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6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79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2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6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52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24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9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88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8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63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56D0-3F9C-4BD6-AF01-03B65524C35E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E3C-EFEC-41E3-AC94-8CFC4D7391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0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" y="0"/>
            <a:ext cx="9703340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203417" y="105653"/>
            <a:ext cx="1432560" cy="439953"/>
          </a:xfrm>
          <a:prstGeom prst="rect">
            <a:avLst/>
          </a:prstGeom>
          <a:solidFill>
            <a:srgbClr val="FFFF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参考</a:t>
            </a:r>
            <a:r>
              <a:rPr lang="ja-JP" altLang="en-US" b="1" dirty="0" smtClean="0">
                <a:solidFill>
                  <a:schemeClr val="tx1"/>
                </a:solidFill>
              </a:rPr>
              <a:t>資料２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2022-02-08T02:16:31Z</dcterms:created>
  <dcterms:modified xsi:type="dcterms:W3CDTF">2022-02-08T02:16:37Z</dcterms:modified>
</cp:coreProperties>
</file>