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handoutMasterIdLst>
    <p:handoutMasterId r:id="rId6"/>
  </p:handoutMasterIdLst>
  <p:sldIdLst>
    <p:sldId id="256" r:id="rId3"/>
    <p:sldId id="258" r:id="rId4"/>
  </p:sldIdLst>
  <p:sldSz cx="9144000" cy="6858000" type="screen4x3"/>
  <p:notesSz cx="9777413" cy="6646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2" autoAdjust="0"/>
    <p:restoredTop sz="86355" autoAdjust="0"/>
  </p:normalViewPr>
  <p:slideViewPr>
    <p:cSldViewPr snapToGrid="0">
      <p:cViewPr>
        <p:scale>
          <a:sx n="125" d="100"/>
          <a:sy n="125" d="100"/>
        </p:scale>
        <p:origin x="51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16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付プレースホルダー 5"/>
          <p:cNvSpPr>
            <a:spLocks noGrp="1"/>
          </p:cNvSpPr>
          <p:nvPr>
            <p:ph type="dt" sz="quarter" idx="1"/>
          </p:nvPr>
        </p:nvSpPr>
        <p:spPr>
          <a:xfrm>
            <a:off x="4838947" y="694450"/>
            <a:ext cx="4236575" cy="333352"/>
          </a:xfrm>
          <a:prstGeom prst="rect">
            <a:avLst/>
          </a:prstGeom>
        </p:spPr>
        <p:txBody>
          <a:bodyPr vert="horz" lIns="89668" tIns="44835" rIns="89668" bIns="44835" rtlCol="0"/>
          <a:lstStyle>
            <a:lvl1pPr algn="r">
              <a:defRPr sz="1200"/>
            </a:lvl1pPr>
          </a:lstStyle>
          <a:p>
            <a:r>
              <a:rPr lang="ja-JP" altLang="en-US"/>
              <a:t>資料３－１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5672766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38560" y="0"/>
            <a:ext cx="4236575" cy="333352"/>
          </a:xfrm>
          <a:prstGeom prst="rect">
            <a:avLst/>
          </a:prstGeom>
        </p:spPr>
        <p:txBody>
          <a:bodyPr vert="horz" lIns="89668" tIns="44835" rIns="89668" bIns="44835" rtlCol="0"/>
          <a:lstStyle>
            <a:lvl1pPr algn="r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lang="ja-JP" altLang="en-US"/>
              <a:t>資料３－１</a:t>
            </a:r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92488" y="830263"/>
            <a:ext cx="2992437" cy="224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68" tIns="44835" rIns="89668" bIns="448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78199" y="3198691"/>
            <a:ext cx="7821018" cy="2616916"/>
          </a:xfrm>
          <a:prstGeom prst="rect">
            <a:avLst/>
          </a:prstGeom>
        </p:spPr>
        <p:txBody>
          <a:bodyPr vert="horz" lIns="89668" tIns="44835" rIns="89668" bIns="448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13513"/>
            <a:ext cx="4236575" cy="333352"/>
          </a:xfrm>
          <a:prstGeom prst="rect">
            <a:avLst/>
          </a:prstGeom>
        </p:spPr>
        <p:txBody>
          <a:bodyPr vert="horz" lIns="89668" tIns="44835" rIns="89668" bIns="448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38560" y="6313513"/>
            <a:ext cx="4236575" cy="333352"/>
          </a:xfrm>
          <a:prstGeom prst="rect">
            <a:avLst/>
          </a:prstGeom>
        </p:spPr>
        <p:txBody>
          <a:bodyPr vert="horz" lIns="89668" tIns="44835" rIns="89668" bIns="44835" rtlCol="0" anchor="b"/>
          <a:lstStyle>
            <a:lvl1pPr algn="r">
              <a:defRPr sz="1200"/>
            </a:lvl1pPr>
          </a:lstStyle>
          <a:p>
            <a:fld id="{07241A8E-00A1-4587-819F-2C2B17C13B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342557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92488" y="830263"/>
            <a:ext cx="2992437" cy="22431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ja-JP" altLang="en-US"/>
              <a:t>資料３－１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22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資料３－１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9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83B8-0D8B-45C9-8767-DD6A8EB87E70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78E8-C01A-4D74-AE72-8DDE0987D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90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3E56-9A16-414E-90AE-21E7A9EBF131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78E8-C01A-4D74-AE72-8DDE0987D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225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87D5-77FB-4195-BF09-435B31A1B7AA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840-8DFA-4CCF-9791-7D1322C8E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457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87D5-77FB-4195-BF09-435B31A1B7AA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840-8DFA-4CCF-9791-7D1322C8E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76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87D5-77FB-4195-BF09-435B31A1B7AA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840-8DFA-4CCF-9791-7D1322C8E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960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87D5-77FB-4195-BF09-435B31A1B7AA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840-8DFA-4CCF-9791-7D1322C8E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35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87D5-77FB-4195-BF09-435B31A1B7AA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840-8DFA-4CCF-9791-7D1322C8E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8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87D5-77FB-4195-BF09-435B31A1B7AA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840-8DFA-4CCF-9791-7D1322C8E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532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87D5-77FB-4195-BF09-435B31A1B7AA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840-8DFA-4CCF-9791-7D1322C8E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046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87D5-77FB-4195-BF09-435B31A1B7AA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840-8DFA-4CCF-9791-7D1322C8E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96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4BF0-B0DC-4EBB-8529-6A965BAB6848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78E8-C01A-4D74-AE72-8DDE0987D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852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87D5-77FB-4195-BF09-435B31A1B7AA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840-8DFA-4CCF-9791-7D1322C8E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67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87D5-77FB-4195-BF09-435B31A1B7AA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840-8DFA-4CCF-9791-7D1322C8E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5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87D5-77FB-4195-BF09-435B31A1B7AA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840-8DFA-4CCF-9791-7D1322C8E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06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1638" y="1028702"/>
            <a:ext cx="3086100" cy="365125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076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DC34-9010-498A-BD8A-A7C691B6E556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78E8-C01A-4D74-AE72-8DDE0987D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D57D-8956-4592-B58A-56B9B63070B6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78E8-C01A-4D74-AE72-8DDE0987D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17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E7B2-A991-4F43-924E-690412A3211F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78E8-C01A-4D74-AE72-8DDE0987D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93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0F26-9176-4654-B0AD-D98E48E272D6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78E8-C01A-4D74-AE72-8DDE0987D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34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1045-7301-4132-97E2-7DBDD096729A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78E8-C01A-4D74-AE72-8DDE0987D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53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E02E-A600-427D-87A1-F107FE7E929A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78E8-C01A-4D74-AE72-8DDE0987D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32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B200D-6C49-4215-8117-55F2CD243C92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14922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A78E8-C01A-4D74-AE72-8DDE0987D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36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787D5-77FB-4195-BF09-435B31A1B7AA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F9840-8DFA-4CCF-9791-7D1322C8E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63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26" Type="http://schemas.openxmlformats.org/officeDocument/2006/relationships/image" Target="../media/image27.jpg"/><Relationship Id="rId39" Type="http://schemas.openxmlformats.org/officeDocument/2006/relationships/image" Target="../media/image40.jpe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42" Type="http://schemas.openxmlformats.org/officeDocument/2006/relationships/image" Target="../media/image43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emf"/><Relationship Id="rId31" Type="http://schemas.openxmlformats.org/officeDocument/2006/relationships/image" Target="../media/image32.jpg"/><Relationship Id="rId44" Type="http://schemas.openxmlformats.org/officeDocument/2006/relationships/image" Target="../media/image45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jpeg"/><Relationship Id="rId20" Type="http://schemas.openxmlformats.org/officeDocument/2006/relationships/image" Target="../media/image21.jpg"/><Relationship Id="rId41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表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6548"/>
              </p:ext>
            </p:extLst>
          </p:nvPr>
        </p:nvGraphicFramePr>
        <p:xfrm>
          <a:off x="21881" y="2665927"/>
          <a:ext cx="4802120" cy="4192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530">
                  <a:extLst>
                    <a:ext uri="{9D8B030D-6E8A-4147-A177-3AD203B41FA5}">
                      <a16:colId xmlns:a16="http://schemas.microsoft.com/office/drawing/2014/main" val="367377622"/>
                    </a:ext>
                  </a:extLst>
                </a:gridCol>
                <a:gridCol w="1200530">
                  <a:extLst>
                    <a:ext uri="{9D8B030D-6E8A-4147-A177-3AD203B41FA5}">
                      <a16:colId xmlns:a16="http://schemas.microsoft.com/office/drawing/2014/main" val="1719290324"/>
                    </a:ext>
                  </a:extLst>
                </a:gridCol>
                <a:gridCol w="1200530">
                  <a:extLst>
                    <a:ext uri="{9D8B030D-6E8A-4147-A177-3AD203B41FA5}">
                      <a16:colId xmlns:a16="http://schemas.microsoft.com/office/drawing/2014/main" val="966022087"/>
                    </a:ext>
                  </a:extLst>
                </a:gridCol>
                <a:gridCol w="1200530">
                  <a:extLst>
                    <a:ext uri="{9D8B030D-6E8A-4147-A177-3AD203B41FA5}">
                      <a16:colId xmlns:a16="http://schemas.microsoft.com/office/drawing/2014/main" val="3268172999"/>
                    </a:ext>
                  </a:extLst>
                </a:gridCol>
              </a:tblGrid>
              <a:tr h="200106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95787"/>
                  </a:ext>
                </a:extLst>
              </a:tr>
              <a:tr h="219100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873618"/>
                  </a:ext>
                </a:extLst>
              </a:tr>
            </a:tbl>
          </a:graphicData>
        </a:graphic>
      </p:graphicFrame>
      <p:sp>
        <p:nvSpPr>
          <p:cNvPr id="18" name="正方形/長方形 17"/>
          <p:cNvSpPr/>
          <p:nvPr/>
        </p:nvSpPr>
        <p:spPr>
          <a:xfrm>
            <a:off x="-13386" y="-6399"/>
            <a:ext cx="9143999" cy="86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オール大阪での啓発活動　</a:t>
            </a:r>
            <a:r>
              <a:rPr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（児童虐待防止推進月間における取組み）　</a:t>
            </a:r>
            <a:r>
              <a:rPr lang="ja-JP" altLang="en-US" sz="15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0" y="853441"/>
            <a:ext cx="9144000" cy="266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>
              <a:lnSpc>
                <a:spcPts val="2000"/>
              </a:lnSpc>
              <a:defRPr/>
            </a:pPr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【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目的</a:t>
            </a:r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】</a:t>
            </a:r>
            <a:endParaRPr lang="en-US" altLang="ja-JP" sz="16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◆「児童虐待防止」に関する府民意識の向上</a:t>
            </a:r>
            <a:endParaRPr lang="en-US" altLang="ja-JP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◆児童相談所虐待対応ダイヤル「１８９」の周知</a:t>
            </a:r>
            <a:endParaRPr lang="en-US" altLang="ja-JP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  <a:defRPr/>
            </a:pPr>
            <a:endParaRPr lang="en-US" altLang="ja-JP" sz="20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【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今年度の取組み</a:t>
            </a:r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】</a:t>
            </a:r>
            <a:endParaRPr lang="en-US" altLang="ja-JP" sz="16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◆</a:t>
            </a:r>
            <a:r>
              <a:rPr lang="ja-JP" altLang="en-US" u="sng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府内全首長によるオレンジジャンパーの着用</a:t>
            </a:r>
            <a:endParaRPr lang="en-US" altLang="ja-JP" u="sng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　 児童虐待防止のシンボルカラーであるオレンジ色のジャンパーを、府知事と府内４３市町村の全首長が、イベントや会議への出席、公務などにおいて着用し、</a:t>
            </a:r>
            <a:r>
              <a:rPr lang="en-US" altLang="ja-JP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『</a:t>
            </a:r>
            <a:r>
              <a:rPr lang="ja-JP" altLang="en-US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児童相談所虐待対応ダイヤル「１８９」の周知</a:t>
            </a:r>
            <a:r>
              <a:rPr lang="en-US" altLang="ja-JP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』</a:t>
            </a:r>
            <a:r>
              <a:rPr lang="ja-JP" altLang="en-US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や</a:t>
            </a:r>
            <a:r>
              <a:rPr lang="en-US" altLang="ja-JP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『</a:t>
            </a:r>
            <a:r>
              <a:rPr lang="ja-JP" altLang="en-US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児童虐待防止に関する府民の意識向上</a:t>
            </a:r>
            <a:r>
              <a:rPr lang="en-US" altLang="ja-JP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』</a:t>
            </a:r>
            <a:r>
              <a:rPr lang="ja-JP" altLang="en-US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を図った。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43" y="4632961"/>
            <a:ext cx="3210557" cy="1805938"/>
          </a:xfrm>
          <a:prstGeom prst="rect">
            <a:avLst/>
          </a:prstGeom>
        </p:spPr>
      </p:pic>
      <p:sp>
        <p:nvSpPr>
          <p:cNvPr id="3" name="円形吹き出し 2"/>
          <p:cNvSpPr/>
          <p:nvPr/>
        </p:nvSpPr>
        <p:spPr>
          <a:xfrm>
            <a:off x="7260904" y="3638384"/>
            <a:ext cx="1487835" cy="994577"/>
          </a:xfrm>
          <a:prstGeom prst="wedgeEllipseCallout">
            <a:avLst>
              <a:gd name="adj1" fmla="val -44661"/>
              <a:gd name="adj2" fmla="val 535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デジタル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サイネージ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掲載イメージ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6268B18-89A6-4A57-A561-9A0EFB05E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1" y="3568680"/>
            <a:ext cx="5761915" cy="32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図 71">
            <a:extLst>
              <a:ext uri="{FF2B5EF4-FFF2-40B4-BE49-F238E27FC236}">
                <a16:creationId xmlns:a16="http://schemas.microsoft.com/office/drawing/2014/main" id="{7CF009CE-AFAF-4BA4-A33B-9A01D28EE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40" y="1560275"/>
            <a:ext cx="861767" cy="1140208"/>
          </a:xfrm>
          <a:prstGeom prst="rect">
            <a:avLst/>
          </a:prstGeom>
        </p:spPr>
      </p:pic>
      <p:sp>
        <p:nvSpPr>
          <p:cNvPr id="138" name="正方形/長方形 137"/>
          <p:cNvSpPr>
            <a:spLocks/>
          </p:cNvSpPr>
          <p:nvPr/>
        </p:nvSpPr>
        <p:spPr>
          <a:xfrm>
            <a:off x="6972090" y="2489944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寝屋川市</a:t>
            </a:r>
          </a:p>
        </p:txBody>
      </p:sp>
      <p:sp>
        <p:nvSpPr>
          <p:cNvPr id="147" name="正方形/長方形 146"/>
          <p:cNvSpPr>
            <a:spLocks/>
          </p:cNvSpPr>
          <p:nvPr/>
        </p:nvSpPr>
        <p:spPr>
          <a:xfrm>
            <a:off x="2272960" y="3754387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和泉市</a:t>
            </a:r>
          </a:p>
        </p:txBody>
      </p:sp>
      <p:sp>
        <p:nvSpPr>
          <p:cNvPr id="163" name="正方形/長方形 162"/>
          <p:cNvSpPr>
            <a:spLocks/>
          </p:cNvSpPr>
          <p:nvPr/>
        </p:nvSpPr>
        <p:spPr>
          <a:xfrm>
            <a:off x="1338818" y="5056566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東大阪市</a:t>
            </a:r>
          </a:p>
        </p:txBody>
      </p:sp>
      <p:sp>
        <p:nvSpPr>
          <p:cNvPr id="193" name="正方形/長方形 192"/>
          <p:cNvSpPr>
            <a:spLocks/>
          </p:cNvSpPr>
          <p:nvPr/>
        </p:nvSpPr>
        <p:spPr>
          <a:xfrm>
            <a:off x="6988641" y="6323804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千早赤阪村</a:t>
            </a:r>
          </a:p>
        </p:txBody>
      </p:sp>
      <p:pic>
        <p:nvPicPr>
          <p:cNvPr id="87" name="図 8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947660" y="5451844"/>
            <a:ext cx="935894" cy="93275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5AA427E-8408-4DF6-9AF9-4DA890707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77" y="324693"/>
            <a:ext cx="861123" cy="1004352"/>
          </a:xfrm>
          <a:prstGeom prst="rect">
            <a:avLst/>
          </a:prstGeom>
        </p:spPr>
      </p:pic>
      <p:sp>
        <p:nvSpPr>
          <p:cNvPr id="116" name="正方形/長方形 115"/>
          <p:cNvSpPr>
            <a:spLocks/>
          </p:cNvSpPr>
          <p:nvPr/>
        </p:nvSpPr>
        <p:spPr>
          <a:xfrm>
            <a:off x="1332410" y="1232549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大阪市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2703CDFD-66D3-48C1-9AA6-C2382EFBE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9" y="324693"/>
            <a:ext cx="858413" cy="1009310"/>
          </a:xfrm>
          <a:prstGeom prst="rect">
            <a:avLst/>
          </a:prstGeom>
        </p:spPr>
      </p:pic>
      <p:sp>
        <p:nvSpPr>
          <p:cNvPr id="4" name="正方形/長方形 3"/>
          <p:cNvSpPr>
            <a:spLocks/>
          </p:cNvSpPr>
          <p:nvPr/>
        </p:nvSpPr>
        <p:spPr>
          <a:xfrm>
            <a:off x="391654" y="1230629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大阪府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47BC13BB-1026-4D03-91F4-985C5DF2A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94" y="328673"/>
            <a:ext cx="857873" cy="960576"/>
          </a:xfrm>
          <a:prstGeom prst="rect">
            <a:avLst/>
          </a:prstGeom>
        </p:spPr>
      </p:pic>
      <p:sp>
        <p:nvSpPr>
          <p:cNvPr id="117" name="正方形/長方形 116"/>
          <p:cNvSpPr>
            <a:spLocks/>
          </p:cNvSpPr>
          <p:nvPr/>
        </p:nvSpPr>
        <p:spPr>
          <a:xfrm>
            <a:off x="2267167" y="1234440"/>
            <a:ext cx="864000" cy="265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堺市</a:t>
            </a:r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704" t="25841" r="44783" b="53705"/>
          <a:stretch/>
        </p:blipFill>
        <p:spPr>
          <a:xfrm>
            <a:off x="3224174" y="332565"/>
            <a:ext cx="862255" cy="1110968"/>
          </a:xfrm>
          <a:prstGeom prst="rect">
            <a:avLst/>
          </a:prstGeom>
        </p:spPr>
      </p:pic>
      <p:sp>
        <p:nvSpPr>
          <p:cNvPr id="118" name="正方形/長方形 117"/>
          <p:cNvSpPr>
            <a:spLocks/>
          </p:cNvSpPr>
          <p:nvPr/>
        </p:nvSpPr>
        <p:spPr>
          <a:xfrm>
            <a:off x="3224174" y="1228042"/>
            <a:ext cx="864000" cy="2558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岸和田市</a:t>
            </a: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643E3B3B-6DD6-40B7-BD7E-6169972AAAD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8" t="27517" r="39879" b="28233"/>
          <a:stretch/>
        </p:blipFill>
        <p:spPr bwMode="auto">
          <a:xfrm>
            <a:off x="5101290" y="328673"/>
            <a:ext cx="853607" cy="1073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7" name="正方形/長方形 96"/>
          <p:cNvSpPr>
            <a:spLocks/>
          </p:cNvSpPr>
          <p:nvPr/>
        </p:nvSpPr>
        <p:spPr>
          <a:xfrm>
            <a:off x="5099536" y="1230324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池田市</a:t>
            </a: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1BC5F40B-B36B-4681-AEDD-1D4F1F0447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55" y="333633"/>
            <a:ext cx="862082" cy="953433"/>
          </a:xfrm>
          <a:prstGeom prst="rect">
            <a:avLst/>
          </a:prstGeom>
        </p:spPr>
      </p:pic>
      <p:sp>
        <p:nvSpPr>
          <p:cNvPr id="98" name="正方形/長方形 97"/>
          <p:cNvSpPr>
            <a:spLocks/>
          </p:cNvSpPr>
          <p:nvPr/>
        </p:nvSpPr>
        <p:spPr>
          <a:xfrm>
            <a:off x="6057656" y="1235945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吹田市</a:t>
            </a: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497E89C3-6457-4764-ADD5-EDCB73CA28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29" y="320881"/>
            <a:ext cx="858413" cy="1088796"/>
          </a:xfrm>
          <a:prstGeom prst="rect">
            <a:avLst/>
          </a:prstGeom>
        </p:spPr>
      </p:pic>
      <p:sp>
        <p:nvSpPr>
          <p:cNvPr id="126" name="正方形/長方形 125"/>
          <p:cNvSpPr>
            <a:spLocks/>
          </p:cNvSpPr>
          <p:nvPr/>
        </p:nvSpPr>
        <p:spPr>
          <a:xfrm>
            <a:off x="6993822" y="1239446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泉大津市</a:t>
            </a:r>
          </a:p>
        </p:txBody>
      </p:sp>
      <p:pic>
        <p:nvPicPr>
          <p:cNvPr id="119" name="図 118">
            <a:extLst>
              <a:ext uri="{FF2B5EF4-FFF2-40B4-BE49-F238E27FC236}">
                <a16:creationId xmlns:a16="http://schemas.microsoft.com/office/drawing/2014/main" id="{1E6920D6-1372-40A1-AC9E-B3517C7CABC1}"/>
              </a:ext>
            </a:extLst>
          </p:cNvPr>
          <p:cNvPicPr/>
          <p:nvPr/>
        </p:nvPicPr>
        <p:blipFill rotWithShape="1">
          <a:blip r:embed="rId11"/>
          <a:srcRect l="29879" t="10069" r="31704" b="30098"/>
          <a:stretch/>
        </p:blipFill>
        <p:spPr bwMode="auto">
          <a:xfrm>
            <a:off x="7930966" y="325909"/>
            <a:ext cx="847109" cy="1031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7" name="正方形/長方形 126"/>
          <p:cNvSpPr>
            <a:spLocks/>
          </p:cNvSpPr>
          <p:nvPr/>
        </p:nvSpPr>
        <p:spPr>
          <a:xfrm>
            <a:off x="7926140" y="1223631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高槻市</a:t>
            </a: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17A49622-00E2-4FF5-9280-3BE679ADD5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99" y="1583520"/>
            <a:ext cx="856443" cy="1137382"/>
          </a:xfrm>
          <a:prstGeom prst="rect">
            <a:avLst/>
          </a:prstGeom>
        </p:spPr>
      </p:pic>
      <p:sp>
        <p:nvSpPr>
          <p:cNvPr id="89" name="正方形/長方形 88"/>
          <p:cNvSpPr>
            <a:spLocks/>
          </p:cNvSpPr>
          <p:nvPr/>
        </p:nvSpPr>
        <p:spPr>
          <a:xfrm>
            <a:off x="1326683" y="2504812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守口市</a:t>
            </a:r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C2F523E0-C6EF-4751-9ED3-89081E7B15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55" y="1555562"/>
            <a:ext cx="848681" cy="1054719"/>
          </a:xfrm>
          <a:prstGeom prst="rect">
            <a:avLst/>
          </a:prstGeom>
        </p:spPr>
      </p:pic>
      <p:sp>
        <p:nvSpPr>
          <p:cNvPr id="137" name="正方形/長方形 136"/>
          <p:cNvSpPr>
            <a:spLocks/>
          </p:cNvSpPr>
          <p:nvPr/>
        </p:nvSpPr>
        <p:spPr>
          <a:xfrm>
            <a:off x="6038056" y="2496503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富田林市</a:t>
            </a: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F7534291-7ED9-4554-8C69-B2D8686D77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50" y="1569845"/>
            <a:ext cx="846805" cy="945115"/>
          </a:xfrm>
          <a:prstGeom prst="rect">
            <a:avLst/>
          </a:prstGeom>
        </p:spPr>
      </p:pic>
      <p:sp>
        <p:nvSpPr>
          <p:cNvPr id="131" name="正方形/長方形 130"/>
          <p:cNvSpPr>
            <a:spLocks/>
          </p:cNvSpPr>
          <p:nvPr/>
        </p:nvSpPr>
        <p:spPr>
          <a:xfrm>
            <a:off x="2282731" y="2504812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枚方市</a:t>
            </a: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A72021A4-657D-45AB-8662-6CF6630464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42" y="1564288"/>
            <a:ext cx="859568" cy="950049"/>
          </a:xfrm>
          <a:prstGeom prst="rect">
            <a:avLst/>
          </a:prstGeom>
        </p:spPr>
      </p:pic>
      <p:sp>
        <p:nvSpPr>
          <p:cNvPr id="134" name="正方形/長方形 133"/>
          <p:cNvSpPr>
            <a:spLocks/>
          </p:cNvSpPr>
          <p:nvPr/>
        </p:nvSpPr>
        <p:spPr>
          <a:xfrm>
            <a:off x="3228110" y="2514337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茨木市</a:t>
            </a: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0F87560D-4AB1-4F05-9E1C-3C98F112A38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39" y="2821401"/>
            <a:ext cx="845849" cy="1023116"/>
          </a:xfrm>
          <a:prstGeom prst="rect">
            <a:avLst/>
          </a:prstGeom>
        </p:spPr>
      </p:pic>
      <p:sp>
        <p:nvSpPr>
          <p:cNvPr id="144" name="正方形/長方形 143"/>
          <p:cNvSpPr>
            <a:spLocks/>
          </p:cNvSpPr>
          <p:nvPr/>
        </p:nvSpPr>
        <p:spPr>
          <a:xfrm>
            <a:off x="1343754" y="3754387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大東市</a:t>
            </a: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0BF07A8E-5C4A-4FB0-AFC8-2A54C4F8A2B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61" y="2809511"/>
            <a:ext cx="846383" cy="959164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81313060-C2C2-4C4D-8680-D5B1E76022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78" y="2811503"/>
            <a:ext cx="856350" cy="1065040"/>
          </a:xfrm>
          <a:prstGeom prst="rect">
            <a:avLst/>
          </a:prstGeom>
        </p:spPr>
      </p:pic>
      <p:sp>
        <p:nvSpPr>
          <p:cNvPr id="148" name="正方形/長方形 147"/>
          <p:cNvSpPr>
            <a:spLocks/>
          </p:cNvSpPr>
          <p:nvPr/>
        </p:nvSpPr>
        <p:spPr>
          <a:xfrm>
            <a:off x="3215864" y="3757480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箕面市</a:t>
            </a: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0A2FC19F-E8E7-4FE0-BFCD-E5BB663B9B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55323" y="2805031"/>
            <a:ext cx="856115" cy="1035035"/>
          </a:xfrm>
          <a:prstGeom prst="rect">
            <a:avLst/>
          </a:prstGeom>
        </p:spPr>
      </p:pic>
      <p:sp>
        <p:nvSpPr>
          <p:cNvPr id="151" name="正方形/長方形 150"/>
          <p:cNvSpPr>
            <a:spLocks/>
          </p:cNvSpPr>
          <p:nvPr/>
        </p:nvSpPr>
        <p:spPr>
          <a:xfrm>
            <a:off x="4154595" y="3754387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柏原市</a:t>
            </a: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DAEEB23A-F5DA-4A2C-ACAA-96289D8300B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500" y="2804009"/>
            <a:ext cx="859796" cy="976809"/>
          </a:xfrm>
          <a:prstGeom prst="rect">
            <a:avLst/>
          </a:prstGeom>
        </p:spPr>
      </p:pic>
      <p:sp>
        <p:nvSpPr>
          <p:cNvPr id="153" name="正方形/長方形 152"/>
          <p:cNvSpPr>
            <a:spLocks/>
          </p:cNvSpPr>
          <p:nvPr/>
        </p:nvSpPr>
        <p:spPr>
          <a:xfrm>
            <a:off x="6036107" y="3754387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門真市</a:t>
            </a:r>
          </a:p>
        </p:txBody>
      </p:sp>
      <p:pic>
        <p:nvPicPr>
          <p:cNvPr id="142" name="図 141">
            <a:extLst>
              <a:ext uri="{FF2B5EF4-FFF2-40B4-BE49-F238E27FC236}">
                <a16:creationId xmlns:a16="http://schemas.microsoft.com/office/drawing/2014/main" id="{F421E9FA-A874-4001-8DCB-A7BDA925265D}"/>
              </a:ext>
            </a:extLst>
          </p:cNvPr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1" t="26917" r="41260" b="44442"/>
          <a:stretch/>
        </p:blipFill>
        <p:spPr bwMode="auto">
          <a:xfrm>
            <a:off x="6984224" y="2802278"/>
            <a:ext cx="859796" cy="1039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1" name="正方形/長方形 90"/>
          <p:cNvSpPr>
            <a:spLocks/>
          </p:cNvSpPr>
          <p:nvPr/>
        </p:nvSpPr>
        <p:spPr>
          <a:xfrm>
            <a:off x="6984641" y="3754786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摂津市</a:t>
            </a: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9706FB7E-97CE-4BDA-9614-0CCA5AF4984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37" y="2802278"/>
            <a:ext cx="859797" cy="1018859"/>
          </a:xfrm>
          <a:prstGeom prst="rect">
            <a:avLst/>
          </a:prstGeom>
        </p:spPr>
      </p:pic>
      <p:sp>
        <p:nvSpPr>
          <p:cNvPr id="157" name="正方形/長方形 156"/>
          <p:cNvSpPr>
            <a:spLocks/>
          </p:cNvSpPr>
          <p:nvPr/>
        </p:nvSpPr>
        <p:spPr>
          <a:xfrm>
            <a:off x="7915637" y="3749828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高石市</a:t>
            </a:r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1EF7A5E3-0D06-4EE4-B7DC-E13746AB998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1" y="4078762"/>
            <a:ext cx="859710" cy="971472"/>
          </a:xfrm>
          <a:prstGeom prst="rect">
            <a:avLst/>
          </a:prstGeom>
        </p:spPr>
      </p:pic>
      <p:sp>
        <p:nvSpPr>
          <p:cNvPr id="158" name="正方形/長方形 157"/>
          <p:cNvSpPr>
            <a:spLocks/>
          </p:cNvSpPr>
          <p:nvPr/>
        </p:nvSpPr>
        <p:spPr>
          <a:xfrm>
            <a:off x="398951" y="5053317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藤井寺市</a:t>
            </a: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ACBCF3BB-7B3C-43F6-8BA8-F84F0401CD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3" y="4084724"/>
            <a:ext cx="854826" cy="983979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a16="http://schemas.microsoft.com/office/drawing/2014/main" id="{2E99C118-F41E-4C8F-9748-4E1AD9EB579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38" y="4077638"/>
            <a:ext cx="863826" cy="971472"/>
          </a:xfrm>
          <a:prstGeom prst="rect">
            <a:avLst/>
          </a:prstGeom>
        </p:spPr>
      </p:pic>
      <p:sp>
        <p:nvSpPr>
          <p:cNvPr id="164" name="正方形/長方形 163"/>
          <p:cNvSpPr>
            <a:spLocks/>
          </p:cNvSpPr>
          <p:nvPr/>
        </p:nvSpPr>
        <p:spPr>
          <a:xfrm>
            <a:off x="2281669" y="5056566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泉南市</a:t>
            </a:r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FE0ED13E-A60D-4352-8DBC-A4AE7447172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19" y="4083043"/>
            <a:ext cx="854225" cy="1014392"/>
          </a:xfrm>
          <a:prstGeom prst="rect">
            <a:avLst/>
          </a:prstGeom>
        </p:spPr>
      </p:pic>
      <p:sp>
        <p:nvSpPr>
          <p:cNvPr id="165" name="正方形/長方形 164"/>
          <p:cNvSpPr>
            <a:spLocks/>
          </p:cNvSpPr>
          <p:nvPr/>
        </p:nvSpPr>
        <p:spPr>
          <a:xfrm>
            <a:off x="3225389" y="5061272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四條畷市</a:t>
            </a:r>
          </a:p>
        </p:txBody>
      </p:sp>
      <p:pic>
        <p:nvPicPr>
          <p:cNvPr id="121" name="図 120">
            <a:extLst>
              <a:ext uri="{FF2B5EF4-FFF2-40B4-BE49-F238E27FC236}">
                <a16:creationId xmlns:a16="http://schemas.microsoft.com/office/drawing/2014/main" id="{3F11F80D-9CF4-42AF-9FA6-63BF165CAF6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98" y="4068328"/>
            <a:ext cx="856116" cy="1154894"/>
          </a:xfrm>
          <a:prstGeom prst="rect">
            <a:avLst/>
          </a:prstGeom>
        </p:spPr>
      </p:pic>
      <p:sp>
        <p:nvSpPr>
          <p:cNvPr id="166" name="正方形/長方形 165"/>
          <p:cNvSpPr>
            <a:spLocks/>
          </p:cNvSpPr>
          <p:nvPr/>
        </p:nvSpPr>
        <p:spPr>
          <a:xfrm>
            <a:off x="4147833" y="5056566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交野市</a:t>
            </a:r>
          </a:p>
        </p:txBody>
      </p:sp>
      <p:pic>
        <p:nvPicPr>
          <p:cNvPr id="129" name="図 128">
            <a:extLst>
              <a:ext uri="{FF2B5EF4-FFF2-40B4-BE49-F238E27FC236}">
                <a16:creationId xmlns:a16="http://schemas.microsoft.com/office/drawing/2014/main" id="{B7981A03-A91E-4D4F-AD0A-6770D823CC0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90" y="4065211"/>
            <a:ext cx="861303" cy="1096306"/>
          </a:xfrm>
          <a:prstGeom prst="rect">
            <a:avLst/>
          </a:prstGeom>
        </p:spPr>
      </p:pic>
      <p:sp>
        <p:nvSpPr>
          <p:cNvPr id="169" name="正方形/長方形 168"/>
          <p:cNvSpPr>
            <a:spLocks/>
          </p:cNvSpPr>
          <p:nvPr/>
        </p:nvSpPr>
        <p:spPr>
          <a:xfrm>
            <a:off x="6049993" y="5053318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阪南市</a:t>
            </a: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2685B732-66C1-4DC4-9E27-66D660B828E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11" y="4063916"/>
            <a:ext cx="862660" cy="992650"/>
          </a:xfrm>
          <a:prstGeom prst="rect">
            <a:avLst/>
          </a:prstGeom>
        </p:spPr>
      </p:pic>
      <p:sp>
        <p:nvSpPr>
          <p:cNvPr id="174" name="正方形/長方形 173"/>
          <p:cNvSpPr>
            <a:spLocks/>
          </p:cNvSpPr>
          <p:nvPr/>
        </p:nvSpPr>
        <p:spPr>
          <a:xfrm>
            <a:off x="6988742" y="5056566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島本町</a:t>
            </a:r>
          </a:p>
        </p:txBody>
      </p:sp>
      <p:pic>
        <p:nvPicPr>
          <p:cNvPr id="145" name="図 144">
            <a:extLst>
              <a:ext uri="{FF2B5EF4-FFF2-40B4-BE49-F238E27FC236}">
                <a16:creationId xmlns:a16="http://schemas.microsoft.com/office/drawing/2014/main" id="{BBAA9FD0-CF35-4C4A-BEAD-507EC7DE032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87" y="4058215"/>
            <a:ext cx="861303" cy="1099768"/>
          </a:xfrm>
          <a:prstGeom prst="rect">
            <a:avLst/>
          </a:prstGeom>
        </p:spPr>
      </p:pic>
      <p:sp>
        <p:nvSpPr>
          <p:cNvPr id="175" name="正方形/長方形 174"/>
          <p:cNvSpPr>
            <a:spLocks/>
          </p:cNvSpPr>
          <p:nvPr/>
        </p:nvSpPr>
        <p:spPr>
          <a:xfrm>
            <a:off x="7915637" y="5051914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豊能町</a:t>
            </a:r>
          </a:p>
        </p:txBody>
      </p:sp>
      <p:pic>
        <p:nvPicPr>
          <p:cNvPr id="149" name="図 148">
            <a:extLst>
              <a:ext uri="{FF2B5EF4-FFF2-40B4-BE49-F238E27FC236}">
                <a16:creationId xmlns:a16="http://schemas.microsoft.com/office/drawing/2014/main" id="{04BD751E-912D-4880-9522-AE138E6DEE9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12" y="5366762"/>
            <a:ext cx="856012" cy="1126063"/>
          </a:xfrm>
          <a:prstGeom prst="rect">
            <a:avLst/>
          </a:prstGeom>
        </p:spPr>
      </p:pic>
      <p:sp>
        <p:nvSpPr>
          <p:cNvPr id="185" name="正方形/長方形 184"/>
          <p:cNvSpPr>
            <a:spLocks/>
          </p:cNvSpPr>
          <p:nvPr/>
        </p:nvSpPr>
        <p:spPr>
          <a:xfrm>
            <a:off x="2283656" y="6330863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熊取町</a:t>
            </a:r>
          </a:p>
        </p:txBody>
      </p:sp>
      <p:pic>
        <p:nvPicPr>
          <p:cNvPr id="173" name="図 172">
            <a:extLst>
              <a:ext uri="{FF2B5EF4-FFF2-40B4-BE49-F238E27FC236}">
                <a16:creationId xmlns:a16="http://schemas.microsoft.com/office/drawing/2014/main" id="{F698A737-A138-4E4C-9ECB-49703E344EEE}"/>
              </a:ext>
            </a:extLst>
          </p:cNvPr>
          <p:cNvPicPr/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t="22470" r="44673" b="39493"/>
          <a:stretch/>
        </p:blipFill>
        <p:spPr bwMode="auto">
          <a:xfrm>
            <a:off x="3234529" y="5371686"/>
            <a:ext cx="860801" cy="1085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7" name="正方形/長方形 186"/>
          <p:cNvSpPr>
            <a:spLocks/>
          </p:cNvSpPr>
          <p:nvPr/>
        </p:nvSpPr>
        <p:spPr>
          <a:xfrm>
            <a:off x="3230719" y="6322222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田尻町</a:t>
            </a:r>
          </a:p>
        </p:txBody>
      </p:sp>
      <p:pic>
        <p:nvPicPr>
          <p:cNvPr id="154" name="図 153">
            <a:extLst>
              <a:ext uri="{FF2B5EF4-FFF2-40B4-BE49-F238E27FC236}">
                <a16:creationId xmlns:a16="http://schemas.microsoft.com/office/drawing/2014/main" id="{CC30F2B0-E71A-46CC-A53F-D45BA3D7455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96" y="5366346"/>
            <a:ext cx="860801" cy="1005195"/>
          </a:xfrm>
          <a:prstGeom prst="rect">
            <a:avLst/>
          </a:prstGeom>
        </p:spPr>
      </p:pic>
      <p:sp>
        <p:nvSpPr>
          <p:cNvPr id="190" name="正方形/長方形 189"/>
          <p:cNvSpPr>
            <a:spLocks/>
          </p:cNvSpPr>
          <p:nvPr/>
        </p:nvSpPr>
        <p:spPr>
          <a:xfrm>
            <a:off x="5094096" y="6322222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太子町</a:t>
            </a:r>
          </a:p>
        </p:txBody>
      </p:sp>
      <p:pic>
        <p:nvPicPr>
          <p:cNvPr id="160" name="図 159">
            <a:extLst>
              <a:ext uri="{FF2B5EF4-FFF2-40B4-BE49-F238E27FC236}">
                <a16:creationId xmlns:a16="http://schemas.microsoft.com/office/drawing/2014/main" id="{BA417453-1F41-4490-8F5E-EC7252D523FB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11" y="5366346"/>
            <a:ext cx="860801" cy="1099745"/>
          </a:xfrm>
          <a:prstGeom prst="rect">
            <a:avLst/>
          </a:prstGeom>
        </p:spPr>
      </p:pic>
      <p:sp>
        <p:nvSpPr>
          <p:cNvPr id="191" name="正方形/長方形 190"/>
          <p:cNvSpPr>
            <a:spLocks/>
          </p:cNvSpPr>
          <p:nvPr/>
        </p:nvSpPr>
        <p:spPr>
          <a:xfrm>
            <a:off x="6056217" y="6322222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河南町</a:t>
            </a:r>
          </a:p>
        </p:txBody>
      </p:sp>
      <p:pic>
        <p:nvPicPr>
          <p:cNvPr id="162" name="図 161">
            <a:extLst>
              <a:ext uri="{FF2B5EF4-FFF2-40B4-BE49-F238E27FC236}">
                <a16:creationId xmlns:a16="http://schemas.microsoft.com/office/drawing/2014/main" id="{8BA63FA8-2B95-486F-89D5-DC656BC05A7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98" y="5363434"/>
            <a:ext cx="856895" cy="1096556"/>
          </a:xfrm>
          <a:prstGeom prst="rect">
            <a:avLst/>
          </a:prstGeom>
        </p:spPr>
      </p:pic>
      <p:sp>
        <p:nvSpPr>
          <p:cNvPr id="184" name="正方形/長方形 183"/>
          <p:cNvSpPr>
            <a:spLocks/>
          </p:cNvSpPr>
          <p:nvPr/>
        </p:nvSpPr>
        <p:spPr>
          <a:xfrm>
            <a:off x="1338818" y="6322222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忠岡町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12C004-144D-4F00-9332-26102D46B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4" t="46350" r="45831" b="40573"/>
          <a:stretch>
            <a:fillRect/>
          </a:stretch>
        </p:blipFill>
        <p:spPr bwMode="auto">
          <a:xfrm>
            <a:off x="7914261" y="1564287"/>
            <a:ext cx="859568" cy="108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正方形/長方形 138"/>
          <p:cNvSpPr>
            <a:spLocks/>
          </p:cNvSpPr>
          <p:nvPr/>
        </p:nvSpPr>
        <p:spPr>
          <a:xfrm>
            <a:off x="7914075" y="2484281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河内長野市</a:t>
            </a:r>
          </a:p>
        </p:txBody>
      </p:sp>
      <p:pic>
        <p:nvPicPr>
          <p:cNvPr id="170" name="図 169">
            <a:extLst>
              <a:ext uri="{FF2B5EF4-FFF2-40B4-BE49-F238E27FC236}">
                <a16:creationId xmlns:a16="http://schemas.microsoft.com/office/drawing/2014/main" id="{71C7CF5A-436F-4F73-B173-CFF9AA0ECDD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60" y="5371686"/>
            <a:ext cx="862052" cy="986660"/>
          </a:xfrm>
          <a:prstGeom prst="rect">
            <a:avLst/>
          </a:prstGeom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559E1490-2467-481B-80E9-7EC38F237F38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9" y="1578825"/>
            <a:ext cx="858412" cy="1081206"/>
          </a:xfrm>
          <a:prstGeom prst="rect">
            <a:avLst/>
          </a:prstGeom>
        </p:spPr>
      </p:pic>
      <p:sp>
        <p:nvSpPr>
          <p:cNvPr id="130" name="正方形/長方形 129"/>
          <p:cNvSpPr>
            <a:spLocks/>
          </p:cNvSpPr>
          <p:nvPr/>
        </p:nvSpPr>
        <p:spPr>
          <a:xfrm>
            <a:off x="391654" y="2489930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貝塚市</a:t>
            </a:r>
          </a:p>
        </p:txBody>
      </p:sp>
      <p:pic>
        <p:nvPicPr>
          <p:cNvPr id="177" name="図 176">
            <a:extLst>
              <a:ext uri="{FF2B5EF4-FFF2-40B4-BE49-F238E27FC236}">
                <a16:creationId xmlns:a16="http://schemas.microsoft.com/office/drawing/2014/main" id="{DA66740F-15CA-4361-8C35-5B2AE831507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54" y="2802216"/>
            <a:ext cx="856115" cy="1134340"/>
          </a:xfrm>
          <a:prstGeom prst="rect">
            <a:avLst/>
          </a:prstGeom>
        </p:spPr>
      </p:pic>
      <p:sp>
        <p:nvSpPr>
          <p:cNvPr id="152" name="正方形/長方形 151"/>
          <p:cNvSpPr>
            <a:spLocks/>
          </p:cNvSpPr>
          <p:nvPr/>
        </p:nvSpPr>
        <p:spPr>
          <a:xfrm>
            <a:off x="5084571" y="3755011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羽曳野市</a:t>
            </a:r>
          </a:p>
        </p:txBody>
      </p:sp>
      <p:pic>
        <p:nvPicPr>
          <p:cNvPr id="180" name="図 179">
            <a:extLst>
              <a:ext uri="{FF2B5EF4-FFF2-40B4-BE49-F238E27FC236}">
                <a16:creationId xmlns:a16="http://schemas.microsoft.com/office/drawing/2014/main" id="{A7AF4F00-6858-4303-A88B-F26185613478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1" y="2817650"/>
            <a:ext cx="857730" cy="1129344"/>
          </a:xfrm>
          <a:prstGeom prst="rect">
            <a:avLst/>
          </a:prstGeom>
        </p:spPr>
      </p:pic>
      <p:sp>
        <p:nvSpPr>
          <p:cNvPr id="143" name="正方形/長方形 142"/>
          <p:cNvSpPr>
            <a:spLocks/>
          </p:cNvSpPr>
          <p:nvPr/>
        </p:nvSpPr>
        <p:spPr>
          <a:xfrm>
            <a:off x="402371" y="3747160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松原市</a:t>
            </a:r>
          </a:p>
        </p:txBody>
      </p:sp>
      <p:pic>
        <p:nvPicPr>
          <p:cNvPr id="182" name="図 181">
            <a:extLst>
              <a:ext uri="{FF2B5EF4-FFF2-40B4-BE49-F238E27FC236}">
                <a16:creationId xmlns:a16="http://schemas.microsoft.com/office/drawing/2014/main" id="{4732D2AF-584A-40BC-B45A-DEE28C3B6AA1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1" y="5371686"/>
            <a:ext cx="864000" cy="1066727"/>
          </a:xfrm>
          <a:prstGeom prst="rect">
            <a:avLst/>
          </a:prstGeom>
        </p:spPr>
      </p:pic>
      <p:sp>
        <p:nvSpPr>
          <p:cNvPr id="178" name="正方形/長方形 177"/>
          <p:cNvSpPr>
            <a:spLocks/>
          </p:cNvSpPr>
          <p:nvPr/>
        </p:nvSpPr>
        <p:spPr>
          <a:xfrm>
            <a:off x="398951" y="6322222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能勢町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250CCB-78C1-4F07-80CB-A98C5D8E93B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86" y="5371687"/>
            <a:ext cx="860801" cy="1004476"/>
          </a:xfrm>
          <a:prstGeom prst="rect">
            <a:avLst/>
          </a:prstGeom>
        </p:spPr>
      </p:pic>
      <p:sp>
        <p:nvSpPr>
          <p:cNvPr id="189" name="正方形/長方形 188"/>
          <p:cNvSpPr>
            <a:spLocks/>
          </p:cNvSpPr>
          <p:nvPr/>
        </p:nvSpPr>
        <p:spPr>
          <a:xfrm>
            <a:off x="4154891" y="6323804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岬町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E0538B0-BEFD-4912-8247-AE752406DDC7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78" y="1567896"/>
            <a:ext cx="856740" cy="1113264"/>
          </a:xfrm>
          <a:prstGeom prst="rect">
            <a:avLst/>
          </a:prstGeom>
        </p:spPr>
      </p:pic>
      <p:sp>
        <p:nvSpPr>
          <p:cNvPr id="104" name="正方形/長方形 103"/>
          <p:cNvSpPr>
            <a:spLocks/>
          </p:cNvSpPr>
          <p:nvPr/>
        </p:nvSpPr>
        <p:spPr>
          <a:xfrm>
            <a:off x="4170300" y="2508335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八尾市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416EC42-8B38-424E-83B8-6254AA3529B5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33" y="4067065"/>
            <a:ext cx="861303" cy="1200669"/>
          </a:xfrm>
          <a:prstGeom prst="rect">
            <a:avLst/>
          </a:prstGeom>
        </p:spPr>
      </p:pic>
      <p:sp>
        <p:nvSpPr>
          <p:cNvPr id="167" name="正方形/長方形 166"/>
          <p:cNvSpPr>
            <a:spLocks/>
          </p:cNvSpPr>
          <p:nvPr/>
        </p:nvSpPr>
        <p:spPr>
          <a:xfrm>
            <a:off x="5101999" y="5061272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大阪狭山市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3115B00-CE0C-4F9E-B9F7-F5C2A2C62385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83" y="1555666"/>
            <a:ext cx="853822" cy="1001742"/>
          </a:xfrm>
          <a:prstGeom prst="rect">
            <a:avLst/>
          </a:prstGeom>
        </p:spPr>
      </p:pic>
      <p:sp>
        <p:nvSpPr>
          <p:cNvPr id="136" name="正方形/長方形 135"/>
          <p:cNvSpPr>
            <a:spLocks/>
          </p:cNvSpPr>
          <p:nvPr/>
        </p:nvSpPr>
        <p:spPr>
          <a:xfrm>
            <a:off x="5094096" y="2490883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泉佐野市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C3CC33E-6D7D-4BE3-87C2-EBE67F1A7E5D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36" y="328673"/>
            <a:ext cx="847825" cy="1124092"/>
          </a:xfrm>
          <a:prstGeom prst="rect">
            <a:avLst/>
          </a:prstGeom>
        </p:spPr>
      </p:pic>
      <p:sp>
        <p:nvSpPr>
          <p:cNvPr id="96" name="正方形/長方形 95"/>
          <p:cNvSpPr>
            <a:spLocks/>
          </p:cNvSpPr>
          <p:nvPr/>
        </p:nvSpPr>
        <p:spPr>
          <a:xfrm>
            <a:off x="4174120" y="1230324"/>
            <a:ext cx="864000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豊中市</a:t>
            </a:r>
          </a:p>
        </p:txBody>
      </p:sp>
    </p:spTree>
    <p:extLst>
      <p:ext uri="{BB962C8B-B14F-4D97-AF65-F5344CB8AC3E}">
        <p14:creationId xmlns:p14="http://schemas.microsoft.com/office/powerpoint/2010/main" val="255403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3455</TotalTime>
  <Words>173</Words>
  <Application>Microsoft Office PowerPoint</Application>
  <PresentationFormat>画面に合わせる (4:3)</PresentationFormat>
  <Paragraphs>57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HG丸ｺﾞｼｯｸM-PRO</vt:lpstr>
      <vt:lpstr>UD デジタル 教科書体 NK-B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坂本　留美</dc:creator>
  <cp:lastModifiedBy>平井　敏郎</cp:lastModifiedBy>
  <cp:revision>399</cp:revision>
  <cp:lastPrinted>2023-12-15T06:56:16Z</cp:lastPrinted>
  <dcterms:created xsi:type="dcterms:W3CDTF">2020-01-16T09:09:38Z</dcterms:created>
  <dcterms:modified xsi:type="dcterms:W3CDTF">2023-12-15T06:56:36Z</dcterms:modified>
</cp:coreProperties>
</file>