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
  </p:notesMasterIdLst>
  <p:sldIdLst>
    <p:sldId id="295" r:id="rId2"/>
  </p:sldIdLst>
  <p:sldSz cx="9899650" cy="6840538"/>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19C"/>
    <a:srgbClr val="9DC3E6"/>
    <a:srgbClr val="2E75B6"/>
    <a:srgbClr val="B4C7E7"/>
    <a:srgbClr val="BFBFBF"/>
    <a:srgbClr val="DEEBF7"/>
    <a:srgbClr val="5B9BD5"/>
    <a:srgbClr val="2F5597"/>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1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8475"/>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1" tIns="45715" rIns="91431" bIns="45715" rtlCol="0"/>
          <a:lstStyle>
            <a:lvl1pPr algn="r">
              <a:defRPr sz="1200"/>
            </a:lvl1pPr>
          </a:lstStyle>
          <a:p>
            <a:fld id="{89006B88-F96A-49EF-B08F-1DF823BE5D92}" type="datetimeFigureOut">
              <a:rPr kumimoji="1" lang="ja-JP" altLang="en-US" smtClean="0"/>
              <a:t>2023/10/19</a:t>
            </a:fld>
            <a:endParaRPr kumimoji="1" lang="ja-JP" altLang="en-US"/>
          </a:p>
        </p:txBody>
      </p:sp>
      <p:sp>
        <p:nvSpPr>
          <p:cNvPr id="4" name="スライド イメージ プレースホルダー 3"/>
          <p:cNvSpPr>
            <a:spLocks noGrp="1" noRot="1" noChangeAspect="1"/>
          </p:cNvSpPr>
          <p:nvPr>
            <p:ph type="sldImg" idx="2"/>
          </p:nvPr>
        </p:nvSpPr>
        <p:spPr>
          <a:xfrm>
            <a:off x="976313" y="1243013"/>
            <a:ext cx="4854575"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1" tIns="45715" rIns="91431" bIns="45715" rtlCol="0" anchor="b"/>
          <a:lstStyle>
            <a:lvl1pPr algn="r">
              <a:defRPr sz="1200"/>
            </a:lvl1pPr>
          </a:lstStyle>
          <a:p>
            <a:fld id="{6A568092-F1A6-4990-B093-67C502AF735B}" type="slidenum">
              <a:rPr kumimoji="1" lang="ja-JP" altLang="en-US" smtClean="0"/>
              <a:t>‹#›</a:t>
            </a:fld>
            <a:endParaRPr kumimoji="1" lang="ja-JP" altLang="en-US"/>
          </a:p>
        </p:txBody>
      </p:sp>
    </p:spTree>
    <p:extLst>
      <p:ext uri="{BB962C8B-B14F-4D97-AF65-F5344CB8AC3E}">
        <p14:creationId xmlns:p14="http://schemas.microsoft.com/office/powerpoint/2010/main" val="90213916"/>
      </p:ext>
    </p:extLst>
  </p:cSld>
  <p:clrMap bg1="lt1" tx1="dk1" bg2="lt2" tx2="dk2" accent1="accent1" accent2="accent2" accent3="accent3" accent4="accent4" accent5="accent5" accent6="accent6" hlink="hlink" folHlink="folHlink"/>
  <p:notesStyle>
    <a:lvl1pPr marL="0" algn="l" defTabSz="803483" rtl="0" eaLnBrk="1" latinLnBrk="0" hangingPunct="1">
      <a:defRPr kumimoji="1" sz="1054" kern="1200">
        <a:solidFill>
          <a:schemeClr val="tx1"/>
        </a:solidFill>
        <a:latin typeface="+mn-lt"/>
        <a:ea typeface="+mn-ea"/>
        <a:cs typeface="+mn-cs"/>
      </a:defRPr>
    </a:lvl1pPr>
    <a:lvl2pPr marL="401742" algn="l" defTabSz="803483" rtl="0" eaLnBrk="1" latinLnBrk="0" hangingPunct="1">
      <a:defRPr kumimoji="1" sz="1054" kern="1200">
        <a:solidFill>
          <a:schemeClr val="tx1"/>
        </a:solidFill>
        <a:latin typeface="+mn-lt"/>
        <a:ea typeface="+mn-ea"/>
        <a:cs typeface="+mn-cs"/>
      </a:defRPr>
    </a:lvl2pPr>
    <a:lvl3pPr marL="803483" algn="l" defTabSz="803483" rtl="0" eaLnBrk="1" latinLnBrk="0" hangingPunct="1">
      <a:defRPr kumimoji="1" sz="1054" kern="1200">
        <a:solidFill>
          <a:schemeClr val="tx1"/>
        </a:solidFill>
        <a:latin typeface="+mn-lt"/>
        <a:ea typeface="+mn-ea"/>
        <a:cs typeface="+mn-cs"/>
      </a:defRPr>
    </a:lvl3pPr>
    <a:lvl4pPr marL="1205225" algn="l" defTabSz="803483" rtl="0" eaLnBrk="1" latinLnBrk="0" hangingPunct="1">
      <a:defRPr kumimoji="1" sz="1054" kern="1200">
        <a:solidFill>
          <a:schemeClr val="tx1"/>
        </a:solidFill>
        <a:latin typeface="+mn-lt"/>
        <a:ea typeface="+mn-ea"/>
        <a:cs typeface="+mn-cs"/>
      </a:defRPr>
    </a:lvl4pPr>
    <a:lvl5pPr marL="1606967" algn="l" defTabSz="803483" rtl="0" eaLnBrk="1" latinLnBrk="0" hangingPunct="1">
      <a:defRPr kumimoji="1" sz="1054" kern="1200">
        <a:solidFill>
          <a:schemeClr val="tx1"/>
        </a:solidFill>
        <a:latin typeface="+mn-lt"/>
        <a:ea typeface="+mn-ea"/>
        <a:cs typeface="+mn-cs"/>
      </a:defRPr>
    </a:lvl5pPr>
    <a:lvl6pPr marL="2008708" algn="l" defTabSz="803483" rtl="0" eaLnBrk="1" latinLnBrk="0" hangingPunct="1">
      <a:defRPr kumimoji="1" sz="1054" kern="1200">
        <a:solidFill>
          <a:schemeClr val="tx1"/>
        </a:solidFill>
        <a:latin typeface="+mn-lt"/>
        <a:ea typeface="+mn-ea"/>
        <a:cs typeface="+mn-cs"/>
      </a:defRPr>
    </a:lvl6pPr>
    <a:lvl7pPr marL="2410450" algn="l" defTabSz="803483" rtl="0" eaLnBrk="1" latinLnBrk="0" hangingPunct="1">
      <a:defRPr kumimoji="1" sz="1054" kern="1200">
        <a:solidFill>
          <a:schemeClr val="tx1"/>
        </a:solidFill>
        <a:latin typeface="+mn-lt"/>
        <a:ea typeface="+mn-ea"/>
        <a:cs typeface="+mn-cs"/>
      </a:defRPr>
    </a:lvl7pPr>
    <a:lvl8pPr marL="2812191" algn="l" defTabSz="803483" rtl="0" eaLnBrk="1" latinLnBrk="0" hangingPunct="1">
      <a:defRPr kumimoji="1" sz="1054" kern="1200">
        <a:solidFill>
          <a:schemeClr val="tx1"/>
        </a:solidFill>
        <a:latin typeface="+mn-lt"/>
        <a:ea typeface="+mn-ea"/>
        <a:cs typeface="+mn-cs"/>
      </a:defRPr>
    </a:lvl8pPr>
    <a:lvl9pPr marL="3213933" algn="l" defTabSz="803483" rtl="0" eaLnBrk="1" latinLnBrk="0" hangingPunct="1">
      <a:defRPr kumimoji="1" sz="105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102766F-022C-40A0-9048-A3BBC9FF61CA}"/>
              </a:ext>
            </a:extLst>
          </p:cNvPr>
          <p:cNvCxnSpPr>
            <a:cxnSpLocks/>
          </p:cNvCxnSpPr>
          <p:nvPr userDrawn="1"/>
        </p:nvCxnSpPr>
        <p:spPr>
          <a:xfrm>
            <a:off x="108000" y="3420269"/>
            <a:ext cx="9504000" cy="0"/>
          </a:xfrm>
          <a:prstGeom prst="line">
            <a:avLst/>
          </a:prstGeom>
          <a:ln w="19050">
            <a:solidFill>
              <a:srgbClr val="2E75B6"/>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C98BA733-AA9F-45B9-AC23-AF2F4DD84841}"/>
              </a:ext>
            </a:extLst>
          </p:cNvPr>
          <p:cNvSpPr/>
          <p:nvPr userDrawn="1"/>
        </p:nvSpPr>
        <p:spPr>
          <a:xfrm>
            <a:off x="0" y="0"/>
            <a:ext cx="144000" cy="6840538"/>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3">
            <a:extLst>
              <a:ext uri="{FF2B5EF4-FFF2-40B4-BE49-F238E27FC236}">
                <a16:creationId xmlns:a16="http://schemas.microsoft.com/office/drawing/2014/main" id="{A5706862-76B2-410C-97E0-CEC47BD96707}"/>
              </a:ext>
            </a:extLst>
          </p:cNvPr>
          <p:cNvSpPr>
            <a:spLocks noGrp="1"/>
          </p:cNvSpPr>
          <p:nvPr>
            <p:ph type="title"/>
          </p:nvPr>
        </p:nvSpPr>
        <p:spPr>
          <a:xfrm>
            <a:off x="936000" y="2677998"/>
            <a:ext cx="8676000" cy="553998"/>
          </a:xfrm>
        </p:spPr>
        <p:txBody>
          <a:bodyPr/>
          <a:lstStyle>
            <a:lvl1pPr>
              <a:defRPr sz="3600">
                <a:solidFill>
                  <a:srgbClr val="2E75B6"/>
                </a:solidFill>
              </a:defRPr>
            </a:lvl1pPr>
          </a:lstStyle>
          <a:p>
            <a:r>
              <a:rPr kumimoji="1" lang="ja-JP" altLang="en-US"/>
              <a:t>マスター タイトルの書式設定</a:t>
            </a:r>
          </a:p>
        </p:txBody>
      </p:sp>
      <p:sp>
        <p:nvSpPr>
          <p:cNvPr id="5" name="テキスト プレースホルダー 5">
            <a:extLst>
              <a:ext uri="{FF2B5EF4-FFF2-40B4-BE49-F238E27FC236}">
                <a16:creationId xmlns:a16="http://schemas.microsoft.com/office/drawing/2014/main" id="{6CD82D20-892E-4BF9-A533-524E7E3DB62F}"/>
              </a:ext>
            </a:extLst>
          </p:cNvPr>
          <p:cNvSpPr>
            <a:spLocks noGrp="1"/>
          </p:cNvSpPr>
          <p:nvPr>
            <p:ph type="body" sz="quarter" idx="10" hasCustomPrompt="1"/>
          </p:nvPr>
        </p:nvSpPr>
        <p:spPr>
          <a:xfrm>
            <a:off x="936000" y="3780000"/>
            <a:ext cx="8676000" cy="236988"/>
          </a:xfrm>
        </p:spPr>
        <p:txBody>
          <a:bodyPr/>
          <a:lstStyle>
            <a:lvl1pPr marL="0" indent="0" algn="r">
              <a:buNone/>
              <a:defRPr/>
            </a:lvl1pPr>
            <a:lvl2pPr marL="180000" indent="0">
              <a:buNone/>
              <a:defRPr/>
            </a:lvl2pPr>
            <a:lvl3pPr marL="432000" indent="0">
              <a:buNone/>
              <a:defRPr/>
            </a:lvl3pPr>
            <a:lvl4pPr marL="0" indent="0">
              <a:buNone/>
              <a:defRPr/>
            </a:lvl4pPr>
            <a:lvl5pPr marL="0" indent="0">
              <a:buNone/>
              <a:defRPr/>
            </a:lvl5pPr>
          </a:lstStyle>
          <a:p>
            <a:pPr lvl="0"/>
            <a:r>
              <a:rPr kumimoji="1" lang="en-US" altLang="ja-JP"/>
              <a:t>20YY</a:t>
            </a:r>
            <a:r>
              <a:rPr kumimoji="1" lang="ja-JP" altLang="en-US"/>
              <a:t>年</a:t>
            </a:r>
            <a:r>
              <a:rPr kumimoji="1" lang="en-US" altLang="ja-JP"/>
              <a:t>MM</a:t>
            </a:r>
            <a:r>
              <a:rPr kumimoji="1" lang="ja-JP" altLang="en-US"/>
              <a:t>月</a:t>
            </a:r>
            <a:r>
              <a:rPr kumimoji="1" lang="en-US" altLang="ja-JP"/>
              <a:t>DD</a:t>
            </a:r>
            <a:r>
              <a:rPr kumimoji="1" lang="ja-JP" altLang="en-US"/>
              <a:t>日</a:t>
            </a:r>
          </a:p>
        </p:txBody>
      </p:sp>
      <p:sp>
        <p:nvSpPr>
          <p:cNvPr id="6" name="テキスト プレースホルダー 5">
            <a:extLst>
              <a:ext uri="{FF2B5EF4-FFF2-40B4-BE49-F238E27FC236}">
                <a16:creationId xmlns:a16="http://schemas.microsoft.com/office/drawing/2014/main" id="{756CC7EE-F720-4B74-84D2-AE79D0C5A605}"/>
              </a:ext>
            </a:extLst>
          </p:cNvPr>
          <p:cNvSpPr>
            <a:spLocks noGrp="1"/>
          </p:cNvSpPr>
          <p:nvPr>
            <p:ph type="body" sz="quarter" idx="11" hasCustomPrompt="1"/>
          </p:nvPr>
        </p:nvSpPr>
        <p:spPr>
          <a:xfrm>
            <a:off x="936000" y="4145583"/>
            <a:ext cx="8676000" cy="270843"/>
          </a:xfrm>
        </p:spPr>
        <p:txBody>
          <a:bodyPr/>
          <a:lstStyle>
            <a:lvl1pPr marL="0" indent="0" algn="r">
              <a:buNone/>
              <a:defRPr sz="1600"/>
            </a:lvl1pPr>
            <a:lvl2pPr marL="180000" indent="0">
              <a:buNone/>
              <a:defRPr/>
            </a:lvl2pPr>
            <a:lvl3pPr marL="432000" indent="0">
              <a:buNone/>
              <a:defRPr/>
            </a:lvl3pPr>
            <a:lvl4pPr marL="0" indent="0">
              <a:buNone/>
              <a:defRPr/>
            </a:lvl4pPr>
            <a:lvl5pPr marL="0" indent="0">
              <a:buNone/>
              <a:defRPr/>
            </a:lvl5pPr>
          </a:lstStyle>
          <a:p>
            <a:pPr lvl="0"/>
            <a:r>
              <a:rPr kumimoji="1" lang="ja-JP" altLang="en-US"/>
              <a:t>大阪府・大阪市</a:t>
            </a:r>
          </a:p>
        </p:txBody>
      </p:sp>
    </p:spTree>
    <p:extLst>
      <p:ext uri="{BB962C8B-B14F-4D97-AF65-F5344CB8AC3E}">
        <p14:creationId xmlns:p14="http://schemas.microsoft.com/office/powerpoint/2010/main" val="178697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中面_C_タイトルのみ">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A2426AA2-FB16-40F1-8E78-DC0F3336B323}"/>
              </a:ext>
            </a:extLst>
          </p:cNvPr>
          <p:cNvSpPr>
            <a:spLocks noGrp="1"/>
          </p:cNvSpPr>
          <p:nvPr>
            <p:ph type="title" hasCustomPrompt="1"/>
          </p:nvPr>
        </p:nvSpPr>
        <p:spPr>
          <a:xfrm>
            <a:off x="0" y="0"/>
            <a:ext cx="9900000" cy="828000"/>
          </a:xfrm>
          <a:prstGeom prst="rect">
            <a:avLst/>
          </a:prstGeom>
          <a:solidFill>
            <a:srgbClr val="DEEBF7"/>
          </a:solidFill>
        </p:spPr>
        <p:txBody>
          <a:bodyPr lIns="288000" rIns="288000" bIns="72000" anchor="b" anchorCtr="0">
            <a:noAutofit/>
          </a:bodyPr>
          <a:lstStyle>
            <a:lvl1pPr fontAlgn="base">
              <a:defRPr sz="1800" b="1"/>
            </a:lvl1pPr>
          </a:lstStyle>
          <a:p>
            <a:r>
              <a:rPr kumimoji="1" lang="ja-JP" altLang="en-US"/>
              <a:t>マスター タイトルの書式設定</a:t>
            </a:r>
            <a:br>
              <a:rPr kumimoji="1" lang="en-US" altLang="ja-JP"/>
            </a:br>
            <a:r>
              <a:rPr kumimoji="1" lang="en-US" altLang="ja-JP"/>
              <a:t>2L</a:t>
            </a:r>
            <a:endParaRPr kumimoji="1" lang="ja-JP" altLang="en-US"/>
          </a:p>
        </p:txBody>
      </p:sp>
      <p:sp>
        <p:nvSpPr>
          <p:cNvPr id="5" name="テキスト プレースホルダー 4">
            <a:extLst>
              <a:ext uri="{FF2B5EF4-FFF2-40B4-BE49-F238E27FC236}">
                <a16:creationId xmlns:a16="http://schemas.microsoft.com/office/drawing/2014/main" id="{9FC58E10-775B-4AB3-8F83-30BF296EA960}"/>
              </a:ext>
            </a:extLst>
          </p:cNvPr>
          <p:cNvSpPr>
            <a:spLocks noGrp="1"/>
          </p:cNvSpPr>
          <p:nvPr>
            <p:ph type="body" sz="quarter" idx="11" hasCustomPrompt="1"/>
          </p:nvPr>
        </p:nvSpPr>
        <p:spPr>
          <a:xfrm>
            <a:off x="0" y="0"/>
            <a:ext cx="1073646" cy="152349"/>
          </a:xfrm>
          <a:solidFill>
            <a:srgbClr val="2E75B6"/>
          </a:solidFill>
        </p:spPr>
        <p:txBody>
          <a:bodyPr wrap="none" lIns="180000" rIns="180000"/>
          <a:lstStyle>
            <a:lvl1pPr marL="0" indent="0">
              <a:buNone/>
              <a:defRPr sz="900" b="1">
                <a:solidFill>
                  <a:srgbClr val="FFFFFF"/>
                </a:solidFill>
              </a:defRPr>
            </a:lvl1pPr>
          </a:lstStyle>
          <a:p>
            <a:pPr lvl="0"/>
            <a:r>
              <a:rPr kumimoji="1" lang="ja-JP" altLang="en-US"/>
              <a:t>節 </a:t>
            </a:r>
            <a:r>
              <a:rPr kumimoji="1" lang="en-US" altLang="ja-JP"/>
              <a:t>SECTION</a:t>
            </a:r>
            <a:endParaRPr kumimoji="1" lang="ja-JP" altLang="en-US"/>
          </a:p>
        </p:txBody>
      </p:sp>
      <p:sp>
        <p:nvSpPr>
          <p:cNvPr id="3" name="スライド番号プレースホルダー 2">
            <a:extLst>
              <a:ext uri="{FF2B5EF4-FFF2-40B4-BE49-F238E27FC236}">
                <a16:creationId xmlns:a16="http://schemas.microsoft.com/office/drawing/2014/main" id="{57FADD1A-47E1-43CB-A506-BD6147F56B80}"/>
              </a:ext>
            </a:extLst>
          </p:cNvPr>
          <p:cNvSpPr>
            <a:spLocks noGrp="1"/>
          </p:cNvSpPr>
          <p:nvPr>
            <p:ph type="sldNum" sz="quarter" idx="12"/>
          </p:nvPr>
        </p:nvSpPr>
        <p:spPr>
          <a:xfrm>
            <a:off x="7596000" y="6624000"/>
            <a:ext cx="2160000" cy="123111"/>
          </a:xfrm>
        </p:spPr>
        <p:txBody>
          <a:bodyPr/>
          <a:lstStyle/>
          <a:p>
            <a:fld id="{0638AFE9-EB24-4E85-A937-181894F314B4}" type="slidenum">
              <a:rPr kumimoji="1" lang="ja-JP" altLang="en-US" smtClean="0"/>
              <a:pPr/>
              <a:t>‹#›</a:t>
            </a:fld>
            <a:endParaRPr kumimoji="1" lang="ja-JP" altLang="en-US"/>
          </a:p>
        </p:txBody>
      </p:sp>
    </p:spTree>
    <p:extLst>
      <p:ext uri="{BB962C8B-B14F-4D97-AF65-F5344CB8AC3E}">
        <p14:creationId xmlns:p14="http://schemas.microsoft.com/office/powerpoint/2010/main" val="2312020457"/>
      </p:ext>
    </p:extLst>
  </p:cSld>
  <p:clrMapOvr>
    <a:masterClrMapping/>
  </p:clrMapOvr>
  <p:extLst>
    <p:ext uri="{DCECCB84-F9BA-43D5-87BE-67443E8EF086}">
      <p15:sldGuideLst xmlns:p15="http://schemas.microsoft.com/office/powerpoint/2012/main">
        <p15:guide id="1" orient="horz" pos="633">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3729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66119" y="14857"/>
            <a:ext cx="8909685" cy="488818"/>
          </a:xfrm>
        </p:spPr>
        <p:txBody>
          <a:bodyPr>
            <a:normAutofit/>
          </a:bodyPr>
          <a:lstStyle>
            <a:lvl1pPr algn="l">
              <a:defRPr sz="1995"/>
            </a:lvl1pPr>
          </a:lstStyle>
          <a:p>
            <a:r>
              <a:rPr lang="ja-JP" altLang="en-US"/>
              <a:t>マスター タイトルの書式設定</a:t>
            </a:r>
          </a:p>
        </p:txBody>
      </p:sp>
      <p:sp>
        <p:nvSpPr>
          <p:cNvPr id="7" name="Rectangle 6"/>
          <p:cNvSpPr>
            <a:spLocks noGrp="1" noChangeArrowheads="1"/>
          </p:cNvSpPr>
          <p:nvPr>
            <p:ph type="sldNum" sz="quarter" idx="12"/>
          </p:nvPr>
        </p:nvSpPr>
        <p:spPr>
          <a:xfrm>
            <a:off x="7624106" y="6466844"/>
            <a:ext cx="2227421" cy="123111"/>
          </a:xfrm>
        </p:spPr>
        <p:txBody>
          <a:bodyPr/>
          <a:lstStyle>
            <a:lvl1pPr>
              <a:defRPr smtClean="0"/>
            </a:lvl1pPr>
          </a:lstStyle>
          <a:p>
            <a:pPr>
              <a:defRPr/>
            </a:pPr>
            <a:fld id="{908F3419-3A33-483A-A27A-256984B5900A}" type="slidenum">
              <a:rPr lang="es-ES" altLang="ja-JP"/>
              <a:pPr>
                <a:defRPr/>
              </a:pPr>
              <a:t>‹#›</a:t>
            </a:fld>
            <a:endParaRPr lang="es-ES" altLang="ja-JP"/>
          </a:p>
        </p:txBody>
      </p:sp>
      <p:cxnSp>
        <p:nvCxnSpPr>
          <p:cNvPr id="8" name="直線コネクタ 7">
            <a:extLst>
              <a:ext uri="{FF2B5EF4-FFF2-40B4-BE49-F238E27FC236}">
                <a16:creationId xmlns:a16="http://schemas.microsoft.com/office/drawing/2014/main" id="{E15B0EC4-0523-44B6-AE6A-600F474F6441}"/>
              </a:ext>
            </a:extLst>
          </p:cNvPr>
          <p:cNvCxnSpPr/>
          <p:nvPr userDrawn="1"/>
        </p:nvCxnSpPr>
        <p:spPr>
          <a:xfrm>
            <a:off x="166119" y="427918"/>
            <a:ext cx="95878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9494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0602" y="1820976"/>
            <a:ext cx="4207351" cy="149271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1698" y="1820976"/>
            <a:ext cx="4207351" cy="149271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marL="0" marR="0" lvl="0" indent="0" algn="l" defTabSz="456514" rtl="0" eaLnBrk="1" fontAlgn="auto" latinLnBrk="0" hangingPunct="1">
              <a:lnSpc>
                <a:spcPct val="100000"/>
              </a:lnSpc>
              <a:spcBef>
                <a:spcPts val="0"/>
              </a:spcBef>
              <a:spcAft>
                <a:spcPts val="0"/>
              </a:spcAft>
              <a:buClrTx/>
              <a:buSzTx/>
              <a:buFontTx/>
              <a:buNone/>
              <a:tabLst/>
              <a:defRPr/>
            </a:pPr>
            <a:fld id="{25987852-359C-4AA5-B82B-E11A8EC43C51}" type="datetimeFigureOut">
              <a:rPr kumimoji="1" lang="ja-JP" altLang="en-US" sz="1797" b="0" i="0" u="none" strike="noStrike" kern="1200" cap="none" spc="0" normalizeH="0" baseline="0" noProof="0" smtClean="0">
                <a:ln>
                  <a:noFill/>
                </a:ln>
                <a:solidFill>
                  <a:prstClr val="black"/>
                </a:solidFill>
                <a:effectLst/>
                <a:uLnTx/>
                <a:uFillTx/>
                <a:latin typeface="Meiryo UI"/>
                <a:ea typeface="Meiryo UI"/>
                <a:cs typeface="+mn-cs"/>
              </a:rPr>
              <a:pPr marL="0" marR="0" lvl="0" indent="0" algn="l" defTabSz="456514" rtl="0" eaLnBrk="1" fontAlgn="auto" latinLnBrk="0" hangingPunct="1">
                <a:lnSpc>
                  <a:spcPct val="100000"/>
                </a:lnSpc>
                <a:spcBef>
                  <a:spcPts val="0"/>
                </a:spcBef>
                <a:spcAft>
                  <a:spcPts val="0"/>
                </a:spcAft>
                <a:buClrTx/>
                <a:buSzTx/>
                <a:buFontTx/>
                <a:buNone/>
                <a:tabLst/>
                <a:defRPr/>
              </a:pPr>
              <a:t>2023/10/19</a:t>
            </a:fld>
            <a:endParaRPr kumimoji="1" lang="ja-JP" altLang="en-US" sz="1797" b="0" i="0" u="none" strike="noStrike" kern="1200" cap="none" spc="0" normalizeH="0" baseline="0" noProof="0">
              <a:ln>
                <a:noFill/>
              </a:ln>
              <a:solidFill>
                <a:prstClr val="black"/>
              </a:solidFill>
              <a:effectLst/>
              <a:uLnTx/>
              <a:uFillTx/>
              <a:latin typeface="Meiryo UI"/>
              <a:ea typeface="Meiryo UI"/>
              <a:cs typeface="+mn-cs"/>
            </a:endParaRPr>
          </a:p>
        </p:txBody>
      </p:sp>
      <p:sp>
        <p:nvSpPr>
          <p:cNvPr id="6" name="フッター プレースホルダー 5"/>
          <p:cNvSpPr>
            <a:spLocks noGrp="1"/>
          </p:cNvSpPr>
          <p:nvPr>
            <p:ph type="ftr" sz="quarter" idx="11"/>
          </p:nvPr>
        </p:nvSpPr>
        <p:spPr/>
        <p:txBody>
          <a:bodyPr/>
          <a:lstStyle/>
          <a:p>
            <a:pPr marL="0" marR="0" lvl="0" indent="0" algn="l" defTabSz="456514" rtl="0" eaLnBrk="1" fontAlgn="auto" latinLnBrk="0" hangingPunct="1">
              <a:lnSpc>
                <a:spcPct val="100000"/>
              </a:lnSpc>
              <a:spcBef>
                <a:spcPts val="0"/>
              </a:spcBef>
              <a:spcAft>
                <a:spcPts val="0"/>
              </a:spcAft>
              <a:buClrTx/>
              <a:buSzTx/>
              <a:buFontTx/>
              <a:buNone/>
              <a:tabLst/>
              <a:defRPr/>
            </a:pPr>
            <a:endParaRPr kumimoji="1" lang="ja-JP" altLang="en-US" sz="1797" b="0" i="0" u="none" strike="noStrike" kern="1200" cap="none" spc="0" normalizeH="0" baseline="0" noProof="0">
              <a:ln>
                <a:noFill/>
              </a:ln>
              <a:solidFill>
                <a:prstClr val="black"/>
              </a:solidFill>
              <a:effectLst/>
              <a:uLnTx/>
              <a:uFillTx/>
              <a:latin typeface="Meiryo UI"/>
              <a:ea typeface="Meiryo UI"/>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456514" rtl="0" eaLnBrk="1" fontAlgn="auto" latinLnBrk="0" hangingPunct="1">
              <a:lnSpc>
                <a:spcPct val="100000"/>
              </a:lnSpc>
              <a:spcBef>
                <a:spcPts val="0"/>
              </a:spcBef>
              <a:spcAft>
                <a:spcPts val="0"/>
              </a:spcAft>
              <a:buClrTx/>
              <a:buSzTx/>
              <a:buFontTx/>
              <a:buNone/>
              <a:tabLst/>
              <a:defRPr/>
            </a:pPr>
            <a:fld id="{5205C5EF-DC9C-4F9E-BB4E-A6498B1D3645}" type="slidenum">
              <a:rPr kumimoji="1" lang="ja-JP" altLang="en-US" sz="800" b="0" i="0" u="none" strike="noStrike" kern="1200" cap="none" spc="0" normalizeH="0" baseline="0" noProof="0" smtClean="0">
                <a:ln>
                  <a:noFill/>
                </a:ln>
                <a:solidFill>
                  <a:srgbClr val="525252"/>
                </a:solidFill>
                <a:effectLst/>
                <a:uLnTx/>
                <a:uFillTx/>
                <a:latin typeface="Meiryo UI"/>
                <a:ea typeface="Meiryo UI"/>
                <a:cs typeface="+mn-cs"/>
              </a:rPr>
              <a:pPr marL="0" marR="0" lvl="0" indent="0" algn="r" defTabSz="456514" rtl="0" eaLnBrk="1" fontAlgn="auto" latinLnBrk="0" hangingPunct="1">
                <a:lnSpc>
                  <a:spcPct val="100000"/>
                </a:lnSpc>
                <a:spcBef>
                  <a:spcPts val="0"/>
                </a:spcBef>
                <a:spcAft>
                  <a:spcPts val="0"/>
                </a:spcAft>
                <a:buClrTx/>
                <a:buSzTx/>
                <a:buFontTx/>
                <a:buNone/>
                <a:tabLst/>
                <a:defRPr/>
              </a:pPr>
              <a:t>‹#›</a:t>
            </a:fld>
            <a:endParaRPr kumimoji="1" lang="ja-JP" altLang="en-US" sz="800" b="0" i="0" u="none" strike="noStrike" kern="1200" cap="none" spc="0" normalizeH="0" baseline="0" noProof="0">
              <a:ln>
                <a:noFill/>
              </a:ln>
              <a:solidFill>
                <a:srgbClr val="525252"/>
              </a:solidFill>
              <a:effectLst/>
              <a:uLnTx/>
              <a:uFillTx/>
              <a:latin typeface="Meiryo UI"/>
              <a:ea typeface="Meiryo UI"/>
              <a:cs typeface="+mn-cs"/>
            </a:endParaRPr>
          </a:p>
        </p:txBody>
      </p:sp>
    </p:spTree>
    <p:extLst>
      <p:ext uri="{BB962C8B-B14F-4D97-AF65-F5344CB8AC3E}">
        <p14:creationId xmlns:p14="http://schemas.microsoft.com/office/powerpoint/2010/main" val="142414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CDE85D-D900-4AAF-9028-5F3E95FADBA1}"/>
              </a:ext>
            </a:extLst>
          </p:cNvPr>
          <p:cNvSpPr>
            <a:spLocks noGrp="1"/>
          </p:cNvSpPr>
          <p:nvPr>
            <p:ph type="title" hasCustomPrompt="1"/>
          </p:nvPr>
        </p:nvSpPr>
        <p:spPr>
          <a:xfrm>
            <a:off x="287825" y="288000"/>
            <a:ext cx="9324000" cy="276999"/>
          </a:xfrm>
        </p:spPr>
        <p:txBody>
          <a:bodyPr/>
          <a:lstStyle>
            <a:lvl1pPr>
              <a:defRPr>
                <a:solidFill>
                  <a:srgbClr val="2E75B6"/>
                </a:solidFill>
              </a:defRPr>
            </a:lvl1pPr>
          </a:lstStyle>
          <a:p>
            <a:r>
              <a:rPr kumimoji="1" lang="en-US" altLang="ja-JP"/>
              <a:t>CONTENTS</a:t>
            </a:r>
            <a:endParaRPr kumimoji="1" lang="ja-JP" altLang="en-US"/>
          </a:p>
        </p:txBody>
      </p:sp>
      <p:sp>
        <p:nvSpPr>
          <p:cNvPr id="6" name="テキスト プレースホルダー 5">
            <a:extLst>
              <a:ext uri="{FF2B5EF4-FFF2-40B4-BE49-F238E27FC236}">
                <a16:creationId xmlns:a16="http://schemas.microsoft.com/office/drawing/2014/main" id="{67207277-8CA5-4537-ACD4-0F65AE1FD1C5}"/>
              </a:ext>
            </a:extLst>
          </p:cNvPr>
          <p:cNvSpPr>
            <a:spLocks noGrp="1"/>
          </p:cNvSpPr>
          <p:nvPr>
            <p:ph type="body" sz="quarter" idx="10"/>
          </p:nvPr>
        </p:nvSpPr>
        <p:spPr>
          <a:xfrm>
            <a:off x="287825" y="965200"/>
            <a:ext cx="9324000" cy="360099"/>
          </a:xfrm>
        </p:spPr>
        <p:txBody>
          <a:bodyPr/>
          <a:lstStyle>
            <a:lvl1pPr marL="0" indent="0">
              <a:lnSpc>
                <a:spcPct val="130000"/>
              </a:lnSpc>
              <a:buNone/>
              <a:defRPr sz="1800"/>
            </a:lvl1pPr>
          </a:lstStyle>
          <a:p>
            <a:pPr lvl="0"/>
            <a:r>
              <a:rPr kumimoji="1" lang="ja-JP" altLang="en-US"/>
              <a:t>マスター テキストの書式設定</a:t>
            </a:r>
          </a:p>
        </p:txBody>
      </p:sp>
    </p:spTree>
    <p:extLst>
      <p:ext uri="{BB962C8B-B14F-4D97-AF65-F5344CB8AC3E}">
        <p14:creationId xmlns:p14="http://schemas.microsoft.com/office/powerpoint/2010/main" val="3404146498"/>
      </p:ext>
    </p:extLst>
  </p:cSld>
  <p:clrMapOvr>
    <a:masterClrMapping/>
  </p:clrMapOvr>
  <p:extLst>
    <p:ext uri="{DCECCB84-F9BA-43D5-87BE-67443E8EF086}">
      <p15:sldGuideLst xmlns:p15="http://schemas.microsoft.com/office/powerpoint/2012/main">
        <p15:guide id="1" orient="horz" pos="176">
          <p15:clr>
            <a:srgbClr val="FBAE40"/>
          </p15:clr>
        </p15:guide>
        <p15:guide id="2" orient="horz" pos="60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扉_A">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61CA886-2D64-4D59-8666-9628EB9CF944}"/>
              </a:ext>
            </a:extLst>
          </p:cNvPr>
          <p:cNvCxnSpPr>
            <a:cxnSpLocks/>
          </p:cNvCxnSpPr>
          <p:nvPr userDrawn="1"/>
        </p:nvCxnSpPr>
        <p:spPr>
          <a:xfrm>
            <a:off x="287825" y="3420269"/>
            <a:ext cx="9324000" cy="0"/>
          </a:xfrm>
          <a:prstGeom prst="line">
            <a:avLst/>
          </a:prstGeom>
          <a:ln w="19050">
            <a:solidFill>
              <a:srgbClr val="2E75B6"/>
            </a:solidFill>
          </a:ln>
        </p:spPr>
        <p:style>
          <a:lnRef idx="1">
            <a:schemeClr val="accent1"/>
          </a:lnRef>
          <a:fillRef idx="0">
            <a:schemeClr val="accent1"/>
          </a:fillRef>
          <a:effectRef idx="0">
            <a:schemeClr val="accent1"/>
          </a:effectRef>
          <a:fontRef idx="minor">
            <a:schemeClr val="tx1"/>
          </a:fontRef>
        </p:style>
      </p:cxnSp>
      <p:sp>
        <p:nvSpPr>
          <p:cNvPr id="5" name="タイトル 4">
            <a:extLst>
              <a:ext uri="{FF2B5EF4-FFF2-40B4-BE49-F238E27FC236}">
                <a16:creationId xmlns:a16="http://schemas.microsoft.com/office/drawing/2014/main" id="{706D760E-9114-4DCB-AEA4-28744E29BE15}"/>
              </a:ext>
            </a:extLst>
          </p:cNvPr>
          <p:cNvSpPr>
            <a:spLocks noGrp="1"/>
          </p:cNvSpPr>
          <p:nvPr>
            <p:ph type="title" hasCustomPrompt="1"/>
          </p:nvPr>
        </p:nvSpPr>
        <p:spPr>
          <a:xfrm>
            <a:off x="287825" y="2836575"/>
            <a:ext cx="9324000" cy="430887"/>
          </a:xfrm>
        </p:spPr>
        <p:txBody>
          <a:bodyPr/>
          <a:lstStyle>
            <a:lvl1pPr>
              <a:defRPr sz="2800"/>
            </a:lvl1pPr>
          </a:lstStyle>
          <a:p>
            <a:r>
              <a:rPr kumimoji="1" lang="ja-JP" altLang="en-US"/>
              <a:t>章 </a:t>
            </a:r>
            <a:r>
              <a:rPr kumimoji="1" lang="en-US" altLang="ja-JP"/>
              <a:t>CHAPTER</a:t>
            </a:r>
            <a:r>
              <a:rPr kumimoji="1" lang="ja-JP" altLang="en-US"/>
              <a:t>を入力</a:t>
            </a:r>
          </a:p>
        </p:txBody>
      </p:sp>
      <p:sp>
        <p:nvSpPr>
          <p:cNvPr id="7" name="テキスト プレースホルダー 6">
            <a:extLst>
              <a:ext uri="{FF2B5EF4-FFF2-40B4-BE49-F238E27FC236}">
                <a16:creationId xmlns:a16="http://schemas.microsoft.com/office/drawing/2014/main" id="{17E929E0-E7ED-4CCF-9276-36B9C4F72806}"/>
              </a:ext>
            </a:extLst>
          </p:cNvPr>
          <p:cNvSpPr>
            <a:spLocks noGrp="1"/>
          </p:cNvSpPr>
          <p:nvPr>
            <p:ph type="body" sz="quarter" idx="10" hasCustomPrompt="1"/>
          </p:nvPr>
        </p:nvSpPr>
        <p:spPr>
          <a:xfrm>
            <a:off x="287825" y="2376000"/>
            <a:ext cx="9324000" cy="338554"/>
          </a:xfrm>
        </p:spPr>
        <p:txBody>
          <a:bodyPr/>
          <a:lstStyle>
            <a:lvl1pPr marL="0" indent="0">
              <a:buNone/>
              <a:defRPr sz="2000" b="1">
                <a:solidFill>
                  <a:srgbClr val="2E75B6"/>
                </a:solidFill>
              </a:defRPr>
            </a:lvl1pPr>
            <a:lvl2pPr marL="180000" indent="0">
              <a:buNone/>
              <a:defRPr/>
            </a:lvl2pPr>
            <a:lvl3pPr marL="432000" indent="0">
              <a:buNone/>
              <a:defRPr/>
            </a:lvl3pPr>
            <a:lvl4pPr marL="0" indent="0">
              <a:buNone/>
              <a:defRPr/>
            </a:lvl4pPr>
            <a:lvl5pPr marL="0" indent="0">
              <a:buNone/>
              <a:defRPr/>
            </a:lvl5pPr>
          </a:lstStyle>
          <a:p>
            <a:pPr lvl="0"/>
            <a:r>
              <a:rPr kumimoji="1" lang="ja-JP" altLang="en-US"/>
              <a:t>章 </a:t>
            </a:r>
            <a:r>
              <a:rPr kumimoji="1" lang="en-US" altLang="ja-JP"/>
              <a:t>CHAPTER</a:t>
            </a:r>
            <a:endParaRPr kumimoji="1" lang="ja-JP" altLang="en-US"/>
          </a:p>
        </p:txBody>
      </p:sp>
      <p:sp>
        <p:nvSpPr>
          <p:cNvPr id="9" name="テキスト プレースホルダー 8">
            <a:extLst>
              <a:ext uri="{FF2B5EF4-FFF2-40B4-BE49-F238E27FC236}">
                <a16:creationId xmlns:a16="http://schemas.microsoft.com/office/drawing/2014/main" id="{5ADEA154-C506-4961-8DDF-978F194B60DC}"/>
              </a:ext>
            </a:extLst>
          </p:cNvPr>
          <p:cNvSpPr>
            <a:spLocks noGrp="1"/>
          </p:cNvSpPr>
          <p:nvPr>
            <p:ph type="body" sz="quarter" idx="11" hasCustomPrompt="1"/>
          </p:nvPr>
        </p:nvSpPr>
        <p:spPr>
          <a:xfrm>
            <a:off x="305825" y="3528000"/>
            <a:ext cx="9288000" cy="304699"/>
          </a:xfrm>
        </p:spPr>
        <p:txBody>
          <a:bodyPr/>
          <a:lstStyle>
            <a:lvl1pPr marL="0" indent="0">
              <a:buNone/>
              <a:defRPr sz="1800"/>
            </a:lvl1pPr>
            <a:lvl2pPr marL="180000" indent="0">
              <a:buNone/>
              <a:defRPr sz="1800"/>
            </a:lvl2pPr>
            <a:lvl3pPr marL="432000" indent="0">
              <a:buNone/>
              <a:defRPr sz="1800"/>
            </a:lvl3pPr>
            <a:lvl4pPr marL="0" indent="0">
              <a:buNone/>
              <a:defRPr sz="1800"/>
            </a:lvl4pPr>
            <a:lvl5pPr marL="0" indent="0">
              <a:buNone/>
              <a:defRPr sz="1800"/>
            </a:lvl5pPr>
          </a:lstStyle>
          <a:p>
            <a:pPr lvl="0"/>
            <a:r>
              <a:rPr kumimoji="1" lang="ja-JP" altLang="en-US"/>
              <a:t>節 </a:t>
            </a:r>
            <a:r>
              <a:rPr kumimoji="1" lang="en-US" altLang="ja-JP"/>
              <a:t>SECTION</a:t>
            </a:r>
            <a:r>
              <a:rPr kumimoji="1" lang="ja-JP" altLang="en-US"/>
              <a:t>を入力</a:t>
            </a:r>
          </a:p>
        </p:txBody>
      </p:sp>
    </p:spTree>
    <p:extLst>
      <p:ext uri="{BB962C8B-B14F-4D97-AF65-F5344CB8AC3E}">
        <p14:creationId xmlns:p14="http://schemas.microsoft.com/office/powerpoint/2010/main" val="4271305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中扉_B">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61CA886-2D64-4D59-8666-9628EB9CF944}"/>
              </a:ext>
            </a:extLst>
          </p:cNvPr>
          <p:cNvCxnSpPr>
            <a:cxnSpLocks/>
          </p:cNvCxnSpPr>
          <p:nvPr userDrawn="1"/>
        </p:nvCxnSpPr>
        <p:spPr>
          <a:xfrm>
            <a:off x="287825" y="3420269"/>
            <a:ext cx="9324000" cy="0"/>
          </a:xfrm>
          <a:prstGeom prst="line">
            <a:avLst/>
          </a:prstGeom>
          <a:ln w="19050">
            <a:solidFill>
              <a:srgbClr val="2E75B6"/>
            </a:solidFill>
          </a:ln>
        </p:spPr>
        <p:style>
          <a:lnRef idx="1">
            <a:schemeClr val="accent1"/>
          </a:lnRef>
          <a:fillRef idx="0">
            <a:schemeClr val="accent1"/>
          </a:fillRef>
          <a:effectRef idx="0">
            <a:schemeClr val="accent1"/>
          </a:effectRef>
          <a:fontRef idx="minor">
            <a:schemeClr val="tx1"/>
          </a:fontRef>
        </p:style>
      </p:cxnSp>
      <p:sp>
        <p:nvSpPr>
          <p:cNvPr id="5" name="タイトル 4">
            <a:extLst>
              <a:ext uri="{FF2B5EF4-FFF2-40B4-BE49-F238E27FC236}">
                <a16:creationId xmlns:a16="http://schemas.microsoft.com/office/drawing/2014/main" id="{706D760E-9114-4DCB-AEA4-28744E29BE15}"/>
              </a:ext>
            </a:extLst>
          </p:cNvPr>
          <p:cNvSpPr>
            <a:spLocks noGrp="1"/>
          </p:cNvSpPr>
          <p:nvPr>
            <p:ph type="title" hasCustomPrompt="1"/>
          </p:nvPr>
        </p:nvSpPr>
        <p:spPr>
          <a:xfrm>
            <a:off x="1620000" y="2970000"/>
            <a:ext cx="7992000" cy="430887"/>
          </a:xfrm>
        </p:spPr>
        <p:txBody>
          <a:bodyPr/>
          <a:lstStyle>
            <a:lvl1pPr>
              <a:defRPr sz="2800"/>
            </a:lvl1pPr>
          </a:lstStyle>
          <a:p>
            <a:r>
              <a:rPr kumimoji="1" lang="ja-JP" altLang="en-US"/>
              <a:t>章 </a:t>
            </a:r>
            <a:r>
              <a:rPr kumimoji="1" lang="en-US" altLang="ja-JP"/>
              <a:t>CHAPTER</a:t>
            </a:r>
            <a:r>
              <a:rPr kumimoji="1" lang="ja-JP" altLang="en-US"/>
              <a:t>を入力</a:t>
            </a:r>
          </a:p>
        </p:txBody>
      </p:sp>
      <p:sp>
        <p:nvSpPr>
          <p:cNvPr id="7" name="テキスト プレースホルダー 6">
            <a:extLst>
              <a:ext uri="{FF2B5EF4-FFF2-40B4-BE49-F238E27FC236}">
                <a16:creationId xmlns:a16="http://schemas.microsoft.com/office/drawing/2014/main" id="{17E929E0-E7ED-4CCF-9276-36B9C4F72806}"/>
              </a:ext>
            </a:extLst>
          </p:cNvPr>
          <p:cNvSpPr>
            <a:spLocks noGrp="1"/>
          </p:cNvSpPr>
          <p:nvPr>
            <p:ph type="body" sz="quarter" idx="10" hasCustomPrompt="1"/>
          </p:nvPr>
        </p:nvSpPr>
        <p:spPr>
          <a:xfrm>
            <a:off x="287825" y="2916269"/>
            <a:ext cx="1152000" cy="504000"/>
          </a:xfrm>
          <a:solidFill>
            <a:srgbClr val="2E75B6"/>
          </a:solidFill>
        </p:spPr>
        <p:txBody>
          <a:bodyPr anchor="ctr" anchorCtr="1">
            <a:noAutofit/>
          </a:bodyPr>
          <a:lstStyle>
            <a:lvl1pPr marL="0" indent="0" algn="ctr">
              <a:lnSpc>
                <a:spcPct val="100000"/>
              </a:lnSpc>
              <a:spcAft>
                <a:spcPts val="0"/>
              </a:spcAft>
              <a:buNone/>
              <a:defRPr sz="2000" b="1">
                <a:solidFill>
                  <a:srgbClr val="FFFFFF"/>
                </a:solidFill>
              </a:defRPr>
            </a:lvl1pPr>
            <a:lvl2pPr marL="180000" indent="0">
              <a:buNone/>
              <a:defRPr/>
            </a:lvl2pPr>
            <a:lvl3pPr marL="432000" indent="0">
              <a:buNone/>
              <a:defRPr/>
            </a:lvl3pPr>
            <a:lvl4pPr marL="0" indent="0">
              <a:buNone/>
              <a:defRPr/>
            </a:lvl4pPr>
            <a:lvl5pPr marL="0" indent="0">
              <a:buNone/>
              <a:defRPr/>
            </a:lvl5pPr>
          </a:lstStyle>
          <a:p>
            <a:pPr lvl="0"/>
            <a:r>
              <a:rPr kumimoji="1" lang="ja-JP" altLang="en-US"/>
              <a:t>章</a:t>
            </a:r>
          </a:p>
        </p:txBody>
      </p:sp>
      <p:sp>
        <p:nvSpPr>
          <p:cNvPr id="9" name="テキスト プレースホルダー 8">
            <a:extLst>
              <a:ext uri="{FF2B5EF4-FFF2-40B4-BE49-F238E27FC236}">
                <a16:creationId xmlns:a16="http://schemas.microsoft.com/office/drawing/2014/main" id="{5ADEA154-C506-4961-8DDF-978F194B60DC}"/>
              </a:ext>
            </a:extLst>
          </p:cNvPr>
          <p:cNvSpPr>
            <a:spLocks noGrp="1"/>
          </p:cNvSpPr>
          <p:nvPr>
            <p:ph type="body" sz="quarter" idx="11" hasCustomPrompt="1"/>
          </p:nvPr>
        </p:nvSpPr>
        <p:spPr>
          <a:xfrm>
            <a:off x="305825" y="3564000"/>
            <a:ext cx="9288000" cy="304699"/>
          </a:xfrm>
        </p:spPr>
        <p:txBody>
          <a:bodyPr/>
          <a:lstStyle>
            <a:lvl1pPr marL="0" indent="0">
              <a:buNone/>
              <a:defRPr sz="1800"/>
            </a:lvl1pPr>
            <a:lvl2pPr marL="180000" indent="0">
              <a:buNone/>
              <a:defRPr sz="1800"/>
            </a:lvl2pPr>
            <a:lvl3pPr marL="432000" indent="0">
              <a:buNone/>
              <a:defRPr sz="1800"/>
            </a:lvl3pPr>
            <a:lvl4pPr marL="0" indent="0">
              <a:buNone/>
              <a:defRPr sz="1800"/>
            </a:lvl4pPr>
            <a:lvl5pPr marL="0" indent="0">
              <a:buNone/>
              <a:defRPr sz="1800"/>
            </a:lvl5pPr>
          </a:lstStyle>
          <a:p>
            <a:pPr lvl="0"/>
            <a:r>
              <a:rPr kumimoji="1" lang="ja-JP" altLang="en-US"/>
              <a:t>節 </a:t>
            </a:r>
            <a:r>
              <a:rPr kumimoji="1" lang="en-US" altLang="ja-JP"/>
              <a:t>SECTION</a:t>
            </a:r>
            <a:r>
              <a:rPr kumimoji="1" lang="ja-JP" altLang="en-US"/>
              <a:t>を入力</a:t>
            </a:r>
          </a:p>
        </p:txBody>
      </p:sp>
    </p:spTree>
    <p:extLst>
      <p:ext uri="{BB962C8B-B14F-4D97-AF65-F5344CB8AC3E}">
        <p14:creationId xmlns:p14="http://schemas.microsoft.com/office/powerpoint/2010/main" val="4097447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中面_A_BASE">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A2426AA2-FB16-40F1-8E78-DC0F3336B323}"/>
              </a:ext>
            </a:extLst>
          </p:cNvPr>
          <p:cNvSpPr>
            <a:spLocks noGrp="1"/>
          </p:cNvSpPr>
          <p:nvPr>
            <p:ph type="title" hasCustomPrompt="1"/>
          </p:nvPr>
        </p:nvSpPr>
        <p:spPr>
          <a:xfrm>
            <a:off x="287825" y="216000"/>
            <a:ext cx="9324000" cy="553998"/>
          </a:xfrm>
          <a:prstGeom prst="rect">
            <a:avLst/>
          </a:prstGeom>
        </p:spPr>
        <p:txBody>
          <a:bodyPr anchor="b" anchorCtr="0"/>
          <a:lstStyle>
            <a:lvl1pPr fontAlgn="base">
              <a:defRPr sz="1800" b="1"/>
            </a:lvl1pPr>
          </a:lstStyle>
          <a:p>
            <a:r>
              <a:rPr kumimoji="1" lang="ja-JP" altLang="en-US"/>
              <a:t>マスター タイトルの書式設定</a:t>
            </a:r>
            <a:br>
              <a:rPr kumimoji="1" lang="en-US" altLang="ja-JP"/>
            </a:br>
            <a:r>
              <a:rPr kumimoji="1" lang="en-US" altLang="ja-JP"/>
              <a:t>2L</a:t>
            </a:r>
            <a:endParaRPr kumimoji="1" lang="ja-JP" altLang="en-US"/>
          </a:p>
        </p:txBody>
      </p:sp>
      <p:cxnSp>
        <p:nvCxnSpPr>
          <p:cNvPr id="6" name="直線コネクタ 5">
            <a:extLst>
              <a:ext uri="{FF2B5EF4-FFF2-40B4-BE49-F238E27FC236}">
                <a16:creationId xmlns:a16="http://schemas.microsoft.com/office/drawing/2014/main" id="{A5C547B4-AA49-4C28-B0DC-88C127261D97}"/>
              </a:ext>
            </a:extLst>
          </p:cNvPr>
          <p:cNvCxnSpPr>
            <a:cxnSpLocks/>
          </p:cNvCxnSpPr>
          <p:nvPr userDrawn="1"/>
        </p:nvCxnSpPr>
        <p:spPr>
          <a:xfrm>
            <a:off x="215825" y="828000"/>
            <a:ext cx="9468000" cy="0"/>
          </a:xfrm>
          <a:prstGeom prst="line">
            <a:avLst/>
          </a:prstGeom>
          <a:ln w="12700">
            <a:solidFill>
              <a:srgbClr val="2E75B6"/>
            </a:solidFill>
          </a:ln>
        </p:spPr>
        <p:style>
          <a:lnRef idx="1">
            <a:schemeClr val="accent1"/>
          </a:lnRef>
          <a:fillRef idx="0">
            <a:schemeClr val="accent1"/>
          </a:fillRef>
          <a:effectRef idx="0">
            <a:schemeClr val="accent1"/>
          </a:effectRef>
          <a:fontRef idx="minor">
            <a:schemeClr val="tx1"/>
          </a:fontRef>
        </p:style>
      </p:cxnSp>
      <p:sp>
        <p:nvSpPr>
          <p:cNvPr id="9" name="テキスト プレースホルダー 8">
            <a:extLst>
              <a:ext uri="{FF2B5EF4-FFF2-40B4-BE49-F238E27FC236}">
                <a16:creationId xmlns:a16="http://schemas.microsoft.com/office/drawing/2014/main" id="{90E6591C-3F10-47C9-BDFB-CE97F524BB3A}"/>
              </a:ext>
            </a:extLst>
          </p:cNvPr>
          <p:cNvSpPr>
            <a:spLocks noGrp="1"/>
          </p:cNvSpPr>
          <p:nvPr>
            <p:ph type="body" sz="quarter" idx="10"/>
          </p:nvPr>
        </p:nvSpPr>
        <p:spPr>
          <a:xfrm>
            <a:off x="287825" y="1008000"/>
            <a:ext cx="9324000" cy="864852"/>
          </a:xfrm>
        </p:spPr>
        <p:txBody>
          <a:bodyPr/>
          <a:lstStyle>
            <a:lvl1pPr>
              <a:buClr>
                <a:srgbClr val="2E75B6"/>
              </a:buClr>
              <a:defRPr/>
            </a:lvl1pPr>
            <a:lvl2pPr>
              <a:buClr>
                <a:srgbClr val="2E2E2E"/>
              </a:buClr>
              <a:defRPr>
                <a:solidFill>
                  <a:srgbClr val="2E2E2E"/>
                </a:solidFill>
              </a:defRPr>
            </a:lvl2pPr>
            <a:lvl3pPr>
              <a:buClr>
                <a:srgbClr val="2E75B6"/>
              </a:buClr>
              <a:defRPr/>
            </a:lvl3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8" name="テキスト プレースホルダー 4">
            <a:extLst>
              <a:ext uri="{FF2B5EF4-FFF2-40B4-BE49-F238E27FC236}">
                <a16:creationId xmlns:a16="http://schemas.microsoft.com/office/drawing/2014/main" id="{F4C88866-C59D-468E-A845-84EDD4A5D1F0}"/>
              </a:ext>
            </a:extLst>
          </p:cNvPr>
          <p:cNvSpPr>
            <a:spLocks noGrp="1"/>
          </p:cNvSpPr>
          <p:nvPr>
            <p:ph type="body" sz="quarter" idx="11" hasCustomPrompt="1"/>
          </p:nvPr>
        </p:nvSpPr>
        <p:spPr>
          <a:xfrm>
            <a:off x="0" y="0"/>
            <a:ext cx="1073646" cy="152349"/>
          </a:xfrm>
          <a:solidFill>
            <a:srgbClr val="DEEBF7"/>
          </a:solidFill>
        </p:spPr>
        <p:txBody>
          <a:bodyPr wrap="none" lIns="180000" rIns="180000"/>
          <a:lstStyle>
            <a:lvl1pPr marL="0" indent="0">
              <a:buNone/>
              <a:defRPr sz="900" b="1">
                <a:solidFill>
                  <a:srgbClr val="2E75B6"/>
                </a:solidFill>
              </a:defRPr>
            </a:lvl1pPr>
          </a:lstStyle>
          <a:p>
            <a:pPr lvl="0"/>
            <a:r>
              <a:rPr kumimoji="1" lang="ja-JP" altLang="en-US"/>
              <a:t>節 </a:t>
            </a:r>
            <a:r>
              <a:rPr kumimoji="1" lang="en-US" altLang="ja-JP"/>
              <a:t>SECTION</a:t>
            </a:r>
            <a:endParaRPr kumimoji="1" lang="ja-JP" altLang="en-US"/>
          </a:p>
        </p:txBody>
      </p:sp>
      <p:sp>
        <p:nvSpPr>
          <p:cNvPr id="2" name="スライド番号プレースホルダー 1">
            <a:extLst>
              <a:ext uri="{FF2B5EF4-FFF2-40B4-BE49-F238E27FC236}">
                <a16:creationId xmlns:a16="http://schemas.microsoft.com/office/drawing/2014/main" id="{87AD6F07-D749-494E-82CA-CE07C186874C}"/>
              </a:ext>
            </a:extLst>
          </p:cNvPr>
          <p:cNvSpPr>
            <a:spLocks noGrp="1"/>
          </p:cNvSpPr>
          <p:nvPr>
            <p:ph type="sldNum" sz="quarter" idx="12"/>
          </p:nvPr>
        </p:nvSpPr>
        <p:spPr/>
        <p:txBody>
          <a:bodyPr/>
          <a:lstStyle/>
          <a:p>
            <a:fld id="{0638AFE9-EB24-4E85-A937-181894F314B4}" type="slidenum">
              <a:rPr kumimoji="1" lang="ja-JP" altLang="en-US" smtClean="0"/>
              <a:pPr/>
              <a:t>‹#›</a:t>
            </a:fld>
            <a:endParaRPr kumimoji="1" lang="ja-JP" altLang="en-US"/>
          </a:p>
        </p:txBody>
      </p:sp>
    </p:spTree>
    <p:extLst>
      <p:ext uri="{BB962C8B-B14F-4D97-AF65-F5344CB8AC3E}">
        <p14:creationId xmlns:p14="http://schemas.microsoft.com/office/powerpoint/2010/main" val="3587510932"/>
      </p:ext>
    </p:extLst>
  </p:cSld>
  <p:clrMapOvr>
    <a:masterClrMapping/>
  </p:clrMapOvr>
  <p:extLst>
    <p:ext uri="{DCECCB84-F9BA-43D5-87BE-67443E8EF086}">
      <p15:sldGuideLst xmlns:p15="http://schemas.microsoft.com/office/powerpoint/2012/main">
        <p15:guide id="1" orient="horz" pos="633">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中面_A_タイトルのみ">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A2426AA2-FB16-40F1-8E78-DC0F3336B323}"/>
              </a:ext>
            </a:extLst>
          </p:cNvPr>
          <p:cNvSpPr>
            <a:spLocks noGrp="1"/>
          </p:cNvSpPr>
          <p:nvPr>
            <p:ph type="title" hasCustomPrompt="1"/>
          </p:nvPr>
        </p:nvSpPr>
        <p:spPr>
          <a:xfrm>
            <a:off x="287825" y="216000"/>
            <a:ext cx="9324000" cy="553998"/>
          </a:xfrm>
          <a:prstGeom prst="rect">
            <a:avLst/>
          </a:prstGeom>
        </p:spPr>
        <p:txBody>
          <a:bodyPr anchor="b" anchorCtr="0"/>
          <a:lstStyle>
            <a:lvl1pPr fontAlgn="base">
              <a:defRPr sz="1800" b="1"/>
            </a:lvl1pPr>
          </a:lstStyle>
          <a:p>
            <a:r>
              <a:rPr kumimoji="1" lang="ja-JP" altLang="en-US"/>
              <a:t>マスター タイトルの書式設定</a:t>
            </a:r>
            <a:br>
              <a:rPr kumimoji="1" lang="en-US" altLang="ja-JP"/>
            </a:br>
            <a:r>
              <a:rPr kumimoji="1" lang="en-US" altLang="ja-JP"/>
              <a:t>2L</a:t>
            </a:r>
            <a:endParaRPr kumimoji="1" lang="ja-JP" altLang="en-US"/>
          </a:p>
        </p:txBody>
      </p:sp>
      <p:cxnSp>
        <p:nvCxnSpPr>
          <p:cNvPr id="6" name="直線コネクタ 5">
            <a:extLst>
              <a:ext uri="{FF2B5EF4-FFF2-40B4-BE49-F238E27FC236}">
                <a16:creationId xmlns:a16="http://schemas.microsoft.com/office/drawing/2014/main" id="{A5C547B4-AA49-4C28-B0DC-88C127261D97}"/>
              </a:ext>
            </a:extLst>
          </p:cNvPr>
          <p:cNvCxnSpPr>
            <a:cxnSpLocks/>
          </p:cNvCxnSpPr>
          <p:nvPr userDrawn="1"/>
        </p:nvCxnSpPr>
        <p:spPr>
          <a:xfrm>
            <a:off x="215825" y="828000"/>
            <a:ext cx="9468000" cy="0"/>
          </a:xfrm>
          <a:prstGeom prst="line">
            <a:avLst/>
          </a:prstGeom>
          <a:ln w="12700">
            <a:solidFill>
              <a:srgbClr val="2E75B6"/>
            </a:solidFill>
          </a:ln>
        </p:spPr>
        <p:style>
          <a:lnRef idx="1">
            <a:schemeClr val="accent1"/>
          </a:lnRef>
          <a:fillRef idx="0">
            <a:schemeClr val="accent1"/>
          </a:fillRef>
          <a:effectRef idx="0">
            <a:schemeClr val="accent1"/>
          </a:effectRef>
          <a:fontRef idx="minor">
            <a:schemeClr val="tx1"/>
          </a:fontRef>
        </p:style>
      </p:cxnSp>
      <p:sp>
        <p:nvSpPr>
          <p:cNvPr id="5" name="テキスト プレースホルダー 4">
            <a:extLst>
              <a:ext uri="{FF2B5EF4-FFF2-40B4-BE49-F238E27FC236}">
                <a16:creationId xmlns:a16="http://schemas.microsoft.com/office/drawing/2014/main" id="{B450A7D1-9F13-47BB-A835-56440BD54FFF}"/>
              </a:ext>
            </a:extLst>
          </p:cNvPr>
          <p:cNvSpPr>
            <a:spLocks noGrp="1"/>
          </p:cNvSpPr>
          <p:nvPr>
            <p:ph type="body" sz="quarter" idx="10" hasCustomPrompt="1"/>
          </p:nvPr>
        </p:nvSpPr>
        <p:spPr>
          <a:xfrm>
            <a:off x="0" y="0"/>
            <a:ext cx="1073646" cy="152349"/>
          </a:xfrm>
          <a:solidFill>
            <a:srgbClr val="DEEBF7"/>
          </a:solidFill>
        </p:spPr>
        <p:txBody>
          <a:bodyPr wrap="none" lIns="180000" rIns="180000"/>
          <a:lstStyle>
            <a:lvl1pPr marL="0" indent="0">
              <a:buNone/>
              <a:defRPr sz="900" b="1">
                <a:solidFill>
                  <a:srgbClr val="2E75B6"/>
                </a:solidFill>
              </a:defRPr>
            </a:lvl1pPr>
          </a:lstStyle>
          <a:p>
            <a:pPr lvl="0"/>
            <a:r>
              <a:rPr kumimoji="1" lang="ja-JP" altLang="en-US"/>
              <a:t>節 </a:t>
            </a:r>
            <a:r>
              <a:rPr kumimoji="1" lang="en-US" altLang="ja-JP"/>
              <a:t>SECTION</a:t>
            </a:r>
            <a:endParaRPr kumimoji="1" lang="ja-JP" altLang="en-US"/>
          </a:p>
        </p:txBody>
      </p:sp>
      <p:sp>
        <p:nvSpPr>
          <p:cNvPr id="2" name="スライド番号プレースホルダー 1">
            <a:extLst>
              <a:ext uri="{FF2B5EF4-FFF2-40B4-BE49-F238E27FC236}">
                <a16:creationId xmlns:a16="http://schemas.microsoft.com/office/drawing/2014/main" id="{78716F41-71C4-405D-97B8-A0C2E8000E06}"/>
              </a:ext>
            </a:extLst>
          </p:cNvPr>
          <p:cNvSpPr>
            <a:spLocks noGrp="1"/>
          </p:cNvSpPr>
          <p:nvPr>
            <p:ph type="sldNum" sz="quarter" idx="11"/>
          </p:nvPr>
        </p:nvSpPr>
        <p:spPr/>
        <p:txBody>
          <a:bodyPr/>
          <a:lstStyle/>
          <a:p>
            <a:fld id="{0638AFE9-EB24-4E85-A937-181894F314B4}" type="slidenum">
              <a:rPr kumimoji="1" lang="ja-JP" altLang="en-US" smtClean="0"/>
              <a:pPr/>
              <a:t>‹#›</a:t>
            </a:fld>
            <a:endParaRPr kumimoji="1" lang="ja-JP" altLang="en-US"/>
          </a:p>
        </p:txBody>
      </p:sp>
    </p:spTree>
    <p:extLst>
      <p:ext uri="{BB962C8B-B14F-4D97-AF65-F5344CB8AC3E}">
        <p14:creationId xmlns:p14="http://schemas.microsoft.com/office/powerpoint/2010/main" val="3958604224"/>
      </p:ext>
    </p:extLst>
  </p:cSld>
  <p:clrMapOvr>
    <a:masterClrMapping/>
  </p:clrMapOvr>
  <p:extLst>
    <p:ext uri="{DCECCB84-F9BA-43D5-87BE-67443E8EF086}">
      <p15:sldGuideLst xmlns:p15="http://schemas.microsoft.com/office/powerpoint/2012/main">
        <p15:guide id="1" orient="horz" pos="63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中面_B_BASE">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A2426AA2-FB16-40F1-8E78-DC0F3336B323}"/>
              </a:ext>
            </a:extLst>
          </p:cNvPr>
          <p:cNvSpPr>
            <a:spLocks noGrp="1"/>
          </p:cNvSpPr>
          <p:nvPr>
            <p:ph type="title" hasCustomPrompt="1"/>
          </p:nvPr>
        </p:nvSpPr>
        <p:spPr>
          <a:xfrm>
            <a:off x="288000" y="180000"/>
            <a:ext cx="9324000" cy="576000"/>
          </a:xfrm>
          <a:prstGeom prst="rect">
            <a:avLst/>
          </a:prstGeom>
          <a:noFill/>
        </p:spPr>
        <p:txBody>
          <a:bodyPr wrap="square" lIns="0" rIns="0" bIns="0" anchor="b" anchorCtr="0">
            <a:spAutoFit/>
          </a:bodyPr>
          <a:lstStyle>
            <a:lvl1pPr fontAlgn="base">
              <a:defRPr sz="1800" b="1"/>
            </a:lvl1pPr>
          </a:lstStyle>
          <a:p>
            <a:r>
              <a:rPr kumimoji="1" lang="ja-JP" altLang="en-US"/>
              <a:t>マスター タイトルの書式設定</a:t>
            </a:r>
            <a:br>
              <a:rPr kumimoji="1" lang="en-US" altLang="ja-JP"/>
            </a:br>
            <a:r>
              <a:rPr kumimoji="1" lang="en-US" altLang="ja-JP"/>
              <a:t>2L</a:t>
            </a:r>
            <a:endParaRPr kumimoji="1" lang="ja-JP" altLang="en-US"/>
          </a:p>
        </p:txBody>
      </p:sp>
      <p:sp>
        <p:nvSpPr>
          <p:cNvPr id="5" name="テキスト プレースホルダー 4">
            <a:extLst>
              <a:ext uri="{FF2B5EF4-FFF2-40B4-BE49-F238E27FC236}">
                <a16:creationId xmlns:a16="http://schemas.microsoft.com/office/drawing/2014/main" id="{F9005D2A-D2F7-4EE9-8B71-A9E29034F27E}"/>
              </a:ext>
            </a:extLst>
          </p:cNvPr>
          <p:cNvSpPr>
            <a:spLocks noGrp="1"/>
          </p:cNvSpPr>
          <p:nvPr>
            <p:ph type="body" sz="quarter" idx="10" hasCustomPrompt="1"/>
          </p:nvPr>
        </p:nvSpPr>
        <p:spPr>
          <a:xfrm>
            <a:off x="0" y="0"/>
            <a:ext cx="1073646" cy="152349"/>
          </a:xfrm>
          <a:solidFill>
            <a:srgbClr val="DEEBF7"/>
          </a:solidFill>
        </p:spPr>
        <p:txBody>
          <a:bodyPr wrap="none" lIns="180000" rIns="180000"/>
          <a:lstStyle>
            <a:lvl1pPr marL="0" indent="0">
              <a:buNone/>
              <a:defRPr sz="900" b="1">
                <a:solidFill>
                  <a:srgbClr val="2E75B6"/>
                </a:solidFill>
              </a:defRPr>
            </a:lvl1pPr>
          </a:lstStyle>
          <a:p>
            <a:pPr lvl="0"/>
            <a:r>
              <a:rPr kumimoji="1" lang="ja-JP" altLang="en-US"/>
              <a:t>節 </a:t>
            </a:r>
            <a:r>
              <a:rPr kumimoji="1" lang="en-US" altLang="ja-JP"/>
              <a:t>SECTION</a:t>
            </a:r>
            <a:endParaRPr kumimoji="1" lang="ja-JP" altLang="en-US"/>
          </a:p>
        </p:txBody>
      </p:sp>
      <p:sp>
        <p:nvSpPr>
          <p:cNvPr id="8" name="テキスト プレースホルダー 8">
            <a:extLst>
              <a:ext uri="{FF2B5EF4-FFF2-40B4-BE49-F238E27FC236}">
                <a16:creationId xmlns:a16="http://schemas.microsoft.com/office/drawing/2014/main" id="{F9A5ECC4-5420-49E8-A4AF-63C3FD3A5D06}"/>
              </a:ext>
            </a:extLst>
          </p:cNvPr>
          <p:cNvSpPr>
            <a:spLocks noGrp="1"/>
          </p:cNvSpPr>
          <p:nvPr>
            <p:ph type="body" sz="quarter" idx="11"/>
          </p:nvPr>
        </p:nvSpPr>
        <p:spPr>
          <a:xfrm>
            <a:off x="287825" y="1008000"/>
            <a:ext cx="9324000" cy="864852"/>
          </a:xfrm>
        </p:spPr>
        <p:txBody>
          <a:bodyPr/>
          <a:lstStyle>
            <a:lvl1pPr>
              <a:buClr>
                <a:srgbClr val="2E75B6"/>
              </a:buClr>
              <a:defRPr/>
            </a:lvl1pPr>
            <a:lvl2pPr>
              <a:buClr>
                <a:srgbClr val="2E2E2E"/>
              </a:buClr>
              <a:defRPr>
                <a:solidFill>
                  <a:srgbClr val="2E2E2E"/>
                </a:solidFill>
              </a:defRPr>
            </a:lvl2pPr>
            <a:lvl3pPr>
              <a:buClr>
                <a:srgbClr val="2E75B6"/>
              </a:buClr>
              <a:defRPr/>
            </a:lvl3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2" name="スライド番号プレースホルダー 1">
            <a:extLst>
              <a:ext uri="{FF2B5EF4-FFF2-40B4-BE49-F238E27FC236}">
                <a16:creationId xmlns:a16="http://schemas.microsoft.com/office/drawing/2014/main" id="{B4C27C92-8172-4EB1-ABC8-BBD394F36F3A}"/>
              </a:ext>
            </a:extLst>
          </p:cNvPr>
          <p:cNvSpPr>
            <a:spLocks noGrp="1"/>
          </p:cNvSpPr>
          <p:nvPr>
            <p:ph type="sldNum" sz="quarter" idx="12"/>
          </p:nvPr>
        </p:nvSpPr>
        <p:spPr/>
        <p:txBody>
          <a:bodyPr/>
          <a:lstStyle/>
          <a:p>
            <a:fld id="{0638AFE9-EB24-4E85-A937-181894F314B4}" type="slidenum">
              <a:rPr kumimoji="1" lang="ja-JP" altLang="en-US" smtClean="0"/>
              <a:pPr/>
              <a:t>‹#›</a:t>
            </a:fld>
            <a:endParaRPr kumimoji="1" lang="ja-JP" altLang="en-US"/>
          </a:p>
        </p:txBody>
      </p:sp>
    </p:spTree>
    <p:extLst>
      <p:ext uri="{BB962C8B-B14F-4D97-AF65-F5344CB8AC3E}">
        <p14:creationId xmlns:p14="http://schemas.microsoft.com/office/powerpoint/2010/main" val="1038624363"/>
      </p:ext>
    </p:extLst>
  </p:cSld>
  <p:clrMapOvr>
    <a:masterClrMapping/>
  </p:clrMapOvr>
  <p:extLst>
    <p:ext uri="{DCECCB84-F9BA-43D5-87BE-67443E8EF086}">
      <p15:sldGuideLst xmlns:p15="http://schemas.microsoft.com/office/powerpoint/2012/main">
        <p15:guide id="1" orient="horz" pos="633">
          <p15:clr>
            <a:srgbClr val="FBAE40"/>
          </p15:clr>
        </p15:guide>
        <p15:guide id="2" orient="horz" pos="4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中面_B_タイトルのみ">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A2426AA2-FB16-40F1-8E78-DC0F3336B323}"/>
              </a:ext>
            </a:extLst>
          </p:cNvPr>
          <p:cNvSpPr>
            <a:spLocks noGrp="1"/>
          </p:cNvSpPr>
          <p:nvPr>
            <p:ph type="title" hasCustomPrompt="1"/>
          </p:nvPr>
        </p:nvSpPr>
        <p:spPr>
          <a:xfrm>
            <a:off x="288000" y="180000"/>
            <a:ext cx="9324000" cy="576000"/>
          </a:xfrm>
          <a:prstGeom prst="rect">
            <a:avLst/>
          </a:prstGeom>
          <a:noFill/>
        </p:spPr>
        <p:txBody>
          <a:bodyPr wrap="square" lIns="0" rIns="0" bIns="0" anchor="b" anchorCtr="0">
            <a:spAutoFit/>
          </a:bodyPr>
          <a:lstStyle>
            <a:lvl1pPr fontAlgn="base">
              <a:defRPr sz="1800" b="1"/>
            </a:lvl1pPr>
          </a:lstStyle>
          <a:p>
            <a:r>
              <a:rPr kumimoji="1" lang="ja-JP" altLang="en-US"/>
              <a:t>マスター タイトルの書式設定</a:t>
            </a:r>
            <a:br>
              <a:rPr kumimoji="1" lang="en-US" altLang="ja-JP"/>
            </a:br>
            <a:r>
              <a:rPr kumimoji="1" lang="en-US" altLang="ja-JP"/>
              <a:t>2L</a:t>
            </a:r>
            <a:endParaRPr kumimoji="1" lang="ja-JP" altLang="en-US"/>
          </a:p>
        </p:txBody>
      </p:sp>
      <p:sp>
        <p:nvSpPr>
          <p:cNvPr id="5" name="テキスト プレースホルダー 4">
            <a:extLst>
              <a:ext uri="{FF2B5EF4-FFF2-40B4-BE49-F238E27FC236}">
                <a16:creationId xmlns:a16="http://schemas.microsoft.com/office/drawing/2014/main" id="{F9005D2A-D2F7-4EE9-8B71-A9E29034F27E}"/>
              </a:ext>
            </a:extLst>
          </p:cNvPr>
          <p:cNvSpPr>
            <a:spLocks noGrp="1"/>
          </p:cNvSpPr>
          <p:nvPr>
            <p:ph type="body" sz="quarter" idx="10" hasCustomPrompt="1"/>
          </p:nvPr>
        </p:nvSpPr>
        <p:spPr>
          <a:xfrm>
            <a:off x="0" y="0"/>
            <a:ext cx="1073646" cy="152349"/>
          </a:xfrm>
          <a:solidFill>
            <a:srgbClr val="DEEBF7"/>
          </a:solidFill>
        </p:spPr>
        <p:txBody>
          <a:bodyPr wrap="none" lIns="180000" rIns="180000"/>
          <a:lstStyle>
            <a:lvl1pPr marL="0" indent="0">
              <a:buNone/>
              <a:defRPr sz="900" b="1">
                <a:solidFill>
                  <a:srgbClr val="2E75B6"/>
                </a:solidFill>
              </a:defRPr>
            </a:lvl1pPr>
          </a:lstStyle>
          <a:p>
            <a:pPr lvl="0"/>
            <a:r>
              <a:rPr kumimoji="1" lang="ja-JP" altLang="en-US"/>
              <a:t>節 </a:t>
            </a:r>
            <a:r>
              <a:rPr kumimoji="1" lang="en-US" altLang="ja-JP"/>
              <a:t>SECTION</a:t>
            </a:r>
            <a:endParaRPr kumimoji="1" lang="ja-JP" altLang="en-US"/>
          </a:p>
        </p:txBody>
      </p:sp>
      <p:sp>
        <p:nvSpPr>
          <p:cNvPr id="2" name="スライド番号プレースホルダー 1">
            <a:extLst>
              <a:ext uri="{FF2B5EF4-FFF2-40B4-BE49-F238E27FC236}">
                <a16:creationId xmlns:a16="http://schemas.microsoft.com/office/drawing/2014/main" id="{024593E6-0BA8-43CA-ACF0-893CB74E2EF1}"/>
              </a:ext>
            </a:extLst>
          </p:cNvPr>
          <p:cNvSpPr>
            <a:spLocks noGrp="1"/>
          </p:cNvSpPr>
          <p:nvPr>
            <p:ph type="sldNum" sz="quarter" idx="11"/>
          </p:nvPr>
        </p:nvSpPr>
        <p:spPr/>
        <p:txBody>
          <a:bodyPr/>
          <a:lstStyle/>
          <a:p>
            <a:fld id="{0638AFE9-EB24-4E85-A937-181894F314B4}" type="slidenum">
              <a:rPr kumimoji="1" lang="ja-JP" altLang="en-US" smtClean="0"/>
              <a:pPr/>
              <a:t>‹#›</a:t>
            </a:fld>
            <a:endParaRPr kumimoji="1" lang="ja-JP" altLang="en-US"/>
          </a:p>
        </p:txBody>
      </p:sp>
    </p:spTree>
    <p:extLst>
      <p:ext uri="{BB962C8B-B14F-4D97-AF65-F5344CB8AC3E}">
        <p14:creationId xmlns:p14="http://schemas.microsoft.com/office/powerpoint/2010/main" val="393176409"/>
      </p:ext>
    </p:extLst>
  </p:cSld>
  <p:clrMapOvr>
    <a:masterClrMapping/>
  </p:clrMapOvr>
  <p:extLst>
    <p:ext uri="{DCECCB84-F9BA-43D5-87BE-67443E8EF086}">
      <p15:sldGuideLst xmlns:p15="http://schemas.microsoft.com/office/powerpoint/2012/main">
        <p15:guide id="1" orient="horz" pos="633">
          <p15:clr>
            <a:srgbClr val="FBAE40"/>
          </p15:clr>
        </p15:guide>
        <p15:guide id="2" orient="horz" pos="4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中面_C_BASE">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A2426AA2-FB16-40F1-8E78-DC0F3336B323}"/>
              </a:ext>
            </a:extLst>
          </p:cNvPr>
          <p:cNvSpPr>
            <a:spLocks noGrp="1"/>
          </p:cNvSpPr>
          <p:nvPr>
            <p:ph type="title" hasCustomPrompt="1"/>
          </p:nvPr>
        </p:nvSpPr>
        <p:spPr>
          <a:xfrm>
            <a:off x="0" y="0"/>
            <a:ext cx="9900000" cy="828000"/>
          </a:xfrm>
          <a:prstGeom prst="rect">
            <a:avLst/>
          </a:prstGeom>
          <a:solidFill>
            <a:srgbClr val="DEEBF7"/>
          </a:solidFill>
        </p:spPr>
        <p:txBody>
          <a:bodyPr lIns="288000" rIns="288000" bIns="72000" anchor="b" anchorCtr="0">
            <a:noAutofit/>
          </a:bodyPr>
          <a:lstStyle>
            <a:lvl1pPr fontAlgn="base">
              <a:defRPr sz="1800" b="1"/>
            </a:lvl1pPr>
          </a:lstStyle>
          <a:p>
            <a:r>
              <a:rPr kumimoji="1" lang="ja-JP" altLang="en-US"/>
              <a:t>マスター タイトルの書式設定</a:t>
            </a:r>
            <a:br>
              <a:rPr kumimoji="1" lang="en-US" altLang="ja-JP"/>
            </a:br>
            <a:r>
              <a:rPr kumimoji="1" lang="en-US" altLang="ja-JP"/>
              <a:t>2L</a:t>
            </a:r>
            <a:endParaRPr kumimoji="1" lang="ja-JP" altLang="en-US"/>
          </a:p>
        </p:txBody>
      </p:sp>
      <p:sp>
        <p:nvSpPr>
          <p:cNvPr id="9" name="テキスト プレースホルダー 8">
            <a:extLst>
              <a:ext uri="{FF2B5EF4-FFF2-40B4-BE49-F238E27FC236}">
                <a16:creationId xmlns:a16="http://schemas.microsoft.com/office/drawing/2014/main" id="{90E6591C-3F10-47C9-BDFB-CE97F524BB3A}"/>
              </a:ext>
            </a:extLst>
          </p:cNvPr>
          <p:cNvSpPr>
            <a:spLocks noGrp="1"/>
          </p:cNvSpPr>
          <p:nvPr>
            <p:ph type="body" sz="quarter" idx="10"/>
          </p:nvPr>
        </p:nvSpPr>
        <p:spPr>
          <a:xfrm>
            <a:off x="287825" y="1008000"/>
            <a:ext cx="9324000" cy="864852"/>
          </a:xfrm>
        </p:spPr>
        <p:txBody>
          <a:bodyPr/>
          <a:lstStyle>
            <a:lvl1pPr>
              <a:buClr>
                <a:srgbClr val="2E75B6"/>
              </a:buClr>
              <a:defRPr/>
            </a:lvl1pPr>
            <a:lvl2pPr>
              <a:buClr>
                <a:srgbClr val="2E2E2E"/>
              </a:buClr>
              <a:defRPr>
                <a:solidFill>
                  <a:srgbClr val="2E2E2E"/>
                </a:solidFill>
              </a:defRPr>
            </a:lvl2pPr>
            <a:lvl3pPr>
              <a:buClr>
                <a:srgbClr val="2E75B6"/>
              </a:buClr>
              <a:defRPr/>
            </a:lvl3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5" name="テキスト プレースホルダー 4">
            <a:extLst>
              <a:ext uri="{FF2B5EF4-FFF2-40B4-BE49-F238E27FC236}">
                <a16:creationId xmlns:a16="http://schemas.microsoft.com/office/drawing/2014/main" id="{9FC58E10-775B-4AB3-8F83-30BF296EA960}"/>
              </a:ext>
            </a:extLst>
          </p:cNvPr>
          <p:cNvSpPr>
            <a:spLocks noGrp="1"/>
          </p:cNvSpPr>
          <p:nvPr>
            <p:ph type="body" sz="quarter" idx="11" hasCustomPrompt="1"/>
          </p:nvPr>
        </p:nvSpPr>
        <p:spPr>
          <a:xfrm>
            <a:off x="0" y="0"/>
            <a:ext cx="1073646" cy="152349"/>
          </a:xfrm>
          <a:solidFill>
            <a:srgbClr val="2E75B6"/>
          </a:solidFill>
        </p:spPr>
        <p:txBody>
          <a:bodyPr wrap="none" lIns="180000" rIns="180000"/>
          <a:lstStyle>
            <a:lvl1pPr marL="0" indent="0">
              <a:buNone/>
              <a:defRPr sz="900" b="1">
                <a:solidFill>
                  <a:srgbClr val="FFFFFF"/>
                </a:solidFill>
              </a:defRPr>
            </a:lvl1pPr>
          </a:lstStyle>
          <a:p>
            <a:pPr lvl="0"/>
            <a:r>
              <a:rPr kumimoji="1" lang="ja-JP" altLang="en-US"/>
              <a:t>節 </a:t>
            </a:r>
            <a:r>
              <a:rPr kumimoji="1" lang="en-US" altLang="ja-JP"/>
              <a:t>SECTION</a:t>
            </a:r>
            <a:endParaRPr kumimoji="1" lang="ja-JP" altLang="en-US"/>
          </a:p>
        </p:txBody>
      </p:sp>
      <p:sp>
        <p:nvSpPr>
          <p:cNvPr id="2" name="スライド番号プレースホルダー 1">
            <a:extLst>
              <a:ext uri="{FF2B5EF4-FFF2-40B4-BE49-F238E27FC236}">
                <a16:creationId xmlns:a16="http://schemas.microsoft.com/office/drawing/2014/main" id="{B9ABD0CF-9584-44BF-ACAD-752A11BE1D98}"/>
              </a:ext>
            </a:extLst>
          </p:cNvPr>
          <p:cNvSpPr>
            <a:spLocks noGrp="1"/>
          </p:cNvSpPr>
          <p:nvPr>
            <p:ph type="sldNum" sz="quarter" idx="12"/>
          </p:nvPr>
        </p:nvSpPr>
        <p:spPr/>
        <p:txBody>
          <a:bodyPr/>
          <a:lstStyle/>
          <a:p>
            <a:fld id="{0638AFE9-EB24-4E85-A937-181894F314B4}" type="slidenum">
              <a:rPr kumimoji="1" lang="ja-JP" altLang="en-US" smtClean="0"/>
              <a:pPr/>
              <a:t>‹#›</a:t>
            </a:fld>
            <a:endParaRPr kumimoji="1" lang="ja-JP" altLang="en-US"/>
          </a:p>
        </p:txBody>
      </p:sp>
    </p:spTree>
    <p:extLst>
      <p:ext uri="{BB962C8B-B14F-4D97-AF65-F5344CB8AC3E}">
        <p14:creationId xmlns:p14="http://schemas.microsoft.com/office/powerpoint/2010/main" val="2960398427"/>
      </p:ext>
    </p:extLst>
  </p:cSld>
  <p:clrMapOvr>
    <a:masterClrMapping/>
  </p:clrMapOvr>
  <p:extLst>
    <p:ext uri="{DCECCB84-F9BA-43D5-87BE-67443E8EF086}">
      <p15:sldGuideLst xmlns:p15="http://schemas.microsoft.com/office/powerpoint/2012/main">
        <p15:guide id="1" orient="horz" pos="633">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7825" y="216000"/>
            <a:ext cx="9324000" cy="276999"/>
          </a:xfrm>
          <a:prstGeom prst="rect">
            <a:avLst/>
          </a:prstGeom>
        </p:spPr>
        <p:txBody>
          <a:bodyPr vert="horz" lIns="0" tIns="0" rIns="0" bIns="0" rtlCol="0" anchor="b" anchorCtr="0">
            <a:spAutoFit/>
          </a:bodyPr>
          <a:lstStyle/>
          <a:p>
            <a:r>
              <a:rPr lang="ja-JP" altLang="en-US"/>
              <a:t>マスター タイトルの書式設定</a:t>
            </a:r>
            <a:endParaRPr lang="en-US"/>
          </a:p>
        </p:txBody>
      </p:sp>
      <p:sp>
        <p:nvSpPr>
          <p:cNvPr id="3" name="Text Placeholder 2"/>
          <p:cNvSpPr>
            <a:spLocks noGrp="1"/>
          </p:cNvSpPr>
          <p:nvPr>
            <p:ph type="body" idx="1"/>
          </p:nvPr>
        </p:nvSpPr>
        <p:spPr>
          <a:xfrm>
            <a:off x="287825" y="1008000"/>
            <a:ext cx="9324000" cy="864852"/>
          </a:xfrm>
          <a:prstGeom prst="rect">
            <a:avLst/>
          </a:prstGeom>
        </p:spPr>
        <p:txBody>
          <a:bodyPr vert="horz" lIns="0" tIns="0" rIns="0" bIns="0" rtlCol="0">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endParaRPr lang="en-US"/>
          </a:p>
        </p:txBody>
      </p:sp>
      <p:sp>
        <p:nvSpPr>
          <p:cNvPr id="5" name="スライド番号プレースホルダー 4">
            <a:extLst>
              <a:ext uri="{FF2B5EF4-FFF2-40B4-BE49-F238E27FC236}">
                <a16:creationId xmlns:a16="http://schemas.microsoft.com/office/drawing/2014/main" id="{4D0242FE-060D-429D-8284-29834DC86F97}"/>
              </a:ext>
            </a:extLst>
          </p:cNvPr>
          <p:cNvSpPr>
            <a:spLocks noGrp="1"/>
          </p:cNvSpPr>
          <p:nvPr>
            <p:ph type="sldNum" sz="quarter" idx="4"/>
          </p:nvPr>
        </p:nvSpPr>
        <p:spPr>
          <a:xfrm>
            <a:off x="7632000" y="6624000"/>
            <a:ext cx="2160000" cy="123111"/>
          </a:xfrm>
          <a:prstGeom prst="rect">
            <a:avLst/>
          </a:prstGeom>
        </p:spPr>
        <p:txBody>
          <a:bodyPr vert="horz" lIns="0" tIns="0" rIns="0" bIns="0" rtlCol="0" anchor="t" anchorCtr="0">
            <a:spAutoFit/>
          </a:bodyPr>
          <a:lstStyle>
            <a:lvl1pPr algn="r">
              <a:defRPr sz="800">
                <a:solidFill>
                  <a:srgbClr val="525252"/>
                </a:solidFill>
              </a:defRPr>
            </a:lvl1pPr>
          </a:lstStyle>
          <a:p>
            <a:fld id="{0638AFE9-EB24-4E85-A937-181894F314B4}" type="slidenum">
              <a:rPr kumimoji="1" lang="ja-JP" altLang="en-US" smtClean="0"/>
              <a:pPr/>
              <a:t>‹#›</a:t>
            </a:fld>
            <a:endParaRPr kumimoji="1" lang="ja-JP" altLang="en-US"/>
          </a:p>
        </p:txBody>
      </p:sp>
    </p:spTree>
    <p:extLst>
      <p:ext uri="{BB962C8B-B14F-4D97-AF65-F5344CB8AC3E}">
        <p14:creationId xmlns:p14="http://schemas.microsoft.com/office/powerpoint/2010/main" val="108174914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hf hdr="0" ftr="0" dt="0"/>
  <p:txStyles>
    <p:titleStyle>
      <a:lvl1pPr algn="l" defTabSz="912114" rtl="0" eaLnBrk="1" fontAlgn="ctr" latinLnBrk="0" hangingPunct="1">
        <a:lnSpc>
          <a:spcPct val="100000"/>
        </a:lnSpc>
        <a:spcBef>
          <a:spcPts val="0"/>
        </a:spcBef>
        <a:buNone/>
        <a:defRPr kumimoji="1" sz="1800" b="1" kern="1200">
          <a:solidFill>
            <a:schemeClr val="tx1"/>
          </a:solidFill>
          <a:latin typeface="+mj-lt"/>
          <a:ea typeface="+mj-ea"/>
          <a:cs typeface="+mj-cs"/>
        </a:defRPr>
      </a:lvl1pPr>
    </p:titleStyle>
    <p:bodyStyle>
      <a:lvl1pPr marL="180000" indent="-180000" algn="l" defTabSz="912114" rtl="0" eaLnBrk="1" fontAlgn="ctr" latinLnBrk="0" hangingPunct="1">
        <a:lnSpc>
          <a:spcPct val="110000"/>
        </a:lnSpc>
        <a:spcBef>
          <a:spcPts val="0"/>
        </a:spcBef>
        <a:spcAft>
          <a:spcPts val="600"/>
        </a:spcAft>
        <a:buClr>
          <a:srgbClr val="2E75B6"/>
        </a:buClr>
        <a:buFont typeface="Wingdings" panose="05000000000000000000" pitchFamily="2" charset="2"/>
        <a:buChar char="l"/>
        <a:defRPr kumimoji="1" sz="1400" kern="1200">
          <a:solidFill>
            <a:schemeClr val="tx1"/>
          </a:solidFill>
          <a:latin typeface="+mn-lt"/>
          <a:ea typeface="+mn-ea"/>
          <a:cs typeface="+mn-cs"/>
        </a:defRPr>
      </a:lvl1pPr>
      <a:lvl2pPr marL="324000" indent="-144000" algn="l" defTabSz="912114" rtl="0" eaLnBrk="1" fontAlgn="ctr" latinLnBrk="0" hangingPunct="1">
        <a:lnSpc>
          <a:spcPct val="110000"/>
        </a:lnSpc>
        <a:spcBef>
          <a:spcPts val="0"/>
        </a:spcBef>
        <a:spcAft>
          <a:spcPts val="600"/>
        </a:spcAft>
        <a:buFont typeface="BIZ UDPゴシック" panose="020B0400000000000000" pitchFamily="50" charset="-128"/>
        <a:buChar char="-"/>
        <a:defRPr kumimoji="1" sz="1400" kern="1200">
          <a:solidFill>
            <a:schemeClr val="tx1"/>
          </a:solidFill>
          <a:latin typeface="+mn-lt"/>
          <a:ea typeface="+mn-ea"/>
          <a:cs typeface="+mn-cs"/>
        </a:defRPr>
      </a:lvl2pPr>
      <a:lvl3pPr marL="540000" indent="-108000" algn="l" defTabSz="912114" rtl="0" eaLnBrk="1" fontAlgn="ctr" latinLnBrk="0" hangingPunct="1">
        <a:lnSpc>
          <a:spcPct val="110000"/>
        </a:lnSpc>
        <a:spcBef>
          <a:spcPts val="0"/>
        </a:spcBef>
        <a:spcAft>
          <a:spcPts val="600"/>
        </a:spcAft>
        <a:buClr>
          <a:srgbClr val="2E75B6"/>
        </a:buClr>
        <a:buFont typeface="Arial" panose="020B0604020202020204" pitchFamily="34" charset="0"/>
        <a:buChar char="•"/>
        <a:defRPr kumimoji="1" sz="1400" kern="1200">
          <a:solidFill>
            <a:schemeClr val="tx1"/>
          </a:solidFill>
          <a:latin typeface="+mn-lt"/>
          <a:ea typeface="+mn-ea"/>
          <a:cs typeface="+mn-cs"/>
        </a:defRPr>
      </a:lvl3pPr>
      <a:lvl4pPr marL="180000" indent="-180000" algn="l" defTabSz="912114" rtl="0" eaLnBrk="1" fontAlgn="ctr" latinLnBrk="0" hangingPunct="1">
        <a:lnSpc>
          <a:spcPct val="110000"/>
        </a:lnSpc>
        <a:spcBef>
          <a:spcPts val="0"/>
        </a:spcBef>
        <a:spcAft>
          <a:spcPts val="600"/>
        </a:spcAft>
        <a:buFont typeface="Wingdings" panose="05000000000000000000" pitchFamily="2" charset="2"/>
        <a:buChar char="l"/>
        <a:defRPr kumimoji="1" sz="1400" kern="1200">
          <a:solidFill>
            <a:schemeClr val="tx1"/>
          </a:solidFill>
          <a:latin typeface="+mn-lt"/>
          <a:ea typeface="+mn-ea"/>
          <a:cs typeface="+mn-cs"/>
        </a:defRPr>
      </a:lvl4pPr>
      <a:lvl5pPr marL="180000" indent="-180000" algn="l" defTabSz="912114" rtl="0" eaLnBrk="1" fontAlgn="ctr" latinLnBrk="0" hangingPunct="1">
        <a:lnSpc>
          <a:spcPct val="110000"/>
        </a:lnSpc>
        <a:spcBef>
          <a:spcPts val="0"/>
        </a:spcBef>
        <a:spcAft>
          <a:spcPts val="600"/>
        </a:spcAft>
        <a:buFont typeface="Wingdings" panose="05000000000000000000" pitchFamily="2" charset="2"/>
        <a:buChar char="l"/>
        <a:defRPr kumimoji="1" sz="1400" kern="1200">
          <a:solidFill>
            <a:schemeClr val="tx1"/>
          </a:solidFill>
          <a:latin typeface="+mn-lt"/>
          <a:ea typeface="+mn-ea"/>
          <a:cs typeface="+mn-cs"/>
        </a:defRPr>
      </a:lvl5pPr>
      <a:lvl6pPr marL="2508314"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6pPr>
      <a:lvl7pPr marL="2964371"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7pPr>
      <a:lvl8pPr marL="3420428"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8pPr>
      <a:lvl9pPr marL="3876485" indent="-228029" algn="l" defTabSz="912114" rtl="0" eaLnBrk="1" latinLnBrk="0" hangingPunct="1">
        <a:lnSpc>
          <a:spcPct val="90000"/>
        </a:lnSpc>
        <a:spcBef>
          <a:spcPts val="499"/>
        </a:spcBef>
        <a:buFont typeface="Arial" panose="020B0604020202020204" pitchFamily="34" charset="0"/>
        <a:buChar char="•"/>
        <a:defRPr kumimoji="1" sz="1795" kern="1200">
          <a:solidFill>
            <a:schemeClr val="tx1"/>
          </a:solidFill>
          <a:latin typeface="+mn-lt"/>
          <a:ea typeface="+mn-ea"/>
          <a:cs typeface="+mn-cs"/>
        </a:defRPr>
      </a:lvl9pPr>
    </p:bodyStyle>
    <p:otherStyle>
      <a:defPPr>
        <a:defRPr lang="en-US"/>
      </a:defPPr>
      <a:lvl1pPr marL="0" algn="l" defTabSz="912114" rtl="0" eaLnBrk="1" latinLnBrk="0" hangingPunct="1">
        <a:defRPr kumimoji="1" sz="1795" kern="1200">
          <a:solidFill>
            <a:schemeClr val="tx1"/>
          </a:solidFill>
          <a:latin typeface="+mn-lt"/>
          <a:ea typeface="+mn-ea"/>
          <a:cs typeface="+mn-cs"/>
        </a:defRPr>
      </a:lvl1pPr>
      <a:lvl2pPr marL="456057" algn="l" defTabSz="912114" rtl="0" eaLnBrk="1" latinLnBrk="0" hangingPunct="1">
        <a:defRPr kumimoji="1" sz="1795" kern="1200">
          <a:solidFill>
            <a:schemeClr val="tx1"/>
          </a:solidFill>
          <a:latin typeface="+mn-lt"/>
          <a:ea typeface="+mn-ea"/>
          <a:cs typeface="+mn-cs"/>
        </a:defRPr>
      </a:lvl2pPr>
      <a:lvl3pPr marL="912114" algn="l" defTabSz="912114" rtl="0" eaLnBrk="1" latinLnBrk="0" hangingPunct="1">
        <a:defRPr kumimoji="1" sz="1795" kern="1200">
          <a:solidFill>
            <a:schemeClr val="tx1"/>
          </a:solidFill>
          <a:latin typeface="+mn-lt"/>
          <a:ea typeface="+mn-ea"/>
          <a:cs typeface="+mn-cs"/>
        </a:defRPr>
      </a:lvl3pPr>
      <a:lvl4pPr marL="1368171" algn="l" defTabSz="912114" rtl="0" eaLnBrk="1" latinLnBrk="0" hangingPunct="1">
        <a:defRPr kumimoji="1" sz="1795" kern="1200">
          <a:solidFill>
            <a:schemeClr val="tx1"/>
          </a:solidFill>
          <a:latin typeface="+mn-lt"/>
          <a:ea typeface="+mn-ea"/>
          <a:cs typeface="+mn-cs"/>
        </a:defRPr>
      </a:lvl4pPr>
      <a:lvl5pPr marL="1824228" algn="l" defTabSz="912114" rtl="0" eaLnBrk="1" latinLnBrk="0" hangingPunct="1">
        <a:defRPr kumimoji="1" sz="1795" kern="1200">
          <a:solidFill>
            <a:schemeClr val="tx1"/>
          </a:solidFill>
          <a:latin typeface="+mn-lt"/>
          <a:ea typeface="+mn-ea"/>
          <a:cs typeface="+mn-cs"/>
        </a:defRPr>
      </a:lvl5pPr>
      <a:lvl6pPr marL="2280285" algn="l" defTabSz="912114" rtl="0" eaLnBrk="1" latinLnBrk="0" hangingPunct="1">
        <a:defRPr kumimoji="1" sz="1795" kern="1200">
          <a:solidFill>
            <a:schemeClr val="tx1"/>
          </a:solidFill>
          <a:latin typeface="+mn-lt"/>
          <a:ea typeface="+mn-ea"/>
          <a:cs typeface="+mn-cs"/>
        </a:defRPr>
      </a:lvl6pPr>
      <a:lvl7pPr marL="2736342" algn="l" defTabSz="912114" rtl="0" eaLnBrk="1" latinLnBrk="0" hangingPunct="1">
        <a:defRPr kumimoji="1" sz="1795" kern="1200">
          <a:solidFill>
            <a:schemeClr val="tx1"/>
          </a:solidFill>
          <a:latin typeface="+mn-lt"/>
          <a:ea typeface="+mn-ea"/>
          <a:cs typeface="+mn-cs"/>
        </a:defRPr>
      </a:lvl7pPr>
      <a:lvl8pPr marL="3192399" algn="l" defTabSz="912114" rtl="0" eaLnBrk="1" latinLnBrk="0" hangingPunct="1">
        <a:defRPr kumimoji="1" sz="1795" kern="1200">
          <a:solidFill>
            <a:schemeClr val="tx1"/>
          </a:solidFill>
          <a:latin typeface="+mn-lt"/>
          <a:ea typeface="+mn-ea"/>
          <a:cs typeface="+mn-cs"/>
        </a:defRPr>
      </a:lvl8pPr>
      <a:lvl9pPr marL="3648456" algn="l" defTabSz="912114" rtl="0" eaLnBrk="1" latinLnBrk="0" hangingPunct="1">
        <a:defRPr kumimoji="1" sz="1795" kern="1200">
          <a:solidFill>
            <a:schemeClr val="tx1"/>
          </a:solidFill>
          <a:latin typeface="+mn-lt"/>
          <a:ea typeface="+mn-ea"/>
          <a:cs typeface="+mn-cs"/>
        </a:defRPr>
      </a:lvl9pPr>
    </p:otherStyle>
  </p:txStyles>
  <p:extLst>
    <p:ext uri="{27BBF7A9-308A-43DC-89C8-2F10F3537804}">
      <p15:sldGuideLst xmlns:p15="http://schemas.microsoft.com/office/powerpoint/2012/main">
        <p15:guide id="2" pos="180">
          <p15:clr>
            <a:srgbClr val="F26B43"/>
          </p15:clr>
        </p15:guide>
        <p15:guide id="3" pos="6066">
          <p15:clr>
            <a:srgbClr val="F26B43"/>
          </p15:clr>
        </p15:guide>
        <p15:guide id="4" orient="horz" pos="135">
          <p15:clr>
            <a:srgbClr val="F26B43"/>
          </p15:clr>
        </p15:guide>
        <p15:guide id="5" orient="horz" pos="412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2">
            <a:extLst>
              <a:ext uri="{FF2B5EF4-FFF2-40B4-BE49-F238E27FC236}">
                <a16:creationId xmlns:a16="http://schemas.microsoft.com/office/drawing/2014/main" id="{09C85511-AAC6-0BA4-3AB4-7414DDF728E0}"/>
              </a:ext>
            </a:extLst>
          </p:cNvPr>
          <p:cNvSpPr txBox="1">
            <a:spLocks/>
          </p:cNvSpPr>
          <p:nvPr/>
        </p:nvSpPr>
        <p:spPr>
          <a:xfrm>
            <a:off x="0" y="0"/>
            <a:ext cx="9900000" cy="828000"/>
          </a:xfrm>
          <a:prstGeom prst="rect">
            <a:avLst/>
          </a:prstGeom>
          <a:solidFill>
            <a:srgbClr val="DEEBF7"/>
          </a:solidFill>
        </p:spPr>
        <p:txBody>
          <a:bodyPr vert="horz" lIns="288000" tIns="0" rIns="288000" bIns="72000" rtlCol="0" anchor="b" anchorCtr="0">
            <a:noAutofit/>
          </a:bodyPr>
          <a:lstStyle>
            <a:lvl1pPr algn="l" defTabSz="912114" rtl="0" eaLnBrk="1" fontAlgn="ctr" latinLnBrk="0" hangingPunct="1">
              <a:lnSpc>
                <a:spcPct val="100000"/>
              </a:lnSpc>
              <a:spcBef>
                <a:spcPts val="0"/>
              </a:spcBef>
              <a:buNone/>
              <a:defRPr kumimoji="1" sz="1800" b="1" kern="1200">
                <a:solidFill>
                  <a:schemeClr val="tx1"/>
                </a:solidFill>
                <a:latin typeface="+mj-lt"/>
                <a:ea typeface="+mj-ea"/>
                <a:cs typeface="+mj-cs"/>
              </a:defRPr>
            </a:lvl1pPr>
          </a:lstStyle>
          <a:p>
            <a:pPr marL="0" marR="0" lvl="0" indent="0" algn="l" defTabSz="912114" rtl="0" eaLnBrk="1" fontAlgn="ctr"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外国人創業活動促進事業（スタートアップビザ）</a:t>
            </a:r>
            <a:r>
              <a:rPr kumimoji="0" lang="en-US" altLang="ja-JP" sz="1400" b="1" i="0" u="none" strike="noStrike" kern="1200" cap="none" spc="-17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0" lang="ja-JP" altLang="en-US" sz="1400" b="1" i="0" u="none" strike="noStrike" kern="1200" cap="none" spc="-17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区域計画</a:t>
            </a:r>
            <a:r>
              <a:rPr kumimoji="0" lang="en-US" altLang="ja-JP" sz="1400" b="1" i="0" u="none" strike="noStrike" kern="1200" cap="none" spc="-17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29" name="角丸四角形 31">
            <a:extLst>
              <a:ext uri="{FF2B5EF4-FFF2-40B4-BE49-F238E27FC236}">
                <a16:creationId xmlns:a16="http://schemas.microsoft.com/office/drawing/2014/main" id="{B368A946-B9F6-1A8B-B58F-36F7AF9CCD70}"/>
              </a:ext>
            </a:extLst>
          </p:cNvPr>
          <p:cNvSpPr/>
          <p:nvPr/>
        </p:nvSpPr>
        <p:spPr>
          <a:xfrm>
            <a:off x="4969644" y="3568491"/>
            <a:ext cx="2226462" cy="504000"/>
          </a:xfrm>
          <a:prstGeom prst="roundRect">
            <a:avLst>
              <a:gd name="adj" fmla="val 8445"/>
            </a:avLst>
          </a:prstGeom>
          <a:solidFill>
            <a:srgbClr val="F9E29B">
              <a:lumMod val="40000"/>
              <a:lumOff val="60000"/>
            </a:srgbClr>
          </a:solidFill>
          <a:ln w="12700" cap="flat" cmpd="sng" algn="ctr">
            <a:solidFill>
              <a:srgbClr val="3688D6">
                <a:shade val="50000"/>
              </a:srgbClr>
            </a:solidFill>
            <a:prstDash val="sysDash"/>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endParaRPr kumimoji="0" lang="ja-JP" altLang="en-US" sz="1322" b="0" i="0" u="none" strike="noStrike" kern="0" cap="none" spc="0" normalizeH="0" baseline="0" noProof="0">
              <a:ln>
                <a:noFill/>
              </a:ln>
              <a:solidFill>
                <a:srgbClr val="FFFFFF"/>
              </a:solidFill>
              <a:effectLst/>
              <a:uLnTx/>
              <a:uFillTx/>
              <a:latin typeface="Segoe UI"/>
              <a:ea typeface="Meiryo UI"/>
              <a:cs typeface="+mn-cs"/>
            </a:endParaRPr>
          </a:p>
        </p:txBody>
      </p:sp>
      <p:sp>
        <p:nvSpPr>
          <p:cNvPr id="30" name="正方形/長方形 29"/>
          <p:cNvSpPr/>
          <p:nvPr/>
        </p:nvSpPr>
        <p:spPr>
          <a:xfrm>
            <a:off x="655439" y="1049897"/>
            <a:ext cx="8652697" cy="2155517"/>
          </a:xfrm>
          <a:prstGeom prst="rect">
            <a:avLst/>
          </a:prstGeom>
          <a:noFill/>
          <a:ln w="12700" cap="flat" cmpd="sng" algn="ctr">
            <a:solidFill>
              <a:srgbClr val="3688D6">
                <a:shade val="50000"/>
              </a:srgbClr>
            </a:solidFill>
            <a:prstDash val="solid"/>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endParaRPr kumimoji="0" lang="ja-JP" altLang="en-US" sz="1322" b="0" i="0" u="none" strike="noStrike" kern="0" cap="none" spc="0" normalizeH="0" baseline="0" noProof="0">
              <a:ln>
                <a:noFill/>
              </a:ln>
              <a:solidFill>
                <a:srgbClr val="000000"/>
              </a:solidFill>
              <a:effectLst/>
              <a:uLnTx/>
              <a:uFillTx/>
              <a:latin typeface="Segoe UI"/>
              <a:ea typeface="Meiryo UI"/>
              <a:cs typeface="+mn-cs"/>
            </a:endParaRPr>
          </a:p>
        </p:txBody>
      </p:sp>
      <p:sp>
        <p:nvSpPr>
          <p:cNvPr id="33" name="角丸四角形 32"/>
          <p:cNvSpPr/>
          <p:nvPr/>
        </p:nvSpPr>
        <p:spPr>
          <a:xfrm>
            <a:off x="655437" y="942168"/>
            <a:ext cx="723133" cy="213069"/>
          </a:xfrm>
          <a:prstGeom prst="roundRect">
            <a:avLst/>
          </a:prstGeom>
          <a:solidFill>
            <a:srgbClr val="00B050"/>
          </a:solidFill>
          <a:ln w="12700" cap="flat" cmpd="sng" algn="ctr">
            <a:solidFill>
              <a:srgbClr val="0070C0"/>
            </a:solidFill>
            <a:prstDash val="solid"/>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Segoe UI"/>
                <a:ea typeface="Meiryo UI"/>
                <a:cs typeface="+mn-cs"/>
              </a:rPr>
              <a:t>背　景</a:t>
            </a:r>
          </a:p>
        </p:txBody>
      </p:sp>
      <p:sp>
        <p:nvSpPr>
          <p:cNvPr id="36" name="正方形/長方形 35"/>
          <p:cNvSpPr/>
          <p:nvPr/>
        </p:nvSpPr>
        <p:spPr>
          <a:xfrm>
            <a:off x="645867" y="5383363"/>
            <a:ext cx="8676628" cy="1086309"/>
          </a:xfrm>
          <a:prstGeom prst="rect">
            <a:avLst/>
          </a:prstGeom>
          <a:noFill/>
          <a:ln w="12700" cap="flat" cmpd="sng" algn="ctr">
            <a:solidFill>
              <a:srgbClr val="3688D6">
                <a:shade val="50000"/>
              </a:srgbClr>
            </a:solidFill>
            <a:prstDash val="solid"/>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endParaRPr kumimoji="0" lang="ja-JP" altLang="en-US" sz="1322" b="0" i="0" u="none" strike="noStrike" kern="0" cap="none" spc="0" normalizeH="0" baseline="0" noProof="0" dirty="0">
              <a:ln>
                <a:noFill/>
              </a:ln>
              <a:solidFill>
                <a:srgbClr val="FFFFFF"/>
              </a:solidFill>
              <a:effectLst/>
              <a:uLnTx/>
              <a:uFillTx/>
              <a:latin typeface="Segoe UI"/>
              <a:ea typeface="Meiryo UI"/>
              <a:cs typeface="+mn-cs"/>
            </a:endParaRPr>
          </a:p>
        </p:txBody>
      </p:sp>
      <p:sp>
        <p:nvSpPr>
          <p:cNvPr id="39" name="角丸四角形 38"/>
          <p:cNvSpPr/>
          <p:nvPr/>
        </p:nvSpPr>
        <p:spPr>
          <a:xfrm>
            <a:off x="624911" y="5272315"/>
            <a:ext cx="1507317" cy="263637"/>
          </a:xfrm>
          <a:prstGeom prst="roundRect">
            <a:avLst/>
          </a:prstGeom>
          <a:solidFill>
            <a:srgbClr val="00B050"/>
          </a:solidFill>
          <a:ln w="12700" cap="flat" cmpd="sng" algn="ctr">
            <a:solidFill>
              <a:srgbClr val="0070C0"/>
            </a:solidFill>
            <a:prstDash val="solid"/>
            <a:miter lim="800000"/>
          </a:ln>
          <a:effectLst/>
        </p:spPr>
        <p:txBody>
          <a:bodyPr rtlCol="0" anchor="ctr"/>
          <a:lstStyle/>
          <a:p>
            <a:pPr marL="0" marR="0" lvl="0" indent="0" algn="l" defTabSz="422039"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HGｺﾞｼｯｸE" panose="020B0909000000000000" pitchFamily="49" charset="-128"/>
                <a:ea typeface="HGｺﾞｼｯｸE" panose="020B0909000000000000" pitchFamily="49" charset="-128"/>
                <a:cs typeface="+mn-cs"/>
              </a:rPr>
              <a:t> </a:t>
            </a:r>
            <a:r>
              <a:rPr kumimoji="0" lang="ja-JP" altLang="en-US" sz="1200" b="0" i="0" u="none" strike="noStrike" kern="0" cap="none" spc="0" normalizeH="0" baseline="0" noProof="0" dirty="0">
                <a:ln>
                  <a:noFill/>
                </a:ln>
                <a:solidFill>
                  <a:srgbClr val="FFFFFF"/>
                </a:solidFill>
                <a:effectLst/>
                <a:uLnTx/>
                <a:uFillTx/>
                <a:latin typeface="Segoe UI"/>
                <a:ea typeface="Meiryo UI"/>
                <a:cs typeface="+mn-cs"/>
              </a:rPr>
              <a:t>期 待 さ れ る 効 果 </a:t>
            </a:r>
          </a:p>
        </p:txBody>
      </p:sp>
      <p:sp>
        <p:nvSpPr>
          <p:cNvPr id="48" name="テキスト ボックス 47"/>
          <p:cNvSpPr txBox="1"/>
          <p:nvPr/>
        </p:nvSpPr>
        <p:spPr>
          <a:xfrm>
            <a:off x="678889" y="1144868"/>
            <a:ext cx="8629247" cy="2054409"/>
          </a:xfrm>
          <a:prstGeom prst="rect">
            <a:avLst/>
          </a:prstGeom>
          <a:noFill/>
        </p:spPr>
        <p:txBody>
          <a:bodyPr wrap="square" rtlCol="0">
            <a:spAutoFit/>
          </a:bodyPr>
          <a:lstStyle/>
          <a:p>
            <a:pPr marL="179388" marR="0" lvl="0" indent="-179388" algn="l" defTabSz="422039"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a:ea typeface="Meiryo UI"/>
                <a:cs typeface="+mn-cs"/>
              </a:rPr>
              <a:t>●大阪市では</a:t>
            </a:r>
            <a:r>
              <a:rPr lang="en-US" altLang="ja-JP" sz="1200" kern="0" dirty="0">
                <a:latin typeface="Meiryo UI"/>
                <a:ea typeface="Meiryo UI"/>
              </a:rPr>
              <a:t>2019</a:t>
            </a:r>
            <a:r>
              <a:rPr kumimoji="0" lang="ja-JP" altLang="en-US" sz="1200" b="0" i="0" u="none" strike="noStrike" kern="0" cap="none" spc="0" normalizeH="0" baseline="0" noProof="0" dirty="0">
                <a:ln>
                  <a:noFill/>
                </a:ln>
                <a:effectLst/>
                <a:uLnTx/>
                <a:uFillTx/>
                <a:latin typeface="Meiryo UI"/>
                <a:ea typeface="Meiryo UI"/>
                <a:cs typeface="+mn-cs"/>
              </a:rPr>
              <a:t>年５月から「大阪市外国人起業活動促進事業」として、経済産業省から外国人起業促進実施団体の認定を受け、支援窓口を市の中小企業支援の執行機関として位置付けている大阪産業局に設置して、経営相談、資金調達など産業局が保有する支援機能を使って起業活動支援を実施している</a:t>
            </a:r>
            <a:endParaRPr kumimoji="0" lang="en-US" altLang="ja-JP" sz="1200" b="0" i="0" u="none" strike="noStrike" kern="0" cap="none" spc="0" normalizeH="0" baseline="0" noProof="0" dirty="0">
              <a:ln>
                <a:noFill/>
              </a:ln>
              <a:effectLst/>
              <a:uLnTx/>
              <a:uFillTx/>
              <a:latin typeface="Meiryo UI"/>
              <a:ea typeface="Meiryo UI"/>
              <a:cs typeface="+mn-cs"/>
            </a:endParaRPr>
          </a:p>
          <a:p>
            <a:pPr marL="179388" marR="0" lvl="0" indent="-179388" algn="l" defTabSz="422039" rtl="0" eaLnBrk="1" fontAlgn="auto" latinLnBrk="0" hangingPunct="1">
              <a:lnSpc>
                <a:spcPct val="100000"/>
              </a:lnSpc>
              <a:spcBef>
                <a:spcPts val="335"/>
              </a:spcBef>
              <a:spcAft>
                <a:spcPts val="0"/>
              </a:spcAft>
              <a:buClrTx/>
              <a:buSzTx/>
              <a:buFontTx/>
              <a:buNone/>
              <a:tabLst/>
              <a:defRPr/>
            </a:pPr>
            <a:r>
              <a:rPr kumimoji="0" lang="ja-JP" altLang="en-US" sz="1200" b="0" i="0" u="none" strike="noStrike" kern="0" cap="none" spc="0" normalizeH="0" baseline="0" noProof="0" dirty="0">
                <a:ln>
                  <a:noFill/>
                </a:ln>
                <a:effectLst/>
                <a:uLnTx/>
                <a:uFillTx/>
                <a:latin typeface="Meiryo UI"/>
                <a:ea typeface="Meiryo UI"/>
                <a:cs typeface="+mn-cs"/>
              </a:rPr>
              <a:t>●</a:t>
            </a:r>
            <a:r>
              <a:rPr lang="en-US" altLang="ja-JP" sz="1200" kern="0" dirty="0">
                <a:latin typeface="Meiryo UI"/>
                <a:ea typeface="Meiryo UI"/>
              </a:rPr>
              <a:t>2020</a:t>
            </a:r>
            <a:r>
              <a:rPr kumimoji="0" lang="ja-JP" altLang="en-US" sz="1200" b="0" i="0" u="none" strike="noStrike" kern="0" cap="none" spc="0" normalizeH="0" baseline="0" noProof="0" dirty="0">
                <a:ln>
                  <a:noFill/>
                </a:ln>
                <a:effectLst/>
                <a:uLnTx/>
                <a:uFillTx/>
                <a:latin typeface="Meiryo UI"/>
                <a:ea typeface="Meiryo UI"/>
                <a:cs typeface="+mn-cs"/>
              </a:rPr>
              <a:t>年には京阪神地域が「グローバル拠点都市」に選定されグローバルに展開するスタートアップ企業が次々に輩出されるスタートアップ・エコシステムの構築に取り組んでおり、大学の研究成果を活かしたスタートアップの創出・成長支援も進めている</a:t>
            </a:r>
            <a:endParaRPr kumimoji="0" lang="en-US" altLang="ja-JP" sz="1200" b="0" i="0" u="none" strike="noStrike" kern="0" cap="none" spc="0" normalizeH="0" baseline="0" noProof="0" dirty="0">
              <a:ln>
                <a:noFill/>
              </a:ln>
              <a:effectLst/>
              <a:uLnTx/>
              <a:uFillTx/>
              <a:latin typeface="Meiryo UI"/>
              <a:ea typeface="Meiryo UI"/>
              <a:cs typeface="+mn-cs"/>
            </a:endParaRPr>
          </a:p>
          <a:p>
            <a:pPr marL="179388" marR="0" lvl="0" indent="-179388" algn="l" defTabSz="422039" rtl="0" eaLnBrk="1" fontAlgn="auto" latinLnBrk="0" hangingPunct="1">
              <a:lnSpc>
                <a:spcPct val="100000"/>
              </a:lnSpc>
              <a:spcBef>
                <a:spcPts val="335"/>
              </a:spcBef>
              <a:spcAft>
                <a:spcPts val="0"/>
              </a:spcAft>
              <a:buClrTx/>
              <a:buSzTx/>
              <a:buFontTx/>
              <a:buNone/>
              <a:tabLst/>
              <a:defRPr/>
            </a:pPr>
            <a:r>
              <a:rPr kumimoji="0" lang="ja-JP" altLang="en-US" sz="1200" b="0" i="0" u="none" strike="noStrike" kern="0" cap="none" spc="0" normalizeH="0" baseline="0" noProof="0" dirty="0">
                <a:ln>
                  <a:noFill/>
                </a:ln>
                <a:effectLst/>
                <a:uLnTx/>
                <a:uFillTx/>
                <a:latin typeface="Meiryo UI"/>
                <a:ea typeface="Meiryo UI"/>
                <a:cs typeface="+mn-cs"/>
              </a:rPr>
              <a:t>●外国人起業活動促進事業導入後、コロナ禍においても制度利用者は順調に推移しており、訪日外国人客数が回復し始めた</a:t>
            </a:r>
            <a:r>
              <a:rPr lang="en-US" altLang="ja-JP" sz="1200" kern="0" dirty="0">
                <a:latin typeface="Meiryo UI"/>
                <a:ea typeface="Meiryo UI"/>
              </a:rPr>
              <a:t>2022</a:t>
            </a:r>
            <a:r>
              <a:rPr kumimoji="0" lang="ja-JP" altLang="en-US" sz="1200" b="0" i="0" u="none" strike="noStrike" kern="0" cap="none" spc="0" normalizeH="0" baseline="0" noProof="0" dirty="0">
                <a:ln>
                  <a:noFill/>
                </a:ln>
                <a:effectLst/>
                <a:uLnTx/>
                <a:uFillTx/>
                <a:latin typeface="Meiryo UI"/>
                <a:ea typeface="Meiryo UI"/>
                <a:cs typeface="+mn-cs"/>
              </a:rPr>
              <a:t>年度以降は相談件数、制度利用者ともに増加の兆しが見られる</a:t>
            </a:r>
            <a:endParaRPr kumimoji="0" lang="en-US" altLang="ja-JP" sz="1200" b="0" i="0" u="none" strike="noStrike" kern="0" cap="none" spc="0" normalizeH="0" baseline="0" noProof="0" dirty="0">
              <a:ln>
                <a:noFill/>
              </a:ln>
              <a:effectLst/>
              <a:uLnTx/>
              <a:uFillTx/>
              <a:latin typeface="Meiryo UI"/>
              <a:ea typeface="Meiryo UI"/>
              <a:cs typeface="+mn-cs"/>
            </a:endParaRPr>
          </a:p>
          <a:p>
            <a:pPr marL="179388" lvl="0" indent="-179388" defTabSz="422039">
              <a:spcBef>
                <a:spcPts val="335"/>
              </a:spcBef>
              <a:defRPr/>
            </a:pPr>
            <a:r>
              <a:rPr lang="ja-JP" altLang="en-US" sz="1200" kern="0" dirty="0"/>
              <a:t>●優秀な外国人起業家をさらに呼び込むためには、事業化までに比較的時間を要する研究開発型スタートアップなどを想定して、経済産業省のスタートアップビザによる最長１年間の起業準備活動のさらなる延長が有効と認識しており、そのための国家戦略特別区域外国人創業活動促進事業の導入が必要</a:t>
            </a:r>
          </a:p>
        </p:txBody>
      </p:sp>
      <p:sp>
        <p:nvSpPr>
          <p:cNvPr id="49" name="フローチャート: 組合せ 48"/>
          <p:cNvSpPr/>
          <p:nvPr/>
        </p:nvSpPr>
        <p:spPr>
          <a:xfrm>
            <a:off x="3442682" y="5080628"/>
            <a:ext cx="3014635" cy="216000"/>
          </a:xfrm>
          <a:prstGeom prst="flowChartMerge">
            <a:avLst/>
          </a:prstGeom>
          <a:solidFill>
            <a:srgbClr val="F9E29B">
              <a:lumMod val="40000"/>
              <a:lumOff val="60000"/>
            </a:srgbClr>
          </a:solidFill>
          <a:ln w="12700" cap="flat" cmpd="sng" algn="ctr">
            <a:solidFill>
              <a:srgbClr val="3688D6">
                <a:shade val="50000"/>
              </a:srgbClr>
            </a:solidFill>
            <a:prstDash val="solid"/>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endParaRPr kumimoji="0" lang="ja-JP" altLang="en-US" sz="1322" b="0" i="0" u="none" strike="noStrike" kern="0" cap="none" spc="0" normalizeH="0" baseline="0" noProof="0">
              <a:ln>
                <a:noFill/>
              </a:ln>
              <a:solidFill>
                <a:srgbClr val="FFFFFF"/>
              </a:solidFill>
              <a:effectLst/>
              <a:uLnTx/>
              <a:uFillTx/>
              <a:latin typeface="Segoe UI"/>
              <a:ea typeface="Meiryo UI"/>
              <a:cs typeface="+mn-cs"/>
            </a:endParaRPr>
          </a:p>
        </p:txBody>
      </p:sp>
      <p:sp>
        <p:nvSpPr>
          <p:cNvPr id="50" name="正方形/長方形 49">
            <a:extLst>
              <a:ext uri="{FF2B5EF4-FFF2-40B4-BE49-F238E27FC236}">
                <a16:creationId xmlns:a16="http://schemas.microsoft.com/office/drawing/2014/main" id="{0314C92E-E101-B6B2-ED34-7C163C5F0B0F}"/>
              </a:ext>
            </a:extLst>
          </p:cNvPr>
          <p:cNvSpPr/>
          <p:nvPr/>
        </p:nvSpPr>
        <p:spPr>
          <a:xfrm>
            <a:off x="669797" y="3478509"/>
            <a:ext cx="8652698" cy="1525327"/>
          </a:xfrm>
          <a:prstGeom prst="rect">
            <a:avLst/>
          </a:prstGeom>
          <a:noFill/>
          <a:ln w="12700" cap="flat" cmpd="sng" algn="ctr">
            <a:solidFill>
              <a:srgbClr val="3688D6">
                <a:shade val="50000"/>
              </a:srgbClr>
            </a:solidFill>
            <a:prstDash val="solid"/>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endParaRPr kumimoji="0" lang="ja-JP" altLang="en-US" sz="1322" b="0" i="0" u="none" strike="noStrike" kern="0" cap="none" spc="0" normalizeH="0" baseline="0" noProof="0">
              <a:ln>
                <a:noFill/>
              </a:ln>
              <a:solidFill>
                <a:srgbClr val="FFFFFF"/>
              </a:solidFill>
              <a:effectLst/>
              <a:uLnTx/>
              <a:uFillTx/>
              <a:latin typeface="Segoe UI"/>
              <a:ea typeface="Meiryo UI"/>
              <a:cs typeface="+mn-cs"/>
            </a:endParaRPr>
          </a:p>
        </p:txBody>
      </p:sp>
      <p:sp>
        <p:nvSpPr>
          <p:cNvPr id="51" name="角丸四角形 28">
            <a:extLst>
              <a:ext uri="{FF2B5EF4-FFF2-40B4-BE49-F238E27FC236}">
                <a16:creationId xmlns:a16="http://schemas.microsoft.com/office/drawing/2014/main" id="{B0B77F5C-A4DE-2D44-98E5-941BC6D14D6A}"/>
              </a:ext>
            </a:extLst>
          </p:cNvPr>
          <p:cNvSpPr/>
          <p:nvPr/>
        </p:nvSpPr>
        <p:spPr>
          <a:xfrm>
            <a:off x="655439" y="3333070"/>
            <a:ext cx="1252801" cy="224866"/>
          </a:xfrm>
          <a:prstGeom prst="roundRect">
            <a:avLst/>
          </a:prstGeom>
          <a:solidFill>
            <a:srgbClr val="00B050"/>
          </a:solidFill>
          <a:ln w="12700" cap="flat" cmpd="sng" algn="ctr">
            <a:solidFill>
              <a:srgbClr val="0070C0"/>
            </a:solidFill>
            <a:prstDash val="solid"/>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FFFFFF"/>
                </a:solidFill>
                <a:effectLst/>
                <a:uLnTx/>
                <a:uFillTx/>
                <a:latin typeface="Segoe UI"/>
                <a:ea typeface="Meiryo UI"/>
                <a:cs typeface="+mn-cs"/>
              </a:rPr>
              <a:t>特 例 の 概 要</a:t>
            </a:r>
          </a:p>
        </p:txBody>
      </p:sp>
      <p:sp>
        <p:nvSpPr>
          <p:cNvPr id="52" name="テキスト ボックス 51">
            <a:extLst>
              <a:ext uri="{FF2B5EF4-FFF2-40B4-BE49-F238E27FC236}">
                <a16:creationId xmlns:a16="http://schemas.microsoft.com/office/drawing/2014/main" id="{6A02C59C-821B-C786-B5F3-9CAE5BCFDB8D}"/>
              </a:ext>
            </a:extLst>
          </p:cNvPr>
          <p:cNvSpPr txBox="1"/>
          <p:nvPr/>
        </p:nvSpPr>
        <p:spPr>
          <a:xfrm>
            <a:off x="655437" y="3533770"/>
            <a:ext cx="4309794" cy="1159793"/>
          </a:xfrm>
          <a:prstGeom prst="rect">
            <a:avLst/>
          </a:prstGeom>
          <a:noFill/>
        </p:spPr>
        <p:txBody>
          <a:bodyPr wrap="square" rtlCol="0">
            <a:noAutofit/>
          </a:bodyPr>
          <a:lstStyle/>
          <a:p>
            <a:pPr marL="179388" marR="0" lvl="0" indent="-179388" algn="l" defTabSz="422039"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a:ea typeface="Meiryo UI"/>
                <a:cs typeface="+mn-cs"/>
              </a:rPr>
              <a:t>①上陸６か月以内に「経営・管理」の要件を満たす見込みで大阪市等からサポートを受ける創業活動については、特例的に在留資格を認める</a:t>
            </a:r>
            <a:r>
              <a:rPr kumimoji="0" lang="ja-JP" altLang="en-US" sz="1200" b="0" i="0" u="none" strike="noStrike" kern="0" cap="none" spc="0" normalizeH="0" baseline="0" noProof="0" dirty="0">
                <a:ln>
                  <a:noFill/>
                </a:ln>
                <a:solidFill>
                  <a:srgbClr val="FF0000"/>
                </a:solidFill>
                <a:effectLst/>
                <a:uLnTx/>
                <a:uFillTx/>
                <a:latin typeface="Meiryo UI"/>
                <a:ea typeface="Meiryo UI"/>
                <a:cs typeface="+mn-cs"/>
              </a:rPr>
              <a:t>（最長６か月）</a:t>
            </a:r>
            <a:endParaRPr kumimoji="0" lang="en-US" altLang="ja-JP" sz="1200" b="0" i="0" u="none" strike="noStrike" kern="0" cap="none" spc="0" normalizeH="0" baseline="0" noProof="0" dirty="0">
              <a:ln>
                <a:noFill/>
              </a:ln>
              <a:solidFill>
                <a:srgbClr val="FF0000"/>
              </a:solidFill>
              <a:effectLst/>
              <a:uLnTx/>
              <a:uFillTx/>
              <a:latin typeface="Meiryo UI"/>
              <a:ea typeface="Meiryo UI"/>
              <a:cs typeface="+mn-cs"/>
            </a:endParaRPr>
          </a:p>
          <a:p>
            <a:pPr marL="151555" marR="0" lvl="0" indent="-151555" algn="l" defTabSz="422039" rtl="0" eaLnBrk="1" fontAlgn="auto" latinLnBrk="0" hangingPunct="1">
              <a:lnSpc>
                <a:spcPct val="100000"/>
              </a:lnSpc>
              <a:spcBef>
                <a:spcPts val="335"/>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a:ea typeface="Meiryo UI"/>
                <a:cs typeface="+mn-cs"/>
              </a:rPr>
              <a:t>②外国人起業活動促進事業の期間内に起業に至らなかった外国人が、大阪市等からサポートを受ける創業活動については、</a:t>
            </a:r>
            <a:r>
              <a:rPr kumimoji="0" lang="zh-TW" altLang="en-US" sz="1200" b="0" i="0" u="none" strike="noStrike" kern="0" cap="none" spc="0" normalizeH="0" baseline="0" noProof="0" dirty="0">
                <a:ln>
                  <a:noFill/>
                </a:ln>
                <a:solidFill>
                  <a:srgbClr val="000000"/>
                </a:solidFill>
                <a:effectLst/>
                <a:uLnTx/>
                <a:uFillTx/>
                <a:latin typeface="Meiryo UI"/>
                <a:ea typeface="Meiryo UI"/>
                <a:cs typeface="+mn-cs"/>
              </a:rPr>
              <a:t>国家戦略特別区域外国人創業活動促進事業</a:t>
            </a:r>
            <a:r>
              <a:rPr kumimoji="0" lang="ja-JP" altLang="en-US" sz="1200" b="0" i="0" u="none" strike="noStrike" kern="0" cap="none" spc="0" normalizeH="0" baseline="0" noProof="0" dirty="0">
                <a:ln>
                  <a:noFill/>
                </a:ln>
                <a:solidFill>
                  <a:srgbClr val="000000"/>
                </a:solidFill>
                <a:effectLst/>
                <a:uLnTx/>
                <a:uFillTx/>
                <a:latin typeface="Meiryo UI"/>
                <a:ea typeface="Meiryo UI"/>
                <a:cs typeface="+mn-cs"/>
              </a:rPr>
              <a:t>を活用することを認める</a:t>
            </a:r>
            <a:r>
              <a:rPr kumimoji="0" lang="ja-JP" altLang="en-US" sz="1200" b="0" i="0" u="none" strike="noStrike" kern="0" cap="none" spc="0" normalizeH="0" baseline="0" noProof="0" dirty="0">
                <a:ln>
                  <a:noFill/>
                </a:ln>
                <a:solidFill>
                  <a:srgbClr val="FF0000"/>
                </a:solidFill>
                <a:effectLst/>
                <a:uLnTx/>
                <a:uFillTx/>
                <a:latin typeface="Meiryo UI"/>
                <a:ea typeface="Meiryo UI"/>
                <a:cs typeface="+mn-cs"/>
              </a:rPr>
              <a:t>（最長６か月）</a:t>
            </a:r>
            <a:endParaRPr kumimoji="0" lang="en-US" altLang="ja-JP" sz="1050" b="0" i="0" u="none" strike="noStrike" kern="0" cap="none" spc="0" normalizeH="0" baseline="0" noProof="0" dirty="0">
              <a:ln>
                <a:noFill/>
              </a:ln>
              <a:solidFill>
                <a:srgbClr val="FF0000"/>
              </a:solidFill>
              <a:effectLst/>
              <a:uLnTx/>
              <a:uFillTx/>
              <a:latin typeface="Meiryo UI"/>
              <a:ea typeface="Meiryo UI"/>
              <a:cs typeface="+mn-cs"/>
            </a:endParaRPr>
          </a:p>
        </p:txBody>
      </p:sp>
      <p:sp>
        <p:nvSpPr>
          <p:cNvPr id="53" name="角丸四角形 31">
            <a:extLst>
              <a:ext uri="{FF2B5EF4-FFF2-40B4-BE49-F238E27FC236}">
                <a16:creationId xmlns:a16="http://schemas.microsoft.com/office/drawing/2014/main" id="{50761E6D-69A5-7758-670C-1385F87D89F4}"/>
              </a:ext>
            </a:extLst>
          </p:cNvPr>
          <p:cNvSpPr/>
          <p:nvPr/>
        </p:nvSpPr>
        <p:spPr>
          <a:xfrm>
            <a:off x="4946891" y="4160262"/>
            <a:ext cx="4284000" cy="504000"/>
          </a:xfrm>
          <a:prstGeom prst="roundRect">
            <a:avLst>
              <a:gd name="adj" fmla="val 10501"/>
            </a:avLst>
          </a:prstGeom>
          <a:solidFill>
            <a:srgbClr val="F9E29B">
              <a:lumMod val="40000"/>
              <a:lumOff val="60000"/>
            </a:srgbClr>
          </a:solidFill>
          <a:ln w="12700" cap="flat" cmpd="sng" algn="ctr">
            <a:solidFill>
              <a:srgbClr val="3688D6">
                <a:shade val="50000"/>
              </a:srgbClr>
            </a:solidFill>
            <a:prstDash val="sysDash"/>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endParaRPr kumimoji="0" lang="ja-JP" altLang="en-US" sz="1322" b="0" i="0" u="none" strike="noStrike" kern="0" cap="none" spc="0" normalizeH="0" baseline="0" noProof="0" dirty="0">
              <a:ln>
                <a:noFill/>
              </a:ln>
              <a:solidFill>
                <a:srgbClr val="FFFFFF"/>
              </a:solidFill>
              <a:effectLst/>
              <a:uLnTx/>
              <a:uFillTx/>
              <a:latin typeface="Segoe UI"/>
              <a:ea typeface="Meiryo UI"/>
              <a:cs typeface="+mn-cs"/>
            </a:endParaRPr>
          </a:p>
        </p:txBody>
      </p:sp>
      <p:sp>
        <p:nvSpPr>
          <p:cNvPr id="54" name="テキスト ボックス 53">
            <a:extLst>
              <a:ext uri="{FF2B5EF4-FFF2-40B4-BE49-F238E27FC236}">
                <a16:creationId xmlns:a16="http://schemas.microsoft.com/office/drawing/2014/main" id="{27B8AB56-202B-94F5-8907-5E25D4CB7DA4}"/>
              </a:ext>
            </a:extLst>
          </p:cNvPr>
          <p:cNvSpPr txBox="1"/>
          <p:nvPr/>
        </p:nvSpPr>
        <p:spPr>
          <a:xfrm>
            <a:off x="4799518" y="4640715"/>
            <a:ext cx="2282480" cy="375744"/>
          </a:xfrm>
          <a:prstGeom prst="rect">
            <a:avLst/>
          </a:prstGeom>
          <a:noFill/>
        </p:spPr>
        <p:txBody>
          <a:bodyPr wrap="square" rtlCol="0">
            <a:spAutoFit/>
          </a:bodyPr>
          <a:lstStyle/>
          <a:p>
            <a:pPr marL="0" marR="0" lvl="0" indent="0" algn="ctr" defTabSz="422039" rtl="0" eaLnBrk="1" fontAlgn="auto" latinLnBrk="0" hangingPunct="1">
              <a:lnSpc>
                <a:spcPct val="100000"/>
              </a:lnSpc>
              <a:spcBef>
                <a:spcPts val="0"/>
              </a:spcBef>
              <a:spcAft>
                <a:spcPts val="0"/>
              </a:spcAft>
              <a:buClrTx/>
              <a:buSzTx/>
              <a:buFontTx/>
              <a:buNone/>
              <a:tabLst/>
              <a:defRPr/>
            </a:pPr>
            <a:r>
              <a:rPr kumimoji="0" lang="ja-JP" altLang="en-US" sz="921" b="1" i="0" u="none" strike="noStrike" kern="0" cap="none" spc="0" normalizeH="0" baseline="0" noProof="0" dirty="0">
                <a:ln>
                  <a:noFill/>
                </a:ln>
                <a:solidFill>
                  <a:srgbClr val="000000"/>
                </a:solidFill>
                <a:effectLst/>
                <a:uLnTx/>
                <a:uFillTx/>
                <a:latin typeface="Meiryo UI"/>
                <a:ea typeface="Meiryo UI"/>
                <a:cs typeface="+mn-cs"/>
              </a:rPr>
              <a:t>大阪市・関連機関による</a:t>
            </a:r>
            <a:endParaRPr kumimoji="0" lang="en-US" altLang="ja-JP" sz="921" b="1" i="0" u="none" strike="noStrike" kern="0" cap="none" spc="0" normalizeH="0" baseline="0" noProof="0" dirty="0">
              <a:ln>
                <a:noFill/>
              </a:ln>
              <a:solidFill>
                <a:srgbClr val="000000"/>
              </a:solidFill>
              <a:effectLst/>
              <a:uLnTx/>
              <a:uFillTx/>
              <a:latin typeface="Meiryo UI"/>
              <a:ea typeface="Meiryo UI"/>
              <a:cs typeface="+mn-cs"/>
            </a:endParaRPr>
          </a:p>
          <a:p>
            <a:pPr marL="0" marR="0" lvl="0" indent="0" algn="ctr" defTabSz="422039" rtl="0" eaLnBrk="1" fontAlgn="auto" latinLnBrk="0" hangingPunct="1">
              <a:lnSpc>
                <a:spcPct val="100000"/>
              </a:lnSpc>
              <a:spcBef>
                <a:spcPts val="0"/>
              </a:spcBef>
              <a:spcAft>
                <a:spcPts val="0"/>
              </a:spcAft>
              <a:buClrTx/>
              <a:buSzTx/>
              <a:buFontTx/>
              <a:buNone/>
              <a:tabLst/>
              <a:defRPr/>
            </a:pPr>
            <a:r>
              <a:rPr kumimoji="0" lang="ja-JP" altLang="en-US" sz="921" b="1" i="0" u="none" strike="noStrike" kern="0" cap="none" spc="0" normalizeH="0" baseline="0" noProof="0" dirty="0">
                <a:ln>
                  <a:noFill/>
                </a:ln>
                <a:solidFill>
                  <a:srgbClr val="000000"/>
                </a:solidFill>
                <a:effectLst/>
                <a:uLnTx/>
                <a:uFillTx/>
                <a:latin typeface="Meiryo UI"/>
                <a:ea typeface="Meiryo UI"/>
                <a:cs typeface="+mn-cs"/>
              </a:rPr>
              <a:t>各種サポート、進捗確認、創業支援</a:t>
            </a:r>
            <a:endParaRPr kumimoji="0" lang="en-US" altLang="ja-JP" sz="921" b="1" i="0" u="none" strike="noStrike" kern="0" cap="none" spc="0" normalizeH="0" baseline="0" noProof="0" dirty="0">
              <a:ln>
                <a:noFill/>
              </a:ln>
              <a:solidFill>
                <a:srgbClr val="000000"/>
              </a:solidFill>
              <a:effectLst/>
              <a:uLnTx/>
              <a:uFillTx/>
              <a:latin typeface="Meiryo UI"/>
              <a:ea typeface="Meiryo UI"/>
              <a:cs typeface="+mn-cs"/>
            </a:endParaRPr>
          </a:p>
        </p:txBody>
      </p:sp>
      <p:sp>
        <p:nvSpPr>
          <p:cNvPr id="55" name="ホームベース 54">
            <a:extLst>
              <a:ext uri="{FF2B5EF4-FFF2-40B4-BE49-F238E27FC236}">
                <a16:creationId xmlns:a16="http://schemas.microsoft.com/office/drawing/2014/main" id="{1D23343E-D2C8-E037-338A-27640D260446}"/>
              </a:ext>
            </a:extLst>
          </p:cNvPr>
          <p:cNvSpPr/>
          <p:nvPr/>
        </p:nvSpPr>
        <p:spPr>
          <a:xfrm>
            <a:off x="4992118" y="4215717"/>
            <a:ext cx="2160000" cy="412220"/>
          </a:xfrm>
          <a:prstGeom prst="homePlate">
            <a:avLst/>
          </a:prstGeom>
          <a:solidFill>
            <a:srgbClr val="FFFF66"/>
          </a:solidFill>
          <a:ln w="12700" cap="flat" cmpd="sng" algn="ctr">
            <a:solidFill>
              <a:srgbClr val="9EE1D6"/>
            </a:solidFill>
            <a:prstDash val="solid"/>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endParaRPr kumimoji="0" lang="ja-JP" altLang="en-US" sz="1322" b="0" i="0" u="none" strike="noStrike" kern="0" cap="none" spc="0" normalizeH="0" baseline="0" noProof="0">
              <a:ln>
                <a:noFill/>
              </a:ln>
              <a:solidFill>
                <a:srgbClr val="FFFFFF"/>
              </a:solidFill>
              <a:effectLst/>
              <a:uLnTx/>
              <a:uFillTx/>
              <a:latin typeface="Segoe UI"/>
              <a:ea typeface="Meiryo UI"/>
              <a:cs typeface="+mn-cs"/>
            </a:endParaRPr>
          </a:p>
        </p:txBody>
      </p:sp>
      <p:sp>
        <p:nvSpPr>
          <p:cNvPr id="56" name="テキスト ボックス 55">
            <a:extLst>
              <a:ext uri="{FF2B5EF4-FFF2-40B4-BE49-F238E27FC236}">
                <a16:creationId xmlns:a16="http://schemas.microsoft.com/office/drawing/2014/main" id="{CB02CAF2-7FC4-9B97-1188-BE050B9A24F9}"/>
              </a:ext>
            </a:extLst>
          </p:cNvPr>
          <p:cNvSpPr txBox="1"/>
          <p:nvPr/>
        </p:nvSpPr>
        <p:spPr>
          <a:xfrm>
            <a:off x="4863350" y="4227585"/>
            <a:ext cx="2441854" cy="440057"/>
          </a:xfrm>
          <a:prstGeom prst="rect">
            <a:avLst/>
          </a:prstGeom>
          <a:noFill/>
        </p:spPr>
        <p:txBody>
          <a:bodyPr wrap="square" rtlCol="0">
            <a:spAutoFit/>
          </a:bodyPr>
          <a:lstStyle/>
          <a:p>
            <a:pPr marL="0" marR="0" lvl="0" indent="0" algn="ctr" defTabSz="422039" rtl="0" eaLnBrk="1" fontAlgn="auto" latinLnBrk="0" hangingPunct="1">
              <a:lnSpc>
                <a:spcPct val="100000"/>
              </a:lnSpc>
              <a:spcBef>
                <a:spcPts val="0"/>
              </a:spcBef>
              <a:spcAft>
                <a:spcPts val="0"/>
              </a:spcAft>
              <a:buClrTx/>
              <a:buSzTx/>
              <a:buFontTx/>
              <a:buNone/>
              <a:tabLst/>
              <a:defRPr/>
            </a:pPr>
            <a:r>
              <a:rPr kumimoji="0" lang="ja-JP" altLang="en-US" sz="1172" b="1" i="0" u="none" strike="noStrike" kern="0" cap="none" spc="0" normalizeH="0" baseline="0" noProof="0" dirty="0">
                <a:ln>
                  <a:noFill/>
                </a:ln>
                <a:solidFill>
                  <a:srgbClr val="000000"/>
                </a:solidFill>
                <a:effectLst/>
                <a:uLnTx/>
                <a:uFillTx/>
                <a:latin typeface="Meiryo UI"/>
                <a:ea typeface="Meiryo UI"/>
                <a:cs typeface="+mn-cs"/>
              </a:rPr>
              <a:t>在留資格「特定活動」</a:t>
            </a:r>
            <a:endParaRPr kumimoji="0" lang="en-US" altLang="ja-JP" sz="1172" b="1" i="0" u="none" strike="noStrike" kern="0" cap="none" spc="0" normalizeH="0" baseline="0" noProof="0" dirty="0">
              <a:ln>
                <a:noFill/>
              </a:ln>
              <a:solidFill>
                <a:srgbClr val="000000"/>
              </a:solidFill>
              <a:effectLst/>
              <a:uLnTx/>
              <a:uFillTx/>
              <a:latin typeface="Meiryo UI"/>
              <a:ea typeface="Meiryo UI"/>
              <a:cs typeface="+mn-cs"/>
            </a:endParaRPr>
          </a:p>
          <a:p>
            <a:pPr marL="0" marR="0" lvl="0" indent="0" algn="ctr" defTabSz="422039" rtl="0" eaLnBrk="1" fontAlgn="auto" latinLnBrk="0" hangingPunct="1">
              <a:lnSpc>
                <a:spcPct val="100000"/>
              </a:lnSpc>
              <a:spcBef>
                <a:spcPts val="167"/>
              </a:spcBef>
              <a:spcAft>
                <a:spcPts val="0"/>
              </a:spcAft>
              <a:buClrTx/>
              <a:buSzTx/>
              <a:buFontTx/>
              <a:buNone/>
              <a:tabLst/>
              <a:defRPr/>
            </a:pPr>
            <a:r>
              <a:rPr kumimoji="0" lang="ja-JP" altLang="en-US" sz="921" b="0" i="0" u="none" strike="noStrike" kern="0" cap="none" spc="0" normalizeH="0" baseline="0" noProof="0" dirty="0">
                <a:ln>
                  <a:noFill/>
                </a:ln>
                <a:solidFill>
                  <a:srgbClr val="000000"/>
                </a:solidFill>
                <a:effectLst/>
                <a:uLnTx/>
                <a:uFillTx/>
                <a:latin typeface="Meiryo UI"/>
                <a:ea typeface="Meiryo UI"/>
                <a:cs typeface="+mn-cs"/>
              </a:rPr>
              <a:t>最大</a:t>
            </a:r>
            <a:r>
              <a:rPr kumimoji="0" lang="en-US" altLang="ja-JP" sz="921" b="0" i="0" u="none" strike="noStrike" kern="0" cap="none" spc="0" normalizeH="0" baseline="0" noProof="0" dirty="0">
                <a:ln>
                  <a:noFill/>
                </a:ln>
                <a:solidFill>
                  <a:srgbClr val="000000"/>
                </a:solidFill>
                <a:effectLst/>
                <a:uLnTx/>
                <a:uFillTx/>
                <a:latin typeface="Meiryo UI"/>
                <a:ea typeface="Meiryo UI"/>
                <a:cs typeface="+mn-cs"/>
              </a:rPr>
              <a:t>1</a:t>
            </a:r>
            <a:r>
              <a:rPr kumimoji="0" lang="ja-JP" altLang="en-US" sz="921" b="0" i="0" u="none" strike="noStrike" kern="0" cap="none" spc="0" normalizeH="0" baseline="0" noProof="0" dirty="0">
                <a:ln>
                  <a:noFill/>
                </a:ln>
                <a:solidFill>
                  <a:srgbClr val="000000"/>
                </a:solidFill>
                <a:effectLst/>
                <a:uLnTx/>
                <a:uFillTx/>
                <a:latin typeface="Meiryo UI"/>
                <a:ea typeface="Meiryo UI"/>
                <a:cs typeface="+mn-cs"/>
              </a:rPr>
              <a:t>年</a:t>
            </a:r>
            <a:r>
              <a:rPr kumimoji="0" lang="en-US" altLang="ja-JP" sz="921" b="0" i="0" u="none" strike="noStrike" kern="0" cap="none" spc="0" normalizeH="0" baseline="0" noProof="0" dirty="0">
                <a:ln>
                  <a:noFill/>
                </a:ln>
                <a:solidFill>
                  <a:srgbClr val="000000"/>
                </a:solidFill>
                <a:effectLst/>
                <a:uLnTx/>
                <a:uFillTx/>
                <a:latin typeface="Meiryo UI"/>
                <a:ea typeface="Meiryo UI"/>
                <a:cs typeface="+mn-cs"/>
              </a:rPr>
              <a:t>※</a:t>
            </a:r>
            <a:r>
              <a:rPr kumimoji="0" lang="ja-JP" altLang="en-US" sz="921" b="0" i="0" u="none" strike="noStrike" kern="0" cap="none" spc="0" normalizeH="0" baseline="0" noProof="0" dirty="0">
                <a:ln>
                  <a:noFill/>
                </a:ln>
                <a:solidFill>
                  <a:srgbClr val="000000"/>
                </a:solidFill>
                <a:effectLst/>
                <a:uLnTx/>
                <a:uFillTx/>
                <a:latin typeface="Meiryo UI"/>
                <a:ea typeface="Meiryo UI"/>
                <a:cs typeface="+mn-cs"/>
              </a:rPr>
              <a:t>経済産業省制度</a:t>
            </a:r>
            <a:endParaRPr kumimoji="0" lang="en-US" altLang="ja-JP" sz="1340" b="0" i="0" u="none" strike="noStrike" kern="0" cap="none" spc="0" normalizeH="0" baseline="0" noProof="0" dirty="0">
              <a:ln>
                <a:noFill/>
              </a:ln>
              <a:solidFill>
                <a:srgbClr val="000000"/>
              </a:solidFill>
              <a:effectLst/>
              <a:uLnTx/>
              <a:uFillTx/>
              <a:latin typeface="Meiryo UI"/>
              <a:ea typeface="Meiryo UI"/>
              <a:cs typeface="+mn-cs"/>
            </a:endParaRPr>
          </a:p>
        </p:txBody>
      </p:sp>
      <p:cxnSp>
        <p:nvCxnSpPr>
          <p:cNvPr id="57" name="直線矢印コネクタ 56">
            <a:extLst>
              <a:ext uri="{FF2B5EF4-FFF2-40B4-BE49-F238E27FC236}">
                <a16:creationId xmlns:a16="http://schemas.microsoft.com/office/drawing/2014/main" id="{4052553D-A6E0-722F-C4AC-4F075C56DD98}"/>
              </a:ext>
            </a:extLst>
          </p:cNvPr>
          <p:cNvCxnSpPr>
            <a:cxnSpLocks/>
          </p:cNvCxnSpPr>
          <p:nvPr/>
        </p:nvCxnSpPr>
        <p:spPr>
          <a:xfrm>
            <a:off x="6951892" y="4868546"/>
            <a:ext cx="2291123" cy="0"/>
          </a:xfrm>
          <a:prstGeom prst="straightConnector1">
            <a:avLst/>
          </a:prstGeom>
          <a:noFill/>
          <a:ln w="28575" cap="flat" cmpd="sng" algn="ctr">
            <a:solidFill>
              <a:srgbClr val="000000"/>
            </a:solidFill>
            <a:prstDash val="sysDot"/>
            <a:miter lim="800000"/>
            <a:tailEnd type="triangle"/>
          </a:ln>
          <a:effectLst/>
        </p:spPr>
      </p:cxnSp>
      <p:sp>
        <p:nvSpPr>
          <p:cNvPr id="58" name="テキスト ボックス 57">
            <a:extLst>
              <a:ext uri="{FF2B5EF4-FFF2-40B4-BE49-F238E27FC236}">
                <a16:creationId xmlns:a16="http://schemas.microsoft.com/office/drawing/2014/main" id="{E7679F38-D528-5815-07B1-2D008BF32F05}"/>
              </a:ext>
            </a:extLst>
          </p:cNvPr>
          <p:cNvSpPr txBox="1"/>
          <p:nvPr/>
        </p:nvSpPr>
        <p:spPr>
          <a:xfrm>
            <a:off x="7713880" y="4642062"/>
            <a:ext cx="1085269" cy="227755"/>
          </a:xfrm>
          <a:prstGeom prst="rect">
            <a:avLst/>
          </a:prstGeom>
          <a:noFill/>
        </p:spPr>
        <p:txBody>
          <a:bodyPr wrap="square" rtlCol="0">
            <a:spAutoFit/>
          </a:bodyPr>
          <a:lstStyle/>
          <a:p>
            <a:pPr marL="0" marR="0" lvl="0" indent="0" algn="ctr" defTabSz="422039" rtl="0" eaLnBrk="1" fontAlgn="auto" latinLnBrk="0" hangingPunct="1">
              <a:lnSpc>
                <a:spcPct val="100000"/>
              </a:lnSpc>
              <a:spcBef>
                <a:spcPts val="0"/>
              </a:spcBef>
              <a:spcAft>
                <a:spcPts val="0"/>
              </a:spcAft>
              <a:buClrTx/>
              <a:buSzTx/>
              <a:buFontTx/>
              <a:buNone/>
              <a:tabLst/>
              <a:defRPr/>
            </a:pPr>
            <a:r>
              <a:rPr kumimoji="0" lang="ja-JP" altLang="en-US" sz="880" b="1" i="0" u="none" strike="noStrike" kern="0" cap="none" spc="0" normalizeH="0" baseline="0" noProof="0" dirty="0">
                <a:ln>
                  <a:noFill/>
                </a:ln>
                <a:solidFill>
                  <a:srgbClr val="000000"/>
                </a:solidFill>
                <a:effectLst/>
                <a:uLnTx/>
                <a:uFillTx/>
                <a:latin typeface="Meiryo UI"/>
                <a:ea typeface="Meiryo UI"/>
                <a:cs typeface="+mn-cs"/>
              </a:rPr>
              <a:t>継続してサポート</a:t>
            </a:r>
            <a:endParaRPr kumimoji="0" lang="en-US" altLang="ja-JP" sz="880" b="1"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59" name="グループ化 58">
            <a:extLst>
              <a:ext uri="{FF2B5EF4-FFF2-40B4-BE49-F238E27FC236}">
                <a16:creationId xmlns:a16="http://schemas.microsoft.com/office/drawing/2014/main" id="{C2E09943-12E3-DCC5-75A4-8ABA3301596A}"/>
              </a:ext>
            </a:extLst>
          </p:cNvPr>
          <p:cNvGrpSpPr/>
          <p:nvPr/>
        </p:nvGrpSpPr>
        <p:grpSpPr>
          <a:xfrm>
            <a:off x="7054764" y="4215718"/>
            <a:ext cx="2210720" cy="425042"/>
            <a:chOff x="285050" y="536229"/>
            <a:chExt cx="2432959" cy="538942"/>
          </a:xfrm>
        </p:grpSpPr>
        <p:sp>
          <p:nvSpPr>
            <p:cNvPr id="60" name="ホームベース 23">
              <a:extLst>
                <a:ext uri="{FF2B5EF4-FFF2-40B4-BE49-F238E27FC236}">
                  <a16:creationId xmlns:a16="http://schemas.microsoft.com/office/drawing/2014/main" id="{3A6FD5A9-1B57-EDA4-4BD8-44E1C199E87A}"/>
                </a:ext>
              </a:extLst>
            </p:cNvPr>
            <p:cNvSpPr/>
            <p:nvPr/>
          </p:nvSpPr>
          <p:spPr>
            <a:xfrm>
              <a:off x="442834" y="536229"/>
              <a:ext cx="2232248" cy="504056"/>
            </a:xfrm>
            <a:prstGeom prst="homePlate">
              <a:avLst/>
            </a:prstGeom>
            <a:solidFill>
              <a:srgbClr val="FFFF66"/>
            </a:solidFill>
            <a:ln w="12700" cap="flat" cmpd="sng" algn="ctr">
              <a:solidFill>
                <a:srgbClr val="9EE1D6"/>
              </a:solidFill>
              <a:prstDash val="solid"/>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endParaRPr kumimoji="0" lang="ja-JP" altLang="en-US" sz="1322" b="0" i="0" u="none" strike="noStrike" kern="0" cap="none" spc="0" normalizeH="0" baseline="0" noProof="0">
                <a:ln>
                  <a:noFill/>
                </a:ln>
                <a:solidFill>
                  <a:srgbClr val="FFFFFF"/>
                </a:solidFill>
                <a:effectLst/>
                <a:uLnTx/>
                <a:uFillTx/>
                <a:latin typeface="Segoe UI"/>
                <a:ea typeface="Meiryo UI"/>
                <a:cs typeface="+mn-cs"/>
              </a:endParaRPr>
            </a:p>
          </p:txBody>
        </p:sp>
        <p:sp>
          <p:nvSpPr>
            <p:cNvPr id="61" name="テキスト ボックス 60">
              <a:extLst>
                <a:ext uri="{FF2B5EF4-FFF2-40B4-BE49-F238E27FC236}">
                  <a16:creationId xmlns:a16="http://schemas.microsoft.com/office/drawing/2014/main" id="{3971C50B-AA1B-E934-2814-BE59B7BCED28}"/>
                </a:ext>
              </a:extLst>
            </p:cNvPr>
            <p:cNvSpPr txBox="1"/>
            <p:nvPr/>
          </p:nvSpPr>
          <p:spPr>
            <a:xfrm>
              <a:off x="285050" y="541581"/>
              <a:ext cx="2432959" cy="533590"/>
            </a:xfrm>
            <a:prstGeom prst="rect">
              <a:avLst/>
            </a:prstGeom>
            <a:noFill/>
          </p:spPr>
          <p:txBody>
            <a:bodyPr wrap="square" rtlCol="0">
              <a:spAutoFit/>
            </a:bodyPr>
            <a:lstStyle/>
            <a:p>
              <a:pPr marL="0" marR="0" lvl="0" indent="0" algn="ctr" defTabSz="422039" rtl="0" eaLnBrk="1" fontAlgn="auto" latinLnBrk="0" hangingPunct="1">
                <a:lnSpc>
                  <a:spcPct val="100000"/>
                </a:lnSpc>
                <a:spcBef>
                  <a:spcPts val="0"/>
                </a:spcBef>
                <a:spcAft>
                  <a:spcPts val="0"/>
                </a:spcAft>
                <a:buClrTx/>
                <a:buSzTx/>
                <a:buFontTx/>
                <a:buNone/>
                <a:tabLst/>
                <a:defRPr/>
              </a:pPr>
              <a:r>
                <a:rPr kumimoji="0" lang="ja-JP" altLang="en-US" sz="1088" b="1" i="0" u="none" strike="noStrike" kern="0" cap="none" spc="0" normalizeH="0" baseline="0" noProof="0" dirty="0">
                  <a:ln>
                    <a:noFill/>
                  </a:ln>
                  <a:solidFill>
                    <a:srgbClr val="FF0000"/>
                  </a:solidFill>
                  <a:effectLst/>
                  <a:uLnTx/>
                  <a:uFillTx/>
                  <a:latin typeface="Meiryo UI"/>
                  <a:ea typeface="Meiryo UI"/>
                  <a:cs typeface="+mn-cs"/>
                </a:rPr>
                <a:t>②在留資格「経営・管理」</a:t>
              </a:r>
              <a:endParaRPr kumimoji="0" lang="en-US" altLang="ja-JP" sz="1088" b="1" i="0" u="none" strike="noStrike" kern="0" cap="none" spc="0" normalizeH="0" baseline="0" noProof="0" dirty="0">
                <a:ln>
                  <a:noFill/>
                </a:ln>
                <a:solidFill>
                  <a:srgbClr val="FF0000"/>
                </a:solidFill>
                <a:effectLst/>
                <a:uLnTx/>
                <a:uFillTx/>
                <a:latin typeface="Meiryo UI"/>
                <a:ea typeface="Meiryo UI"/>
                <a:cs typeface="+mn-cs"/>
              </a:endParaRPr>
            </a:p>
            <a:p>
              <a:pPr marL="0" marR="0" lvl="0" indent="0" algn="ctr" defTabSz="422039" rtl="0" eaLnBrk="1" fontAlgn="auto" latinLnBrk="0" hangingPunct="1">
                <a:lnSpc>
                  <a:spcPct val="100000"/>
                </a:lnSpc>
                <a:spcBef>
                  <a:spcPts val="167"/>
                </a:spcBef>
                <a:spcAft>
                  <a:spcPts val="0"/>
                </a:spcAft>
                <a:buClrTx/>
                <a:buSzTx/>
                <a:buFontTx/>
                <a:buNone/>
                <a:tabLst/>
                <a:defRPr/>
              </a:pPr>
              <a:r>
                <a:rPr kumimoji="0" lang="en-US" altLang="ja-JP" sz="880" b="1" i="0" u="none" strike="noStrike" kern="0" cap="none" spc="0" normalizeH="0" baseline="0" noProof="0" dirty="0">
                  <a:ln>
                    <a:noFill/>
                  </a:ln>
                  <a:solidFill>
                    <a:srgbClr val="FF0000"/>
                  </a:solidFill>
                  <a:effectLst/>
                  <a:uLnTx/>
                  <a:uFillTx/>
                  <a:latin typeface="Meiryo UI"/>
                  <a:ea typeface="Meiryo UI"/>
                  <a:cs typeface="+mn-cs"/>
                </a:rPr>
                <a:t>※</a:t>
              </a:r>
              <a:r>
                <a:rPr kumimoji="0" lang="ja-JP" altLang="en-US" sz="880" b="1" i="0" u="none" strike="noStrike" kern="0" cap="none" spc="0" normalizeH="0" baseline="0" noProof="0" dirty="0">
                  <a:ln>
                    <a:noFill/>
                  </a:ln>
                  <a:solidFill>
                    <a:srgbClr val="FF0000"/>
                  </a:solidFill>
                  <a:effectLst/>
                  <a:uLnTx/>
                  <a:uFillTx/>
                  <a:latin typeface="Meiryo UI"/>
                  <a:ea typeface="Meiryo UI"/>
                  <a:cs typeface="+mn-cs"/>
                </a:rPr>
                <a:t>創業活動　（最長６か月）</a:t>
              </a:r>
            </a:p>
          </p:txBody>
        </p:sp>
      </p:grpSp>
      <p:sp>
        <p:nvSpPr>
          <p:cNvPr id="63" name="ホームベース 23">
            <a:extLst>
              <a:ext uri="{FF2B5EF4-FFF2-40B4-BE49-F238E27FC236}">
                <a16:creationId xmlns:a16="http://schemas.microsoft.com/office/drawing/2014/main" id="{36DD6A6C-A13B-4769-B2C9-EEB1C11A72FC}"/>
              </a:ext>
            </a:extLst>
          </p:cNvPr>
          <p:cNvSpPr/>
          <p:nvPr/>
        </p:nvSpPr>
        <p:spPr>
          <a:xfrm>
            <a:off x="5000854" y="3623175"/>
            <a:ext cx="2160000" cy="412220"/>
          </a:xfrm>
          <a:prstGeom prst="homePlate">
            <a:avLst/>
          </a:prstGeom>
          <a:solidFill>
            <a:srgbClr val="FFFF66"/>
          </a:solidFill>
          <a:ln w="12700" cap="flat" cmpd="sng" algn="ctr">
            <a:solidFill>
              <a:srgbClr val="9EE1D6"/>
            </a:solidFill>
            <a:prstDash val="solid"/>
            <a:miter lim="800000"/>
          </a:ln>
          <a:effectLst/>
        </p:spPr>
        <p:txBody>
          <a:bodyPr rtlCol="0" anchor="ctr"/>
          <a:lstStyle/>
          <a:p>
            <a:pPr marL="0" marR="0" lvl="0" indent="0" algn="ctr" defTabSz="422039" rtl="0" eaLnBrk="1" fontAlgn="auto" latinLnBrk="0" hangingPunct="1">
              <a:lnSpc>
                <a:spcPct val="100000"/>
              </a:lnSpc>
              <a:spcBef>
                <a:spcPts val="0"/>
              </a:spcBef>
              <a:spcAft>
                <a:spcPts val="0"/>
              </a:spcAft>
              <a:buClrTx/>
              <a:buSzTx/>
              <a:buFontTx/>
              <a:buNone/>
              <a:tabLst/>
              <a:defRPr/>
            </a:pPr>
            <a:endParaRPr kumimoji="0" lang="ja-JP" altLang="en-US" sz="1322" b="0" i="0" u="none" strike="noStrike" kern="0" cap="none" spc="0" normalizeH="0" baseline="0" noProof="0">
              <a:ln>
                <a:noFill/>
              </a:ln>
              <a:solidFill>
                <a:srgbClr val="FFFFFF"/>
              </a:solidFill>
              <a:effectLst/>
              <a:uLnTx/>
              <a:uFillTx/>
              <a:latin typeface="Segoe UI"/>
              <a:ea typeface="Meiryo UI"/>
              <a:cs typeface="+mn-cs"/>
            </a:endParaRPr>
          </a:p>
        </p:txBody>
      </p:sp>
      <p:sp>
        <p:nvSpPr>
          <p:cNvPr id="64" name="テキスト ボックス 63">
            <a:extLst>
              <a:ext uri="{FF2B5EF4-FFF2-40B4-BE49-F238E27FC236}">
                <a16:creationId xmlns:a16="http://schemas.microsoft.com/office/drawing/2014/main" id="{0E6B17B4-CC44-B925-3ABE-079729B51E22}"/>
              </a:ext>
            </a:extLst>
          </p:cNvPr>
          <p:cNvSpPr txBox="1"/>
          <p:nvPr/>
        </p:nvSpPr>
        <p:spPr>
          <a:xfrm>
            <a:off x="5138677" y="3632373"/>
            <a:ext cx="1961189" cy="420821"/>
          </a:xfrm>
          <a:prstGeom prst="rect">
            <a:avLst/>
          </a:prstGeom>
          <a:noFill/>
        </p:spPr>
        <p:txBody>
          <a:bodyPr wrap="square" rtlCol="0">
            <a:spAutoFit/>
          </a:bodyPr>
          <a:lstStyle/>
          <a:p>
            <a:pPr marL="0" marR="0" lvl="0" indent="0" algn="ctr" defTabSz="422039" rtl="0" eaLnBrk="1" fontAlgn="auto" latinLnBrk="0" hangingPunct="1">
              <a:lnSpc>
                <a:spcPct val="100000"/>
              </a:lnSpc>
              <a:spcBef>
                <a:spcPts val="0"/>
              </a:spcBef>
              <a:spcAft>
                <a:spcPts val="0"/>
              </a:spcAft>
              <a:buClrTx/>
              <a:buSzTx/>
              <a:buFontTx/>
              <a:buNone/>
              <a:tabLst/>
              <a:defRPr/>
            </a:pPr>
            <a:r>
              <a:rPr kumimoji="0" lang="ja-JP" altLang="en-US" sz="1088" b="1" i="0" u="none" strike="noStrike" kern="0" cap="none" spc="0" normalizeH="0" baseline="0" noProof="0" dirty="0">
                <a:ln>
                  <a:noFill/>
                </a:ln>
                <a:solidFill>
                  <a:srgbClr val="FF0000"/>
                </a:solidFill>
                <a:effectLst/>
                <a:uLnTx/>
                <a:uFillTx/>
                <a:latin typeface="Meiryo UI"/>
                <a:ea typeface="Meiryo UI"/>
                <a:cs typeface="+mn-cs"/>
              </a:rPr>
              <a:t>①在留資格「経営・管理」</a:t>
            </a:r>
            <a:endParaRPr kumimoji="0" lang="en-US" altLang="ja-JP" sz="1088" b="1" i="0" u="none" strike="noStrike" kern="0" cap="none" spc="0" normalizeH="0" baseline="0" noProof="0" dirty="0">
              <a:ln>
                <a:noFill/>
              </a:ln>
              <a:solidFill>
                <a:srgbClr val="FF0000"/>
              </a:solidFill>
              <a:effectLst/>
              <a:uLnTx/>
              <a:uFillTx/>
              <a:latin typeface="Meiryo UI"/>
              <a:ea typeface="Meiryo UI"/>
              <a:cs typeface="+mn-cs"/>
            </a:endParaRPr>
          </a:p>
          <a:p>
            <a:pPr marL="0" marR="0" lvl="0" indent="0" algn="ctr" defTabSz="422039" rtl="0" eaLnBrk="1" fontAlgn="auto" latinLnBrk="0" hangingPunct="1">
              <a:lnSpc>
                <a:spcPct val="100000"/>
              </a:lnSpc>
              <a:spcBef>
                <a:spcPts val="167"/>
              </a:spcBef>
              <a:spcAft>
                <a:spcPts val="0"/>
              </a:spcAft>
              <a:buClrTx/>
              <a:buSzTx/>
              <a:buFontTx/>
              <a:buNone/>
              <a:tabLst/>
              <a:defRPr/>
            </a:pPr>
            <a:r>
              <a:rPr kumimoji="0" lang="en-US" altLang="ja-JP" sz="880" b="1" i="0" u="none" strike="noStrike" kern="0" cap="none" spc="0" normalizeH="0" baseline="0" noProof="0" dirty="0">
                <a:ln>
                  <a:noFill/>
                </a:ln>
                <a:solidFill>
                  <a:srgbClr val="FF0000"/>
                </a:solidFill>
                <a:effectLst/>
                <a:uLnTx/>
                <a:uFillTx/>
                <a:latin typeface="Meiryo UI"/>
                <a:ea typeface="Meiryo UI"/>
                <a:cs typeface="+mn-cs"/>
              </a:rPr>
              <a:t>※</a:t>
            </a:r>
            <a:r>
              <a:rPr kumimoji="0" lang="ja-JP" altLang="en-US" sz="880" b="1" i="0" u="none" strike="noStrike" kern="0" cap="none" spc="0" normalizeH="0" baseline="0" noProof="0" dirty="0">
                <a:ln>
                  <a:noFill/>
                </a:ln>
                <a:solidFill>
                  <a:srgbClr val="FF0000"/>
                </a:solidFill>
                <a:effectLst/>
                <a:uLnTx/>
                <a:uFillTx/>
                <a:latin typeface="Meiryo UI"/>
                <a:ea typeface="Meiryo UI"/>
                <a:cs typeface="+mn-cs"/>
              </a:rPr>
              <a:t>創業活動　（最長６か月）</a:t>
            </a:r>
          </a:p>
        </p:txBody>
      </p:sp>
      <p:sp>
        <p:nvSpPr>
          <p:cNvPr id="3" name="正方形/長方形 2"/>
          <p:cNvSpPr/>
          <p:nvPr/>
        </p:nvSpPr>
        <p:spPr>
          <a:xfrm>
            <a:off x="678890" y="5704902"/>
            <a:ext cx="8562578" cy="584775"/>
          </a:xfrm>
          <a:prstGeom prst="rect">
            <a:avLst/>
          </a:prstGeom>
        </p:spPr>
        <p:txBody>
          <a:bodyPr wrap="square">
            <a:spAutoFit/>
          </a:bodyPr>
          <a:lstStyle/>
          <a:p>
            <a:pPr marL="0" marR="0" lvl="0" indent="0" algn="l" defTabSz="422039" rtl="0" eaLnBrk="1" fontAlgn="auto" latinLnBrk="0" hangingPunct="1">
              <a:lnSpc>
                <a:spcPct val="100000"/>
              </a:lnSpc>
              <a:spcBef>
                <a:spcPts val="335"/>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a:ea typeface="Meiryo UI"/>
                <a:cs typeface="+mn-cs"/>
              </a:rPr>
              <a:t>国家戦略特別区域外国人創業活動促進事業を導入し、海外スタートアップ、優秀な外国人起業家を呼び込むための環境整備を行うことで、大阪市のスタートアップ・エコシステムの活性化に寄与</a:t>
            </a:r>
            <a:endParaRPr kumimoji="0" lang="en-US" altLang="ja-JP" sz="1600" b="0" i="0" u="none" strike="noStrike" kern="0" cap="none" spc="0" normalizeH="0" baseline="0" noProof="0" dirty="0">
              <a:ln>
                <a:noFill/>
              </a:ln>
              <a:solidFill>
                <a:srgbClr val="000000"/>
              </a:solidFill>
              <a:effectLst/>
              <a:uLnTx/>
              <a:uFillTx/>
              <a:latin typeface="Meiryo UI"/>
              <a:ea typeface="Meiryo UI"/>
              <a:cs typeface="+mn-cs"/>
            </a:endParaRPr>
          </a:p>
        </p:txBody>
      </p:sp>
      <p:cxnSp>
        <p:nvCxnSpPr>
          <p:cNvPr id="5" name="直線コネクタ 4"/>
          <p:cNvCxnSpPr/>
          <p:nvPr/>
        </p:nvCxnSpPr>
        <p:spPr>
          <a:xfrm flipV="1">
            <a:off x="670427" y="4143646"/>
            <a:ext cx="8640000" cy="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045267"/>
      </p:ext>
    </p:extLst>
  </p:cSld>
  <p:clrMapOvr>
    <a:masterClrMapping/>
  </p:clrMapOvr>
</p:sld>
</file>

<file path=ppt/theme/theme1.xml><?xml version="1.0" encoding="utf-8"?>
<a:theme xmlns:a="http://schemas.openxmlformats.org/drawingml/2006/main" name="1_Default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lumMod val="60000"/>
            <a:lumOff val="40000"/>
          </a:schemeClr>
        </a:solidFill>
      </a:spPr>
      <a:bodyPr rtlCol="0" anchor="ctr"/>
      <a:lstStyle>
        <a:defPPr algn="ctr">
          <a:defRPr kumimoji="1" sz="1200" dirty="0" smtClean="0">
            <a:solidFill>
              <a:schemeClr val="tx1"/>
            </a:solidFill>
          </a:defRPr>
        </a:defPPr>
      </a:lstStyle>
      <a:style>
        <a:lnRef idx="2">
          <a:schemeClr val="accent6">
            <a:shade val="50000"/>
          </a:schemeClr>
        </a:lnRef>
        <a:fillRef idx="1">
          <a:schemeClr val="accent6"/>
        </a:fillRef>
        <a:effectRef idx="0">
          <a:schemeClr val="accent6"/>
        </a:effectRef>
        <a:fontRef idx="minor">
          <a:schemeClr val="lt1"/>
        </a:fontRef>
      </a:style>
    </a:spDef>
    <a:txDef>
      <a:spPr>
        <a:noFill/>
        <a:ln w="9525" cap="flat" cmpd="sng" algn="ctr">
          <a:noFill/>
          <a:prstDash val="solid"/>
          <a:miter lim="800000"/>
        </a:ln>
        <a:effectLst/>
      </a:spPr>
      <a:bodyPr wrap="square">
        <a:spAutoFit/>
      </a:bodyPr>
      <a:lstStyle>
        <a:defPPr algn="l">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Default Theme" id="{F4EA64EF-3092-473C-994A-576D3A4BF737}" vid="{6B0B758C-595F-4ABD-A941-E9F0C7E622A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444</Words>
  <Application>Microsoft Office PowerPoint</Application>
  <PresentationFormat>ユーザー設定</PresentationFormat>
  <Paragraphs>20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HGｺﾞｼｯｸE</vt:lpstr>
      <vt:lpstr>Meiryo UI</vt:lpstr>
      <vt:lpstr>游ゴシック</vt:lpstr>
      <vt:lpstr>Arial</vt:lpstr>
      <vt:lpstr>Segoe UI</vt:lpstr>
      <vt:lpstr>Wingdings</vt:lpstr>
      <vt:lpstr>1_Default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大阪のスーパーシティ構想</dc:title>
  <dc:creator>山ノ井　健太</dc:creator>
  <cp:lastModifiedBy>山ノ井　健太</cp:lastModifiedBy>
  <cp:revision>5</cp:revision>
  <dcterms:modified xsi:type="dcterms:W3CDTF">2023-10-19T05:02:16Z</dcterms:modified>
</cp:coreProperties>
</file>