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3"/>
  </p:notesMasterIdLst>
  <p:sldIdLst>
    <p:sldId id="26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9F586-2312-4151-9D6A-62BF6C5D04E5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7722D-79EE-4F74-BD33-33C66792A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643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B7E3-9B4C-49CB-91E2-A1CFFFFEAECD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31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78A34-949A-46E9-A108-95B1DB645D7A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243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09D3-0D36-4999-BCD8-639E051622C5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55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7B43-779D-4EB1-AE0F-B515599D1618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57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5C4E-0049-4892-BA01-03637C12FD65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122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CA7-CCA1-4D4E-AB26-431D6A0EE934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211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CDFA9-ACC5-4E91-94BB-DD3102F56004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76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DF9B-AB98-45AD-BBDB-10EF5A2F53B5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50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72A1-85A0-44AE-8376-C4004920955B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197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C556-0732-4451-AC6C-10EC90A34727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24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CEBF-64DA-4ED3-A59A-60C0C55BE60B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76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1863D-9453-42A0-B4D9-B476781DA17B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93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-14303"/>
            <a:ext cx="9144000" cy="4550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en-US" sz="24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ＣＮＰ形成に向けた課題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4142" y="412353"/>
            <a:ext cx="90055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39700" algn="just"/>
            <a:r>
              <a:rPr lang="en-US" altLang="ja-JP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CNP</a:t>
            </a:r>
            <a:r>
              <a:rPr lang="ja-JP" altLang="ja-JP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形成に向けた課題として、</a:t>
            </a:r>
            <a:r>
              <a:rPr lang="en-US" altLang="ja-JP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2030</a:t>
            </a:r>
            <a:r>
              <a:rPr lang="ja-JP" altLang="ja-JP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年度における</a:t>
            </a:r>
            <a:r>
              <a:rPr lang="en-US" altLang="ja-JP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CO2</a:t>
            </a:r>
            <a:r>
              <a:rPr lang="ja-JP" altLang="ja-JP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排出量の目標値と推計値に</a:t>
            </a:r>
            <a:r>
              <a:rPr lang="en-US" altLang="ja-JP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</a:br>
            <a:r>
              <a:rPr lang="ja-JP" altLang="ja-JP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次のとおり</a:t>
            </a:r>
            <a:r>
              <a:rPr lang="en-US" altLang="ja-JP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1,109</a:t>
            </a:r>
            <a:r>
              <a:rPr lang="ja-JP" altLang="ja-JP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千トンのギャップがあるため、今後、その解消にむけて以下の点に</a:t>
            </a:r>
            <a:r>
              <a:rPr lang="en-US" altLang="ja-JP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</a:br>
            <a:r>
              <a:rPr lang="ja-JP" altLang="ja-JP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ついて議論していきたい。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4298369"/>
            <a:ext cx="84357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ea"/>
              <a:buAutoNum type="circleNumDbPlain"/>
            </a:pPr>
            <a:r>
              <a:rPr lang="ja-JP" altLang="en-US" sz="1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促進事業に位置付けた事業の推進</a:t>
            </a:r>
            <a:endParaRPr lang="en-US" altLang="ja-JP" sz="16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事業の推進に向け課題となるようなことはあるか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00100" lvl="1" indent="-342900">
              <a:buFont typeface="+mj-ea"/>
              <a:buAutoNum type="circleNumDbPlain"/>
            </a:pP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00100" lvl="1" indent="-342900">
              <a:buFont typeface="+mj-ea"/>
              <a:buAutoNum type="circleNumDbPlain"/>
            </a:pPr>
            <a:r>
              <a:rPr lang="ja-JP" altLang="en-US" sz="1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さらなる促進事業の構築、推進計画への位置づけ</a:t>
            </a:r>
            <a:endParaRPr lang="en-US" altLang="ja-JP" sz="16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促進事業の構築に向け必要なサポートはあるか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00100" lvl="1" indent="-342900">
              <a:buFont typeface="+mj-ea"/>
              <a:buAutoNum type="circleNumDbPlain"/>
            </a:pP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00100" lvl="1" indent="-342900">
              <a:buFont typeface="+mj-ea"/>
              <a:buAutoNum type="circleNumDbPlain"/>
            </a:pPr>
            <a:r>
              <a:rPr lang="ja-JP" altLang="en-US" sz="1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次世代エネルギーのサプライチェーン構築に向けた検討</a:t>
            </a:r>
            <a:endParaRPr lang="en-US" altLang="ja-JP" sz="16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経済産業省の拠点整備支援制度活用の検討等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00100" lvl="1" indent="-342900">
              <a:buFont typeface="+mj-ea"/>
              <a:buAutoNum type="circleNumDbPlain"/>
            </a:pP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00100" lvl="1" indent="-342900">
              <a:buFont typeface="+mj-ea"/>
              <a:buAutoNum type="circleNumDbPlain"/>
            </a:pPr>
            <a:r>
              <a:rPr lang="ja-JP" altLang="en-US" sz="1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各種支援制度の拡充、規制緩和について</a:t>
            </a:r>
            <a:endParaRPr lang="en-US" altLang="ja-JP" sz="16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92AF981-4A8D-9440-00E1-7AB61B9F80DA}"/>
              </a:ext>
            </a:extLst>
          </p:cNvPr>
          <p:cNvSpPr txBox="1"/>
          <p:nvPr/>
        </p:nvSpPr>
        <p:spPr>
          <a:xfrm>
            <a:off x="8021936" y="2204"/>
            <a:ext cx="110799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資料４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/>
          <a:srcRect l="5724" t="7033" b="8243"/>
          <a:stretch/>
        </p:blipFill>
        <p:spPr>
          <a:xfrm>
            <a:off x="1094705" y="1313645"/>
            <a:ext cx="6744435" cy="298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11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2023-09-13T10:40:31Z</dcterms:modified>
</cp:coreProperties>
</file>