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3"/>
  </p:notesMasterIdLst>
  <p:handoutMasterIdLst>
    <p:handoutMasterId r:id="rId54"/>
  </p:handoutMasterIdLst>
  <p:sldIdLst>
    <p:sldId id="272" r:id="rId5"/>
    <p:sldId id="291" r:id="rId6"/>
    <p:sldId id="388" r:id="rId7"/>
    <p:sldId id="316" r:id="rId8"/>
    <p:sldId id="389" r:id="rId9"/>
    <p:sldId id="319" r:id="rId10"/>
    <p:sldId id="361" r:id="rId11"/>
    <p:sldId id="372" r:id="rId12"/>
    <p:sldId id="257" r:id="rId13"/>
    <p:sldId id="394" r:id="rId14"/>
    <p:sldId id="258" r:id="rId15"/>
    <p:sldId id="259" r:id="rId16"/>
    <p:sldId id="396" r:id="rId17"/>
    <p:sldId id="260" r:id="rId18"/>
    <p:sldId id="373" r:id="rId19"/>
    <p:sldId id="397" r:id="rId20"/>
    <p:sldId id="398" r:id="rId21"/>
    <p:sldId id="399" r:id="rId22"/>
    <p:sldId id="412" r:id="rId23"/>
    <p:sldId id="413" r:id="rId24"/>
    <p:sldId id="414" r:id="rId25"/>
    <p:sldId id="374" r:id="rId26"/>
    <p:sldId id="404" r:id="rId27"/>
    <p:sldId id="405" r:id="rId28"/>
    <p:sldId id="406" r:id="rId29"/>
    <p:sldId id="415" r:id="rId30"/>
    <p:sldId id="416" r:id="rId31"/>
    <p:sldId id="417" r:id="rId32"/>
    <p:sldId id="375" r:id="rId33"/>
    <p:sldId id="331" r:id="rId34"/>
    <p:sldId id="332" r:id="rId35"/>
    <p:sldId id="377" r:id="rId36"/>
    <p:sldId id="335" r:id="rId37"/>
    <p:sldId id="392" r:id="rId38"/>
    <p:sldId id="338" r:id="rId39"/>
    <p:sldId id="386" r:id="rId40"/>
    <p:sldId id="387" r:id="rId41"/>
    <p:sldId id="326" r:id="rId42"/>
    <p:sldId id="325" r:id="rId43"/>
    <p:sldId id="376" r:id="rId44"/>
    <p:sldId id="340" r:id="rId45"/>
    <p:sldId id="349" r:id="rId46"/>
    <p:sldId id="350" r:id="rId47"/>
    <p:sldId id="352" r:id="rId48"/>
    <p:sldId id="411" r:id="rId49"/>
    <p:sldId id="353" r:id="rId50"/>
    <p:sldId id="360" r:id="rId51"/>
    <p:sldId id="355" r:id="rId52"/>
  </p:sldIdLst>
  <p:sldSz cx="9144000" cy="6858000" type="screen4x3"/>
  <p:notesSz cx="6400800" cy="8686800"/>
  <p:defaultTextStyle>
    <a:defPPr>
      <a:defRPr lang="ja-JP"/>
    </a:defPPr>
    <a:lvl1pPr algn="l" rtl="0" fontAlgn="base">
      <a:spcBef>
        <a:spcPct val="0"/>
      </a:spcBef>
      <a:spcAft>
        <a:spcPct val="0"/>
      </a:spcAft>
      <a:defRPr kumimoji="1" kern="1200">
        <a:solidFill>
          <a:schemeClr val="tx1"/>
        </a:solidFill>
        <a:latin typeface="HGP創英角ｺﾞｼｯｸUB" pitchFamily="50" charset="-128"/>
        <a:ea typeface="ＭＳ Ｐゴシック" charset="-128"/>
        <a:cs typeface="+mn-cs"/>
      </a:defRPr>
    </a:lvl1pPr>
    <a:lvl2pPr marL="457200" algn="l" rtl="0" fontAlgn="base">
      <a:spcBef>
        <a:spcPct val="0"/>
      </a:spcBef>
      <a:spcAft>
        <a:spcPct val="0"/>
      </a:spcAft>
      <a:defRPr kumimoji="1" kern="1200">
        <a:solidFill>
          <a:schemeClr val="tx1"/>
        </a:solidFill>
        <a:latin typeface="HGP創英角ｺﾞｼｯｸUB" pitchFamily="50" charset="-128"/>
        <a:ea typeface="ＭＳ Ｐゴシック" charset="-128"/>
        <a:cs typeface="+mn-cs"/>
      </a:defRPr>
    </a:lvl2pPr>
    <a:lvl3pPr marL="914400" algn="l" rtl="0" fontAlgn="base">
      <a:spcBef>
        <a:spcPct val="0"/>
      </a:spcBef>
      <a:spcAft>
        <a:spcPct val="0"/>
      </a:spcAft>
      <a:defRPr kumimoji="1" kern="1200">
        <a:solidFill>
          <a:schemeClr val="tx1"/>
        </a:solidFill>
        <a:latin typeface="HGP創英角ｺﾞｼｯｸUB" pitchFamily="50" charset="-128"/>
        <a:ea typeface="ＭＳ Ｐゴシック" charset="-128"/>
        <a:cs typeface="+mn-cs"/>
      </a:defRPr>
    </a:lvl3pPr>
    <a:lvl4pPr marL="1371600" algn="l" rtl="0" fontAlgn="base">
      <a:spcBef>
        <a:spcPct val="0"/>
      </a:spcBef>
      <a:spcAft>
        <a:spcPct val="0"/>
      </a:spcAft>
      <a:defRPr kumimoji="1" kern="1200">
        <a:solidFill>
          <a:schemeClr val="tx1"/>
        </a:solidFill>
        <a:latin typeface="HGP創英角ｺﾞｼｯｸUB" pitchFamily="50" charset="-128"/>
        <a:ea typeface="ＭＳ Ｐゴシック" charset="-128"/>
        <a:cs typeface="+mn-cs"/>
      </a:defRPr>
    </a:lvl4pPr>
    <a:lvl5pPr marL="1828800" algn="l" rtl="0" fontAlgn="base">
      <a:spcBef>
        <a:spcPct val="0"/>
      </a:spcBef>
      <a:spcAft>
        <a:spcPct val="0"/>
      </a:spcAft>
      <a:defRPr kumimoji="1" kern="1200">
        <a:solidFill>
          <a:schemeClr val="tx1"/>
        </a:solidFill>
        <a:latin typeface="HGP創英角ｺﾞｼｯｸUB" pitchFamily="50" charset="-128"/>
        <a:ea typeface="ＭＳ Ｐゴシック" charset="-128"/>
        <a:cs typeface="+mn-cs"/>
      </a:defRPr>
    </a:lvl5pPr>
    <a:lvl6pPr marL="2286000" algn="l" defTabSz="914400" rtl="0" eaLnBrk="1" latinLnBrk="0" hangingPunct="1">
      <a:defRPr kumimoji="1" kern="1200">
        <a:solidFill>
          <a:schemeClr val="tx1"/>
        </a:solidFill>
        <a:latin typeface="HGP創英角ｺﾞｼｯｸUB" pitchFamily="50" charset="-128"/>
        <a:ea typeface="ＭＳ Ｐゴシック" charset="-128"/>
        <a:cs typeface="+mn-cs"/>
      </a:defRPr>
    </a:lvl6pPr>
    <a:lvl7pPr marL="2743200" algn="l" defTabSz="914400" rtl="0" eaLnBrk="1" latinLnBrk="0" hangingPunct="1">
      <a:defRPr kumimoji="1" kern="1200">
        <a:solidFill>
          <a:schemeClr val="tx1"/>
        </a:solidFill>
        <a:latin typeface="HGP創英角ｺﾞｼｯｸUB" pitchFamily="50" charset="-128"/>
        <a:ea typeface="ＭＳ Ｐゴシック" charset="-128"/>
        <a:cs typeface="+mn-cs"/>
      </a:defRPr>
    </a:lvl7pPr>
    <a:lvl8pPr marL="3200400" algn="l" defTabSz="914400" rtl="0" eaLnBrk="1" latinLnBrk="0" hangingPunct="1">
      <a:defRPr kumimoji="1" kern="1200">
        <a:solidFill>
          <a:schemeClr val="tx1"/>
        </a:solidFill>
        <a:latin typeface="HGP創英角ｺﾞｼｯｸUB" pitchFamily="50" charset="-128"/>
        <a:ea typeface="ＭＳ Ｐゴシック" charset="-128"/>
        <a:cs typeface="+mn-cs"/>
      </a:defRPr>
    </a:lvl8pPr>
    <a:lvl9pPr marL="3657600" algn="l" defTabSz="914400" rtl="0" eaLnBrk="1" latinLnBrk="0" hangingPunct="1">
      <a:defRPr kumimoji="1" kern="1200">
        <a:solidFill>
          <a:schemeClr val="tx1"/>
        </a:solidFill>
        <a:latin typeface="HGP創英角ｺﾞｼｯｸUB" pitchFamily="50" charset="-128"/>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16" userDrawn="1">
          <p15:clr>
            <a:srgbClr val="A4A3A4"/>
          </p15:clr>
        </p15:guide>
        <p15:guide id="2" pos="2103" userDrawn="1">
          <p15:clr>
            <a:srgbClr val="A4A3A4"/>
          </p15:clr>
        </p15:guide>
        <p15:guide id="3" orient="horz" pos="2736" userDrawn="1">
          <p15:clr>
            <a:srgbClr val="A4A3A4"/>
          </p15:clr>
        </p15:guide>
        <p15:guide id="4" pos="201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CCCC"/>
    <a:srgbClr val="FFFFFF"/>
    <a:srgbClr val="8CABD9"/>
    <a:srgbClr val="A1B5DA"/>
    <a:srgbClr val="A9BCDC"/>
    <a:srgbClr val="F0EDF4"/>
    <a:srgbClr val="666666"/>
    <a:srgbClr val="9FB4D9"/>
    <a:srgbClr val="EEEFF3"/>
    <a:srgbClr val="4F4D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9" autoAdjust="0"/>
    <p:restoredTop sz="94710" autoAdjust="0"/>
  </p:normalViewPr>
  <p:slideViewPr>
    <p:cSldViewPr>
      <p:cViewPr varScale="1">
        <p:scale>
          <a:sx n="95" d="100"/>
          <a:sy n="95" d="100"/>
        </p:scale>
        <p:origin x="211" y="19"/>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54" d="100"/>
          <a:sy n="54" d="100"/>
        </p:scale>
        <p:origin x="-2700" y="-108"/>
      </p:cViewPr>
      <p:guideLst>
        <p:guide orient="horz" pos="2816"/>
        <p:guide pos="2103"/>
        <p:guide orient="horz" pos="2736"/>
        <p:guide pos="201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1" y="8"/>
            <a:ext cx="2773481" cy="434271"/>
          </a:xfrm>
          <a:prstGeom prst="rect">
            <a:avLst/>
          </a:prstGeom>
        </p:spPr>
        <p:txBody>
          <a:bodyPr vert="horz" lIns="82331" tIns="41166" rIns="82331" bIns="41166" rtlCol="0"/>
          <a:lstStyle>
            <a:lvl1pPr algn="l">
              <a:defRPr sz="1100"/>
            </a:lvl1pPr>
          </a:lstStyle>
          <a:p>
            <a:endParaRPr kumimoji="1" lang="ja-JP" altLang="en-US" dirty="0"/>
          </a:p>
        </p:txBody>
      </p:sp>
      <p:sp>
        <p:nvSpPr>
          <p:cNvPr id="3" name="日付プレースホルダー 2"/>
          <p:cNvSpPr>
            <a:spLocks noGrp="1"/>
          </p:cNvSpPr>
          <p:nvPr>
            <p:ph type="dt" sz="quarter" idx="1"/>
          </p:nvPr>
        </p:nvSpPr>
        <p:spPr>
          <a:xfrm>
            <a:off x="3625838" y="8"/>
            <a:ext cx="2773481" cy="434271"/>
          </a:xfrm>
          <a:prstGeom prst="rect">
            <a:avLst/>
          </a:prstGeom>
        </p:spPr>
        <p:txBody>
          <a:bodyPr vert="horz" lIns="82331" tIns="41166" rIns="82331" bIns="41166" rtlCol="0"/>
          <a:lstStyle>
            <a:lvl1pPr algn="r">
              <a:defRPr sz="1100"/>
            </a:lvl1pPr>
          </a:lstStyle>
          <a:p>
            <a:fld id="{76424258-905E-45B9-BADA-16A484529AF2}" type="datetimeFigureOut">
              <a:rPr kumimoji="1" lang="ja-JP" altLang="en-US" smtClean="0"/>
              <a:t>2025/5/20</a:t>
            </a:fld>
            <a:endParaRPr kumimoji="1" lang="ja-JP" altLang="en-US" dirty="0"/>
          </a:p>
        </p:txBody>
      </p:sp>
      <p:sp>
        <p:nvSpPr>
          <p:cNvPr id="4" name="フッター プレースホルダー 3"/>
          <p:cNvSpPr>
            <a:spLocks noGrp="1"/>
          </p:cNvSpPr>
          <p:nvPr>
            <p:ph type="ftr" sz="quarter" idx="2"/>
          </p:nvPr>
        </p:nvSpPr>
        <p:spPr>
          <a:xfrm>
            <a:off x="11" y="8251142"/>
            <a:ext cx="2773481" cy="434270"/>
          </a:xfrm>
          <a:prstGeom prst="rect">
            <a:avLst/>
          </a:prstGeom>
        </p:spPr>
        <p:txBody>
          <a:bodyPr vert="horz" lIns="82331" tIns="41166" rIns="82331" bIns="41166" rtlCol="0" anchor="b"/>
          <a:lstStyle>
            <a:lvl1pPr algn="l">
              <a:defRPr sz="1100"/>
            </a:lvl1pPr>
          </a:lstStyle>
          <a:p>
            <a:endParaRPr kumimoji="1" lang="ja-JP" altLang="en-US" dirty="0"/>
          </a:p>
        </p:txBody>
      </p:sp>
      <p:sp>
        <p:nvSpPr>
          <p:cNvPr id="5" name="スライド番号プレースホルダー 4"/>
          <p:cNvSpPr>
            <a:spLocks noGrp="1"/>
          </p:cNvSpPr>
          <p:nvPr>
            <p:ph type="sldNum" sz="quarter" idx="3"/>
          </p:nvPr>
        </p:nvSpPr>
        <p:spPr>
          <a:xfrm>
            <a:off x="3625838" y="8251142"/>
            <a:ext cx="2773481" cy="434270"/>
          </a:xfrm>
          <a:prstGeom prst="rect">
            <a:avLst/>
          </a:prstGeom>
        </p:spPr>
        <p:txBody>
          <a:bodyPr vert="horz" lIns="82331" tIns="41166" rIns="82331" bIns="41166" rtlCol="0" anchor="b"/>
          <a:lstStyle>
            <a:lvl1pPr algn="r">
              <a:defRPr sz="1100"/>
            </a:lvl1pPr>
          </a:lstStyle>
          <a:p>
            <a:fld id="{943ED12B-2136-40D6-9140-DEF5FB6091A9}" type="slidenum">
              <a:rPr kumimoji="1" lang="ja-JP" altLang="en-US" smtClean="0"/>
              <a:t>‹#›</a:t>
            </a:fld>
            <a:endParaRPr kumimoji="1" lang="ja-JP" altLang="en-US" dirty="0"/>
          </a:p>
        </p:txBody>
      </p:sp>
    </p:spTree>
    <p:extLst>
      <p:ext uri="{BB962C8B-B14F-4D97-AF65-F5344CB8AC3E}">
        <p14:creationId xmlns:p14="http://schemas.microsoft.com/office/powerpoint/2010/main" val="27322076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9"/>
            <a:ext cx="2773680" cy="434340"/>
          </a:xfrm>
          <a:prstGeom prst="rect">
            <a:avLst/>
          </a:prstGeom>
        </p:spPr>
        <p:txBody>
          <a:bodyPr vert="horz" lIns="82331" tIns="41166" rIns="82331" bIns="41166" rtlCol="0"/>
          <a:lstStyle>
            <a:lvl1pPr algn="l" fontAlgn="auto">
              <a:spcBef>
                <a:spcPts val="0"/>
              </a:spcBef>
              <a:spcAft>
                <a:spcPts val="0"/>
              </a:spcAft>
              <a:defRPr sz="1100">
                <a:latin typeface="+mn-lt"/>
                <a:ea typeface="+mn-ea"/>
              </a:defRPr>
            </a:lvl1pPr>
          </a:lstStyle>
          <a:p>
            <a:pPr>
              <a:defRPr/>
            </a:pPr>
            <a:endParaRPr lang="ja-JP" altLang="en-US" dirty="0"/>
          </a:p>
        </p:txBody>
      </p:sp>
      <p:sp>
        <p:nvSpPr>
          <p:cNvPr id="3" name="日付プレースホルダー 2"/>
          <p:cNvSpPr>
            <a:spLocks noGrp="1"/>
          </p:cNvSpPr>
          <p:nvPr>
            <p:ph type="dt" idx="1"/>
          </p:nvPr>
        </p:nvSpPr>
        <p:spPr>
          <a:xfrm>
            <a:off x="3625643" y="9"/>
            <a:ext cx="2773680" cy="434340"/>
          </a:xfrm>
          <a:prstGeom prst="rect">
            <a:avLst/>
          </a:prstGeom>
        </p:spPr>
        <p:txBody>
          <a:bodyPr vert="horz" lIns="82331" tIns="41166" rIns="82331" bIns="41166" rtlCol="0"/>
          <a:lstStyle>
            <a:lvl1pPr algn="r" fontAlgn="auto">
              <a:spcBef>
                <a:spcPts val="0"/>
              </a:spcBef>
              <a:spcAft>
                <a:spcPts val="0"/>
              </a:spcAft>
              <a:defRPr sz="1100">
                <a:latin typeface="+mn-lt"/>
                <a:ea typeface="+mn-ea"/>
              </a:defRPr>
            </a:lvl1pPr>
          </a:lstStyle>
          <a:p>
            <a:pPr>
              <a:defRPr/>
            </a:pPr>
            <a:fld id="{3D23B2DE-FF93-4504-80C5-782D7A7A10A8}" type="datetimeFigureOut">
              <a:rPr lang="ja-JP" altLang="en-US"/>
              <a:pPr>
                <a:defRPr/>
              </a:pPr>
              <a:t>2025/5/20</a:t>
            </a:fld>
            <a:endParaRPr lang="ja-JP" altLang="en-US" dirty="0"/>
          </a:p>
        </p:txBody>
      </p:sp>
      <p:sp>
        <p:nvSpPr>
          <p:cNvPr id="4" name="スライド イメージ プレースホルダー 3"/>
          <p:cNvSpPr>
            <a:spLocks noGrp="1" noRot="1" noChangeAspect="1"/>
          </p:cNvSpPr>
          <p:nvPr>
            <p:ph type="sldImg" idx="2"/>
          </p:nvPr>
        </p:nvSpPr>
        <p:spPr>
          <a:xfrm>
            <a:off x="1030288" y="652463"/>
            <a:ext cx="4340225" cy="3255962"/>
          </a:xfrm>
          <a:prstGeom prst="rect">
            <a:avLst/>
          </a:prstGeom>
          <a:noFill/>
          <a:ln w="12700">
            <a:solidFill>
              <a:prstClr val="black"/>
            </a:solidFill>
          </a:ln>
        </p:spPr>
        <p:txBody>
          <a:bodyPr vert="horz" lIns="82331" tIns="41166" rIns="82331" bIns="41166" rtlCol="0" anchor="ctr"/>
          <a:lstStyle/>
          <a:p>
            <a:pPr lvl="0"/>
            <a:endParaRPr lang="ja-JP" altLang="en-US" noProof="0" dirty="0"/>
          </a:p>
        </p:txBody>
      </p:sp>
      <p:sp>
        <p:nvSpPr>
          <p:cNvPr id="5" name="ノート プレースホルダー 4"/>
          <p:cNvSpPr>
            <a:spLocks noGrp="1"/>
          </p:cNvSpPr>
          <p:nvPr>
            <p:ph type="body" sz="quarter" idx="3"/>
          </p:nvPr>
        </p:nvSpPr>
        <p:spPr>
          <a:xfrm>
            <a:off x="640081" y="4126229"/>
            <a:ext cx="5120640" cy="3909060"/>
          </a:xfrm>
          <a:prstGeom prst="rect">
            <a:avLst/>
          </a:prstGeom>
        </p:spPr>
        <p:txBody>
          <a:bodyPr vert="horz" lIns="82331" tIns="41166" rIns="82331" bIns="41166"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1" y="8250967"/>
            <a:ext cx="2773680" cy="434340"/>
          </a:xfrm>
          <a:prstGeom prst="rect">
            <a:avLst/>
          </a:prstGeom>
        </p:spPr>
        <p:txBody>
          <a:bodyPr vert="horz" lIns="82331" tIns="41166" rIns="82331" bIns="41166" rtlCol="0" anchor="b"/>
          <a:lstStyle>
            <a:lvl1pPr algn="l" fontAlgn="auto">
              <a:spcBef>
                <a:spcPts val="0"/>
              </a:spcBef>
              <a:spcAft>
                <a:spcPts val="0"/>
              </a:spcAft>
              <a:defRPr sz="1100">
                <a:latin typeface="+mn-lt"/>
                <a:ea typeface="+mn-ea"/>
              </a:defRPr>
            </a:lvl1pPr>
          </a:lstStyle>
          <a:p>
            <a:pPr>
              <a:defRPr/>
            </a:pPr>
            <a:endParaRPr lang="ja-JP" altLang="en-US" dirty="0"/>
          </a:p>
        </p:txBody>
      </p:sp>
      <p:sp>
        <p:nvSpPr>
          <p:cNvPr id="7" name="スライド番号プレースホルダー 6"/>
          <p:cNvSpPr>
            <a:spLocks noGrp="1"/>
          </p:cNvSpPr>
          <p:nvPr>
            <p:ph type="sldNum" sz="quarter" idx="5"/>
          </p:nvPr>
        </p:nvSpPr>
        <p:spPr>
          <a:xfrm>
            <a:off x="3625643" y="8250967"/>
            <a:ext cx="2773680" cy="434340"/>
          </a:xfrm>
          <a:prstGeom prst="rect">
            <a:avLst/>
          </a:prstGeom>
        </p:spPr>
        <p:txBody>
          <a:bodyPr vert="horz" lIns="82331" tIns="41166" rIns="82331" bIns="41166" rtlCol="0" anchor="b"/>
          <a:lstStyle>
            <a:lvl1pPr algn="r" fontAlgn="auto">
              <a:spcBef>
                <a:spcPts val="0"/>
              </a:spcBef>
              <a:spcAft>
                <a:spcPts val="0"/>
              </a:spcAft>
              <a:defRPr sz="1100">
                <a:latin typeface="+mn-lt"/>
                <a:ea typeface="+mn-ea"/>
              </a:defRPr>
            </a:lvl1pPr>
          </a:lstStyle>
          <a:p>
            <a:pPr>
              <a:defRPr/>
            </a:pPr>
            <a:fld id="{EA34F111-736A-43F5-A9DE-A277777BB569}" type="slidenum">
              <a:rPr lang="ja-JP" altLang="en-US"/>
              <a:pPr>
                <a:defRPr/>
              </a:pPr>
              <a:t>‹#›</a:t>
            </a:fld>
            <a:endParaRPr lang="ja-JP" altLang="en-US" dirty="0"/>
          </a:p>
        </p:txBody>
      </p:sp>
    </p:spTree>
    <p:extLst>
      <p:ext uri="{BB962C8B-B14F-4D97-AF65-F5344CB8AC3E}">
        <p14:creationId xmlns:p14="http://schemas.microsoft.com/office/powerpoint/2010/main" val="296032208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Rot="1" noChangeAspect="1" noChangeArrowheads="1" noTextEdit="1"/>
          </p:cNvSpPr>
          <p:nvPr>
            <p:ph type="sldImg"/>
          </p:nvPr>
        </p:nvSpPr>
        <p:spPr bwMode="auto">
          <a:xfrm>
            <a:off x="1684338" y="117475"/>
            <a:ext cx="3268662" cy="245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dirty="0"/>
          </a:p>
        </p:txBody>
      </p:sp>
      <p:sp>
        <p:nvSpPr>
          <p:cNvPr id="2" name="スライド番号プレースホルダー 1"/>
          <p:cNvSpPr>
            <a:spLocks noGrp="1"/>
          </p:cNvSpPr>
          <p:nvPr>
            <p:ph type="sldNum" sz="quarter" idx="10"/>
          </p:nvPr>
        </p:nvSpPr>
        <p:spPr/>
        <p:txBody>
          <a:bodyPr/>
          <a:lstStyle/>
          <a:p>
            <a:pPr>
              <a:defRPr/>
            </a:pPr>
            <a:fld id="{EA34F111-736A-43F5-A9DE-A277777BB569}" type="slidenum">
              <a:rPr lang="ja-JP" altLang="en-US" smtClean="0"/>
              <a:pPr>
                <a:defRPr/>
              </a:pPr>
              <a:t>1</a:t>
            </a:fld>
            <a:endParaRPr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10"/>
          </p:nvPr>
        </p:nvSpPr>
        <p:spPr/>
        <p:txBody>
          <a:bodyPr/>
          <a:lstStyle/>
          <a:p>
            <a:pPr>
              <a:defRPr/>
            </a:pPr>
            <a:fld id="{EA34F111-736A-43F5-A9DE-A277777BB569}" type="slidenum">
              <a:rPr lang="ja-JP" altLang="en-US" smtClean="0"/>
              <a:pPr>
                <a:defRPr/>
              </a:pPr>
              <a:t>35</a:t>
            </a:fld>
            <a:endParaRPr lang="ja-JP" altLang="en-US" dirty="0"/>
          </a:p>
        </p:txBody>
      </p:sp>
    </p:spTree>
    <p:extLst>
      <p:ext uri="{BB962C8B-B14F-4D97-AF65-F5344CB8AC3E}">
        <p14:creationId xmlns:p14="http://schemas.microsoft.com/office/powerpoint/2010/main" val="3300639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10"/>
          </p:nvPr>
        </p:nvSpPr>
        <p:spPr/>
        <p:txBody>
          <a:bodyPr/>
          <a:lstStyle/>
          <a:p>
            <a:pPr>
              <a:defRPr/>
            </a:pPr>
            <a:fld id="{EA34F111-736A-43F5-A9DE-A277777BB569}" type="slidenum">
              <a:rPr lang="ja-JP" altLang="en-US" smtClean="0"/>
              <a:pPr>
                <a:defRPr/>
              </a:pPr>
              <a:t>36</a:t>
            </a:fld>
            <a:endParaRPr lang="ja-JP" altLang="en-US" dirty="0"/>
          </a:p>
        </p:txBody>
      </p:sp>
    </p:spTree>
    <p:extLst>
      <p:ext uri="{BB962C8B-B14F-4D97-AF65-F5344CB8AC3E}">
        <p14:creationId xmlns:p14="http://schemas.microsoft.com/office/powerpoint/2010/main" val="2910960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10"/>
          </p:nvPr>
        </p:nvSpPr>
        <p:spPr/>
        <p:txBody>
          <a:bodyPr/>
          <a:lstStyle/>
          <a:p>
            <a:pPr>
              <a:defRPr/>
            </a:pPr>
            <a:fld id="{EA34F111-736A-43F5-A9DE-A277777BB569}" type="slidenum">
              <a:rPr lang="ja-JP" altLang="en-US" smtClean="0"/>
              <a:pPr>
                <a:defRPr/>
              </a:pPr>
              <a:t>37</a:t>
            </a:fld>
            <a:endParaRPr lang="ja-JP" altLang="en-US" dirty="0"/>
          </a:p>
        </p:txBody>
      </p:sp>
    </p:spTree>
    <p:extLst>
      <p:ext uri="{BB962C8B-B14F-4D97-AF65-F5344CB8AC3E}">
        <p14:creationId xmlns:p14="http://schemas.microsoft.com/office/powerpoint/2010/main" val="3484746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10"/>
          </p:nvPr>
        </p:nvSpPr>
        <p:spPr/>
        <p:txBody>
          <a:bodyPr/>
          <a:lstStyle/>
          <a:p>
            <a:pPr>
              <a:defRPr/>
            </a:pPr>
            <a:fld id="{EA34F111-736A-43F5-A9DE-A277777BB569}" type="slidenum">
              <a:rPr lang="ja-JP" altLang="en-US" smtClean="0"/>
              <a:pPr>
                <a:defRPr/>
              </a:pPr>
              <a:t>38</a:t>
            </a:fld>
            <a:endParaRPr lang="ja-JP" altLang="en-US" dirty="0"/>
          </a:p>
        </p:txBody>
      </p:sp>
    </p:spTree>
    <p:extLst>
      <p:ext uri="{BB962C8B-B14F-4D97-AF65-F5344CB8AC3E}">
        <p14:creationId xmlns:p14="http://schemas.microsoft.com/office/powerpoint/2010/main" val="1044870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10"/>
          </p:nvPr>
        </p:nvSpPr>
        <p:spPr/>
        <p:txBody>
          <a:bodyPr/>
          <a:lstStyle/>
          <a:p>
            <a:pPr>
              <a:defRPr/>
            </a:pPr>
            <a:fld id="{EA34F111-736A-43F5-A9DE-A277777BB569}" type="slidenum">
              <a:rPr lang="ja-JP" altLang="en-US" smtClean="0"/>
              <a:pPr>
                <a:defRPr/>
              </a:pPr>
              <a:t>39</a:t>
            </a:fld>
            <a:endParaRPr lang="ja-JP" altLang="en-US" dirty="0"/>
          </a:p>
        </p:txBody>
      </p:sp>
    </p:spTree>
    <p:extLst>
      <p:ext uri="{BB962C8B-B14F-4D97-AF65-F5344CB8AC3E}">
        <p14:creationId xmlns:p14="http://schemas.microsoft.com/office/powerpoint/2010/main" val="3017279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10"/>
          </p:nvPr>
        </p:nvSpPr>
        <p:spPr/>
        <p:txBody>
          <a:bodyPr/>
          <a:lstStyle/>
          <a:p>
            <a:pPr>
              <a:defRPr/>
            </a:pPr>
            <a:fld id="{EA34F111-736A-43F5-A9DE-A277777BB569}" type="slidenum">
              <a:rPr lang="ja-JP" altLang="en-US" smtClean="0"/>
              <a:pPr>
                <a:defRPr/>
              </a:pPr>
              <a:t>2</a:t>
            </a:fld>
            <a:endParaRPr lang="ja-JP" altLang="en-US"/>
          </a:p>
        </p:txBody>
      </p:sp>
    </p:spTree>
    <p:extLst>
      <p:ext uri="{BB962C8B-B14F-4D97-AF65-F5344CB8AC3E}">
        <p14:creationId xmlns:p14="http://schemas.microsoft.com/office/powerpoint/2010/main" val="4133642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10"/>
          </p:nvPr>
        </p:nvSpPr>
        <p:spPr/>
        <p:txBody>
          <a:bodyPr/>
          <a:lstStyle/>
          <a:p>
            <a:pPr>
              <a:defRPr/>
            </a:pPr>
            <a:fld id="{EA34F111-736A-43F5-A9DE-A277777BB569}" type="slidenum">
              <a:rPr lang="ja-JP" altLang="en-US" smtClean="0"/>
              <a:pPr>
                <a:defRPr/>
              </a:pPr>
              <a:t>4</a:t>
            </a:fld>
            <a:endParaRPr lang="ja-JP" altLang="en-US"/>
          </a:p>
        </p:txBody>
      </p:sp>
    </p:spTree>
    <p:extLst>
      <p:ext uri="{BB962C8B-B14F-4D97-AF65-F5344CB8AC3E}">
        <p14:creationId xmlns:p14="http://schemas.microsoft.com/office/powerpoint/2010/main" val="1429357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10"/>
          </p:nvPr>
        </p:nvSpPr>
        <p:spPr/>
        <p:txBody>
          <a:bodyPr/>
          <a:lstStyle/>
          <a:p>
            <a:pPr>
              <a:defRPr/>
            </a:pPr>
            <a:fld id="{EA34F111-736A-43F5-A9DE-A277777BB569}" type="slidenum">
              <a:rPr lang="ja-JP" altLang="en-US" smtClean="0"/>
              <a:pPr>
                <a:defRPr/>
              </a:pPr>
              <a:t>6</a:t>
            </a:fld>
            <a:endParaRPr lang="ja-JP" altLang="en-US"/>
          </a:p>
        </p:txBody>
      </p:sp>
    </p:spTree>
    <p:extLst>
      <p:ext uri="{BB962C8B-B14F-4D97-AF65-F5344CB8AC3E}">
        <p14:creationId xmlns:p14="http://schemas.microsoft.com/office/powerpoint/2010/main" val="2991880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10"/>
          </p:nvPr>
        </p:nvSpPr>
        <p:spPr/>
        <p:txBody>
          <a:bodyPr/>
          <a:lstStyle/>
          <a:p>
            <a:pPr>
              <a:defRPr/>
            </a:pPr>
            <a:fld id="{EA34F111-736A-43F5-A9DE-A277777BB569}" type="slidenum">
              <a:rPr lang="ja-JP" altLang="en-US" smtClean="0"/>
              <a:pPr>
                <a:defRPr/>
              </a:pPr>
              <a:t>7</a:t>
            </a:fld>
            <a:endParaRPr lang="ja-JP" altLang="en-US"/>
          </a:p>
        </p:txBody>
      </p:sp>
    </p:spTree>
    <p:extLst>
      <p:ext uri="{BB962C8B-B14F-4D97-AF65-F5344CB8AC3E}">
        <p14:creationId xmlns:p14="http://schemas.microsoft.com/office/powerpoint/2010/main" val="3007658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10"/>
          </p:nvPr>
        </p:nvSpPr>
        <p:spPr/>
        <p:txBody>
          <a:bodyPr/>
          <a:lstStyle/>
          <a:p>
            <a:pPr>
              <a:defRPr/>
            </a:pPr>
            <a:fld id="{EA34F111-736A-43F5-A9DE-A277777BB569}" type="slidenum">
              <a:rPr lang="ja-JP" altLang="en-US" smtClean="0"/>
              <a:pPr>
                <a:defRPr/>
              </a:pPr>
              <a:t>30</a:t>
            </a:fld>
            <a:endParaRPr lang="ja-JP" altLang="en-US"/>
          </a:p>
        </p:txBody>
      </p:sp>
    </p:spTree>
    <p:extLst>
      <p:ext uri="{BB962C8B-B14F-4D97-AF65-F5344CB8AC3E}">
        <p14:creationId xmlns:p14="http://schemas.microsoft.com/office/powerpoint/2010/main" val="1653107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10"/>
          </p:nvPr>
        </p:nvSpPr>
        <p:spPr/>
        <p:txBody>
          <a:bodyPr/>
          <a:lstStyle/>
          <a:p>
            <a:pPr>
              <a:defRPr/>
            </a:pPr>
            <a:fld id="{EA34F111-736A-43F5-A9DE-A277777BB569}" type="slidenum">
              <a:rPr lang="ja-JP" altLang="en-US" smtClean="0"/>
              <a:pPr>
                <a:defRPr/>
              </a:pPr>
              <a:t>31</a:t>
            </a:fld>
            <a:endParaRPr lang="ja-JP" altLang="en-US"/>
          </a:p>
        </p:txBody>
      </p:sp>
    </p:spTree>
    <p:extLst>
      <p:ext uri="{BB962C8B-B14F-4D97-AF65-F5344CB8AC3E}">
        <p14:creationId xmlns:p14="http://schemas.microsoft.com/office/powerpoint/2010/main" val="39455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10"/>
          </p:nvPr>
        </p:nvSpPr>
        <p:spPr/>
        <p:txBody>
          <a:bodyPr/>
          <a:lstStyle/>
          <a:p>
            <a:pPr>
              <a:defRPr/>
            </a:pPr>
            <a:fld id="{EA34F111-736A-43F5-A9DE-A277777BB569}" type="slidenum">
              <a:rPr lang="ja-JP" altLang="en-US" smtClean="0"/>
              <a:pPr>
                <a:defRPr/>
              </a:pPr>
              <a:t>33</a:t>
            </a:fld>
            <a:endParaRPr lang="ja-JP" altLang="en-US" dirty="0"/>
          </a:p>
        </p:txBody>
      </p:sp>
    </p:spTree>
    <p:extLst>
      <p:ext uri="{BB962C8B-B14F-4D97-AF65-F5344CB8AC3E}">
        <p14:creationId xmlns:p14="http://schemas.microsoft.com/office/powerpoint/2010/main" val="2154461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10"/>
          </p:nvPr>
        </p:nvSpPr>
        <p:spPr/>
        <p:txBody>
          <a:bodyPr/>
          <a:lstStyle/>
          <a:p>
            <a:pPr>
              <a:defRPr/>
            </a:pPr>
            <a:fld id="{EA34F111-736A-43F5-A9DE-A277777BB569}" type="slidenum">
              <a:rPr lang="ja-JP" altLang="en-US" smtClean="0"/>
              <a:pPr>
                <a:defRPr/>
              </a:pPr>
              <a:t>34</a:t>
            </a:fld>
            <a:endParaRPr lang="ja-JP" altLang="en-US" dirty="0"/>
          </a:p>
        </p:txBody>
      </p:sp>
    </p:spTree>
    <p:extLst>
      <p:ext uri="{BB962C8B-B14F-4D97-AF65-F5344CB8AC3E}">
        <p14:creationId xmlns:p14="http://schemas.microsoft.com/office/powerpoint/2010/main" val="2661543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8457274" y="6553210"/>
            <a:ext cx="65113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1600">
                <a:solidFill>
                  <a:schemeClr val="tx1"/>
                </a:solidFill>
                <a:latin typeface="Tahoma" pitchFamily="34" charset="0"/>
                <a:ea typeface="HGP創英角ｺﾞｼｯｸUB" pitchFamily="50" charset="-128"/>
              </a:defRPr>
            </a:lvl1pPr>
            <a:lvl2pPr marL="742950" indent="-285750" eaLnBrk="0" hangingPunct="0">
              <a:defRPr kumimoji="1" sz="1600">
                <a:solidFill>
                  <a:schemeClr val="tx1"/>
                </a:solidFill>
                <a:latin typeface="Tahoma" pitchFamily="34" charset="0"/>
                <a:ea typeface="HGP創英角ｺﾞｼｯｸUB" pitchFamily="50" charset="-128"/>
              </a:defRPr>
            </a:lvl2pPr>
            <a:lvl3pPr marL="1143000" indent="-228600" eaLnBrk="0" hangingPunct="0">
              <a:defRPr kumimoji="1" sz="1600">
                <a:solidFill>
                  <a:schemeClr val="tx1"/>
                </a:solidFill>
                <a:latin typeface="Tahoma" pitchFamily="34" charset="0"/>
                <a:ea typeface="HGP創英角ｺﾞｼｯｸUB" pitchFamily="50" charset="-128"/>
              </a:defRPr>
            </a:lvl3pPr>
            <a:lvl4pPr marL="1600200" indent="-228600" eaLnBrk="0" hangingPunct="0">
              <a:defRPr kumimoji="1" sz="1600">
                <a:solidFill>
                  <a:schemeClr val="tx1"/>
                </a:solidFill>
                <a:latin typeface="Tahoma" pitchFamily="34" charset="0"/>
                <a:ea typeface="HGP創英角ｺﾞｼｯｸUB" pitchFamily="50" charset="-128"/>
              </a:defRPr>
            </a:lvl4pPr>
            <a:lvl5pPr marL="2057400" indent="-228600" eaLnBrk="0" hangingPunct="0">
              <a:defRPr kumimoji="1" sz="1600">
                <a:solidFill>
                  <a:schemeClr val="tx1"/>
                </a:solidFill>
                <a:latin typeface="Tahoma" pitchFamily="34" charset="0"/>
                <a:ea typeface="HGP創英角ｺﾞｼｯｸUB" pitchFamily="50" charset="-128"/>
              </a:defRPr>
            </a:lvl5pPr>
            <a:lvl6pPr marL="2514600" indent="-228600" eaLnBrk="0" fontAlgn="base" hangingPunct="0">
              <a:spcBef>
                <a:spcPct val="50000"/>
              </a:spcBef>
              <a:spcAft>
                <a:spcPct val="0"/>
              </a:spcAft>
              <a:defRPr kumimoji="1" sz="1600">
                <a:solidFill>
                  <a:schemeClr val="tx1"/>
                </a:solidFill>
                <a:latin typeface="Tahoma" pitchFamily="34" charset="0"/>
                <a:ea typeface="HGP創英角ｺﾞｼｯｸUB" pitchFamily="50" charset="-128"/>
              </a:defRPr>
            </a:lvl6pPr>
            <a:lvl7pPr marL="2971800" indent="-228600" eaLnBrk="0" fontAlgn="base" hangingPunct="0">
              <a:spcBef>
                <a:spcPct val="50000"/>
              </a:spcBef>
              <a:spcAft>
                <a:spcPct val="0"/>
              </a:spcAft>
              <a:defRPr kumimoji="1" sz="1600">
                <a:solidFill>
                  <a:schemeClr val="tx1"/>
                </a:solidFill>
                <a:latin typeface="Tahoma" pitchFamily="34" charset="0"/>
                <a:ea typeface="HGP創英角ｺﾞｼｯｸUB" pitchFamily="50" charset="-128"/>
              </a:defRPr>
            </a:lvl7pPr>
            <a:lvl8pPr marL="3429000" indent="-228600" eaLnBrk="0" fontAlgn="base" hangingPunct="0">
              <a:spcBef>
                <a:spcPct val="50000"/>
              </a:spcBef>
              <a:spcAft>
                <a:spcPct val="0"/>
              </a:spcAft>
              <a:defRPr kumimoji="1" sz="1600">
                <a:solidFill>
                  <a:schemeClr val="tx1"/>
                </a:solidFill>
                <a:latin typeface="Tahoma" pitchFamily="34" charset="0"/>
                <a:ea typeface="HGP創英角ｺﾞｼｯｸUB" pitchFamily="50" charset="-128"/>
              </a:defRPr>
            </a:lvl8pPr>
            <a:lvl9pPr marL="3886200" indent="-228600" eaLnBrk="0" fontAlgn="base" hangingPunct="0">
              <a:spcBef>
                <a:spcPct val="50000"/>
              </a:spcBef>
              <a:spcAft>
                <a:spcPct val="0"/>
              </a:spcAft>
              <a:defRPr kumimoji="1" sz="1600">
                <a:solidFill>
                  <a:schemeClr val="tx1"/>
                </a:solidFill>
                <a:latin typeface="Tahoma" pitchFamily="34" charset="0"/>
                <a:ea typeface="HGP創英角ｺﾞｼｯｸUB" pitchFamily="50" charset="-128"/>
              </a:defRPr>
            </a:lvl9pPr>
          </a:lstStyle>
          <a:p>
            <a:pPr algn="ctr" eaLnBrk="1" hangingPunct="1">
              <a:defRPr/>
            </a:pPr>
            <a:fld id="{DC559D65-A94E-47EE-B729-A54232A3F8C6}" type="slidenum">
              <a:rPr lang="en-US" altLang="ja-JP" sz="1400" b="1" smtClean="0">
                <a:solidFill>
                  <a:srgbClr val="000000"/>
                </a:solidFill>
                <a:latin typeface="Arial" charset="0"/>
              </a:rPr>
              <a:pPr algn="ctr" eaLnBrk="1" hangingPunct="1">
                <a:defRPr/>
              </a:pPr>
              <a:t>‹#›</a:t>
            </a:fld>
            <a:r>
              <a:rPr lang="en-US" altLang="ja-JP" sz="1400" b="1" dirty="0">
                <a:solidFill>
                  <a:srgbClr val="000000"/>
                </a:solidFill>
                <a:latin typeface="Arial" charset="0"/>
              </a:rPr>
              <a:t>/52</a:t>
            </a:r>
          </a:p>
        </p:txBody>
      </p:sp>
      <p:sp>
        <p:nvSpPr>
          <p:cNvPr id="2656261" name="Rectangle 5"/>
          <p:cNvSpPr>
            <a:spLocks noGrp="1" noChangeArrowheads="1"/>
          </p:cNvSpPr>
          <p:nvPr>
            <p:ph type="subTitle" idx="1"/>
          </p:nvPr>
        </p:nvSpPr>
        <p:spPr>
          <a:xfrm>
            <a:off x="1371600" y="4747667"/>
            <a:ext cx="6400800" cy="1417637"/>
          </a:xfrm>
        </p:spPr>
        <p:txBody>
          <a:bodyPr/>
          <a:lstStyle>
            <a:lvl1pPr marL="0" indent="0" algn="ctr">
              <a:buFont typeface="Wingdings" pitchFamily="2" charset="2"/>
              <a:buNone/>
              <a:defRPr>
                <a:solidFill>
                  <a:schemeClr val="tx1">
                    <a:lumMod val="85000"/>
                    <a:lumOff val="15000"/>
                  </a:schemeClr>
                </a:solidFill>
              </a:defRPr>
            </a:lvl1pPr>
          </a:lstStyle>
          <a:p>
            <a:pPr lvl="0"/>
            <a:r>
              <a:rPr lang="ja-JP" altLang="en-US" noProof="0" dirty="0"/>
              <a:t>マスタ サブタイトルの書式設定</a:t>
            </a:r>
          </a:p>
        </p:txBody>
      </p:sp>
      <p:sp>
        <p:nvSpPr>
          <p:cNvPr id="17" name="AutoShape 4"/>
          <p:cNvSpPr>
            <a:spLocks noGrp="1" noChangeArrowheads="1"/>
          </p:cNvSpPr>
          <p:nvPr>
            <p:ph type="ctrTitle"/>
          </p:nvPr>
        </p:nvSpPr>
        <p:spPr>
          <a:xfrm>
            <a:off x="781056" y="2417192"/>
            <a:ext cx="7677149" cy="939800"/>
          </a:xfrm>
          <a:prstGeom prst="roundRect">
            <a:avLst>
              <a:gd name="adj" fmla="val 7236"/>
            </a:avLst>
          </a:prstGeom>
          <a:effectLst/>
          <a:extLst>
            <a:ext uri="{909E8E84-426E-40DD-AFC4-6F175D3DCCD1}">
              <a14:hiddenFill xmlns:a14="http://schemas.microsoft.com/office/drawing/2010/main">
                <a:solidFill>
                  <a:srgbClr val="3333FF"/>
                </a:solidFill>
              </a14:hiddenFill>
            </a:ext>
            <a:ext uri="{91240B29-F687-4F45-9708-019B960494DF}">
              <a14:hiddenLine xmlns:a14="http://schemas.microsoft.com/office/drawing/2010/main" w="9525">
                <a:solidFill>
                  <a:schemeClr val="tx1"/>
                </a:solidFill>
                <a:round/>
                <a:headEnd/>
                <a:tailEnd/>
              </a14:hiddenLine>
            </a:ext>
          </a:extLst>
        </p:spPr>
        <p:txBody>
          <a:bodyPr/>
          <a:lstStyle>
            <a:lvl1pPr algn="ctr">
              <a:defRPr>
                <a:solidFill>
                  <a:schemeClr val="tx1">
                    <a:lumMod val="85000"/>
                    <a:lumOff val="15000"/>
                  </a:schemeClr>
                </a:solidFill>
                <a:effectLst/>
              </a:defRPr>
            </a:lvl1pPr>
          </a:lstStyle>
          <a:p>
            <a:pPr lvl="0"/>
            <a:r>
              <a:rPr lang="ja-JP" altLang="en-US" noProof="0"/>
              <a:t>マスタ タイトルの書式設定</a:t>
            </a:r>
          </a:p>
        </p:txBody>
      </p:sp>
      <p:cxnSp>
        <p:nvCxnSpPr>
          <p:cNvPr id="4" name="直線コネクタ 3"/>
          <p:cNvCxnSpPr/>
          <p:nvPr userDrawn="1"/>
        </p:nvCxnSpPr>
        <p:spPr bwMode="auto">
          <a:xfrm>
            <a:off x="562798" y="2924944"/>
            <a:ext cx="7895407" cy="0"/>
          </a:xfrm>
          <a:prstGeom prst="line">
            <a:avLst/>
          </a:prstGeom>
          <a:noFill/>
          <a:ln w="76200" cap="flat" cmpd="dbl" algn="ctr">
            <a:solidFill>
              <a:srgbClr val="00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54488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11" name="コンテンツ プレースホルダー 2"/>
          <p:cNvSpPr>
            <a:spLocks noGrp="1"/>
          </p:cNvSpPr>
          <p:nvPr>
            <p:ph idx="1"/>
          </p:nvPr>
        </p:nvSpPr>
        <p:spPr>
          <a:xfrm>
            <a:off x="250827" y="1854200"/>
            <a:ext cx="8642350" cy="4527550"/>
          </a:xfrm>
        </p:spPr>
        <p:txBody>
          <a:bodyPr/>
          <a:lstStyle/>
          <a:p>
            <a:pPr lvl="0"/>
            <a:r>
              <a:rPr lang="ja-JP" altLang="en-US"/>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タイトル 1"/>
          <p:cNvSpPr>
            <a:spLocks noGrp="1"/>
          </p:cNvSpPr>
          <p:nvPr>
            <p:ph type="title"/>
          </p:nvPr>
        </p:nvSpPr>
        <p:spPr>
          <a:xfrm>
            <a:off x="754167" y="70036"/>
            <a:ext cx="5834063" cy="490537"/>
          </a:xfrm>
        </p:spPr>
        <p:txBody>
          <a:bodyPr/>
          <a:lstStyle/>
          <a:p>
            <a:r>
              <a:rPr lang="ja-JP" altLang="en-US"/>
              <a:t>マスター タイトルの書式設定</a:t>
            </a:r>
          </a:p>
        </p:txBody>
      </p:sp>
    </p:spTree>
    <p:extLst>
      <p:ext uri="{BB962C8B-B14F-4D97-AF65-F5344CB8AC3E}">
        <p14:creationId xmlns:p14="http://schemas.microsoft.com/office/powerpoint/2010/main" val="649717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497794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9C99C90-62B5-497E-8D3A-3C3465B35F64}"/>
              </a:ext>
            </a:extLst>
          </p:cNvPr>
          <p:cNvSpPr>
            <a:spLocks noGrp="1"/>
          </p:cNvSpPr>
          <p:nvPr>
            <p:ph type="dt" sz="half" idx="10"/>
          </p:nvPr>
        </p:nvSpPr>
        <p:spPr/>
        <p:txBody>
          <a:bodyPr/>
          <a:lstStyle/>
          <a:p>
            <a:fld id="{103F759C-983F-464E-A442-4F83328C78E2}" type="datetimeFigureOut">
              <a:rPr kumimoji="1" lang="ja-JP" altLang="en-US" smtClean="0"/>
              <a:t>2025/5/20</a:t>
            </a:fld>
            <a:endParaRPr kumimoji="1" lang="ja-JP" altLang="en-US"/>
          </a:p>
        </p:txBody>
      </p:sp>
      <p:sp>
        <p:nvSpPr>
          <p:cNvPr id="3" name="フッター プレースホルダー 2">
            <a:extLst>
              <a:ext uri="{FF2B5EF4-FFF2-40B4-BE49-F238E27FC236}">
                <a16:creationId xmlns:a16="http://schemas.microsoft.com/office/drawing/2014/main" id="{57E57A2D-3E98-41F9-8D25-4159986921C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5C13723-119D-4948-A0F1-959BF910B212}"/>
              </a:ext>
            </a:extLst>
          </p:cNvPr>
          <p:cNvSpPr>
            <a:spLocks noGrp="1"/>
          </p:cNvSpPr>
          <p:nvPr>
            <p:ph type="sldNum" sz="quarter" idx="12"/>
          </p:nvPr>
        </p:nvSpPr>
        <p:spPr/>
        <p:txBody>
          <a:bodyPr/>
          <a:lstStyle/>
          <a:p>
            <a:fld id="{1445032B-9CBA-402D-92E5-E7FD23CFCDD2}" type="slidenum">
              <a:rPr kumimoji="1" lang="ja-JP" altLang="en-US" smtClean="0"/>
              <a:t>‹#›</a:t>
            </a:fld>
            <a:endParaRPr kumimoji="1" lang="ja-JP" altLang="en-US"/>
          </a:p>
        </p:txBody>
      </p:sp>
    </p:spTree>
    <p:extLst>
      <p:ext uri="{BB962C8B-B14F-4D97-AF65-F5344CB8AC3E}">
        <p14:creationId xmlns:p14="http://schemas.microsoft.com/office/powerpoint/2010/main" val="52431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bwMode="auto">
          <a:xfrm>
            <a:off x="250827" y="1854200"/>
            <a:ext cx="8642350" cy="452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p:txBody>
      </p:sp>
      <p:sp>
        <p:nvSpPr>
          <p:cNvPr id="1031" name="Text Box 9"/>
          <p:cNvSpPr txBox="1">
            <a:spLocks noChangeArrowheads="1"/>
          </p:cNvSpPr>
          <p:nvPr/>
        </p:nvSpPr>
        <p:spPr bwMode="auto">
          <a:xfrm>
            <a:off x="8457274" y="6553210"/>
            <a:ext cx="6511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1600">
                <a:solidFill>
                  <a:schemeClr val="tx1"/>
                </a:solidFill>
                <a:latin typeface="Tahoma" pitchFamily="34" charset="0"/>
                <a:ea typeface="HGP創英角ｺﾞｼｯｸUB" pitchFamily="50" charset="-128"/>
              </a:defRPr>
            </a:lvl1pPr>
            <a:lvl2pPr marL="742950" indent="-285750" eaLnBrk="0" hangingPunct="0">
              <a:defRPr kumimoji="1" sz="1600">
                <a:solidFill>
                  <a:schemeClr val="tx1"/>
                </a:solidFill>
                <a:latin typeface="Tahoma" pitchFamily="34" charset="0"/>
                <a:ea typeface="HGP創英角ｺﾞｼｯｸUB" pitchFamily="50" charset="-128"/>
              </a:defRPr>
            </a:lvl2pPr>
            <a:lvl3pPr marL="1143000" indent="-228600" eaLnBrk="0" hangingPunct="0">
              <a:defRPr kumimoji="1" sz="1600">
                <a:solidFill>
                  <a:schemeClr val="tx1"/>
                </a:solidFill>
                <a:latin typeface="Tahoma" pitchFamily="34" charset="0"/>
                <a:ea typeface="HGP創英角ｺﾞｼｯｸUB" pitchFamily="50" charset="-128"/>
              </a:defRPr>
            </a:lvl3pPr>
            <a:lvl4pPr marL="1600200" indent="-228600" eaLnBrk="0" hangingPunct="0">
              <a:defRPr kumimoji="1" sz="1600">
                <a:solidFill>
                  <a:schemeClr val="tx1"/>
                </a:solidFill>
                <a:latin typeface="Tahoma" pitchFamily="34" charset="0"/>
                <a:ea typeface="HGP創英角ｺﾞｼｯｸUB" pitchFamily="50" charset="-128"/>
              </a:defRPr>
            </a:lvl4pPr>
            <a:lvl5pPr marL="2057400" indent="-228600" eaLnBrk="0" hangingPunct="0">
              <a:defRPr kumimoji="1" sz="1600">
                <a:solidFill>
                  <a:schemeClr val="tx1"/>
                </a:solidFill>
                <a:latin typeface="Tahoma" pitchFamily="34" charset="0"/>
                <a:ea typeface="HGP創英角ｺﾞｼｯｸUB" pitchFamily="50" charset="-128"/>
              </a:defRPr>
            </a:lvl5pPr>
            <a:lvl6pPr marL="2514600" indent="-228600" eaLnBrk="0" fontAlgn="base" hangingPunct="0">
              <a:spcBef>
                <a:spcPct val="50000"/>
              </a:spcBef>
              <a:spcAft>
                <a:spcPct val="0"/>
              </a:spcAft>
              <a:defRPr kumimoji="1" sz="1600">
                <a:solidFill>
                  <a:schemeClr val="tx1"/>
                </a:solidFill>
                <a:latin typeface="Tahoma" pitchFamily="34" charset="0"/>
                <a:ea typeface="HGP創英角ｺﾞｼｯｸUB" pitchFamily="50" charset="-128"/>
              </a:defRPr>
            </a:lvl6pPr>
            <a:lvl7pPr marL="2971800" indent="-228600" eaLnBrk="0" fontAlgn="base" hangingPunct="0">
              <a:spcBef>
                <a:spcPct val="50000"/>
              </a:spcBef>
              <a:spcAft>
                <a:spcPct val="0"/>
              </a:spcAft>
              <a:defRPr kumimoji="1" sz="1600">
                <a:solidFill>
                  <a:schemeClr val="tx1"/>
                </a:solidFill>
                <a:latin typeface="Tahoma" pitchFamily="34" charset="0"/>
                <a:ea typeface="HGP創英角ｺﾞｼｯｸUB" pitchFamily="50" charset="-128"/>
              </a:defRPr>
            </a:lvl7pPr>
            <a:lvl8pPr marL="3429000" indent="-228600" eaLnBrk="0" fontAlgn="base" hangingPunct="0">
              <a:spcBef>
                <a:spcPct val="50000"/>
              </a:spcBef>
              <a:spcAft>
                <a:spcPct val="0"/>
              </a:spcAft>
              <a:defRPr kumimoji="1" sz="1600">
                <a:solidFill>
                  <a:schemeClr val="tx1"/>
                </a:solidFill>
                <a:latin typeface="Tahoma" pitchFamily="34" charset="0"/>
                <a:ea typeface="HGP創英角ｺﾞｼｯｸUB" pitchFamily="50" charset="-128"/>
              </a:defRPr>
            </a:lvl8pPr>
            <a:lvl9pPr marL="3886200" indent="-228600" eaLnBrk="0" fontAlgn="base" hangingPunct="0">
              <a:spcBef>
                <a:spcPct val="50000"/>
              </a:spcBef>
              <a:spcAft>
                <a:spcPct val="0"/>
              </a:spcAft>
              <a:defRPr kumimoji="1" sz="1600">
                <a:solidFill>
                  <a:schemeClr val="tx1"/>
                </a:solidFill>
                <a:latin typeface="Tahoma" pitchFamily="34" charset="0"/>
                <a:ea typeface="HGP創英角ｺﾞｼｯｸUB" pitchFamily="50" charset="-128"/>
              </a:defRPr>
            </a:lvl9pPr>
          </a:lstStyle>
          <a:p>
            <a:pPr algn="ctr" eaLnBrk="1" hangingPunct="1">
              <a:defRPr/>
            </a:pPr>
            <a:fld id="{37DF2B24-F0BC-4131-A304-11B6FC3F87E1}" type="slidenum">
              <a:rPr lang="en-US" altLang="ja-JP" sz="1400" b="1" smtClean="0">
                <a:solidFill>
                  <a:srgbClr val="000000"/>
                </a:solidFill>
                <a:latin typeface="Arial" charset="0"/>
              </a:rPr>
              <a:pPr algn="ctr" eaLnBrk="1" hangingPunct="1">
                <a:defRPr/>
              </a:pPr>
              <a:t>‹#›</a:t>
            </a:fld>
            <a:r>
              <a:rPr lang="en-US" altLang="ja-JP" sz="1400" b="1" dirty="0">
                <a:solidFill>
                  <a:srgbClr val="000000"/>
                </a:solidFill>
                <a:latin typeface="Arial" charset="0"/>
              </a:rPr>
              <a:t>/52</a:t>
            </a:r>
          </a:p>
        </p:txBody>
      </p:sp>
      <p:sp>
        <p:nvSpPr>
          <p:cNvPr id="13" name="Rectangle 2"/>
          <p:cNvSpPr>
            <a:spLocks noGrp="1" noChangeArrowheads="1"/>
          </p:cNvSpPr>
          <p:nvPr>
            <p:ph type="title"/>
          </p:nvPr>
        </p:nvSpPr>
        <p:spPr bwMode="auto">
          <a:xfrm>
            <a:off x="754167" y="58155"/>
            <a:ext cx="5834063"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7" name="正方形/長方形 6"/>
          <p:cNvSpPr/>
          <p:nvPr/>
        </p:nvSpPr>
        <p:spPr>
          <a:xfrm rot="10800000">
            <a:off x="176504" y="607989"/>
            <a:ext cx="7114243" cy="86462"/>
          </a:xfrm>
          <a:prstGeom prst="rect">
            <a:avLst/>
          </a:prstGeom>
          <a:gradFill>
            <a:gsLst>
              <a:gs pos="0">
                <a:schemeClr val="bg1">
                  <a:lumMod val="8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dirty="0">
              <a:solidFill>
                <a:srgbClr val="FFFFFF"/>
              </a:solidFill>
            </a:endParaRPr>
          </a:p>
        </p:txBody>
      </p:sp>
      <p:sp>
        <p:nvSpPr>
          <p:cNvPr id="8" name="正方形/長方形 7"/>
          <p:cNvSpPr/>
          <p:nvPr/>
        </p:nvSpPr>
        <p:spPr>
          <a:xfrm>
            <a:off x="466852" y="255110"/>
            <a:ext cx="216716" cy="331670"/>
          </a:xfrm>
          <a:prstGeom prst="rect">
            <a:avLst/>
          </a:prstGeom>
          <a:pattFill prst="dkUpDiag">
            <a:fgClr>
              <a:schemeClr val="accent1"/>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ja-JP" altLang="en-US" dirty="0">
              <a:solidFill>
                <a:srgbClr val="FFFFFF"/>
              </a:solidFill>
            </a:endParaRPr>
          </a:p>
        </p:txBody>
      </p:sp>
      <p:sp>
        <p:nvSpPr>
          <p:cNvPr id="10" name="正方形/長方形 9"/>
          <p:cNvSpPr/>
          <p:nvPr/>
        </p:nvSpPr>
        <p:spPr>
          <a:xfrm>
            <a:off x="331345" y="138717"/>
            <a:ext cx="216716" cy="441453"/>
          </a:xfrm>
          <a:prstGeom prst="rect">
            <a:avLst/>
          </a:prstGeom>
          <a:pattFill prst="dkUpDiag">
            <a:fgClr>
              <a:schemeClr val="accent1">
                <a:lumMod val="75000"/>
              </a:schemeClr>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ja-JP" altLang="en-US" dirty="0">
              <a:solidFill>
                <a:srgbClr val="FFFFFF"/>
              </a:solidFill>
            </a:endParaRPr>
          </a:p>
        </p:txBody>
      </p:sp>
      <p:sp>
        <p:nvSpPr>
          <p:cNvPr id="11" name="正方形/長方形 10"/>
          <p:cNvSpPr/>
          <p:nvPr/>
        </p:nvSpPr>
        <p:spPr>
          <a:xfrm>
            <a:off x="179225" y="44624"/>
            <a:ext cx="216716" cy="534158"/>
          </a:xfrm>
          <a:prstGeom prst="rect">
            <a:avLst/>
          </a:prstGeom>
          <a:pattFill prst="dkUpDiag">
            <a:fgClr>
              <a:srgbClr val="0066CC"/>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ja-JP" altLang="en-US"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txStyles>
    <p:title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p:titleStyle>
    <p:bodyStyle>
      <a:lvl1pPr marL="342882" indent="-342882" algn="l" rtl="0" eaLnBrk="0" fontAlgn="base" hangingPunct="0">
        <a:spcBef>
          <a:spcPct val="15000"/>
        </a:spcBef>
        <a:spcAft>
          <a:spcPct val="0"/>
        </a:spcAft>
        <a:buFont typeface="Wingdings" pitchFamily="2" charset="2"/>
        <a:buChar char="l"/>
        <a:defRPr kumimoji="1" sz="20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13" indent="-285737" algn="l" rtl="0" eaLnBrk="0" fontAlgn="base" hangingPunct="0">
        <a:spcBef>
          <a:spcPct val="15000"/>
        </a:spcBef>
        <a:spcAft>
          <a:spcPct val="0"/>
        </a:spcAft>
        <a:buFont typeface="Wingdings" pitchFamily="2" charset="2"/>
        <a:buChar char="Ø"/>
        <a:defRPr kumimoji="1"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2942" indent="-228589" algn="l" rtl="0" eaLnBrk="0" fontAlgn="base" hangingPunct="0">
        <a:spcBef>
          <a:spcPct val="15000"/>
        </a:spcBef>
        <a:spcAft>
          <a:spcPct val="0"/>
        </a:spcAft>
        <a:buChar char="•"/>
        <a:defRPr kumimoji="1" sz="16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120" indent="-228589" algn="l" rtl="0" eaLnBrk="0" fontAlgn="base" hangingPunct="0">
        <a:spcBef>
          <a:spcPct val="20000"/>
        </a:spcBef>
        <a:spcAft>
          <a:spcPct val="0"/>
        </a:spcAft>
        <a:defRPr kumimoji="1" sz="1400">
          <a:solidFill>
            <a:schemeClr val="tx1"/>
          </a:solidFill>
          <a:latin typeface="+mn-lt"/>
          <a:ea typeface="ＭＳ Ｐゴシック" pitchFamily="50" charset="-128"/>
        </a:defRPr>
      </a:lvl4pPr>
      <a:lvl5pPr marL="2057298" indent="-228589" algn="l" rtl="0" eaLnBrk="0" fontAlgn="base" hangingPunct="0">
        <a:spcBef>
          <a:spcPct val="20000"/>
        </a:spcBef>
        <a:spcAft>
          <a:spcPct val="0"/>
        </a:spcAft>
        <a:buChar char="»"/>
        <a:defRPr kumimoji="1" sz="1400">
          <a:solidFill>
            <a:schemeClr val="tx1"/>
          </a:solidFill>
          <a:latin typeface="+mn-lt"/>
          <a:ea typeface="ＭＳ Ｐゴシック" pitchFamily="50" charset="-128"/>
        </a:defRPr>
      </a:lvl5pPr>
      <a:lvl6pPr marL="2514474" indent="-228589" algn="l" rtl="0" fontAlgn="base">
        <a:spcBef>
          <a:spcPct val="20000"/>
        </a:spcBef>
        <a:spcAft>
          <a:spcPct val="0"/>
        </a:spcAft>
        <a:buChar char="»"/>
        <a:defRPr kumimoji="1" sz="1400">
          <a:solidFill>
            <a:schemeClr val="tx1"/>
          </a:solidFill>
          <a:latin typeface="+mn-lt"/>
          <a:ea typeface="ＭＳ Ｐゴシック" pitchFamily="50" charset="-128"/>
        </a:defRPr>
      </a:lvl6pPr>
      <a:lvl7pPr marL="2971652" indent="-228589" algn="l" rtl="0" fontAlgn="base">
        <a:spcBef>
          <a:spcPct val="20000"/>
        </a:spcBef>
        <a:spcAft>
          <a:spcPct val="0"/>
        </a:spcAft>
        <a:buChar char="»"/>
        <a:defRPr kumimoji="1" sz="1400">
          <a:solidFill>
            <a:schemeClr val="tx1"/>
          </a:solidFill>
          <a:latin typeface="+mn-lt"/>
          <a:ea typeface="ＭＳ Ｐゴシック" pitchFamily="50" charset="-128"/>
        </a:defRPr>
      </a:lvl7pPr>
      <a:lvl8pPr marL="3428829" indent="-228589" algn="l" rtl="0" fontAlgn="base">
        <a:spcBef>
          <a:spcPct val="20000"/>
        </a:spcBef>
        <a:spcAft>
          <a:spcPct val="0"/>
        </a:spcAft>
        <a:buChar char="»"/>
        <a:defRPr kumimoji="1" sz="1400">
          <a:solidFill>
            <a:schemeClr val="tx1"/>
          </a:solidFill>
          <a:latin typeface="+mn-lt"/>
          <a:ea typeface="ＭＳ Ｐゴシック" pitchFamily="50" charset="-128"/>
        </a:defRPr>
      </a:lvl8pPr>
      <a:lvl9pPr marL="3886006" indent="-228589" algn="l" rtl="0" fontAlgn="base">
        <a:spcBef>
          <a:spcPct val="20000"/>
        </a:spcBef>
        <a:spcAft>
          <a:spcPct val="0"/>
        </a:spcAft>
        <a:buChar char="»"/>
        <a:defRPr kumimoji="1" sz="1400">
          <a:solidFill>
            <a:schemeClr val="tx1"/>
          </a:solidFill>
          <a:latin typeface="+mn-lt"/>
          <a:ea typeface="ＭＳ Ｐゴシック" pitchFamily="50" charset="-128"/>
        </a:defRPr>
      </a:lvl9pPr>
    </p:bodyStyle>
    <p:otherStyle>
      <a:defPPr>
        <a:defRPr lang="ja-JP"/>
      </a:defPPr>
      <a:lvl1pPr marL="0" algn="l" defTabSz="914354" rtl="0" eaLnBrk="1" latinLnBrk="0" hangingPunct="1">
        <a:defRPr kumimoji="1" sz="1800" kern="1200">
          <a:solidFill>
            <a:schemeClr val="tx1"/>
          </a:solidFill>
          <a:latin typeface="+mn-lt"/>
          <a:ea typeface="+mn-ea"/>
          <a:cs typeface="+mn-cs"/>
        </a:defRPr>
      </a:lvl1pPr>
      <a:lvl2pPr marL="457178" algn="l" defTabSz="914354" rtl="0" eaLnBrk="1" latinLnBrk="0" hangingPunct="1">
        <a:defRPr kumimoji="1" sz="1800" kern="1200">
          <a:solidFill>
            <a:schemeClr val="tx1"/>
          </a:solidFill>
          <a:latin typeface="+mn-lt"/>
          <a:ea typeface="+mn-ea"/>
          <a:cs typeface="+mn-cs"/>
        </a:defRPr>
      </a:lvl2pPr>
      <a:lvl3pPr marL="914354" algn="l" defTabSz="914354" rtl="0" eaLnBrk="1" latinLnBrk="0" hangingPunct="1">
        <a:defRPr kumimoji="1" sz="1800" kern="1200">
          <a:solidFill>
            <a:schemeClr val="tx1"/>
          </a:solidFill>
          <a:latin typeface="+mn-lt"/>
          <a:ea typeface="+mn-ea"/>
          <a:cs typeface="+mn-cs"/>
        </a:defRPr>
      </a:lvl3pPr>
      <a:lvl4pPr marL="1371532" algn="l" defTabSz="914354" rtl="0" eaLnBrk="1" latinLnBrk="0" hangingPunct="1">
        <a:defRPr kumimoji="1" sz="1800" kern="1200">
          <a:solidFill>
            <a:schemeClr val="tx1"/>
          </a:solidFill>
          <a:latin typeface="+mn-lt"/>
          <a:ea typeface="+mn-ea"/>
          <a:cs typeface="+mn-cs"/>
        </a:defRPr>
      </a:lvl4pPr>
      <a:lvl5pPr marL="1828709" algn="l" defTabSz="914354" rtl="0" eaLnBrk="1" latinLnBrk="0" hangingPunct="1">
        <a:defRPr kumimoji="1" sz="1800" kern="1200">
          <a:solidFill>
            <a:schemeClr val="tx1"/>
          </a:solidFill>
          <a:latin typeface="+mn-lt"/>
          <a:ea typeface="+mn-ea"/>
          <a:cs typeface="+mn-cs"/>
        </a:defRPr>
      </a:lvl5pPr>
      <a:lvl6pPr marL="2285886" algn="l" defTabSz="914354" rtl="0" eaLnBrk="1" latinLnBrk="0" hangingPunct="1">
        <a:defRPr kumimoji="1" sz="1800" kern="1200">
          <a:solidFill>
            <a:schemeClr val="tx1"/>
          </a:solidFill>
          <a:latin typeface="+mn-lt"/>
          <a:ea typeface="+mn-ea"/>
          <a:cs typeface="+mn-cs"/>
        </a:defRPr>
      </a:lvl6pPr>
      <a:lvl7pPr marL="2743062" algn="l" defTabSz="914354" rtl="0" eaLnBrk="1" latinLnBrk="0" hangingPunct="1">
        <a:defRPr kumimoji="1" sz="1800" kern="1200">
          <a:solidFill>
            <a:schemeClr val="tx1"/>
          </a:solidFill>
          <a:latin typeface="+mn-lt"/>
          <a:ea typeface="+mn-ea"/>
          <a:cs typeface="+mn-cs"/>
        </a:defRPr>
      </a:lvl7pPr>
      <a:lvl8pPr marL="3200240" algn="l" defTabSz="914354" rtl="0" eaLnBrk="1" latinLnBrk="0" hangingPunct="1">
        <a:defRPr kumimoji="1" sz="1800" kern="1200">
          <a:solidFill>
            <a:schemeClr val="tx1"/>
          </a:solidFill>
          <a:latin typeface="+mn-lt"/>
          <a:ea typeface="+mn-ea"/>
          <a:cs typeface="+mn-cs"/>
        </a:defRPr>
      </a:lvl8pPr>
      <a:lvl9pPr marL="3657418" algn="l" defTabSz="914354"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24.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19.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pref.osaka.lg.jp/jigyokanri/dorotuho/index.html" TargetMode="Externa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59.png"/><Relationship Id="rId5" Type="http://schemas.microsoft.com/office/2007/relationships/hdphoto" Target="../media/hdphoto7.wdp"/><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ctrTitle"/>
          </p:nvPr>
        </p:nvSpPr>
        <p:spPr>
          <a:xfrm>
            <a:off x="-71400" y="2417192"/>
            <a:ext cx="9286800" cy="939800"/>
          </a:xfrm>
          <a:noFill/>
        </p:spPr>
        <p:txBody>
          <a:bodyPr/>
          <a:lstStyle/>
          <a:p>
            <a:pPr eaLnBrk="1" hangingPunct="1"/>
            <a:r>
              <a:rPr lang="ja-JP" altLang="en-US" dirty="0">
                <a:solidFill>
                  <a:srgbClr val="262626"/>
                </a:solidFill>
              </a:rPr>
              <a:t>まいど通報</a:t>
            </a:r>
            <a:r>
              <a:rPr lang="ja-JP" altLang="en-US">
                <a:solidFill>
                  <a:srgbClr val="262626"/>
                </a:solidFill>
              </a:rPr>
              <a:t>システム　使い方</a:t>
            </a:r>
            <a:r>
              <a:rPr lang="ja-JP" altLang="en-US" dirty="0">
                <a:solidFill>
                  <a:srgbClr val="262626"/>
                </a:solidFill>
              </a:rPr>
              <a:t>マニュアル・</a:t>
            </a:r>
            <a:r>
              <a:rPr lang="en-US" altLang="ja-JP" dirty="0">
                <a:solidFill>
                  <a:srgbClr val="262626"/>
                </a:solidFill>
              </a:rPr>
              <a:t>FAQ</a:t>
            </a:r>
            <a:br>
              <a:rPr lang="en-US" altLang="ja-JP" dirty="0">
                <a:solidFill>
                  <a:srgbClr val="262626"/>
                </a:solidFill>
              </a:rPr>
            </a:br>
            <a:endParaRPr lang="ja-JP" altLang="ja-JP" dirty="0">
              <a:solidFill>
                <a:srgbClr val="262626"/>
              </a:solidFill>
            </a:endParaRPr>
          </a:p>
        </p:txBody>
      </p:sp>
      <p:sp>
        <p:nvSpPr>
          <p:cNvPr id="3075" name="Rectangle 8"/>
          <p:cNvSpPr>
            <a:spLocks noGrp="1" noChangeArrowheads="1"/>
          </p:cNvSpPr>
          <p:nvPr>
            <p:ph type="subTitle" idx="1"/>
          </p:nvPr>
        </p:nvSpPr>
        <p:spPr>
          <a:xfrm>
            <a:off x="1371600" y="4171612"/>
            <a:ext cx="6400800" cy="1417637"/>
          </a:xfrm>
        </p:spPr>
        <p:txBody>
          <a:bodyPr/>
          <a:lstStyle/>
          <a:p>
            <a:pPr eaLnBrk="1" hangingPunct="1">
              <a:defRPr/>
            </a:pPr>
            <a:r>
              <a:rPr lang="en-US" altLang="ja-JP" dirty="0"/>
              <a:t>2025</a:t>
            </a:r>
            <a:r>
              <a:rPr lang="ja-JP" altLang="en-US" dirty="0"/>
              <a:t>年</a:t>
            </a:r>
            <a:r>
              <a:rPr lang="en-US" altLang="ja-JP" dirty="0"/>
              <a:t>6</a:t>
            </a:r>
            <a:r>
              <a:rPr lang="ja-JP" altLang="en-US" dirty="0"/>
              <a:t>月</a:t>
            </a:r>
            <a:endParaRPr lang="en-US" altLang="ja-JP" dirty="0"/>
          </a:p>
          <a:p>
            <a:pPr eaLnBrk="1" hangingPunct="1">
              <a:defRPr/>
            </a:pPr>
            <a:r>
              <a:rPr lang="ja-JP" altLang="en-US" dirty="0"/>
              <a:t>大阪府 都市整備部 事業調整室</a:t>
            </a:r>
          </a:p>
          <a:p>
            <a:pPr eaLnBrk="1" hangingPunct="1">
              <a:defRPr/>
            </a:pPr>
            <a:endParaRPr lang="ja-JP" altLang="en-US" dirty="0"/>
          </a:p>
        </p:txBody>
      </p:sp>
    </p:spTree>
    <p:extLst>
      <p:ext uri="{BB962C8B-B14F-4D97-AF65-F5344CB8AC3E}">
        <p14:creationId xmlns:p14="http://schemas.microsoft.com/office/powerpoint/2010/main" val="1349001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2">
            <a:extLst>
              <a:ext uri="{FF2B5EF4-FFF2-40B4-BE49-F238E27FC236}">
                <a16:creationId xmlns:a16="http://schemas.microsoft.com/office/drawing/2014/main" id="{E9EE18A9-9565-45D6-B21A-EB2F0EBC8AD1}"/>
              </a:ext>
            </a:extLst>
          </p:cNvPr>
          <p:cNvSpPr txBox="1">
            <a:spLocks/>
          </p:cNvSpPr>
          <p:nvPr/>
        </p:nvSpPr>
        <p:spPr>
          <a:xfrm>
            <a:off x="754167" y="117638"/>
            <a:ext cx="7694880" cy="706561"/>
          </a:xfrm>
          <a:prstGeom prst="rect">
            <a:avLst/>
          </a:prstGeom>
        </p:spPr>
        <p:txBody>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kern="0" dirty="0"/>
              <a:t>3.2</a:t>
            </a:r>
            <a:r>
              <a:rPr lang="ja-JP" altLang="en-US" kern="0" dirty="0"/>
              <a:t>　通報対象施設、エリアの選択</a:t>
            </a:r>
            <a:endParaRPr lang="en-US" altLang="ja-JP" kern="0" dirty="0"/>
          </a:p>
        </p:txBody>
      </p:sp>
      <p:grpSp>
        <p:nvGrpSpPr>
          <p:cNvPr id="2" name="グループ化 1">
            <a:extLst>
              <a:ext uri="{FF2B5EF4-FFF2-40B4-BE49-F238E27FC236}">
                <a16:creationId xmlns:a16="http://schemas.microsoft.com/office/drawing/2014/main" id="{A5CAB9C3-8137-4CB4-B0DD-12A0A2273DBF}"/>
              </a:ext>
            </a:extLst>
          </p:cNvPr>
          <p:cNvGrpSpPr/>
          <p:nvPr/>
        </p:nvGrpSpPr>
        <p:grpSpPr>
          <a:xfrm>
            <a:off x="611862" y="1196752"/>
            <a:ext cx="7979489" cy="4809640"/>
            <a:chOff x="861991" y="1852901"/>
            <a:chExt cx="7979489" cy="4809640"/>
          </a:xfrm>
        </p:grpSpPr>
        <p:grpSp>
          <p:nvGrpSpPr>
            <p:cNvPr id="61" name="グループ化 60">
              <a:extLst>
                <a:ext uri="{FF2B5EF4-FFF2-40B4-BE49-F238E27FC236}">
                  <a16:creationId xmlns:a16="http://schemas.microsoft.com/office/drawing/2014/main" id="{81A258F2-B44E-4F74-9AE3-09A448395A5E}"/>
                </a:ext>
              </a:extLst>
            </p:cNvPr>
            <p:cNvGrpSpPr/>
            <p:nvPr/>
          </p:nvGrpSpPr>
          <p:grpSpPr>
            <a:xfrm>
              <a:off x="1236245" y="1887553"/>
              <a:ext cx="2287080" cy="4761970"/>
              <a:chOff x="8294818" y="-46079"/>
              <a:chExt cx="3372990" cy="6824585"/>
            </a:xfrm>
          </p:grpSpPr>
          <p:grpSp>
            <p:nvGrpSpPr>
              <p:cNvPr id="52" name="グループ化 51">
                <a:extLst>
                  <a:ext uri="{FF2B5EF4-FFF2-40B4-BE49-F238E27FC236}">
                    <a16:creationId xmlns:a16="http://schemas.microsoft.com/office/drawing/2014/main" id="{B17EE4A0-3461-467E-92B1-2DFCB1202753}"/>
                  </a:ext>
                </a:extLst>
              </p:cNvPr>
              <p:cNvGrpSpPr/>
              <p:nvPr/>
            </p:nvGrpSpPr>
            <p:grpSpPr>
              <a:xfrm>
                <a:off x="8329309" y="305476"/>
                <a:ext cx="2993777" cy="6473030"/>
                <a:chOff x="8329309" y="305476"/>
                <a:chExt cx="2993777" cy="6473030"/>
              </a:xfrm>
            </p:grpSpPr>
            <p:grpSp>
              <p:nvGrpSpPr>
                <p:cNvPr id="37" name="グループ化 36">
                  <a:extLst>
                    <a:ext uri="{FF2B5EF4-FFF2-40B4-BE49-F238E27FC236}">
                      <a16:creationId xmlns:a16="http://schemas.microsoft.com/office/drawing/2014/main" id="{22BA23A6-5BE4-4537-941E-F93CD2914E62}"/>
                    </a:ext>
                  </a:extLst>
                </p:cNvPr>
                <p:cNvGrpSpPr/>
                <p:nvPr/>
              </p:nvGrpSpPr>
              <p:grpSpPr>
                <a:xfrm>
                  <a:off x="8329309" y="305476"/>
                  <a:ext cx="2993777" cy="6473030"/>
                  <a:chOff x="8329309" y="305476"/>
                  <a:chExt cx="2993777" cy="6473030"/>
                </a:xfrm>
              </p:grpSpPr>
              <p:pic>
                <p:nvPicPr>
                  <p:cNvPr id="25" name="図 24">
                    <a:extLst>
                      <a:ext uri="{FF2B5EF4-FFF2-40B4-BE49-F238E27FC236}">
                        <a16:creationId xmlns:a16="http://schemas.microsoft.com/office/drawing/2014/main" id="{DE0F1626-DC8F-407E-B0AE-F1E4F1515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9309" y="305476"/>
                    <a:ext cx="2993777" cy="6473030"/>
                  </a:xfrm>
                  <a:prstGeom prst="rect">
                    <a:avLst/>
                  </a:prstGeom>
                  <a:ln>
                    <a:solidFill>
                      <a:schemeClr val="tx1">
                        <a:lumMod val="50000"/>
                        <a:lumOff val="50000"/>
                      </a:schemeClr>
                    </a:solidFill>
                  </a:ln>
                </p:spPr>
              </p:pic>
              <p:sp>
                <p:nvSpPr>
                  <p:cNvPr id="36" name="正方形/長方形 35">
                    <a:extLst>
                      <a:ext uri="{FF2B5EF4-FFF2-40B4-BE49-F238E27FC236}">
                        <a16:creationId xmlns:a16="http://schemas.microsoft.com/office/drawing/2014/main" id="{3BBAEAB4-D80E-4583-8AA1-170108F6CED8}"/>
                      </a:ext>
                    </a:extLst>
                  </p:cNvPr>
                  <p:cNvSpPr/>
                  <p:nvPr/>
                </p:nvSpPr>
                <p:spPr>
                  <a:xfrm>
                    <a:off x="8977837" y="2827456"/>
                    <a:ext cx="1696720" cy="342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49952DAD-2B2F-467C-8E99-BC40FC9B2976}"/>
                      </a:ext>
                    </a:extLst>
                  </p:cNvPr>
                  <p:cNvSpPr/>
                  <p:nvPr/>
                </p:nvSpPr>
                <p:spPr>
                  <a:xfrm>
                    <a:off x="8406209" y="3891772"/>
                    <a:ext cx="2837895" cy="436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50" name="図 49">
                  <a:extLst>
                    <a:ext uri="{FF2B5EF4-FFF2-40B4-BE49-F238E27FC236}">
                      <a16:creationId xmlns:a16="http://schemas.microsoft.com/office/drawing/2014/main" id="{AAF17904-ADEB-4F00-B1F0-945AEAD2F9B8}"/>
                    </a:ext>
                  </a:extLst>
                </p:cNvPr>
                <p:cNvPicPr>
                  <a:picLocks noChangeAspect="1"/>
                </p:cNvPicPr>
                <p:nvPr/>
              </p:nvPicPr>
              <p:blipFill>
                <a:blip r:embed="rId3"/>
                <a:srcRect l="27314" t="15696" r="25314" b="9559"/>
                <a:stretch>
                  <a:fillRect/>
                </a:stretch>
              </p:blipFill>
              <p:spPr>
                <a:xfrm>
                  <a:off x="10398040" y="2998688"/>
                  <a:ext cx="276517" cy="4363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sp>
            <p:nvSpPr>
              <p:cNvPr id="57" name="テキスト ボックス 56">
                <a:extLst>
                  <a:ext uri="{FF2B5EF4-FFF2-40B4-BE49-F238E27FC236}">
                    <a16:creationId xmlns:a16="http://schemas.microsoft.com/office/drawing/2014/main" id="{BE65516A-6E80-4A2B-A5B1-2FD2F1E0384C}"/>
                  </a:ext>
                </a:extLst>
              </p:cNvPr>
              <p:cNvSpPr txBox="1"/>
              <p:nvPr/>
            </p:nvSpPr>
            <p:spPr>
              <a:xfrm>
                <a:off x="9519819" y="2418269"/>
                <a:ext cx="2147989" cy="363898"/>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対象施設を選択</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3CF704E8-B927-440C-82EA-83037DB82DFA}"/>
                  </a:ext>
                </a:extLst>
              </p:cNvPr>
              <p:cNvSpPr txBox="1"/>
              <p:nvPr/>
            </p:nvSpPr>
            <p:spPr>
              <a:xfrm>
                <a:off x="8294818" y="-46079"/>
                <a:ext cx="2993777" cy="363898"/>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「通報対象施設」をタップします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grpSp>
        <p:sp>
          <p:nvSpPr>
            <p:cNvPr id="26" name="二等辺三角形 25">
              <a:extLst>
                <a:ext uri="{FF2B5EF4-FFF2-40B4-BE49-F238E27FC236}">
                  <a16:creationId xmlns:a16="http://schemas.microsoft.com/office/drawing/2014/main" id="{9605A43F-1469-4194-B81F-CF47D3DB41F5}"/>
                </a:ext>
              </a:extLst>
            </p:cNvPr>
            <p:cNvSpPr/>
            <p:nvPr/>
          </p:nvSpPr>
          <p:spPr>
            <a:xfrm rot="5400000">
              <a:off x="728980" y="4047494"/>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a:extLst>
                <a:ext uri="{FF2B5EF4-FFF2-40B4-BE49-F238E27FC236}">
                  <a16:creationId xmlns:a16="http://schemas.microsoft.com/office/drawing/2014/main" id="{D19AC80F-8D3F-4794-8BCF-3CE541D39319}"/>
                </a:ext>
              </a:extLst>
            </p:cNvPr>
            <p:cNvSpPr/>
            <p:nvPr/>
          </p:nvSpPr>
          <p:spPr>
            <a:xfrm rot="5400000">
              <a:off x="3528301" y="4047495"/>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a:extLst>
                <a:ext uri="{FF2B5EF4-FFF2-40B4-BE49-F238E27FC236}">
                  <a16:creationId xmlns:a16="http://schemas.microsoft.com/office/drawing/2014/main" id="{5CEA0924-53B8-4746-BBDF-620BC6B1C8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2103" y="2119836"/>
              <a:ext cx="2098973" cy="4542705"/>
            </a:xfrm>
            <a:prstGeom prst="rect">
              <a:avLst/>
            </a:prstGeom>
            <a:ln>
              <a:solidFill>
                <a:schemeClr val="tx1">
                  <a:lumMod val="50000"/>
                  <a:lumOff val="50000"/>
                </a:schemeClr>
              </a:solidFill>
            </a:ln>
          </p:spPr>
        </p:pic>
        <p:grpSp>
          <p:nvGrpSpPr>
            <p:cNvPr id="38" name="グループ化 37">
              <a:extLst>
                <a:ext uri="{FF2B5EF4-FFF2-40B4-BE49-F238E27FC236}">
                  <a16:creationId xmlns:a16="http://schemas.microsoft.com/office/drawing/2014/main" id="{47DA7F30-9F9B-49A5-ABD1-2EDC6BA4A4F4}"/>
                </a:ext>
              </a:extLst>
            </p:cNvPr>
            <p:cNvGrpSpPr/>
            <p:nvPr/>
          </p:nvGrpSpPr>
          <p:grpSpPr>
            <a:xfrm>
              <a:off x="4220833" y="1852901"/>
              <a:ext cx="4620647" cy="4770582"/>
              <a:chOff x="353344" y="350818"/>
              <a:chExt cx="5962084" cy="6155863"/>
            </a:xfrm>
          </p:grpSpPr>
          <p:grpSp>
            <p:nvGrpSpPr>
              <p:cNvPr id="39" name="グループ化 38">
                <a:extLst>
                  <a:ext uri="{FF2B5EF4-FFF2-40B4-BE49-F238E27FC236}">
                    <a16:creationId xmlns:a16="http://schemas.microsoft.com/office/drawing/2014/main" id="{AEAEAA8D-C56C-4DEC-9A28-035CC67A18FE}"/>
                  </a:ext>
                </a:extLst>
              </p:cNvPr>
              <p:cNvGrpSpPr/>
              <p:nvPr/>
            </p:nvGrpSpPr>
            <p:grpSpPr>
              <a:xfrm>
                <a:off x="3222913" y="678466"/>
                <a:ext cx="2695550" cy="5828215"/>
                <a:chOff x="3222913" y="678466"/>
                <a:chExt cx="2695550" cy="5828215"/>
              </a:xfrm>
            </p:grpSpPr>
            <p:grpSp>
              <p:nvGrpSpPr>
                <p:cNvPr id="41" name="グループ化 40">
                  <a:extLst>
                    <a:ext uri="{FF2B5EF4-FFF2-40B4-BE49-F238E27FC236}">
                      <a16:creationId xmlns:a16="http://schemas.microsoft.com/office/drawing/2014/main" id="{8FF0DBEC-9551-4B50-8EBE-6A003BF50B4D}"/>
                    </a:ext>
                  </a:extLst>
                </p:cNvPr>
                <p:cNvGrpSpPr/>
                <p:nvPr/>
              </p:nvGrpSpPr>
              <p:grpSpPr>
                <a:xfrm>
                  <a:off x="3222913" y="678466"/>
                  <a:ext cx="2695550" cy="5828215"/>
                  <a:chOff x="3222913" y="678466"/>
                  <a:chExt cx="2695550" cy="5828215"/>
                </a:xfrm>
              </p:grpSpPr>
              <p:pic>
                <p:nvPicPr>
                  <p:cNvPr id="43" name="図 42">
                    <a:extLst>
                      <a:ext uri="{FF2B5EF4-FFF2-40B4-BE49-F238E27FC236}">
                        <a16:creationId xmlns:a16="http://schemas.microsoft.com/office/drawing/2014/main" id="{E118EB25-D563-4532-8C18-C3AFDCBCF0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2913" y="678466"/>
                    <a:ext cx="2695550" cy="5828215"/>
                  </a:xfrm>
                  <a:prstGeom prst="rect">
                    <a:avLst/>
                  </a:prstGeom>
                  <a:ln>
                    <a:solidFill>
                      <a:schemeClr val="tx1">
                        <a:lumMod val="50000"/>
                        <a:lumOff val="50000"/>
                      </a:schemeClr>
                    </a:solidFill>
                  </a:ln>
                </p:spPr>
              </p:pic>
              <p:sp>
                <p:nvSpPr>
                  <p:cNvPr id="44" name="正方形/長方形 43">
                    <a:extLst>
                      <a:ext uri="{FF2B5EF4-FFF2-40B4-BE49-F238E27FC236}">
                        <a16:creationId xmlns:a16="http://schemas.microsoft.com/office/drawing/2014/main" id="{BDC4EC32-E7EC-44CE-B8F4-ABAE9E8C5871}"/>
                      </a:ext>
                    </a:extLst>
                  </p:cNvPr>
                  <p:cNvSpPr/>
                  <p:nvPr/>
                </p:nvSpPr>
                <p:spPr>
                  <a:xfrm>
                    <a:off x="3769360" y="3322320"/>
                    <a:ext cx="1615440" cy="4033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FDD77434-87BC-42B5-ADFC-F9B89628A536}"/>
                      </a:ext>
                    </a:extLst>
                  </p:cNvPr>
                  <p:cNvSpPr/>
                  <p:nvPr/>
                </p:nvSpPr>
                <p:spPr>
                  <a:xfrm>
                    <a:off x="3331225" y="2538404"/>
                    <a:ext cx="2552346" cy="3693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2" name="図 41">
                  <a:extLst>
                    <a:ext uri="{FF2B5EF4-FFF2-40B4-BE49-F238E27FC236}">
                      <a16:creationId xmlns:a16="http://schemas.microsoft.com/office/drawing/2014/main" id="{08EB6FC8-2FD4-40C5-BEC3-DA1118FEBA32}"/>
                    </a:ext>
                  </a:extLst>
                </p:cNvPr>
                <p:cNvPicPr>
                  <a:picLocks noChangeAspect="1"/>
                </p:cNvPicPr>
                <p:nvPr/>
              </p:nvPicPr>
              <p:blipFill>
                <a:blip r:embed="rId3"/>
                <a:srcRect l="27314" t="15696" r="25314" b="9559"/>
                <a:stretch>
                  <a:fillRect/>
                </a:stretch>
              </p:blipFill>
              <p:spPr>
                <a:xfrm>
                  <a:off x="4964359" y="3592573"/>
                  <a:ext cx="276517" cy="4363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sp>
            <p:nvSpPr>
              <p:cNvPr id="40" name="テキスト ボックス 39">
                <a:extLst>
                  <a:ext uri="{FF2B5EF4-FFF2-40B4-BE49-F238E27FC236}">
                    <a16:creationId xmlns:a16="http://schemas.microsoft.com/office/drawing/2014/main" id="{6C29A2D6-8197-4851-B0B8-D9E3366FF123}"/>
                  </a:ext>
                </a:extLst>
              </p:cNvPr>
              <p:cNvSpPr txBox="1"/>
              <p:nvPr/>
            </p:nvSpPr>
            <p:spPr>
              <a:xfrm>
                <a:off x="4166324" y="2936929"/>
                <a:ext cx="2149104" cy="327648"/>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当てはまるエリアを選択</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49" name="テキスト ボックス 48">
                <a:extLst>
                  <a:ext uri="{FF2B5EF4-FFF2-40B4-BE49-F238E27FC236}">
                    <a16:creationId xmlns:a16="http://schemas.microsoft.com/office/drawing/2014/main" id="{FAABA349-C06D-467E-92E2-890238726BD8}"/>
                  </a:ext>
                </a:extLst>
              </p:cNvPr>
              <p:cNvSpPr txBox="1"/>
              <p:nvPr/>
            </p:nvSpPr>
            <p:spPr>
              <a:xfrm>
                <a:off x="353344" y="2683394"/>
                <a:ext cx="2149104" cy="327648"/>
              </a:xfrm>
              <a:prstGeom prst="rect">
                <a:avLst/>
              </a:prstGeom>
              <a:solidFill>
                <a:srgbClr val="FFFFFF"/>
              </a:solid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↓エリアが参照できます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43468958-221E-4AD1-A977-8D52B5C7A54A}"/>
                  </a:ext>
                </a:extLst>
              </p:cNvPr>
              <p:cNvSpPr txBox="1"/>
              <p:nvPr/>
            </p:nvSpPr>
            <p:spPr>
              <a:xfrm>
                <a:off x="3331224" y="350818"/>
                <a:ext cx="2695550" cy="327648"/>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「エリア（道路）」をタップします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grpSp>
        <p:sp>
          <p:nvSpPr>
            <p:cNvPr id="46" name="二等辺三角形 45">
              <a:extLst>
                <a:ext uri="{FF2B5EF4-FFF2-40B4-BE49-F238E27FC236}">
                  <a16:creationId xmlns:a16="http://schemas.microsoft.com/office/drawing/2014/main" id="{1C283A0B-451E-4663-BA4B-FC276F94780D}"/>
                </a:ext>
              </a:extLst>
            </p:cNvPr>
            <p:cNvSpPr/>
            <p:nvPr/>
          </p:nvSpPr>
          <p:spPr>
            <a:xfrm rot="5400000">
              <a:off x="6026898" y="4063560"/>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4C1BCAFF-F3EB-4BF9-B1C5-14446CFE5179}"/>
                </a:ext>
              </a:extLst>
            </p:cNvPr>
            <p:cNvSpPr/>
            <p:nvPr/>
          </p:nvSpPr>
          <p:spPr>
            <a:xfrm>
              <a:off x="3902195" y="3993981"/>
              <a:ext cx="2109965" cy="13582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1798751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2">
            <a:extLst>
              <a:ext uri="{FF2B5EF4-FFF2-40B4-BE49-F238E27FC236}">
                <a16:creationId xmlns:a16="http://schemas.microsoft.com/office/drawing/2014/main" id="{0F0F3FFB-418B-461D-8EC4-6F33AE2A12AD}"/>
              </a:ext>
            </a:extLst>
          </p:cNvPr>
          <p:cNvSpPr txBox="1">
            <a:spLocks/>
          </p:cNvSpPr>
          <p:nvPr/>
        </p:nvSpPr>
        <p:spPr>
          <a:xfrm>
            <a:off x="754167" y="117638"/>
            <a:ext cx="7694880" cy="706561"/>
          </a:xfrm>
          <a:prstGeom prst="rect">
            <a:avLst/>
          </a:prstGeom>
        </p:spPr>
        <p:txBody>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kern="0" dirty="0"/>
              <a:t>3.3</a:t>
            </a:r>
            <a:r>
              <a:rPr lang="ja-JP" altLang="en-US" kern="0" dirty="0"/>
              <a:t>　不具合内容の選択</a:t>
            </a:r>
            <a:endParaRPr lang="en-US" altLang="ja-JP" kern="0" dirty="0"/>
          </a:p>
        </p:txBody>
      </p:sp>
      <p:grpSp>
        <p:nvGrpSpPr>
          <p:cNvPr id="5" name="グループ化 4">
            <a:extLst>
              <a:ext uri="{FF2B5EF4-FFF2-40B4-BE49-F238E27FC236}">
                <a16:creationId xmlns:a16="http://schemas.microsoft.com/office/drawing/2014/main" id="{11DB9B9C-091E-464A-B7DE-9DD3DB3BE443}"/>
              </a:ext>
            </a:extLst>
          </p:cNvPr>
          <p:cNvGrpSpPr/>
          <p:nvPr/>
        </p:nvGrpSpPr>
        <p:grpSpPr>
          <a:xfrm>
            <a:off x="266310" y="1034096"/>
            <a:ext cx="8736746" cy="5205922"/>
            <a:chOff x="266310" y="1034096"/>
            <a:chExt cx="8736746" cy="5205922"/>
          </a:xfrm>
        </p:grpSpPr>
        <p:grpSp>
          <p:nvGrpSpPr>
            <p:cNvPr id="4" name="グループ化 3">
              <a:extLst>
                <a:ext uri="{FF2B5EF4-FFF2-40B4-BE49-F238E27FC236}">
                  <a16:creationId xmlns:a16="http://schemas.microsoft.com/office/drawing/2014/main" id="{1ADBBC1B-8D0C-4514-8617-2171B63880B2}"/>
                </a:ext>
              </a:extLst>
            </p:cNvPr>
            <p:cNvGrpSpPr/>
            <p:nvPr/>
          </p:nvGrpSpPr>
          <p:grpSpPr>
            <a:xfrm>
              <a:off x="266310" y="1034096"/>
              <a:ext cx="8736746" cy="5205922"/>
              <a:chOff x="266310" y="1034096"/>
              <a:chExt cx="8736746" cy="5205922"/>
            </a:xfrm>
          </p:grpSpPr>
          <p:grpSp>
            <p:nvGrpSpPr>
              <p:cNvPr id="3" name="グループ化 2">
                <a:extLst>
                  <a:ext uri="{FF2B5EF4-FFF2-40B4-BE49-F238E27FC236}">
                    <a16:creationId xmlns:a16="http://schemas.microsoft.com/office/drawing/2014/main" id="{93323417-1BD9-4769-B24D-D53BBF04C9A0}"/>
                  </a:ext>
                </a:extLst>
              </p:cNvPr>
              <p:cNvGrpSpPr/>
              <p:nvPr/>
            </p:nvGrpSpPr>
            <p:grpSpPr>
              <a:xfrm>
                <a:off x="266310" y="1034096"/>
                <a:ext cx="8611270" cy="5205922"/>
                <a:chOff x="604434" y="1319266"/>
                <a:chExt cx="8611270" cy="5205922"/>
              </a:xfrm>
            </p:grpSpPr>
            <p:grpSp>
              <p:nvGrpSpPr>
                <p:cNvPr id="38" name="グループ化 37">
                  <a:extLst>
                    <a:ext uri="{FF2B5EF4-FFF2-40B4-BE49-F238E27FC236}">
                      <a16:creationId xmlns:a16="http://schemas.microsoft.com/office/drawing/2014/main" id="{B2845AC2-8DAB-440F-A398-84200D3FBD03}"/>
                    </a:ext>
                  </a:extLst>
                </p:cNvPr>
                <p:cNvGrpSpPr/>
                <p:nvPr/>
              </p:nvGrpSpPr>
              <p:grpSpPr>
                <a:xfrm>
                  <a:off x="874649" y="1345690"/>
                  <a:ext cx="2929924" cy="5179498"/>
                  <a:chOff x="5932255" y="341476"/>
                  <a:chExt cx="3641718" cy="6165207"/>
                </a:xfrm>
              </p:grpSpPr>
              <p:grpSp>
                <p:nvGrpSpPr>
                  <p:cNvPr id="12" name="グループ化 11">
                    <a:extLst>
                      <a:ext uri="{FF2B5EF4-FFF2-40B4-BE49-F238E27FC236}">
                        <a16:creationId xmlns:a16="http://schemas.microsoft.com/office/drawing/2014/main" id="{E6342800-22B1-4164-971B-9441FF077738}"/>
                      </a:ext>
                    </a:extLst>
                  </p:cNvPr>
                  <p:cNvGrpSpPr/>
                  <p:nvPr/>
                </p:nvGrpSpPr>
                <p:grpSpPr>
                  <a:xfrm>
                    <a:off x="6096000" y="678465"/>
                    <a:ext cx="2695551" cy="5828218"/>
                    <a:chOff x="6096000" y="678465"/>
                    <a:chExt cx="2695551" cy="5828218"/>
                  </a:xfrm>
                </p:grpSpPr>
                <p:grpSp>
                  <p:nvGrpSpPr>
                    <p:cNvPr id="6" name="グループ化 5">
                      <a:extLst>
                        <a:ext uri="{FF2B5EF4-FFF2-40B4-BE49-F238E27FC236}">
                          <a16:creationId xmlns:a16="http://schemas.microsoft.com/office/drawing/2014/main" id="{CF80509E-071A-4E54-BBC1-CCCA51933B54}"/>
                        </a:ext>
                      </a:extLst>
                    </p:cNvPr>
                    <p:cNvGrpSpPr/>
                    <p:nvPr/>
                  </p:nvGrpSpPr>
                  <p:grpSpPr>
                    <a:xfrm>
                      <a:off x="6096000" y="678465"/>
                      <a:ext cx="2695551" cy="5828218"/>
                      <a:chOff x="6096000" y="678465"/>
                      <a:chExt cx="2695551" cy="5828218"/>
                    </a:xfrm>
                  </p:grpSpPr>
                  <p:pic>
                    <p:nvPicPr>
                      <p:cNvPr id="19" name="図 18">
                        <a:extLst>
                          <a:ext uri="{FF2B5EF4-FFF2-40B4-BE49-F238E27FC236}">
                            <a16:creationId xmlns:a16="http://schemas.microsoft.com/office/drawing/2014/main" id="{16C25BBD-6C86-4C45-A523-F2F9DDD7E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78465"/>
                        <a:ext cx="2695551" cy="5828218"/>
                      </a:xfrm>
                      <a:prstGeom prst="rect">
                        <a:avLst/>
                      </a:prstGeom>
                      <a:ln>
                        <a:solidFill>
                          <a:schemeClr val="tx1">
                            <a:lumMod val="50000"/>
                            <a:lumOff val="50000"/>
                          </a:schemeClr>
                        </a:solidFill>
                      </a:ln>
                    </p:spPr>
                  </p:pic>
                  <p:sp>
                    <p:nvSpPr>
                      <p:cNvPr id="22" name="正方形/長方形 21">
                        <a:extLst>
                          <a:ext uri="{FF2B5EF4-FFF2-40B4-BE49-F238E27FC236}">
                            <a16:creationId xmlns:a16="http://schemas.microsoft.com/office/drawing/2014/main" id="{E9AA57EE-F204-495B-8B3D-80061A197498}"/>
                          </a:ext>
                        </a:extLst>
                      </p:cNvPr>
                      <p:cNvSpPr/>
                      <p:nvPr/>
                    </p:nvSpPr>
                    <p:spPr>
                      <a:xfrm>
                        <a:off x="6614160" y="2153920"/>
                        <a:ext cx="1686560" cy="3921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F151BF16-B337-4AF0-BE81-C1D35F9EAF97}"/>
                          </a:ext>
                        </a:extLst>
                      </p:cNvPr>
                      <p:cNvSpPr/>
                      <p:nvPr/>
                    </p:nvSpPr>
                    <p:spPr>
                      <a:xfrm>
                        <a:off x="6171403" y="4270670"/>
                        <a:ext cx="2530470" cy="3693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8" name="図 27">
                      <a:extLst>
                        <a:ext uri="{FF2B5EF4-FFF2-40B4-BE49-F238E27FC236}">
                          <a16:creationId xmlns:a16="http://schemas.microsoft.com/office/drawing/2014/main" id="{60290403-0B60-42A0-A641-16B78E38FD54}"/>
                        </a:ext>
                      </a:extLst>
                    </p:cNvPr>
                    <p:cNvPicPr>
                      <a:picLocks noChangeAspect="1"/>
                    </p:cNvPicPr>
                    <p:nvPr/>
                  </p:nvPicPr>
                  <p:blipFill>
                    <a:blip r:embed="rId3"/>
                    <a:srcRect l="27314" t="15696" r="25314" b="9559"/>
                    <a:stretch>
                      <a:fillRect/>
                    </a:stretch>
                  </p:blipFill>
                  <p:spPr>
                    <a:xfrm>
                      <a:off x="7957997" y="2350008"/>
                      <a:ext cx="276517" cy="4363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sp>
                <p:nvSpPr>
                  <p:cNvPr id="34" name="テキスト ボックス 33">
                    <a:extLst>
                      <a:ext uri="{FF2B5EF4-FFF2-40B4-BE49-F238E27FC236}">
                        <a16:creationId xmlns:a16="http://schemas.microsoft.com/office/drawing/2014/main" id="{B3858532-0B30-4763-ABFA-7A7CAD78BC2C}"/>
                      </a:ext>
                    </a:extLst>
                  </p:cNvPr>
                  <p:cNvSpPr txBox="1"/>
                  <p:nvPr/>
                </p:nvSpPr>
                <p:spPr>
                  <a:xfrm>
                    <a:off x="7027466" y="1790074"/>
                    <a:ext cx="2546507" cy="302239"/>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不具合の内容を選択</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sp>
                <p:nvSpPr>
                  <p:cNvPr id="39" name="テキスト ボックス 38">
                    <a:extLst>
                      <a:ext uri="{FF2B5EF4-FFF2-40B4-BE49-F238E27FC236}">
                        <a16:creationId xmlns:a16="http://schemas.microsoft.com/office/drawing/2014/main" id="{A5A65ED4-EE6E-4B9E-A6A8-9BB1ADC7C326}"/>
                      </a:ext>
                    </a:extLst>
                  </p:cNvPr>
                  <p:cNvSpPr txBox="1"/>
                  <p:nvPr/>
                </p:nvSpPr>
                <p:spPr>
                  <a:xfrm>
                    <a:off x="5932255" y="341476"/>
                    <a:ext cx="3008765" cy="302239"/>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「不具合の内容」をタップします</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grpSp>
            <p:sp>
              <p:nvSpPr>
                <p:cNvPr id="32" name="二等辺三角形 31">
                  <a:extLst>
                    <a:ext uri="{FF2B5EF4-FFF2-40B4-BE49-F238E27FC236}">
                      <a16:creationId xmlns:a16="http://schemas.microsoft.com/office/drawing/2014/main" id="{0AFD9556-85E7-47D4-9BB3-60BB6F1132CD}"/>
                    </a:ext>
                  </a:extLst>
                </p:cNvPr>
                <p:cNvSpPr/>
                <p:nvPr/>
              </p:nvSpPr>
              <p:spPr>
                <a:xfrm rot="5400000">
                  <a:off x="478279" y="3814934"/>
                  <a:ext cx="402043" cy="149733"/>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二等辺三角形 35">
                  <a:extLst>
                    <a:ext uri="{FF2B5EF4-FFF2-40B4-BE49-F238E27FC236}">
                      <a16:creationId xmlns:a16="http://schemas.microsoft.com/office/drawing/2014/main" id="{682E1C1D-25E8-4188-A156-72A79E34015A}"/>
                    </a:ext>
                  </a:extLst>
                </p:cNvPr>
                <p:cNvSpPr/>
                <p:nvPr/>
              </p:nvSpPr>
              <p:spPr>
                <a:xfrm rot="5400000">
                  <a:off x="3411284" y="3821789"/>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33F5E846-1B0B-4B14-B8F4-916E3AFE4A0E}"/>
                    </a:ext>
                  </a:extLst>
                </p:cNvPr>
                <p:cNvGrpSpPr/>
                <p:nvPr/>
              </p:nvGrpSpPr>
              <p:grpSpPr>
                <a:xfrm>
                  <a:off x="4049532" y="1319266"/>
                  <a:ext cx="5166172" cy="5205922"/>
                  <a:chOff x="4049532" y="1319266"/>
                  <a:chExt cx="5166172" cy="5205922"/>
                </a:xfrm>
              </p:grpSpPr>
              <p:grpSp>
                <p:nvGrpSpPr>
                  <p:cNvPr id="10" name="グループ化 9">
                    <a:extLst>
                      <a:ext uri="{FF2B5EF4-FFF2-40B4-BE49-F238E27FC236}">
                        <a16:creationId xmlns:a16="http://schemas.microsoft.com/office/drawing/2014/main" id="{3778CB24-46A9-4EB7-AE4A-E11BA3CE781F}"/>
                      </a:ext>
                    </a:extLst>
                  </p:cNvPr>
                  <p:cNvGrpSpPr/>
                  <p:nvPr/>
                </p:nvGrpSpPr>
                <p:grpSpPr>
                  <a:xfrm>
                    <a:off x="4049532" y="1628800"/>
                    <a:ext cx="2291753" cy="4896388"/>
                    <a:chOff x="9003979" y="678465"/>
                    <a:chExt cx="2695551" cy="5833848"/>
                  </a:xfrm>
                </p:grpSpPr>
                <p:grpSp>
                  <p:nvGrpSpPr>
                    <p:cNvPr id="8" name="グループ化 7">
                      <a:extLst>
                        <a:ext uri="{FF2B5EF4-FFF2-40B4-BE49-F238E27FC236}">
                          <a16:creationId xmlns:a16="http://schemas.microsoft.com/office/drawing/2014/main" id="{672F624C-9AC0-46C8-AFDC-A90DA8A8C4DD}"/>
                        </a:ext>
                      </a:extLst>
                    </p:cNvPr>
                    <p:cNvGrpSpPr/>
                    <p:nvPr/>
                  </p:nvGrpSpPr>
                  <p:grpSpPr>
                    <a:xfrm>
                      <a:off x="9003979" y="678465"/>
                      <a:ext cx="2695551" cy="5833848"/>
                      <a:chOff x="9003979" y="678465"/>
                      <a:chExt cx="2695551" cy="5833848"/>
                    </a:xfrm>
                  </p:grpSpPr>
                  <p:pic>
                    <p:nvPicPr>
                      <p:cNvPr id="17" name="図 16">
                        <a:extLst>
                          <a:ext uri="{FF2B5EF4-FFF2-40B4-BE49-F238E27FC236}">
                            <a16:creationId xmlns:a16="http://schemas.microsoft.com/office/drawing/2014/main" id="{2093F8C8-2922-4DBD-85C9-5F5983250B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3979" y="678465"/>
                        <a:ext cx="2695551" cy="5833848"/>
                      </a:xfrm>
                      <a:prstGeom prst="rect">
                        <a:avLst/>
                      </a:prstGeom>
                      <a:ln>
                        <a:solidFill>
                          <a:schemeClr val="tx1">
                            <a:lumMod val="50000"/>
                            <a:lumOff val="50000"/>
                          </a:schemeClr>
                        </a:solidFill>
                      </a:ln>
                    </p:spPr>
                  </p:pic>
                  <p:sp>
                    <p:nvSpPr>
                      <p:cNvPr id="20" name="正方形/長方形 19">
                        <a:extLst>
                          <a:ext uri="{FF2B5EF4-FFF2-40B4-BE49-F238E27FC236}">
                            <a16:creationId xmlns:a16="http://schemas.microsoft.com/office/drawing/2014/main" id="{D5A53FBE-4E13-4663-8B65-84F892196053}"/>
                          </a:ext>
                        </a:extLst>
                      </p:cNvPr>
                      <p:cNvSpPr/>
                      <p:nvPr/>
                    </p:nvSpPr>
                    <p:spPr>
                      <a:xfrm>
                        <a:off x="9093200" y="5090160"/>
                        <a:ext cx="2504730" cy="3454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0" name="図 29">
                      <a:extLst>
                        <a:ext uri="{FF2B5EF4-FFF2-40B4-BE49-F238E27FC236}">
                          <a16:creationId xmlns:a16="http://schemas.microsoft.com/office/drawing/2014/main" id="{E3916D0A-3599-4568-BA77-020500F3D162}"/>
                        </a:ext>
                      </a:extLst>
                    </p:cNvPr>
                    <p:cNvPicPr>
                      <a:picLocks noChangeAspect="1"/>
                    </p:cNvPicPr>
                    <p:nvPr/>
                  </p:nvPicPr>
                  <p:blipFill>
                    <a:blip r:embed="rId3"/>
                    <a:srcRect l="27314" t="15696" r="25314" b="9559"/>
                    <a:stretch>
                      <a:fillRect/>
                    </a:stretch>
                  </p:blipFill>
                  <p:spPr>
                    <a:xfrm>
                      <a:off x="10922261" y="5262880"/>
                      <a:ext cx="276517" cy="4363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sp>
                <p:nvSpPr>
                  <p:cNvPr id="40" name="テキスト ボックス 39">
                    <a:extLst>
                      <a:ext uri="{FF2B5EF4-FFF2-40B4-BE49-F238E27FC236}">
                        <a16:creationId xmlns:a16="http://schemas.microsoft.com/office/drawing/2014/main" id="{BEC4F6D5-7355-4742-81A7-2DDA68E6C911}"/>
                      </a:ext>
                    </a:extLst>
                  </p:cNvPr>
                  <p:cNvSpPr txBox="1"/>
                  <p:nvPr/>
                </p:nvSpPr>
                <p:spPr>
                  <a:xfrm>
                    <a:off x="4427984" y="1337903"/>
                    <a:ext cx="1626258"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「次へ」をタップします</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B693D873-CCDB-41F5-B824-A60EA86B183A}"/>
                      </a:ext>
                    </a:extLst>
                  </p:cNvPr>
                  <p:cNvSpPr txBox="1"/>
                  <p:nvPr/>
                </p:nvSpPr>
                <p:spPr>
                  <a:xfrm>
                    <a:off x="7186892" y="1319266"/>
                    <a:ext cx="2028812"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位置情報の使用を許可します</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grpSp>
            <p:sp>
              <p:nvSpPr>
                <p:cNvPr id="27" name="二等辺三角形 26">
                  <a:extLst>
                    <a:ext uri="{FF2B5EF4-FFF2-40B4-BE49-F238E27FC236}">
                      <a16:creationId xmlns:a16="http://schemas.microsoft.com/office/drawing/2014/main" id="{30C07CD2-DC91-4F11-AB19-6A105B143FC3}"/>
                    </a:ext>
                  </a:extLst>
                </p:cNvPr>
                <p:cNvSpPr/>
                <p:nvPr/>
              </p:nvSpPr>
              <p:spPr>
                <a:xfrm rot="5400000">
                  <a:off x="6494334" y="3801491"/>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2328027F-46C8-4A7A-8D6F-F36D975B71D5}"/>
                  </a:ext>
                </a:extLst>
              </p:cNvPr>
              <p:cNvGrpSpPr/>
              <p:nvPr/>
            </p:nvGrpSpPr>
            <p:grpSpPr>
              <a:xfrm>
                <a:off x="6711304" y="1343631"/>
                <a:ext cx="2291752" cy="4896387"/>
                <a:chOff x="63191" y="604727"/>
                <a:chExt cx="2829727" cy="6124238"/>
              </a:xfrm>
            </p:grpSpPr>
            <p:pic>
              <p:nvPicPr>
                <p:cNvPr id="24" name="図 23">
                  <a:extLst>
                    <a:ext uri="{FF2B5EF4-FFF2-40B4-BE49-F238E27FC236}">
                      <a16:creationId xmlns:a16="http://schemas.microsoft.com/office/drawing/2014/main" id="{C6617F51-CD30-4E00-8EB7-C39905B5A6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91" y="604727"/>
                  <a:ext cx="2829727" cy="6124238"/>
                </a:xfrm>
                <a:prstGeom prst="rect">
                  <a:avLst/>
                </a:prstGeom>
                <a:ln>
                  <a:solidFill>
                    <a:schemeClr val="tx1">
                      <a:lumMod val="50000"/>
                      <a:lumOff val="50000"/>
                    </a:schemeClr>
                  </a:solidFill>
                </a:ln>
              </p:spPr>
            </p:pic>
            <p:sp>
              <p:nvSpPr>
                <p:cNvPr id="25" name="正方形/長方形 24">
                  <a:extLst>
                    <a:ext uri="{FF2B5EF4-FFF2-40B4-BE49-F238E27FC236}">
                      <a16:creationId xmlns:a16="http://schemas.microsoft.com/office/drawing/2014/main" id="{B7B3C907-1410-4CD7-A5A2-8A26DABBF75F}"/>
                    </a:ext>
                  </a:extLst>
                </p:cNvPr>
                <p:cNvSpPr/>
                <p:nvPr/>
              </p:nvSpPr>
              <p:spPr>
                <a:xfrm>
                  <a:off x="1423422" y="4174332"/>
                  <a:ext cx="1005301" cy="3542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テキスト ボックス 25">
                  <a:extLst>
                    <a:ext uri="{FF2B5EF4-FFF2-40B4-BE49-F238E27FC236}">
                      <a16:creationId xmlns:a16="http://schemas.microsoft.com/office/drawing/2014/main" id="{CE14B198-5D02-4965-967D-5D5463213041}"/>
                    </a:ext>
                  </a:extLst>
                </p:cNvPr>
                <p:cNvSpPr txBox="1"/>
                <p:nvPr/>
              </p:nvSpPr>
              <p:spPr>
                <a:xfrm>
                  <a:off x="1926073" y="4732341"/>
                  <a:ext cx="766778" cy="346461"/>
                </a:xfrm>
                <a:prstGeom prst="rect">
                  <a:avLst/>
                </a:prstGeom>
                <a:noFill/>
              </p:spPr>
              <p:txBody>
                <a:bodyPr wrap="square" rtlCol="0">
                  <a:spAutoFit/>
                </a:bodyPr>
                <a:lstStyle/>
                <a:p>
                  <a:r>
                    <a:rPr kumimoji="1" lang="ja-JP" altLang="en-US" sz="1200" b="1" dirty="0">
                      <a:solidFill>
                        <a:srgbClr val="FF0000"/>
                      </a:solidFill>
                      <a:latin typeface="BIZ UDPゴシック" panose="020B0400000000000000" pitchFamily="50" charset="-128"/>
                      <a:ea typeface="BIZ UDPゴシック" panose="020B0400000000000000" pitchFamily="50" charset="-128"/>
                    </a:rPr>
                    <a:t>タップ</a:t>
                  </a:r>
                </a:p>
              </p:txBody>
            </p:sp>
          </p:grpSp>
        </p:grpSp>
        <p:pic>
          <p:nvPicPr>
            <p:cNvPr id="35" name="図 34">
              <a:extLst>
                <a:ext uri="{FF2B5EF4-FFF2-40B4-BE49-F238E27FC236}">
                  <a16:creationId xmlns:a16="http://schemas.microsoft.com/office/drawing/2014/main" id="{7DDAC61B-ECD4-43EE-AE59-4A898A884852}"/>
                </a:ext>
              </a:extLst>
            </p:cNvPr>
            <p:cNvPicPr>
              <a:picLocks noChangeAspect="1"/>
            </p:cNvPicPr>
            <p:nvPr/>
          </p:nvPicPr>
          <p:blipFill>
            <a:blip r:embed="rId3"/>
            <a:srcRect l="27314" t="15696" r="25314" b="9559"/>
            <a:stretch>
              <a:fillRect/>
            </a:stretch>
          </p:blipFill>
          <p:spPr>
            <a:xfrm>
              <a:off x="8412977" y="4353351"/>
              <a:ext cx="235094" cy="36619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pic>
        <p:nvPicPr>
          <p:cNvPr id="7" name="図 6">
            <a:extLst>
              <a:ext uri="{FF2B5EF4-FFF2-40B4-BE49-F238E27FC236}">
                <a16:creationId xmlns:a16="http://schemas.microsoft.com/office/drawing/2014/main" id="{4E9D4B71-2787-4899-A459-E450B4DE73DD}"/>
              </a:ext>
            </a:extLst>
          </p:cNvPr>
          <p:cNvPicPr>
            <a:picLocks noChangeAspect="1"/>
          </p:cNvPicPr>
          <p:nvPr/>
        </p:nvPicPr>
        <p:blipFill>
          <a:blip r:embed="rId6"/>
          <a:stretch>
            <a:fillRect/>
          </a:stretch>
        </p:blipFill>
        <p:spPr>
          <a:xfrm>
            <a:off x="6720977" y="1343630"/>
            <a:ext cx="2291754" cy="1135553"/>
          </a:xfrm>
          <a:prstGeom prst="rect">
            <a:avLst/>
          </a:prstGeom>
        </p:spPr>
      </p:pic>
      <p:sp>
        <p:nvSpPr>
          <p:cNvPr id="9" name="正方形/長方形 8">
            <a:extLst>
              <a:ext uri="{FF2B5EF4-FFF2-40B4-BE49-F238E27FC236}">
                <a16:creationId xmlns:a16="http://schemas.microsoft.com/office/drawing/2014/main" id="{BD0C5CD3-EC61-4501-8F55-08B89213C8E1}"/>
              </a:ext>
            </a:extLst>
          </p:cNvPr>
          <p:cNvSpPr/>
          <p:nvPr/>
        </p:nvSpPr>
        <p:spPr>
          <a:xfrm>
            <a:off x="6732240" y="1357342"/>
            <a:ext cx="2257308" cy="1135554"/>
          </a:xfrm>
          <a:prstGeom prst="rect">
            <a:avLst/>
          </a:prstGeom>
          <a:solidFill>
            <a:srgbClr val="CCCCCC">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40301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C4A7084B-04D7-4C96-869E-563A2E29D4E4}"/>
              </a:ext>
            </a:extLst>
          </p:cNvPr>
          <p:cNvGrpSpPr/>
          <p:nvPr/>
        </p:nvGrpSpPr>
        <p:grpSpPr>
          <a:xfrm>
            <a:off x="376851" y="1407481"/>
            <a:ext cx="2479170" cy="5271011"/>
            <a:chOff x="4422060" y="551769"/>
            <a:chExt cx="2829726" cy="6124238"/>
          </a:xfrm>
        </p:grpSpPr>
        <p:pic>
          <p:nvPicPr>
            <p:cNvPr id="27" name="図 26">
              <a:extLst>
                <a:ext uri="{FF2B5EF4-FFF2-40B4-BE49-F238E27FC236}">
                  <a16:creationId xmlns:a16="http://schemas.microsoft.com/office/drawing/2014/main" id="{F875E051-55AB-44DF-9D51-6A07AB6B94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2060" y="551769"/>
              <a:ext cx="2829726" cy="6124238"/>
            </a:xfrm>
            <a:prstGeom prst="rect">
              <a:avLst/>
            </a:prstGeom>
            <a:ln>
              <a:solidFill>
                <a:schemeClr val="tx1">
                  <a:lumMod val="50000"/>
                  <a:lumOff val="50000"/>
                </a:schemeClr>
              </a:solidFill>
            </a:ln>
          </p:spPr>
        </p:pic>
        <p:pic>
          <p:nvPicPr>
            <p:cNvPr id="32" name="図 31">
              <a:extLst>
                <a:ext uri="{FF2B5EF4-FFF2-40B4-BE49-F238E27FC236}">
                  <a16:creationId xmlns:a16="http://schemas.microsoft.com/office/drawing/2014/main" id="{9391A372-5027-4945-B0E8-C231B7D34FC2}"/>
                </a:ext>
              </a:extLst>
            </p:cNvPr>
            <p:cNvPicPr>
              <a:picLocks noChangeAspect="1"/>
            </p:cNvPicPr>
            <p:nvPr/>
          </p:nvPicPr>
          <p:blipFill>
            <a:blip r:embed="rId3"/>
            <a:srcRect l="27314" t="15696" r="25314" b="9559"/>
            <a:stretch>
              <a:fillRect/>
            </a:stretch>
          </p:blipFill>
          <p:spPr>
            <a:xfrm>
              <a:off x="6293781" y="4006386"/>
              <a:ext cx="263755" cy="4232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sp>
        <p:nvSpPr>
          <p:cNvPr id="39" name="タイトル 2">
            <a:extLst>
              <a:ext uri="{FF2B5EF4-FFF2-40B4-BE49-F238E27FC236}">
                <a16:creationId xmlns:a16="http://schemas.microsoft.com/office/drawing/2014/main" id="{C367CEB6-CECE-44EB-87DF-FE0C53D506D3}"/>
              </a:ext>
            </a:extLst>
          </p:cNvPr>
          <p:cNvSpPr txBox="1">
            <a:spLocks/>
          </p:cNvSpPr>
          <p:nvPr/>
        </p:nvSpPr>
        <p:spPr>
          <a:xfrm>
            <a:off x="754167" y="117638"/>
            <a:ext cx="7694880" cy="706561"/>
          </a:xfrm>
          <a:prstGeom prst="rect">
            <a:avLst/>
          </a:prstGeom>
        </p:spPr>
        <p:txBody>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kern="0" dirty="0"/>
              <a:t>3.4</a:t>
            </a:r>
            <a:r>
              <a:rPr lang="ja-JP" altLang="en-US" kern="0" dirty="0"/>
              <a:t>　写真のアップロード</a:t>
            </a:r>
            <a:endParaRPr lang="en-US" altLang="ja-JP" kern="0" dirty="0"/>
          </a:p>
        </p:txBody>
      </p:sp>
      <p:grpSp>
        <p:nvGrpSpPr>
          <p:cNvPr id="3" name="グループ化 2">
            <a:extLst>
              <a:ext uri="{FF2B5EF4-FFF2-40B4-BE49-F238E27FC236}">
                <a16:creationId xmlns:a16="http://schemas.microsoft.com/office/drawing/2014/main" id="{2706A3FF-324B-4DC7-B977-8B6B607BE596}"/>
              </a:ext>
            </a:extLst>
          </p:cNvPr>
          <p:cNvGrpSpPr/>
          <p:nvPr/>
        </p:nvGrpSpPr>
        <p:grpSpPr>
          <a:xfrm>
            <a:off x="416753" y="980728"/>
            <a:ext cx="8727247" cy="4257896"/>
            <a:chOff x="415419" y="1133529"/>
            <a:chExt cx="8727247" cy="4257896"/>
          </a:xfrm>
        </p:grpSpPr>
        <p:grpSp>
          <p:nvGrpSpPr>
            <p:cNvPr id="49" name="グループ化 48">
              <a:extLst>
                <a:ext uri="{FF2B5EF4-FFF2-40B4-BE49-F238E27FC236}">
                  <a16:creationId xmlns:a16="http://schemas.microsoft.com/office/drawing/2014/main" id="{B22FA403-9576-4669-9CC3-E14929591C7D}"/>
                </a:ext>
              </a:extLst>
            </p:cNvPr>
            <p:cNvGrpSpPr/>
            <p:nvPr/>
          </p:nvGrpSpPr>
          <p:grpSpPr>
            <a:xfrm>
              <a:off x="415419" y="3775967"/>
              <a:ext cx="1985712" cy="1065566"/>
              <a:chOff x="340859" y="3266603"/>
              <a:chExt cx="2190961" cy="1229864"/>
            </a:xfrm>
          </p:grpSpPr>
          <p:grpSp>
            <p:nvGrpSpPr>
              <p:cNvPr id="2" name="グループ化 1">
                <a:extLst>
                  <a:ext uri="{FF2B5EF4-FFF2-40B4-BE49-F238E27FC236}">
                    <a16:creationId xmlns:a16="http://schemas.microsoft.com/office/drawing/2014/main" id="{CF674FFF-9078-4B01-A43A-DDCDF8C143D2}"/>
                  </a:ext>
                </a:extLst>
              </p:cNvPr>
              <p:cNvGrpSpPr/>
              <p:nvPr/>
            </p:nvGrpSpPr>
            <p:grpSpPr>
              <a:xfrm>
                <a:off x="340859" y="3523449"/>
                <a:ext cx="1687534" cy="973018"/>
                <a:chOff x="340859" y="3523449"/>
                <a:chExt cx="1687534" cy="973018"/>
              </a:xfrm>
            </p:grpSpPr>
            <p:sp>
              <p:nvSpPr>
                <p:cNvPr id="18" name="正方形/長方形 17">
                  <a:extLst>
                    <a:ext uri="{FF2B5EF4-FFF2-40B4-BE49-F238E27FC236}">
                      <a16:creationId xmlns:a16="http://schemas.microsoft.com/office/drawing/2014/main" id="{72045D0F-04D1-44A2-8AD2-54F68248A962}"/>
                    </a:ext>
                  </a:extLst>
                </p:cNvPr>
                <p:cNvSpPr/>
                <p:nvPr/>
              </p:nvSpPr>
              <p:spPr>
                <a:xfrm>
                  <a:off x="340859" y="4206050"/>
                  <a:ext cx="1685619" cy="290417"/>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正方形/長方形 36">
                  <a:extLst>
                    <a:ext uri="{FF2B5EF4-FFF2-40B4-BE49-F238E27FC236}">
                      <a16:creationId xmlns:a16="http://schemas.microsoft.com/office/drawing/2014/main" id="{91D086EF-B7D9-426A-9B28-B328422C567E}"/>
                    </a:ext>
                  </a:extLst>
                </p:cNvPr>
                <p:cNvSpPr/>
                <p:nvPr/>
              </p:nvSpPr>
              <p:spPr>
                <a:xfrm>
                  <a:off x="342775" y="3523449"/>
                  <a:ext cx="1053946" cy="3652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a:extLst>
                    <a:ext uri="{FF2B5EF4-FFF2-40B4-BE49-F238E27FC236}">
                      <a16:creationId xmlns:a16="http://schemas.microsoft.com/office/drawing/2014/main" id="{108C1A86-409A-4578-AE26-476056DBE60D}"/>
                    </a:ext>
                  </a:extLst>
                </p:cNvPr>
                <p:cNvSpPr/>
                <p:nvPr/>
              </p:nvSpPr>
              <p:spPr>
                <a:xfrm>
                  <a:off x="342774" y="3915633"/>
                  <a:ext cx="1685619" cy="290417"/>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0" name="テキスト ボックス 39">
                <a:extLst>
                  <a:ext uri="{FF2B5EF4-FFF2-40B4-BE49-F238E27FC236}">
                    <a16:creationId xmlns:a16="http://schemas.microsoft.com/office/drawing/2014/main" id="{2E4EDEB0-4FD5-4A97-8515-44B89D55964A}"/>
                  </a:ext>
                </a:extLst>
              </p:cNvPr>
              <p:cNvSpPr txBox="1"/>
              <p:nvPr/>
            </p:nvSpPr>
            <p:spPr>
              <a:xfrm>
                <a:off x="1383128" y="3266603"/>
                <a:ext cx="1148692" cy="301947"/>
              </a:xfrm>
              <a:prstGeom prst="rect">
                <a:avLst/>
              </a:prstGeom>
              <a:noFill/>
            </p:spPr>
            <p:txBody>
              <a:bodyPr wrap="square" rtlCol="0">
                <a:spAutoFit/>
              </a:bodyPr>
              <a:lstStyle/>
              <a:p>
                <a:r>
                  <a:rPr lang="ja-JP" altLang="en-US" sz="1100" b="1" dirty="0">
                    <a:solidFill>
                      <a:srgbClr val="FF0000"/>
                    </a:solidFill>
                    <a:latin typeface="BIZ UDPゴシック" panose="020B0400000000000000" pitchFamily="50" charset="-128"/>
                    <a:ea typeface="BIZ UDPゴシック" panose="020B0400000000000000" pitchFamily="50" charset="-128"/>
                  </a:rPr>
                  <a:t>タップ</a:t>
                </a:r>
              </a:p>
            </p:txBody>
          </p:sp>
        </p:grpSp>
        <p:sp>
          <p:nvSpPr>
            <p:cNvPr id="54" name="二等辺三角形 53">
              <a:extLst>
                <a:ext uri="{FF2B5EF4-FFF2-40B4-BE49-F238E27FC236}">
                  <a16:creationId xmlns:a16="http://schemas.microsoft.com/office/drawing/2014/main" id="{38AD132C-90B4-43E7-8952-29139B9A77C2}"/>
                </a:ext>
              </a:extLst>
            </p:cNvPr>
            <p:cNvSpPr/>
            <p:nvPr/>
          </p:nvSpPr>
          <p:spPr>
            <a:xfrm rot="5400000">
              <a:off x="2864829" y="3768542"/>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86918706-B578-4F79-B75C-FF279F52DD5F}"/>
                </a:ext>
              </a:extLst>
            </p:cNvPr>
            <p:cNvSpPr txBox="1"/>
            <p:nvPr/>
          </p:nvSpPr>
          <p:spPr>
            <a:xfrm>
              <a:off x="3927584" y="2375929"/>
              <a:ext cx="3884397" cy="877163"/>
            </a:xfrm>
            <a:prstGeom prst="rect">
              <a:avLst/>
            </a:prstGeom>
            <a:noFill/>
          </p:spPr>
          <p:txBody>
            <a:bodyPr wrap="none" rtlCol="0">
              <a:spAutoFit/>
            </a:bodyPr>
            <a:lstStyle/>
            <a:p>
              <a:r>
                <a:rPr kumimoji="1" lang="ja-JP" altLang="en-US" sz="1700" b="1" dirty="0"/>
                <a:t>▶その場で撮影する場合</a:t>
              </a:r>
              <a:endParaRPr kumimoji="1" lang="en-US" altLang="ja-JP" sz="1700" b="1" dirty="0"/>
            </a:p>
            <a:p>
              <a:r>
                <a:rPr lang="ja-JP" altLang="en-US" sz="1700" b="1" dirty="0"/>
                <a:t>　</a:t>
              </a:r>
              <a:r>
                <a:rPr lang="en-US" altLang="ja-JP" sz="1700" b="1" dirty="0"/>
                <a:t>『</a:t>
              </a:r>
              <a:r>
                <a:rPr lang="ja-JP" altLang="en-US" sz="1700" b="1" dirty="0"/>
                <a:t>写真またはビデオを撮る</a:t>
              </a:r>
              <a:r>
                <a:rPr lang="en-US" altLang="ja-JP" sz="1700" b="1" dirty="0"/>
                <a:t>』</a:t>
              </a:r>
              <a:r>
                <a:rPr lang="ja-JP" altLang="en-US" sz="1700" b="1" dirty="0"/>
                <a:t>をタップして</a:t>
              </a:r>
              <a:endParaRPr lang="en-US" altLang="ja-JP" sz="1700" b="1" dirty="0"/>
            </a:p>
            <a:p>
              <a:r>
                <a:rPr kumimoji="1" lang="ja-JP" altLang="en-US" sz="1700" b="1" dirty="0"/>
                <a:t>　状況写真を撮影してください。</a:t>
              </a:r>
            </a:p>
          </p:txBody>
        </p:sp>
        <p:sp>
          <p:nvSpPr>
            <p:cNvPr id="42" name="テキスト ボックス 41">
              <a:extLst>
                <a:ext uri="{FF2B5EF4-FFF2-40B4-BE49-F238E27FC236}">
                  <a16:creationId xmlns:a16="http://schemas.microsoft.com/office/drawing/2014/main" id="{A67C8738-FC3A-408A-9077-E7525FA6DD4D}"/>
                </a:ext>
              </a:extLst>
            </p:cNvPr>
            <p:cNvSpPr txBox="1"/>
            <p:nvPr/>
          </p:nvSpPr>
          <p:spPr>
            <a:xfrm>
              <a:off x="3927584" y="3449431"/>
              <a:ext cx="3054041" cy="877163"/>
            </a:xfrm>
            <a:prstGeom prst="rect">
              <a:avLst/>
            </a:prstGeom>
            <a:noFill/>
          </p:spPr>
          <p:txBody>
            <a:bodyPr wrap="none" rtlCol="0">
              <a:spAutoFit/>
            </a:bodyPr>
            <a:lstStyle/>
            <a:p>
              <a:r>
                <a:rPr lang="ja-JP" altLang="en-US" sz="1700" b="1" dirty="0"/>
                <a:t>▶既に</a:t>
              </a:r>
              <a:r>
                <a:rPr kumimoji="1" lang="ja-JP" altLang="en-US" sz="1700" b="1" dirty="0"/>
                <a:t>撮影している場合</a:t>
              </a:r>
              <a:endParaRPr kumimoji="1" lang="en-US" altLang="ja-JP" sz="1700" b="1" dirty="0"/>
            </a:p>
            <a:p>
              <a:r>
                <a:rPr lang="ja-JP" altLang="en-US" sz="1700" b="1" dirty="0"/>
                <a:t>　</a:t>
              </a:r>
              <a:r>
                <a:rPr lang="en-US" altLang="ja-JP" sz="1700" b="1" dirty="0"/>
                <a:t>『</a:t>
              </a:r>
              <a:r>
                <a:rPr lang="ja-JP" altLang="en-US" sz="1700" b="1" dirty="0"/>
                <a:t>写真ライブラリ</a:t>
              </a:r>
              <a:r>
                <a:rPr lang="en-US" altLang="ja-JP" sz="1700" b="1" dirty="0"/>
                <a:t>』</a:t>
              </a:r>
              <a:r>
                <a:rPr lang="ja-JP" altLang="en-US" sz="1700" b="1" dirty="0"/>
                <a:t>をタップして</a:t>
              </a:r>
              <a:endParaRPr lang="en-US" altLang="ja-JP" sz="1700" b="1" dirty="0"/>
            </a:p>
            <a:p>
              <a:r>
                <a:rPr kumimoji="1" lang="ja-JP" altLang="en-US" sz="1700" b="1" dirty="0"/>
                <a:t>　状況写真を送信してください。</a:t>
              </a:r>
            </a:p>
          </p:txBody>
        </p:sp>
        <p:sp>
          <p:nvSpPr>
            <p:cNvPr id="45" name="正方形/長方形 44">
              <a:extLst>
                <a:ext uri="{FF2B5EF4-FFF2-40B4-BE49-F238E27FC236}">
                  <a16:creationId xmlns:a16="http://schemas.microsoft.com/office/drawing/2014/main" id="{12BA02BA-838C-4822-A392-06C1C67554D1}"/>
                </a:ext>
              </a:extLst>
            </p:cNvPr>
            <p:cNvSpPr/>
            <p:nvPr/>
          </p:nvSpPr>
          <p:spPr>
            <a:xfrm>
              <a:off x="3548032" y="1988840"/>
              <a:ext cx="5242991" cy="26284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グループ化 47">
              <a:extLst>
                <a:ext uri="{FF2B5EF4-FFF2-40B4-BE49-F238E27FC236}">
                  <a16:creationId xmlns:a16="http://schemas.microsoft.com/office/drawing/2014/main" id="{A07A354F-CF46-4331-A849-E10A3A6D73A5}"/>
                </a:ext>
              </a:extLst>
            </p:cNvPr>
            <p:cNvGrpSpPr/>
            <p:nvPr/>
          </p:nvGrpSpPr>
          <p:grpSpPr>
            <a:xfrm>
              <a:off x="3692395" y="1813053"/>
              <a:ext cx="2717802" cy="369332"/>
              <a:chOff x="3209604" y="2378018"/>
              <a:chExt cx="2717803" cy="369332"/>
            </a:xfrm>
          </p:grpSpPr>
          <p:sp>
            <p:nvSpPr>
              <p:cNvPr id="51" name="正方形/長方形 50">
                <a:extLst>
                  <a:ext uri="{FF2B5EF4-FFF2-40B4-BE49-F238E27FC236}">
                    <a16:creationId xmlns:a16="http://schemas.microsoft.com/office/drawing/2014/main" id="{EBB785C7-D7F9-4577-971A-AF7F5B6AA84A}"/>
                  </a:ext>
                </a:extLst>
              </p:cNvPr>
              <p:cNvSpPr/>
              <p:nvPr/>
            </p:nvSpPr>
            <p:spPr>
              <a:xfrm>
                <a:off x="3209605" y="2430613"/>
                <a:ext cx="2442250" cy="194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FB896068-5D29-4D7C-B4C5-DFDC11E9A815}"/>
                  </a:ext>
                </a:extLst>
              </p:cNvPr>
              <p:cNvSpPr txBox="1"/>
              <p:nvPr/>
            </p:nvSpPr>
            <p:spPr>
              <a:xfrm>
                <a:off x="3209604" y="2378018"/>
                <a:ext cx="2717803" cy="369332"/>
              </a:xfrm>
              <a:prstGeom prst="rect">
                <a:avLst/>
              </a:prstGeom>
              <a:noFill/>
            </p:spPr>
            <p:txBody>
              <a:bodyPr wrap="square" rtlCol="0">
                <a:spAutoFit/>
              </a:bodyPr>
              <a:lstStyle/>
              <a:p>
                <a:r>
                  <a:rPr kumimoji="1" lang="ja-JP" altLang="en-US" b="1" dirty="0">
                    <a:ln>
                      <a:solidFill>
                        <a:srgbClr val="F0EDF4"/>
                      </a:solidFill>
                    </a:ln>
                    <a:solidFill>
                      <a:srgbClr val="FF0000"/>
                    </a:solidFill>
                    <a:latin typeface="+mn-ea"/>
                    <a:ea typeface="+mn-ea"/>
                  </a:rPr>
                  <a:t>状況写真のアップロード</a:t>
                </a:r>
                <a:endParaRPr kumimoji="1" lang="ja-JP" altLang="en-US" dirty="0">
                  <a:ln>
                    <a:solidFill>
                      <a:srgbClr val="F0EDF4"/>
                    </a:solidFill>
                  </a:ln>
                  <a:solidFill>
                    <a:srgbClr val="FF0000"/>
                  </a:solidFill>
                  <a:latin typeface="+mn-ea"/>
                  <a:ea typeface="+mn-ea"/>
                </a:endParaRPr>
              </a:p>
            </p:txBody>
          </p:sp>
        </p:grpSp>
        <p:sp>
          <p:nvSpPr>
            <p:cNvPr id="56" name="テキスト ボックス 55">
              <a:extLst>
                <a:ext uri="{FF2B5EF4-FFF2-40B4-BE49-F238E27FC236}">
                  <a16:creationId xmlns:a16="http://schemas.microsoft.com/office/drawing/2014/main" id="{324D52F6-A274-4AB1-ABB8-D93FE57545F6}"/>
                </a:ext>
              </a:extLst>
            </p:cNvPr>
            <p:cNvSpPr txBox="1"/>
            <p:nvPr/>
          </p:nvSpPr>
          <p:spPr>
            <a:xfrm>
              <a:off x="3523659" y="5037482"/>
              <a:ext cx="5619007" cy="353943"/>
            </a:xfrm>
            <a:prstGeom prst="rect">
              <a:avLst/>
            </a:prstGeom>
            <a:noFill/>
          </p:spPr>
          <p:txBody>
            <a:bodyPr wrap="square" rtlCol="0">
              <a:spAutoFit/>
            </a:bodyPr>
            <a:lstStyle/>
            <a:p>
              <a:r>
                <a:rPr lang="en-US" altLang="ja-JP" sz="1700" b="1" dirty="0">
                  <a:solidFill>
                    <a:srgbClr val="FF0000"/>
                  </a:solidFill>
                  <a:latin typeface="ＭＳ Ｐゴシック" panose="020B0600070205080204" pitchFamily="50" charset="-128"/>
                  <a:ea typeface="ＭＳ Ｐゴシック" panose="020B0600070205080204" pitchFamily="50" charset="-128"/>
                </a:rPr>
                <a:t>※</a:t>
              </a:r>
              <a:r>
                <a:rPr lang="ja-JP" altLang="en-US" sz="1700" b="1" dirty="0">
                  <a:solidFill>
                    <a:srgbClr val="FF0000"/>
                  </a:solidFill>
                  <a:latin typeface="ＭＳ Ｐゴシック" panose="020B0600070205080204" pitchFamily="50" charset="-128"/>
                  <a:ea typeface="ＭＳ Ｐゴシック" panose="020B0600070205080204" pitchFamily="50" charset="-128"/>
                </a:rPr>
                <a:t>具体的な送信方法については、</a:t>
              </a:r>
              <a:r>
                <a:rPr lang="en-US" altLang="ja-JP" sz="1700" b="1" dirty="0">
                  <a:solidFill>
                    <a:srgbClr val="FF0000"/>
                  </a:solidFill>
                  <a:latin typeface="ＭＳ Ｐゴシック" panose="020B0600070205080204" pitchFamily="50" charset="-128"/>
                  <a:ea typeface="ＭＳ Ｐゴシック" panose="020B0600070205080204" pitchFamily="50" charset="-128"/>
                </a:rPr>
                <a:t>32</a:t>
              </a:r>
              <a:r>
                <a:rPr lang="ja-JP" altLang="en-US" sz="1700" b="1" dirty="0">
                  <a:solidFill>
                    <a:srgbClr val="FF0000"/>
                  </a:solidFill>
                  <a:latin typeface="ＭＳ Ｐゴシック" panose="020B0600070205080204" pitchFamily="50" charset="-128"/>
                  <a:ea typeface="ＭＳ Ｐゴシック" panose="020B0600070205080204" pitchFamily="50" charset="-128"/>
                </a:rPr>
                <a:t>ページをご覧ください。</a:t>
              </a:r>
              <a:endParaRPr kumimoji="1" lang="ja-JP" altLang="en-US" sz="1700" b="1" dirty="0">
                <a:solidFill>
                  <a:srgbClr val="FF0000"/>
                </a:solidFill>
              </a:endParaRPr>
            </a:p>
          </p:txBody>
        </p:sp>
        <p:sp>
          <p:nvSpPr>
            <p:cNvPr id="57" name="テキスト ボックス 56">
              <a:extLst>
                <a:ext uri="{FF2B5EF4-FFF2-40B4-BE49-F238E27FC236}">
                  <a16:creationId xmlns:a16="http://schemas.microsoft.com/office/drawing/2014/main" id="{E4B2A045-4484-4AA9-8F34-282BDBCA55F2}"/>
                </a:ext>
              </a:extLst>
            </p:cNvPr>
            <p:cNvSpPr txBox="1"/>
            <p:nvPr/>
          </p:nvSpPr>
          <p:spPr>
            <a:xfrm>
              <a:off x="490721" y="1133529"/>
              <a:ext cx="2248763"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「ファイルを選択」をタップします</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C6D0DC16-CE82-4F49-B369-A773E961C0CA}"/>
                </a:ext>
              </a:extLst>
            </p:cNvPr>
            <p:cNvSpPr txBox="1"/>
            <p:nvPr/>
          </p:nvSpPr>
          <p:spPr>
            <a:xfrm>
              <a:off x="3523659" y="4650394"/>
              <a:ext cx="4924054" cy="353943"/>
            </a:xfrm>
            <a:prstGeom prst="rect">
              <a:avLst/>
            </a:prstGeom>
            <a:noFill/>
          </p:spPr>
          <p:txBody>
            <a:bodyPr wrap="square" rtlCol="0">
              <a:spAutoFit/>
            </a:bodyPr>
            <a:lstStyle/>
            <a:p>
              <a:r>
                <a:rPr lang="en-US" altLang="ja-JP" sz="1700" b="1" dirty="0">
                  <a:solidFill>
                    <a:srgbClr val="FF0000"/>
                  </a:solidFill>
                  <a:latin typeface="ＭＳ Ｐゴシック" panose="020B0600070205080204" pitchFamily="50" charset="-128"/>
                  <a:ea typeface="ＭＳ Ｐゴシック" panose="020B0600070205080204" pitchFamily="50" charset="-128"/>
                </a:rPr>
                <a:t>※</a:t>
              </a:r>
              <a:r>
                <a:rPr lang="ja-JP" altLang="en-US" sz="1700" b="1" dirty="0">
                  <a:solidFill>
                    <a:srgbClr val="FF0000"/>
                  </a:solidFill>
                  <a:latin typeface="ＭＳ Ｐゴシック" panose="020B0600070205080204" pitchFamily="50" charset="-128"/>
                  <a:ea typeface="ＭＳ Ｐゴシック" panose="020B0600070205080204" pitchFamily="50" charset="-128"/>
                </a:rPr>
                <a:t>いずれの場合も写真のみ添付可能です</a:t>
              </a:r>
              <a:endParaRPr kumimoji="1" lang="ja-JP" altLang="en-US" sz="1700" b="1" dirty="0">
                <a:solidFill>
                  <a:srgbClr val="FF0000"/>
                </a:solidFill>
              </a:endParaRPr>
            </a:p>
          </p:txBody>
        </p:sp>
      </p:grpSp>
    </p:spTree>
    <p:extLst>
      <p:ext uri="{BB962C8B-B14F-4D97-AF65-F5344CB8AC3E}">
        <p14:creationId xmlns:p14="http://schemas.microsoft.com/office/powerpoint/2010/main" val="2783699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タイトル 2">
            <a:extLst>
              <a:ext uri="{FF2B5EF4-FFF2-40B4-BE49-F238E27FC236}">
                <a16:creationId xmlns:a16="http://schemas.microsoft.com/office/drawing/2014/main" id="{C367CEB6-CECE-44EB-87DF-FE0C53D506D3}"/>
              </a:ext>
            </a:extLst>
          </p:cNvPr>
          <p:cNvSpPr txBox="1">
            <a:spLocks/>
          </p:cNvSpPr>
          <p:nvPr/>
        </p:nvSpPr>
        <p:spPr>
          <a:xfrm>
            <a:off x="754167" y="117638"/>
            <a:ext cx="7694880" cy="706561"/>
          </a:xfrm>
          <a:prstGeom prst="rect">
            <a:avLst/>
          </a:prstGeom>
        </p:spPr>
        <p:txBody>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kern="0" dirty="0"/>
              <a:t>3.5</a:t>
            </a:r>
            <a:r>
              <a:rPr lang="ja-JP" altLang="en-US" kern="0" dirty="0"/>
              <a:t>　位置情報の入力</a:t>
            </a:r>
            <a:endParaRPr lang="en-US" altLang="ja-JP" kern="0" dirty="0"/>
          </a:p>
        </p:txBody>
      </p:sp>
      <p:grpSp>
        <p:nvGrpSpPr>
          <p:cNvPr id="5" name="グループ化 4">
            <a:extLst>
              <a:ext uri="{FF2B5EF4-FFF2-40B4-BE49-F238E27FC236}">
                <a16:creationId xmlns:a16="http://schemas.microsoft.com/office/drawing/2014/main" id="{AC441F26-37AE-43EC-A721-CAC3BF237A84}"/>
              </a:ext>
            </a:extLst>
          </p:cNvPr>
          <p:cNvGrpSpPr/>
          <p:nvPr/>
        </p:nvGrpSpPr>
        <p:grpSpPr>
          <a:xfrm>
            <a:off x="899592" y="849424"/>
            <a:ext cx="7653996" cy="5723513"/>
            <a:chOff x="202695" y="971520"/>
            <a:chExt cx="7653996" cy="5723513"/>
          </a:xfrm>
        </p:grpSpPr>
        <p:grpSp>
          <p:nvGrpSpPr>
            <p:cNvPr id="27" name="グループ化 26">
              <a:extLst>
                <a:ext uri="{FF2B5EF4-FFF2-40B4-BE49-F238E27FC236}">
                  <a16:creationId xmlns:a16="http://schemas.microsoft.com/office/drawing/2014/main" id="{502A99B9-594C-48B6-8841-3828126D5D9B}"/>
                </a:ext>
              </a:extLst>
            </p:cNvPr>
            <p:cNvGrpSpPr/>
            <p:nvPr/>
          </p:nvGrpSpPr>
          <p:grpSpPr>
            <a:xfrm>
              <a:off x="453360" y="1306652"/>
              <a:ext cx="2520280" cy="5388381"/>
              <a:chOff x="9109103" y="582763"/>
              <a:chExt cx="2830474" cy="6125857"/>
            </a:xfrm>
          </p:grpSpPr>
          <p:pic>
            <p:nvPicPr>
              <p:cNvPr id="28" name="図 27">
                <a:extLst>
                  <a:ext uri="{FF2B5EF4-FFF2-40B4-BE49-F238E27FC236}">
                    <a16:creationId xmlns:a16="http://schemas.microsoft.com/office/drawing/2014/main" id="{E3BF66E2-FFC7-489D-8FE0-50BE3C949B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9103" y="582763"/>
                <a:ext cx="2830474" cy="6125857"/>
              </a:xfrm>
              <a:prstGeom prst="rect">
                <a:avLst/>
              </a:prstGeom>
              <a:ln>
                <a:solidFill>
                  <a:schemeClr val="tx1">
                    <a:lumMod val="50000"/>
                    <a:lumOff val="50000"/>
                  </a:schemeClr>
                </a:solidFill>
              </a:ln>
            </p:spPr>
          </p:pic>
          <p:pic>
            <p:nvPicPr>
              <p:cNvPr id="30" name="図 29">
                <a:extLst>
                  <a:ext uri="{FF2B5EF4-FFF2-40B4-BE49-F238E27FC236}">
                    <a16:creationId xmlns:a16="http://schemas.microsoft.com/office/drawing/2014/main" id="{78350EC1-7216-445A-AA75-3FAD5BF55025}"/>
                  </a:ext>
                </a:extLst>
              </p:cNvPr>
              <p:cNvPicPr>
                <a:picLocks noChangeAspect="1"/>
              </p:cNvPicPr>
              <p:nvPr/>
            </p:nvPicPr>
            <p:blipFill>
              <a:blip r:embed="rId3"/>
              <a:srcRect l="27314" t="15696" r="25314" b="9559"/>
              <a:stretch>
                <a:fillRect/>
              </a:stretch>
            </p:blipFill>
            <p:spPr>
              <a:xfrm>
                <a:off x="10573767" y="2917319"/>
                <a:ext cx="263755" cy="4232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grpSp>
          <p:nvGrpSpPr>
            <p:cNvPr id="3" name="グループ化 2">
              <a:extLst>
                <a:ext uri="{FF2B5EF4-FFF2-40B4-BE49-F238E27FC236}">
                  <a16:creationId xmlns:a16="http://schemas.microsoft.com/office/drawing/2014/main" id="{747AE20C-0A46-47CD-9636-0EC6B3A40F8E}"/>
                </a:ext>
              </a:extLst>
            </p:cNvPr>
            <p:cNvGrpSpPr/>
            <p:nvPr/>
          </p:nvGrpSpPr>
          <p:grpSpPr>
            <a:xfrm>
              <a:off x="202695" y="971520"/>
              <a:ext cx="7653996" cy="5395534"/>
              <a:chOff x="303108" y="1170459"/>
              <a:chExt cx="7653996" cy="5395534"/>
            </a:xfrm>
          </p:grpSpPr>
          <p:grpSp>
            <p:nvGrpSpPr>
              <p:cNvPr id="50" name="グループ化 49">
                <a:extLst>
                  <a:ext uri="{FF2B5EF4-FFF2-40B4-BE49-F238E27FC236}">
                    <a16:creationId xmlns:a16="http://schemas.microsoft.com/office/drawing/2014/main" id="{13667C9A-16AD-4BBD-83AD-2F62ED5BA928}"/>
                  </a:ext>
                </a:extLst>
              </p:cNvPr>
              <p:cNvGrpSpPr/>
              <p:nvPr/>
            </p:nvGrpSpPr>
            <p:grpSpPr>
              <a:xfrm>
                <a:off x="512964" y="1170459"/>
                <a:ext cx="7283633" cy="5395534"/>
                <a:chOff x="-747322" y="109346"/>
                <a:chExt cx="8805618" cy="6713986"/>
              </a:xfrm>
            </p:grpSpPr>
            <p:sp>
              <p:nvSpPr>
                <p:cNvPr id="20" name="正方形/長方形 19">
                  <a:extLst>
                    <a:ext uri="{FF2B5EF4-FFF2-40B4-BE49-F238E27FC236}">
                      <a16:creationId xmlns:a16="http://schemas.microsoft.com/office/drawing/2014/main" id="{1E90201F-28B8-4400-BB5A-DAFF9DB2C8CA}"/>
                    </a:ext>
                  </a:extLst>
                </p:cNvPr>
                <p:cNvSpPr/>
                <p:nvPr/>
              </p:nvSpPr>
              <p:spPr>
                <a:xfrm>
                  <a:off x="-575066" y="1600500"/>
                  <a:ext cx="2767036" cy="30127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DFF100CD-A412-4178-B29D-CBF6C86968CE}"/>
                    </a:ext>
                  </a:extLst>
                </p:cNvPr>
                <p:cNvSpPr txBox="1"/>
                <p:nvPr/>
              </p:nvSpPr>
              <p:spPr>
                <a:xfrm>
                  <a:off x="-747322" y="109346"/>
                  <a:ext cx="3046917" cy="315963"/>
                </a:xfrm>
                <a:prstGeom prst="rect">
                  <a:avLst/>
                </a:prstGeom>
                <a:solidFill>
                  <a:schemeClr val="bg1"/>
                </a:solidFill>
              </p:spPr>
              <p:txBody>
                <a:bodyPr wrap="square" rtlCol="0">
                  <a:spAutoFit/>
                </a:bodyPr>
                <a:lstStyle/>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位置情報を設定します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AB17C61B-29EE-4694-85E6-9CE37DF4C3CD}"/>
                    </a:ext>
                  </a:extLst>
                </p:cNvPr>
                <p:cNvSpPr txBox="1"/>
                <p:nvPr/>
              </p:nvSpPr>
              <p:spPr>
                <a:xfrm>
                  <a:off x="2973222" y="1576686"/>
                  <a:ext cx="5085074" cy="1034059"/>
                </a:xfrm>
                <a:prstGeom prst="rect">
                  <a:avLst/>
                </a:prstGeom>
                <a:solidFill>
                  <a:schemeClr val="bg1"/>
                </a:solidFill>
              </p:spPr>
              <p:txBody>
                <a:bodyPr wrap="square" rtlCol="0">
                  <a:spAutoFit/>
                </a:bodyPr>
                <a:lstStyle/>
                <a:p>
                  <a:r>
                    <a:rPr lang="ja-JP" altLang="en-US" sz="1600" b="1" dirty="0">
                      <a:solidFill>
                        <a:srgbClr val="FF0000"/>
                      </a:solidFill>
                      <a:latin typeface="BIZ UDPゴシック" panose="020B0400000000000000" pitchFamily="50" charset="-128"/>
                      <a:ea typeface="BIZ UDPゴシック" panose="020B0400000000000000" pitchFamily="50" charset="-128"/>
                    </a:rPr>
                    <a:t>通報したい位置を地図上で設定してください。</a:t>
                  </a:r>
                  <a:endParaRPr lang="en-US" altLang="ja-JP" sz="1600" b="1" dirty="0">
                    <a:solidFill>
                      <a:srgbClr val="FF0000"/>
                    </a:solidFill>
                    <a:latin typeface="BIZ UDPゴシック" panose="020B0400000000000000" pitchFamily="50" charset="-128"/>
                    <a:ea typeface="BIZ UDPゴシック" panose="020B0400000000000000" pitchFamily="50" charset="-128"/>
                  </a:endParaRPr>
                </a:p>
                <a:p>
                  <a:r>
                    <a:rPr lang="ja-JP" altLang="en-US" sz="1600" b="1" dirty="0">
                      <a:solidFill>
                        <a:srgbClr val="FF0000"/>
                      </a:solidFill>
                      <a:latin typeface="BIZ UDPゴシック" panose="020B0400000000000000" pitchFamily="50" charset="-128"/>
                      <a:ea typeface="BIZ UDPゴシック" panose="020B0400000000000000" pitchFamily="50" charset="-128"/>
                    </a:rPr>
                    <a:t>位置を示す青いピンは、</a:t>
                  </a:r>
                  <a:endParaRPr lang="en-US" altLang="ja-JP" sz="1600" b="1" dirty="0">
                    <a:solidFill>
                      <a:srgbClr val="FF0000"/>
                    </a:solidFill>
                    <a:latin typeface="BIZ UDPゴシック" panose="020B0400000000000000" pitchFamily="50" charset="-128"/>
                    <a:ea typeface="BIZ UDPゴシック" panose="020B0400000000000000" pitchFamily="50" charset="-128"/>
                  </a:endParaRPr>
                </a:p>
                <a:p>
                  <a:r>
                    <a:rPr lang="ja-JP" altLang="en-US" sz="1600" b="1" dirty="0">
                      <a:solidFill>
                        <a:srgbClr val="FF0000"/>
                      </a:solidFill>
                      <a:latin typeface="BIZ UDPゴシック" panose="020B0400000000000000" pitchFamily="50" charset="-128"/>
                      <a:ea typeface="BIZ UDPゴシック" panose="020B0400000000000000" pitchFamily="50" charset="-128"/>
                    </a:rPr>
                    <a:t>指で動かすことができます</a:t>
                  </a:r>
                  <a:endParaRPr lang="en-US" altLang="ja-JP" sz="1200" b="1" dirty="0">
                    <a:solidFill>
                      <a:srgbClr val="FF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A80BFE68-267C-4527-BB12-787B87A6B8FC}"/>
                    </a:ext>
                  </a:extLst>
                </p:cNvPr>
                <p:cNvSpPr txBox="1"/>
                <p:nvPr/>
              </p:nvSpPr>
              <p:spPr>
                <a:xfrm>
                  <a:off x="5033631" y="6593541"/>
                  <a:ext cx="964257" cy="229791"/>
                </a:xfrm>
                <a:prstGeom prst="rect">
                  <a:avLst/>
                </a:prstGeom>
                <a:noFill/>
              </p:spPr>
              <p:txBody>
                <a:bodyPr wrap="square" rtlCol="0">
                  <a:spAutoFit/>
                </a:bodyPr>
                <a:lstStyle/>
                <a:p>
                  <a:pPr algn="ctr"/>
                  <a:r>
                    <a:rPr lang="ja-JP" altLang="en-US" sz="600" dirty="0">
                      <a:latin typeface="BIZ UDPゴシック" panose="020B0400000000000000" pitchFamily="50" charset="-128"/>
                      <a:ea typeface="BIZ UDPゴシック" panose="020B0400000000000000" pitchFamily="50" charset="-128"/>
                    </a:rPr>
                    <a:t>＠</a:t>
                  </a:r>
                  <a:r>
                    <a:rPr lang="en-US" altLang="ja-JP" sz="600" dirty="0">
                      <a:latin typeface="BIZ UDPゴシック" panose="020B0400000000000000" pitchFamily="50" charset="-128"/>
                      <a:ea typeface="BIZ UDPゴシック" panose="020B0400000000000000" pitchFamily="50" charset="-128"/>
                    </a:rPr>
                    <a:t>Google map</a:t>
                  </a:r>
                  <a:endParaRPr kumimoji="1" lang="ja-JP" altLang="en-US" sz="1050" dirty="0">
                    <a:latin typeface="BIZ UDPゴシック" panose="020B0400000000000000" pitchFamily="50" charset="-128"/>
                    <a:ea typeface="BIZ UDPゴシック" panose="020B0400000000000000" pitchFamily="50" charset="-128"/>
                  </a:endParaRPr>
                </a:p>
              </p:txBody>
            </p:sp>
          </p:grpSp>
          <p:sp>
            <p:nvSpPr>
              <p:cNvPr id="54" name="二等辺三角形 53">
                <a:extLst>
                  <a:ext uri="{FF2B5EF4-FFF2-40B4-BE49-F238E27FC236}">
                    <a16:creationId xmlns:a16="http://schemas.microsoft.com/office/drawing/2014/main" id="{38AD132C-90B4-43E7-8952-29139B9A77C2}"/>
                  </a:ext>
                </a:extLst>
              </p:cNvPr>
              <p:cNvSpPr/>
              <p:nvPr/>
            </p:nvSpPr>
            <p:spPr>
              <a:xfrm rot="5400000">
                <a:off x="170097" y="3559928"/>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9061B84B-72F8-4D2B-91DF-D6D432628C1C}"/>
                  </a:ext>
                </a:extLst>
              </p:cNvPr>
              <p:cNvSpPr txBox="1"/>
              <p:nvPr/>
            </p:nvSpPr>
            <p:spPr>
              <a:xfrm>
                <a:off x="3429932" y="4858593"/>
                <a:ext cx="4527172" cy="461665"/>
              </a:xfrm>
              <a:prstGeom prst="rect">
                <a:avLst/>
              </a:prstGeom>
              <a:solidFill>
                <a:schemeClr val="bg1"/>
              </a:solidFill>
              <a:ln>
                <a:solidFill>
                  <a:schemeClr val="tx1"/>
                </a:solidFill>
              </a:ln>
            </p:spPr>
            <p:txBody>
              <a:bodyPr wrap="square" rtlCol="0">
                <a:spAutoFit/>
              </a:bodyPr>
              <a:lstStyle/>
              <a:p>
                <a:r>
                  <a:rPr lang="en-US" altLang="ja-JP" sz="1200" b="1" dirty="0">
                    <a:solidFill>
                      <a:srgbClr val="FF0000"/>
                    </a:solidFill>
                    <a:latin typeface="BIZ UDPゴシック" panose="020B0400000000000000" pitchFamily="50" charset="-128"/>
                    <a:ea typeface="BIZ UDPゴシック" panose="020B0400000000000000" pitchFamily="50" charset="-128"/>
                  </a:rPr>
                  <a:t>※</a:t>
                </a:r>
                <a:r>
                  <a:rPr lang="ja-JP" altLang="en-US" sz="1200" b="1" dirty="0">
                    <a:solidFill>
                      <a:srgbClr val="FF0000"/>
                    </a:solidFill>
                    <a:latin typeface="BIZ UDPゴシック" panose="020B0400000000000000" pitchFamily="50" charset="-128"/>
                    <a:ea typeface="BIZ UDPゴシック" panose="020B0400000000000000" pitchFamily="50" charset="-128"/>
                  </a:rPr>
                  <a:t>現在地の情報を取得するには、</a:t>
                </a:r>
                <a:endParaRPr lang="en-US" altLang="ja-JP" sz="1200" b="1" dirty="0">
                  <a:solidFill>
                    <a:srgbClr val="FF0000"/>
                  </a:solidFill>
                  <a:latin typeface="BIZ UDPゴシック" panose="020B0400000000000000" pitchFamily="50" charset="-128"/>
                  <a:ea typeface="BIZ UDPゴシック" panose="020B0400000000000000" pitchFamily="50" charset="-128"/>
                </a:endParaRPr>
              </a:p>
              <a:p>
                <a:r>
                  <a:rPr lang="ja-JP" altLang="en-US" sz="1200" b="1" dirty="0">
                    <a:solidFill>
                      <a:srgbClr val="FF0000"/>
                    </a:solidFill>
                    <a:latin typeface="BIZ UDPゴシック" panose="020B0400000000000000" pitchFamily="50" charset="-128"/>
                    <a:ea typeface="BIZ UDPゴシック" panose="020B0400000000000000" pitchFamily="50" charset="-128"/>
                  </a:rPr>
                  <a:t>　 お手持ちの端末で</a:t>
                </a:r>
                <a:r>
                  <a:rPr lang="en-US" altLang="ja-JP" sz="1200" b="1" dirty="0">
                    <a:solidFill>
                      <a:srgbClr val="FF0000"/>
                    </a:solidFill>
                    <a:latin typeface="BIZ UDPゴシック" panose="020B0400000000000000" pitchFamily="50" charset="-128"/>
                    <a:ea typeface="BIZ UDPゴシック" panose="020B0400000000000000" pitchFamily="50" charset="-128"/>
                  </a:rPr>
                  <a:t>LINE</a:t>
                </a:r>
                <a:r>
                  <a:rPr lang="ja-JP" altLang="en-US" sz="1200" b="1" dirty="0">
                    <a:solidFill>
                      <a:srgbClr val="FF0000"/>
                    </a:solidFill>
                    <a:latin typeface="BIZ UDPゴシック" panose="020B0400000000000000" pitchFamily="50" charset="-128"/>
                    <a:ea typeface="BIZ UDPゴシック" panose="020B0400000000000000" pitchFamily="50" charset="-128"/>
                  </a:rPr>
                  <a:t>の位置情報を「有効」にしてください。</a:t>
                </a:r>
                <a:endParaRPr lang="en-US" altLang="ja-JP" sz="1200" b="1" dirty="0">
                  <a:solidFill>
                    <a:srgbClr val="FF0000"/>
                  </a:solidFill>
                  <a:latin typeface="BIZ UDPゴシック" panose="020B0400000000000000" pitchFamily="50" charset="-128"/>
                  <a:ea typeface="BIZ UDPゴシック" panose="020B0400000000000000" pitchFamily="50" charset="-128"/>
                </a:endParaRPr>
              </a:p>
            </p:txBody>
          </p:sp>
        </p:grpSp>
        <p:sp>
          <p:nvSpPr>
            <p:cNvPr id="17" name="矢印: 下 16">
              <a:extLst>
                <a:ext uri="{FF2B5EF4-FFF2-40B4-BE49-F238E27FC236}">
                  <a16:creationId xmlns:a16="http://schemas.microsoft.com/office/drawing/2014/main" id="{139004F5-81DE-450A-926D-5EACA1171EE0}"/>
                </a:ext>
              </a:extLst>
            </p:cNvPr>
            <p:cNvSpPr/>
            <p:nvPr/>
          </p:nvSpPr>
          <p:spPr>
            <a:xfrm rot="3912163">
              <a:off x="2659922" y="2217662"/>
              <a:ext cx="455864" cy="931883"/>
            </a:xfrm>
            <a:prstGeom prst="downArrow">
              <a:avLst>
                <a:gd name="adj1" fmla="val 42740"/>
                <a:gd name="adj2" fmla="val 7702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827820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a:extLst>
              <a:ext uri="{FF2B5EF4-FFF2-40B4-BE49-F238E27FC236}">
                <a16:creationId xmlns:a16="http://schemas.microsoft.com/office/drawing/2014/main" id="{095CDA70-328A-4667-A787-F1F9802BA67C}"/>
              </a:ext>
            </a:extLst>
          </p:cNvPr>
          <p:cNvSpPr txBox="1">
            <a:spLocks/>
          </p:cNvSpPr>
          <p:nvPr/>
        </p:nvSpPr>
        <p:spPr>
          <a:xfrm>
            <a:off x="754167" y="117638"/>
            <a:ext cx="7694880" cy="706561"/>
          </a:xfrm>
          <a:prstGeom prst="rect">
            <a:avLst/>
          </a:prstGeom>
        </p:spPr>
        <p:txBody>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kern="0" dirty="0"/>
              <a:t>3.6</a:t>
            </a:r>
            <a:r>
              <a:rPr lang="ja-JP" altLang="en-US" kern="0" dirty="0"/>
              <a:t>　詳細情報等の入力</a:t>
            </a:r>
            <a:endParaRPr lang="en-US" altLang="ja-JP" kern="0" dirty="0"/>
          </a:p>
        </p:txBody>
      </p:sp>
      <p:grpSp>
        <p:nvGrpSpPr>
          <p:cNvPr id="7" name="グループ化 6">
            <a:extLst>
              <a:ext uri="{FF2B5EF4-FFF2-40B4-BE49-F238E27FC236}">
                <a16:creationId xmlns:a16="http://schemas.microsoft.com/office/drawing/2014/main" id="{1EE5E87A-5EE6-48A6-920D-45222E8F8B73}"/>
              </a:ext>
            </a:extLst>
          </p:cNvPr>
          <p:cNvGrpSpPr/>
          <p:nvPr/>
        </p:nvGrpSpPr>
        <p:grpSpPr>
          <a:xfrm>
            <a:off x="579587" y="980728"/>
            <a:ext cx="7770500" cy="5276734"/>
            <a:chOff x="678547" y="1172906"/>
            <a:chExt cx="7770500" cy="5276734"/>
          </a:xfrm>
        </p:grpSpPr>
        <p:pic>
          <p:nvPicPr>
            <p:cNvPr id="3" name="図 2">
              <a:extLst>
                <a:ext uri="{FF2B5EF4-FFF2-40B4-BE49-F238E27FC236}">
                  <a16:creationId xmlns:a16="http://schemas.microsoft.com/office/drawing/2014/main" id="{1B1C7EE6-8B8C-4360-949C-8DAC864B80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7348" y="1468186"/>
              <a:ext cx="2301699" cy="4981454"/>
            </a:xfrm>
            <a:prstGeom prst="rect">
              <a:avLst/>
            </a:prstGeom>
            <a:ln>
              <a:solidFill>
                <a:schemeClr val="tx1">
                  <a:lumMod val="50000"/>
                  <a:lumOff val="50000"/>
                </a:schemeClr>
              </a:solidFill>
            </a:ln>
          </p:spPr>
        </p:pic>
        <p:sp>
          <p:nvSpPr>
            <p:cNvPr id="23" name="二等辺三角形 22">
              <a:extLst>
                <a:ext uri="{FF2B5EF4-FFF2-40B4-BE49-F238E27FC236}">
                  <a16:creationId xmlns:a16="http://schemas.microsoft.com/office/drawing/2014/main" id="{BDC47122-9940-4A65-A211-DF15A18D62DE}"/>
                </a:ext>
              </a:extLst>
            </p:cNvPr>
            <p:cNvSpPr/>
            <p:nvPr/>
          </p:nvSpPr>
          <p:spPr>
            <a:xfrm rot="5400000">
              <a:off x="5585685" y="3689881"/>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F811C90F-2903-4F09-B964-B66727024234}"/>
                </a:ext>
              </a:extLst>
            </p:cNvPr>
            <p:cNvSpPr/>
            <p:nvPr/>
          </p:nvSpPr>
          <p:spPr>
            <a:xfrm rot="5400000">
              <a:off x="545536" y="3689881"/>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584B3470-D524-4C56-AFAC-35E020E9946E}"/>
                </a:ext>
              </a:extLst>
            </p:cNvPr>
            <p:cNvSpPr txBox="1"/>
            <p:nvPr/>
          </p:nvSpPr>
          <p:spPr>
            <a:xfrm>
              <a:off x="3522729" y="2269497"/>
              <a:ext cx="1710942" cy="415498"/>
            </a:xfrm>
            <a:prstGeom prst="rect">
              <a:avLst/>
            </a:prstGeom>
            <a:solidFill>
              <a:schemeClr val="bg1"/>
            </a:solidFill>
          </p:spPr>
          <p:txBody>
            <a:bodyPr wrap="square" rtlCol="0">
              <a:spAutoFit/>
            </a:bodyPr>
            <a:lstStyle/>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通報に関する詳細情報が</a:t>
              </a:r>
              <a:endParaRPr lang="en-US" altLang="ja-JP" sz="1050" b="1" dirty="0">
                <a:solidFill>
                  <a:srgbClr val="FF0000"/>
                </a:solidFill>
                <a:latin typeface="BIZ UDPゴシック" panose="020B0400000000000000" pitchFamily="50" charset="-128"/>
                <a:ea typeface="BIZ UDPゴシック" panose="020B0400000000000000" pitchFamily="50" charset="-128"/>
              </a:endParaRPr>
            </a:p>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ある場合は入力します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1528B31A-8B6E-4AE5-8FC9-18B3CE83378B}"/>
                </a:ext>
              </a:extLst>
            </p:cNvPr>
            <p:cNvSpPr txBox="1"/>
            <p:nvPr/>
          </p:nvSpPr>
          <p:spPr>
            <a:xfrm>
              <a:off x="3495895" y="4193856"/>
              <a:ext cx="1916370" cy="415498"/>
            </a:xfrm>
            <a:prstGeom prst="rect">
              <a:avLst/>
            </a:prstGeom>
            <a:solidFill>
              <a:schemeClr val="bg1"/>
            </a:solidFill>
          </p:spPr>
          <p:txBody>
            <a:bodyPr wrap="square" rtlCol="0">
              <a:spAutoFit/>
            </a:bodyPr>
            <a:lstStyle/>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対応方針に関する個別返信を希望する場合は入力します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0AE25771-013A-4BFB-9FF3-9D3F10A92B71}"/>
                </a:ext>
              </a:extLst>
            </p:cNvPr>
            <p:cNvSpPr txBox="1"/>
            <p:nvPr/>
          </p:nvSpPr>
          <p:spPr>
            <a:xfrm>
              <a:off x="3415325" y="5513216"/>
              <a:ext cx="1916370" cy="253916"/>
            </a:xfrm>
            <a:prstGeom prst="rect">
              <a:avLst/>
            </a:prstGeom>
            <a:solidFill>
              <a:schemeClr val="bg1"/>
            </a:solidFill>
          </p:spPr>
          <p:txBody>
            <a:bodyPr wrap="square" rtlCol="0">
              <a:spAutoFit/>
            </a:bodyPr>
            <a:lstStyle/>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最後に「確認」をタップ</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C1EDC84E-2A44-40F2-8083-D982F5195821}"/>
                </a:ext>
              </a:extLst>
            </p:cNvPr>
            <p:cNvSpPr txBox="1"/>
            <p:nvPr/>
          </p:nvSpPr>
          <p:spPr>
            <a:xfrm>
              <a:off x="6340012" y="1172906"/>
              <a:ext cx="1916370" cy="253916"/>
            </a:xfrm>
            <a:prstGeom prst="rect">
              <a:avLst/>
            </a:prstGeom>
            <a:solidFill>
              <a:schemeClr val="bg1"/>
            </a:solidFill>
          </p:spPr>
          <p:txBody>
            <a:bodyPr wrap="square" rtlCol="0">
              <a:spAutoFit/>
            </a:bodyPr>
            <a:lstStyle/>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通報完了です！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grpSp>
      <p:pic>
        <p:nvPicPr>
          <p:cNvPr id="22" name="図 21">
            <a:extLst>
              <a:ext uri="{FF2B5EF4-FFF2-40B4-BE49-F238E27FC236}">
                <a16:creationId xmlns:a16="http://schemas.microsoft.com/office/drawing/2014/main" id="{61D902C0-2B5E-4862-8A78-0C879C2EC0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17" b="77124"/>
          <a:stretch/>
        </p:blipFill>
        <p:spPr>
          <a:xfrm>
            <a:off x="6048387" y="1276973"/>
            <a:ext cx="2301699" cy="1135965"/>
          </a:xfrm>
          <a:prstGeom prst="rect">
            <a:avLst/>
          </a:prstGeom>
        </p:spPr>
      </p:pic>
      <p:grpSp>
        <p:nvGrpSpPr>
          <p:cNvPr id="5" name="グループ化 4">
            <a:extLst>
              <a:ext uri="{FF2B5EF4-FFF2-40B4-BE49-F238E27FC236}">
                <a16:creationId xmlns:a16="http://schemas.microsoft.com/office/drawing/2014/main" id="{0276FC49-B7CD-4041-9EE6-FC901F2CF8D5}"/>
              </a:ext>
            </a:extLst>
          </p:cNvPr>
          <p:cNvGrpSpPr/>
          <p:nvPr/>
        </p:nvGrpSpPr>
        <p:grpSpPr>
          <a:xfrm>
            <a:off x="929935" y="1276007"/>
            <a:ext cx="2395810" cy="4981455"/>
            <a:chOff x="929935" y="1276007"/>
            <a:chExt cx="2395810" cy="4981455"/>
          </a:xfrm>
        </p:grpSpPr>
        <p:grpSp>
          <p:nvGrpSpPr>
            <p:cNvPr id="33" name="グループ化 32">
              <a:extLst>
                <a:ext uri="{FF2B5EF4-FFF2-40B4-BE49-F238E27FC236}">
                  <a16:creationId xmlns:a16="http://schemas.microsoft.com/office/drawing/2014/main" id="{E9E03B29-D886-48F7-AE0D-73A21A46A446}"/>
                </a:ext>
              </a:extLst>
            </p:cNvPr>
            <p:cNvGrpSpPr/>
            <p:nvPr/>
          </p:nvGrpSpPr>
          <p:grpSpPr>
            <a:xfrm>
              <a:off x="929935" y="1276007"/>
              <a:ext cx="2395810" cy="4981455"/>
              <a:chOff x="1082579" y="880477"/>
              <a:chExt cx="2717307" cy="5880934"/>
            </a:xfrm>
          </p:grpSpPr>
          <p:pic>
            <p:nvPicPr>
              <p:cNvPr id="35" name="図 34">
                <a:extLst>
                  <a:ext uri="{FF2B5EF4-FFF2-40B4-BE49-F238E27FC236}">
                    <a16:creationId xmlns:a16="http://schemas.microsoft.com/office/drawing/2014/main" id="{01CE7E28-A4CB-4894-86BA-AB7448DCEE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79" y="880477"/>
                <a:ext cx="2717307" cy="5880934"/>
              </a:xfrm>
              <a:prstGeom prst="rect">
                <a:avLst/>
              </a:prstGeom>
              <a:noFill/>
              <a:ln>
                <a:solidFill>
                  <a:schemeClr val="tx1">
                    <a:lumMod val="50000"/>
                    <a:lumOff val="50000"/>
                  </a:schemeClr>
                </a:solidFill>
              </a:ln>
            </p:spPr>
          </p:pic>
          <p:grpSp>
            <p:nvGrpSpPr>
              <p:cNvPr id="36" name="グループ化 35">
                <a:extLst>
                  <a:ext uri="{FF2B5EF4-FFF2-40B4-BE49-F238E27FC236}">
                    <a16:creationId xmlns:a16="http://schemas.microsoft.com/office/drawing/2014/main" id="{EB55879E-FDF1-4ACA-93BC-F800EAC42D12}"/>
                  </a:ext>
                </a:extLst>
              </p:cNvPr>
              <p:cNvGrpSpPr/>
              <p:nvPr/>
            </p:nvGrpSpPr>
            <p:grpSpPr>
              <a:xfrm>
                <a:off x="1152051" y="1436506"/>
                <a:ext cx="2607781" cy="4643148"/>
                <a:chOff x="1453576" y="1442720"/>
                <a:chExt cx="2692420" cy="4852690"/>
              </a:xfrm>
            </p:grpSpPr>
            <p:grpSp>
              <p:nvGrpSpPr>
                <p:cNvPr id="37" name="グループ化 36">
                  <a:extLst>
                    <a:ext uri="{FF2B5EF4-FFF2-40B4-BE49-F238E27FC236}">
                      <a16:creationId xmlns:a16="http://schemas.microsoft.com/office/drawing/2014/main" id="{3CE7ACE3-8AB2-4529-A5F1-0CF3D1599B0D}"/>
                    </a:ext>
                  </a:extLst>
                </p:cNvPr>
                <p:cNvGrpSpPr/>
                <p:nvPr/>
              </p:nvGrpSpPr>
              <p:grpSpPr>
                <a:xfrm>
                  <a:off x="1453576" y="1442720"/>
                  <a:ext cx="2662047" cy="4852690"/>
                  <a:chOff x="1453576" y="1442720"/>
                  <a:chExt cx="2662047" cy="4852690"/>
                </a:xfrm>
              </p:grpSpPr>
              <p:grpSp>
                <p:nvGrpSpPr>
                  <p:cNvPr id="40" name="グループ化 39">
                    <a:extLst>
                      <a:ext uri="{FF2B5EF4-FFF2-40B4-BE49-F238E27FC236}">
                        <a16:creationId xmlns:a16="http://schemas.microsoft.com/office/drawing/2014/main" id="{78CCCC2F-AC8E-4DEA-9320-B3D1CAB2B7BB}"/>
                      </a:ext>
                    </a:extLst>
                  </p:cNvPr>
                  <p:cNvGrpSpPr/>
                  <p:nvPr/>
                </p:nvGrpSpPr>
                <p:grpSpPr>
                  <a:xfrm>
                    <a:off x="1453576" y="1442720"/>
                    <a:ext cx="2662047" cy="4587623"/>
                    <a:chOff x="1453576" y="1442720"/>
                    <a:chExt cx="2662047" cy="4587623"/>
                  </a:xfrm>
                </p:grpSpPr>
                <p:sp>
                  <p:nvSpPr>
                    <p:cNvPr id="42" name="正方形/長方形 41">
                      <a:extLst>
                        <a:ext uri="{FF2B5EF4-FFF2-40B4-BE49-F238E27FC236}">
                          <a16:creationId xmlns:a16="http://schemas.microsoft.com/office/drawing/2014/main" id="{26669DD6-B085-4AFE-AF09-67E9F6517FB7}"/>
                        </a:ext>
                      </a:extLst>
                    </p:cNvPr>
                    <p:cNvSpPr/>
                    <p:nvPr/>
                  </p:nvSpPr>
                  <p:spPr>
                    <a:xfrm>
                      <a:off x="1453576" y="4290496"/>
                      <a:ext cx="2651064" cy="342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94152F75-697F-49C2-A2C9-861F06C7614A}"/>
                        </a:ext>
                      </a:extLst>
                    </p:cNvPr>
                    <p:cNvSpPr/>
                    <p:nvPr/>
                  </p:nvSpPr>
                  <p:spPr>
                    <a:xfrm>
                      <a:off x="1464559" y="1442720"/>
                      <a:ext cx="2651064" cy="12395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F8E867AA-4AB5-4E38-BCF5-7C45709952A3}"/>
                        </a:ext>
                      </a:extLst>
                    </p:cNvPr>
                    <p:cNvSpPr/>
                    <p:nvPr/>
                  </p:nvSpPr>
                  <p:spPr>
                    <a:xfrm>
                      <a:off x="1453576" y="5687879"/>
                      <a:ext cx="2651064" cy="342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41" name="図 40">
                    <a:extLst>
                      <a:ext uri="{FF2B5EF4-FFF2-40B4-BE49-F238E27FC236}">
                        <a16:creationId xmlns:a16="http://schemas.microsoft.com/office/drawing/2014/main" id="{6DC57A25-237D-479C-83E6-8A318962A2F9}"/>
                      </a:ext>
                    </a:extLst>
                  </p:cNvPr>
                  <p:cNvPicPr>
                    <a:picLocks noChangeAspect="1"/>
                  </p:cNvPicPr>
                  <p:nvPr/>
                </p:nvPicPr>
                <p:blipFill>
                  <a:blip r:embed="rId5"/>
                  <a:srcRect l="27314" t="15696" r="25314" b="9559"/>
                  <a:stretch>
                    <a:fillRect/>
                  </a:stretch>
                </p:blipFill>
                <p:spPr>
                  <a:xfrm>
                    <a:off x="3487786" y="5859110"/>
                    <a:ext cx="276517" cy="4363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sp>
              <p:nvSpPr>
                <p:cNvPr id="38" name="テキスト ボックス 37">
                  <a:extLst>
                    <a:ext uri="{FF2B5EF4-FFF2-40B4-BE49-F238E27FC236}">
                      <a16:creationId xmlns:a16="http://schemas.microsoft.com/office/drawing/2014/main" id="{BCD9A9BE-13DC-4BC8-B768-085103758F52}"/>
                    </a:ext>
                  </a:extLst>
                </p:cNvPr>
                <p:cNvSpPr txBox="1"/>
                <p:nvPr/>
              </p:nvSpPr>
              <p:spPr>
                <a:xfrm>
                  <a:off x="3209041" y="1538892"/>
                  <a:ext cx="923425" cy="379749"/>
                </a:xfrm>
                <a:prstGeom prst="rect">
                  <a:avLst/>
                </a:prstGeom>
                <a:noFill/>
              </p:spPr>
              <p:txBody>
                <a:bodyPr wrap="square" rtlCol="0">
                  <a:spAutoFit/>
                </a:bodyPr>
                <a:lstStyle/>
                <a:p>
                  <a:r>
                    <a:rPr kumimoji="1" lang="ja-JP" altLang="en-US" sz="1400" b="1" dirty="0">
                      <a:solidFill>
                        <a:srgbClr val="FF0000"/>
                      </a:solidFill>
                      <a:latin typeface="BIZ UDPゴシック" panose="020B0400000000000000" pitchFamily="50" charset="-128"/>
                      <a:ea typeface="BIZ UDPゴシック" panose="020B0400000000000000" pitchFamily="50" charset="-128"/>
                    </a:rPr>
                    <a:t>（任意）</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39" name="テキスト ボックス 38">
                  <a:extLst>
                    <a:ext uri="{FF2B5EF4-FFF2-40B4-BE49-F238E27FC236}">
                      <a16:creationId xmlns:a16="http://schemas.microsoft.com/office/drawing/2014/main" id="{83042484-EFB4-42AA-A18A-3FB40E7BB197}"/>
                    </a:ext>
                  </a:extLst>
                </p:cNvPr>
                <p:cNvSpPr txBox="1"/>
                <p:nvPr/>
              </p:nvSpPr>
              <p:spPr>
                <a:xfrm>
                  <a:off x="3222571" y="4253212"/>
                  <a:ext cx="923425" cy="379749"/>
                </a:xfrm>
                <a:prstGeom prst="rect">
                  <a:avLst/>
                </a:prstGeom>
                <a:noFill/>
              </p:spPr>
              <p:txBody>
                <a:bodyPr wrap="square" rtlCol="0">
                  <a:spAutoFit/>
                </a:bodyPr>
                <a:lstStyle/>
                <a:p>
                  <a:r>
                    <a:rPr kumimoji="1" lang="ja-JP" altLang="en-US" sz="1400" b="1" dirty="0">
                      <a:solidFill>
                        <a:srgbClr val="FF0000"/>
                      </a:solidFill>
                      <a:latin typeface="BIZ UDPゴシック" panose="020B0400000000000000" pitchFamily="50" charset="-128"/>
                      <a:ea typeface="BIZ UDPゴシック" panose="020B0400000000000000" pitchFamily="50" charset="-128"/>
                    </a:rPr>
                    <a:t>（任意）</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grpSp>
        </p:grpSp>
        <p:pic>
          <p:nvPicPr>
            <p:cNvPr id="4" name="図 3">
              <a:extLst>
                <a:ext uri="{FF2B5EF4-FFF2-40B4-BE49-F238E27FC236}">
                  <a16:creationId xmlns:a16="http://schemas.microsoft.com/office/drawing/2014/main" id="{A5044ED6-0C8E-4CF3-9D56-7CCE454F73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07" t="33201" r="6174" b="52096"/>
            <a:stretch/>
          </p:blipFill>
          <p:spPr>
            <a:xfrm>
              <a:off x="1000565" y="2839085"/>
              <a:ext cx="2263927" cy="796756"/>
            </a:xfrm>
            <a:prstGeom prst="rect">
              <a:avLst/>
            </a:prstGeom>
          </p:spPr>
        </p:pic>
      </p:grpSp>
    </p:spTree>
    <p:extLst>
      <p:ext uri="{BB962C8B-B14F-4D97-AF65-F5344CB8AC3E}">
        <p14:creationId xmlns:p14="http://schemas.microsoft.com/office/powerpoint/2010/main" val="2342635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367644" y="2694297"/>
            <a:ext cx="6408712" cy="1469405"/>
          </a:xfrm>
        </p:spPr>
        <p:txBody>
          <a:bodyPr/>
          <a:lstStyle/>
          <a:p>
            <a:pPr algn="ctr"/>
            <a:r>
              <a:rPr lang="en-US" altLang="ja-JP" sz="4400" dirty="0"/>
              <a:t>4.</a:t>
            </a:r>
            <a:r>
              <a:rPr lang="ja-JP" altLang="en-US" sz="4400" dirty="0"/>
              <a:t>河川</a:t>
            </a:r>
            <a:r>
              <a:rPr kumimoji="1" lang="ja-JP" altLang="en-US" sz="4400" dirty="0"/>
              <a:t>施設の通報手順</a:t>
            </a:r>
          </a:p>
        </p:txBody>
      </p:sp>
    </p:spTree>
    <p:extLst>
      <p:ext uri="{BB962C8B-B14F-4D97-AF65-F5344CB8AC3E}">
        <p14:creationId xmlns:p14="http://schemas.microsoft.com/office/powerpoint/2010/main" val="802411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2">
            <a:extLst>
              <a:ext uri="{FF2B5EF4-FFF2-40B4-BE49-F238E27FC236}">
                <a16:creationId xmlns:a16="http://schemas.microsoft.com/office/drawing/2014/main" id="{E9EE18A9-9565-45D6-B21A-EB2F0EBC8AD1}"/>
              </a:ext>
            </a:extLst>
          </p:cNvPr>
          <p:cNvSpPr txBox="1">
            <a:spLocks/>
          </p:cNvSpPr>
          <p:nvPr/>
        </p:nvSpPr>
        <p:spPr>
          <a:xfrm>
            <a:off x="754167" y="117638"/>
            <a:ext cx="7694880" cy="706561"/>
          </a:xfrm>
          <a:prstGeom prst="rect">
            <a:avLst/>
          </a:prstGeom>
        </p:spPr>
        <p:txBody>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kern="0" dirty="0"/>
              <a:t>4.1</a:t>
            </a:r>
            <a:r>
              <a:rPr lang="ja-JP" altLang="en-US" kern="0" dirty="0"/>
              <a:t>　通報日の選択</a:t>
            </a:r>
            <a:endParaRPr lang="en-US" altLang="ja-JP" kern="0" dirty="0"/>
          </a:p>
        </p:txBody>
      </p:sp>
      <p:sp>
        <p:nvSpPr>
          <p:cNvPr id="28" name="Rectangle 4">
            <a:extLst>
              <a:ext uri="{FF2B5EF4-FFF2-40B4-BE49-F238E27FC236}">
                <a16:creationId xmlns:a16="http://schemas.microsoft.com/office/drawing/2014/main" id="{1276B779-711E-4F9E-A786-E961CE769256}"/>
              </a:ext>
            </a:extLst>
          </p:cNvPr>
          <p:cNvSpPr>
            <a:spLocks noChangeArrowheads="1"/>
          </p:cNvSpPr>
          <p:nvPr/>
        </p:nvSpPr>
        <p:spPr bwMode="auto">
          <a:xfrm>
            <a:off x="236885" y="805716"/>
            <a:ext cx="8670230" cy="792729"/>
          </a:xfrm>
          <a:prstGeom prst="rect">
            <a:avLst/>
          </a:prstGeom>
          <a:solidFill>
            <a:schemeClr val="accent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「河川施設」を選択すると、以下のとおり、</a:t>
            </a:r>
            <a:r>
              <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LINE</a:t>
            </a: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の画面から</a:t>
            </a:r>
            <a:r>
              <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FormBridge</a:t>
            </a: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というサイトに移動します。</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通報は２つのステップに沿って情報を入力していただきます。</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a:extLst>
              <a:ext uri="{FF2B5EF4-FFF2-40B4-BE49-F238E27FC236}">
                <a16:creationId xmlns:a16="http://schemas.microsoft.com/office/drawing/2014/main" id="{F4191C9B-E52E-40D7-9C12-427431D739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17" b="77124"/>
          <a:stretch/>
        </p:blipFill>
        <p:spPr>
          <a:xfrm>
            <a:off x="1978749" y="2060521"/>
            <a:ext cx="2043305" cy="1008439"/>
          </a:xfrm>
          <a:prstGeom prst="rect">
            <a:avLst/>
          </a:prstGeom>
        </p:spPr>
      </p:pic>
      <p:grpSp>
        <p:nvGrpSpPr>
          <p:cNvPr id="20" name="グループ化 19">
            <a:extLst>
              <a:ext uri="{FF2B5EF4-FFF2-40B4-BE49-F238E27FC236}">
                <a16:creationId xmlns:a16="http://schemas.microsoft.com/office/drawing/2014/main" id="{1421CF23-FA6E-4A45-AD2C-E5B4C405F415}"/>
              </a:ext>
            </a:extLst>
          </p:cNvPr>
          <p:cNvGrpSpPr/>
          <p:nvPr/>
        </p:nvGrpSpPr>
        <p:grpSpPr>
          <a:xfrm>
            <a:off x="1979712" y="1796349"/>
            <a:ext cx="3312368" cy="4785533"/>
            <a:chOff x="1979712" y="1796349"/>
            <a:chExt cx="3312368" cy="4785533"/>
          </a:xfrm>
        </p:grpSpPr>
        <p:grpSp>
          <p:nvGrpSpPr>
            <p:cNvPr id="21" name="グループ化 20">
              <a:extLst>
                <a:ext uri="{FF2B5EF4-FFF2-40B4-BE49-F238E27FC236}">
                  <a16:creationId xmlns:a16="http://schemas.microsoft.com/office/drawing/2014/main" id="{B4193A07-C8A3-42F3-A237-BB3718CD1031}"/>
                </a:ext>
              </a:extLst>
            </p:cNvPr>
            <p:cNvGrpSpPr/>
            <p:nvPr/>
          </p:nvGrpSpPr>
          <p:grpSpPr>
            <a:xfrm>
              <a:off x="1979712" y="1796349"/>
              <a:ext cx="3312368" cy="4785533"/>
              <a:chOff x="1979712" y="1796349"/>
              <a:chExt cx="3312368" cy="4785533"/>
            </a:xfrm>
          </p:grpSpPr>
          <p:grpSp>
            <p:nvGrpSpPr>
              <p:cNvPr id="23" name="グループ化 22">
                <a:extLst>
                  <a:ext uri="{FF2B5EF4-FFF2-40B4-BE49-F238E27FC236}">
                    <a16:creationId xmlns:a16="http://schemas.microsoft.com/office/drawing/2014/main" id="{754E0AAB-FDFC-4C7F-9F41-D3CCBA677A20}"/>
                  </a:ext>
                </a:extLst>
              </p:cNvPr>
              <p:cNvGrpSpPr/>
              <p:nvPr/>
            </p:nvGrpSpPr>
            <p:grpSpPr>
              <a:xfrm>
                <a:off x="1979712" y="2060848"/>
                <a:ext cx="2029953" cy="4521034"/>
                <a:chOff x="1166239" y="305473"/>
                <a:chExt cx="2993779" cy="6479288"/>
              </a:xfrm>
            </p:grpSpPr>
            <p:pic>
              <p:nvPicPr>
                <p:cNvPr id="36" name="図 35">
                  <a:extLst>
                    <a:ext uri="{FF2B5EF4-FFF2-40B4-BE49-F238E27FC236}">
                      <a16:creationId xmlns:a16="http://schemas.microsoft.com/office/drawing/2014/main" id="{345B21AE-8652-4DC8-8D99-332D23601E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239" y="305473"/>
                  <a:ext cx="2993779" cy="6479288"/>
                </a:xfrm>
                <a:prstGeom prst="rect">
                  <a:avLst/>
                </a:prstGeom>
                <a:ln>
                  <a:solidFill>
                    <a:schemeClr val="tx1">
                      <a:lumMod val="50000"/>
                      <a:lumOff val="50000"/>
                    </a:schemeClr>
                  </a:solidFill>
                </a:ln>
              </p:spPr>
            </p:pic>
            <p:sp>
              <p:nvSpPr>
                <p:cNvPr id="37" name="正方形/長方形 36">
                  <a:extLst>
                    <a:ext uri="{FF2B5EF4-FFF2-40B4-BE49-F238E27FC236}">
                      <a16:creationId xmlns:a16="http://schemas.microsoft.com/office/drawing/2014/main" id="{1C704A07-8881-40B8-910D-1C67F96C9BFC}"/>
                    </a:ext>
                  </a:extLst>
                </p:cNvPr>
                <p:cNvSpPr/>
                <p:nvPr/>
              </p:nvSpPr>
              <p:spPr>
                <a:xfrm>
                  <a:off x="1227520" y="4261104"/>
                  <a:ext cx="2871216" cy="436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a:extLst>
                  <a:ext uri="{FF2B5EF4-FFF2-40B4-BE49-F238E27FC236}">
                    <a16:creationId xmlns:a16="http://schemas.microsoft.com/office/drawing/2014/main" id="{4A96FAE9-5AA0-49C4-B93C-272E0351AD46}"/>
                  </a:ext>
                </a:extLst>
              </p:cNvPr>
              <p:cNvSpPr txBox="1"/>
              <p:nvPr/>
            </p:nvSpPr>
            <p:spPr>
              <a:xfrm>
                <a:off x="2252604" y="4552928"/>
                <a:ext cx="3039476"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デフォルトで今日の日付が入っています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30" name="二等辺三角形 29">
                <a:extLst>
                  <a:ext uri="{FF2B5EF4-FFF2-40B4-BE49-F238E27FC236}">
                    <a16:creationId xmlns:a16="http://schemas.microsoft.com/office/drawing/2014/main" id="{6D2ECA75-4A54-4E2E-8F01-AA6D3301FA11}"/>
                  </a:ext>
                </a:extLst>
              </p:cNvPr>
              <p:cNvSpPr/>
              <p:nvPr/>
            </p:nvSpPr>
            <p:spPr>
              <a:xfrm rot="5400000">
                <a:off x="4130707" y="4049824"/>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3AB94CB-CC03-480E-8DAC-3F34163B65A9}"/>
                  </a:ext>
                </a:extLst>
              </p:cNvPr>
              <p:cNvSpPr txBox="1"/>
              <p:nvPr/>
            </p:nvSpPr>
            <p:spPr>
              <a:xfrm>
                <a:off x="2161904" y="1796349"/>
                <a:ext cx="1665567" cy="253916"/>
              </a:xfrm>
              <a:prstGeom prst="rect">
                <a:avLst/>
              </a:prstGeom>
              <a:solidFill>
                <a:srgbClr val="FFFFFF"/>
              </a:solid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「日付」をタップします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grpSp>
        <p:pic>
          <p:nvPicPr>
            <p:cNvPr id="22" name="図 21">
              <a:extLst>
                <a:ext uri="{FF2B5EF4-FFF2-40B4-BE49-F238E27FC236}">
                  <a16:creationId xmlns:a16="http://schemas.microsoft.com/office/drawing/2014/main" id="{7BCEE255-23C6-429C-A3B0-4F4731A405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17" b="77124"/>
            <a:stretch/>
          </p:blipFill>
          <p:spPr>
            <a:xfrm>
              <a:off x="1979712" y="2086472"/>
              <a:ext cx="2004351" cy="989214"/>
            </a:xfrm>
            <a:prstGeom prst="rect">
              <a:avLst/>
            </a:prstGeom>
          </p:spPr>
        </p:pic>
      </p:grpSp>
    </p:spTree>
    <p:extLst>
      <p:ext uri="{BB962C8B-B14F-4D97-AF65-F5344CB8AC3E}">
        <p14:creationId xmlns:p14="http://schemas.microsoft.com/office/powerpoint/2010/main" val="223585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2">
            <a:extLst>
              <a:ext uri="{FF2B5EF4-FFF2-40B4-BE49-F238E27FC236}">
                <a16:creationId xmlns:a16="http://schemas.microsoft.com/office/drawing/2014/main" id="{E9EE18A9-9565-45D6-B21A-EB2F0EBC8AD1}"/>
              </a:ext>
            </a:extLst>
          </p:cNvPr>
          <p:cNvSpPr txBox="1">
            <a:spLocks/>
          </p:cNvSpPr>
          <p:nvPr/>
        </p:nvSpPr>
        <p:spPr>
          <a:xfrm>
            <a:off x="754167" y="117638"/>
            <a:ext cx="7694880" cy="706561"/>
          </a:xfrm>
          <a:prstGeom prst="rect">
            <a:avLst/>
          </a:prstGeom>
        </p:spPr>
        <p:txBody>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kern="0" dirty="0"/>
              <a:t>4.2</a:t>
            </a:r>
            <a:r>
              <a:rPr lang="ja-JP" altLang="en-US" kern="0" dirty="0"/>
              <a:t>　通報対象施設、エリアの選択</a:t>
            </a:r>
            <a:endParaRPr lang="en-US" altLang="ja-JP" kern="0" dirty="0"/>
          </a:p>
        </p:txBody>
      </p:sp>
      <p:grpSp>
        <p:nvGrpSpPr>
          <p:cNvPr id="9" name="グループ化 8">
            <a:extLst>
              <a:ext uri="{FF2B5EF4-FFF2-40B4-BE49-F238E27FC236}">
                <a16:creationId xmlns:a16="http://schemas.microsoft.com/office/drawing/2014/main" id="{BB099B9E-607D-4038-A499-E5A138CE5D0C}"/>
              </a:ext>
            </a:extLst>
          </p:cNvPr>
          <p:cNvGrpSpPr/>
          <p:nvPr/>
        </p:nvGrpSpPr>
        <p:grpSpPr>
          <a:xfrm>
            <a:off x="539552" y="1268760"/>
            <a:ext cx="8341179" cy="4796622"/>
            <a:chOff x="861991" y="1852901"/>
            <a:chExt cx="8341179" cy="4796622"/>
          </a:xfrm>
        </p:grpSpPr>
        <p:sp>
          <p:nvSpPr>
            <p:cNvPr id="46" name="二等辺三角形 45">
              <a:extLst>
                <a:ext uri="{FF2B5EF4-FFF2-40B4-BE49-F238E27FC236}">
                  <a16:creationId xmlns:a16="http://schemas.microsoft.com/office/drawing/2014/main" id="{1C283A0B-451E-4663-BA4B-FC276F94780D}"/>
                </a:ext>
              </a:extLst>
            </p:cNvPr>
            <p:cNvSpPr/>
            <p:nvPr/>
          </p:nvSpPr>
          <p:spPr>
            <a:xfrm rot="5400000">
              <a:off x="6026898" y="4063560"/>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E12EF771-ED4E-4FBE-8727-C7E754136EF3}"/>
                </a:ext>
              </a:extLst>
            </p:cNvPr>
            <p:cNvGrpSpPr/>
            <p:nvPr/>
          </p:nvGrpSpPr>
          <p:grpSpPr>
            <a:xfrm>
              <a:off x="861991" y="1852901"/>
              <a:ext cx="8341179" cy="4796622"/>
              <a:chOff x="861991" y="1852901"/>
              <a:chExt cx="8341179" cy="4796622"/>
            </a:xfrm>
          </p:grpSpPr>
          <p:pic>
            <p:nvPicPr>
              <p:cNvPr id="3" name="図 2">
                <a:extLst>
                  <a:ext uri="{FF2B5EF4-FFF2-40B4-BE49-F238E27FC236}">
                    <a16:creationId xmlns:a16="http://schemas.microsoft.com/office/drawing/2014/main" id="{92FC55D2-4870-452D-A568-5AA4E332C7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6674" y="2106817"/>
                <a:ext cx="2089066" cy="4521264"/>
              </a:xfrm>
              <a:prstGeom prst="rect">
                <a:avLst/>
              </a:prstGeom>
              <a:ln>
                <a:solidFill>
                  <a:schemeClr val="tx1">
                    <a:lumMod val="50000"/>
                    <a:lumOff val="50000"/>
                  </a:schemeClr>
                </a:solidFill>
              </a:ln>
            </p:spPr>
          </p:pic>
          <p:pic>
            <p:nvPicPr>
              <p:cNvPr id="5" name="図 4">
                <a:extLst>
                  <a:ext uri="{FF2B5EF4-FFF2-40B4-BE49-F238E27FC236}">
                    <a16:creationId xmlns:a16="http://schemas.microsoft.com/office/drawing/2014/main" id="{739CE87B-EB52-4747-8B83-328E7717A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9718" y="2106817"/>
                <a:ext cx="2089066" cy="4521264"/>
              </a:xfrm>
              <a:prstGeom prst="rect">
                <a:avLst/>
              </a:prstGeom>
              <a:ln>
                <a:solidFill>
                  <a:schemeClr val="tx1">
                    <a:lumMod val="50000"/>
                    <a:lumOff val="50000"/>
                  </a:schemeClr>
                </a:solidFill>
              </a:ln>
            </p:spPr>
          </p:pic>
          <p:grpSp>
            <p:nvGrpSpPr>
              <p:cNvPr id="61" name="グループ化 60">
                <a:extLst>
                  <a:ext uri="{FF2B5EF4-FFF2-40B4-BE49-F238E27FC236}">
                    <a16:creationId xmlns:a16="http://schemas.microsoft.com/office/drawing/2014/main" id="{81A258F2-B44E-4F74-9AE3-09A448395A5E}"/>
                  </a:ext>
                </a:extLst>
              </p:cNvPr>
              <p:cNvGrpSpPr/>
              <p:nvPr/>
            </p:nvGrpSpPr>
            <p:grpSpPr>
              <a:xfrm>
                <a:off x="1236245" y="1887553"/>
                <a:ext cx="2287080" cy="4761970"/>
                <a:chOff x="8294818" y="-46079"/>
                <a:chExt cx="3372990" cy="6824585"/>
              </a:xfrm>
            </p:grpSpPr>
            <p:grpSp>
              <p:nvGrpSpPr>
                <p:cNvPr id="52" name="グループ化 51">
                  <a:extLst>
                    <a:ext uri="{FF2B5EF4-FFF2-40B4-BE49-F238E27FC236}">
                      <a16:creationId xmlns:a16="http://schemas.microsoft.com/office/drawing/2014/main" id="{B17EE4A0-3461-467E-92B1-2DFCB1202753}"/>
                    </a:ext>
                  </a:extLst>
                </p:cNvPr>
                <p:cNvGrpSpPr/>
                <p:nvPr/>
              </p:nvGrpSpPr>
              <p:grpSpPr>
                <a:xfrm>
                  <a:off x="8329309" y="305476"/>
                  <a:ext cx="2993777" cy="6473030"/>
                  <a:chOff x="8329309" y="305476"/>
                  <a:chExt cx="2993777" cy="6473030"/>
                </a:xfrm>
              </p:grpSpPr>
              <p:grpSp>
                <p:nvGrpSpPr>
                  <p:cNvPr id="37" name="グループ化 36">
                    <a:extLst>
                      <a:ext uri="{FF2B5EF4-FFF2-40B4-BE49-F238E27FC236}">
                        <a16:creationId xmlns:a16="http://schemas.microsoft.com/office/drawing/2014/main" id="{22BA23A6-5BE4-4537-941E-F93CD2914E62}"/>
                      </a:ext>
                    </a:extLst>
                  </p:cNvPr>
                  <p:cNvGrpSpPr/>
                  <p:nvPr/>
                </p:nvGrpSpPr>
                <p:grpSpPr>
                  <a:xfrm>
                    <a:off x="8329309" y="305476"/>
                    <a:ext cx="2993777" cy="6473030"/>
                    <a:chOff x="8329309" y="305476"/>
                    <a:chExt cx="2993777" cy="6473030"/>
                  </a:xfrm>
                </p:grpSpPr>
                <p:pic>
                  <p:nvPicPr>
                    <p:cNvPr id="25" name="図 24">
                      <a:extLst>
                        <a:ext uri="{FF2B5EF4-FFF2-40B4-BE49-F238E27FC236}">
                          <a16:creationId xmlns:a16="http://schemas.microsoft.com/office/drawing/2014/main" id="{DE0F1626-DC8F-407E-B0AE-F1E4F1515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309" y="305476"/>
                      <a:ext cx="2993777" cy="6473030"/>
                    </a:xfrm>
                    <a:prstGeom prst="rect">
                      <a:avLst/>
                    </a:prstGeom>
                    <a:ln>
                      <a:solidFill>
                        <a:schemeClr val="tx1">
                          <a:lumMod val="50000"/>
                          <a:lumOff val="50000"/>
                        </a:schemeClr>
                      </a:solidFill>
                    </a:ln>
                  </p:spPr>
                </p:pic>
                <p:sp>
                  <p:nvSpPr>
                    <p:cNvPr id="36" name="正方形/長方形 35">
                      <a:extLst>
                        <a:ext uri="{FF2B5EF4-FFF2-40B4-BE49-F238E27FC236}">
                          <a16:creationId xmlns:a16="http://schemas.microsoft.com/office/drawing/2014/main" id="{3BBAEAB4-D80E-4583-8AA1-170108F6CED8}"/>
                        </a:ext>
                      </a:extLst>
                    </p:cNvPr>
                    <p:cNvSpPr/>
                    <p:nvPr/>
                  </p:nvSpPr>
                  <p:spPr>
                    <a:xfrm>
                      <a:off x="8977837" y="3127482"/>
                      <a:ext cx="1696720" cy="342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49952DAD-2B2F-467C-8E99-BC40FC9B2976}"/>
                        </a:ext>
                      </a:extLst>
                    </p:cNvPr>
                    <p:cNvSpPr/>
                    <p:nvPr/>
                  </p:nvSpPr>
                  <p:spPr>
                    <a:xfrm>
                      <a:off x="8406209" y="3891772"/>
                      <a:ext cx="2837895" cy="436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50" name="図 49">
                    <a:extLst>
                      <a:ext uri="{FF2B5EF4-FFF2-40B4-BE49-F238E27FC236}">
                        <a16:creationId xmlns:a16="http://schemas.microsoft.com/office/drawing/2014/main" id="{AAF17904-ADEB-4F00-B1F0-945AEAD2F9B8}"/>
                      </a:ext>
                    </a:extLst>
                  </p:cNvPr>
                  <p:cNvPicPr>
                    <a:picLocks noChangeAspect="1"/>
                  </p:cNvPicPr>
                  <p:nvPr/>
                </p:nvPicPr>
                <p:blipFill>
                  <a:blip r:embed="rId5"/>
                  <a:srcRect l="27314" t="15696" r="25314" b="9559"/>
                  <a:stretch>
                    <a:fillRect/>
                  </a:stretch>
                </p:blipFill>
                <p:spPr>
                  <a:xfrm>
                    <a:off x="10485555" y="3267960"/>
                    <a:ext cx="276517" cy="4363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sp>
              <p:nvSpPr>
                <p:cNvPr id="57" name="テキスト ボックス 56">
                  <a:extLst>
                    <a:ext uri="{FF2B5EF4-FFF2-40B4-BE49-F238E27FC236}">
                      <a16:creationId xmlns:a16="http://schemas.microsoft.com/office/drawing/2014/main" id="{BE65516A-6E80-4A2B-A5B1-2FD2F1E0384C}"/>
                    </a:ext>
                  </a:extLst>
                </p:cNvPr>
                <p:cNvSpPr txBox="1"/>
                <p:nvPr/>
              </p:nvSpPr>
              <p:spPr>
                <a:xfrm>
                  <a:off x="9519819" y="2418269"/>
                  <a:ext cx="2147989" cy="363898"/>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対象施設を選択</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3CF704E8-B927-440C-82EA-83037DB82DFA}"/>
                    </a:ext>
                  </a:extLst>
                </p:cNvPr>
                <p:cNvSpPr txBox="1"/>
                <p:nvPr/>
              </p:nvSpPr>
              <p:spPr>
                <a:xfrm>
                  <a:off x="8294818" y="-46079"/>
                  <a:ext cx="2993777" cy="363898"/>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「通報対象施設」をタップします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grpSp>
          <p:sp>
            <p:nvSpPr>
              <p:cNvPr id="26" name="二等辺三角形 25">
                <a:extLst>
                  <a:ext uri="{FF2B5EF4-FFF2-40B4-BE49-F238E27FC236}">
                    <a16:creationId xmlns:a16="http://schemas.microsoft.com/office/drawing/2014/main" id="{9605A43F-1469-4194-B81F-CF47D3DB41F5}"/>
                  </a:ext>
                </a:extLst>
              </p:cNvPr>
              <p:cNvSpPr/>
              <p:nvPr/>
            </p:nvSpPr>
            <p:spPr>
              <a:xfrm rot="5400000">
                <a:off x="728980" y="4047494"/>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a:extLst>
                  <a:ext uri="{FF2B5EF4-FFF2-40B4-BE49-F238E27FC236}">
                    <a16:creationId xmlns:a16="http://schemas.microsoft.com/office/drawing/2014/main" id="{D19AC80F-8D3F-4794-8BCF-3CE541D39319}"/>
                  </a:ext>
                </a:extLst>
              </p:cNvPr>
              <p:cNvSpPr/>
              <p:nvPr/>
            </p:nvSpPr>
            <p:spPr>
              <a:xfrm rot="5400000">
                <a:off x="3528301" y="4047495"/>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グループ化 37">
                <a:extLst>
                  <a:ext uri="{FF2B5EF4-FFF2-40B4-BE49-F238E27FC236}">
                    <a16:creationId xmlns:a16="http://schemas.microsoft.com/office/drawing/2014/main" id="{47DA7F30-9F9B-49A5-ABD1-2EDC6BA4A4F4}"/>
                  </a:ext>
                </a:extLst>
              </p:cNvPr>
              <p:cNvGrpSpPr/>
              <p:nvPr/>
            </p:nvGrpSpPr>
            <p:grpSpPr>
              <a:xfrm>
                <a:off x="4220833" y="1852901"/>
                <a:ext cx="4982337" cy="2850366"/>
                <a:chOff x="353344" y="350818"/>
                <a:chExt cx="6428778" cy="3678055"/>
              </a:xfrm>
            </p:grpSpPr>
            <p:grpSp>
              <p:nvGrpSpPr>
                <p:cNvPr id="39" name="グループ化 38">
                  <a:extLst>
                    <a:ext uri="{FF2B5EF4-FFF2-40B4-BE49-F238E27FC236}">
                      <a16:creationId xmlns:a16="http://schemas.microsoft.com/office/drawing/2014/main" id="{AEAEAA8D-C56C-4DEC-9A28-035CC67A18FE}"/>
                    </a:ext>
                  </a:extLst>
                </p:cNvPr>
                <p:cNvGrpSpPr/>
                <p:nvPr/>
              </p:nvGrpSpPr>
              <p:grpSpPr>
                <a:xfrm>
                  <a:off x="3310739" y="2381597"/>
                  <a:ext cx="2552346" cy="1647276"/>
                  <a:chOff x="3310739" y="2381597"/>
                  <a:chExt cx="2552346" cy="1647276"/>
                </a:xfrm>
              </p:grpSpPr>
              <p:grpSp>
                <p:nvGrpSpPr>
                  <p:cNvPr id="41" name="グループ化 40">
                    <a:extLst>
                      <a:ext uri="{FF2B5EF4-FFF2-40B4-BE49-F238E27FC236}">
                        <a16:creationId xmlns:a16="http://schemas.microsoft.com/office/drawing/2014/main" id="{8FF0DBEC-9551-4B50-8EBE-6A003BF50B4D}"/>
                      </a:ext>
                    </a:extLst>
                  </p:cNvPr>
                  <p:cNvGrpSpPr/>
                  <p:nvPr/>
                </p:nvGrpSpPr>
                <p:grpSpPr>
                  <a:xfrm>
                    <a:off x="3310739" y="2381597"/>
                    <a:ext cx="2552346" cy="1344075"/>
                    <a:chOff x="3310739" y="2381597"/>
                    <a:chExt cx="2552346" cy="1344075"/>
                  </a:xfrm>
                </p:grpSpPr>
                <p:sp>
                  <p:nvSpPr>
                    <p:cNvPr id="44" name="正方形/長方形 43">
                      <a:extLst>
                        <a:ext uri="{FF2B5EF4-FFF2-40B4-BE49-F238E27FC236}">
                          <a16:creationId xmlns:a16="http://schemas.microsoft.com/office/drawing/2014/main" id="{BDC4EC32-E7EC-44CE-B8F4-ABAE9E8C5871}"/>
                        </a:ext>
                      </a:extLst>
                    </p:cNvPr>
                    <p:cNvSpPr/>
                    <p:nvPr/>
                  </p:nvSpPr>
                  <p:spPr>
                    <a:xfrm>
                      <a:off x="3769360" y="3322320"/>
                      <a:ext cx="1615440" cy="4033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FDD77434-87BC-42B5-ADFC-F9B89628A536}"/>
                        </a:ext>
                      </a:extLst>
                    </p:cNvPr>
                    <p:cNvSpPr/>
                    <p:nvPr/>
                  </p:nvSpPr>
                  <p:spPr>
                    <a:xfrm>
                      <a:off x="3310739" y="2381597"/>
                      <a:ext cx="2552346" cy="3693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2" name="図 41">
                    <a:extLst>
                      <a:ext uri="{FF2B5EF4-FFF2-40B4-BE49-F238E27FC236}">
                        <a16:creationId xmlns:a16="http://schemas.microsoft.com/office/drawing/2014/main" id="{08EB6FC8-2FD4-40C5-BEC3-DA1118FEBA32}"/>
                      </a:ext>
                    </a:extLst>
                  </p:cNvPr>
                  <p:cNvPicPr>
                    <a:picLocks noChangeAspect="1"/>
                  </p:cNvPicPr>
                  <p:nvPr/>
                </p:nvPicPr>
                <p:blipFill>
                  <a:blip r:embed="rId5"/>
                  <a:srcRect l="27314" t="15696" r="25314" b="9559"/>
                  <a:stretch>
                    <a:fillRect/>
                  </a:stretch>
                </p:blipFill>
                <p:spPr>
                  <a:xfrm>
                    <a:off x="4964359" y="3592573"/>
                    <a:ext cx="276517" cy="4363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sp>
              <p:nvSpPr>
                <p:cNvPr id="40" name="テキスト ボックス 39">
                  <a:extLst>
                    <a:ext uri="{FF2B5EF4-FFF2-40B4-BE49-F238E27FC236}">
                      <a16:creationId xmlns:a16="http://schemas.microsoft.com/office/drawing/2014/main" id="{6C29A2D6-8197-4851-B0B8-D9E3366FF123}"/>
                    </a:ext>
                  </a:extLst>
                </p:cNvPr>
                <p:cNvSpPr txBox="1"/>
                <p:nvPr/>
              </p:nvSpPr>
              <p:spPr>
                <a:xfrm>
                  <a:off x="4633018" y="2757673"/>
                  <a:ext cx="2149104" cy="327648"/>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当てはまるエリアを選択</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49" name="テキスト ボックス 48">
                  <a:extLst>
                    <a:ext uri="{FF2B5EF4-FFF2-40B4-BE49-F238E27FC236}">
                      <a16:creationId xmlns:a16="http://schemas.microsoft.com/office/drawing/2014/main" id="{FAABA349-C06D-467E-92E2-890238726BD8}"/>
                    </a:ext>
                  </a:extLst>
                </p:cNvPr>
                <p:cNvSpPr txBox="1"/>
                <p:nvPr/>
              </p:nvSpPr>
              <p:spPr>
                <a:xfrm>
                  <a:off x="353344" y="2683394"/>
                  <a:ext cx="2149104" cy="327648"/>
                </a:xfrm>
                <a:prstGeom prst="rect">
                  <a:avLst/>
                </a:prstGeom>
                <a:solidFill>
                  <a:srgbClr val="FFFFFF"/>
                </a:solid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↓エリアが参照できます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43468958-221E-4AD1-A977-8D52B5C7A54A}"/>
                    </a:ext>
                  </a:extLst>
                </p:cNvPr>
                <p:cNvSpPr txBox="1"/>
                <p:nvPr/>
              </p:nvSpPr>
              <p:spPr>
                <a:xfrm>
                  <a:off x="3331224" y="350818"/>
                  <a:ext cx="2695550" cy="327648"/>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「エリア（河川）」をタップします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grpSp>
          <p:sp>
            <p:nvSpPr>
              <p:cNvPr id="48" name="正方形/長方形 47">
                <a:extLst>
                  <a:ext uri="{FF2B5EF4-FFF2-40B4-BE49-F238E27FC236}">
                    <a16:creationId xmlns:a16="http://schemas.microsoft.com/office/drawing/2014/main" id="{4C1BCAFF-F3EB-4BF9-B1C5-14446CFE5179}"/>
                  </a:ext>
                </a:extLst>
              </p:cNvPr>
              <p:cNvSpPr/>
              <p:nvPr/>
            </p:nvSpPr>
            <p:spPr>
              <a:xfrm>
                <a:off x="3902195" y="3892611"/>
                <a:ext cx="2109965" cy="15756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Tree>
    <p:extLst>
      <p:ext uri="{BB962C8B-B14F-4D97-AF65-F5344CB8AC3E}">
        <p14:creationId xmlns:p14="http://schemas.microsoft.com/office/powerpoint/2010/main" val="855806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2">
            <a:extLst>
              <a:ext uri="{FF2B5EF4-FFF2-40B4-BE49-F238E27FC236}">
                <a16:creationId xmlns:a16="http://schemas.microsoft.com/office/drawing/2014/main" id="{0F0F3FFB-418B-461D-8EC4-6F33AE2A12AD}"/>
              </a:ext>
            </a:extLst>
          </p:cNvPr>
          <p:cNvSpPr txBox="1">
            <a:spLocks/>
          </p:cNvSpPr>
          <p:nvPr/>
        </p:nvSpPr>
        <p:spPr>
          <a:xfrm>
            <a:off x="754167" y="117638"/>
            <a:ext cx="7694880" cy="706561"/>
          </a:xfrm>
          <a:prstGeom prst="rect">
            <a:avLst/>
          </a:prstGeom>
        </p:spPr>
        <p:txBody>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kern="0" dirty="0"/>
              <a:t>4.3</a:t>
            </a:r>
            <a:r>
              <a:rPr lang="ja-JP" altLang="en-US" kern="0" dirty="0"/>
              <a:t>　不具合内容の選択</a:t>
            </a:r>
            <a:endParaRPr lang="en-US" altLang="ja-JP" kern="0" dirty="0"/>
          </a:p>
        </p:txBody>
      </p:sp>
      <p:grpSp>
        <p:nvGrpSpPr>
          <p:cNvPr id="5" name="グループ化 4">
            <a:extLst>
              <a:ext uri="{FF2B5EF4-FFF2-40B4-BE49-F238E27FC236}">
                <a16:creationId xmlns:a16="http://schemas.microsoft.com/office/drawing/2014/main" id="{1A6ED2AD-B51C-45B3-968B-16026426CFE6}"/>
              </a:ext>
            </a:extLst>
          </p:cNvPr>
          <p:cNvGrpSpPr/>
          <p:nvPr/>
        </p:nvGrpSpPr>
        <p:grpSpPr>
          <a:xfrm>
            <a:off x="281769" y="1034096"/>
            <a:ext cx="8721287" cy="5205922"/>
            <a:chOff x="281769" y="1034096"/>
            <a:chExt cx="8721287" cy="5205922"/>
          </a:xfrm>
        </p:grpSpPr>
        <p:grpSp>
          <p:nvGrpSpPr>
            <p:cNvPr id="18" name="グループ化 17">
              <a:extLst>
                <a:ext uri="{FF2B5EF4-FFF2-40B4-BE49-F238E27FC236}">
                  <a16:creationId xmlns:a16="http://schemas.microsoft.com/office/drawing/2014/main" id="{2FDF4B79-3962-428E-98A4-69BB3013FEFB}"/>
                </a:ext>
              </a:extLst>
            </p:cNvPr>
            <p:cNvGrpSpPr/>
            <p:nvPr/>
          </p:nvGrpSpPr>
          <p:grpSpPr>
            <a:xfrm>
              <a:off x="281769" y="1056852"/>
              <a:ext cx="6247944" cy="5183166"/>
              <a:chOff x="604434" y="1337903"/>
              <a:chExt cx="6247944" cy="5183166"/>
            </a:xfrm>
          </p:grpSpPr>
          <p:pic>
            <p:nvPicPr>
              <p:cNvPr id="14" name="図 13">
                <a:extLst>
                  <a:ext uri="{FF2B5EF4-FFF2-40B4-BE49-F238E27FC236}">
                    <a16:creationId xmlns:a16="http://schemas.microsoft.com/office/drawing/2014/main" id="{9447C6A2-BB82-4E2F-B26D-A2174E33CB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6663" y="1599606"/>
                <a:ext cx="2265207" cy="4902477"/>
              </a:xfrm>
              <a:prstGeom prst="rect">
                <a:avLst/>
              </a:prstGeom>
              <a:ln>
                <a:solidFill>
                  <a:schemeClr val="tx1">
                    <a:lumMod val="50000"/>
                    <a:lumOff val="50000"/>
                  </a:schemeClr>
                </a:solidFill>
              </a:ln>
            </p:spPr>
          </p:pic>
          <p:pic>
            <p:nvPicPr>
              <p:cNvPr id="4" name="図 3">
                <a:extLst>
                  <a:ext uri="{FF2B5EF4-FFF2-40B4-BE49-F238E27FC236}">
                    <a16:creationId xmlns:a16="http://schemas.microsoft.com/office/drawing/2014/main" id="{2EA5B63F-3239-4B2C-A63B-862328D0B7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11" y="1591722"/>
                <a:ext cx="2277623" cy="4929347"/>
              </a:xfrm>
              <a:prstGeom prst="rect">
                <a:avLst/>
              </a:prstGeom>
              <a:ln>
                <a:solidFill>
                  <a:schemeClr val="tx1">
                    <a:lumMod val="50000"/>
                    <a:lumOff val="50000"/>
                  </a:schemeClr>
                </a:solidFill>
              </a:ln>
            </p:spPr>
          </p:pic>
          <p:grpSp>
            <p:nvGrpSpPr>
              <p:cNvPr id="38" name="グループ化 37">
                <a:extLst>
                  <a:ext uri="{FF2B5EF4-FFF2-40B4-BE49-F238E27FC236}">
                    <a16:creationId xmlns:a16="http://schemas.microsoft.com/office/drawing/2014/main" id="{B2845AC2-8DAB-440F-A398-84200D3FBD03}"/>
                  </a:ext>
                </a:extLst>
              </p:cNvPr>
              <p:cNvGrpSpPr/>
              <p:nvPr/>
            </p:nvGrpSpPr>
            <p:grpSpPr>
              <a:xfrm>
                <a:off x="874649" y="1345690"/>
                <a:ext cx="3353515" cy="3912705"/>
                <a:chOff x="5932255" y="341476"/>
                <a:chExt cx="4168216" cy="4657330"/>
              </a:xfrm>
            </p:grpSpPr>
            <p:grpSp>
              <p:nvGrpSpPr>
                <p:cNvPr id="12" name="グループ化 11">
                  <a:extLst>
                    <a:ext uri="{FF2B5EF4-FFF2-40B4-BE49-F238E27FC236}">
                      <a16:creationId xmlns:a16="http://schemas.microsoft.com/office/drawing/2014/main" id="{E6342800-22B1-4164-971B-9441FF077738}"/>
                    </a:ext>
                  </a:extLst>
                </p:cNvPr>
                <p:cNvGrpSpPr/>
                <p:nvPr/>
              </p:nvGrpSpPr>
              <p:grpSpPr>
                <a:xfrm>
                  <a:off x="6231308" y="3200397"/>
                  <a:ext cx="2530470" cy="1798409"/>
                  <a:chOff x="6231308" y="3200397"/>
                  <a:chExt cx="2530470" cy="1798409"/>
                </a:xfrm>
              </p:grpSpPr>
              <p:grpSp>
                <p:nvGrpSpPr>
                  <p:cNvPr id="6" name="グループ化 5">
                    <a:extLst>
                      <a:ext uri="{FF2B5EF4-FFF2-40B4-BE49-F238E27FC236}">
                        <a16:creationId xmlns:a16="http://schemas.microsoft.com/office/drawing/2014/main" id="{CF80509E-071A-4E54-BBC1-CCCA51933B54}"/>
                      </a:ext>
                    </a:extLst>
                  </p:cNvPr>
                  <p:cNvGrpSpPr/>
                  <p:nvPr/>
                </p:nvGrpSpPr>
                <p:grpSpPr>
                  <a:xfrm>
                    <a:off x="6231308" y="3200397"/>
                    <a:ext cx="2530470" cy="1798409"/>
                    <a:chOff x="6231308" y="3200397"/>
                    <a:chExt cx="2530470" cy="1798409"/>
                  </a:xfrm>
                </p:grpSpPr>
                <p:sp>
                  <p:nvSpPr>
                    <p:cNvPr id="22" name="正方形/長方形 21">
                      <a:extLst>
                        <a:ext uri="{FF2B5EF4-FFF2-40B4-BE49-F238E27FC236}">
                          <a16:creationId xmlns:a16="http://schemas.microsoft.com/office/drawing/2014/main" id="{E9AA57EE-F204-495B-8B3D-80061A197498}"/>
                        </a:ext>
                      </a:extLst>
                    </p:cNvPr>
                    <p:cNvSpPr/>
                    <p:nvPr/>
                  </p:nvSpPr>
                  <p:spPr>
                    <a:xfrm>
                      <a:off x="6690463" y="3200397"/>
                      <a:ext cx="1686560" cy="3022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F151BF16-B337-4AF0-BE81-C1D35F9EAF97}"/>
                        </a:ext>
                      </a:extLst>
                    </p:cNvPr>
                    <p:cNvSpPr/>
                    <p:nvPr/>
                  </p:nvSpPr>
                  <p:spPr>
                    <a:xfrm>
                      <a:off x="6231308" y="4629474"/>
                      <a:ext cx="2530470" cy="3693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28" name="図 27">
                    <a:extLst>
                      <a:ext uri="{FF2B5EF4-FFF2-40B4-BE49-F238E27FC236}">
                        <a16:creationId xmlns:a16="http://schemas.microsoft.com/office/drawing/2014/main" id="{60290403-0B60-42A0-A641-16B78E38FD54}"/>
                      </a:ext>
                    </a:extLst>
                  </p:cNvPr>
                  <p:cNvPicPr>
                    <a:picLocks noChangeAspect="1"/>
                  </p:cNvPicPr>
                  <p:nvPr/>
                </p:nvPicPr>
                <p:blipFill>
                  <a:blip r:embed="rId4"/>
                  <a:srcRect l="27314" t="15696" r="25314" b="9559"/>
                  <a:stretch>
                    <a:fillRect/>
                  </a:stretch>
                </p:blipFill>
                <p:spPr>
                  <a:xfrm>
                    <a:off x="8269729" y="3389110"/>
                    <a:ext cx="276517" cy="4363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sp>
              <p:nvSpPr>
                <p:cNvPr id="34" name="テキスト ボックス 33">
                  <a:extLst>
                    <a:ext uri="{FF2B5EF4-FFF2-40B4-BE49-F238E27FC236}">
                      <a16:creationId xmlns:a16="http://schemas.microsoft.com/office/drawing/2014/main" id="{B3858532-0B30-4763-ABFA-7A7CAD78BC2C}"/>
                    </a:ext>
                  </a:extLst>
                </p:cNvPr>
                <p:cNvSpPr txBox="1"/>
                <p:nvPr/>
              </p:nvSpPr>
              <p:spPr>
                <a:xfrm>
                  <a:off x="7553964" y="2835959"/>
                  <a:ext cx="2546507" cy="302239"/>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不具合の内容を選択</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sp>
              <p:nvSpPr>
                <p:cNvPr id="39" name="テキスト ボックス 38">
                  <a:extLst>
                    <a:ext uri="{FF2B5EF4-FFF2-40B4-BE49-F238E27FC236}">
                      <a16:creationId xmlns:a16="http://schemas.microsoft.com/office/drawing/2014/main" id="{A5A65ED4-EE6E-4B9E-A6A8-9BB1ADC7C326}"/>
                    </a:ext>
                  </a:extLst>
                </p:cNvPr>
                <p:cNvSpPr txBox="1"/>
                <p:nvPr/>
              </p:nvSpPr>
              <p:spPr>
                <a:xfrm>
                  <a:off x="5932255" y="341476"/>
                  <a:ext cx="3008765" cy="302239"/>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「不具合の内容」をタップします</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grpSp>
          <p:sp>
            <p:nvSpPr>
              <p:cNvPr id="32" name="二等辺三角形 31">
                <a:extLst>
                  <a:ext uri="{FF2B5EF4-FFF2-40B4-BE49-F238E27FC236}">
                    <a16:creationId xmlns:a16="http://schemas.microsoft.com/office/drawing/2014/main" id="{0AFD9556-85E7-47D4-9BB3-60BB6F1132CD}"/>
                  </a:ext>
                </a:extLst>
              </p:cNvPr>
              <p:cNvSpPr/>
              <p:nvPr/>
            </p:nvSpPr>
            <p:spPr>
              <a:xfrm rot="5400000">
                <a:off x="478279" y="3814934"/>
                <a:ext cx="402043" cy="149733"/>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二等辺三角形 35">
                <a:extLst>
                  <a:ext uri="{FF2B5EF4-FFF2-40B4-BE49-F238E27FC236}">
                    <a16:creationId xmlns:a16="http://schemas.microsoft.com/office/drawing/2014/main" id="{682E1C1D-25E8-4188-A156-72A79E34015A}"/>
                  </a:ext>
                </a:extLst>
              </p:cNvPr>
              <p:cNvSpPr/>
              <p:nvPr/>
            </p:nvSpPr>
            <p:spPr>
              <a:xfrm rot="5400000">
                <a:off x="3411284" y="3821789"/>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33F5E846-1B0B-4B14-B8F4-916E3AFE4A0E}"/>
                  </a:ext>
                </a:extLst>
              </p:cNvPr>
              <p:cNvGrpSpPr/>
              <p:nvPr/>
            </p:nvGrpSpPr>
            <p:grpSpPr>
              <a:xfrm>
                <a:off x="4174507" y="1337903"/>
                <a:ext cx="2163440" cy="4661850"/>
                <a:chOff x="4174507" y="1337903"/>
                <a:chExt cx="2163440" cy="4661850"/>
              </a:xfrm>
            </p:grpSpPr>
            <p:grpSp>
              <p:nvGrpSpPr>
                <p:cNvPr id="10" name="グループ化 9">
                  <a:extLst>
                    <a:ext uri="{FF2B5EF4-FFF2-40B4-BE49-F238E27FC236}">
                      <a16:creationId xmlns:a16="http://schemas.microsoft.com/office/drawing/2014/main" id="{3778CB24-46A9-4EB7-AE4A-E11BA3CE781F}"/>
                    </a:ext>
                  </a:extLst>
                </p:cNvPr>
                <p:cNvGrpSpPr/>
                <p:nvPr/>
              </p:nvGrpSpPr>
              <p:grpSpPr>
                <a:xfrm>
                  <a:off x="4174507" y="5468746"/>
                  <a:ext cx="2163440" cy="531007"/>
                  <a:chOff x="9150976" y="5253602"/>
                  <a:chExt cx="2544630" cy="632673"/>
                </a:xfrm>
              </p:grpSpPr>
              <p:sp>
                <p:nvSpPr>
                  <p:cNvPr id="20" name="正方形/長方形 19">
                    <a:extLst>
                      <a:ext uri="{FF2B5EF4-FFF2-40B4-BE49-F238E27FC236}">
                        <a16:creationId xmlns:a16="http://schemas.microsoft.com/office/drawing/2014/main" id="{D5A53FBE-4E13-4663-8B65-84F892196053}"/>
                      </a:ext>
                    </a:extLst>
                  </p:cNvPr>
                  <p:cNvSpPr/>
                  <p:nvPr/>
                </p:nvSpPr>
                <p:spPr>
                  <a:xfrm>
                    <a:off x="9150976" y="5253602"/>
                    <a:ext cx="2504730" cy="3454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a:extLst>
                      <a:ext uri="{FF2B5EF4-FFF2-40B4-BE49-F238E27FC236}">
                        <a16:creationId xmlns:a16="http://schemas.microsoft.com/office/drawing/2014/main" id="{E3916D0A-3599-4568-BA77-020500F3D162}"/>
                      </a:ext>
                    </a:extLst>
                  </p:cNvPr>
                  <p:cNvPicPr>
                    <a:picLocks noChangeAspect="1"/>
                  </p:cNvPicPr>
                  <p:nvPr/>
                </p:nvPicPr>
                <p:blipFill>
                  <a:blip r:embed="rId4"/>
                  <a:srcRect l="27314" t="15696" r="25314" b="9559"/>
                  <a:stretch>
                    <a:fillRect/>
                  </a:stretch>
                </p:blipFill>
                <p:spPr>
                  <a:xfrm>
                    <a:off x="11419089" y="5449975"/>
                    <a:ext cx="276517" cy="4363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sp>
              <p:nvSpPr>
                <p:cNvPr id="40" name="テキスト ボックス 39">
                  <a:extLst>
                    <a:ext uri="{FF2B5EF4-FFF2-40B4-BE49-F238E27FC236}">
                      <a16:creationId xmlns:a16="http://schemas.microsoft.com/office/drawing/2014/main" id="{BEC4F6D5-7355-4742-81A7-2DDA68E6C911}"/>
                    </a:ext>
                  </a:extLst>
                </p:cNvPr>
                <p:cNvSpPr txBox="1"/>
                <p:nvPr/>
              </p:nvSpPr>
              <p:spPr>
                <a:xfrm>
                  <a:off x="4427984" y="1337903"/>
                  <a:ext cx="1626258"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「次へ」をタップします</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grpSp>
          <p:sp>
            <p:nvSpPr>
              <p:cNvPr id="27" name="二等辺三角形 26">
                <a:extLst>
                  <a:ext uri="{FF2B5EF4-FFF2-40B4-BE49-F238E27FC236}">
                    <a16:creationId xmlns:a16="http://schemas.microsoft.com/office/drawing/2014/main" id="{3BAEE582-F69C-4A7B-9F35-C7DD7D43F943}"/>
                  </a:ext>
                </a:extLst>
              </p:cNvPr>
              <p:cNvSpPr/>
              <p:nvPr/>
            </p:nvSpPr>
            <p:spPr>
              <a:xfrm rot="5400000">
                <a:off x="6583345" y="3781812"/>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2">
              <a:extLst>
                <a:ext uri="{FF2B5EF4-FFF2-40B4-BE49-F238E27FC236}">
                  <a16:creationId xmlns:a16="http://schemas.microsoft.com/office/drawing/2014/main" id="{BFDF509A-B3E1-4F6B-9926-523E24315FA2}"/>
                </a:ext>
              </a:extLst>
            </p:cNvPr>
            <p:cNvGrpSpPr/>
            <p:nvPr/>
          </p:nvGrpSpPr>
          <p:grpSpPr>
            <a:xfrm>
              <a:off x="6711304" y="1034096"/>
              <a:ext cx="2291752" cy="5205922"/>
              <a:chOff x="6711304" y="1034096"/>
              <a:chExt cx="2291752" cy="5205922"/>
            </a:xfrm>
          </p:grpSpPr>
          <p:sp>
            <p:nvSpPr>
              <p:cNvPr id="21" name="テキスト ボックス 20">
                <a:extLst>
                  <a:ext uri="{FF2B5EF4-FFF2-40B4-BE49-F238E27FC236}">
                    <a16:creationId xmlns:a16="http://schemas.microsoft.com/office/drawing/2014/main" id="{037CD55F-7CF8-4BCA-98A6-C795C6D41F4D}"/>
                  </a:ext>
                </a:extLst>
              </p:cNvPr>
              <p:cNvSpPr txBox="1"/>
              <p:nvPr/>
            </p:nvSpPr>
            <p:spPr>
              <a:xfrm>
                <a:off x="6848768" y="1034096"/>
                <a:ext cx="2028812"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位置情報の使用を許可します</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pic>
            <p:nvPicPr>
              <p:cNvPr id="23" name="図 22">
                <a:extLst>
                  <a:ext uri="{FF2B5EF4-FFF2-40B4-BE49-F238E27FC236}">
                    <a16:creationId xmlns:a16="http://schemas.microsoft.com/office/drawing/2014/main" id="{257A4BB7-BD4C-40FB-A25E-001C848D46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1304" y="1343631"/>
                <a:ext cx="2291752" cy="4896387"/>
              </a:xfrm>
              <a:prstGeom prst="rect">
                <a:avLst/>
              </a:prstGeom>
              <a:ln>
                <a:solidFill>
                  <a:schemeClr val="tx1">
                    <a:lumMod val="50000"/>
                    <a:lumOff val="50000"/>
                  </a:schemeClr>
                </a:solidFill>
              </a:ln>
            </p:spPr>
          </p:pic>
          <p:sp>
            <p:nvSpPr>
              <p:cNvPr id="24" name="正方形/長方形 23">
                <a:extLst>
                  <a:ext uri="{FF2B5EF4-FFF2-40B4-BE49-F238E27FC236}">
                    <a16:creationId xmlns:a16="http://schemas.microsoft.com/office/drawing/2014/main" id="{8965D240-6147-4EBC-AE28-18335D92F920}"/>
                  </a:ext>
                </a:extLst>
              </p:cNvPr>
              <p:cNvSpPr/>
              <p:nvPr/>
            </p:nvSpPr>
            <p:spPr>
              <a:xfrm>
                <a:off x="7812934" y="4197564"/>
                <a:ext cx="814178" cy="2832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D8FFE891-E0C6-4120-A999-DE340DC15DF4}"/>
                  </a:ext>
                </a:extLst>
              </p:cNvPr>
              <p:cNvSpPr txBox="1"/>
              <p:nvPr/>
            </p:nvSpPr>
            <p:spPr>
              <a:xfrm>
                <a:off x="8220023" y="4643698"/>
                <a:ext cx="621002" cy="276999"/>
              </a:xfrm>
              <a:prstGeom prst="rect">
                <a:avLst/>
              </a:prstGeom>
              <a:noFill/>
            </p:spPr>
            <p:txBody>
              <a:bodyPr wrap="square" rtlCol="0">
                <a:spAutoFit/>
              </a:bodyPr>
              <a:lstStyle/>
              <a:p>
                <a:r>
                  <a:rPr kumimoji="1" lang="ja-JP" altLang="en-US" sz="1200" b="1" dirty="0">
                    <a:solidFill>
                      <a:srgbClr val="FF0000"/>
                    </a:solidFill>
                    <a:latin typeface="BIZ UDPゴシック" panose="020B0400000000000000" pitchFamily="50" charset="-128"/>
                    <a:ea typeface="BIZ UDPゴシック" panose="020B0400000000000000" pitchFamily="50" charset="-128"/>
                  </a:rPr>
                  <a:t>タップ</a:t>
                </a:r>
              </a:p>
            </p:txBody>
          </p:sp>
          <p:pic>
            <p:nvPicPr>
              <p:cNvPr id="26" name="図 25">
                <a:extLst>
                  <a:ext uri="{FF2B5EF4-FFF2-40B4-BE49-F238E27FC236}">
                    <a16:creationId xmlns:a16="http://schemas.microsoft.com/office/drawing/2014/main" id="{0E54067B-8C46-478C-9765-8291456F52A3}"/>
                  </a:ext>
                </a:extLst>
              </p:cNvPr>
              <p:cNvPicPr>
                <a:picLocks noChangeAspect="1"/>
              </p:cNvPicPr>
              <p:nvPr/>
            </p:nvPicPr>
            <p:blipFill>
              <a:blip r:embed="rId4"/>
              <a:srcRect l="27314" t="15696" r="25314" b="9559"/>
              <a:stretch>
                <a:fillRect/>
              </a:stretch>
            </p:blipFill>
            <p:spPr>
              <a:xfrm>
                <a:off x="8412977" y="4353351"/>
                <a:ext cx="235094" cy="36619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grpSp>
      <p:pic>
        <p:nvPicPr>
          <p:cNvPr id="31" name="図 30">
            <a:extLst>
              <a:ext uri="{FF2B5EF4-FFF2-40B4-BE49-F238E27FC236}">
                <a16:creationId xmlns:a16="http://schemas.microsoft.com/office/drawing/2014/main" id="{DF69F83C-C27C-429C-B0E4-0D518F194E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7" b="77124"/>
          <a:stretch/>
        </p:blipFill>
        <p:spPr>
          <a:xfrm>
            <a:off x="6714206" y="1343631"/>
            <a:ext cx="2301685" cy="1135958"/>
          </a:xfrm>
          <a:prstGeom prst="rect">
            <a:avLst/>
          </a:prstGeom>
        </p:spPr>
      </p:pic>
      <p:sp>
        <p:nvSpPr>
          <p:cNvPr id="33" name="正方形/長方形 32">
            <a:extLst>
              <a:ext uri="{FF2B5EF4-FFF2-40B4-BE49-F238E27FC236}">
                <a16:creationId xmlns:a16="http://schemas.microsoft.com/office/drawing/2014/main" id="{6533CEC6-A1FD-40B8-8C3D-D1A515DEF7FD}"/>
              </a:ext>
            </a:extLst>
          </p:cNvPr>
          <p:cNvSpPr/>
          <p:nvPr/>
        </p:nvSpPr>
        <p:spPr>
          <a:xfrm>
            <a:off x="6732240" y="1357342"/>
            <a:ext cx="2257308" cy="1135554"/>
          </a:xfrm>
          <a:prstGeom prst="rect">
            <a:avLst/>
          </a:prstGeom>
          <a:solidFill>
            <a:srgbClr val="CCCCCC">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73049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C4A7084B-04D7-4C96-869E-563A2E29D4E4}"/>
              </a:ext>
            </a:extLst>
          </p:cNvPr>
          <p:cNvGrpSpPr/>
          <p:nvPr/>
        </p:nvGrpSpPr>
        <p:grpSpPr>
          <a:xfrm>
            <a:off x="376851" y="1407481"/>
            <a:ext cx="2479170" cy="5271011"/>
            <a:chOff x="4422060" y="551769"/>
            <a:chExt cx="2829726" cy="6124238"/>
          </a:xfrm>
        </p:grpSpPr>
        <p:pic>
          <p:nvPicPr>
            <p:cNvPr id="27" name="図 26">
              <a:extLst>
                <a:ext uri="{FF2B5EF4-FFF2-40B4-BE49-F238E27FC236}">
                  <a16:creationId xmlns:a16="http://schemas.microsoft.com/office/drawing/2014/main" id="{F875E051-55AB-44DF-9D51-6A07AB6B94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2060" y="551769"/>
              <a:ext cx="2829726" cy="6124238"/>
            </a:xfrm>
            <a:prstGeom prst="rect">
              <a:avLst/>
            </a:prstGeom>
            <a:ln>
              <a:solidFill>
                <a:schemeClr val="tx1">
                  <a:lumMod val="50000"/>
                  <a:lumOff val="50000"/>
                </a:schemeClr>
              </a:solidFill>
            </a:ln>
          </p:spPr>
        </p:pic>
        <p:pic>
          <p:nvPicPr>
            <p:cNvPr id="32" name="図 31">
              <a:extLst>
                <a:ext uri="{FF2B5EF4-FFF2-40B4-BE49-F238E27FC236}">
                  <a16:creationId xmlns:a16="http://schemas.microsoft.com/office/drawing/2014/main" id="{9391A372-5027-4945-B0E8-C231B7D34FC2}"/>
                </a:ext>
              </a:extLst>
            </p:cNvPr>
            <p:cNvPicPr>
              <a:picLocks noChangeAspect="1"/>
            </p:cNvPicPr>
            <p:nvPr/>
          </p:nvPicPr>
          <p:blipFill>
            <a:blip r:embed="rId3"/>
            <a:srcRect l="27314" t="15696" r="25314" b="9559"/>
            <a:stretch>
              <a:fillRect/>
            </a:stretch>
          </p:blipFill>
          <p:spPr>
            <a:xfrm>
              <a:off x="6293781" y="4006386"/>
              <a:ext cx="263755" cy="4232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sp>
        <p:nvSpPr>
          <p:cNvPr id="39" name="タイトル 2">
            <a:extLst>
              <a:ext uri="{FF2B5EF4-FFF2-40B4-BE49-F238E27FC236}">
                <a16:creationId xmlns:a16="http://schemas.microsoft.com/office/drawing/2014/main" id="{C367CEB6-CECE-44EB-87DF-FE0C53D506D3}"/>
              </a:ext>
            </a:extLst>
          </p:cNvPr>
          <p:cNvSpPr txBox="1">
            <a:spLocks/>
          </p:cNvSpPr>
          <p:nvPr/>
        </p:nvSpPr>
        <p:spPr>
          <a:xfrm>
            <a:off x="754167" y="117638"/>
            <a:ext cx="7694880" cy="706561"/>
          </a:xfrm>
          <a:prstGeom prst="rect">
            <a:avLst/>
          </a:prstGeom>
        </p:spPr>
        <p:txBody>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kern="0" dirty="0"/>
              <a:t>4.4</a:t>
            </a:r>
            <a:r>
              <a:rPr lang="ja-JP" altLang="en-US" kern="0" dirty="0"/>
              <a:t>　写真のアップロード</a:t>
            </a:r>
            <a:endParaRPr lang="en-US" altLang="ja-JP" kern="0" dirty="0"/>
          </a:p>
        </p:txBody>
      </p:sp>
      <p:grpSp>
        <p:nvGrpSpPr>
          <p:cNvPr id="3" name="グループ化 2">
            <a:extLst>
              <a:ext uri="{FF2B5EF4-FFF2-40B4-BE49-F238E27FC236}">
                <a16:creationId xmlns:a16="http://schemas.microsoft.com/office/drawing/2014/main" id="{2706A3FF-324B-4DC7-B977-8B6B607BE596}"/>
              </a:ext>
            </a:extLst>
          </p:cNvPr>
          <p:cNvGrpSpPr/>
          <p:nvPr/>
        </p:nvGrpSpPr>
        <p:grpSpPr>
          <a:xfrm>
            <a:off x="416753" y="980728"/>
            <a:ext cx="8727247" cy="4257896"/>
            <a:chOff x="415419" y="1133529"/>
            <a:chExt cx="8727247" cy="4257896"/>
          </a:xfrm>
        </p:grpSpPr>
        <p:grpSp>
          <p:nvGrpSpPr>
            <p:cNvPr id="49" name="グループ化 48">
              <a:extLst>
                <a:ext uri="{FF2B5EF4-FFF2-40B4-BE49-F238E27FC236}">
                  <a16:creationId xmlns:a16="http://schemas.microsoft.com/office/drawing/2014/main" id="{B22FA403-9576-4669-9CC3-E14929591C7D}"/>
                </a:ext>
              </a:extLst>
            </p:cNvPr>
            <p:cNvGrpSpPr/>
            <p:nvPr/>
          </p:nvGrpSpPr>
          <p:grpSpPr>
            <a:xfrm>
              <a:off x="415419" y="3775967"/>
              <a:ext cx="1985712" cy="1065566"/>
              <a:chOff x="340859" y="3266603"/>
              <a:chExt cx="2190961" cy="1229864"/>
            </a:xfrm>
          </p:grpSpPr>
          <p:grpSp>
            <p:nvGrpSpPr>
              <p:cNvPr id="2" name="グループ化 1">
                <a:extLst>
                  <a:ext uri="{FF2B5EF4-FFF2-40B4-BE49-F238E27FC236}">
                    <a16:creationId xmlns:a16="http://schemas.microsoft.com/office/drawing/2014/main" id="{CF674FFF-9078-4B01-A43A-DDCDF8C143D2}"/>
                  </a:ext>
                </a:extLst>
              </p:cNvPr>
              <p:cNvGrpSpPr/>
              <p:nvPr/>
            </p:nvGrpSpPr>
            <p:grpSpPr>
              <a:xfrm>
                <a:off x="340859" y="3523449"/>
                <a:ext cx="1687534" cy="973018"/>
                <a:chOff x="340859" y="3523449"/>
                <a:chExt cx="1687534" cy="973018"/>
              </a:xfrm>
            </p:grpSpPr>
            <p:sp>
              <p:nvSpPr>
                <p:cNvPr id="18" name="正方形/長方形 17">
                  <a:extLst>
                    <a:ext uri="{FF2B5EF4-FFF2-40B4-BE49-F238E27FC236}">
                      <a16:creationId xmlns:a16="http://schemas.microsoft.com/office/drawing/2014/main" id="{72045D0F-04D1-44A2-8AD2-54F68248A962}"/>
                    </a:ext>
                  </a:extLst>
                </p:cNvPr>
                <p:cNvSpPr/>
                <p:nvPr/>
              </p:nvSpPr>
              <p:spPr>
                <a:xfrm>
                  <a:off x="340859" y="4206050"/>
                  <a:ext cx="1685619" cy="290417"/>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正方形/長方形 36">
                  <a:extLst>
                    <a:ext uri="{FF2B5EF4-FFF2-40B4-BE49-F238E27FC236}">
                      <a16:creationId xmlns:a16="http://schemas.microsoft.com/office/drawing/2014/main" id="{91D086EF-B7D9-426A-9B28-B328422C567E}"/>
                    </a:ext>
                  </a:extLst>
                </p:cNvPr>
                <p:cNvSpPr/>
                <p:nvPr/>
              </p:nvSpPr>
              <p:spPr>
                <a:xfrm>
                  <a:off x="342775" y="3523449"/>
                  <a:ext cx="1053946" cy="3652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a:extLst>
                    <a:ext uri="{FF2B5EF4-FFF2-40B4-BE49-F238E27FC236}">
                      <a16:creationId xmlns:a16="http://schemas.microsoft.com/office/drawing/2014/main" id="{108C1A86-409A-4578-AE26-476056DBE60D}"/>
                    </a:ext>
                  </a:extLst>
                </p:cNvPr>
                <p:cNvSpPr/>
                <p:nvPr/>
              </p:nvSpPr>
              <p:spPr>
                <a:xfrm>
                  <a:off x="342774" y="3915633"/>
                  <a:ext cx="1685619" cy="290417"/>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0" name="テキスト ボックス 39">
                <a:extLst>
                  <a:ext uri="{FF2B5EF4-FFF2-40B4-BE49-F238E27FC236}">
                    <a16:creationId xmlns:a16="http://schemas.microsoft.com/office/drawing/2014/main" id="{2E4EDEB0-4FD5-4A97-8515-44B89D55964A}"/>
                  </a:ext>
                </a:extLst>
              </p:cNvPr>
              <p:cNvSpPr txBox="1"/>
              <p:nvPr/>
            </p:nvSpPr>
            <p:spPr>
              <a:xfrm>
                <a:off x="1383128" y="3266603"/>
                <a:ext cx="1148692" cy="301947"/>
              </a:xfrm>
              <a:prstGeom prst="rect">
                <a:avLst/>
              </a:prstGeom>
              <a:noFill/>
            </p:spPr>
            <p:txBody>
              <a:bodyPr wrap="square" rtlCol="0">
                <a:spAutoFit/>
              </a:bodyPr>
              <a:lstStyle/>
              <a:p>
                <a:r>
                  <a:rPr lang="ja-JP" altLang="en-US" sz="1100" b="1" dirty="0">
                    <a:solidFill>
                      <a:srgbClr val="FF0000"/>
                    </a:solidFill>
                    <a:latin typeface="BIZ UDPゴシック" panose="020B0400000000000000" pitchFamily="50" charset="-128"/>
                    <a:ea typeface="BIZ UDPゴシック" panose="020B0400000000000000" pitchFamily="50" charset="-128"/>
                  </a:rPr>
                  <a:t>タップ</a:t>
                </a:r>
              </a:p>
            </p:txBody>
          </p:sp>
        </p:grpSp>
        <p:sp>
          <p:nvSpPr>
            <p:cNvPr id="54" name="二等辺三角形 53">
              <a:extLst>
                <a:ext uri="{FF2B5EF4-FFF2-40B4-BE49-F238E27FC236}">
                  <a16:creationId xmlns:a16="http://schemas.microsoft.com/office/drawing/2014/main" id="{38AD132C-90B4-43E7-8952-29139B9A77C2}"/>
                </a:ext>
              </a:extLst>
            </p:cNvPr>
            <p:cNvSpPr/>
            <p:nvPr/>
          </p:nvSpPr>
          <p:spPr>
            <a:xfrm rot="5400000">
              <a:off x="2864829" y="3768542"/>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86918706-B578-4F79-B75C-FF279F52DD5F}"/>
                </a:ext>
              </a:extLst>
            </p:cNvPr>
            <p:cNvSpPr txBox="1"/>
            <p:nvPr/>
          </p:nvSpPr>
          <p:spPr>
            <a:xfrm>
              <a:off x="3927584" y="2375929"/>
              <a:ext cx="3884397" cy="877163"/>
            </a:xfrm>
            <a:prstGeom prst="rect">
              <a:avLst/>
            </a:prstGeom>
            <a:noFill/>
          </p:spPr>
          <p:txBody>
            <a:bodyPr wrap="none" rtlCol="0">
              <a:spAutoFit/>
            </a:bodyPr>
            <a:lstStyle/>
            <a:p>
              <a:r>
                <a:rPr kumimoji="1" lang="ja-JP" altLang="en-US" sz="1700" b="1" dirty="0"/>
                <a:t>▶その場で撮影する場合</a:t>
              </a:r>
              <a:endParaRPr kumimoji="1" lang="en-US" altLang="ja-JP" sz="1700" b="1" dirty="0"/>
            </a:p>
            <a:p>
              <a:r>
                <a:rPr lang="ja-JP" altLang="en-US" sz="1700" b="1" dirty="0"/>
                <a:t>　</a:t>
              </a:r>
              <a:r>
                <a:rPr lang="en-US" altLang="ja-JP" sz="1700" b="1" dirty="0"/>
                <a:t>『</a:t>
              </a:r>
              <a:r>
                <a:rPr lang="ja-JP" altLang="en-US" sz="1700" b="1" dirty="0"/>
                <a:t>写真またはビデオを撮る</a:t>
              </a:r>
              <a:r>
                <a:rPr lang="en-US" altLang="ja-JP" sz="1700" b="1" dirty="0"/>
                <a:t>』</a:t>
              </a:r>
              <a:r>
                <a:rPr lang="ja-JP" altLang="en-US" sz="1700" b="1" dirty="0"/>
                <a:t>をタップして</a:t>
              </a:r>
              <a:endParaRPr lang="en-US" altLang="ja-JP" sz="1700" b="1" dirty="0"/>
            </a:p>
            <a:p>
              <a:r>
                <a:rPr kumimoji="1" lang="ja-JP" altLang="en-US" sz="1700" b="1" dirty="0"/>
                <a:t>　状況写真を撮影してください。</a:t>
              </a:r>
            </a:p>
          </p:txBody>
        </p:sp>
        <p:sp>
          <p:nvSpPr>
            <p:cNvPr id="42" name="テキスト ボックス 41">
              <a:extLst>
                <a:ext uri="{FF2B5EF4-FFF2-40B4-BE49-F238E27FC236}">
                  <a16:creationId xmlns:a16="http://schemas.microsoft.com/office/drawing/2014/main" id="{A67C8738-FC3A-408A-9077-E7525FA6DD4D}"/>
                </a:ext>
              </a:extLst>
            </p:cNvPr>
            <p:cNvSpPr txBox="1"/>
            <p:nvPr/>
          </p:nvSpPr>
          <p:spPr>
            <a:xfrm>
              <a:off x="3927584" y="3449431"/>
              <a:ext cx="3054041" cy="877163"/>
            </a:xfrm>
            <a:prstGeom prst="rect">
              <a:avLst/>
            </a:prstGeom>
            <a:noFill/>
          </p:spPr>
          <p:txBody>
            <a:bodyPr wrap="none" rtlCol="0">
              <a:spAutoFit/>
            </a:bodyPr>
            <a:lstStyle/>
            <a:p>
              <a:r>
                <a:rPr lang="ja-JP" altLang="en-US" sz="1700" b="1" dirty="0"/>
                <a:t>▶既に</a:t>
              </a:r>
              <a:r>
                <a:rPr kumimoji="1" lang="ja-JP" altLang="en-US" sz="1700" b="1" dirty="0"/>
                <a:t>撮影している場合</a:t>
              </a:r>
              <a:endParaRPr kumimoji="1" lang="en-US" altLang="ja-JP" sz="1700" b="1" dirty="0"/>
            </a:p>
            <a:p>
              <a:r>
                <a:rPr lang="ja-JP" altLang="en-US" sz="1700" b="1" dirty="0"/>
                <a:t>　</a:t>
              </a:r>
              <a:r>
                <a:rPr lang="en-US" altLang="ja-JP" sz="1700" b="1" dirty="0"/>
                <a:t>『</a:t>
              </a:r>
              <a:r>
                <a:rPr lang="ja-JP" altLang="en-US" sz="1700" b="1" dirty="0"/>
                <a:t>写真ライブラリ</a:t>
              </a:r>
              <a:r>
                <a:rPr lang="en-US" altLang="ja-JP" sz="1700" b="1" dirty="0"/>
                <a:t>』</a:t>
              </a:r>
              <a:r>
                <a:rPr lang="ja-JP" altLang="en-US" sz="1700" b="1" dirty="0"/>
                <a:t>をタップして</a:t>
              </a:r>
              <a:endParaRPr lang="en-US" altLang="ja-JP" sz="1700" b="1" dirty="0"/>
            </a:p>
            <a:p>
              <a:r>
                <a:rPr kumimoji="1" lang="ja-JP" altLang="en-US" sz="1700" b="1" dirty="0"/>
                <a:t>　状況写真を送信してください。</a:t>
              </a:r>
            </a:p>
          </p:txBody>
        </p:sp>
        <p:sp>
          <p:nvSpPr>
            <p:cNvPr id="45" name="正方形/長方形 44">
              <a:extLst>
                <a:ext uri="{FF2B5EF4-FFF2-40B4-BE49-F238E27FC236}">
                  <a16:creationId xmlns:a16="http://schemas.microsoft.com/office/drawing/2014/main" id="{12BA02BA-838C-4822-A392-06C1C67554D1}"/>
                </a:ext>
              </a:extLst>
            </p:cNvPr>
            <p:cNvSpPr/>
            <p:nvPr/>
          </p:nvSpPr>
          <p:spPr>
            <a:xfrm>
              <a:off x="3548032" y="1988840"/>
              <a:ext cx="5242991" cy="26284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グループ化 47">
              <a:extLst>
                <a:ext uri="{FF2B5EF4-FFF2-40B4-BE49-F238E27FC236}">
                  <a16:creationId xmlns:a16="http://schemas.microsoft.com/office/drawing/2014/main" id="{A07A354F-CF46-4331-A849-E10A3A6D73A5}"/>
                </a:ext>
              </a:extLst>
            </p:cNvPr>
            <p:cNvGrpSpPr/>
            <p:nvPr/>
          </p:nvGrpSpPr>
          <p:grpSpPr>
            <a:xfrm>
              <a:off x="3692395" y="1813053"/>
              <a:ext cx="2717802" cy="369332"/>
              <a:chOff x="3209604" y="2378018"/>
              <a:chExt cx="2717803" cy="369332"/>
            </a:xfrm>
          </p:grpSpPr>
          <p:sp>
            <p:nvSpPr>
              <p:cNvPr id="51" name="正方形/長方形 50">
                <a:extLst>
                  <a:ext uri="{FF2B5EF4-FFF2-40B4-BE49-F238E27FC236}">
                    <a16:creationId xmlns:a16="http://schemas.microsoft.com/office/drawing/2014/main" id="{EBB785C7-D7F9-4577-971A-AF7F5B6AA84A}"/>
                  </a:ext>
                </a:extLst>
              </p:cNvPr>
              <p:cNvSpPr/>
              <p:nvPr/>
            </p:nvSpPr>
            <p:spPr>
              <a:xfrm>
                <a:off x="3209605" y="2430613"/>
                <a:ext cx="2442250" cy="194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FB896068-5D29-4D7C-B4C5-DFDC11E9A815}"/>
                  </a:ext>
                </a:extLst>
              </p:cNvPr>
              <p:cNvSpPr txBox="1"/>
              <p:nvPr/>
            </p:nvSpPr>
            <p:spPr>
              <a:xfrm>
                <a:off x="3209604" y="2378018"/>
                <a:ext cx="2717803" cy="369332"/>
              </a:xfrm>
              <a:prstGeom prst="rect">
                <a:avLst/>
              </a:prstGeom>
              <a:noFill/>
            </p:spPr>
            <p:txBody>
              <a:bodyPr wrap="square" rtlCol="0">
                <a:spAutoFit/>
              </a:bodyPr>
              <a:lstStyle/>
              <a:p>
                <a:r>
                  <a:rPr kumimoji="1" lang="ja-JP" altLang="en-US" b="1" dirty="0">
                    <a:ln>
                      <a:solidFill>
                        <a:srgbClr val="F0EDF4"/>
                      </a:solidFill>
                    </a:ln>
                    <a:solidFill>
                      <a:srgbClr val="FF0000"/>
                    </a:solidFill>
                    <a:latin typeface="+mn-ea"/>
                    <a:ea typeface="+mn-ea"/>
                  </a:rPr>
                  <a:t>状況写真のアップロード</a:t>
                </a:r>
                <a:endParaRPr kumimoji="1" lang="ja-JP" altLang="en-US" dirty="0">
                  <a:ln>
                    <a:solidFill>
                      <a:srgbClr val="F0EDF4"/>
                    </a:solidFill>
                  </a:ln>
                  <a:solidFill>
                    <a:srgbClr val="FF0000"/>
                  </a:solidFill>
                  <a:latin typeface="+mn-ea"/>
                  <a:ea typeface="+mn-ea"/>
                </a:endParaRPr>
              </a:p>
            </p:txBody>
          </p:sp>
        </p:grpSp>
        <p:sp>
          <p:nvSpPr>
            <p:cNvPr id="56" name="テキスト ボックス 55">
              <a:extLst>
                <a:ext uri="{FF2B5EF4-FFF2-40B4-BE49-F238E27FC236}">
                  <a16:creationId xmlns:a16="http://schemas.microsoft.com/office/drawing/2014/main" id="{324D52F6-A274-4AB1-ABB8-D93FE57545F6}"/>
                </a:ext>
              </a:extLst>
            </p:cNvPr>
            <p:cNvSpPr txBox="1"/>
            <p:nvPr/>
          </p:nvSpPr>
          <p:spPr>
            <a:xfrm>
              <a:off x="3523659" y="5037482"/>
              <a:ext cx="5619007" cy="353943"/>
            </a:xfrm>
            <a:prstGeom prst="rect">
              <a:avLst/>
            </a:prstGeom>
            <a:noFill/>
          </p:spPr>
          <p:txBody>
            <a:bodyPr wrap="square" rtlCol="0">
              <a:spAutoFit/>
            </a:bodyPr>
            <a:lstStyle/>
            <a:p>
              <a:r>
                <a:rPr lang="en-US" altLang="ja-JP" sz="1700" b="1" dirty="0">
                  <a:solidFill>
                    <a:srgbClr val="FF0000"/>
                  </a:solidFill>
                  <a:latin typeface="ＭＳ Ｐゴシック" panose="020B0600070205080204" pitchFamily="50" charset="-128"/>
                  <a:ea typeface="ＭＳ Ｐゴシック" panose="020B0600070205080204" pitchFamily="50" charset="-128"/>
                </a:rPr>
                <a:t>※</a:t>
              </a:r>
              <a:r>
                <a:rPr lang="ja-JP" altLang="en-US" sz="1700" b="1" dirty="0">
                  <a:solidFill>
                    <a:srgbClr val="FF0000"/>
                  </a:solidFill>
                  <a:latin typeface="ＭＳ Ｐゴシック" panose="020B0600070205080204" pitchFamily="50" charset="-128"/>
                  <a:ea typeface="ＭＳ Ｐゴシック" panose="020B0600070205080204" pitchFamily="50" charset="-128"/>
                </a:rPr>
                <a:t>具体的な送信方法については、</a:t>
              </a:r>
              <a:r>
                <a:rPr lang="en-US" altLang="ja-JP" sz="1700" b="1" dirty="0">
                  <a:solidFill>
                    <a:srgbClr val="FF0000"/>
                  </a:solidFill>
                  <a:latin typeface="ＭＳ Ｐゴシック" panose="020B0600070205080204" pitchFamily="50" charset="-128"/>
                  <a:ea typeface="ＭＳ Ｐゴシック" panose="020B0600070205080204" pitchFamily="50" charset="-128"/>
                </a:rPr>
                <a:t>32</a:t>
              </a:r>
              <a:r>
                <a:rPr lang="ja-JP" altLang="en-US" sz="1700" b="1" dirty="0">
                  <a:solidFill>
                    <a:srgbClr val="FF0000"/>
                  </a:solidFill>
                  <a:latin typeface="ＭＳ Ｐゴシック" panose="020B0600070205080204" pitchFamily="50" charset="-128"/>
                  <a:ea typeface="ＭＳ Ｐゴシック" panose="020B0600070205080204" pitchFamily="50" charset="-128"/>
                </a:rPr>
                <a:t>ページをご覧ください。</a:t>
              </a:r>
              <a:endParaRPr kumimoji="1" lang="ja-JP" altLang="en-US" sz="1700" b="1" dirty="0">
                <a:solidFill>
                  <a:srgbClr val="FF0000"/>
                </a:solidFill>
              </a:endParaRPr>
            </a:p>
          </p:txBody>
        </p:sp>
        <p:sp>
          <p:nvSpPr>
            <p:cNvPr id="57" name="テキスト ボックス 56">
              <a:extLst>
                <a:ext uri="{FF2B5EF4-FFF2-40B4-BE49-F238E27FC236}">
                  <a16:creationId xmlns:a16="http://schemas.microsoft.com/office/drawing/2014/main" id="{E4B2A045-4484-4AA9-8F34-282BDBCA55F2}"/>
                </a:ext>
              </a:extLst>
            </p:cNvPr>
            <p:cNvSpPr txBox="1"/>
            <p:nvPr/>
          </p:nvSpPr>
          <p:spPr>
            <a:xfrm>
              <a:off x="490721" y="1133529"/>
              <a:ext cx="2248763"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「ファイルを選択」をタップします</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C6D0DC16-CE82-4F49-B369-A773E961C0CA}"/>
                </a:ext>
              </a:extLst>
            </p:cNvPr>
            <p:cNvSpPr txBox="1"/>
            <p:nvPr/>
          </p:nvSpPr>
          <p:spPr>
            <a:xfrm>
              <a:off x="3523659" y="4650394"/>
              <a:ext cx="4924054" cy="353943"/>
            </a:xfrm>
            <a:prstGeom prst="rect">
              <a:avLst/>
            </a:prstGeom>
            <a:noFill/>
          </p:spPr>
          <p:txBody>
            <a:bodyPr wrap="square" rtlCol="0">
              <a:spAutoFit/>
            </a:bodyPr>
            <a:lstStyle/>
            <a:p>
              <a:r>
                <a:rPr lang="en-US" altLang="ja-JP" sz="1700" b="1" dirty="0">
                  <a:solidFill>
                    <a:srgbClr val="FF0000"/>
                  </a:solidFill>
                  <a:latin typeface="ＭＳ Ｐゴシック" panose="020B0600070205080204" pitchFamily="50" charset="-128"/>
                  <a:ea typeface="ＭＳ Ｐゴシック" panose="020B0600070205080204" pitchFamily="50" charset="-128"/>
                </a:rPr>
                <a:t>※</a:t>
              </a:r>
              <a:r>
                <a:rPr lang="ja-JP" altLang="en-US" sz="1700" b="1" dirty="0">
                  <a:solidFill>
                    <a:srgbClr val="FF0000"/>
                  </a:solidFill>
                  <a:latin typeface="ＭＳ Ｐゴシック" panose="020B0600070205080204" pitchFamily="50" charset="-128"/>
                  <a:ea typeface="ＭＳ Ｐゴシック" panose="020B0600070205080204" pitchFamily="50" charset="-128"/>
                </a:rPr>
                <a:t>いずれの場合も写真のみ添付可能です</a:t>
              </a:r>
              <a:endParaRPr kumimoji="1" lang="ja-JP" altLang="en-US" sz="1700" b="1" dirty="0">
                <a:solidFill>
                  <a:srgbClr val="FF0000"/>
                </a:solidFill>
              </a:endParaRPr>
            </a:p>
          </p:txBody>
        </p:sp>
      </p:grpSp>
    </p:spTree>
    <p:extLst>
      <p:ext uri="{BB962C8B-B14F-4D97-AF65-F5344CB8AC3E}">
        <p14:creationId xmlns:p14="http://schemas.microsoft.com/office/powerpoint/2010/main" val="1703061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678857" y="166938"/>
            <a:ext cx="6914177" cy="490537"/>
          </a:xfrm>
        </p:spPr>
        <p:txBody>
          <a:bodyPr/>
          <a:lstStyle/>
          <a:p>
            <a:r>
              <a:rPr lang="ja-JP" altLang="en-US" dirty="0"/>
              <a:t>目次</a:t>
            </a:r>
            <a:endParaRPr kumimoji="1" lang="ja-JP" altLang="en-US" dirty="0"/>
          </a:p>
        </p:txBody>
      </p:sp>
      <p:sp>
        <p:nvSpPr>
          <p:cNvPr id="4" name="Rectangle 4"/>
          <p:cNvSpPr>
            <a:spLocks noChangeArrowheads="1"/>
          </p:cNvSpPr>
          <p:nvPr/>
        </p:nvSpPr>
        <p:spPr bwMode="auto">
          <a:xfrm>
            <a:off x="179512" y="767342"/>
            <a:ext cx="8670230" cy="789459"/>
          </a:xfrm>
          <a:prstGeom prst="rect">
            <a:avLst/>
          </a:prstGeom>
          <a:solidFill>
            <a:schemeClr val="accent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fontAlgn="auto">
              <a:spcAft>
                <a:spcPts val="0"/>
              </a:spcAft>
              <a:defRPr/>
            </a:pPr>
            <a:r>
              <a:rPr lang="ja-JP" altLang="en-US" b="1" dirty="0">
                <a:solidFill>
                  <a:schemeClr val="bg1"/>
                </a:solidFill>
                <a:effectLst>
                  <a:outerShdw blurRad="38100" dist="38100" dir="2700000" algn="tl">
                    <a:srgbClr val="000000"/>
                  </a:outerShdw>
                </a:effectLst>
                <a:latin typeface="Meiryo UI" panose="020B0604030504040204" pitchFamily="50" charset="-128"/>
                <a:ea typeface="Meiryo UI" panose="020B0604030504040204" pitchFamily="50" charset="-128"/>
                <a:cs typeface="Meiryo UI" panose="020B0604030504040204" pitchFamily="50" charset="-128"/>
              </a:rPr>
              <a:t>本システムに関する使い方マニュアル・</a:t>
            </a:r>
            <a:r>
              <a:rPr lang="en-US" altLang="ja-JP" b="1" dirty="0">
                <a:solidFill>
                  <a:schemeClr val="bg1"/>
                </a:solidFill>
                <a:effectLst>
                  <a:outerShdw blurRad="38100" dist="38100" dir="2700000" algn="tl">
                    <a:srgbClr val="000000"/>
                  </a:outerShdw>
                </a:effectLst>
                <a:latin typeface="Meiryo UI" panose="020B0604030504040204" pitchFamily="50" charset="-128"/>
                <a:ea typeface="Meiryo UI" panose="020B0604030504040204" pitchFamily="50" charset="-128"/>
                <a:cs typeface="Meiryo UI" panose="020B0604030504040204" pitchFamily="50" charset="-128"/>
              </a:rPr>
              <a:t>FAQ</a:t>
            </a:r>
            <a:r>
              <a:rPr lang="ja-JP" altLang="en-US" b="1" dirty="0">
                <a:solidFill>
                  <a:schemeClr val="bg1"/>
                </a:solidFill>
                <a:effectLst>
                  <a:outerShdw blurRad="38100" dist="38100" dir="2700000" algn="tl">
                    <a:srgbClr val="000000"/>
                  </a:outerShdw>
                </a:effectLst>
                <a:latin typeface="Meiryo UI" panose="020B0604030504040204" pitchFamily="50" charset="-128"/>
                <a:ea typeface="Meiryo UI" panose="020B0604030504040204" pitchFamily="50" charset="-128"/>
                <a:cs typeface="Meiryo UI" panose="020B0604030504040204" pitchFamily="50" charset="-128"/>
              </a:rPr>
              <a:t>は以下で構成されています。</a:t>
            </a:r>
          </a:p>
          <a:p>
            <a:pPr fontAlgn="auto">
              <a:spcAft>
                <a:spcPts val="0"/>
              </a:spcAft>
              <a:defRPr/>
            </a:pPr>
            <a:r>
              <a:rPr lang="ja-JP" altLang="en-US" b="1" dirty="0">
                <a:solidFill>
                  <a:schemeClr val="bg1"/>
                </a:solidFill>
                <a:effectLst>
                  <a:outerShdw blurRad="38100" dist="38100" dir="2700000" algn="tl">
                    <a:srgbClr val="000000"/>
                  </a:outerShdw>
                </a:effectLst>
                <a:latin typeface="Meiryo UI" panose="020B0604030504040204" pitchFamily="50" charset="-128"/>
                <a:ea typeface="Meiryo UI" panose="020B0604030504040204" pitchFamily="50" charset="-128"/>
                <a:cs typeface="Meiryo UI" panose="020B0604030504040204" pitchFamily="50" charset="-128"/>
              </a:rPr>
              <a:t>システム利用に必要な設定や注意事項、及び基本的な操作方法等について説明します。</a:t>
            </a:r>
            <a:endParaRPr lang="en-US" altLang="ja-JP" b="1" dirty="0">
              <a:solidFill>
                <a:schemeClr val="bg1"/>
              </a:solidFill>
              <a:effectLst>
                <a:outerShdw blurRad="38100" dist="38100" dir="2700000" algn="tl">
                  <a:srgbClr val="000000"/>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179512" y="1637794"/>
            <a:ext cx="2808312" cy="3539430"/>
          </a:xfrm>
          <a:prstGeom prst="rect">
            <a:avLst/>
          </a:prstGeom>
          <a:noFill/>
        </p:spPr>
        <p:txBody>
          <a:bodyPr wrap="square" rtlCol="0">
            <a:spAutoFit/>
          </a:bodyPr>
          <a:lstStyle/>
          <a:p>
            <a:pPr>
              <a:lnSpc>
                <a:spcPct val="150000"/>
              </a:lnSpc>
            </a:pPr>
            <a:r>
              <a:rPr kumimoji="1" lang="en-US" altLang="ja-JP" sz="1400" b="1" dirty="0">
                <a:latin typeface="Meiryo UI" panose="020B0604030504040204" pitchFamily="50" charset="-128"/>
                <a:ea typeface="Meiryo UI" panose="020B0604030504040204" pitchFamily="50" charset="-128"/>
              </a:rPr>
              <a:t>1</a:t>
            </a:r>
            <a:r>
              <a:rPr kumimoji="1" lang="ja-JP" altLang="en-US" sz="1400" b="1" dirty="0" err="1">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はじめに</a:t>
            </a:r>
            <a:endParaRPr lang="en-US" altLang="ja-JP" sz="1400" b="1"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１．友だち追加</a:t>
            </a:r>
            <a:endParaRPr lang="en-US" altLang="ja-JP" sz="1400" u="sng"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a:lnSpc>
                <a:spcPct val="150000"/>
              </a:lnSpc>
            </a:pPr>
            <a:r>
              <a:rPr lang="ja-JP" altLang="en-US" sz="1400" b="1" dirty="0">
                <a:latin typeface="Meiryo UI" panose="020B0604030504040204" pitchFamily="50" charset="-128"/>
                <a:ea typeface="Meiryo UI" panose="020B0604030504040204" pitchFamily="50" charset="-128"/>
              </a:rPr>
              <a:t>２．通報の手順</a:t>
            </a:r>
            <a:endParaRPr lang="en-US" altLang="ja-JP" sz="1400" b="1"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１．通報を開始する</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２．施設の選択</a:t>
            </a:r>
            <a:endParaRPr lang="en-US" altLang="ja-JP" sz="1400" u="sng"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a:lnSpc>
                <a:spcPct val="150000"/>
              </a:lnSpc>
            </a:pPr>
            <a:r>
              <a:rPr lang="ja-JP" altLang="en-US" sz="1400" b="1" dirty="0">
                <a:latin typeface="Meiryo UI" panose="020B0604030504040204" pitchFamily="50" charset="-128"/>
                <a:ea typeface="Meiryo UI" panose="020B0604030504040204" pitchFamily="50" charset="-128"/>
              </a:rPr>
              <a:t>３．道路施設の通報手順</a:t>
            </a:r>
            <a:br>
              <a:rPr lang="en-US" altLang="ja-JP" sz="1400" b="1"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１．通報日の選択</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２．通報対象施設、エリアの選択</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３．不具合内容の選択</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４．写真のアップロード</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５．位置情報の入力</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６．詳細情報等の入力</a:t>
            </a:r>
            <a:endParaRPr lang="en-US" altLang="ja-JP" sz="1400" u="sng"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756231" y="1637794"/>
            <a:ext cx="2988000" cy="3539430"/>
          </a:xfrm>
          <a:prstGeom prst="rect">
            <a:avLst/>
          </a:prstGeom>
          <a:noFill/>
        </p:spPr>
        <p:txBody>
          <a:bodyPr wrap="square" rtlCol="0">
            <a:spAutoFit/>
          </a:bodyPr>
          <a:lstStyle/>
          <a:p>
            <a:pPr>
              <a:lnSpc>
                <a:spcPct val="150000"/>
              </a:lnSpc>
            </a:pPr>
            <a:r>
              <a:rPr lang="ja-JP" altLang="en-US" sz="1400" b="1" dirty="0">
                <a:latin typeface="Meiryo UI" panose="020B0604030504040204" pitchFamily="50" charset="-128"/>
                <a:ea typeface="Meiryo UI" panose="020B0604030504040204" pitchFamily="50" charset="-128"/>
              </a:rPr>
              <a:t>４．河川施設の通報手順</a:t>
            </a:r>
            <a:endParaRPr lang="en-US" altLang="ja-JP" sz="1400" b="1"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１．通報日の選択</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２．通報対象施設、エリアの選択</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３．不具合内容の選択</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４．写真のアップロード</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５．位置情報の入力</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６．詳細情報等の入力</a:t>
            </a:r>
            <a:endParaRPr lang="en-US" altLang="ja-JP" sz="1400" u="sng" dirty="0">
              <a:latin typeface="Meiryo UI" panose="020B0604030504040204" pitchFamily="50" charset="-128"/>
              <a:ea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endParaRPr>
          </a:p>
          <a:p>
            <a:pPr>
              <a:lnSpc>
                <a:spcPct val="150000"/>
              </a:lnSpc>
            </a:pPr>
            <a:r>
              <a:rPr lang="ja-JP" altLang="en-US" sz="1400" b="1" dirty="0">
                <a:latin typeface="Meiryo UI" panose="020B0604030504040204" pitchFamily="50" charset="-128"/>
                <a:ea typeface="Meiryo UI" panose="020B0604030504040204" pitchFamily="50" charset="-128"/>
              </a:rPr>
              <a:t>５．府営公園の通報手順</a:t>
            </a:r>
            <a:endParaRPr lang="en-US" altLang="ja-JP" sz="1400" b="1"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１．通報日の選択</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２．通報対象施設、エリアの選択</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３．不具合内容の選択</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４．写真のアップロード</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５．位置情報の入力</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６．詳細情報等の入力</a:t>
            </a:r>
            <a:endParaRPr lang="en-US" altLang="ja-JP" sz="1400" u="sng"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5512638" y="1637794"/>
            <a:ext cx="3564000" cy="4939814"/>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６．状況写真の送信方法</a:t>
            </a:r>
            <a:endParaRPr lang="en-US" altLang="ja-JP" sz="1400" b="1"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１．カメラで撮影する</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２．アルバムから選択する</a:t>
            </a:r>
            <a:endParaRPr lang="en-US" altLang="ja-JP" sz="1400" u="sng" dirty="0">
              <a:latin typeface="Meiryo UI" panose="020B0604030504040204" pitchFamily="50" charset="-128"/>
              <a:ea typeface="Meiryo UI" panose="020B0604030504040204" pitchFamily="50" charset="-128"/>
            </a:endParaRPr>
          </a:p>
          <a:p>
            <a:pPr>
              <a:lnSpc>
                <a:spcPct val="150000"/>
              </a:lnSpc>
            </a:pPr>
            <a:endParaRPr lang="en-US" altLang="ja-JP" sz="1400" b="1" dirty="0">
              <a:latin typeface="Meiryo UI" panose="020B0604030504040204" pitchFamily="50" charset="-128"/>
              <a:ea typeface="Meiryo UI" panose="020B0604030504040204" pitchFamily="50" charset="-128"/>
            </a:endParaRPr>
          </a:p>
          <a:p>
            <a:pPr>
              <a:lnSpc>
                <a:spcPct val="150000"/>
              </a:lnSpc>
            </a:pPr>
            <a:r>
              <a:rPr lang="ja-JP" altLang="en-US" sz="1400" b="1" dirty="0">
                <a:latin typeface="Meiryo UI" panose="020B0604030504040204" pitchFamily="50" charset="-128"/>
                <a:ea typeface="Meiryo UI" panose="020B0604030504040204" pitchFamily="50" charset="-128"/>
              </a:rPr>
              <a:t>７．その他補足事項</a:t>
            </a:r>
            <a:endParaRPr lang="en-US" altLang="ja-JP" sz="1400" b="1"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１．メニューの開閉</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２．操作を誤った場合</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３．</a:t>
            </a:r>
            <a:r>
              <a:rPr lang="en-US" altLang="ja-JP" sz="1400" u="sng" dirty="0">
                <a:latin typeface="Meiryo UI" panose="020B0604030504040204" pitchFamily="50" charset="-128"/>
                <a:ea typeface="Meiryo UI" panose="020B0604030504040204" pitchFamily="50" charset="-128"/>
              </a:rPr>
              <a:t>(</a:t>
            </a:r>
            <a:r>
              <a:rPr lang="ja-JP" altLang="en-US" sz="1400" u="sng" dirty="0">
                <a:latin typeface="Meiryo UI" panose="020B0604030504040204" pitchFamily="50" charset="-128"/>
                <a:ea typeface="Meiryo UI" panose="020B0604030504040204" pitchFamily="50" charset="-128"/>
              </a:rPr>
              <a:t>道路施設</a:t>
            </a:r>
            <a:r>
              <a:rPr lang="en-US" altLang="ja-JP" sz="1400" u="sng" dirty="0">
                <a:latin typeface="Meiryo UI" panose="020B0604030504040204" pitchFamily="50" charset="-128"/>
                <a:ea typeface="Meiryo UI" panose="020B0604030504040204" pitchFamily="50" charset="-128"/>
              </a:rPr>
              <a:t>)</a:t>
            </a:r>
            <a:r>
              <a:rPr lang="ja-JP" altLang="en-US" sz="1400" u="sng" dirty="0">
                <a:latin typeface="Meiryo UI" panose="020B0604030504040204" pitchFamily="50" charset="-128"/>
                <a:ea typeface="Meiryo UI" panose="020B0604030504040204" pitchFamily="50" charset="-128"/>
              </a:rPr>
              <a:t>緊急を要する場合の連絡先</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４．</a:t>
            </a:r>
            <a:r>
              <a:rPr lang="en-US" altLang="ja-JP" sz="1400" u="sng" dirty="0">
                <a:latin typeface="Meiryo UI" panose="020B0604030504040204" pitchFamily="50" charset="-128"/>
                <a:ea typeface="Meiryo UI" panose="020B0604030504040204" pitchFamily="50" charset="-128"/>
              </a:rPr>
              <a:t>(</a:t>
            </a:r>
            <a:r>
              <a:rPr lang="ja-JP" altLang="en-US" sz="1400" u="sng" dirty="0">
                <a:latin typeface="Meiryo UI" panose="020B0604030504040204" pitchFamily="50" charset="-128"/>
                <a:ea typeface="Meiryo UI" panose="020B0604030504040204" pitchFamily="50" charset="-128"/>
              </a:rPr>
              <a:t>河川施設</a:t>
            </a:r>
            <a:r>
              <a:rPr lang="en-US" altLang="ja-JP" sz="1400" u="sng" dirty="0">
                <a:latin typeface="Meiryo UI" panose="020B0604030504040204" pitchFamily="50" charset="-128"/>
                <a:ea typeface="Meiryo UI" panose="020B0604030504040204" pitchFamily="50" charset="-128"/>
              </a:rPr>
              <a:t>)</a:t>
            </a:r>
            <a:r>
              <a:rPr lang="ja-JP" altLang="en-US" sz="1400" u="sng" dirty="0">
                <a:latin typeface="Meiryo UI" panose="020B0604030504040204" pitchFamily="50" charset="-128"/>
                <a:ea typeface="Meiryo UI" panose="020B0604030504040204" pitchFamily="50" charset="-128"/>
              </a:rPr>
              <a:t>緊急を要する場合の連絡先</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５．</a:t>
            </a:r>
            <a:r>
              <a:rPr lang="en-US" altLang="ja-JP" sz="1400" u="sng" dirty="0">
                <a:latin typeface="Meiryo UI" panose="020B0604030504040204" pitchFamily="50" charset="-128"/>
                <a:ea typeface="Meiryo UI" panose="020B0604030504040204" pitchFamily="50" charset="-128"/>
              </a:rPr>
              <a:t>(</a:t>
            </a:r>
            <a:r>
              <a:rPr lang="ja-JP" altLang="en-US" sz="1400" u="sng" dirty="0">
                <a:latin typeface="Meiryo UI" panose="020B0604030504040204" pitchFamily="50" charset="-128"/>
                <a:ea typeface="Meiryo UI" panose="020B0604030504040204" pitchFamily="50" charset="-128"/>
              </a:rPr>
              <a:t>府営公園</a:t>
            </a:r>
            <a:r>
              <a:rPr lang="en-US" altLang="ja-JP" sz="1400" u="sng" dirty="0">
                <a:latin typeface="Meiryo UI" panose="020B0604030504040204" pitchFamily="50" charset="-128"/>
                <a:ea typeface="Meiryo UI" panose="020B0604030504040204" pitchFamily="50" charset="-128"/>
              </a:rPr>
              <a:t>)</a:t>
            </a:r>
            <a:r>
              <a:rPr lang="ja-JP" altLang="en-US" sz="1400" u="sng" dirty="0">
                <a:latin typeface="Meiryo UI" panose="020B0604030504040204" pitchFamily="50" charset="-128"/>
                <a:ea typeface="Meiryo UI" panose="020B0604030504040204" pitchFamily="50" charset="-128"/>
              </a:rPr>
              <a:t>緊急を要する場合の連絡先</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６．メニュー項目（上段）</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７．メニュー項目（下段）</a:t>
            </a:r>
            <a:endParaRPr lang="en-US" altLang="ja-JP" sz="1400" u="sng" dirty="0">
              <a:latin typeface="Meiryo UI" panose="020B0604030504040204" pitchFamily="50" charset="-128"/>
              <a:ea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endParaRPr>
          </a:p>
          <a:p>
            <a:pPr>
              <a:lnSpc>
                <a:spcPct val="150000"/>
              </a:lnSpc>
            </a:pPr>
            <a:r>
              <a:rPr lang="ja-JP" altLang="en-US" sz="1400" b="1" dirty="0">
                <a:latin typeface="Meiryo UI" panose="020B0604030504040204" pitchFamily="50" charset="-128"/>
                <a:ea typeface="Meiryo UI" panose="020B0604030504040204" pitchFamily="50" charset="-128"/>
              </a:rPr>
              <a:t>８．</a:t>
            </a:r>
            <a:r>
              <a:rPr lang="en-US" altLang="ja-JP" sz="1400" b="1" dirty="0">
                <a:latin typeface="Meiryo UI" panose="020B0604030504040204" pitchFamily="50" charset="-128"/>
                <a:ea typeface="Meiryo UI" panose="020B0604030504040204" pitchFamily="50" charset="-128"/>
              </a:rPr>
              <a:t>FAQ</a:t>
            </a: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１．</a:t>
            </a:r>
            <a:r>
              <a:rPr lang="en-US" altLang="ja-JP" sz="1400" u="sng" dirty="0">
                <a:latin typeface="Meiryo UI" panose="020B0604030504040204" pitchFamily="50" charset="-128"/>
                <a:ea typeface="Meiryo UI" panose="020B0604030504040204" pitchFamily="50" charset="-128"/>
              </a:rPr>
              <a:t>Q</a:t>
            </a:r>
            <a:r>
              <a:rPr lang="ja-JP" altLang="en-US" sz="1400" u="sng" dirty="0">
                <a:latin typeface="Meiryo UI" panose="020B0604030504040204" pitchFamily="50" charset="-128"/>
                <a:ea typeface="Meiryo UI" panose="020B0604030504040204" pitchFamily="50" charset="-128"/>
              </a:rPr>
              <a:t>１～</a:t>
            </a:r>
            <a:r>
              <a:rPr lang="en-US" altLang="ja-JP" sz="1400" u="sng" dirty="0">
                <a:latin typeface="Meiryo UI" panose="020B0604030504040204" pitchFamily="50" charset="-128"/>
                <a:ea typeface="Meiryo UI" panose="020B0604030504040204" pitchFamily="50" charset="-128"/>
              </a:rPr>
              <a:t>Q</a:t>
            </a:r>
            <a:r>
              <a:rPr lang="ja-JP" altLang="en-US" sz="1400" u="sng" dirty="0">
                <a:latin typeface="Meiryo UI" panose="020B0604030504040204" pitchFamily="50" charset="-128"/>
                <a:ea typeface="Meiryo UI" panose="020B0604030504040204" pitchFamily="50" charset="-128"/>
              </a:rPr>
              <a:t>３</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２．</a:t>
            </a:r>
            <a:r>
              <a:rPr lang="en-US" altLang="ja-JP" sz="1400" u="sng" dirty="0">
                <a:latin typeface="Meiryo UI" panose="020B0604030504040204" pitchFamily="50" charset="-128"/>
                <a:ea typeface="Meiryo UI" panose="020B0604030504040204" pitchFamily="50" charset="-128"/>
              </a:rPr>
              <a:t>Q</a:t>
            </a:r>
            <a:r>
              <a:rPr lang="ja-JP" altLang="en-US" sz="1400" u="sng" dirty="0">
                <a:latin typeface="Meiryo UI" panose="020B0604030504040204" pitchFamily="50" charset="-128"/>
                <a:ea typeface="Meiryo UI" panose="020B0604030504040204" pitchFamily="50" charset="-128"/>
              </a:rPr>
              <a:t>４</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３．</a:t>
            </a:r>
            <a:r>
              <a:rPr lang="en-US" altLang="ja-JP" sz="1400" u="sng" dirty="0">
                <a:latin typeface="Meiryo UI" panose="020B0604030504040204" pitchFamily="50" charset="-128"/>
                <a:ea typeface="Meiryo UI" panose="020B0604030504040204" pitchFamily="50" charset="-128"/>
              </a:rPr>
              <a:t>Q</a:t>
            </a:r>
            <a:r>
              <a:rPr lang="ja-JP" altLang="en-US" sz="1400" u="sng" dirty="0">
                <a:latin typeface="Meiryo UI" panose="020B0604030504040204" pitchFamily="50" charset="-128"/>
                <a:ea typeface="Meiryo UI" panose="020B0604030504040204" pitchFamily="50" charset="-128"/>
              </a:rPr>
              <a:t>５</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４．</a:t>
            </a:r>
            <a:r>
              <a:rPr lang="en-US" altLang="ja-JP" sz="1400" u="sng" dirty="0">
                <a:latin typeface="Meiryo UI" panose="020B0604030504040204" pitchFamily="50" charset="-128"/>
                <a:ea typeface="Meiryo UI" panose="020B0604030504040204" pitchFamily="50" charset="-128"/>
              </a:rPr>
              <a:t>Q</a:t>
            </a:r>
            <a:r>
              <a:rPr lang="ja-JP" altLang="en-US" sz="1400" u="sng" dirty="0">
                <a:latin typeface="Meiryo UI" panose="020B0604030504040204" pitchFamily="50" charset="-128"/>
                <a:ea typeface="Meiryo UI" panose="020B0604030504040204" pitchFamily="50" charset="-128"/>
              </a:rPr>
              <a:t>６～</a:t>
            </a:r>
            <a:r>
              <a:rPr lang="en-US" altLang="ja-JP" sz="1400" u="sng" dirty="0">
                <a:latin typeface="Meiryo UI" panose="020B0604030504040204" pitchFamily="50" charset="-128"/>
                <a:ea typeface="Meiryo UI" panose="020B0604030504040204" pitchFamily="50" charset="-128"/>
              </a:rPr>
              <a:t>Q</a:t>
            </a:r>
            <a:r>
              <a:rPr lang="ja-JP" altLang="en-US" sz="1400" u="sng" dirty="0">
                <a:latin typeface="Meiryo UI" panose="020B0604030504040204" pitchFamily="50" charset="-128"/>
                <a:ea typeface="Meiryo UI" panose="020B0604030504040204" pitchFamily="50" charset="-128"/>
              </a:rPr>
              <a:t>８</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５．</a:t>
            </a:r>
            <a:r>
              <a:rPr lang="en-US" altLang="ja-JP" sz="1400" u="sng" dirty="0">
                <a:latin typeface="Meiryo UI" panose="020B0604030504040204" pitchFamily="50" charset="-128"/>
                <a:ea typeface="Meiryo UI" panose="020B0604030504040204" pitchFamily="50" charset="-128"/>
              </a:rPr>
              <a:t>Q10</a:t>
            </a:r>
            <a:r>
              <a:rPr lang="ja-JP" altLang="en-US" sz="1400" u="sng" dirty="0">
                <a:latin typeface="Meiryo UI" panose="020B0604030504040204" pitchFamily="50" charset="-128"/>
                <a:ea typeface="Meiryo UI" panose="020B0604030504040204" pitchFamily="50" charset="-128"/>
              </a:rPr>
              <a:t>～</a:t>
            </a:r>
            <a:r>
              <a:rPr lang="en-US" altLang="ja-JP" sz="1400" u="sng" dirty="0">
                <a:latin typeface="Meiryo UI" panose="020B0604030504040204" pitchFamily="50" charset="-128"/>
                <a:ea typeface="Meiryo UI" panose="020B0604030504040204" pitchFamily="50" charset="-128"/>
              </a:rPr>
              <a:t>Q11</a:t>
            </a: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６．</a:t>
            </a:r>
            <a:r>
              <a:rPr lang="en-US" altLang="ja-JP" sz="1400" u="sng" dirty="0">
                <a:latin typeface="Meiryo UI" panose="020B0604030504040204" pitchFamily="50" charset="-128"/>
                <a:ea typeface="Meiryo UI" panose="020B0604030504040204" pitchFamily="50" charset="-128"/>
              </a:rPr>
              <a:t>Q12</a:t>
            </a:r>
            <a:r>
              <a:rPr lang="ja-JP" altLang="en-US" sz="1400" u="sng" dirty="0">
                <a:latin typeface="Meiryo UI" panose="020B0604030504040204" pitchFamily="50" charset="-128"/>
                <a:ea typeface="Meiryo UI" panose="020B0604030504040204" pitchFamily="50" charset="-128"/>
              </a:rPr>
              <a:t>～</a:t>
            </a:r>
            <a:r>
              <a:rPr lang="en-US" altLang="ja-JP" sz="1400" u="sng" dirty="0">
                <a:latin typeface="Meiryo UI" panose="020B0604030504040204" pitchFamily="50" charset="-128"/>
                <a:ea typeface="Meiryo UI" panose="020B0604030504040204" pitchFamily="50" charset="-128"/>
              </a:rPr>
              <a:t>Q14</a:t>
            </a: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７．</a:t>
            </a:r>
            <a:r>
              <a:rPr lang="en-US" altLang="ja-JP" sz="1400" u="sng" dirty="0">
                <a:latin typeface="Meiryo UI" panose="020B0604030504040204" pitchFamily="50" charset="-128"/>
                <a:ea typeface="Meiryo UI" panose="020B0604030504040204" pitchFamily="50" charset="-128"/>
              </a:rPr>
              <a:t>Q15</a:t>
            </a:r>
            <a:r>
              <a:rPr lang="ja-JP" altLang="en-US" sz="1400" u="sng" dirty="0">
                <a:latin typeface="Meiryo UI" panose="020B0604030504040204" pitchFamily="50" charset="-128"/>
                <a:ea typeface="Meiryo UI" panose="020B0604030504040204" pitchFamily="50" charset="-128"/>
              </a:rPr>
              <a:t>　</a:t>
            </a:r>
            <a:endParaRPr lang="en-US" altLang="ja-JP" sz="1400" u="sng"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27167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タイトル 2">
            <a:extLst>
              <a:ext uri="{FF2B5EF4-FFF2-40B4-BE49-F238E27FC236}">
                <a16:creationId xmlns:a16="http://schemas.microsoft.com/office/drawing/2014/main" id="{C367CEB6-CECE-44EB-87DF-FE0C53D506D3}"/>
              </a:ext>
            </a:extLst>
          </p:cNvPr>
          <p:cNvSpPr txBox="1">
            <a:spLocks/>
          </p:cNvSpPr>
          <p:nvPr/>
        </p:nvSpPr>
        <p:spPr>
          <a:xfrm>
            <a:off x="754167" y="117638"/>
            <a:ext cx="7694880" cy="706561"/>
          </a:xfrm>
          <a:prstGeom prst="rect">
            <a:avLst/>
          </a:prstGeom>
        </p:spPr>
        <p:txBody>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kern="0" dirty="0"/>
              <a:t>4.5</a:t>
            </a:r>
            <a:r>
              <a:rPr lang="ja-JP" altLang="en-US" kern="0" dirty="0"/>
              <a:t>　位置情報の入力</a:t>
            </a:r>
            <a:endParaRPr lang="en-US" altLang="ja-JP" kern="0" dirty="0"/>
          </a:p>
        </p:txBody>
      </p:sp>
      <p:grpSp>
        <p:nvGrpSpPr>
          <p:cNvPr id="5" name="グループ化 4">
            <a:extLst>
              <a:ext uri="{FF2B5EF4-FFF2-40B4-BE49-F238E27FC236}">
                <a16:creationId xmlns:a16="http://schemas.microsoft.com/office/drawing/2014/main" id="{AC441F26-37AE-43EC-A721-CAC3BF237A84}"/>
              </a:ext>
            </a:extLst>
          </p:cNvPr>
          <p:cNvGrpSpPr/>
          <p:nvPr/>
        </p:nvGrpSpPr>
        <p:grpSpPr>
          <a:xfrm>
            <a:off x="899592" y="849424"/>
            <a:ext cx="7653996" cy="5723513"/>
            <a:chOff x="202695" y="971520"/>
            <a:chExt cx="7653996" cy="5723513"/>
          </a:xfrm>
        </p:grpSpPr>
        <p:grpSp>
          <p:nvGrpSpPr>
            <p:cNvPr id="27" name="グループ化 26">
              <a:extLst>
                <a:ext uri="{FF2B5EF4-FFF2-40B4-BE49-F238E27FC236}">
                  <a16:creationId xmlns:a16="http://schemas.microsoft.com/office/drawing/2014/main" id="{502A99B9-594C-48B6-8841-3828126D5D9B}"/>
                </a:ext>
              </a:extLst>
            </p:cNvPr>
            <p:cNvGrpSpPr/>
            <p:nvPr/>
          </p:nvGrpSpPr>
          <p:grpSpPr>
            <a:xfrm>
              <a:off x="453360" y="1306652"/>
              <a:ext cx="2520280" cy="5388381"/>
              <a:chOff x="9109103" y="582763"/>
              <a:chExt cx="2830474" cy="6125857"/>
            </a:xfrm>
          </p:grpSpPr>
          <p:pic>
            <p:nvPicPr>
              <p:cNvPr id="28" name="図 27">
                <a:extLst>
                  <a:ext uri="{FF2B5EF4-FFF2-40B4-BE49-F238E27FC236}">
                    <a16:creationId xmlns:a16="http://schemas.microsoft.com/office/drawing/2014/main" id="{E3BF66E2-FFC7-489D-8FE0-50BE3C949B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9103" y="582763"/>
                <a:ext cx="2830474" cy="6125857"/>
              </a:xfrm>
              <a:prstGeom prst="rect">
                <a:avLst/>
              </a:prstGeom>
              <a:ln>
                <a:solidFill>
                  <a:schemeClr val="tx1">
                    <a:lumMod val="50000"/>
                    <a:lumOff val="50000"/>
                  </a:schemeClr>
                </a:solidFill>
              </a:ln>
            </p:spPr>
          </p:pic>
          <p:pic>
            <p:nvPicPr>
              <p:cNvPr id="30" name="図 29">
                <a:extLst>
                  <a:ext uri="{FF2B5EF4-FFF2-40B4-BE49-F238E27FC236}">
                    <a16:creationId xmlns:a16="http://schemas.microsoft.com/office/drawing/2014/main" id="{78350EC1-7216-445A-AA75-3FAD5BF55025}"/>
                  </a:ext>
                </a:extLst>
              </p:cNvPr>
              <p:cNvPicPr>
                <a:picLocks noChangeAspect="1"/>
              </p:cNvPicPr>
              <p:nvPr/>
            </p:nvPicPr>
            <p:blipFill>
              <a:blip r:embed="rId3"/>
              <a:srcRect l="27314" t="15696" r="25314" b="9559"/>
              <a:stretch>
                <a:fillRect/>
              </a:stretch>
            </p:blipFill>
            <p:spPr>
              <a:xfrm>
                <a:off x="10573767" y="2917319"/>
                <a:ext cx="263755" cy="4232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grpSp>
          <p:nvGrpSpPr>
            <p:cNvPr id="3" name="グループ化 2">
              <a:extLst>
                <a:ext uri="{FF2B5EF4-FFF2-40B4-BE49-F238E27FC236}">
                  <a16:creationId xmlns:a16="http://schemas.microsoft.com/office/drawing/2014/main" id="{747AE20C-0A46-47CD-9636-0EC6B3A40F8E}"/>
                </a:ext>
              </a:extLst>
            </p:cNvPr>
            <p:cNvGrpSpPr/>
            <p:nvPr/>
          </p:nvGrpSpPr>
          <p:grpSpPr>
            <a:xfrm>
              <a:off x="202695" y="971520"/>
              <a:ext cx="7653996" cy="5395534"/>
              <a:chOff x="303108" y="1170459"/>
              <a:chExt cx="7653996" cy="5395534"/>
            </a:xfrm>
          </p:grpSpPr>
          <p:grpSp>
            <p:nvGrpSpPr>
              <p:cNvPr id="50" name="グループ化 49">
                <a:extLst>
                  <a:ext uri="{FF2B5EF4-FFF2-40B4-BE49-F238E27FC236}">
                    <a16:creationId xmlns:a16="http://schemas.microsoft.com/office/drawing/2014/main" id="{13667C9A-16AD-4BBD-83AD-2F62ED5BA928}"/>
                  </a:ext>
                </a:extLst>
              </p:cNvPr>
              <p:cNvGrpSpPr/>
              <p:nvPr/>
            </p:nvGrpSpPr>
            <p:grpSpPr>
              <a:xfrm>
                <a:off x="512964" y="1170459"/>
                <a:ext cx="7283633" cy="5395534"/>
                <a:chOff x="-747322" y="109346"/>
                <a:chExt cx="8805618" cy="6713986"/>
              </a:xfrm>
            </p:grpSpPr>
            <p:sp>
              <p:nvSpPr>
                <p:cNvPr id="20" name="正方形/長方形 19">
                  <a:extLst>
                    <a:ext uri="{FF2B5EF4-FFF2-40B4-BE49-F238E27FC236}">
                      <a16:creationId xmlns:a16="http://schemas.microsoft.com/office/drawing/2014/main" id="{1E90201F-28B8-4400-BB5A-DAFF9DB2C8CA}"/>
                    </a:ext>
                  </a:extLst>
                </p:cNvPr>
                <p:cNvSpPr/>
                <p:nvPr/>
              </p:nvSpPr>
              <p:spPr>
                <a:xfrm>
                  <a:off x="-575066" y="1600500"/>
                  <a:ext cx="2767036" cy="30127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DFF100CD-A412-4178-B29D-CBF6C86968CE}"/>
                    </a:ext>
                  </a:extLst>
                </p:cNvPr>
                <p:cNvSpPr txBox="1"/>
                <p:nvPr/>
              </p:nvSpPr>
              <p:spPr>
                <a:xfrm>
                  <a:off x="-747322" y="109346"/>
                  <a:ext cx="3046917" cy="315963"/>
                </a:xfrm>
                <a:prstGeom prst="rect">
                  <a:avLst/>
                </a:prstGeom>
                <a:solidFill>
                  <a:schemeClr val="bg1"/>
                </a:solidFill>
              </p:spPr>
              <p:txBody>
                <a:bodyPr wrap="square" rtlCol="0">
                  <a:spAutoFit/>
                </a:bodyPr>
                <a:lstStyle/>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位置情報を設定します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AB17C61B-29EE-4694-85E6-9CE37DF4C3CD}"/>
                    </a:ext>
                  </a:extLst>
                </p:cNvPr>
                <p:cNvSpPr txBox="1"/>
                <p:nvPr/>
              </p:nvSpPr>
              <p:spPr>
                <a:xfrm>
                  <a:off x="2973222" y="1576686"/>
                  <a:ext cx="5085074" cy="1034059"/>
                </a:xfrm>
                <a:prstGeom prst="rect">
                  <a:avLst/>
                </a:prstGeom>
                <a:solidFill>
                  <a:schemeClr val="bg1"/>
                </a:solidFill>
              </p:spPr>
              <p:txBody>
                <a:bodyPr wrap="square" rtlCol="0">
                  <a:spAutoFit/>
                </a:bodyPr>
                <a:lstStyle/>
                <a:p>
                  <a:r>
                    <a:rPr lang="ja-JP" altLang="en-US" sz="1600" b="1" dirty="0">
                      <a:solidFill>
                        <a:srgbClr val="FF0000"/>
                      </a:solidFill>
                      <a:latin typeface="BIZ UDPゴシック" panose="020B0400000000000000" pitchFamily="50" charset="-128"/>
                      <a:ea typeface="BIZ UDPゴシック" panose="020B0400000000000000" pitchFamily="50" charset="-128"/>
                    </a:rPr>
                    <a:t>通報したい位置を地図上で設定してください。</a:t>
                  </a:r>
                  <a:endParaRPr lang="en-US" altLang="ja-JP" sz="1600" b="1" dirty="0">
                    <a:solidFill>
                      <a:srgbClr val="FF0000"/>
                    </a:solidFill>
                    <a:latin typeface="BIZ UDPゴシック" panose="020B0400000000000000" pitchFamily="50" charset="-128"/>
                    <a:ea typeface="BIZ UDPゴシック" panose="020B0400000000000000" pitchFamily="50" charset="-128"/>
                  </a:endParaRPr>
                </a:p>
                <a:p>
                  <a:r>
                    <a:rPr lang="ja-JP" altLang="en-US" sz="1600" b="1" dirty="0">
                      <a:solidFill>
                        <a:srgbClr val="FF0000"/>
                      </a:solidFill>
                      <a:latin typeface="BIZ UDPゴシック" panose="020B0400000000000000" pitchFamily="50" charset="-128"/>
                      <a:ea typeface="BIZ UDPゴシック" panose="020B0400000000000000" pitchFamily="50" charset="-128"/>
                    </a:rPr>
                    <a:t>位置を示す青いピンは、</a:t>
                  </a:r>
                  <a:endParaRPr lang="en-US" altLang="ja-JP" sz="1600" b="1" dirty="0">
                    <a:solidFill>
                      <a:srgbClr val="FF0000"/>
                    </a:solidFill>
                    <a:latin typeface="BIZ UDPゴシック" panose="020B0400000000000000" pitchFamily="50" charset="-128"/>
                    <a:ea typeface="BIZ UDPゴシック" panose="020B0400000000000000" pitchFamily="50" charset="-128"/>
                  </a:endParaRPr>
                </a:p>
                <a:p>
                  <a:r>
                    <a:rPr lang="ja-JP" altLang="en-US" sz="1600" b="1" dirty="0">
                      <a:solidFill>
                        <a:srgbClr val="FF0000"/>
                      </a:solidFill>
                      <a:latin typeface="BIZ UDPゴシック" panose="020B0400000000000000" pitchFamily="50" charset="-128"/>
                      <a:ea typeface="BIZ UDPゴシック" panose="020B0400000000000000" pitchFamily="50" charset="-128"/>
                    </a:rPr>
                    <a:t>指で動かすことができます</a:t>
                  </a:r>
                  <a:endParaRPr lang="en-US" altLang="ja-JP" sz="1200" b="1" dirty="0">
                    <a:solidFill>
                      <a:srgbClr val="FF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A80BFE68-267C-4527-BB12-787B87A6B8FC}"/>
                    </a:ext>
                  </a:extLst>
                </p:cNvPr>
                <p:cNvSpPr txBox="1"/>
                <p:nvPr/>
              </p:nvSpPr>
              <p:spPr>
                <a:xfrm>
                  <a:off x="5033631" y="6593541"/>
                  <a:ext cx="964257" cy="229791"/>
                </a:xfrm>
                <a:prstGeom prst="rect">
                  <a:avLst/>
                </a:prstGeom>
                <a:noFill/>
              </p:spPr>
              <p:txBody>
                <a:bodyPr wrap="square" rtlCol="0">
                  <a:spAutoFit/>
                </a:bodyPr>
                <a:lstStyle/>
                <a:p>
                  <a:pPr algn="ctr"/>
                  <a:r>
                    <a:rPr lang="ja-JP" altLang="en-US" sz="600" dirty="0">
                      <a:latin typeface="BIZ UDPゴシック" panose="020B0400000000000000" pitchFamily="50" charset="-128"/>
                      <a:ea typeface="BIZ UDPゴシック" panose="020B0400000000000000" pitchFamily="50" charset="-128"/>
                    </a:rPr>
                    <a:t>＠</a:t>
                  </a:r>
                  <a:r>
                    <a:rPr lang="en-US" altLang="ja-JP" sz="600" dirty="0">
                      <a:latin typeface="BIZ UDPゴシック" panose="020B0400000000000000" pitchFamily="50" charset="-128"/>
                      <a:ea typeface="BIZ UDPゴシック" panose="020B0400000000000000" pitchFamily="50" charset="-128"/>
                    </a:rPr>
                    <a:t>Google map</a:t>
                  </a:r>
                  <a:endParaRPr kumimoji="1" lang="ja-JP" altLang="en-US" sz="1050" dirty="0">
                    <a:latin typeface="BIZ UDPゴシック" panose="020B0400000000000000" pitchFamily="50" charset="-128"/>
                    <a:ea typeface="BIZ UDPゴシック" panose="020B0400000000000000" pitchFamily="50" charset="-128"/>
                  </a:endParaRPr>
                </a:p>
              </p:txBody>
            </p:sp>
          </p:grpSp>
          <p:sp>
            <p:nvSpPr>
              <p:cNvPr id="54" name="二等辺三角形 53">
                <a:extLst>
                  <a:ext uri="{FF2B5EF4-FFF2-40B4-BE49-F238E27FC236}">
                    <a16:creationId xmlns:a16="http://schemas.microsoft.com/office/drawing/2014/main" id="{38AD132C-90B4-43E7-8952-29139B9A77C2}"/>
                  </a:ext>
                </a:extLst>
              </p:cNvPr>
              <p:cNvSpPr/>
              <p:nvPr/>
            </p:nvSpPr>
            <p:spPr>
              <a:xfrm rot="5400000">
                <a:off x="170097" y="3559928"/>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9061B84B-72F8-4D2B-91DF-D6D432628C1C}"/>
                  </a:ext>
                </a:extLst>
              </p:cNvPr>
              <p:cNvSpPr txBox="1"/>
              <p:nvPr/>
            </p:nvSpPr>
            <p:spPr>
              <a:xfrm>
                <a:off x="3429932" y="4858593"/>
                <a:ext cx="4527172" cy="461665"/>
              </a:xfrm>
              <a:prstGeom prst="rect">
                <a:avLst/>
              </a:prstGeom>
              <a:solidFill>
                <a:schemeClr val="bg1"/>
              </a:solidFill>
              <a:ln>
                <a:solidFill>
                  <a:schemeClr val="tx1"/>
                </a:solidFill>
              </a:ln>
            </p:spPr>
            <p:txBody>
              <a:bodyPr wrap="square" rtlCol="0">
                <a:spAutoFit/>
              </a:bodyPr>
              <a:lstStyle/>
              <a:p>
                <a:r>
                  <a:rPr lang="en-US" altLang="ja-JP" sz="1200" b="1" dirty="0">
                    <a:solidFill>
                      <a:srgbClr val="FF0000"/>
                    </a:solidFill>
                    <a:latin typeface="BIZ UDPゴシック" panose="020B0400000000000000" pitchFamily="50" charset="-128"/>
                    <a:ea typeface="BIZ UDPゴシック" panose="020B0400000000000000" pitchFamily="50" charset="-128"/>
                  </a:rPr>
                  <a:t>※</a:t>
                </a:r>
                <a:r>
                  <a:rPr lang="ja-JP" altLang="en-US" sz="1200" b="1" dirty="0">
                    <a:solidFill>
                      <a:srgbClr val="FF0000"/>
                    </a:solidFill>
                    <a:latin typeface="BIZ UDPゴシック" panose="020B0400000000000000" pitchFamily="50" charset="-128"/>
                    <a:ea typeface="BIZ UDPゴシック" panose="020B0400000000000000" pitchFamily="50" charset="-128"/>
                  </a:rPr>
                  <a:t>現在地の情報を取得するには、</a:t>
                </a:r>
                <a:endParaRPr lang="en-US" altLang="ja-JP" sz="1200" b="1" dirty="0">
                  <a:solidFill>
                    <a:srgbClr val="FF0000"/>
                  </a:solidFill>
                  <a:latin typeface="BIZ UDPゴシック" panose="020B0400000000000000" pitchFamily="50" charset="-128"/>
                  <a:ea typeface="BIZ UDPゴシック" panose="020B0400000000000000" pitchFamily="50" charset="-128"/>
                </a:endParaRPr>
              </a:p>
              <a:p>
                <a:r>
                  <a:rPr lang="ja-JP" altLang="en-US" sz="1200" b="1" dirty="0">
                    <a:solidFill>
                      <a:srgbClr val="FF0000"/>
                    </a:solidFill>
                    <a:latin typeface="BIZ UDPゴシック" panose="020B0400000000000000" pitchFamily="50" charset="-128"/>
                    <a:ea typeface="BIZ UDPゴシック" panose="020B0400000000000000" pitchFamily="50" charset="-128"/>
                  </a:rPr>
                  <a:t>　 お手持ちの端末で</a:t>
                </a:r>
                <a:r>
                  <a:rPr lang="en-US" altLang="ja-JP" sz="1200" b="1" dirty="0">
                    <a:solidFill>
                      <a:srgbClr val="FF0000"/>
                    </a:solidFill>
                    <a:latin typeface="BIZ UDPゴシック" panose="020B0400000000000000" pitchFamily="50" charset="-128"/>
                    <a:ea typeface="BIZ UDPゴシック" panose="020B0400000000000000" pitchFamily="50" charset="-128"/>
                  </a:rPr>
                  <a:t>LINE</a:t>
                </a:r>
                <a:r>
                  <a:rPr lang="ja-JP" altLang="en-US" sz="1200" b="1" dirty="0">
                    <a:solidFill>
                      <a:srgbClr val="FF0000"/>
                    </a:solidFill>
                    <a:latin typeface="BIZ UDPゴシック" panose="020B0400000000000000" pitchFamily="50" charset="-128"/>
                    <a:ea typeface="BIZ UDPゴシック" panose="020B0400000000000000" pitchFamily="50" charset="-128"/>
                  </a:rPr>
                  <a:t>の位置情報を「有効」にしてください。</a:t>
                </a:r>
                <a:endParaRPr lang="en-US" altLang="ja-JP" sz="1200" b="1" dirty="0">
                  <a:solidFill>
                    <a:srgbClr val="FF0000"/>
                  </a:solidFill>
                  <a:latin typeface="BIZ UDPゴシック" panose="020B0400000000000000" pitchFamily="50" charset="-128"/>
                  <a:ea typeface="BIZ UDPゴシック" panose="020B0400000000000000" pitchFamily="50" charset="-128"/>
                </a:endParaRPr>
              </a:p>
            </p:txBody>
          </p:sp>
        </p:grpSp>
        <p:sp>
          <p:nvSpPr>
            <p:cNvPr id="17" name="矢印: 下 16">
              <a:extLst>
                <a:ext uri="{FF2B5EF4-FFF2-40B4-BE49-F238E27FC236}">
                  <a16:creationId xmlns:a16="http://schemas.microsoft.com/office/drawing/2014/main" id="{139004F5-81DE-450A-926D-5EACA1171EE0}"/>
                </a:ext>
              </a:extLst>
            </p:cNvPr>
            <p:cNvSpPr/>
            <p:nvPr/>
          </p:nvSpPr>
          <p:spPr>
            <a:xfrm rot="3912163">
              <a:off x="2659922" y="2217662"/>
              <a:ext cx="455864" cy="931883"/>
            </a:xfrm>
            <a:prstGeom prst="downArrow">
              <a:avLst>
                <a:gd name="adj1" fmla="val 42740"/>
                <a:gd name="adj2" fmla="val 7702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066575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a:extLst>
              <a:ext uri="{FF2B5EF4-FFF2-40B4-BE49-F238E27FC236}">
                <a16:creationId xmlns:a16="http://schemas.microsoft.com/office/drawing/2014/main" id="{095CDA70-328A-4667-A787-F1F9802BA67C}"/>
              </a:ext>
            </a:extLst>
          </p:cNvPr>
          <p:cNvSpPr txBox="1">
            <a:spLocks/>
          </p:cNvSpPr>
          <p:nvPr/>
        </p:nvSpPr>
        <p:spPr>
          <a:xfrm>
            <a:off x="754167" y="117638"/>
            <a:ext cx="7694880" cy="706561"/>
          </a:xfrm>
          <a:prstGeom prst="rect">
            <a:avLst/>
          </a:prstGeom>
        </p:spPr>
        <p:txBody>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kern="0" dirty="0"/>
              <a:t>4.6</a:t>
            </a:r>
            <a:r>
              <a:rPr lang="ja-JP" altLang="en-US" kern="0" dirty="0"/>
              <a:t>　詳細情報等の入力</a:t>
            </a:r>
            <a:endParaRPr lang="en-US" altLang="ja-JP" kern="0" dirty="0"/>
          </a:p>
        </p:txBody>
      </p:sp>
      <p:grpSp>
        <p:nvGrpSpPr>
          <p:cNvPr id="7" name="グループ化 6">
            <a:extLst>
              <a:ext uri="{FF2B5EF4-FFF2-40B4-BE49-F238E27FC236}">
                <a16:creationId xmlns:a16="http://schemas.microsoft.com/office/drawing/2014/main" id="{1EE5E87A-5EE6-48A6-920D-45222E8F8B73}"/>
              </a:ext>
            </a:extLst>
          </p:cNvPr>
          <p:cNvGrpSpPr/>
          <p:nvPr/>
        </p:nvGrpSpPr>
        <p:grpSpPr>
          <a:xfrm>
            <a:off x="579587" y="980728"/>
            <a:ext cx="7770500" cy="5276734"/>
            <a:chOff x="678547" y="1172906"/>
            <a:chExt cx="7770500" cy="5276734"/>
          </a:xfrm>
        </p:grpSpPr>
        <p:pic>
          <p:nvPicPr>
            <p:cNvPr id="3" name="図 2">
              <a:extLst>
                <a:ext uri="{FF2B5EF4-FFF2-40B4-BE49-F238E27FC236}">
                  <a16:creationId xmlns:a16="http://schemas.microsoft.com/office/drawing/2014/main" id="{1B1C7EE6-8B8C-4360-949C-8DAC864B80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7348" y="1468186"/>
              <a:ext cx="2301699" cy="4981454"/>
            </a:xfrm>
            <a:prstGeom prst="rect">
              <a:avLst/>
            </a:prstGeom>
            <a:ln>
              <a:solidFill>
                <a:schemeClr val="tx1">
                  <a:lumMod val="50000"/>
                  <a:lumOff val="50000"/>
                </a:schemeClr>
              </a:solidFill>
            </a:ln>
          </p:spPr>
        </p:pic>
        <p:sp>
          <p:nvSpPr>
            <p:cNvPr id="23" name="二等辺三角形 22">
              <a:extLst>
                <a:ext uri="{FF2B5EF4-FFF2-40B4-BE49-F238E27FC236}">
                  <a16:creationId xmlns:a16="http://schemas.microsoft.com/office/drawing/2014/main" id="{BDC47122-9940-4A65-A211-DF15A18D62DE}"/>
                </a:ext>
              </a:extLst>
            </p:cNvPr>
            <p:cNvSpPr/>
            <p:nvPr/>
          </p:nvSpPr>
          <p:spPr>
            <a:xfrm rot="5400000">
              <a:off x="5585685" y="3689881"/>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F811C90F-2903-4F09-B964-B66727024234}"/>
                </a:ext>
              </a:extLst>
            </p:cNvPr>
            <p:cNvSpPr/>
            <p:nvPr/>
          </p:nvSpPr>
          <p:spPr>
            <a:xfrm rot="5400000">
              <a:off x="545536" y="3689881"/>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584B3470-D524-4C56-AFAC-35E020E9946E}"/>
                </a:ext>
              </a:extLst>
            </p:cNvPr>
            <p:cNvSpPr txBox="1"/>
            <p:nvPr/>
          </p:nvSpPr>
          <p:spPr>
            <a:xfrm>
              <a:off x="3522729" y="2269497"/>
              <a:ext cx="1710942" cy="415498"/>
            </a:xfrm>
            <a:prstGeom prst="rect">
              <a:avLst/>
            </a:prstGeom>
            <a:solidFill>
              <a:schemeClr val="bg1"/>
            </a:solidFill>
          </p:spPr>
          <p:txBody>
            <a:bodyPr wrap="square" rtlCol="0">
              <a:spAutoFit/>
            </a:bodyPr>
            <a:lstStyle/>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通報に関する詳細情報が</a:t>
              </a:r>
              <a:endParaRPr lang="en-US" altLang="ja-JP" sz="1050" b="1" dirty="0">
                <a:solidFill>
                  <a:srgbClr val="FF0000"/>
                </a:solidFill>
                <a:latin typeface="BIZ UDPゴシック" panose="020B0400000000000000" pitchFamily="50" charset="-128"/>
                <a:ea typeface="BIZ UDPゴシック" panose="020B0400000000000000" pitchFamily="50" charset="-128"/>
              </a:endParaRPr>
            </a:p>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ある場合は入力します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1528B31A-8B6E-4AE5-8FC9-18B3CE83378B}"/>
                </a:ext>
              </a:extLst>
            </p:cNvPr>
            <p:cNvSpPr txBox="1"/>
            <p:nvPr/>
          </p:nvSpPr>
          <p:spPr>
            <a:xfrm>
              <a:off x="3495895" y="4193856"/>
              <a:ext cx="1916370" cy="415498"/>
            </a:xfrm>
            <a:prstGeom prst="rect">
              <a:avLst/>
            </a:prstGeom>
            <a:solidFill>
              <a:schemeClr val="bg1"/>
            </a:solidFill>
          </p:spPr>
          <p:txBody>
            <a:bodyPr wrap="square" rtlCol="0">
              <a:spAutoFit/>
            </a:bodyPr>
            <a:lstStyle/>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対応方針に関する個別返信を希望する場合は入力します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0AE25771-013A-4BFB-9FF3-9D3F10A92B71}"/>
                </a:ext>
              </a:extLst>
            </p:cNvPr>
            <p:cNvSpPr txBox="1"/>
            <p:nvPr/>
          </p:nvSpPr>
          <p:spPr>
            <a:xfrm>
              <a:off x="3415325" y="5513216"/>
              <a:ext cx="1916370" cy="253916"/>
            </a:xfrm>
            <a:prstGeom prst="rect">
              <a:avLst/>
            </a:prstGeom>
            <a:solidFill>
              <a:schemeClr val="bg1"/>
            </a:solidFill>
          </p:spPr>
          <p:txBody>
            <a:bodyPr wrap="square" rtlCol="0">
              <a:spAutoFit/>
            </a:bodyPr>
            <a:lstStyle/>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最後に「確認」をタップ</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C1EDC84E-2A44-40F2-8083-D982F5195821}"/>
                </a:ext>
              </a:extLst>
            </p:cNvPr>
            <p:cNvSpPr txBox="1"/>
            <p:nvPr/>
          </p:nvSpPr>
          <p:spPr>
            <a:xfrm>
              <a:off x="6340012" y="1172906"/>
              <a:ext cx="1916370" cy="253916"/>
            </a:xfrm>
            <a:prstGeom prst="rect">
              <a:avLst/>
            </a:prstGeom>
            <a:solidFill>
              <a:schemeClr val="bg1"/>
            </a:solidFill>
          </p:spPr>
          <p:txBody>
            <a:bodyPr wrap="square" rtlCol="0">
              <a:spAutoFit/>
            </a:bodyPr>
            <a:lstStyle/>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通報完了です！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grpSp>
      <p:pic>
        <p:nvPicPr>
          <p:cNvPr id="22" name="図 21">
            <a:extLst>
              <a:ext uri="{FF2B5EF4-FFF2-40B4-BE49-F238E27FC236}">
                <a16:creationId xmlns:a16="http://schemas.microsoft.com/office/drawing/2014/main" id="{7EF98843-A226-40C0-A593-E760070B57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17" b="77124"/>
          <a:stretch/>
        </p:blipFill>
        <p:spPr>
          <a:xfrm>
            <a:off x="6048388" y="1336126"/>
            <a:ext cx="2301699" cy="1135965"/>
          </a:xfrm>
          <a:prstGeom prst="rect">
            <a:avLst/>
          </a:prstGeom>
        </p:spPr>
      </p:pic>
      <p:grpSp>
        <p:nvGrpSpPr>
          <p:cNvPr id="2" name="グループ化 1">
            <a:extLst>
              <a:ext uri="{FF2B5EF4-FFF2-40B4-BE49-F238E27FC236}">
                <a16:creationId xmlns:a16="http://schemas.microsoft.com/office/drawing/2014/main" id="{6FD8C732-0EFA-4E10-853D-A1418BBCD5EC}"/>
              </a:ext>
            </a:extLst>
          </p:cNvPr>
          <p:cNvGrpSpPr/>
          <p:nvPr/>
        </p:nvGrpSpPr>
        <p:grpSpPr>
          <a:xfrm>
            <a:off x="929935" y="1276007"/>
            <a:ext cx="2395810" cy="4981455"/>
            <a:chOff x="929935" y="1276007"/>
            <a:chExt cx="2395810" cy="4981455"/>
          </a:xfrm>
        </p:grpSpPr>
        <p:grpSp>
          <p:nvGrpSpPr>
            <p:cNvPr id="33" name="グループ化 32">
              <a:extLst>
                <a:ext uri="{FF2B5EF4-FFF2-40B4-BE49-F238E27FC236}">
                  <a16:creationId xmlns:a16="http://schemas.microsoft.com/office/drawing/2014/main" id="{E9E03B29-D886-48F7-AE0D-73A21A46A446}"/>
                </a:ext>
              </a:extLst>
            </p:cNvPr>
            <p:cNvGrpSpPr/>
            <p:nvPr/>
          </p:nvGrpSpPr>
          <p:grpSpPr>
            <a:xfrm>
              <a:off x="929935" y="1276007"/>
              <a:ext cx="2395810" cy="4981455"/>
              <a:chOff x="1082579" y="880477"/>
              <a:chExt cx="2717307" cy="5880934"/>
            </a:xfrm>
          </p:grpSpPr>
          <p:pic>
            <p:nvPicPr>
              <p:cNvPr id="35" name="図 34">
                <a:extLst>
                  <a:ext uri="{FF2B5EF4-FFF2-40B4-BE49-F238E27FC236}">
                    <a16:creationId xmlns:a16="http://schemas.microsoft.com/office/drawing/2014/main" id="{01CE7E28-A4CB-4894-86BA-AB7448DCEE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79" y="880477"/>
                <a:ext cx="2717307" cy="5880934"/>
              </a:xfrm>
              <a:prstGeom prst="rect">
                <a:avLst/>
              </a:prstGeom>
              <a:noFill/>
              <a:ln>
                <a:solidFill>
                  <a:schemeClr val="tx1">
                    <a:lumMod val="50000"/>
                    <a:lumOff val="50000"/>
                  </a:schemeClr>
                </a:solidFill>
              </a:ln>
            </p:spPr>
          </p:pic>
          <p:grpSp>
            <p:nvGrpSpPr>
              <p:cNvPr id="36" name="グループ化 35">
                <a:extLst>
                  <a:ext uri="{FF2B5EF4-FFF2-40B4-BE49-F238E27FC236}">
                    <a16:creationId xmlns:a16="http://schemas.microsoft.com/office/drawing/2014/main" id="{EB55879E-FDF1-4ACA-93BC-F800EAC42D12}"/>
                  </a:ext>
                </a:extLst>
              </p:cNvPr>
              <p:cNvGrpSpPr/>
              <p:nvPr/>
            </p:nvGrpSpPr>
            <p:grpSpPr>
              <a:xfrm>
                <a:off x="1152051" y="1436506"/>
                <a:ext cx="2605965" cy="4643148"/>
                <a:chOff x="1453576" y="1442720"/>
                <a:chExt cx="2690545" cy="4852690"/>
              </a:xfrm>
            </p:grpSpPr>
            <p:grpSp>
              <p:nvGrpSpPr>
                <p:cNvPr id="37" name="グループ化 36">
                  <a:extLst>
                    <a:ext uri="{FF2B5EF4-FFF2-40B4-BE49-F238E27FC236}">
                      <a16:creationId xmlns:a16="http://schemas.microsoft.com/office/drawing/2014/main" id="{3CE7ACE3-8AB2-4529-A5F1-0CF3D1599B0D}"/>
                    </a:ext>
                  </a:extLst>
                </p:cNvPr>
                <p:cNvGrpSpPr/>
                <p:nvPr/>
              </p:nvGrpSpPr>
              <p:grpSpPr>
                <a:xfrm>
                  <a:off x="1453576" y="1442720"/>
                  <a:ext cx="2662047" cy="4852690"/>
                  <a:chOff x="1453576" y="1442720"/>
                  <a:chExt cx="2662047" cy="4852690"/>
                </a:xfrm>
              </p:grpSpPr>
              <p:grpSp>
                <p:nvGrpSpPr>
                  <p:cNvPr id="40" name="グループ化 39">
                    <a:extLst>
                      <a:ext uri="{FF2B5EF4-FFF2-40B4-BE49-F238E27FC236}">
                        <a16:creationId xmlns:a16="http://schemas.microsoft.com/office/drawing/2014/main" id="{78CCCC2F-AC8E-4DEA-9320-B3D1CAB2B7BB}"/>
                      </a:ext>
                    </a:extLst>
                  </p:cNvPr>
                  <p:cNvGrpSpPr/>
                  <p:nvPr/>
                </p:nvGrpSpPr>
                <p:grpSpPr>
                  <a:xfrm>
                    <a:off x="1453576" y="1442720"/>
                    <a:ext cx="2662047" cy="4587623"/>
                    <a:chOff x="1453576" y="1442720"/>
                    <a:chExt cx="2662047" cy="4587623"/>
                  </a:xfrm>
                </p:grpSpPr>
                <p:sp>
                  <p:nvSpPr>
                    <p:cNvPr id="42" name="正方形/長方形 41">
                      <a:extLst>
                        <a:ext uri="{FF2B5EF4-FFF2-40B4-BE49-F238E27FC236}">
                          <a16:creationId xmlns:a16="http://schemas.microsoft.com/office/drawing/2014/main" id="{26669DD6-B085-4AFE-AF09-67E9F6517FB7}"/>
                        </a:ext>
                      </a:extLst>
                    </p:cNvPr>
                    <p:cNvSpPr/>
                    <p:nvPr/>
                  </p:nvSpPr>
                  <p:spPr>
                    <a:xfrm>
                      <a:off x="1453576" y="4290496"/>
                      <a:ext cx="2651064" cy="342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94152F75-697F-49C2-A2C9-861F06C7614A}"/>
                        </a:ext>
                      </a:extLst>
                    </p:cNvPr>
                    <p:cNvSpPr/>
                    <p:nvPr/>
                  </p:nvSpPr>
                  <p:spPr>
                    <a:xfrm>
                      <a:off x="1464559" y="1442720"/>
                      <a:ext cx="2651064" cy="12395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F8E867AA-4AB5-4E38-BCF5-7C45709952A3}"/>
                        </a:ext>
                      </a:extLst>
                    </p:cNvPr>
                    <p:cNvSpPr/>
                    <p:nvPr/>
                  </p:nvSpPr>
                  <p:spPr>
                    <a:xfrm>
                      <a:off x="1453576" y="5687879"/>
                      <a:ext cx="2651064" cy="342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41" name="図 40">
                    <a:extLst>
                      <a:ext uri="{FF2B5EF4-FFF2-40B4-BE49-F238E27FC236}">
                        <a16:creationId xmlns:a16="http://schemas.microsoft.com/office/drawing/2014/main" id="{6DC57A25-237D-479C-83E6-8A318962A2F9}"/>
                      </a:ext>
                    </a:extLst>
                  </p:cNvPr>
                  <p:cNvPicPr>
                    <a:picLocks noChangeAspect="1"/>
                  </p:cNvPicPr>
                  <p:nvPr/>
                </p:nvPicPr>
                <p:blipFill>
                  <a:blip r:embed="rId5"/>
                  <a:srcRect l="27314" t="15696" r="25314" b="9559"/>
                  <a:stretch>
                    <a:fillRect/>
                  </a:stretch>
                </p:blipFill>
                <p:spPr>
                  <a:xfrm>
                    <a:off x="3487786" y="5859110"/>
                    <a:ext cx="276517" cy="4363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sp>
              <p:nvSpPr>
                <p:cNvPr id="38" name="テキスト ボックス 37">
                  <a:extLst>
                    <a:ext uri="{FF2B5EF4-FFF2-40B4-BE49-F238E27FC236}">
                      <a16:creationId xmlns:a16="http://schemas.microsoft.com/office/drawing/2014/main" id="{BCD9A9BE-13DC-4BC8-B768-085103758F52}"/>
                    </a:ext>
                  </a:extLst>
                </p:cNvPr>
                <p:cNvSpPr txBox="1"/>
                <p:nvPr/>
              </p:nvSpPr>
              <p:spPr>
                <a:xfrm>
                  <a:off x="3209041" y="1538892"/>
                  <a:ext cx="923425" cy="379749"/>
                </a:xfrm>
                <a:prstGeom prst="rect">
                  <a:avLst/>
                </a:prstGeom>
                <a:noFill/>
              </p:spPr>
              <p:txBody>
                <a:bodyPr wrap="square" rtlCol="0">
                  <a:spAutoFit/>
                </a:bodyPr>
                <a:lstStyle/>
                <a:p>
                  <a:r>
                    <a:rPr kumimoji="1" lang="ja-JP" altLang="en-US" sz="1400" b="1" dirty="0">
                      <a:solidFill>
                        <a:srgbClr val="FF0000"/>
                      </a:solidFill>
                      <a:latin typeface="BIZ UDPゴシック" panose="020B0400000000000000" pitchFamily="50" charset="-128"/>
                      <a:ea typeface="BIZ UDPゴシック" panose="020B0400000000000000" pitchFamily="50" charset="-128"/>
                    </a:rPr>
                    <a:t>（任意）</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39" name="テキスト ボックス 38">
                  <a:extLst>
                    <a:ext uri="{FF2B5EF4-FFF2-40B4-BE49-F238E27FC236}">
                      <a16:creationId xmlns:a16="http://schemas.microsoft.com/office/drawing/2014/main" id="{83042484-EFB4-42AA-A18A-3FB40E7BB197}"/>
                    </a:ext>
                  </a:extLst>
                </p:cNvPr>
                <p:cNvSpPr txBox="1"/>
                <p:nvPr/>
              </p:nvSpPr>
              <p:spPr>
                <a:xfrm>
                  <a:off x="3220696" y="4228828"/>
                  <a:ext cx="923425" cy="379749"/>
                </a:xfrm>
                <a:prstGeom prst="rect">
                  <a:avLst/>
                </a:prstGeom>
                <a:noFill/>
              </p:spPr>
              <p:txBody>
                <a:bodyPr wrap="square" rtlCol="0">
                  <a:spAutoFit/>
                </a:bodyPr>
                <a:lstStyle/>
                <a:p>
                  <a:r>
                    <a:rPr kumimoji="1" lang="ja-JP" altLang="en-US" sz="1400" b="1" dirty="0">
                      <a:solidFill>
                        <a:srgbClr val="FF0000"/>
                      </a:solidFill>
                      <a:latin typeface="BIZ UDPゴシック" panose="020B0400000000000000" pitchFamily="50" charset="-128"/>
                      <a:ea typeface="BIZ UDPゴシック" panose="020B0400000000000000" pitchFamily="50" charset="-128"/>
                    </a:rPr>
                    <a:t>（任意）</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grpSp>
        </p:grpSp>
        <p:pic>
          <p:nvPicPr>
            <p:cNvPr id="24" name="図 23">
              <a:extLst>
                <a:ext uri="{FF2B5EF4-FFF2-40B4-BE49-F238E27FC236}">
                  <a16:creationId xmlns:a16="http://schemas.microsoft.com/office/drawing/2014/main" id="{CEB7A7C7-FE3B-40B7-BC60-D50AFE7DB9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07" t="33201" r="6174" b="52096"/>
            <a:stretch/>
          </p:blipFill>
          <p:spPr>
            <a:xfrm>
              <a:off x="991187" y="2865703"/>
              <a:ext cx="2256253" cy="794055"/>
            </a:xfrm>
            <a:prstGeom prst="rect">
              <a:avLst/>
            </a:prstGeom>
          </p:spPr>
        </p:pic>
      </p:grpSp>
    </p:spTree>
    <p:extLst>
      <p:ext uri="{BB962C8B-B14F-4D97-AF65-F5344CB8AC3E}">
        <p14:creationId xmlns:p14="http://schemas.microsoft.com/office/powerpoint/2010/main" val="977525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367644" y="2694297"/>
            <a:ext cx="6408712" cy="1469405"/>
          </a:xfrm>
        </p:spPr>
        <p:txBody>
          <a:bodyPr/>
          <a:lstStyle/>
          <a:p>
            <a:pPr algn="ctr"/>
            <a:r>
              <a:rPr kumimoji="1" lang="en-US" altLang="ja-JP" sz="4400" dirty="0"/>
              <a:t>5.</a:t>
            </a:r>
            <a:r>
              <a:rPr kumimoji="1" lang="ja-JP" altLang="en-US" sz="4400" dirty="0"/>
              <a:t>府営公園の通報手順</a:t>
            </a:r>
          </a:p>
        </p:txBody>
      </p:sp>
    </p:spTree>
    <p:extLst>
      <p:ext uri="{BB962C8B-B14F-4D97-AF65-F5344CB8AC3E}">
        <p14:creationId xmlns:p14="http://schemas.microsoft.com/office/powerpoint/2010/main" val="4090420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2">
            <a:extLst>
              <a:ext uri="{FF2B5EF4-FFF2-40B4-BE49-F238E27FC236}">
                <a16:creationId xmlns:a16="http://schemas.microsoft.com/office/drawing/2014/main" id="{E9EE18A9-9565-45D6-B21A-EB2F0EBC8AD1}"/>
              </a:ext>
            </a:extLst>
          </p:cNvPr>
          <p:cNvSpPr txBox="1">
            <a:spLocks/>
          </p:cNvSpPr>
          <p:nvPr/>
        </p:nvSpPr>
        <p:spPr>
          <a:xfrm>
            <a:off x="754167" y="117638"/>
            <a:ext cx="7694880" cy="706561"/>
          </a:xfrm>
          <a:prstGeom prst="rect">
            <a:avLst/>
          </a:prstGeom>
        </p:spPr>
        <p:txBody>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kern="0" dirty="0"/>
              <a:t>5.1</a:t>
            </a:r>
            <a:r>
              <a:rPr lang="ja-JP" altLang="en-US" kern="0" dirty="0"/>
              <a:t>　通報日の選択</a:t>
            </a:r>
            <a:endParaRPr lang="en-US" altLang="ja-JP" kern="0" dirty="0"/>
          </a:p>
        </p:txBody>
      </p:sp>
      <p:sp>
        <p:nvSpPr>
          <p:cNvPr id="28" name="Rectangle 4">
            <a:extLst>
              <a:ext uri="{FF2B5EF4-FFF2-40B4-BE49-F238E27FC236}">
                <a16:creationId xmlns:a16="http://schemas.microsoft.com/office/drawing/2014/main" id="{1276B779-711E-4F9E-A786-E961CE769256}"/>
              </a:ext>
            </a:extLst>
          </p:cNvPr>
          <p:cNvSpPr>
            <a:spLocks noChangeArrowheads="1"/>
          </p:cNvSpPr>
          <p:nvPr/>
        </p:nvSpPr>
        <p:spPr bwMode="auto">
          <a:xfrm>
            <a:off x="236885" y="805716"/>
            <a:ext cx="8670230" cy="792729"/>
          </a:xfrm>
          <a:prstGeom prst="rect">
            <a:avLst/>
          </a:prstGeom>
          <a:solidFill>
            <a:schemeClr val="accent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「府営公園」を選択すると、以下のとおり、</a:t>
            </a:r>
            <a:r>
              <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LINE</a:t>
            </a: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の画面から</a:t>
            </a:r>
            <a:r>
              <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FormBridge</a:t>
            </a: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というサイトに移動します。</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通報は２つのステップに沿って情報を入力していただきます。</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a:extLst>
              <a:ext uri="{FF2B5EF4-FFF2-40B4-BE49-F238E27FC236}">
                <a16:creationId xmlns:a16="http://schemas.microsoft.com/office/drawing/2014/main" id="{BA3279FD-2CF6-4869-B5FB-7C025EDD35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17" b="77124"/>
          <a:stretch/>
        </p:blipFill>
        <p:spPr>
          <a:xfrm>
            <a:off x="1978749" y="2060521"/>
            <a:ext cx="2043305" cy="1008439"/>
          </a:xfrm>
          <a:prstGeom prst="rect">
            <a:avLst/>
          </a:prstGeom>
        </p:spPr>
      </p:pic>
      <p:grpSp>
        <p:nvGrpSpPr>
          <p:cNvPr id="20" name="グループ化 19">
            <a:extLst>
              <a:ext uri="{FF2B5EF4-FFF2-40B4-BE49-F238E27FC236}">
                <a16:creationId xmlns:a16="http://schemas.microsoft.com/office/drawing/2014/main" id="{8910EC53-4549-45FF-A55A-54DD25F9D04D}"/>
              </a:ext>
            </a:extLst>
          </p:cNvPr>
          <p:cNvGrpSpPr/>
          <p:nvPr/>
        </p:nvGrpSpPr>
        <p:grpSpPr>
          <a:xfrm>
            <a:off x="1979712" y="1796349"/>
            <a:ext cx="3312368" cy="4785533"/>
            <a:chOff x="1979712" y="1796349"/>
            <a:chExt cx="3312368" cy="4785533"/>
          </a:xfrm>
        </p:grpSpPr>
        <p:grpSp>
          <p:nvGrpSpPr>
            <p:cNvPr id="21" name="グループ化 20">
              <a:extLst>
                <a:ext uri="{FF2B5EF4-FFF2-40B4-BE49-F238E27FC236}">
                  <a16:creationId xmlns:a16="http://schemas.microsoft.com/office/drawing/2014/main" id="{CE33203F-7FD0-45E5-B4BC-C300052195A5}"/>
                </a:ext>
              </a:extLst>
            </p:cNvPr>
            <p:cNvGrpSpPr/>
            <p:nvPr/>
          </p:nvGrpSpPr>
          <p:grpSpPr>
            <a:xfrm>
              <a:off x="1979712" y="1796349"/>
              <a:ext cx="3312368" cy="4785533"/>
              <a:chOff x="1979712" y="1796349"/>
              <a:chExt cx="3312368" cy="4785533"/>
            </a:xfrm>
          </p:grpSpPr>
          <p:grpSp>
            <p:nvGrpSpPr>
              <p:cNvPr id="23" name="グループ化 22">
                <a:extLst>
                  <a:ext uri="{FF2B5EF4-FFF2-40B4-BE49-F238E27FC236}">
                    <a16:creationId xmlns:a16="http://schemas.microsoft.com/office/drawing/2014/main" id="{025F9D3F-BEBE-4C3A-817E-B8968E5C5D6E}"/>
                  </a:ext>
                </a:extLst>
              </p:cNvPr>
              <p:cNvGrpSpPr/>
              <p:nvPr/>
            </p:nvGrpSpPr>
            <p:grpSpPr>
              <a:xfrm>
                <a:off x="1979712" y="2060848"/>
                <a:ext cx="2029953" cy="4521034"/>
                <a:chOff x="1166239" y="305473"/>
                <a:chExt cx="2993779" cy="6479288"/>
              </a:xfrm>
            </p:grpSpPr>
            <p:pic>
              <p:nvPicPr>
                <p:cNvPr id="36" name="図 35">
                  <a:extLst>
                    <a:ext uri="{FF2B5EF4-FFF2-40B4-BE49-F238E27FC236}">
                      <a16:creationId xmlns:a16="http://schemas.microsoft.com/office/drawing/2014/main" id="{DD376E6E-6565-4CA2-AE50-DBBCBFE50C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239" y="305473"/>
                  <a:ext cx="2993779" cy="6479288"/>
                </a:xfrm>
                <a:prstGeom prst="rect">
                  <a:avLst/>
                </a:prstGeom>
                <a:ln>
                  <a:solidFill>
                    <a:schemeClr val="tx1">
                      <a:lumMod val="50000"/>
                      <a:lumOff val="50000"/>
                    </a:schemeClr>
                  </a:solidFill>
                </a:ln>
              </p:spPr>
            </p:pic>
            <p:sp>
              <p:nvSpPr>
                <p:cNvPr id="37" name="正方形/長方形 36">
                  <a:extLst>
                    <a:ext uri="{FF2B5EF4-FFF2-40B4-BE49-F238E27FC236}">
                      <a16:creationId xmlns:a16="http://schemas.microsoft.com/office/drawing/2014/main" id="{A03BA493-8ED5-42A2-BD1E-9EBE440846C5}"/>
                    </a:ext>
                  </a:extLst>
                </p:cNvPr>
                <p:cNvSpPr/>
                <p:nvPr/>
              </p:nvSpPr>
              <p:spPr>
                <a:xfrm>
                  <a:off x="1227520" y="4261104"/>
                  <a:ext cx="2871216" cy="436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a:extLst>
                  <a:ext uri="{FF2B5EF4-FFF2-40B4-BE49-F238E27FC236}">
                    <a16:creationId xmlns:a16="http://schemas.microsoft.com/office/drawing/2014/main" id="{BAC4CBC9-A495-4B60-B2D0-AFD4B0FF88C7}"/>
                  </a:ext>
                </a:extLst>
              </p:cNvPr>
              <p:cNvSpPr txBox="1"/>
              <p:nvPr/>
            </p:nvSpPr>
            <p:spPr>
              <a:xfrm>
                <a:off x="2252604" y="4552928"/>
                <a:ext cx="3039476"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デフォルトで今日の日付が入っています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30" name="二等辺三角形 29">
                <a:extLst>
                  <a:ext uri="{FF2B5EF4-FFF2-40B4-BE49-F238E27FC236}">
                    <a16:creationId xmlns:a16="http://schemas.microsoft.com/office/drawing/2014/main" id="{EAD96371-5A92-454A-A9BE-E2DB902BB14A}"/>
                  </a:ext>
                </a:extLst>
              </p:cNvPr>
              <p:cNvSpPr/>
              <p:nvPr/>
            </p:nvSpPr>
            <p:spPr>
              <a:xfrm rot="5400000">
                <a:off x="4130707" y="4049824"/>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358E467A-8481-41AC-9B65-47EE3BD548A8}"/>
                  </a:ext>
                </a:extLst>
              </p:cNvPr>
              <p:cNvSpPr txBox="1"/>
              <p:nvPr/>
            </p:nvSpPr>
            <p:spPr>
              <a:xfrm>
                <a:off x="2161904" y="1796349"/>
                <a:ext cx="1665567" cy="253916"/>
              </a:xfrm>
              <a:prstGeom prst="rect">
                <a:avLst/>
              </a:prstGeom>
              <a:solidFill>
                <a:srgbClr val="FFFFFF"/>
              </a:solid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「日付」をタップします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grpSp>
        <p:pic>
          <p:nvPicPr>
            <p:cNvPr id="22" name="図 21">
              <a:extLst>
                <a:ext uri="{FF2B5EF4-FFF2-40B4-BE49-F238E27FC236}">
                  <a16:creationId xmlns:a16="http://schemas.microsoft.com/office/drawing/2014/main" id="{7C5FA9C2-0337-4CB0-8E71-FD3A58AF13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17" b="77124"/>
            <a:stretch/>
          </p:blipFill>
          <p:spPr>
            <a:xfrm>
              <a:off x="1979712" y="2086472"/>
              <a:ext cx="2004351" cy="989214"/>
            </a:xfrm>
            <a:prstGeom prst="rect">
              <a:avLst/>
            </a:prstGeom>
          </p:spPr>
        </p:pic>
      </p:grpSp>
    </p:spTree>
    <p:extLst>
      <p:ext uri="{BB962C8B-B14F-4D97-AF65-F5344CB8AC3E}">
        <p14:creationId xmlns:p14="http://schemas.microsoft.com/office/powerpoint/2010/main" val="587169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2">
            <a:extLst>
              <a:ext uri="{FF2B5EF4-FFF2-40B4-BE49-F238E27FC236}">
                <a16:creationId xmlns:a16="http://schemas.microsoft.com/office/drawing/2014/main" id="{E9EE18A9-9565-45D6-B21A-EB2F0EBC8AD1}"/>
              </a:ext>
            </a:extLst>
          </p:cNvPr>
          <p:cNvSpPr txBox="1">
            <a:spLocks/>
          </p:cNvSpPr>
          <p:nvPr/>
        </p:nvSpPr>
        <p:spPr>
          <a:xfrm>
            <a:off x="754167" y="117638"/>
            <a:ext cx="7694880" cy="706561"/>
          </a:xfrm>
          <a:prstGeom prst="rect">
            <a:avLst/>
          </a:prstGeom>
        </p:spPr>
        <p:txBody>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kern="0" dirty="0"/>
              <a:t>5.2</a:t>
            </a:r>
            <a:r>
              <a:rPr lang="ja-JP" altLang="en-US" kern="0" dirty="0"/>
              <a:t>　通報対象施設、エリアの選択</a:t>
            </a:r>
            <a:endParaRPr lang="en-US" altLang="ja-JP" kern="0" dirty="0"/>
          </a:p>
        </p:txBody>
      </p:sp>
      <p:grpSp>
        <p:nvGrpSpPr>
          <p:cNvPr id="8" name="グループ化 7">
            <a:extLst>
              <a:ext uri="{FF2B5EF4-FFF2-40B4-BE49-F238E27FC236}">
                <a16:creationId xmlns:a16="http://schemas.microsoft.com/office/drawing/2014/main" id="{AEC7AAF1-8D54-47B8-921C-10BDEF667B14}"/>
              </a:ext>
            </a:extLst>
          </p:cNvPr>
          <p:cNvGrpSpPr/>
          <p:nvPr/>
        </p:nvGrpSpPr>
        <p:grpSpPr>
          <a:xfrm>
            <a:off x="727454" y="1048015"/>
            <a:ext cx="7979489" cy="4761970"/>
            <a:chOff x="827584" y="1887553"/>
            <a:chExt cx="7979489" cy="4761970"/>
          </a:xfrm>
        </p:grpSpPr>
        <p:grpSp>
          <p:nvGrpSpPr>
            <p:cNvPr id="61" name="グループ化 60">
              <a:extLst>
                <a:ext uri="{FF2B5EF4-FFF2-40B4-BE49-F238E27FC236}">
                  <a16:creationId xmlns:a16="http://schemas.microsoft.com/office/drawing/2014/main" id="{81A258F2-B44E-4F74-9AE3-09A448395A5E}"/>
                </a:ext>
              </a:extLst>
            </p:cNvPr>
            <p:cNvGrpSpPr/>
            <p:nvPr/>
          </p:nvGrpSpPr>
          <p:grpSpPr>
            <a:xfrm>
              <a:off x="1236245" y="1887553"/>
              <a:ext cx="2287080" cy="4761970"/>
              <a:chOff x="8294818" y="-46079"/>
              <a:chExt cx="3372990" cy="6824585"/>
            </a:xfrm>
          </p:grpSpPr>
          <p:grpSp>
            <p:nvGrpSpPr>
              <p:cNvPr id="52" name="グループ化 51">
                <a:extLst>
                  <a:ext uri="{FF2B5EF4-FFF2-40B4-BE49-F238E27FC236}">
                    <a16:creationId xmlns:a16="http://schemas.microsoft.com/office/drawing/2014/main" id="{B17EE4A0-3461-467E-92B1-2DFCB1202753}"/>
                  </a:ext>
                </a:extLst>
              </p:cNvPr>
              <p:cNvGrpSpPr/>
              <p:nvPr/>
            </p:nvGrpSpPr>
            <p:grpSpPr>
              <a:xfrm>
                <a:off x="8329309" y="305476"/>
                <a:ext cx="2993777" cy="6473030"/>
                <a:chOff x="8329309" y="305476"/>
                <a:chExt cx="2993777" cy="6473030"/>
              </a:xfrm>
            </p:grpSpPr>
            <p:grpSp>
              <p:nvGrpSpPr>
                <p:cNvPr id="37" name="グループ化 36">
                  <a:extLst>
                    <a:ext uri="{FF2B5EF4-FFF2-40B4-BE49-F238E27FC236}">
                      <a16:creationId xmlns:a16="http://schemas.microsoft.com/office/drawing/2014/main" id="{22BA23A6-5BE4-4537-941E-F93CD2914E62}"/>
                    </a:ext>
                  </a:extLst>
                </p:cNvPr>
                <p:cNvGrpSpPr/>
                <p:nvPr/>
              </p:nvGrpSpPr>
              <p:grpSpPr>
                <a:xfrm>
                  <a:off x="8329309" y="305476"/>
                  <a:ext cx="2993777" cy="6473030"/>
                  <a:chOff x="8329309" y="305476"/>
                  <a:chExt cx="2993777" cy="6473030"/>
                </a:xfrm>
              </p:grpSpPr>
              <p:pic>
                <p:nvPicPr>
                  <p:cNvPr id="25" name="図 24">
                    <a:extLst>
                      <a:ext uri="{FF2B5EF4-FFF2-40B4-BE49-F238E27FC236}">
                        <a16:creationId xmlns:a16="http://schemas.microsoft.com/office/drawing/2014/main" id="{DE0F1626-DC8F-407E-B0AE-F1E4F1515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9309" y="305476"/>
                    <a:ext cx="2993777" cy="6473030"/>
                  </a:xfrm>
                  <a:prstGeom prst="rect">
                    <a:avLst/>
                  </a:prstGeom>
                  <a:ln>
                    <a:solidFill>
                      <a:schemeClr val="tx1">
                        <a:lumMod val="50000"/>
                        <a:lumOff val="50000"/>
                      </a:schemeClr>
                    </a:solidFill>
                  </a:ln>
                </p:spPr>
              </p:pic>
              <p:sp>
                <p:nvSpPr>
                  <p:cNvPr id="36" name="正方形/長方形 35">
                    <a:extLst>
                      <a:ext uri="{FF2B5EF4-FFF2-40B4-BE49-F238E27FC236}">
                        <a16:creationId xmlns:a16="http://schemas.microsoft.com/office/drawing/2014/main" id="{3BBAEAB4-D80E-4583-8AA1-170108F6CED8}"/>
                      </a:ext>
                    </a:extLst>
                  </p:cNvPr>
                  <p:cNvSpPr/>
                  <p:nvPr/>
                </p:nvSpPr>
                <p:spPr>
                  <a:xfrm>
                    <a:off x="8978164" y="3481265"/>
                    <a:ext cx="1696720" cy="342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49952DAD-2B2F-467C-8E99-BC40FC9B2976}"/>
                      </a:ext>
                    </a:extLst>
                  </p:cNvPr>
                  <p:cNvSpPr/>
                  <p:nvPr/>
                </p:nvSpPr>
                <p:spPr>
                  <a:xfrm>
                    <a:off x="8406209" y="3891772"/>
                    <a:ext cx="2837895" cy="436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50" name="図 49">
                  <a:extLst>
                    <a:ext uri="{FF2B5EF4-FFF2-40B4-BE49-F238E27FC236}">
                      <a16:creationId xmlns:a16="http://schemas.microsoft.com/office/drawing/2014/main" id="{AAF17904-ADEB-4F00-B1F0-945AEAD2F9B8}"/>
                    </a:ext>
                  </a:extLst>
                </p:cNvPr>
                <p:cNvPicPr>
                  <a:picLocks noChangeAspect="1"/>
                </p:cNvPicPr>
                <p:nvPr/>
              </p:nvPicPr>
              <p:blipFill>
                <a:blip r:embed="rId3"/>
                <a:srcRect l="27314" t="15696" r="25314" b="9559"/>
                <a:stretch>
                  <a:fillRect/>
                </a:stretch>
              </p:blipFill>
              <p:spPr>
                <a:xfrm>
                  <a:off x="10398368" y="3652497"/>
                  <a:ext cx="276517" cy="4363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sp>
            <p:nvSpPr>
              <p:cNvPr id="57" name="テキスト ボックス 56">
                <a:extLst>
                  <a:ext uri="{FF2B5EF4-FFF2-40B4-BE49-F238E27FC236}">
                    <a16:creationId xmlns:a16="http://schemas.microsoft.com/office/drawing/2014/main" id="{BE65516A-6E80-4A2B-A5B1-2FD2F1E0384C}"/>
                  </a:ext>
                </a:extLst>
              </p:cNvPr>
              <p:cNvSpPr txBox="1"/>
              <p:nvPr/>
            </p:nvSpPr>
            <p:spPr>
              <a:xfrm>
                <a:off x="9519819" y="2418269"/>
                <a:ext cx="2147989" cy="363898"/>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対象施設を選択</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3CF704E8-B927-440C-82EA-83037DB82DFA}"/>
                  </a:ext>
                </a:extLst>
              </p:cNvPr>
              <p:cNvSpPr txBox="1"/>
              <p:nvPr/>
            </p:nvSpPr>
            <p:spPr>
              <a:xfrm>
                <a:off x="8294818" y="-46079"/>
                <a:ext cx="2993777" cy="363898"/>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「通報対象施設」をタップします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grpSp>
        <p:grpSp>
          <p:nvGrpSpPr>
            <p:cNvPr id="7" name="グループ化 6">
              <a:extLst>
                <a:ext uri="{FF2B5EF4-FFF2-40B4-BE49-F238E27FC236}">
                  <a16:creationId xmlns:a16="http://schemas.microsoft.com/office/drawing/2014/main" id="{EA84CF2E-100D-475D-988D-1314BBF94109}"/>
                </a:ext>
              </a:extLst>
            </p:cNvPr>
            <p:cNvGrpSpPr/>
            <p:nvPr/>
          </p:nvGrpSpPr>
          <p:grpSpPr>
            <a:xfrm>
              <a:off x="827584" y="1887553"/>
              <a:ext cx="7979489" cy="4741101"/>
              <a:chOff x="861991" y="1852901"/>
              <a:chExt cx="7979489" cy="4741101"/>
            </a:xfrm>
          </p:grpSpPr>
          <p:pic>
            <p:nvPicPr>
              <p:cNvPr id="5" name="図 4">
                <a:extLst>
                  <a:ext uri="{FF2B5EF4-FFF2-40B4-BE49-F238E27FC236}">
                    <a16:creationId xmlns:a16="http://schemas.microsoft.com/office/drawing/2014/main" id="{833E0245-E86B-42CC-A897-6792CF5449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0442" y="2127062"/>
                <a:ext cx="2063966" cy="4466940"/>
              </a:xfrm>
              <a:prstGeom prst="rect">
                <a:avLst/>
              </a:prstGeom>
              <a:noFill/>
              <a:ln>
                <a:solidFill>
                  <a:schemeClr val="tx1">
                    <a:lumMod val="50000"/>
                    <a:lumOff val="50000"/>
                  </a:schemeClr>
                </a:solidFill>
              </a:ln>
            </p:spPr>
          </p:pic>
          <p:grpSp>
            <p:nvGrpSpPr>
              <p:cNvPr id="6" name="グループ化 5">
                <a:extLst>
                  <a:ext uri="{FF2B5EF4-FFF2-40B4-BE49-F238E27FC236}">
                    <a16:creationId xmlns:a16="http://schemas.microsoft.com/office/drawing/2014/main" id="{03B0ABBD-D85C-4F7E-A84B-33632BF645E1}"/>
                  </a:ext>
                </a:extLst>
              </p:cNvPr>
              <p:cNvGrpSpPr/>
              <p:nvPr/>
            </p:nvGrpSpPr>
            <p:grpSpPr>
              <a:xfrm>
                <a:off x="861991" y="1852901"/>
                <a:ext cx="7979489" cy="4741100"/>
                <a:chOff x="861991" y="1852901"/>
                <a:chExt cx="7979489" cy="4741100"/>
              </a:xfrm>
            </p:grpSpPr>
            <p:pic>
              <p:nvPicPr>
                <p:cNvPr id="3" name="図 2">
                  <a:extLst>
                    <a:ext uri="{FF2B5EF4-FFF2-40B4-BE49-F238E27FC236}">
                      <a16:creationId xmlns:a16="http://schemas.microsoft.com/office/drawing/2014/main" id="{DBD979EC-4519-49DC-A545-4902C767FB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6236" y="2106816"/>
                  <a:ext cx="2073320" cy="4487185"/>
                </a:xfrm>
                <a:prstGeom prst="rect">
                  <a:avLst/>
                </a:prstGeom>
                <a:ln>
                  <a:solidFill>
                    <a:schemeClr val="tx1">
                      <a:lumMod val="50000"/>
                      <a:lumOff val="50000"/>
                    </a:schemeClr>
                  </a:solidFill>
                </a:ln>
              </p:spPr>
            </p:pic>
            <p:sp>
              <p:nvSpPr>
                <p:cNvPr id="26" name="二等辺三角形 25">
                  <a:extLst>
                    <a:ext uri="{FF2B5EF4-FFF2-40B4-BE49-F238E27FC236}">
                      <a16:creationId xmlns:a16="http://schemas.microsoft.com/office/drawing/2014/main" id="{9605A43F-1469-4194-B81F-CF47D3DB41F5}"/>
                    </a:ext>
                  </a:extLst>
                </p:cNvPr>
                <p:cNvSpPr/>
                <p:nvPr/>
              </p:nvSpPr>
              <p:spPr>
                <a:xfrm rot="5400000">
                  <a:off x="728980" y="4047494"/>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a:extLst>
                    <a:ext uri="{FF2B5EF4-FFF2-40B4-BE49-F238E27FC236}">
                      <a16:creationId xmlns:a16="http://schemas.microsoft.com/office/drawing/2014/main" id="{D19AC80F-8D3F-4794-8BCF-3CE541D39319}"/>
                    </a:ext>
                  </a:extLst>
                </p:cNvPr>
                <p:cNvSpPr/>
                <p:nvPr/>
              </p:nvSpPr>
              <p:spPr>
                <a:xfrm rot="5400000">
                  <a:off x="3528301" y="4047495"/>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グループ化 37">
                  <a:extLst>
                    <a:ext uri="{FF2B5EF4-FFF2-40B4-BE49-F238E27FC236}">
                      <a16:creationId xmlns:a16="http://schemas.microsoft.com/office/drawing/2014/main" id="{47DA7F30-9F9B-49A5-ABD1-2EDC6BA4A4F4}"/>
                    </a:ext>
                  </a:extLst>
                </p:cNvPr>
                <p:cNvGrpSpPr/>
                <p:nvPr/>
              </p:nvGrpSpPr>
              <p:grpSpPr>
                <a:xfrm>
                  <a:off x="4220833" y="1852901"/>
                  <a:ext cx="4620647" cy="3177686"/>
                  <a:chOff x="353344" y="350818"/>
                  <a:chExt cx="5962084" cy="4100421"/>
                </a:xfrm>
              </p:grpSpPr>
              <p:grpSp>
                <p:nvGrpSpPr>
                  <p:cNvPr id="39" name="グループ化 38">
                    <a:extLst>
                      <a:ext uri="{FF2B5EF4-FFF2-40B4-BE49-F238E27FC236}">
                        <a16:creationId xmlns:a16="http://schemas.microsoft.com/office/drawing/2014/main" id="{AEAEAA8D-C56C-4DEC-9A28-035CC67A18FE}"/>
                      </a:ext>
                    </a:extLst>
                  </p:cNvPr>
                  <p:cNvGrpSpPr/>
                  <p:nvPr/>
                </p:nvGrpSpPr>
                <p:grpSpPr>
                  <a:xfrm>
                    <a:off x="3323921" y="3694084"/>
                    <a:ext cx="2552346" cy="757155"/>
                    <a:chOff x="3323921" y="3694084"/>
                    <a:chExt cx="2552346" cy="757155"/>
                  </a:xfrm>
                </p:grpSpPr>
                <p:grpSp>
                  <p:nvGrpSpPr>
                    <p:cNvPr id="41" name="グループ化 40">
                      <a:extLst>
                        <a:ext uri="{FF2B5EF4-FFF2-40B4-BE49-F238E27FC236}">
                          <a16:creationId xmlns:a16="http://schemas.microsoft.com/office/drawing/2014/main" id="{8FF0DBEC-9551-4B50-8EBE-6A003BF50B4D}"/>
                        </a:ext>
                      </a:extLst>
                    </p:cNvPr>
                    <p:cNvGrpSpPr/>
                    <p:nvPr/>
                  </p:nvGrpSpPr>
                  <p:grpSpPr>
                    <a:xfrm>
                      <a:off x="3323921" y="3694084"/>
                      <a:ext cx="2552346" cy="757155"/>
                      <a:chOff x="3323921" y="3694084"/>
                      <a:chExt cx="2552346" cy="757155"/>
                    </a:xfrm>
                  </p:grpSpPr>
                  <p:sp>
                    <p:nvSpPr>
                      <p:cNvPr id="44" name="正方形/長方形 43">
                        <a:extLst>
                          <a:ext uri="{FF2B5EF4-FFF2-40B4-BE49-F238E27FC236}">
                            <a16:creationId xmlns:a16="http://schemas.microsoft.com/office/drawing/2014/main" id="{BDC4EC32-E7EC-44CE-B8F4-ABAE9E8C5871}"/>
                          </a:ext>
                        </a:extLst>
                      </p:cNvPr>
                      <p:cNvSpPr/>
                      <p:nvPr/>
                    </p:nvSpPr>
                    <p:spPr>
                      <a:xfrm>
                        <a:off x="3872585" y="3694084"/>
                        <a:ext cx="1615440" cy="3276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FDD77434-87BC-42B5-ADFC-F9B89628A536}"/>
                          </a:ext>
                        </a:extLst>
                      </p:cNvPr>
                      <p:cNvSpPr/>
                      <p:nvPr/>
                    </p:nvSpPr>
                    <p:spPr>
                      <a:xfrm>
                        <a:off x="3323921" y="4133950"/>
                        <a:ext cx="2552346" cy="3172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2" name="図 41">
                      <a:extLst>
                        <a:ext uri="{FF2B5EF4-FFF2-40B4-BE49-F238E27FC236}">
                          <a16:creationId xmlns:a16="http://schemas.microsoft.com/office/drawing/2014/main" id="{08EB6FC8-2FD4-40C5-BEC3-DA1118FEBA32}"/>
                        </a:ext>
                      </a:extLst>
                    </p:cNvPr>
                    <p:cNvPicPr>
                      <a:picLocks noChangeAspect="1"/>
                    </p:cNvPicPr>
                    <p:nvPr/>
                  </p:nvPicPr>
                  <p:blipFill>
                    <a:blip r:embed="rId3"/>
                    <a:srcRect l="27314" t="15696" r="25314" b="9559"/>
                    <a:stretch>
                      <a:fillRect/>
                    </a:stretch>
                  </p:blipFill>
                  <p:spPr>
                    <a:xfrm>
                      <a:off x="5258457" y="3833581"/>
                      <a:ext cx="276517" cy="436299"/>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sp>
                <p:nvSpPr>
                  <p:cNvPr id="40" name="テキスト ボックス 39">
                    <a:extLst>
                      <a:ext uri="{FF2B5EF4-FFF2-40B4-BE49-F238E27FC236}">
                        <a16:creationId xmlns:a16="http://schemas.microsoft.com/office/drawing/2014/main" id="{6C29A2D6-8197-4851-B0B8-D9E3366FF123}"/>
                      </a:ext>
                    </a:extLst>
                  </p:cNvPr>
                  <p:cNvSpPr txBox="1"/>
                  <p:nvPr/>
                </p:nvSpPr>
                <p:spPr>
                  <a:xfrm>
                    <a:off x="4166324" y="2936929"/>
                    <a:ext cx="2149104" cy="327648"/>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当てはまるエリアを選択</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49" name="テキスト ボックス 48">
                    <a:extLst>
                      <a:ext uri="{FF2B5EF4-FFF2-40B4-BE49-F238E27FC236}">
                        <a16:creationId xmlns:a16="http://schemas.microsoft.com/office/drawing/2014/main" id="{FAABA349-C06D-467E-92E2-890238726BD8}"/>
                      </a:ext>
                    </a:extLst>
                  </p:cNvPr>
                  <p:cNvSpPr txBox="1"/>
                  <p:nvPr/>
                </p:nvSpPr>
                <p:spPr>
                  <a:xfrm>
                    <a:off x="353344" y="2683394"/>
                    <a:ext cx="2149104" cy="327648"/>
                  </a:xfrm>
                  <a:prstGeom prst="rect">
                    <a:avLst/>
                  </a:prstGeom>
                  <a:solidFill>
                    <a:srgbClr val="FFFFFF"/>
                  </a:solid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↓エリアが参照できます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43468958-221E-4AD1-A977-8D52B5C7A54A}"/>
                      </a:ext>
                    </a:extLst>
                  </p:cNvPr>
                  <p:cNvSpPr txBox="1"/>
                  <p:nvPr/>
                </p:nvSpPr>
                <p:spPr>
                  <a:xfrm>
                    <a:off x="3331224" y="350818"/>
                    <a:ext cx="2695550" cy="327648"/>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「エリア（公園）」をタップします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grpSp>
            <p:sp>
              <p:nvSpPr>
                <p:cNvPr id="46" name="二等辺三角形 45">
                  <a:extLst>
                    <a:ext uri="{FF2B5EF4-FFF2-40B4-BE49-F238E27FC236}">
                      <a16:creationId xmlns:a16="http://schemas.microsoft.com/office/drawing/2014/main" id="{1C283A0B-451E-4663-BA4B-FC276F94780D}"/>
                    </a:ext>
                  </a:extLst>
                </p:cNvPr>
                <p:cNvSpPr/>
                <p:nvPr/>
              </p:nvSpPr>
              <p:spPr>
                <a:xfrm rot="5400000">
                  <a:off x="6026898" y="4063560"/>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4C1BCAFF-F3EB-4BF9-B1C5-14446CFE5179}"/>
                    </a:ext>
                  </a:extLst>
                </p:cNvPr>
                <p:cNvSpPr/>
                <p:nvPr/>
              </p:nvSpPr>
              <p:spPr>
                <a:xfrm>
                  <a:off x="3902195" y="3993981"/>
                  <a:ext cx="2109965" cy="11632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grpSp>
    </p:spTree>
    <p:extLst>
      <p:ext uri="{BB962C8B-B14F-4D97-AF65-F5344CB8AC3E}">
        <p14:creationId xmlns:p14="http://schemas.microsoft.com/office/powerpoint/2010/main" val="272470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2">
            <a:extLst>
              <a:ext uri="{FF2B5EF4-FFF2-40B4-BE49-F238E27FC236}">
                <a16:creationId xmlns:a16="http://schemas.microsoft.com/office/drawing/2014/main" id="{0F0F3FFB-418B-461D-8EC4-6F33AE2A12AD}"/>
              </a:ext>
            </a:extLst>
          </p:cNvPr>
          <p:cNvSpPr txBox="1">
            <a:spLocks/>
          </p:cNvSpPr>
          <p:nvPr/>
        </p:nvSpPr>
        <p:spPr>
          <a:xfrm>
            <a:off x="754167" y="117638"/>
            <a:ext cx="7694880" cy="706561"/>
          </a:xfrm>
          <a:prstGeom prst="rect">
            <a:avLst/>
          </a:prstGeom>
        </p:spPr>
        <p:txBody>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kern="0" dirty="0"/>
              <a:t>5.3</a:t>
            </a:r>
            <a:r>
              <a:rPr lang="ja-JP" altLang="en-US" kern="0" dirty="0"/>
              <a:t>　不具合内容の選択</a:t>
            </a:r>
            <a:endParaRPr lang="en-US" altLang="ja-JP" kern="0" dirty="0"/>
          </a:p>
        </p:txBody>
      </p:sp>
      <p:grpSp>
        <p:nvGrpSpPr>
          <p:cNvPr id="3" name="グループ化 2">
            <a:extLst>
              <a:ext uri="{FF2B5EF4-FFF2-40B4-BE49-F238E27FC236}">
                <a16:creationId xmlns:a16="http://schemas.microsoft.com/office/drawing/2014/main" id="{77D354FB-00F7-4AD0-BEE8-B3D9A6468030}"/>
              </a:ext>
            </a:extLst>
          </p:cNvPr>
          <p:cNvGrpSpPr/>
          <p:nvPr/>
        </p:nvGrpSpPr>
        <p:grpSpPr>
          <a:xfrm>
            <a:off x="376095" y="1034096"/>
            <a:ext cx="8626961" cy="5207879"/>
            <a:chOff x="376095" y="1034096"/>
            <a:chExt cx="8626961" cy="5207879"/>
          </a:xfrm>
        </p:grpSpPr>
        <p:grpSp>
          <p:nvGrpSpPr>
            <p:cNvPr id="5" name="グループ化 4">
              <a:extLst>
                <a:ext uri="{FF2B5EF4-FFF2-40B4-BE49-F238E27FC236}">
                  <a16:creationId xmlns:a16="http://schemas.microsoft.com/office/drawing/2014/main" id="{9A704339-BFDC-42C5-996E-4A924CA93F42}"/>
                </a:ext>
              </a:extLst>
            </p:cNvPr>
            <p:cNvGrpSpPr/>
            <p:nvPr/>
          </p:nvGrpSpPr>
          <p:grpSpPr>
            <a:xfrm>
              <a:off x="376095" y="1085582"/>
              <a:ext cx="6094772" cy="5156393"/>
              <a:chOff x="686843" y="1337903"/>
              <a:chExt cx="6094772" cy="5156393"/>
            </a:xfrm>
          </p:grpSpPr>
          <p:pic>
            <p:nvPicPr>
              <p:cNvPr id="4" name="図 3">
                <a:extLst>
                  <a:ext uri="{FF2B5EF4-FFF2-40B4-BE49-F238E27FC236}">
                    <a16:creationId xmlns:a16="http://schemas.microsoft.com/office/drawing/2014/main" id="{3CCFB3F8-44F3-4A8B-8366-5E026A58FD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121" y="1591819"/>
                <a:ext cx="2265208" cy="4902477"/>
              </a:xfrm>
              <a:prstGeom prst="rect">
                <a:avLst/>
              </a:prstGeom>
              <a:ln>
                <a:solidFill>
                  <a:schemeClr val="tx1">
                    <a:lumMod val="50000"/>
                    <a:lumOff val="50000"/>
                  </a:schemeClr>
                </a:solidFill>
              </a:ln>
            </p:spPr>
          </p:pic>
          <p:pic>
            <p:nvPicPr>
              <p:cNvPr id="23" name="図 22">
                <a:extLst>
                  <a:ext uri="{FF2B5EF4-FFF2-40B4-BE49-F238E27FC236}">
                    <a16:creationId xmlns:a16="http://schemas.microsoft.com/office/drawing/2014/main" id="{2A12CDA5-29EA-4FA2-B411-701B025C97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0" y="1591819"/>
                <a:ext cx="2265207" cy="4902477"/>
              </a:xfrm>
              <a:prstGeom prst="rect">
                <a:avLst/>
              </a:prstGeom>
              <a:ln>
                <a:solidFill>
                  <a:schemeClr val="tx1">
                    <a:lumMod val="50000"/>
                    <a:lumOff val="50000"/>
                  </a:schemeClr>
                </a:solidFill>
              </a:ln>
            </p:spPr>
          </p:pic>
          <p:grpSp>
            <p:nvGrpSpPr>
              <p:cNvPr id="38" name="グループ化 37">
                <a:extLst>
                  <a:ext uri="{FF2B5EF4-FFF2-40B4-BE49-F238E27FC236}">
                    <a16:creationId xmlns:a16="http://schemas.microsoft.com/office/drawing/2014/main" id="{B2845AC2-8DAB-440F-A398-84200D3FBD03}"/>
                  </a:ext>
                </a:extLst>
              </p:cNvPr>
              <p:cNvGrpSpPr/>
              <p:nvPr/>
            </p:nvGrpSpPr>
            <p:grpSpPr>
              <a:xfrm>
                <a:off x="957196" y="1362035"/>
                <a:ext cx="3153273" cy="4132376"/>
                <a:chOff x="6171403" y="-278805"/>
                <a:chExt cx="3919327" cy="4918807"/>
              </a:xfrm>
            </p:grpSpPr>
            <p:grpSp>
              <p:nvGrpSpPr>
                <p:cNvPr id="12" name="グループ化 11">
                  <a:extLst>
                    <a:ext uri="{FF2B5EF4-FFF2-40B4-BE49-F238E27FC236}">
                      <a16:creationId xmlns:a16="http://schemas.microsoft.com/office/drawing/2014/main" id="{E6342800-22B1-4164-971B-9441FF077738}"/>
                    </a:ext>
                  </a:extLst>
                </p:cNvPr>
                <p:cNvGrpSpPr/>
                <p:nvPr/>
              </p:nvGrpSpPr>
              <p:grpSpPr>
                <a:xfrm>
                  <a:off x="6171403" y="2696964"/>
                  <a:ext cx="2530470" cy="1943038"/>
                  <a:chOff x="6171403" y="2696964"/>
                  <a:chExt cx="2530470" cy="1943038"/>
                </a:xfrm>
              </p:grpSpPr>
              <p:grpSp>
                <p:nvGrpSpPr>
                  <p:cNvPr id="6" name="グループ化 5">
                    <a:extLst>
                      <a:ext uri="{FF2B5EF4-FFF2-40B4-BE49-F238E27FC236}">
                        <a16:creationId xmlns:a16="http://schemas.microsoft.com/office/drawing/2014/main" id="{CF80509E-071A-4E54-BBC1-CCCA51933B54}"/>
                      </a:ext>
                    </a:extLst>
                  </p:cNvPr>
                  <p:cNvGrpSpPr/>
                  <p:nvPr/>
                </p:nvGrpSpPr>
                <p:grpSpPr>
                  <a:xfrm>
                    <a:off x="6171403" y="2696964"/>
                    <a:ext cx="2530470" cy="1943038"/>
                    <a:chOff x="6171403" y="2696964"/>
                    <a:chExt cx="2530470" cy="1943038"/>
                  </a:xfrm>
                </p:grpSpPr>
                <p:sp>
                  <p:nvSpPr>
                    <p:cNvPr id="22" name="正方形/長方形 21">
                      <a:extLst>
                        <a:ext uri="{FF2B5EF4-FFF2-40B4-BE49-F238E27FC236}">
                          <a16:creationId xmlns:a16="http://schemas.microsoft.com/office/drawing/2014/main" id="{E9AA57EE-F204-495B-8B3D-80061A197498}"/>
                        </a:ext>
                      </a:extLst>
                    </p:cNvPr>
                    <p:cNvSpPr/>
                    <p:nvPr/>
                  </p:nvSpPr>
                  <p:spPr>
                    <a:xfrm>
                      <a:off x="6599617" y="2696964"/>
                      <a:ext cx="1686560" cy="3921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F151BF16-B337-4AF0-BE81-C1D35F9EAF97}"/>
                        </a:ext>
                      </a:extLst>
                    </p:cNvPr>
                    <p:cNvSpPr/>
                    <p:nvPr/>
                  </p:nvSpPr>
                  <p:spPr>
                    <a:xfrm>
                      <a:off x="6171403" y="4270670"/>
                      <a:ext cx="2530470" cy="3693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8" name="図 27">
                    <a:extLst>
                      <a:ext uri="{FF2B5EF4-FFF2-40B4-BE49-F238E27FC236}">
                        <a16:creationId xmlns:a16="http://schemas.microsoft.com/office/drawing/2014/main" id="{60290403-0B60-42A0-A641-16B78E38FD54}"/>
                      </a:ext>
                    </a:extLst>
                  </p:cNvPr>
                  <p:cNvPicPr>
                    <a:picLocks noChangeAspect="1"/>
                  </p:cNvPicPr>
                  <p:nvPr/>
                </p:nvPicPr>
                <p:blipFill>
                  <a:blip r:embed="rId4"/>
                  <a:srcRect l="27314" t="15696" r="25314" b="9559"/>
                  <a:stretch>
                    <a:fillRect/>
                  </a:stretch>
                </p:blipFill>
                <p:spPr>
                  <a:xfrm>
                    <a:off x="7943454" y="2893052"/>
                    <a:ext cx="276517" cy="4363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sp>
              <p:nvSpPr>
                <p:cNvPr id="34" name="テキスト ボックス 33">
                  <a:extLst>
                    <a:ext uri="{FF2B5EF4-FFF2-40B4-BE49-F238E27FC236}">
                      <a16:creationId xmlns:a16="http://schemas.microsoft.com/office/drawing/2014/main" id="{B3858532-0B30-4763-ABFA-7A7CAD78BC2C}"/>
                    </a:ext>
                  </a:extLst>
                </p:cNvPr>
                <p:cNvSpPr txBox="1"/>
                <p:nvPr/>
              </p:nvSpPr>
              <p:spPr>
                <a:xfrm>
                  <a:off x="7544223" y="2248660"/>
                  <a:ext cx="2546507" cy="302239"/>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不具合の内容を選択</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sp>
              <p:nvSpPr>
                <p:cNvPr id="39" name="テキスト ボックス 38">
                  <a:extLst>
                    <a:ext uri="{FF2B5EF4-FFF2-40B4-BE49-F238E27FC236}">
                      <a16:creationId xmlns:a16="http://schemas.microsoft.com/office/drawing/2014/main" id="{A5A65ED4-EE6E-4B9E-A6A8-9BB1ADC7C326}"/>
                    </a:ext>
                  </a:extLst>
                </p:cNvPr>
                <p:cNvSpPr txBox="1"/>
                <p:nvPr/>
              </p:nvSpPr>
              <p:spPr>
                <a:xfrm>
                  <a:off x="6291737" y="-278805"/>
                  <a:ext cx="3008765" cy="302239"/>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「不具合の内容」をタップします</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grpSp>
          <p:sp>
            <p:nvSpPr>
              <p:cNvPr id="32" name="二等辺三角形 31">
                <a:extLst>
                  <a:ext uri="{FF2B5EF4-FFF2-40B4-BE49-F238E27FC236}">
                    <a16:creationId xmlns:a16="http://schemas.microsoft.com/office/drawing/2014/main" id="{0AFD9556-85E7-47D4-9BB3-60BB6F1132CD}"/>
                  </a:ext>
                </a:extLst>
              </p:cNvPr>
              <p:cNvSpPr/>
              <p:nvPr/>
            </p:nvSpPr>
            <p:spPr>
              <a:xfrm rot="5400000">
                <a:off x="560688" y="3814934"/>
                <a:ext cx="402043" cy="149733"/>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二等辺三角形 35">
                <a:extLst>
                  <a:ext uri="{FF2B5EF4-FFF2-40B4-BE49-F238E27FC236}">
                    <a16:creationId xmlns:a16="http://schemas.microsoft.com/office/drawing/2014/main" id="{682E1C1D-25E8-4188-A156-72A79E34015A}"/>
                  </a:ext>
                </a:extLst>
              </p:cNvPr>
              <p:cNvSpPr/>
              <p:nvPr/>
            </p:nvSpPr>
            <p:spPr>
              <a:xfrm rot="5400000">
                <a:off x="3493693" y="3821789"/>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33F5E846-1B0B-4B14-B8F4-916E3AFE4A0E}"/>
                  </a:ext>
                </a:extLst>
              </p:cNvPr>
              <p:cNvGrpSpPr/>
              <p:nvPr/>
            </p:nvGrpSpPr>
            <p:grpSpPr>
              <a:xfrm>
                <a:off x="4139950" y="1337903"/>
                <a:ext cx="2149384" cy="4822522"/>
                <a:chOff x="4139950" y="1337903"/>
                <a:chExt cx="2149384" cy="4822522"/>
              </a:xfrm>
            </p:grpSpPr>
            <p:grpSp>
              <p:nvGrpSpPr>
                <p:cNvPr id="10" name="グループ化 9">
                  <a:extLst>
                    <a:ext uri="{FF2B5EF4-FFF2-40B4-BE49-F238E27FC236}">
                      <a16:creationId xmlns:a16="http://schemas.microsoft.com/office/drawing/2014/main" id="{3778CB24-46A9-4EB7-AE4A-E11BA3CE781F}"/>
                    </a:ext>
                  </a:extLst>
                </p:cNvPr>
                <p:cNvGrpSpPr/>
                <p:nvPr/>
              </p:nvGrpSpPr>
              <p:grpSpPr>
                <a:xfrm>
                  <a:off x="4139950" y="5589234"/>
                  <a:ext cx="2149384" cy="571191"/>
                  <a:chOff x="9110332" y="5397162"/>
                  <a:chExt cx="2528098" cy="680551"/>
                </a:xfrm>
              </p:grpSpPr>
              <p:sp>
                <p:nvSpPr>
                  <p:cNvPr id="20" name="正方形/長方形 19">
                    <a:extLst>
                      <a:ext uri="{FF2B5EF4-FFF2-40B4-BE49-F238E27FC236}">
                        <a16:creationId xmlns:a16="http://schemas.microsoft.com/office/drawing/2014/main" id="{D5A53FBE-4E13-4663-8B65-84F892196053}"/>
                      </a:ext>
                    </a:extLst>
                  </p:cNvPr>
                  <p:cNvSpPr/>
                  <p:nvPr/>
                </p:nvSpPr>
                <p:spPr>
                  <a:xfrm>
                    <a:off x="9110332" y="5397162"/>
                    <a:ext cx="2504730" cy="3454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0" name="図 29">
                    <a:extLst>
                      <a:ext uri="{FF2B5EF4-FFF2-40B4-BE49-F238E27FC236}">
                        <a16:creationId xmlns:a16="http://schemas.microsoft.com/office/drawing/2014/main" id="{E3916D0A-3599-4568-BA77-020500F3D162}"/>
                      </a:ext>
                    </a:extLst>
                  </p:cNvPr>
                  <p:cNvPicPr>
                    <a:picLocks noChangeAspect="1"/>
                  </p:cNvPicPr>
                  <p:nvPr/>
                </p:nvPicPr>
                <p:blipFill>
                  <a:blip r:embed="rId4"/>
                  <a:srcRect l="27314" t="15696" r="25314" b="9559"/>
                  <a:stretch>
                    <a:fillRect/>
                  </a:stretch>
                </p:blipFill>
                <p:spPr>
                  <a:xfrm>
                    <a:off x="11361913" y="5641413"/>
                    <a:ext cx="276517" cy="4363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sp>
              <p:nvSpPr>
                <p:cNvPr id="40" name="テキスト ボックス 39">
                  <a:extLst>
                    <a:ext uri="{FF2B5EF4-FFF2-40B4-BE49-F238E27FC236}">
                      <a16:creationId xmlns:a16="http://schemas.microsoft.com/office/drawing/2014/main" id="{BEC4F6D5-7355-4742-81A7-2DDA68E6C911}"/>
                    </a:ext>
                  </a:extLst>
                </p:cNvPr>
                <p:cNvSpPr txBox="1"/>
                <p:nvPr/>
              </p:nvSpPr>
              <p:spPr>
                <a:xfrm>
                  <a:off x="4427984" y="1337903"/>
                  <a:ext cx="1626258"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「次へ」をタップします</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grpSp>
          <p:sp>
            <p:nvSpPr>
              <p:cNvPr id="33" name="二等辺三角形 32">
                <a:extLst>
                  <a:ext uri="{FF2B5EF4-FFF2-40B4-BE49-F238E27FC236}">
                    <a16:creationId xmlns:a16="http://schemas.microsoft.com/office/drawing/2014/main" id="{5941147B-0F82-4D27-9067-DF99F848348A}"/>
                  </a:ext>
                </a:extLst>
              </p:cNvPr>
              <p:cNvSpPr/>
              <p:nvPr/>
            </p:nvSpPr>
            <p:spPr>
              <a:xfrm rot="5400000">
                <a:off x="6512582" y="3824969"/>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グループ化 20">
              <a:extLst>
                <a:ext uri="{FF2B5EF4-FFF2-40B4-BE49-F238E27FC236}">
                  <a16:creationId xmlns:a16="http://schemas.microsoft.com/office/drawing/2014/main" id="{57065737-6CE8-4053-B22F-50802D67A252}"/>
                </a:ext>
              </a:extLst>
            </p:cNvPr>
            <p:cNvGrpSpPr/>
            <p:nvPr/>
          </p:nvGrpSpPr>
          <p:grpSpPr>
            <a:xfrm>
              <a:off x="6711304" y="1034096"/>
              <a:ext cx="2291752" cy="5205922"/>
              <a:chOff x="6711304" y="1034096"/>
              <a:chExt cx="2291752" cy="5205922"/>
            </a:xfrm>
          </p:grpSpPr>
          <p:sp>
            <p:nvSpPr>
              <p:cNvPr id="24" name="テキスト ボックス 23">
                <a:extLst>
                  <a:ext uri="{FF2B5EF4-FFF2-40B4-BE49-F238E27FC236}">
                    <a16:creationId xmlns:a16="http://schemas.microsoft.com/office/drawing/2014/main" id="{4759EBB8-0B95-4315-ADC7-9621C31BFEA5}"/>
                  </a:ext>
                </a:extLst>
              </p:cNvPr>
              <p:cNvSpPr txBox="1"/>
              <p:nvPr/>
            </p:nvSpPr>
            <p:spPr>
              <a:xfrm>
                <a:off x="6848768" y="1034096"/>
                <a:ext cx="2028812"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位置情報の使用を許可します</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pic>
            <p:nvPicPr>
              <p:cNvPr id="25" name="図 24">
                <a:extLst>
                  <a:ext uri="{FF2B5EF4-FFF2-40B4-BE49-F238E27FC236}">
                    <a16:creationId xmlns:a16="http://schemas.microsoft.com/office/drawing/2014/main" id="{92E5F655-BAF2-4810-AEA1-104D32E74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1304" y="1343631"/>
                <a:ext cx="2291752" cy="4896387"/>
              </a:xfrm>
              <a:prstGeom prst="rect">
                <a:avLst/>
              </a:prstGeom>
              <a:ln>
                <a:solidFill>
                  <a:schemeClr val="tx1">
                    <a:lumMod val="50000"/>
                    <a:lumOff val="50000"/>
                  </a:schemeClr>
                </a:solidFill>
              </a:ln>
            </p:spPr>
          </p:pic>
          <p:sp>
            <p:nvSpPr>
              <p:cNvPr id="26" name="正方形/長方形 25">
                <a:extLst>
                  <a:ext uri="{FF2B5EF4-FFF2-40B4-BE49-F238E27FC236}">
                    <a16:creationId xmlns:a16="http://schemas.microsoft.com/office/drawing/2014/main" id="{24B1FDBD-0E43-42D7-B11E-8CC4DBA0A937}"/>
                  </a:ext>
                </a:extLst>
              </p:cNvPr>
              <p:cNvSpPr/>
              <p:nvPr/>
            </p:nvSpPr>
            <p:spPr>
              <a:xfrm>
                <a:off x="7812934" y="4197564"/>
                <a:ext cx="814178" cy="2832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0158369B-5B37-47F8-A3D0-7782E606ADA6}"/>
                  </a:ext>
                </a:extLst>
              </p:cNvPr>
              <p:cNvSpPr txBox="1"/>
              <p:nvPr/>
            </p:nvSpPr>
            <p:spPr>
              <a:xfrm>
                <a:off x="8220023" y="4643698"/>
                <a:ext cx="621002" cy="276999"/>
              </a:xfrm>
              <a:prstGeom prst="rect">
                <a:avLst/>
              </a:prstGeom>
              <a:noFill/>
            </p:spPr>
            <p:txBody>
              <a:bodyPr wrap="square" rtlCol="0">
                <a:spAutoFit/>
              </a:bodyPr>
              <a:lstStyle/>
              <a:p>
                <a:r>
                  <a:rPr kumimoji="1" lang="ja-JP" altLang="en-US" sz="1200" b="1" dirty="0">
                    <a:solidFill>
                      <a:srgbClr val="FF0000"/>
                    </a:solidFill>
                    <a:latin typeface="BIZ UDPゴシック" panose="020B0400000000000000" pitchFamily="50" charset="-128"/>
                    <a:ea typeface="BIZ UDPゴシック" panose="020B0400000000000000" pitchFamily="50" charset="-128"/>
                  </a:rPr>
                  <a:t>タップ</a:t>
                </a:r>
              </a:p>
            </p:txBody>
          </p:sp>
          <p:pic>
            <p:nvPicPr>
              <p:cNvPr id="31" name="図 30">
                <a:extLst>
                  <a:ext uri="{FF2B5EF4-FFF2-40B4-BE49-F238E27FC236}">
                    <a16:creationId xmlns:a16="http://schemas.microsoft.com/office/drawing/2014/main" id="{A9DDC643-BA42-455B-A99B-10082249E0D6}"/>
                  </a:ext>
                </a:extLst>
              </p:cNvPr>
              <p:cNvPicPr>
                <a:picLocks noChangeAspect="1"/>
              </p:cNvPicPr>
              <p:nvPr/>
            </p:nvPicPr>
            <p:blipFill>
              <a:blip r:embed="rId4"/>
              <a:srcRect l="27314" t="15696" r="25314" b="9559"/>
              <a:stretch>
                <a:fillRect/>
              </a:stretch>
            </p:blipFill>
            <p:spPr>
              <a:xfrm>
                <a:off x="8412977" y="4353351"/>
                <a:ext cx="235094" cy="36619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grpSp>
      <p:pic>
        <p:nvPicPr>
          <p:cNvPr id="35" name="図 34">
            <a:extLst>
              <a:ext uri="{FF2B5EF4-FFF2-40B4-BE49-F238E27FC236}">
                <a16:creationId xmlns:a16="http://schemas.microsoft.com/office/drawing/2014/main" id="{728102D1-9EEF-4AEB-BBA6-2E8C0CA7B7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7" b="77124"/>
          <a:stretch/>
        </p:blipFill>
        <p:spPr>
          <a:xfrm>
            <a:off x="6725075" y="1339499"/>
            <a:ext cx="2277981" cy="1124260"/>
          </a:xfrm>
          <a:prstGeom prst="rect">
            <a:avLst/>
          </a:prstGeom>
        </p:spPr>
      </p:pic>
      <p:sp>
        <p:nvSpPr>
          <p:cNvPr id="37" name="正方形/長方形 36">
            <a:extLst>
              <a:ext uri="{FF2B5EF4-FFF2-40B4-BE49-F238E27FC236}">
                <a16:creationId xmlns:a16="http://schemas.microsoft.com/office/drawing/2014/main" id="{9A44F3B3-FA9C-40BD-89F2-C8D47C09704C}"/>
              </a:ext>
            </a:extLst>
          </p:cNvPr>
          <p:cNvSpPr/>
          <p:nvPr/>
        </p:nvSpPr>
        <p:spPr>
          <a:xfrm>
            <a:off x="6732240" y="1357342"/>
            <a:ext cx="2257308" cy="1135554"/>
          </a:xfrm>
          <a:prstGeom prst="rect">
            <a:avLst/>
          </a:prstGeom>
          <a:solidFill>
            <a:srgbClr val="CCCCCC">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69261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C4A7084B-04D7-4C96-869E-563A2E29D4E4}"/>
              </a:ext>
            </a:extLst>
          </p:cNvPr>
          <p:cNvGrpSpPr/>
          <p:nvPr/>
        </p:nvGrpSpPr>
        <p:grpSpPr>
          <a:xfrm>
            <a:off x="376851" y="1407481"/>
            <a:ext cx="2479170" cy="5271011"/>
            <a:chOff x="4422060" y="551769"/>
            <a:chExt cx="2829726" cy="6124238"/>
          </a:xfrm>
        </p:grpSpPr>
        <p:pic>
          <p:nvPicPr>
            <p:cNvPr id="27" name="図 26">
              <a:extLst>
                <a:ext uri="{FF2B5EF4-FFF2-40B4-BE49-F238E27FC236}">
                  <a16:creationId xmlns:a16="http://schemas.microsoft.com/office/drawing/2014/main" id="{F875E051-55AB-44DF-9D51-6A07AB6B94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2060" y="551769"/>
              <a:ext cx="2829726" cy="6124238"/>
            </a:xfrm>
            <a:prstGeom prst="rect">
              <a:avLst/>
            </a:prstGeom>
            <a:ln>
              <a:solidFill>
                <a:schemeClr val="tx1">
                  <a:lumMod val="50000"/>
                  <a:lumOff val="50000"/>
                </a:schemeClr>
              </a:solidFill>
            </a:ln>
          </p:spPr>
        </p:pic>
        <p:pic>
          <p:nvPicPr>
            <p:cNvPr id="32" name="図 31">
              <a:extLst>
                <a:ext uri="{FF2B5EF4-FFF2-40B4-BE49-F238E27FC236}">
                  <a16:creationId xmlns:a16="http://schemas.microsoft.com/office/drawing/2014/main" id="{9391A372-5027-4945-B0E8-C231B7D34FC2}"/>
                </a:ext>
              </a:extLst>
            </p:cNvPr>
            <p:cNvPicPr>
              <a:picLocks noChangeAspect="1"/>
            </p:cNvPicPr>
            <p:nvPr/>
          </p:nvPicPr>
          <p:blipFill>
            <a:blip r:embed="rId3"/>
            <a:srcRect l="27314" t="15696" r="25314" b="9559"/>
            <a:stretch>
              <a:fillRect/>
            </a:stretch>
          </p:blipFill>
          <p:spPr>
            <a:xfrm>
              <a:off x="6293781" y="4006386"/>
              <a:ext cx="263755" cy="4232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sp>
        <p:nvSpPr>
          <p:cNvPr id="39" name="タイトル 2">
            <a:extLst>
              <a:ext uri="{FF2B5EF4-FFF2-40B4-BE49-F238E27FC236}">
                <a16:creationId xmlns:a16="http://schemas.microsoft.com/office/drawing/2014/main" id="{C367CEB6-CECE-44EB-87DF-FE0C53D506D3}"/>
              </a:ext>
            </a:extLst>
          </p:cNvPr>
          <p:cNvSpPr txBox="1">
            <a:spLocks/>
          </p:cNvSpPr>
          <p:nvPr/>
        </p:nvSpPr>
        <p:spPr>
          <a:xfrm>
            <a:off x="754167" y="117638"/>
            <a:ext cx="7694880" cy="706561"/>
          </a:xfrm>
          <a:prstGeom prst="rect">
            <a:avLst/>
          </a:prstGeom>
        </p:spPr>
        <p:txBody>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kern="0" dirty="0"/>
              <a:t>5.4</a:t>
            </a:r>
            <a:r>
              <a:rPr lang="ja-JP" altLang="en-US" kern="0" dirty="0"/>
              <a:t>　写真のアップロード</a:t>
            </a:r>
            <a:endParaRPr lang="en-US" altLang="ja-JP" kern="0" dirty="0"/>
          </a:p>
        </p:txBody>
      </p:sp>
      <p:grpSp>
        <p:nvGrpSpPr>
          <p:cNvPr id="3" name="グループ化 2">
            <a:extLst>
              <a:ext uri="{FF2B5EF4-FFF2-40B4-BE49-F238E27FC236}">
                <a16:creationId xmlns:a16="http://schemas.microsoft.com/office/drawing/2014/main" id="{2706A3FF-324B-4DC7-B977-8B6B607BE596}"/>
              </a:ext>
            </a:extLst>
          </p:cNvPr>
          <p:cNvGrpSpPr/>
          <p:nvPr/>
        </p:nvGrpSpPr>
        <p:grpSpPr>
          <a:xfrm>
            <a:off x="416753" y="980728"/>
            <a:ext cx="8727247" cy="4257896"/>
            <a:chOff x="415419" y="1133529"/>
            <a:chExt cx="8727247" cy="4257896"/>
          </a:xfrm>
        </p:grpSpPr>
        <p:grpSp>
          <p:nvGrpSpPr>
            <p:cNvPr id="49" name="グループ化 48">
              <a:extLst>
                <a:ext uri="{FF2B5EF4-FFF2-40B4-BE49-F238E27FC236}">
                  <a16:creationId xmlns:a16="http://schemas.microsoft.com/office/drawing/2014/main" id="{B22FA403-9576-4669-9CC3-E14929591C7D}"/>
                </a:ext>
              </a:extLst>
            </p:cNvPr>
            <p:cNvGrpSpPr/>
            <p:nvPr/>
          </p:nvGrpSpPr>
          <p:grpSpPr>
            <a:xfrm>
              <a:off x="415419" y="3775967"/>
              <a:ext cx="1985712" cy="1065566"/>
              <a:chOff x="340859" y="3266603"/>
              <a:chExt cx="2190961" cy="1229864"/>
            </a:xfrm>
          </p:grpSpPr>
          <p:grpSp>
            <p:nvGrpSpPr>
              <p:cNvPr id="2" name="グループ化 1">
                <a:extLst>
                  <a:ext uri="{FF2B5EF4-FFF2-40B4-BE49-F238E27FC236}">
                    <a16:creationId xmlns:a16="http://schemas.microsoft.com/office/drawing/2014/main" id="{CF674FFF-9078-4B01-A43A-DDCDF8C143D2}"/>
                  </a:ext>
                </a:extLst>
              </p:cNvPr>
              <p:cNvGrpSpPr/>
              <p:nvPr/>
            </p:nvGrpSpPr>
            <p:grpSpPr>
              <a:xfrm>
                <a:off x="340859" y="3523449"/>
                <a:ext cx="1687534" cy="973018"/>
                <a:chOff x="340859" y="3523449"/>
                <a:chExt cx="1687534" cy="973018"/>
              </a:xfrm>
            </p:grpSpPr>
            <p:sp>
              <p:nvSpPr>
                <p:cNvPr id="18" name="正方形/長方形 17">
                  <a:extLst>
                    <a:ext uri="{FF2B5EF4-FFF2-40B4-BE49-F238E27FC236}">
                      <a16:creationId xmlns:a16="http://schemas.microsoft.com/office/drawing/2014/main" id="{72045D0F-04D1-44A2-8AD2-54F68248A962}"/>
                    </a:ext>
                  </a:extLst>
                </p:cNvPr>
                <p:cNvSpPr/>
                <p:nvPr/>
              </p:nvSpPr>
              <p:spPr>
                <a:xfrm>
                  <a:off x="340859" y="4206050"/>
                  <a:ext cx="1685619" cy="290417"/>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正方形/長方形 36">
                  <a:extLst>
                    <a:ext uri="{FF2B5EF4-FFF2-40B4-BE49-F238E27FC236}">
                      <a16:creationId xmlns:a16="http://schemas.microsoft.com/office/drawing/2014/main" id="{91D086EF-B7D9-426A-9B28-B328422C567E}"/>
                    </a:ext>
                  </a:extLst>
                </p:cNvPr>
                <p:cNvSpPr/>
                <p:nvPr/>
              </p:nvSpPr>
              <p:spPr>
                <a:xfrm>
                  <a:off x="342775" y="3523449"/>
                  <a:ext cx="1053946" cy="3652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a:extLst>
                    <a:ext uri="{FF2B5EF4-FFF2-40B4-BE49-F238E27FC236}">
                      <a16:creationId xmlns:a16="http://schemas.microsoft.com/office/drawing/2014/main" id="{108C1A86-409A-4578-AE26-476056DBE60D}"/>
                    </a:ext>
                  </a:extLst>
                </p:cNvPr>
                <p:cNvSpPr/>
                <p:nvPr/>
              </p:nvSpPr>
              <p:spPr>
                <a:xfrm>
                  <a:off x="342774" y="3915633"/>
                  <a:ext cx="1685619" cy="290417"/>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0" name="テキスト ボックス 39">
                <a:extLst>
                  <a:ext uri="{FF2B5EF4-FFF2-40B4-BE49-F238E27FC236}">
                    <a16:creationId xmlns:a16="http://schemas.microsoft.com/office/drawing/2014/main" id="{2E4EDEB0-4FD5-4A97-8515-44B89D55964A}"/>
                  </a:ext>
                </a:extLst>
              </p:cNvPr>
              <p:cNvSpPr txBox="1"/>
              <p:nvPr/>
            </p:nvSpPr>
            <p:spPr>
              <a:xfrm>
                <a:off x="1383128" y="3266603"/>
                <a:ext cx="1148692" cy="301947"/>
              </a:xfrm>
              <a:prstGeom prst="rect">
                <a:avLst/>
              </a:prstGeom>
              <a:noFill/>
            </p:spPr>
            <p:txBody>
              <a:bodyPr wrap="square" rtlCol="0">
                <a:spAutoFit/>
              </a:bodyPr>
              <a:lstStyle/>
              <a:p>
                <a:r>
                  <a:rPr lang="ja-JP" altLang="en-US" sz="1100" b="1" dirty="0">
                    <a:solidFill>
                      <a:srgbClr val="FF0000"/>
                    </a:solidFill>
                    <a:latin typeface="BIZ UDPゴシック" panose="020B0400000000000000" pitchFamily="50" charset="-128"/>
                    <a:ea typeface="BIZ UDPゴシック" panose="020B0400000000000000" pitchFamily="50" charset="-128"/>
                  </a:rPr>
                  <a:t>タップ</a:t>
                </a:r>
              </a:p>
            </p:txBody>
          </p:sp>
        </p:grpSp>
        <p:sp>
          <p:nvSpPr>
            <p:cNvPr id="54" name="二等辺三角形 53">
              <a:extLst>
                <a:ext uri="{FF2B5EF4-FFF2-40B4-BE49-F238E27FC236}">
                  <a16:creationId xmlns:a16="http://schemas.microsoft.com/office/drawing/2014/main" id="{38AD132C-90B4-43E7-8952-29139B9A77C2}"/>
                </a:ext>
              </a:extLst>
            </p:cNvPr>
            <p:cNvSpPr/>
            <p:nvPr/>
          </p:nvSpPr>
          <p:spPr>
            <a:xfrm rot="5400000">
              <a:off x="2864829" y="3768542"/>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86918706-B578-4F79-B75C-FF279F52DD5F}"/>
                </a:ext>
              </a:extLst>
            </p:cNvPr>
            <p:cNvSpPr txBox="1"/>
            <p:nvPr/>
          </p:nvSpPr>
          <p:spPr>
            <a:xfrm>
              <a:off x="3927584" y="2375929"/>
              <a:ext cx="3884397" cy="877163"/>
            </a:xfrm>
            <a:prstGeom prst="rect">
              <a:avLst/>
            </a:prstGeom>
            <a:noFill/>
          </p:spPr>
          <p:txBody>
            <a:bodyPr wrap="none" rtlCol="0">
              <a:spAutoFit/>
            </a:bodyPr>
            <a:lstStyle/>
            <a:p>
              <a:r>
                <a:rPr kumimoji="1" lang="ja-JP" altLang="en-US" sz="1700" b="1" dirty="0"/>
                <a:t>▶その場で撮影する場合</a:t>
              </a:r>
              <a:endParaRPr kumimoji="1" lang="en-US" altLang="ja-JP" sz="1700" b="1" dirty="0"/>
            </a:p>
            <a:p>
              <a:r>
                <a:rPr lang="ja-JP" altLang="en-US" sz="1700" b="1" dirty="0"/>
                <a:t>　</a:t>
              </a:r>
              <a:r>
                <a:rPr lang="en-US" altLang="ja-JP" sz="1700" b="1" dirty="0"/>
                <a:t>『</a:t>
              </a:r>
              <a:r>
                <a:rPr lang="ja-JP" altLang="en-US" sz="1700" b="1" dirty="0"/>
                <a:t>写真またはビデオを撮る</a:t>
              </a:r>
              <a:r>
                <a:rPr lang="en-US" altLang="ja-JP" sz="1700" b="1" dirty="0"/>
                <a:t>』</a:t>
              </a:r>
              <a:r>
                <a:rPr lang="ja-JP" altLang="en-US" sz="1700" b="1" dirty="0"/>
                <a:t>をタップして</a:t>
              </a:r>
              <a:endParaRPr lang="en-US" altLang="ja-JP" sz="1700" b="1" dirty="0"/>
            </a:p>
            <a:p>
              <a:r>
                <a:rPr kumimoji="1" lang="ja-JP" altLang="en-US" sz="1700" b="1" dirty="0"/>
                <a:t>　状況写真を撮影してください。</a:t>
              </a:r>
            </a:p>
          </p:txBody>
        </p:sp>
        <p:sp>
          <p:nvSpPr>
            <p:cNvPr id="42" name="テキスト ボックス 41">
              <a:extLst>
                <a:ext uri="{FF2B5EF4-FFF2-40B4-BE49-F238E27FC236}">
                  <a16:creationId xmlns:a16="http://schemas.microsoft.com/office/drawing/2014/main" id="{A67C8738-FC3A-408A-9077-E7525FA6DD4D}"/>
                </a:ext>
              </a:extLst>
            </p:cNvPr>
            <p:cNvSpPr txBox="1"/>
            <p:nvPr/>
          </p:nvSpPr>
          <p:spPr>
            <a:xfrm>
              <a:off x="3927584" y="3449431"/>
              <a:ext cx="3054041" cy="877163"/>
            </a:xfrm>
            <a:prstGeom prst="rect">
              <a:avLst/>
            </a:prstGeom>
            <a:noFill/>
          </p:spPr>
          <p:txBody>
            <a:bodyPr wrap="none" rtlCol="0">
              <a:spAutoFit/>
            </a:bodyPr>
            <a:lstStyle/>
            <a:p>
              <a:r>
                <a:rPr lang="ja-JP" altLang="en-US" sz="1700" b="1" dirty="0"/>
                <a:t>▶既に</a:t>
              </a:r>
              <a:r>
                <a:rPr kumimoji="1" lang="ja-JP" altLang="en-US" sz="1700" b="1" dirty="0"/>
                <a:t>撮影している場合</a:t>
              </a:r>
              <a:endParaRPr kumimoji="1" lang="en-US" altLang="ja-JP" sz="1700" b="1" dirty="0"/>
            </a:p>
            <a:p>
              <a:r>
                <a:rPr lang="ja-JP" altLang="en-US" sz="1700" b="1" dirty="0"/>
                <a:t>　</a:t>
              </a:r>
              <a:r>
                <a:rPr lang="en-US" altLang="ja-JP" sz="1700" b="1" dirty="0"/>
                <a:t>『</a:t>
              </a:r>
              <a:r>
                <a:rPr lang="ja-JP" altLang="en-US" sz="1700" b="1" dirty="0"/>
                <a:t>写真ライブラリ</a:t>
              </a:r>
              <a:r>
                <a:rPr lang="en-US" altLang="ja-JP" sz="1700" b="1" dirty="0"/>
                <a:t>』</a:t>
              </a:r>
              <a:r>
                <a:rPr lang="ja-JP" altLang="en-US" sz="1700" b="1" dirty="0"/>
                <a:t>をタップして</a:t>
              </a:r>
              <a:endParaRPr lang="en-US" altLang="ja-JP" sz="1700" b="1" dirty="0"/>
            </a:p>
            <a:p>
              <a:r>
                <a:rPr kumimoji="1" lang="ja-JP" altLang="en-US" sz="1700" b="1" dirty="0"/>
                <a:t>　状況写真を送信してください。</a:t>
              </a:r>
            </a:p>
          </p:txBody>
        </p:sp>
        <p:sp>
          <p:nvSpPr>
            <p:cNvPr id="45" name="正方形/長方形 44">
              <a:extLst>
                <a:ext uri="{FF2B5EF4-FFF2-40B4-BE49-F238E27FC236}">
                  <a16:creationId xmlns:a16="http://schemas.microsoft.com/office/drawing/2014/main" id="{12BA02BA-838C-4822-A392-06C1C67554D1}"/>
                </a:ext>
              </a:extLst>
            </p:cNvPr>
            <p:cNvSpPr/>
            <p:nvPr/>
          </p:nvSpPr>
          <p:spPr>
            <a:xfrm>
              <a:off x="3548032" y="1988840"/>
              <a:ext cx="5242991" cy="26284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グループ化 47">
              <a:extLst>
                <a:ext uri="{FF2B5EF4-FFF2-40B4-BE49-F238E27FC236}">
                  <a16:creationId xmlns:a16="http://schemas.microsoft.com/office/drawing/2014/main" id="{A07A354F-CF46-4331-A849-E10A3A6D73A5}"/>
                </a:ext>
              </a:extLst>
            </p:cNvPr>
            <p:cNvGrpSpPr/>
            <p:nvPr/>
          </p:nvGrpSpPr>
          <p:grpSpPr>
            <a:xfrm>
              <a:off x="3692395" y="1813053"/>
              <a:ext cx="2717802" cy="369332"/>
              <a:chOff x="3209604" y="2378018"/>
              <a:chExt cx="2717803" cy="369332"/>
            </a:xfrm>
          </p:grpSpPr>
          <p:sp>
            <p:nvSpPr>
              <p:cNvPr id="51" name="正方形/長方形 50">
                <a:extLst>
                  <a:ext uri="{FF2B5EF4-FFF2-40B4-BE49-F238E27FC236}">
                    <a16:creationId xmlns:a16="http://schemas.microsoft.com/office/drawing/2014/main" id="{EBB785C7-D7F9-4577-971A-AF7F5B6AA84A}"/>
                  </a:ext>
                </a:extLst>
              </p:cNvPr>
              <p:cNvSpPr/>
              <p:nvPr/>
            </p:nvSpPr>
            <p:spPr>
              <a:xfrm>
                <a:off x="3209605" y="2430613"/>
                <a:ext cx="2442250" cy="194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FB896068-5D29-4D7C-B4C5-DFDC11E9A815}"/>
                  </a:ext>
                </a:extLst>
              </p:cNvPr>
              <p:cNvSpPr txBox="1"/>
              <p:nvPr/>
            </p:nvSpPr>
            <p:spPr>
              <a:xfrm>
                <a:off x="3209604" y="2378018"/>
                <a:ext cx="2717803" cy="369332"/>
              </a:xfrm>
              <a:prstGeom prst="rect">
                <a:avLst/>
              </a:prstGeom>
              <a:noFill/>
            </p:spPr>
            <p:txBody>
              <a:bodyPr wrap="square" rtlCol="0">
                <a:spAutoFit/>
              </a:bodyPr>
              <a:lstStyle/>
              <a:p>
                <a:r>
                  <a:rPr kumimoji="1" lang="ja-JP" altLang="en-US" b="1" dirty="0">
                    <a:ln>
                      <a:solidFill>
                        <a:srgbClr val="F0EDF4"/>
                      </a:solidFill>
                    </a:ln>
                    <a:solidFill>
                      <a:srgbClr val="FF0000"/>
                    </a:solidFill>
                    <a:latin typeface="+mn-ea"/>
                    <a:ea typeface="+mn-ea"/>
                  </a:rPr>
                  <a:t>状況写真のアップロード</a:t>
                </a:r>
                <a:endParaRPr kumimoji="1" lang="ja-JP" altLang="en-US" dirty="0">
                  <a:ln>
                    <a:solidFill>
                      <a:srgbClr val="F0EDF4"/>
                    </a:solidFill>
                  </a:ln>
                  <a:solidFill>
                    <a:srgbClr val="FF0000"/>
                  </a:solidFill>
                  <a:latin typeface="+mn-ea"/>
                  <a:ea typeface="+mn-ea"/>
                </a:endParaRPr>
              </a:p>
            </p:txBody>
          </p:sp>
        </p:grpSp>
        <p:sp>
          <p:nvSpPr>
            <p:cNvPr id="56" name="テキスト ボックス 55">
              <a:extLst>
                <a:ext uri="{FF2B5EF4-FFF2-40B4-BE49-F238E27FC236}">
                  <a16:creationId xmlns:a16="http://schemas.microsoft.com/office/drawing/2014/main" id="{324D52F6-A274-4AB1-ABB8-D93FE57545F6}"/>
                </a:ext>
              </a:extLst>
            </p:cNvPr>
            <p:cNvSpPr txBox="1"/>
            <p:nvPr/>
          </p:nvSpPr>
          <p:spPr>
            <a:xfrm>
              <a:off x="3523659" y="5037482"/>
              <a:ext cx="5619007" cy="353943"/>
            </a:xfrm>
            <a:prstGeom prst="rect">
              <a:avLst/>
            </a:prstGeom>
            <a:noFill/>
          </p:spPr>
          <p:txBody>
            <a:bodyPr wrap="square" rtlCol="0">
              <a:spAutoFit/>
            </a:bodyPr>
            <a:lstStyle/>
            <a:p>
              <a:r>
                <a:rPr lang="en-US" altLang="ja-JP" sz="1700" b="1" dirty="0">
                  <a:solidFill>
                    <a:srgbClr val="FF0000"/>
                  </a:solidFill>
                  <a:latin typeface="ＭＳ Ｐゴシック" panose="020B0600070205080204" pitchFamily="50" charset="-128"/>
                  <a:ea typeface="ＭＳ Ｐゴシック" panose="020B0600070205080204" pitchFamily="50" charset="-128"/>
                </a:rPr>
                <a:t>※</a:t>
              </a:r>
              <a:r>
                <a:rPr lang="ja-JP" altLang="en-US" sz="1700" b="1" dirty="0">
                  <a:solidFill>
                    <a:srgbClr val="FF0000"/>
                  </a:solidFill>
                  <a:latin typeface="ＭＳ Ｐゴシック" panose="020B0600070205080204" pitchFamily="50" charset="-128"/>
                  <a:ea typeface="ＭＳ Ｐゴシック" panose="020B0600070205080204" pitchFamily="50" charset="-128"/>
                </a:rPr>
                <a:t>具体的な送信方法については、</a:t>
              </a:r>
              <a:r>
                <a:rPr lang="en-US" altLang="ja-JP" sz="1700" b="1" dirty="0">
                  <a:solidFill>
                    <a:srgbClr val="FF0000"/>
                  </a:solidFill>
                  <a:latin typeface="ＭＳ Ｐゴシック" panose="020B0600070205080204" pitchFamily="50" charset="-128"/>
                  <a:ea typeface="ＭＳ Ｐゴシック" panose="020B0600070205080204" pitchFamily="50" charset="-128"/>
                </a:rPr>
                <a:t>32</a:t>
              </a:r>
              <a:r>
                <a:rPr lang="ja-JP" altLang="en-US" sz="1700" b="1" dirty="0">
                  <a:solidFill>
                    <a:srgbClr val="FF0000"/>
                  </a:solidFill>
                  <a:latin typeface="ＭＳ Ｐゴシック" panose="020B0600070205080204" pitchFamily="50" charset="-128"/>
                  <a:ea typeface="ＭＳ Ｐゴシック" panose="020B0600070205080204" pitchFamily="50" charset="-128"/>
                </a:rPr>
                <a:t>ページをご覧ください。</a:t>
              </a:r>
              <a:endParaRPr kumimoji="1" lang="ja-JP" altLang="en-US" sz="1700" b="1" dirty="0">
                <a:solidFill>
                  <a:srgbClr val="FF0000"/>
                </a:solidFill>
              </a:endParaRPr>
            </a:p>
          </p:txBody>
        </p:sp>
        <p:sp>
          <p:nvSpPr>
            <p:cNvPr id="57" name="テキスト ボックス 56">
              <a:extLst>
                <a:ext uri="{FF2B5EF4-FFF2-40B4-BE49-F238E27FC236}">
                  <a16:creationId xmlns:a16="http://schemas.microsoft.com/office/drawing/2014/main" id="{E4B2A045-4484-4AA9-8F34-282BDBCA55F2}"/>
                </a:ext>
              </a:extLst>
            </p:cNvPr>
            <p:cNvSpPr txBox="1"/>
            <p:nvPr/>
          </p:nvSpPr>
          <p:spPr>
            <a:xfrm>
              <a:off x="490721" y="1133529"/>
              <a:ext cx="2248763"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「ファイルを選択」をタップします</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C6D0DC16-CE82-4F49-B369-A773E961C0CA}"/>
                </a:ext>
              </a:extLst>
            </p:cNvPr>
            <p:cNvSpPr txBox="1"/>
            <p:nvPr/>
          </p:nvSpPr>
          <p:spPr>
            <a:xfrm>
              <a:off x="3523659" y="4650394"/>
              <a:ext cx="4924054" cy="353943"/>
            </a:xfrm>
            <a:prstGeom prst="rect">
              <a:avLst/>
            </a:prstGeom>
            <a:noFill/>
          </p:spPr>
          <p:txBody>
            <a:bodyPr wrap="square" rtlCol="0">
              <a:spAutoFit/>
            </a:bodyPr>
            <a:lstStyle/>
            <a:p>
              <a:r>
                <a:rPr lang="en-US" altLang="ja-JP" sz="1700" b="1" dirty="0">
                  <a:solidFill>
                    <a:srgbClr val="FF0000"/>
                  </a:solidFill>
                  <a:latin typeface="ＭＳ Ｐゴシック" panose="020B0600070205080204" pitchFamily="50" charset="-128"/>
                  <a:ea typeface="ＭＳ Ｐゴシック" panose="020B0600070205080204" pitchFamily="50" charset="-128"/>
                </a:rPr>
                <a:t>※</a:t>
              </a:r>
              <a:r>
                <a:rPr lang="ja-JP" altLang="en-US" sz="1700" b="1" dirty="0">
                  <a:solidFill>
                    <a:srgbClr val="FF0000"/>
                  </a:solidFill>
                  <a:latin typeface="ＭＳ Ｐゴシック" panose="020B0600070205080204" pitchFamily="50" charset="-128"/>
                  <a:ea typeface="ＭＳ Ｐゴシック" panose="020B0600070205080204" pitchFamily="50" charset="-128"/>
                </a:rPr>
                <a:t>いずれの場合も写真のみ添付可能です</a:t>
              </a:r>
              <a:endParaRPr kumimoji="1" lang="ja-JP" altLang="en-US" sz="1700" b="1" dirty="0">
                <a:solidFill>
                  <a:srgbClr val="FF0000"/>
                </a:solidFill>
              </a:endParaRPr>
            </a:p>
          </p:txBody>
        </p:sp>
      </p:grpSp>
    </p:spTree>
    <p:extLst>
      <p:ext uri="{BB962C8B-B14F-4D97-AF65-F5344CB8AC3E}">
        <p14:creationId xmlns:p14="http://schemas.microsoft.com/office/powerpoint/2010/main" val="3392656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タイトル 2">
            <a:extLst>
              <a:ext uri="{FF2B5EF4-FFF2-40B4-BE49-F238E27FC236}">
                <a16:creationId xmlns:a16="http://schemas.microsoft.com/office/drawing/2014/main" id="{C367CEB6-CECE-44EB-87DF-FE0C53D506D3}"/>
              </a:ext>
            </a:extLst>
          </p:cNvPr>
          <p:cNvSpPr txBox="1">
            <a:spLocks/>
          </p:cNvSpPr>
          <p:nvPr/>
        </p:nvSpPr>
        <p:spPr>
          <a:xfrm>
            <a:off x="754167" y="117638"/>
            <a:ext cx="7694880" cy="706561"/>
          </a:xfrm>
          <a:prstGeom prst="rect">
            <a:avLst/>
          </a:prstGeom>
        </p:spPr>
        <p:txBody>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kern="0" dirty="0"/>
              <a:t>5.5</a:t>
            </a:r>
            <a:r>
              <a:rPr lang="ja-JP" altLang="en-US" kern="0" dirty="0"/>
              <a:t>　位置情報の入力</a:t>
            </a:r>
            <a:endParaRPr lang="en-US" altLang="ja-JP" kern="0" dirty="0"/>
          </a:p>
        </p:txBody>
      </p:sp>
      <p:grpSp>
        <p:nvGrpSpPr>
          <p:cNvPr id="5" name="グループ化 4">
            <a:extLst>
              <a:ext uri="{FF2B5EF4-FFF2-40B4-BE49-F238E27FC236}">
                <a16:creationId xmlns:a16="http://schemas.microsoft.com/office/drawing/2014/main" id="{AC441F26-37AE-43EC-A721-CAC3BF237A84}"/>
              </a:ext>
            </a:extLst>
          </p:cNvPr>
          <p:cNvGrpSpPr/>
          <p:nvPr/>
        </p:nvGrpSpPr>
        <p:grpSpPr>
          <a:xfrm>
            <a:off x="899592" y="849424"/>
            <a:ext cx="7653996" cy="5723513"/>
            <a:chOff x="202695" y="971520"/>
            <a:chExt cx="7653996" cy="5723513"/>
          </a:xfrm>
        </p:grpSpPr>
        <p:grpSp>
          <p:nvGrpSpPr>
            <p:cNvPr id="27" name="グループ化 26">
              <a:extLst>
                <a:ext uri="{FF2B5EF4-FFF2-40B4-BE49-F238E27FC236}">
                  <a16:creationId xmlns:a16="http://schemas.microsoft.com/office/drawing/2014/main" id="{502A99B9-594C-48B6-8841-3828126D5D9B}"/>
                </a:ext>
              </a:extLst>
            </p:cNvPr>
            <p:cNvGrpSpPr/>
            <p:nvPr/>
          </p:nvGrpSpPr>
          <p:grpSpPr>
            <a:xfrm>
              <a:off x="453360" y="1306652"/>
              <a:ext cx="2520280" cy="5388381"/>
              <a:chOff x="9109103" y="582763"/>
              <a:chExt cx="2830474" cy="6125857"/>
            </a:xfrm>
          </p:grpSpPr>
          <p:pic>
            <p:nvPicPr>
              <p:cNvPr id="28" name="図 27">
                <a:extLst>
                  <a:ext uri="{FF2B5EF4-FFF2-40B4-BE49-F238E27FC236}">
                    <a16:creationId xmlns:a16="http://schemas.microsoft.com/office/drawing/2014/main" id="{E3BF66E2-FFC7-489D-8FE0-50BE3C949B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9103" y="582763"/>
                <a:ext cx="2830474" cy="6125857"/>
              </a:xfrm>
              <a:prstGeom prst="rect">
                <a:avLst/>
              </a:prstGeom>
              <a:ln>
                <a:solidFill>
                  <a:schemeClr val="tx1">
                    <a:lumMod val="50000"/>
                    <a:lumOff val="50000"/>
                  </a:schemeClr>
                </a:solidFill>
              </a:ln>
            </p:spPr>
          </p:pic>
          <p:pic>
            <p:nvPicPr>
              <p:cNvPr id="30" name="図 29">
                <a:extLst>
                  <a:ext uri="{FF2B5EF4-FFF2-40B4-BE49-F238E27FC236}">
                    <a16:creationId xmlns:a16="http://schemas.microsoft.com/office/drawing/2014/main" id="{78350EC1-7216-445A-AA75-3FAD5BF55025}"/>
                  </a:ext>
                </a:extLst>
              </p:cNvPr>
              <p:cNvPicPr>
                <a:picLocks noChangeAspect="1"/>
              </p:cNvPicPr>
              <p:nvPr/>
            </p:nvPicPr>
            <p:blipFill>
              <a:blip r:embed="rId3"/>
              <a:srcRect l="27314" t="15696" r="25314" b="9559"/>
              <a:stretch>
                <a:fillRect/>
              </a:stretch>
            </p:blipFill>
            <p:spPr>
              <a:xfrm>
                <a:off x="10573767" y="2917319"/>
                <a:ext cx="263755" cy="4232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grpSp>
          <p:nvGrpSpPr>
            <p:cNvPr id="3" name="グループ化 2">
              <a:extLst>
                <a:ext uri="{FF2B5EF4-FFF2-40B4-BE49-F238E27FC236}">
                  <a16:creationId xmlns:a16="http://schemas.microsoft.com/office/drawing/2014/main" id="{747AE20C-0A46-47CD-9636-0EC6B3A40F8E}"/>
                </a:ext>
              </a:extLst>
            </p:cNvPr>
            <p:cNvGrpSpPr/>
            <p:nvPr/>
          </p:nvGrpSpPr>
          <p:grpSpPr>
            <a:xfrm>
              <a:off x="202695" y="971520"/>
              <a:ext cx="7653996" cy="5395534"/>
              <a:chOff x="303108" y="1170459"/>
              <a:chExt cx="7653996" cy="5395534"/>
            </a:xfrm>
          </p:grpSpPr>
          <p:grpSp>
            <p:nvGrpSpPr>
              <p:cNvPr id="50" name="グループ化 49">
                <a:extLst>
                  <a:ext uri="{FF2B5EF4-FFF2-40B4-BE49-F238E27FC236}">
                    <a16:creationId xmlns:a16="http://schemas.microsoft.com/office/drawing/2014/main" id="{13667C9A-16AD-4BBD-83AD-2F62ED5BA928}"/>
                  </a:ext>
                </a:extLst>
              </p:cNvPr>
              <p:cNvGrpSpPr/>
              <p:nvPr/>
            </p:nvGrpSpPr>
            <p:grpSpPr>
              <a:xfrm>
                <a:off x="512964" y="1170459"/>
                <a:ext cx="7283633" cy="5395534"/>
                <a:chOff x="-747322" y="109346"/>
                <a:chExt cx="8805618" cy="6713986"/>
              </a:xfrm>
            </p:grpSpPr>
            <p:sp>
              <p:nvSpPr>
                <p:cNvPr id="20" name="正方形/長方形 19">
                  <a:extLst>
                    <a:ext uri="{FF2B5EF4-FFF2-40B4-BE49-F238E27FC236}">
                      <a16:creationId xmlns:a16="http://schemas.microsoft.com/office/drawing/2014/main" id="{1E90201F-28B8-4400-BB5A-DAFF9DB2C8CA}"/>
                    </a:ext>
                  </a:extLst>
                </p:cNvPr>
                <p:cNvSpPr/>
                <p:nvPr/>
              </p:nvSpPr>
              <p:spPr>
                <a:xfrm>
                  <a:off x="-575066" y="1600500"/>
                  <a:ext cx="2767036" cy="30127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DFF100CD-A412-4178-B29D-CBF6C86968CE}"/>
                    </a:ext>
                  </a:extLst>
                </p:cNvPr>
                <p:cNvSpPr txBox="1"/>
                <p:nvPr/>
              </p:nvSpPr>
              <p:spPr>
                <a:xfrm>
                  <a:off x="-747322" y="109346"/>
                  <a:ext cx="3046917" cy="315963"/>
                </a:xfrm>
                <a:prstGeom prst="rect">
                  <a:avLst/>
                </a:prstGeom>
                <a:solidFill>
                  <a:schemeClr val="bg1"/>
                </a:solidFill>
              </p:spPr>
              <p:txBody>
                <a:bodyPr wrap="square" rtlCol="0">
                  <a:spAutoFit/>
                </a:bodyPr>
                <a:lstStyle/>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位置情報を設定します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AB17C61B-29EE-4694-85E6-9CE37DF4C3CD}"/>
                    </a:ext>
                  </a:extLst>
                </p:cNvPr>
                <p:cNvSpPr txBox="1"/>
                <p:nvPr/>
              </p:nvSpPr>
              <p:spPr>
                <a:xfrm>
                  <a:off x="2973222" y="1576686"/>
                  <a:ext cx="5085074" cy="1034059"/>
                </a:xfrm>
                <a:prstGeom prst="rect">
                  <a:avLst/>
                </a:prstGeom>
                <a:solidFill>
                  <a:schemeClr val="bg1"/>
                </a:solidFill>
              </p:spPr>
              <p:txBody>
                <a:bodyPr wrap="square" rtlCol="0">
                  <a:spAutoFit/>
                </a:bodyPr>
                <a:lstStyle/>
                <a:p>
                  <a:r>
                    <a:rPr lang="ja-JP" altLang="en-US" sz="1600" b="1" dirty="0">
                      <a:solidFill>
                        <a:srgbClr val="FF0000"/>
                      </a:solidFill>
                      <a:latin typeface="BIZ UDPゴシック" panose="020B0400000000000000" pitchFamily="50" charset="-128"/>
                      <a:ea typeface="BIZ UDPゴシック" panose="020B0400000000000000" pitchFamily="50" charset="-128"/>
                    </a:rPr>
                    <a:t>通報したい位置を地図上で設定してください。</a:t>
                  </a:r>
                  <a:endParaRPr lang="en-US" altLang="ja-JP" sz="1600" b="1" dirty="0">
                    <a:solidFill>
                      <a:srgbClr val="FF0000"/>
                    </a:solidFill>
                    <a:latin typeface="BIZ UDPゴシック" panose="020B0400000000000000" pitchFamily="50" charset="-128"/>
                    <a:ea typeface="BIZ UDPゴシック" panose="020B0400000000000000" pitchFamily="50" charset="-128"/>
                  </a:endParaRPr>
                </a:p>
                <a:p>
                  <a:r>
                    <a:rPr lang="ja-JP" altLang="en-US" sz="1600" b="1" dirty="0">
                      <a:solidFill>
                        <a:srgbClr val="FF0000"/>
                      </a:solidFill>
                      <a:latin typeface="BIZ UDPゴシック" panose="020B0400000000000000" pitchFamily="50" charset="-128"/>
                      <a:ea typeface="BIZ UDPゴシック" panose="020B0400000000000000" pitchFamily="50" charset="-128"/>
                    </a:rPr>
                    <a:t>位置を示す青いピンは、</a:t>
                  </a:r>
                  <a:endParaRPr lang="en-US" altLang="ja-JP" sz="1600" b="1" dirty="0">
                    <a:solidFill>
                      <a:srgbClr val="FF0000"/>
                    </a:solidFill>
                    <a:latin typeface="BIZ UDPゴシック" panose="020B0400000000000000" pitchFamily="50" charset="-128"/>
                    <a:ea typeface="BIZ UDPゴシック" panose="020B0400000000000000" pitchFamily="50" charset="-128"/>
                  </a:endParaRPr>
                </a:p>
                <a:p>
                  <a:r>
                    <a:rPr lang="ja-JP" altLang="en-US" sz="1600" b="1" dirty="0">
                      <a:solidFill>
                        <a:srgbClr val="FF0000"/>
                      </a:solidFill>
                      <a:latin typeface="BIZ UDPゴシック" panose="020B0400000000000000" pitchFamily="50" charset="-128"/>
                      <a:ea typeface="BIZ UDPゴシック" panose="020B0400000000000000" pitchFamily="50" charset="-128"/>
                    </a:rPr>
                    <a:t>指で動かすことができます</a:t>
                  </a:r>
                  <a:endParaRPr lang="en-US" altLang="ja-JP" sz="1200" b="1" dirty="0">
                    <a:solidFill>
                      <a:srgbClr val="FF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A80BFE68-267C-4527-BB12-787B87A6B8FC}"/>
                    </a:ext>
                  </a:extLst>
                </p:cNvPr>
                <p:cNvSpPr txBox="1"/>
                <p:nvPr/>
              </p:nvSpPr>
              <p:spPr>
                <a:xfrm>
                  <a:off x="5033631" y="6593541"/>
                  <a:ext cx="964257" cy="229791"/>
                </a:xfrm>
                <a:prstGeom prst="rect">
                  <a:avLst/>
                </a:prstGeom>
                <a:noFill/>
              </p:spPr>
              <p:txBody>
                <a:bodyPr wrap="square" rtlCol="0">
                  <a:spAutoFit/>
                </a:bodyPr>
                <a:lstStyle/>
                <a:p>
                  <a:pPr algn="ctr"/>
                  <a:r>
                    <a:rPr lang="ja-JP" altLang="en-US" sz="600" dirty="0">
                      <a:latin typeface="BIZ UDPゴシック" panose="020B0400000000000000" pitchFamily="50" charset="-128"/>
                      <a:ea typeface="BIZ UDPゴシック" panose="020B0400000000000000" pitchFamily="50" charset="-128"/>
                    </a:rPr>
                    <a:t>＠</a:t>
                  </a:r>
                  <a:r>
                    <a:rPr lang="en-US" altLang="ja-JP" sz="600" dirty="0">
                      <a:latin typeface="BIZ UDPゴシック" panose="020B0400000000000000" pitchFamily="50" charset="-128"/>
                      <a:ea typeface="BIZ UDPゴシック" panose="020B0400000000000000" pitchFamily="50" charset="-128"/>
                    </a:rPr>
                    <a:t>Google map</a:t>
                  </a:r>
                  <a:endParaRPr kumimoji="1" lang="ja-JP" altLang="en-US" sz="1050" dirty="0">
                    <a:latin typeface="BIZ UDPゴシック" panose="020B0400000000000000" pitchFamily="50" charset="-128"/>
                    <a:ea typeface="BIZ UDPゴシック" panose="020B0400000000000000" pitchFamily="50" charset="-128"/>
                  </a:endParaRPr>
                </a:p>
              </p:txBody>
            </p:sp>
          </p:grpSp>
          <p:sp>
            <p:nvSpPr>
              <p:cNvPr id="54" name="二等辺三角形 53">
                <a:extLst>
                  <a:ext uri="{FF2B5EF4-FFF2-40B4-BE49-F238E27FC236}">
                    <a16:creationId xmlns:a16="http://schemas.microsoft.com/office/drawing/2014/main" id="{38AD132C-90B4-43E7-8952-29139B9A77C2}"/>
                  </a:ext>
                </a:extLst>
              </p:cNvPr>
              <p:cNvSpPr/>
              <p:nvPr/>
            </p:nvSpPr>
            <p:spPr>
              <a:xfrm rot="5400000">
                <a:off x="170097" y="3559928"/>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9061B84B-72F8-4D2B-91DF-D6D432628C1C}"/>
                  </a:ext>
                </a:extLst>
              </p:cNvPr>
              <p:cNvSpPr txBox="1"/>
              <p:nvPr/>
            </p:nvSpPr>
            <p:spPr>
              <a:xfrm>
                <a:off x="3429932" y="4858593"/>
                <a:ext cx="4527172" cy="461665"/>
              </a:xfrm>
              <a:prstGeom prst="rect">
                <a:avLst/>
              </a:prstGeom>
              <a:solidFill>
                <a:schemeClr val="bg1"/>
              </a:solidFill>
              <a:ln>
                <a:solidFill>
                  <a:schemeClr val="tx1"/>
                </a:solidFill>
              </a:ln>
            </p:spPr>
            <p:txBody>
              <a:bodyPr wrap="square" rtlCol="0">
                <a:spAutoFit/>
              </a:bodyPr>
              <a:lstStyle/>
              <a:p>
                <a:r>
                  <a:rPr lang="en-US" altLang="ja-JP" sz="1200" b="1" dirty="0">
                    <a:solidFill>
                      <a:srgbClr val="FF0000"/>
                    </a:solidFill>
                    <a:latin typeface="BIZ UDPゴシック" panose="020B0400000000000000" pitchFamily="50" charset="-128"/>
                    <a:ea typeface="BIZ UDPゴシック" panose="020B0400000000000000" pitchFamily="50" charset="-128"/>
                  </a:rPr>
                  <a:t>※</a:t>
                </a:r>
                <a:r>
                  <a:rPr lang="ja-JP" altLang="en-US" sz="1200" b="1" dirty="0">
                    <a:solidFill>
                      <a:srgbClr val="FF0000"/>
                    </a:solidFill>
                    <a:latin typeface="BIZ UDPゴシック" panose="020B0400000000000000" pitchFamily="50" charset="-128"/>
                    <a:ea typeface="BIZ UDPゴシック" panose="020B0400000000000000" pitchFamily="50" charset="-128"/>
                  </a:rPr>
                  <a:t>現在地の情報を取得するには、</a:t>
                </a:r>
                <a:endParaRPr lang="en-US" altLang="ja-JP" sz="1200" b="1" dirty="0">
                  <a:solidFill>
                    <a:srgbClr val="FF0000"/>
                  </a:solidFill>
                  <a:latin typeface="BIZ UDPゴシック" panose="020B0400000000000000" pitchFamily="50" charset="-128"/>
                  <a:ea typeface="BIZ UDPゴシック" panose="020B0400000000000000" pitchFamily="50" charset="-128"/>
                </a:endParaRPr>
              </a:p>
              <a:p>
                <a:r>
                  <a:rPr lang="ja-JP" altLang="en-US" sz="1200" b="1" dirty="0">
                    <a:solidFill>
                      <a:srgbClr val="FF0000"/>
                    </a:solidFill>
                    <a:latin typeface="BIZ UDPゴシック" panose="020B0400000000000000" pitchFamily="50" charset="-128"/>
                    <a:ea typeface="BIZ UDPゴシック" panose="020B0400000000000000" pitchFamily="50" charset="-128"/>
                  </a:rPr>
                  <a:t>　 お手持ちの端末で</a:t>
                </a:r>
                <a:r>
                  <a:rPr lang="en-US" altLang="ja-JP" sz="1200" b="1" dirty="0">
                    <a:solidFill>
                      <a:srgbClr val="FF0000"/>
                    </a:solidFill>
                    <a:latin typeface="BIZ UDPゴシック" panose="020B0400000000000000" pitchFamily="50" charset="-128"/>
                    <a:ea typeface="BIZ UDPゴシック" panose="020B0400000000000000" pitchFamily="50" charset="-128"/>
                  </a:rPr>
                  <a:t>LINE</a:t>
                </a:r>
                <a:r>
                  <a:rPr lang="ja-JP" altLang="en-US" sz="1200" b="1" dirty="0">
                    <a:solidFill>
                      <a:srgbClr val="FF0000"/>
                    </a:solidFill>
                    <a:latin typeface="BIZ UDPゴシック" panose="020B0400000000000000" pitchFamily="50" charset="-128"/>
                    <a:ea typeface="BIZ UDPゴシック" panose="020B0400000000000000" pitchFamily="50" charset="-128"/>
                  </a:rPr>
                  <a:t>の位置情報を「有効」にしてください。</a:t>
                </a:r>
                <a:endParaRPr lang="en-US" altLang="ja-JP" sz="1200" b="1" dirty="0">
                  <a:solidFill>
                    <a:srgbClr val="FF0000"/>
                  </a:solidFill>
                  <a:latin typeface="BIZ UDPゴシック" panose="020B0400000000000000" pitchFamily="50" charset="-128"/>
                  <a:ea typeface="BIZ UDPゴシック" panose="020B0400000000000000" pitchFamily="50" charset="-128"/>
                </a:endParaRPr>
              </a:p>
            </p:txBody>
          </p:sp>
        </p:grpSp>
        <p:sp>
          <p:nvSpPr>
            <p:cNvPr id="17" name="矢印: 下 16">
              <a:extLst>
                <a:ext uri="{FF2B5EF4-FFF2-40B4-BE49-F238E27FC236}">
                  <a16:creationId xmlns:a16="http://schemas.microsoft.com/office/drawing/2014/main" id="{139004F5-81DE-450A-926D-5EACA1171EE0}"/>
                </a:ext>
              </a:extLst>
            </p:cNvPr>
            <p:cNvSpPr/>
            <p:nvPr/>
          </p:nvSpPr>
          <p:spPr>
            <a:xfrm rot="3912163">
              <a:off x="2659922" y="2217662"/>
              <a:ext cx="455864" cy="931883"/>
            </a:xfrm>
            <a:prstGeom prst="downArrow">
              <a:avLst>
                <a:gd name="adj1" fmla="val 42740"/>
                <a:gd name="adj2" fmla="val 7702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007558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a:extLst>
              <a:ext uri="{FF2B5EF4-FFF2-40B4-BE49-F238E27FC236}">
                <a16:creationId xmlns:a16="http://schemas.microsoft.com/office/drawing/2014/main" id="{095CDA70-328A-4667-A787-F1F9802BA67C}"/>
              </a:ext>
            </a:extLst>
          </p:cNvPr>
          <p:cNvSpPr txBox="1">
            <a:spLocks/>
          </p:cNvSpPr>
          <p:nvPr/>
        </p:nvSpPr>
        <p:spPr>
          <a:xfrm>
            <a:off x="754167" y="117638"/>
            <a:ext cx="7694880" cy="706561"/>
          </a:xfrm>
          <a:prstGeom prst="rect">
            <a:avLst/>
          </a:prstGeom>
        </p:spPr>
        <p:txBody>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kern="0" dirty="0"/>
              <a:t>5.6</a:t>
            </a:r>
            <a:r>
              <a:rPr lang="ja-JP" altLang="en-US" kern="0" dirty="0"/>
              <a:t>　詳細情報等の入力</a:t>
            </a:r>
            <a:endParaRPr lang="en-US" altLang="ja-JP" kern="0" dirty="0"/>
          </a:p>
        </p:txBody>
      </p:sp>
      <p:grpSp>
        <p:nvGrpSpPr>
          <p:cNvPr id="7" name="グループ化 6">
            <a:extLst>
              <a:ext uri="{FF2B5EF4-FFF2-40B4-BE49-F238E27FC236}">
                <a16:creationId xmlns:a16="http://schemas.microsoft.com/office/drawing/2014/main" id="{1EE5E87A-5EE6-48A6-920D-45222E8F8B73}"/>
              </a:ext>
            </a:extLst>
          </p:cNvPr>
          <p:cNvGrpSpPr/>
          <p:nvPr/>
        </p:nvGrpSpPr>
        <p:grpSpPr>
          <a:xfrm>
            <a:off x="579587" y="980728"/>
            <a:ext cx="7770500" cy="5276734"/>
            <a:chOff x="678547" y="1172906"/>
            <a:chExt cx="7770500" cy="5276734"/>
          </a:xfrm>
        </p:grpSpPr>
        <p:pic>
          <p:nvPicPr>
            <p:cNvPr id="3" name="図 2">
              <a:extLst>
                <a:ext uri="{FF2B5EF4-FFF2-40B4-BE49-F238E27FC236}">
                  <a16:creationId xmlns:a16="http://schemas.microsoft.com/office/drawing/2014/main" id="{1B1C7EE6-8B8C-4360-949C-8DAC864B80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7348" y="1468186"/>
              <a:ext cx="2301699" cy="4981454"/>
            </a:xfrm>
            <a:prstGeom prst="rect">
              <a:avLst/>
            </a:prstGeom>
            <a:ln>
              <a:solidFill>
                <a:schemeClr val="tx1">
                  <a:lumMod val="50000"/>
                  <a:lumOff val="50000"/>
                </a:schemeClr>
              </a:solidFill>
            </a:ln>
          </p:spPr>
        </p:pic>
        <p:sp>
          <p:nvSpPr>
            <p:cNvPr id="23" name="二等辺三角形 22">
              <a:extLst>
                <a:ext uri="{FF2B5EF4-FFF2-40B4-BE49-F238E27FC236}">
                  <a16:creationId xmlns:a16="http://schemas.microsoft.com/office/drawing/2014/main" id="{BDC47122-9940-4A65-A211-DF15A18D62DE}"/>
                </a:ext>
              </a:extLst>
            </p:cNvPr>
            <p:cNvSpPr/>
            <p:nvPr/>
          </p:nvSpPr>
          <p:spPr>
            <a:xfrm rot="5400000">
              <a:off x="5585685" y="3689881"/>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F811C90F-2903-4F09-B964-B66727024234}"/>
                </a:ext>
              </a:extLst>
            </p:cNvPr>
            <p:cNvSpPr/>
            <p:nvPr/>
          </p:nvSpPr>
          <p:spPr>
            <a:xfrm rot="5400000">
              <a:off x="545536" y="3689881"/>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584B3470-D524-4C56-AFAC-35E020E9946E}"/>
                </a:ext>
              </a:extLst>
            </p:cNvPr>
            <p:cNvSpPr txBox="1"/>
            <p:nvPr/>
          </p:nvSpPr>
          <p:spPr>
            <a:xfrm>
              <a:off x="3522729" y="2269497"/>
              <a:ext cx="1710942" cy="415498"/>
            </a:xfrm>
            <a:prstGeom prst="rect">
              <a:avLst/>
            </a:prstGeom>
            <a:solidFill>
              <a:schemeClr val="bg1"/>
            </a:solidFill>
          </p:spPr>
          <p:txBody>
            <a:bodyPr wrap="square" rtlCol="0">
              <a:spAutoFit/>
            </a:bodyPr>
            <a:lstStyle/>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通報に関する詳細情報が</a:t>
              </a:r>
              <a:endParaRPr lang="en-US" altLang="ja-JP" sz="1050" b="1" dirty="0">
                <a:solidFill>
                  <a:srgbClr val="FF0000"/>
                </a:solidFill>
                <a:latin typeface="BIZ UDPゴシック" panose="020B0400000000000000" pitchFamily="50" charset="-128"/>
                <a:ea typeface="BIZ UDPゴシック" panose="020B0400000000000000" pitchFamily="50" charset="-128"/>
              </a:endParaRPr>
            </a:p>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ある場合は入力します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1528B31A-8B6E-4AE5-8FC9-18B3CE83378B}"/>
                </a:ext>
              </a:extLst>
            </p:cNvPr>
            <p:cNvSpPr txBox="1"/>
            <p:nvPr/>
          </p:nvSpPr>
          <p:spPr>
            <a:xfrm>
              <a:off x="3495895" y="4193856"/>
              <a:ext cx="1916370" cy="415498"/>
            </a:xfrm>
            <a:prstGeom prst="rect">
              <a:avLst/>
            </a:prstGeom>
            <a:solidFill>
              <a:schemeClr val="bg1"/>
            </a:solidFill>
          </p:spPr>
          <p:txBody>
            <a:bodyPr wrap="square" rtlCol="0">
              <a:spAutoFit/>
            </a:bodyPr>
            <a:lstStyle/>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対応方針に関する個別返信を希望する場合は入力します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0AE25771-013A-4BFB-9FF3-9D3F10A92B71}"/>
                </a:ext>
              </a:extLst>
            </p:cNvPr>
            <p:cNvSpPr txBox="1"/>
            <p:nvPr/>
          </p:nvSpPr>
          <p:spPr>
            <a:xfrm>
              <a:off x="3415325" y="5513216"/>
              <a:ext cx="1916370" cy="253916"/>
            </a:xfrm>
            <a:prstGeom prst="rect">
              <a:avLst/>
            </a:prstGeom>
            <a:solidFill>
              <a:schemeClr val="bg1"/>
            </a:solidFill>
          </p:spPr>
          <p:txBody>
            <a:bodyPr wrap="square" rtlCol="0">
              <a:spAutoFit/>
            </a:bodyPr>
            <a:lstStyle/>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最後に「確認」をタップ</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C1EDC84E-2A44-40F2-8083-D982F5195821}"/>
                </a:ext>
              </a:extLst>
            </p:cNvPr>
            <p:cNvSpPr txBox="1"/>
            <p:nvPr/>
          </p:nvSpPr>
          <p:spPr>
            <a:xfrm>
              <a:off x="6340012" y="1172906"/>
              <a:ext cx="1916370" cy="253916"/>
            </a:xfrm>
            <a:prstGeom prst="rect">
              <a:avLst/>
            </a:prstGeom>
            <a:solidFill>
              <a:schemeClr val="bg1"/>
            </a:solidFill>
          </p:spPr>
          <p:txBody>
            <a:bodyPr wrap="square" rtlCol="0">
              <a:spAutoFit/>
            </a:bodyPr>
            <a:lstStyle/>
            <a:p>
              <a:pPr algn="ctr"/>
              <a:r>
                <a:rPr lang="ja-JP" altLang="en-US" sz="1050" b="1" dirty="0">
                  <a:solidFill>
                    <a:srgbClr val="FF0000"/>
                  </a:solidFill>
                  <a:latin typeface="BIZ UDPゴシック" panose="020B0400000000000000" pitchFamily="50" charset="-128"/>
                  <a:ea typeface="BIZ UDPゴシック" panose="020B0400000000000000" pitchFamily="50" charset="-128"/>
                </a:rPr>
                <a:t>通報完了です！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grpSp>
      <p:pic>
        <p:nvPicPr>
          <p:cNvPr id="22" name="図 21">
            <a:extLst>
              <a:ext uri="{FF2B5EF4-FFF2-40B4-BE49-F238E27FC236}">
                <a16:creationId xmlns:a16="http://schemas.microsoft.com/office/drawing/2014/main" id="{201CEFB7-AED4-46BB-BAB0-C6713966CC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17" b="77124"/>
          <a:stretch/>
        </p:blipFill>
        <p:spPr>
          <a:xfrm>
            <a:off x="6048388" y="1276007"/>
            <a:ext cx="2301699" cy="1135965"/>
          </a:xfrm>
          <a:prstGeom prst="rect">
            <a:avLst/>
          </a:prstGeom>
        </p:spPr>
      </p:pic>
      <p:grpSp>
        <p:nvGrpSpPr>
          <p:cNvPr id="2" name="グループ化 1">
            <a:extLst>
              <a:ext uri="{FF2B5EF4-FFF2-40B4-BE49-F238E27FC236}">
                <a16:creationId xmlns:a16="http://schemas.microsoft.com/office/drawing/2014/main" id="{5EF9850E-09F9-47F3-9661-B8068BC8C099}"/>
              </a:ext>
            </a:extLst>
          </p:cNvPr>
          <p:cNvGrpSpPr/>
          <p:nvPr/>
        </p:nvGrpSpPr>
        <p:grpSpPr>
          <a:xfrm>
            <a:off x="929935" y="1276007"/>
            <a:ext cx="2395810" cy="4981455"/>
            <a:chOff x="929935" y="1276007"/>
            <a:chExt cx="2395810" cy="4981455"/>
          </a:xfrm>
        </p:grpSpPr>
        <p:grpSp>
          <p:nvGrpSpPr>
            <p:cNvPr id="33" name="グループ化 32">
              <a:extLst>
                <a:ext uri="{FF2B5EF4-FFF2-40B4-BE49-F238E27FC236}">
                  <a16:creationId xmlns:a16="http://schemas.microsoft.com/office/drawing/2014/main" id="{E9E03B29-D886-48F7-AE0D-73A21A46A446}"/>
                </a:ext>
              </a:extLst>
            </p:cNvPr>
            <p:cNvGrpSpPr/>
            <p:nvPr/>
          </p:nvGrpSpPr>
          <p:grpSpPr>
            <a:xfrm>
              <a:off x="929935" y="1276007"/>
              <a:ext cx="2395810" cy="4981455"/>
              <a:chOff x="1082579" y="880477"/>
              <a:chExt cx="2717307" cy="5880934"/>
            </a:xfrm>
          </p:grpSpPr>
          <p:pic>
            <p:nvPicPr>
              <p:cNvPr id="35" name="図 34">
                <a:extLst>
                  <a:ext uri="{FF2B5EF4-FFF2-40B4-BE49-F238E27FC236}">
                    <a16:creationId xmlns:a16="http://schemas.microsoft.com/office/drawing/2014/main" id="{01CE7E28-A4CB-4894-86BA-AB7448DCEE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79" y="880477"/>
                <a:ext cx="2717307" cy="5880934"/>
              </a:xfrm>
              <a:prstGeom prst="rect">
                <a:avLst/>
              </a:prstGeom>
              <a:noFill/>
              <a:ln>
                <a:solidFill>
                  <a:schemeClr val="tx1">
                    <a:lumMod val="50000"/>
                    <a:lumOff val="50000"/>
                  </a:schemeClr>
                </a:solidFill>
              </a:ln>
            </p:spPr>
          </p:pic>
          <p:grpSp>
            <p:nvGrpSpPr>
              <p:cNvPr id="36" name="グループ化 35">
                <a:extLst>
                  <a:ext uri="{FF2B5EF4-FFF2-40B4-BE49-F238E27FC236}">
                    <a16:creationId xmlns:a16="http://schemas.microsoft.com/office/drawing/2014/main" id="{EB55879E-FDF1-4ACA-93BC-F800EAC42D12}"/>
                  </a:ext>
                </a:extLst>
              </p:cNvPr>
              <p:cNvGrpSpPr/>
              <p:nvPr/>
            </p:nvGrpSpPr>
            <p:grpSpPr>
              <a:xfrm>
                <a:off x="1152051" y="1436506"/>
                <a:ext cx="2605965" cy="4643148"/>
                <a:chOff x="1453576" y="1442720"/>
                <a:chExt cx="2690545" cy="4852690"/>
              </a:xfrm>
            </p:grpSpPr>
            <p:grpSp>
              <p:nvGrpSpPr>
                <p:cNvPr id="37" name="グループ化 36">
                  <a:extLst>
                    <a:ext uri="{FF2B5EF4-FFF2-40B4-BE49-F238E27FC236}">
                      <a16:creationId xmlns:a16="http://schemas.microsoft.com/office/drawing/2014/main" id="{3CE7ACE3-8AB2-4529-A5F1-0CF3D1599B0D}"/>
                    </a:ext>
                  </a:extLst>
                </p:cNvPr>
                <p:cNvGrpSpPr/>
                <p:nvPr/>
              </p:nvGrpSpPr>
              <p:grpSpPr>
                <a:xfrm>
                  <a:off x="1453576" y="1442720"/>
                  <a:ext cx="2662047" cy="4852690"/>
                  <a:chOff x="1453576" y="1442720"/>
                  <a:chExt cx="2662047" cy="4852690"/>
                </a:xfrm>
              </p:grpSpPr>
              <p:grpSp>
                <p:nvGrpSpPr>
                  <p:cNvPr id="40" name="グループ化 39">
                    <a:extLst>
                      <a:ext uri="{FF2B5EF4-FFF2-40B4-BE49-F238E27FC236}">
                        <a16:creationId xmlns:a16="http://schemas.microsoft.com/office/drawing/2014/main" id="{78CCCC2F-AC8E-4DEA-9320-B3D1CAB2B7BB}"/>
                      </a:ext>
                    </a:extLst>
                  </p:cNvPr>
                  <p:cNvGrpSpPr/>
                  <p:nvPr/>
                </p:nvGrpSpPr>
                <p:grpSpPr>
                  <a:xfrm>
                    <a:off x="1453576" y="1442720"/>
                    <a:ext cx="2662047" cy="4587623"/>
                    <a:chOff x="1453576" y="1442720"/>
                    <a:chExt cx="2662047" cy="4587623"/>
                  </a:xfrm>
                </p:grpSpPr>
                <p:sp>
                  <p:nvSpPr>
                    <p:cNvPr id="42" name="正方形/長方形 41">
                      <a:extLst>
                        <a:ext uri="{FF2B5EF4-FFF2-40B4-BE49-F238E27FC236}">
                          <a16:creationId xmlns:a16="http://schemas.microsoft.com/office/drawing/2014/main" id="{26669DD6-B085-4AFE-AF09-67E9F6517FB7}"/>
                        </a:ext>
                      </a:extLst>
                    </p:cNvPr>
                    <p:cNvSpPr/>
                    <p:nvPr/>
                  </p:nvSpPr>
                  <p:spPr>
                    <a:xfrm>
                      <a:off x="1453576" y="4290496"/>
                      <a:ext cx="2651064" cy="342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94152F75-697F-49C2-A2C9-861F06C7614A}"/>
                        </a:ext>
                      </a:extLst>
                    </p:cNvPr>
                    <p:cNvSpPr/>
                    <p:nvPr/>
                  </p:nvSpPr>
                  <p:spPr>
                    <a:xfrm>
                      <a:off x="1464559" y="1442720"/>
                      <a:ext cx="2651064" cy="12395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F8E867AA-4AB5-4E38-BCF5-7C45709952A3}"/>
                        </a:ext>
                      </a:extLst>
                    </p:cNvPr>
                    <p:cNvSpPr/>
                    <p:nvPr/>
                  </p:nvSpPr>
                  <p:spPr>
                    <a:xfrm>
                      <a:off x="1453576" y="5687879"/>
                      <a:ext cx="2651064" cy="342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41" name="図 40">
                    <a:extLst>
                      <a:ext uri="{FF2B5EF4-FFF2-40B4-BE49-F238E27FC236}">
                        <a16:creationId xmlns:a16="http://schemas.microsoft.com/office/drawing/2014/main" id="{6DC57A25-237D-479C-83E6-8A318962A2F9}"/>
                      </a:ext>
                    </a:extLst>
                  </p:cNvPr>
                  <p:cNvPicPr>
                    <a:picLocks noChangeAspect="1"/>
                  </p:cNvPicPr>
                  <p:nvPr/>
                </p:nvPicPr>
                <p:blipFill>
                  <a:blip r:embed="rId5"/>
                  <a:srcRect l="27314" t="15696" r="25314" b="9559"/>
                  <a:stretch>
                    <a:fillRect/>
                  </a:stretch>
                </p:blipFill>
                <p:spPr>
                  <a:xfrm>
                    <a:off x="3487786" y="5859110"/>
                    <a:ext cx="276517" cy="436300"/>
                  </a:xfrm>
                  <a:custGeom>
                    <a:avLst/>
                    <a:gdLst>
                      <a:gd name="connsiteX0" fmla="*/ 128016 w 2036064"/>
                      <a:gd name="connsiteY0" fmla="*/ 0 h 3212592"/>
                      <a:gd name="connsiteX1" fmla="*/ 213360 w 2036064"/>
                      <a:gd name="connsiteY1" fmla="*/ 0 h 3212592"/>
                      <a:gd name="connsiteX2" fmla="*/ 286512 w 2036064"/>
                      <a:gd name="connsiteY2" fmla="*/ 36576 h 3212592"/>
                      <a:gd name="connsiteX3" fmla="*/ 371856 w 2036064"/>
                      <a:gd name="connsiteY3" fmla="*/ 152400 h 3212592"/>
                      <a:gd name="connsiteX4" fmla="*/ 560832 w 2036064"/>
                      <a:gd name="connsiteY4" fmla="*/ 822960 h 3212592"/>
                      <a:gd name="connsiteX5" fmla="*/ 594360 w 2036064"/>
                      <a:gd name="connsiteY5" fmla="*/ 771144 h 3212592"/>
                      <a:gd name="connsiteX6" fmla="*/ 658368 w 2036064"/>
                      <a:gd name="connsiteY6" fmla="*/ 737616 h 3212592"/>
                      <a:gd name="connsiteX7" fmla="*/ 743712 w 2036064"/>
                      <a:gd name="connsiteY7" fmla="*/ 737616 h 3212592"/>
                      <a:gd name="connsiteX8" fmla="*/ 829056 w 2036064"/>
                      <a:gd name="connsiteY8" fmla="*/ 762000 h 3212592"/>
                      <a:gd name="connsiteX9" fmla="*/ 920496 w 2036064"/>
                      <a:gd name="connsiteY9" fmla="*/ 841248 h 3212592"/>
                      <a:gd name="connsiteX10" fmla="*/ 975360 w 2036064"/>
                      <a:gd name="connsiteY10" fmla="*/ 780288 h 3212592"/>
                      <a:gd name="connsiteX11" fmla="*/ 1066800 w 2036064"/>
                      <a:gd name="connsiteY11" fmla="*/ 755904 h 3212592"/>
                      <a:gd name="connsiteX12" fmla="*/ 1200912 w 2036064"/>
                      <a:gd name="connsiteY12" fmla="*/ 780288 h 3212592"/>
                      <a:gd name="connsiteX13" fmla="*/ 1298448 w 2036064"/>
                      <a:gd name="connsiteY13" fmla="*/ 865632 h 3212592"/>
                      <a:gd name="connsiteX14" fmla="*/ 1371600 w 2036064"/>
                      <a:gd name="connsiteY14" fmla="*/ 847344 h 3212592"/>
                      <a:gd name="connsiteX15" fmla="*/ 1497330 w 2036064"/>
                      <a:gd name="connsiteY15" fmla="*/ 846582 h 3212592"/>
                      <a:gd name="connsiteX16" fmla="*/ 1639824 w 2036064"/>
                      <a:gd name="connsiteY16" fmla="*/ 932688 h 3212592"/>
                      <a:gd name="connsiteX17" fmla="*/ 1712976 w 2036064"/>
                      <a:gd name="connsiteY17" fmla="*/ 1042416 h 3212592"/>
                      <a:gd name="connsiteX18" fmla="*/ 1822704 w 2036064"/>
                      <a:gd name="connsiteY18" fmla="*/ 1347216 h 3212592"/>
                      <a:gd name="connsiteX19" fmla="*/ 1895856 w 2036064"/>
                      <a:gd name="connsiteY19" fmla="*/ 1731264 h 3212592"/>
                      <a:gd name="connsiteX20" fmla="*/ 1877568 w 2036064"/>
                      <a:gd name="connsiteY20" fmla="*/ 1987296 h 3212592"/>
                      <a:gd name="connsiteX21" fmla="*/ 1834896 w 2036064"/>
                      <a:gd name="connsiteY21" fmla="*/ 2328672 h 3212592"/>
                      <a:gd name="connsiteX22" fmla="*/ 2036064 w 2036064"/>
                      <a:gd name="connsiteY22" fmla="*/ 2852928 h 3212592"/>
                      <a:gd name="connsiteX23" fmla="*/ 1103376 w 2036064"/>
                      <a:gd name="connsiteY23" fmla="*/ 3212592 h 3212592"/>
                      <a:gd name="connsiteX24" fmla="*/ 883920 w 2036064"/>
                      <a:gd name="connsiteY24" fmla="*/ 2712720 h 3212592"/>
                      <a:gd name="connsiteX25" fmla="*/ 664464 w 2036064"/>
                      <a:gd name="connsiteY25" fmla="*/ 2505456 h 3212592"/>
                      <a:gd name="connsiteX26" fmla="*/ 475488 w 2036064"/>
                      <a:gd name="connsiteY26" fmla="*/ 2316480 h 3212592"/>
                      <a:gd name="connsiteX27" fmla="*/ 371856 w 2036064"/>
                      <a:gd name="connsiteY27" fmla="*/ 2188464 h 3212592"/>
                      <a:gd name="connsiteX28" fmla="*/ 304800 w 2036064"/>
                      <a:gd name="connsiteY28" fmla="*/ 2066544 h 3212592"/>
                      <a:gd name="connsiteX29" fmla="*/ 237744 w 2036064"/>
                      <a:gd name="connsiteY29" fmla="*/ 1871472 h 3212592"/>
                      <a:gd name="connsiteX30" fmla="*/ 201168 w 2036064"/>
                      <a:gd name="connsiteY30" fmla="*/ 1786128 h 3212592"/>
                      <a:gd name="connsiteX31" fmla="*/ 103632 w 2036064"/>
                      <a:gd name="connsiteY31" fmla="*/ 1584960 h 3212592"/>
                      <a:gd name="connsiteX32" fmla="*/ 85344 w 2036064"/>
                      <a:gd name="connsiteY32" fmla="*/ 1402080 h 3212592"/>
                      <a:gd name="connsiteX33" fmla="*/ 128016 w 2036064"/>
                      <a:gd name="connsiteY33" fmla="*/ 1267968 h 3212592"/>
                      <a:gd name="connsiteX34" fmla="*/ 195072 w 2036064"/>
                      <a:gd name="connsiteY34" fmla="*/ 1060704 h 3212592"/>
                      <a:gd name="connsiteX35" fmla="*/ 122682 w 2036064"/>
                      <a:gd name="connsiteY35" fmla="*/ 754380 h 3212592"/>
                      <a:gd name="connsiteX36" fmla="*/ 37338 w 2036064"/>
                      <a:gd name="connsiteY36" fmla="*/ 441198 h 3212592"/>
                      <a:gd name="connsiteX37" fmla="*/ 0 w 2036064"/>
                      <a:gd name="connsiteY37" fmla="*/ 249936 h 3212592"/>
                      <a:gd name="connsiteX38" fmla="*/ 24384 w 2036064"/>
                      <a:gd name="connsiteY38" fmla="*/ 109728 h 3212592"/>
                      <a:gd name="connsiteX39" fmla="*/ 79248 w 2036064"/>
                      <a:gd name="connsiteY39" fmla="*/ 54864 h 32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36064" h="3212592">
                        <a:moveTo>
                          <a:pt x="128016" y="0"/>
                        </a:moveTo>
                        <a:lnTo>
                          <a:pt x="213360" y="0"/>
                        </a:lnTo>
                        <a:lnTo>
                          <a:pt x="286512" y="36576"/>
                        </a:lnTo>
                        <a:lnTo>
                          <a:pt x="371856" y="152400"/>
                        </a:lnTo>
                        <a:lnTo>
                          <a:pt x="560832" y="822960"/>
                        </a:lnTo>
                        <a:lnTo>
                          <a:pt x="594360" y="771144"/>
                        </a:lnTo>
                        <a:lnTo>
                          <a:pt x="658368" y="737616"/>
                        </a:lnTo>
                        <a:lnTo>
                          <a:pt x="743712" y="737616"/>
                        </a:lnTo>
                        <a:lnTo>
                          <a:pt x="829056" y="762000"/>
                        </a:lnTo>
                        <a:lnTo>
                          <a:pt x="920496" y="841248"/>
                        </a:lnTo>
                        <a:lnTo>
                          <a:pt x="975360" y="780288"/>
                        </a:lnTo>
                        <a:lnTo>
                          <a:pt x="1066800" y="755904"/>
                        </a:lnTo>
                        <a:lnTo>
                          <a:pt x="1200912" y="780288"/>
                        </a:lnTo>
                        <a:lnTo>
                          <a:pt x="1298448" y="865632"/>
                        </a:lnTo>
                        <a:lnTo>
                          <a:pt x="1371600" y="847344"/>
                        </a:lnTo>
                        <a:lnTo>
                          <a:pt x="1497330" y="846582"/>
                        </a:lnTo>
                        <a:lnTo>
                          <a:pt x="1639824" y="932688"/>
                        </a:lnTo>
                        <a:lnTo>
                          <a:pt x="1712976" y="1042416"/>
                        </a:lnTo>
                        <a:lnTo>
                          <a:pt x="1822704" y="1347216"/>
                        </a:lnTo>
                        <a:lnTo>
                          <a:pt x="1895856" y="1731264"/>
                        </a:lnTo>
                        <a:lnTo>
                          <a:pt x="1877568" y="1987296"/>
                        </a:lnTo>
                        <a:lnTo>
                          <a:pt x="1834896" y="2328672"/>
                        </a:lnTo>
                        <a:lnTo>
                          <a:pt x="2036064" y="2852928"/>
                        </a:lnTo>
                        <a:lnTo>
                          <a:pt x="1103376" y="3212592"/>
                        </a:lnTo>
                        <a:lnTo>
                          <a:pt x="883920" y="2712720"/>
                        </a:lnTo>
                        <a:lnTo>
                          <a:pt x="664464" y="2505456"/>
                        </a:lnTo>
                        <a:lnTo>
                          <a:pt x="475488" y="2316480"/>
                        </a:lnTo>
                        <a:lnTo>
                          <a:pt x="371856" y="2188464"/>
                        </a:lnTo>
                        <a:lnTo>
                          <a:pt x="304800" y="2066544"/>
                        </a:lnTo>
                        <a:lnTo>
                          <a:pt x="237744" y="1871472"/>
                        </a:lnTo>
                        <a:lnTo>
                          <a:pt x="201168" y="1786128"/>
                        </a:lnTo>
                        <a:lnTo>
                          <a:pt x="103632" y="1584960"/>
                        </a:lnTo>
                        <a:lnTo>
                          <a:pt x="85344" y="1402080"/>
                        </a:lnTo>
                        <a:lnTo>
                          <a:pt x="128016" y="1267968"/>
                        </a:lnTo>
                        <a:lnTo>
                          <a:pt x="195072" y="1060704"/>
                        </a:lnTo>
                        <a:lnTo>
                          <a:pt x="122682" y="754380"/>
                        </a:lnTo>
                        <a:lnTo>
                          <a:pt x="37338" y="441198"/>
                        </a:lnTo>
                        <a:lnTo>
                          <a:pt x="0" y="249936"/>
                        </a:lnTo>
                        <a:lnTo>
                          <a:pt x="24384" y="109728"/>
                        </a:lnTo>
                        <a:lnTo>
                          <a:pt x="79248" y="54864"/>
                        </a:lnTo>
                        <a:close/>
                      </a:path>
                    </a:pathLst>
                  </a:custGeom>
                </p:spPr>
              </p:pic>
            </p:grpSp>
            <p:sp>
              <p:nvSpPr>
                <p:cNvPr id="38" name="テキスト ボックス 37">
                  <a:extLst>
                    <a:ext uri="{FF2B5EF4-FFF2-40B4-BE49-F238E27FC236}">
                      <a16:creationId xmlns:a16="http://schemas.microsoft.com/office/drawing/2014/main" id="{BCD9A9BE-13DC-4BC8-B768-085103758F52}"/>
                    </a:ext>
                  </a:extLst>
                </p:cNvPr>
                <p:cNvSpPr txBox="1"/>
                <p:nvPr/>
              </p:nvSpPr>
              <p:spPr>
                <a:xfrm>
                  <a:off x="3209041" y="1538892"/>
                  <a:ext cx="923425" cy="379749"/>
                </a:xfrm>
                <a:prstGeom prst="rect">
                  <a:avLst/>
                </a:prstGeom>
                <a:noFill/>
              </p:spPr>
              <p:txBody>
                <a:bodyPr wrap="square" rtlCol="0">
                  <a:spAutoFit/>
                </a:bodyPr>
                <a:lstStyle/>
                <a:p>
                  <a:r>
                    <a:rPr kumimoji="1" lang="ja-JP" altLang="en-US" sz="1400" b="1" dirty="0">
                      <a:solidFill>
                        <a:srgbClr val="FF0000"/>
                      </a:solidFill>
                      <a:latin typeface="BIZ UDPゴシック" panose="020B0400000000000000" pitchFamily="50" charset="-128"/>
                      <a:ea typeface="BIZ UDPゴシック" panose="020B0400000000000000" pitchFamily="50" charset="-128"/>
                    </a:rPr>
                    <a:t>（任意）</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39" name="テキスト ボックス 38">
                  <a:extLst>
                    <a:ext uri="{FF2B5EF4-FFF2-40B4-BE49-F238E27FC236}">
                      <a16:creationId xmlns:a16="http://schemas.microsoft.com/office/drawing/2014/main" id="{83042484-EFB4-42AA-A18A-3FB40E7BB197}"/>
                    </a:ext>
                  </a:extLst>
                </p:cNvPr>
                <p:cNvSpPr txBox="1"/>
                <p:nvPr/>
              </p:nvSpPr>
              <p:spPr>
                <a:xfrm>
                  <a:off x="3220696" y="4307840"/>
                  <a:ext cx="923425" cy="379749"/>
                </a:xfrm>
                <a:prstGeom prst="rect">
                  <a:avLst/>
                </a:prstGeom>
                <a:noFill/>
              </p:spPr>
              <p:txBody>
                <a:bodyPr wrap="square" rtlCol="0">
                  <a:spAutoFit/>
                </a:bodyPr>
                <a:lstStyle/>
                <a:p>
                  <a:r>
                    <a:rPr kumimoji="1" lang="ja-JP" altLang="en-US" sz="1400" b="1" dirty="0">
                      <a:solidFill>
                        <a:srgbClr val="FF0000"/>
                      </a:solidFill>
                      <a:latin typeface="BIZ UDPゴシック" panose="020B0400000000000000" pitchFamily="50" charset="-128"/>
                      <a:ea typeface="BIZ UDPゴシック" panose="020B0400000000000000" pitchFamily="50" charset="-128"/>
                    </a:rPr>
                    <a:t>（任意）</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grpSp>
        </p:grpSp>
        <p:pic>
          <p:nvPicPr>
            <p:cNvPr id="24" name="図 23">
              <a:extLst>
                <a:ext uri="{FF2B5EF4-FFF2-40B4-BE49-F238E27FC236}">
                  <a16:creationId xmlns:a16="http://schemas.microsoft.com/office/drawing/2014/main" id="{125F4BEB-2BEB-404D-89A9-C829525FE4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07" t="33201" r="6174" b="52096"/>
            <a:stretch/>
          </p:blipFill>
          <p:spPr>
            <a:xfrm>
              <a:off x="1008239" y="2863013"/>
              <a:ext cx="2246874" cy="790754"/>
            </a:xfrm>
            <a:prstGeom prst="rect">
              <a:avLst/>
            </a:prstGeom>
          </p:spPr>
        </p:pic>
      </p:grpSp>
    </p:spTree>
    <p:extLst>
      <p:ext uri="{BB962C8B-B14F-4D97-AF65-F5344CB8AC3E}">
        <p14:creationId xmlns:p14="http://schemas.microsoft.com/office/powerpoint/2010/main" val="3588028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863588" y="3183732"/>
            <a:ext cx="7416824" cy="490537"/>
          </a:xfrm>
        </p:spPr>
        <p:txBody>
          <a:bodyPr/>
          <a:lstStyle/>
          <a:p>
            <a:pPr algn="ctr"/>
            <a:r>
              <a:rPr lang="en-US" altLang="ja-JP" sz="4400" dirty="0"/>
              <a:t>6.</a:t>
            </a:r>
            <a:r>
              <a:rPr lang="ja-JP" altLang="en-US" sz="4400" dirty="0"/>
              <a:t>状況写真・位置情報の</a:t>
            </a:r>
            <a:br>
              <a:rPr lang="en-US" altLang="ja-JP" sz="4400" dirty="0"/>
            </a:br>
            <a:r>
              <a:rPr lang="ja-JP" altLang="en-US" sz="4400" dirty="0"/>
              <a:t>送信方法</a:t>
            </a:r>
            <a:endParaRPr kumimoji="1" lang="ja-JP" altLang="en-US" sz="4400" dirty="0"/>
          </a:p>
        </p:txBody>
      </p:sp>
    </p:spTree>
    <p:extLst>
      <p:ext uri="{BB962C8B-B14F-4D97-AF65-F5344CB8AC3E}">
        <p14:creationId xmlns:p14="http://schemas.microsoft.com/office/powerpoint/2010/main" val="3908673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33518" y="3183732"/>
            <a:ext cx="8676964" cy="490537"/>
          </a:xfrm>
        </p:spPr>
        <p:txBody>
          <a:bodyPr/>
          <a:lstStyle/>
          <a:p>
            <a:pPr algn="ctr"/>
            <a:r>
              <a:rPr lang="ja-JP" altLang="en-US" sz="4400" dirty="0"/>
              <a:t>１</a:t>
            </a:r>
            <a:r>
              <a:rPr lang="en-US" altLang="ja-JP" sz="4400" dirty="0"/>
              <a:t>.</a:t>
            </a:r>
            <a:r>
              <a:rPr lang="ja-JP" altLang="en-US" sz="4400" dirty="0"/>
              <a:t>はじめに</a:t>
            </a:r>
            <a:endParaRPr kumimoji="1" lang="ja-JP" altLang="en-US" sz="4400" dirty="0"/>
          </a:p>
        </p:txBody>
      </p:sp>
    </p:spTree>
    <p:extLst>
      <p:ext uri="{BB962C8B-B14F-4D97-AF65-F5344CB8AC3E}">
        <p14:creationId xmlns:p14="http://schemas.microsoft.com/office/powerpoint/2010/main" val="4106057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6F0AE044-25F3-4AC9-AA69-C182C00B26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0008" y="1577007"/>
            <a:ext cx="2074518" cy="4489776"/>
          </a:xfrm>
          <a:prstGeom prst="rect">
            <a:avLst/>
          </a:prstGeom>
          <a:ln>
            <a:solidFill>
              <a:schemeClr val="tx1">
                <a:lumMod val="50000"/>
                <a:lumOff val="50000"/>
              </a:schemeClr>
            </a:solidFill>
          </a:ln>
        </p:spPr>
      </p:pic>
      <p:pic>
        <p:nvPicPr>
          <p:cNvPr id="2" name="図 1">
            <a:extLst>
              <a:ext uri="{FF2B5EF4-FFF2-40B4-BE49-F238E27FC236}">
                <a16:creationId xmlns:a16="http://schemas.microsoft.com/office/drawing/2014/main" id="{50DFE812-B1EA-4324-BAAC-1B8A52025674}"/>
              </a:ext>
            </a:extLst>
          </p:cNvPr>
          <p:cNvPicPr>
            <a:picLocks noChangeAspect="1"/>
          </p:cNvPicPr>
          <p:nvPr/>
        </p:nvPicPr>
        <p:blipFill rotWithShape="1">
          <a:blip r:embed="rId4"/>
          <a:srcRect l="-2998" r="-1" b="5411"/>
          <a:stretch/>
        </p:blipFill>
        <p:spPr>
          <a:xfrm>
            <a:off x="113637" y="1564829"/>
            <a:ext cx="2178835" cy="4230695"/>
          </a:xfrm>
          <a:prstGeom prst="rect">
            <a:avLst/>
          </a:prstGeom>
        </p:spPr>
      </p:pic>
      <p:pic>
        <p:nvPicPr>
          <p:cNvPr id="6" name="図 5">
            <a:extLst>
              <a:ext uri="{FF2B5EF4-FFF2-40B4-BE49-F238E27FC236}">
                <a16:creationId xmlns:a16="http://schemas.microsoft.com/office/drawing/2014/main" id="{C3C3B2F8-4E73-41C8-8655-D83700CA7BE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411760" y="1564829"/>
            <a:ext cx="2046989" cy="4433412"/>
          </a:xfrm>
          <a:prstGeom prst="rect">
            <a:avLst/>
          </a:prstGeom>
        </p:spPr>
      </p:pic>
      <p:pic>
        <p:nvPicPr>
          <p:cNvPr id="14" name="図 13">
            <a:extLst>
              <a:ext uri="{FF2B5EF4-FFF2-40B4-BE49-F238E27FC236}">
                <a16:creationId xmlns:a16="http://schemas.microsoft.com/office/drawing/2014/main" id="{7376822A-B203-45FD-93F6-6BB28AB91C37}"/>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91800" y="1564829"/>
            <a:ext cx="2046989" cy="4433412"/>
          </a:xfrm>
          <a:prstGeom prst="rect">
            <a:avLst/>
          </a:prstGeom>
        </p:spPr>
      </p:pic>
      <p:sp>
        <p:nvSpPr>
          <p:cNvPr id="31" name="正方形/長方形 30"/>
          <p:cNvSpPr/>
          <p:nvPr/>
        </p:nvSpPr>
        <p:spPr>
          <a:xfrm>
            <a:off x="2420301" y="5805263"/>
            <a:ext cx="2040187" cy="79208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4592260" y="5800394"/>
            <a:ext cx="2040187" cy="79208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2"/>
          <p:cNvSpPr>
            <a:spLocks noGrp="1"/>
          </p:cNvSpPr>
          <p:nvPr>
            <p:ph type="title"/>
          </p:nvPr>
        </p:nvSpPr>
        <p:spPr>
          <a:xfrm>
            <a:off x="754167" y="117638"/>
            <a:ext cx="8083788" cy="706561"/>
          </a:xfrm>
        </p:spPr>
        <p:txBody>
          <a:bodyPr/>
          <a:lstStyle/>
          <a:p>
            <a:r>
              <a:rPr lang="en-US" altLang="ja-JP" dirty="0"/>
              <a:t>6.1</a:t>
            </a:r>
            <a:r>
              <a:rPr lang="ja-JP" altLang="en-US" dirty="0"/>
              <a:t>　カメラで撮影する</a:t>
            </a:r>
            <a:endParaRPr lang="en-US" altLang="ja-JP" dirty="0"/>
          </a:p>
        </p:txBody>
      </p:sp>
      <p:sp>
        <p:nvSpPr>
          <p:cNvPr id="8" name="Rectangle 4"/>
          <p:cNvSpPr>
            <a:spLocks noChangeArrowheads="1"/>
          </p:cNvSpPr>
          <p:nvPr/>
        </p:nvSpPr>
        <p:spPr bwMode="auto">
          <a:xfrm>
            <a:off x="168127" y="824199"/>
            <a:ext cx="8670230" cy="660585"/>
          </a:xfrm>
          <a:prstGeom prst="rect">
            <a:avLst/>
          </a:prstGeom>
          <a:solidFill>
            <a:schemeClr val="accent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状況写真をカメラで撮影する場合は、以下の手順で行ってください。</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395652" y="3718886"/>
            <a:ext cx="897690" cy="400110"/>
          </a:xfrm>
          <a:prstGeom prst="rect">
            <a:avLst/>
          </a:prstGeom>
          <a:noFill/>
        </p:spPr>
        <p:txBody>
          <a:bodyPr wrap="square" rtlCol="0">
            <a:spAutoFit/>
          </a:bodyPr>
          <a:lstStyle/>
          <a:p>
            <a:r>
              <a:rPr kumimoji="1" lang="ja-JP" altLang="en-US" sz="2000" b="1" dirty="0">
                <a:ln>
                  <a:solidFill>
                    <a:srgbClr val="F0EDF4"/>
                  </a:solidFill>
                </a:ln>
                <a:solidFill>
                  <a:srgbClr val="FF0000"/>
                </a:solidFill>
                <a:latin typeface="+mn-ea"/>
                <a:ea typeface="+mn-ea"/>
              </a:rPr>
              <a:t>タップ</a:t>
            </a:r>
          </a:p>
        </p:txBody>
      </p:sp>
      <p:sp>
        <p:nvSpPr>
          <p:cNvPr id="15" name="テキスト ボックス 14"/>
          <p:cNvSpPr txBox="1"/>
          <p:nvPr/>
        </p:nvSpPr>
        <p:spPr>
          <a:xfrm>
            <a:off x="113637" y="5934828"/>
            <a:ext cx="2215671" cy="523220"/>
          </a:xfrm>
          <a:prstGeom prst="rect">
            <a:avLst/>
          </a:prstGeom>
          <a:noFill/>
        </p:spPr>
        <p:txBody>
          <a:bodyPr wrap="none" rtlCol="0">
            <a:spAutoFit/>
          </a:bodyPr>
          <a:lstStyle/>
          <a:p>
            <a:r>
              <a:rPr kumimoji="1" lang="en-US" altLang="ja-JP" sz="1400" b="1" dirty="0"/>
              <a:t>『</a:t>
            </a:r>
            <a:r>
              <a:rPr kumimoji="1" lang="ja-JP" altLang="en-US" sz="1400" b="1" dirty="0"/>
              <a:t>写真またはビデオを撮る</a:t>
            </a:r>
            <a:r>
              <a:rPr kumimoji="1" lang="en-US" altLang="ja-JP" sz="1400" b="1" dirty="0"/>
              <a:t>』</a:t>
            </a:r>
          </a:p>
          <a:p>
            <a:r>
              <a:rPr kumimoji="1" lang="ja-JP" altLang="en-US" sz="1400" b="1" dirty="0"/>
              <a:t>をタップする。</a:t>
            </a:r>
          </a:p>
        </p:txBody>
      </p:sp>
      <p:sp>
        <p:nvSpPr>
          <p:cNvPr id="17" name="正方形/長方形 16"/>
          <p:cNvSpPr/>
          <p:nvPr/>
        </p:nvSpPr>
        <p:spPr>
          <a:xfrm>
            <a:off x="163772" y="5805263"/>
            <a:ext cx="2115403" cy="79208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806145" y="5895790"/>
            <a:ext cx="1308371" cy="584775"/>
          </a:xfrm>
          <a:prstGeom prst="rect">
            <a:avLst/>
          </a:prstGeom>
          <a:noFill/>
        </p:spPr>
        <p:txBody>
          <a:bodyPr wrap="none" rtlCol="0">
            <a:spAutoFit/>
          </a:bodyPr>
          <a:lstStyle/>
          <a:p>
            <a:r>
              <a:rPr kumimoji="1" lang="ja-JP" altLang="en-US" sz="1600" b="1" dirty="0"/>
              <a:t>撮影ボタンを</a:t>
            </a:r>
            <a:endParaRPr kumimoji="1" lang="en-US" altLang="ja-JP" sz="1600" b="1" dirty="0"/>
          </a:p>
          <a:p>
            <a:r>
              <a:rPr kumimoji="1" lang="ja-JP" altLang="en-US" sz="1600" b="1" dirty="0"/>
              <a:t>タップする。</a:t>
            </a:r>
          </a:p>
        </p:txBody>
      </p:sp>
      <p:sp>
        <p:nvSpPr>
          <p:cNvPr id="32" name="テキスト ボックス 31"/>
          <p:cNvSpPr txBox="1"/>
          <p:nvPr/>
        </p:nvSpPr>
        <p:spPr>
          <a:xfrm>
            <a:off x="3407789" y="4359370"/>
            <a:ext cx="897690" cy="400110"/>
          </a:xfrm>
          <a:prstGeom prst="rect">
            <a:avLst/>
          </a:prstGeom>
          <a:noFill/>
        </p:spPr>
        <p:txBody>
          <a:bodyPr wrap="square" rtlCol="0">
            <a:spAutoFit/>
          </a:bodyPr>
          <a:lstStyle/>
          <a:p>
            <a:r>
              <a:rPr kumimoji="1" lang="ja-JP" altLang="en-US" sz="2000" b="1" dirty="0">
                <a:ln>
                  <a:solidFill>
                    <a:srgbClr val="F0EDF4"/>
                  </a:solidFill>
                </a:ln>
                <a:solidFill>
                  <a:srgbClr val="FF0000"/>
                </a:solidFill>
                <a:latin typeface="+mn-ea"/>
                <a:ea typeface="+mn-ea"/>
              </a:rPr>
              <a:t>タップ</a:t>
            </a:r>
          </a:p>
        </p:txBody>
      </p:sp>
      <p:sp>
        <p:nvSpPr>
          <p:cNvPr id="33" name="楕円 32"/>
          <p:cNvSpPr/>
          <p:nvPr/>
        </p:nvSpPr>
        <p:spPr>
          <a:xfrm>
            <a:off x="3163703" y="5030909"/>
            <a:ext cx="616209" cy="6207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右矢印 33"/>
          <p:cNvSpPr/>
          <p:nvPr/>
        </p:nvSpPr>
        <p:spPr bwMode="auto">
          <a:xfrm>
            <a:off x="2159405" y="3643065"/>
            <a:ext cx="450302" cy="300413"/>
          </a:xfrm>
          <a:prstGeom prst="rightArrow">
            <a:avLst/>
          </a:prstGeom>
          <a:solidFill>
            <a:srgbClr val="FFFF00"/>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0" i="0" u="none" strike="noStrike" cap="none" normalizeH="0" baseline="0">
              <a:ln>
                <a:noFill/>
              </a:ln>
              <a:solidFill>
                <a:schemeClr val="tx1"/>
              </a:solidFill>
              <a:effectLst/>
              <a:latin typeface="Tahoma" pitchFamily="34" charset="0"/>
              <a:ea typeface="HGP創英角ｺﾞｼｯｸUB" pitchFamily="50" charset="-128"/>
            </a:endParaRPr>
          </a:p>
        </p:txBody>
      </p:sp>
      <p:sp>
        <p:nvSpPr>
          <p:cNvPr id="35" name="右矢印 34"/>
          <p:cNvSpPr/>
          <p:nvPr/>
        </p:nvSpPr>
        <p:spPr bwMode="auto">
          <a:xfrm>
            <a:off x="4346493" y="3643065"/>
            <a:ext cx="450302" cy="300413"/>
          </a:xfrm>
          <a:prstGeom prst="rightArrow">
            <a:avLst/>
          </a:prstGeom>
          <a:solidFill>
            <a:srgbClr val="FFFF00"/>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0" i="0" u="none" strike="noStrike" cap="none" normalizeH="0" baseline="0">
              <a:ln>
                <a:noFill/>
              </a:ln>
              <a:solidFill>
                <a:schemeClr val="tx1"/>
              </a:solidFill>
              <a:effectLst/>
              <a:latin typeface="Tahoma" pitchFamily="34" charset="0"/>
              <a:ea typeface="HGP創英角ｺﾞｼｯｸUB" pitchFamily="50" charset="-128"/>
            </a:endParaRPr>
          </a:p>
        </p:txBody>
      </p:sp>
      <p:sp>
        <p:nvSpPr>
          <p:cNvPr id="36" name="右矢印 35"/>
          <p:cNvSpPr/>
          <p:nvPr/>
        </p:nvSpPr>
        <p:spPr bwMode="auto">
          <a:xfrm>
            <a:off x="6400191" y="3631328"/>
            <a:ext cx="450302" cy="300413"/>
          </a:xfrm>
          <a:prstGeom prst="rightArrow">
            <a:avLst/>
          </a:prstGeom>
          <a:solidFill>
            <a:srgbClr val="FFFF00"/>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0" i="0" u="none" strike="noStrike" cap="none" normalizeH="0" baseline="0">
              <a:ln>
                <a:noFill/>
              </a:ln>
              <a:solidFill>
                <a:schemeClr val="tx1"/>
              </a:solidFill>
              <a:effectLst/>
              <a:latin typeface="Tahoma" pitchFamily="34" charset="0"/>
              <a:ea typeface="HGP創英角ｺﾞｼｯｸUB" pitchFamily="50" charset="-128"/>
            </a:endParaRPr>
          </a:p>
        </p:txBody>
      </p:sp>
      <p:sp>
        <p:nvSpPr>
          <p:cNvPr id="37" name="テキスト ボックス 36"/>
          <p:cNvSpPr txBox="1"/>
          <p:nvPr/>
        </p:nvSpPr>
        <p:spPr>
          <a:xfrm>
            <a:off x="5532263" y="5049601"/>
            <a:ext cx="897690" cy="400110"/>
          </a:xfrm>
          <a:prstGeom prst="rect">
            <a:avLst/>
          </a:prstGeom>
          <a:noFill/>
        </p:spPr>
        <p:txBody>
          <a:bodyPr wrap="square" rtlCol="0">
            <a:spAutoFit/>
          </a:bodyPr>
          <a:lstStyle/>
          <a:p>
            <a:r>
              <a:rPr kumimoji="1" lang="ja-JP" altLang="en-US" sz="2000" b="1" dirty="0">
                <a:ln>
                  <a:solidFill>
                    <a:srgbClr val="F0EDF4"/>
                  </a:solidFill>
                </a:ln>
                <a:solidFill>
                  <a:srgbClr val="FF0000"/>
                </a:solidFill>
                <a:latin typeface="+mn-ea"/>
                <a:ea typeface="+mn-ea"/>
              </a:rPr>
              <a:t>タップ</a:t>
            </a:r>
          </a:p>
        </p:txBody>
      </p:sp>
      <p:sp>
        <p:nvSpPr>
          <p:cNvPr id="38" name="楕円 37"/>
          <p:cNvSpPr/>
          <p:nvPr/>
        </p:nvSpPr>
        <p:spPr>
          <a:xfrm>
            <a:off x="6008732" y="5481568"/>
            <a:ext cx="673612" cy="3225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4716016" y="6030098"/>
            <a:ext cx="1782860" cy="338554"/>
          </a:xfrm>
          <a:prstGeom prst="rect">
            <a:avLst/>
          </a:prstGeom>
          <a:noFill/>
        </p:spPr>
        <p:txBody>
          <a:bodyPr wrap="none" rtlCol="0">
            <a:spAutoFit/>
          </a:bodyPr>
          <a:lstStyle/>
          <a:p>
            <a:r>
              <a:rPr lang="ja-JP" altLang="en-US" sz="1600" b="1" dirty="0"/>
              <a:t>完了</a:t>
            </a:r>
            <a:r>
              <a:rPr kumimoji="1" lang="ja-JP" altLang="en-US" sz="1600" b="1" dirty="0"/>
              <a:t>をタップする。</a:t>
            </a:r>
          </a:p>
        </p:txBody>
      </p:sp>
      <p:grpSp>
        <p:nvGrpSpPr>
          <p:cNvPr id="19" name="グループ化 18">
            <a:extLst>
              <a:ext uri="{FF2B5EF4-FFF2-40B4-BE49-F238E27FC236}">
                <a16:creationId xmlns:a16="http://schemas.microsoft.com/office/drawing/2014/main" id="{CFC583FD-07FB-41C4-87F1-8D91577168EF}"/>
              </a:ext>
            </a:extLst>
          </p:cNvPr>
          <p:cNvGrpSpPr/>
          <p:nvPr/>
        </p:nvGrpSpPr>
        <p:grpSpPr>
          <a:xfrm>
            <a:off x="6739098" y="5805264"/>
            <a:ext cx="2098858" cy="787219"/>
            <a:chOff x="6739098" y="5805264"/>
            <a:chExt cx="2098858" cy="787219"/>
          </a:xfrm>
        </p:grpSpPr>
        <p:sp>
          <p:nvSpPr>
            <p:cNvPr id="42" name="正方形/長方形 41"/>
            <p:cNvSpPr/>
            <p:nvPr/>
          </p:nvSpPr>
          <p:spPr>
            <a:xfrm>
              <a:off x="6739098" y="5805264"/>
              <a:ext cx="2098858" cy="7872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6876255" y="5897487"/>
              <a:ext cx="1954841" cy="584775"/>
            </a:xfrm>
            <a:prstGeom prst="rect">
              <a:avLst/>
            </a:prstGeom>
            <a:noFill/>
          </p:spPr>
          <p:txBody>
            <a:bodyPr wrap="square" rtlCol="0">
              <a:spAutoFit/>
            </a:bodyPr>
            <a:lstStyle/>
            <a:p>
              <a:r>
                <a:rPr kumimoji="1" lang="ja-JP" altLang="en-US" sz="1600" b="1" dirty="0"/>
                <a:t>状況写真の</a:t>
              </a:r>
              <a:endParaRPr kumimoji="1" lang="en-US" altLang="ja-JP" sz="1600" b="1" dirty="0"/>
            </a:p>
            <a:p>
              <a:r>
                <a:rPr kumimoji="1" lang="ja-JP" altLang="en-US" sz="1600" b="1" dirty="0"/>
                <a:t>アップロードが</a:t>
              </a:r>
              <a:r>
                <a:rPr lang="ja-JP" altLang="en-US" sz="1600" b="1" dirty="0"/>
                <a:t>完了。</a:t>
              </a:r>
              <a:endParaRPr kumimoji="1" lang="ja-JP" altLang="en-US" sz="1600" b="1" dirty="0"/>
            </a:p>
          </p:txBody>
        </p:sp>
      </p:grpSp>
      <p:sp>
        <p:nvSpPr>
          <p:cNvPr id="45" name="正方形/長方形 44">
            <a:extLst>
              <a:ext uri="{FF2B5EF4-FFF2-40B4-BE49-F238E27FC236}">
                <a16:creationId xmlns:a16="http://schemas.microsoft.com/office/drawing/2014/main" id="{C079567B-6E1E-4CC9-BA33-F101450D792A}"/>
              </a:ext>
            </a:extLst>
          </p:cNvPr>
          <p:cNvSpPr/>
          <p:nvPr/>
        </p:nvSpPr>
        <p:spPr>
          <a:xfrm>
            <a:off x="210619" y="4135998"/>
            <a:ext cx="1292912" cy="2089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正方形/長方形 46">
            <a:extLst>
              <a:ext uri="{FF2B5EF4-FFF2-40B4-BE49-F238E27FC236}">
                <a16:creationId xmlns:a16="http://schemas.microsoft.com/office/drawing/2014/main" id="{C4039849-EC90-4544-9338-928B19BFD7BB}"/>
              </a:ext>
            </a:extLst>
          </p:cNvPr>
          <p:cNvSpPr/>
          <p:nvPr/>
        </p:nvSpPr>
        <p:spPr>
          <a:xfrm>
            <a:off x="6860948" y="3904479"/>
            <a:ext cx="826833" cy="2214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7290C425-0F77-46EF-B745-B43AE05B3DF3}"/>
              </a:ext>
            </a:extLst>
          </p:cNvPr>
          <p:cNvSpPr txBox="1"/>
          <p:nvPr/>
        </p:nvSpPr>
        <p:spPr>
          <a:xfrm>
            <a:off x="3098192" y="6571092"/>
            <a:ext cx="2932492" cy="307777"/>
          </a:xfrm>
          <a:prstGeom prst="rect">
            <a:avLst/>
          </a:prstGeom>
          <a:noFill/>
        </p:spPr>
        <p:txBody>
          <a:bodyPr wrap="square" rtlCol="0">
            <a:spAutoFit/>
          </a:bodyPr>
          <a:lstStyle/>
          <a:p>
            <a:r>
              <a:rPr kumimoji="1" lang="en-US" altLang="ja-JP" sz="1400" b="1" dirty="0">
                <a:ln>
                  <a:solidFill>
                    <a:srgbClr val="F0EDF4"/>
                  </a:solidFill>
                </a:ln>
                <a:solidFill>
                  <a:srgbClr val="FF0000"/>
                </a:solidFill>
                <a:latin typeface="+mn-ea"/>
                <a:ea typeface="+mn-ea"/>
              </a:rPr>
              <a:t>※</a:t>
            </a:r>
            <a:r>
              <a:rPr kumimoji="1" lang="ja-JP" altLang="en-US" sz="1400" b="1" dirty="0">
                <a:ln>
                  <a:solidFill>
                    <a:srgbClr val="F0EDF4"/>
                  </a:solidFill>
                </a:ln>
                <a:solidFill>
                  <a:srgbClr val="FF0000"/>
                </a:solidFill>
                <a:latin typeface="+mn-ea"/>
                <a:ea typeface="+mn-ea"/>
              </a:rPr>
              <a:t>ビデオはアップロードできません</a:t>
            </a:r>
          </a:p>
        </p:txBody>
      </p:sp>
    </p:spTree>
    <p:extLst>
      <p:ext uri="{BB962C8B-B14F-4D97-AF65-F5344CB8AC3E}">
        <p14:creationId xmlns:p14="http://schemas.microsoft.com/office/powerpoint/2010/main" val="2722125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3BD8408-6B4F-47FD-B4D6-719985D0AC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2769" y="1832184"/>
            <a:ext cx="2074518" cy="4489776"/>
          </a:xfrm>
          <a:prstGeom prst="rect">
            <a:avLst/>
          </a:prstGeom>
          <a:ln>
            <a:solidFill>
              <a:schemeClr val="tx1">
                <a:lumMod val="50000"/>
                <a:lumOff val="50000"/>
              </a:schemeClr>
            </a:solidFill>
          </a:ln>
        </p:spPr>
      </p:pic>
      <p:pic>
        <p:nvPicPr>
          <p:cNvPr id="29" name="図 28">
            <a:extLst>
              <a:ext uri="{FF2B5EF4-FFF2-40B4-BE49-F238E27FC236}">
                <a16:creationId xmlns:a16="http://schemas.microsoft.com/office/drawing/2014/main" id="{DA234A81-6E6C-49E1-BDAC-61E630FD9E65}"/>
              </a:ext>
            </a:extLst>
          </p:cNvPr>
          <p:cNvPicPr>
            <a:picLocks noChangeAspect="1"/>
          </p:cNvPicPr>
          <p:nvPr/>
        </p:nvPicPr>
        <p:blipFill rotWithShape="1">
          <a:blip r:embed="rId4"/>
          <a:srcRect l="-2998" r="-1" b="5411"/>
          <a:stretch/>
        </p:blipFill>
        <p:spPr>
          <a:xfrm>
            <a:off x="96492" y="1819544"/>
            <a:ext cx="2178835" cy="4230695"/>
          </a:xfrm>
          <a:prstGeom prst="rect">
            <a:avLst/>
          </a:prstGeom>
        </p:spPr>
      </p:pic>
      <p:pic>
        <p:nvPicPr>
          <p:cNvPr id="4" name="図 3"/>
          <p:cNvPicPr>
            <a:picLocks noChangeAspect="1"/>
          </p:cNvPicPr>
          <p:nvPr/>
        </p:nvPicPr>
        <p:blipFill rotWithShape="1">
          <a:blip r:embed="rId5" cstate="print">
            <a:extLst>
              <a:ext uri="{28A0092B-C50C-407E-A947-70E740481C1C}">
                <a14:useLocalDpi xmlns:a14="http://schemas.microsoft.com/office/drawing/2010/main" val="0"/>
              </a:ext>
            </a:extLst>
          </a:blip>
          <a:srcRect l="748" t="3231" b="15405"/>
          <a:stretch/>
        </p:blipFill>
        <p:spPr>
          <a:xfrm>
            <a:off x="4620660" y="2055033"/>
            <a:ext cx="2011787" cy="3776187"/>
          </a:xfrm>
          <a:prstGeom prst="rect">
            <a:avLst/>
          </a:prstGeom>
          <a:ln>
            <a:solidFill>
              <a:schemeClr val="tx1"/>
            </a:solidFill>
          </a:ln>
        </p:spPr>
      </p:pic>
      <p:sp>
        <p:nvSpPr>
          <p:cNvPr id="40" name="正方形/長方形 39"/>
          <p:cNvSpPr/>
          <p:nvPr/>
        </p:nvSpPr>
        <p:spPr>
          <a:xfrm>
            <a:off x="4592260" y="5800394"/>
            <a:ext cx="2040187" cy="79208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rotWithShape="1">
          <a:blip r:embed="rId6" cstate="print">
            <a:extLst>
              <a:ext uri="{28A0092B-C50C-407E-A947-70E740481C1C}">
                <a14:useLocalDpi xmlns:a14="http://schemas.microsoft.com/office/drawing/2010/main" val="0"/>
              </a:ext>
            </a:extLst>
          </a:blip>
          <a:srcRect l="1" t="3150" r="-294" b="15582"/>
          <a:stretch/>
        </p:blipFill>
        <p:spPr>
          <a:xfrm>
            <a:off x="2426277" y="2098831"/>
            <a:ext cx="2049409" cy="3776187"/>
          </a:xfrm>
          <a:prstGeom prst="rect">
            <a:avLst/>
          </a:prstGeom>
          <a:ln>
            <a:solidFill>
              <a:schemeClr val="tx1"/>
            </a:solidFill>
          </a:ln>
        </p:spPr>
      </p:pic>
      <p:sp>
        <p:nvSpPr>
          <p:cNvPr id="31" name="正方形/長方形 30"/>
          <p:cNvSpPr/>
          <p:nvPr/>
        </p:nvSpPr>
        <p:spPr>
          <a:xfrm>
            <a:off x="2420301" y="5805263"/>
            <a:ext cx="2040187" cy="79208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2"/>
          <p:cNvSpPr>
            <a:spLocks noGrp="1"/>
          </p:cNvSpPr>
          <p:nvPr>
            <p:ph type="title"/>
          </p:nvPr>
        </p:nvSpPr>
        <p:spPr>
          <a:xfrm>
            <a:off x="754167" y="117638"/>
            <a:ext cx="8083788" cy="706561"/>
          </a:xfrm>
        </p:spPr>
        <p:txBody>
          <a:bodyPr/>
          <a:lstStyle/>
          <a:p>
            <a:r>
              <a:rPr lang="en-US" altLang="ja-JP" dirty="0"/>
              <a:t>6.2</a:t>
            </a:r>
            <a:r>
              <a:rPr lang="ja-JP" altLang="en-US" dirty="0"/>
              <a:t>　アルバムから選択する</a:t>
            </a:r>
            <a:endParaRPr lang="en-US" altLang="ja-JP" dirty="0"/>
          </a:p>
        </p:txBody>
      </p:sp>
      <p:sp>
        <p:nvSpPr>
          <p:cNvPr id="8" name="Rectangle 4"/>
          <p:cNvSpPr>
            <a:spLocks noChangeArrowheads="1"/>
          </p:cNvSpPr>
          <p:nvPr/>
        </p:nvSpPr>
        <p:spPr bwMode="auto">
          <a:xfrm>
            <a:off x="168127" y="824199"/>
            <a:ext cx="8670230" cy="660585"/>
          </a:xfrm>
          <a:prstGeom prst="rect">
            <a:avLst/>
          </a:prstGeom>
          <a:solidFill>
            <a:schemeClr val="accent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状況写真をアルバムから選択する場合は、以下の手順で行ってください。</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66503" y="5950334"/>
            <a:ext cx="1723535" cy="584775"/>
          </a:xfrm>
          <a:prstGeom prst="rect">
            <a:avLst/>
          </a:prstGeom>
          <a:noFill/>
        </p:spPr>
        <p:txBody>
          <a:bodyPr wrap="square" rtlCol="0">
            <a:spAutoFit/>
          </a:bodyPr>
          <a:lstStyle/>
          <a:p>
            <a:r>
              <a:rPr kumimoji="1" lang="en-US" altLang="ja-JP" sz="1600" b="1" dirty="0"/>
              <a:t>『</a:t>
            </a:r>
            <a:r>
              <a:rPr kumimoji="1" lang="ja-JP" altLang="en-US" sz="1600" b="1" dirty="0"/>
              <a:t>写真ライブラリ</a:t>
            </a:r>
            <a:r>
              <a:rPr kumimoji="1" lang="en-US" altLang="ja-JP" sz="1600" b="1" dirty="0"/>
              <a:t>』</a:t>
            </a:r>
          </a:p>
          <a:p>
            <a:r>
              <a:rPr kumimoji="1" lang="ja-JP" altLang="en-US" sz="1600" b="1" dirty="0"/>
              <a:t>をタップする。</a:t>
            </a:r>
          </a:p>
        </p:txBody>
      </p:sp>
      <p:sp>
        <p:nvSpPr>
          <p:cNvPr id="17" name="正方形/長方形 16"/>
          <p:cNvSpPr/>
          <p:nvPr/>
        </p:nvSpPr>
        <p:spPr>
          <a:xfrm>
            <a:off x="163772" y="5805263"/>
            <a:ext cx="2115403" cy="79208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669110" y="5897486"/>
            <a:ext cx="1564852" cy="584775"/>
          </a:xfrm>
          <a:prstGeom prst="rect">
            <a:avLst/>
          </a:prstGeom>
          <a:noFill/>
        </p:spPr>
        <p:txBody>
          <a:bodyPr wrap="none" rtlCol="0">
            <a:spAutoFit/>
          </a:bodyPr>
          <a:lstStyle/>
          <a:p>
            <a:r>
              <a:rPr lang="ja-JP" altLang="en-US" sz="1600" b="1" dirty="0"/>
              <a:t>送信する写真</a:t>
            </a:r>
            <a:r>
              <a:rPr kumimoji="1" lang="ja-JP" altLang="en-US" sz="1600" b="1" dirty="0"/>
              <a:t>を</a:t>
            </a:r>
            <a:endParaRPr kumimoji="1" lang="en-US" altLang="ja-JP" sz="1600" b="1" dirty="0"/>
          </a:p>
          <a:p>
            <a:r>
              <a:rPr lang="ja-JP" altLang="en-US" sz="1600" b="1" dirty="0"/>
              <a:t>選択</a:t>
            </a:r>
            <a:r>
              <a:rPr kumimoji="1" lang="ja-JP" altLang="en-US" sz="1600" b="1" dirty="0"/>
              <a:t>する。</a:t>
            </a:r>
          </a:p>
        </p:txBody>
      </p:sp>
      <p:sp>
        <p:nvSpPr>
          <p:cNvPr id="33" name="楕円 32"/>
          <p:cNvSpPr/>
          <p:nvPr/>
        </p:nvSpPr>
        <p:spPr>
          <a:xfrm>
            <a:off x="2426276" y="2420054"/>
            <a:ext cx="652391" cy="6483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右矢印 34"/>
          <p:cNvSpPr/>
          <p:nvPr/>
        </p:nvSpPr>
        <p:spPr bwMode="auto">
          <a:xfrm>
            <a:off x="4346493" y="3643065"/>
            <a:ext cx="450302" cy="300413"/>
          </a:xfrm>
          <a:prstGeom prst="rightArrow">
            <a:avLst/>
          </a:prstGeom>
          <a:solidFill>
            <a:srgbClr val="FFFF00"/>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0" i="0" u="none" strike="noStrike" cap="none" normalizeH="0" baseline="0">
              <a:ln>
                <a:noFill/>
              </a:ln>
              <a:solidFill>
                <a:schemeClr val="tx1"/>
              </a:solidFill>
              <a:effectLst/>
              <a:latin typeface="Tahoma" pitchFamily="34" charset="0"/>
              <a:ea typeface="HGP創英角ｺﾞｼｯｸUB" pitchFamily="50" charset="-128"/>
            </a:endParaRPr>
          </a:p>
        </p:txBody>
      </p:sp>
      <p:sp>
        <p:nvSpPr>
          <p:cNvPr id="39" name="テキスト ボックス 38"/>
          <p:cNvSpPr txBox="1"/>
          <p:nvPr/>
        </p:nvSpPr>
        <p:spPr>
          <a:xfrm>
            <a:off x="4949351" y="5895106"/>
            <a:ext cx="1326004" cy="584775"/>
          </a:xfrm>
          <a:prstGeom prst="rect">
            <a:avLst/>
          </a:prstGeom>
          <a:noFill/>
        </p:spPr>
        <p:txBody>
          <a:bodyPr wrap="none" rtlCol="0">
            <a:spAutoFit/>
          </a:bodyPr>
          <a:lstStyle/>
          <a:p>
            <a:r>
              <a:rPr lang="ja-JP" altLang="en-US" sz="1600" b="1" dirty="0"/>
              <a:t>送信マークを</a:t>
            </a:r>
            <a:endParaRPr lang="en-US" altLang="ja-JP" sz="1600" b="1" dirty="0"/>
          </a:p>
          <a:p>
            <a:r>
              <a:rPr lang="ja-JP" altLang="en-US" sz="1600" b="1" dirty="0"/>
              <a:t>タップする</a:t>
            </a:r>
            <a:r>
              <a:rPr kumimoji="1" lang="ja-JP" altLang="en-US" sz="1600" b="1" dirty="0"/>
              <a:t>。</a:t>
            </a:r>
          </a:p>
        </p:txBody>
      </p:sp>
      <p:pic>
        <p:nvPicPr>
          <p:cNvPr id="7" name="図 6">
            <a:extLst>
              <a:ext uri="{FF2B5EF4-FFF2-40B4-BE49-F238E27FC236}">
                <a16:creationId xmlns:a16="http://schemas.microsoft.com/office/drawing/2014/main" id="{CEC89470-B64F-4777-AED2-DC283B802C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01" t="5819" r="1" b="81199"/>
          <a:stretch/>
        </p:blipFill>
        <p:spPr>
          <a:xfrm>
            <a:off x="2372347" y="1819545"/>
            <a:ext cx="2110400" cy="584601"/>
          </a:xfrm>
          <a:prstGeom prst="rect">
            <a:avLst/>
          </a:prstGeom>
        </p:spPr>
      </p:pic>
      <p:pic>
        <p:nvPicPr>
          <p:cNvPr id="10" name="図 9">
            <a:extLst>
              <a:ext uri="{FF2B5EF4-FFF2-40B4-BE49-F238E27FC236}">
                <a16:creationId xmlns:a16="http://schemas.microsoft.com/office/drawing/2014/main" id="{0CCE63F2-8DAB-4F9C-8713-3077CA93005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77" t="5920" r="-2" b="81885"/>
          <a:stretch/>
        </p:blipFill>
        <p:spPr>
          <a:xfrm>
            <a:off x="4572000" y="1819544"/>
            <a:ext cx="2067188" cy="549155"/>
          </a:xfrm>
          <a:prstGeom prst="rect">
            <a:avLst/>
          </a:prstGeom>
        </p:spPr>
      </p:pic>
      <p:sp>
        <p:nvSpPr>
          <p:cNvPr id="38" name="楕円 37"/>
          <p:cNvSpPr/>
          <p:nvPr/>
        </p:nvSpPr>
        <p:spPr>
          <a:xfrm>
            <a:off x="6112853" y="1819546"/>
            <a:ext cx="511637" cy="3225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5419498" y="1580712"/>
            <a:ext cx="897690" cy="400110"/>
          </a:xfrm>
          <a:prstGeom prst="rect">
            <a:avLst/>
          </a:prstGeom>
          <a:noFill/>
        </p:spPr>
        <p:txBody>
          <a:bodyPr wrap="square" rtlCol="0">
            <a:spAutoFit/>
          </a:bodyPr>
          <a:lstStyle/>
          <a:p>
            <a:r>
              <a:rPr kumimoji="1" lang="ja-JP" altLang="en-US" sz="2000" b="1" dirty="0">
                <a:ln>
                  <a:solidFill>
                    <a:srgbClr val="F0EDF4"/>
                  </a:solidFill>
                </a:ln>
                <a:solidFill>
                  <a:srgbClr val="FF0000"/>
                </a:solidFill>
                <a:latin typeface="+mn-ea"/>
                <a:ea typeface="+mn-ea"/>
              </a:rPr>
              <a:t>タップ</a:t>
            </a:r>
          </a:p>
        </p:txBody>
      </p:sp>
      <p:sp>
        <p:nvSpPr>
          <p:cNvPr id="47" name="テキスト ボックス 46">
            <a:extLst>
              <a:ext uri="{FF2B5EF4-FFF2-40B4-BE49-F238E27FC236}">
                <a16:creationId xmlns:a16="http://schemas.microsoft.com/office/drawing/2014/main" id="{D84BBFF1-8ABD-4F03-90E7-CD0544BF8D9B}"/>
              </a:ext>
            </a:extLst>
          </p:cNvPr>
          <p:cNvSpPr txBox="1"/>
          <p:nvPr/>
        </p:nvSpPr>
        <p:spPr>
          <a:xfrm>
            <a:off x="2627100" y="2585177"/>
            <a:ext cx="897690" cy="400110"/>
          </a:xfrm>
          <a:prstGeom prst="rect">
            <a:avLst/>
          </a:prstGeom>
          <a:noFill/>
        </p:spPr>
        <p:txBody>
          <a:bodyPr wrap="square" rtlCol="0">
            <a:spAutoFit/>
          </a:bodyPr>
          <a:lstStyle/>
          <a:p>
            <a:r>
              <a:rPr kumimoji="1" lang="ja-JP" altLang="en-US" sz="2000" b="1" dirty="0">
                <a:ln>
                  <a:solidFill>
                    <a:srgbClr val="F0EDF4"/>
                  </a:solidFill>
                </a:ln>
                <a:solidFill>
                  <a:srgbClr val="FF0000"/>
                </a:solidFill>
                <a:latin typeface="+mn-ea"/>
                <a:ea typeface="+mn-ea"/>
              </a:rPr>
              <a:t>タップ</a:t>
            </a:r>
          </a:p>
        </p:txBody>
      </p:sp>
      <p:sp>
        <p:nvSpPr>
          <p:cNvPr id="50" name="テキスト ボックス 49">
            <a:extLst>
              <a:ext uri="{FF2B5EF4-FFF2-40B4-BE49-F238E27FC236}">
                <a16:creationId xmlns:a16="http://schemas.microsoft.com/office/drawing/2014/main" id="{5AE05BF6-4934-4E10-8E24-6E2F7B700536}"/>
              </a:ext>
            </a:extLst>
          </p:cNvPr>
          <p:cNvSpPr txBox="1"/>
          <p:nvPr/>
        </p:nvSpPr>
        <p:spPr>
          <a:xfrm>
            <a:off x="1361086" y="2700190"/>
            <a:ext cx="897690" cy="400110"/>
          </a:xfrm>
          <a:prstGeom prst="rect">
            <a:avLst/>
          </a:prstGeom>
          <a:noFill/>
        </p:spPr>
        <p:txBody>
          <a:bodyPr wrap="square" rtlCol="0">
            <a:spAutoFit/>
          </a:bodyPr>
          <a:lstStyle/>
          <a:p>
            <a:r>
              <a:rPr kumimoji="1" lang="ja-JP" altLang="en-US" sz="2000" b="1" dirty="0">
                <a:ln>
                  <a:solidFill>
                    <a:srgbClr val="F0EDF4"/>
                  </a:solidFill>
                </a:ln>
                <a:solidFill>
                  <a:srgbClr val="FF0000"/>
                </a:solidFill>
                <a:latin typeface="+mn-ea"/>
                <a:ea typeface="+mn-ea"/>
              </a:rPr>
              <a:t>タップ</a:t>
            </a:r>
          </a:p>
        </p:txBody>
      </p:sp>
      <p:grpSp>
        <p:nvGrpSpPr>
          <p:cNvPr id="51" name="グループ化 50">
            <a:extLst>
              <a:ext uri="{FF2B5EF4-FFF2-40B4-BE49-F238E27FC236}">
                <a16:creationId xmlns:a16="http://schemas.microsoft.com/office/drawing/2014/main" id="{D5C3B8A5-C994-4B77-8315-64148728A87F}"/>
              </a:ext>
            </a:extLst>
          </p:cNvPr>
          <p:cNvGrpSpPr/>
          <p:nvPr/>
        </p:nvGrpSpPr>
        <p:grpSpPr>
          <a:xfrm>
            <a:off x="6739098" y="5805264"/>
            <a:ext cx="2098858" cy="787219"/>
            <a:chOff x="6739098" y="5805264"/>
            <a:chExt cx="2098858" cy="787219"/>
          </a:xfrm>
        </p:grpSpPr>
        <p:sp>
          <p:nvSpPr>
            <p:cNvPr id="52" name="正方形/長方形 51">
              <a:extLst>
                <a:ext uri="{FF2B5EF4-FFF2-40B4-BE49-F238E27FC236}">
                  <a16:creationId xmlns:a16="http://schemas.microsoft.com/office/drawing/2014/main" id="{D04505C2-BA67-44E9-B422-95C11F7593C9}"/>
                </a:ext>
              </a:extLst>
            </p:cNvPr>
            <p:cNvSpPr/>
            <p:nvPr/>
          </p:nvSpPr>
          <p:spPr>
            <a:xfrm>
              <a:off x="6739098" y="5805264"/>
              <a:ext cx="2098858" cy="7872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23CDC491-E969-4FB1-8453-963B3488FADB}"/>
                </a:ext>
              </a:extLst>
            </p:cNvPr>
            <p:cNvSpPr txBox="1"/>
            <p:nvPr/>
          </p:nvSpPr>
          <p:spPr>
            <a:xfrm>
              <a:off x="6876255" y="5897487"/>
              <a:ext cx="1954841" cy="584775"/>
            </a:xfrm>
            <a:prstGeom prst="rect">
              <a:avLst/>
            </a:prstGeom>
            <a:noFill/>
          </p:spPr>
          <p:txBody>
            <a:bodyPr wrap="square" rtlCol="0">
              <a:spAutoFit/>
            </a:bodyPr>
            <a:lstStyle/>
            <a:p>
              <a:r>
                <a:rPr kumimoji="1" lang="ja-JP" altLang="en-US" sz="1600" b="1" dirty="0"/>
                <a:t>状況写真の</a:t>
              </a:r>
              <a:endParaRPr kumimoji="1" lang="en-US" altLang="ja-JP" sz="1600" b="1" dirty="0"/>
            </a:p>
            <a:p>
              <a:r>
                <a:rPr kumimoji="1" lang="ja-JP" altLang="en-US" sz="1600" b="1" dirty="0"/>
                <a:t>アップロードが</a:t>
              </a:r>
              <a:r>
                <a:rPr lang="ja-JP" altLang="en-US" sz="1600" b="1" dirty="0"/>
                <a:t>完了。</a:t>
              </a:r>
              <a:endParaRPr kumimoji="1" lang="ja-JP" altLang="en-US" sz="1600" b="1" dirty="0"/>
            </a:p>
          </p:txBody>
        </p:sp>
      </p:grpSp>
      <p:sp>
        <p:nvSpPr>
          <p:cNvPr id="54" name="正方形/長方形 53">
            <a:extLst>
              <a:ext uri="{FF2B5EF4-FFF2-40B4-BE49-F238E27FC236}">
                <a16:creationId xmlns:a16="http://schemas.microsoft.com/office/drawing/2014/main" id="{1AB049F2-5D37-48A4-B87F-0CBA85135625}"/>
              </a:ext>
            </a:extLst>
          </p:cNvPr>
          <p:cNvSpPr/>
          <p:nvPr/>
        </p:nvSpPr>
        <p:spPr>
          <a:xfrm>
            <a:off x="198491" y="4148372"/>
            <a:ext cx="1292912" cy="2089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正方形/長方形 54">
            <a:extLst>
              <a:ext uri="{FF2B5EF4-FFF2-40B4-BE49-F238E27FC236}">
                <a16:creationId xmlns:a16="http://schemas.microsoft.com/office/drawing/2014/main" id="{4E5BB21C-FD4E-4977-9A4B-66264FB010FE}"/>
              </a:ext>
            </a:extLst>
          </p:cNvPr>
          <p:cNvSpPr/>
          <p:nvPr/>
        </p:nvSpPr>
        <p:spPr>
          <a:xfrm>
            <a:off x="6777421" y="4150152"/>
            <a:ext cx="826833" cy="2214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右矢印 33"/>
          <p:cNvSpPr/>
          <p:nvPr/>
        </p:nvSpPr>
        <p:spPr bwMode="auto">
          <a:xfrm>
            <a:off x="2159405" y="3643065"/>
            <a:ext cx="450302" cy="300413"/>
          </a:xfrm>
          <a:prstGeom prst="rightArrow">
            <a:avLst/>
          </a:prstGeom>
          <a:solidFill>
            <a:srgbClr val="FFFF00"/>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0" i="0" u="none" strike="noStrike" cap="none" normalizeH="0" baseline="0">
              <a:ln>
                <a:noFill/>
              </a:ln>
              <a:solidFill>
                <a:schemeClr val="tx1"/>
              </a:solidFill>
              <a:effectLst/>
              <a:latin typeface="Tahoma" pitchFamily="34" charset="0"/>
              <a:ea typeface="HGP創英角ｺﾞｼｯｸUB" pitchFamily="50" charset="-128"/>
            </a:endParaRPr>
          </a:p>
        </p:txBody>
      </p:sp>
      <p:sp>
        <p:nvSpPr>
          <p:cNvPr id="36" name="右矢印 35"/>
          <p:cNvSpPr/>
          <p:nvPr/>
        </p:nvSpPr>
        <p:spPr bwMode="auto">
          <a:xfrm>
            <a:off x="6520025" y="3633668"/>
            <a:ext cx="450302" cy="300413"/>
          </a:xfrm>
          <a:prstGeom prst="rightArrow">
            <a:avLst/>
          </a:prstGeom>
          <a:solidFill>
            <a:srgbClr val="FFFF00"/>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0" i="0" u="none" strike="noStrike" cap="none" normalizeH="0" baseline="0">
              <a:ln>
                <a:noFill/>
              </a:ln>
              <a:solidFill>
                <a:schemeClr val="tx1"/>
              </a:solidFill>
              <a:effectLst/>
              <a:latin typeface="Tahoma" pitchFamily="34" charset="0"/>
              <a:ea typeface="HGP創英角ｺﾞｼｯｸUB" pitchFamily="50" charset="-128"/>
            </a:endParaRPr>
          </a:p>
        </p:txBody>
      </p:sp>
    </p:spTree>
    <p:extLst>
      <p:ext uri="{BB962C8B-B14F-4D97-AF65-F5344CB8AC3E}">
        <p14:creationId xmlns:p14="http://schemas.microsoft.com/office/powerpoint/2010/main" val="4060163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763688" y="3183732"/>
            <a:ext cx="5616624" cy="490537"/>
          </a:xfrm>
        </p:spPr>
        <p:txBody>
          <a:bodyPr/>
          <a:lstStyle/>
          <a:p>
            <a:pPr algn="ctr"/>
            <a:r>
              <a:rPr lang="en-US" altLang="ja-JP" sz="4400" dirty="0"/>
              <a:t>7.</a:t>
            </a:r>
            <a:r>
              <a:rPr lang="ja-JP" altLang="en-US" sz="4400" dirty="0"/>
              <a:t>その他補足事項</a:t>
            </a:r>
            <a:endParaRPr kumimoji="1" lang="ja-JP" altLang="en-US" sz="4400" dirty="0"/>
          </a:p>
        </p:txBody>
      </p:sp>
    </p:spTree>
    <p:extLst>
      <p:ext uri="{BB962C8B-B14F-4D97-AF65-F5344CB8AC3E}">
        <p14:creationId xmlns:p14="http://schemas.microsoft.com/office/powerpoint/2010/main" val="2689641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図 46"/>
          <p:cNvPicPr>
            <a:picLocks noChangeAspect="1"/>
          </p:cNvPicPr>
          <p:nvPr/>
        </p:nvPicPr>
        <p:blipFill>
          <a:blip r:embed="rId3"/>
          <a:stretch>
            <a:fillRect/>
          </a:stretch>
        </p:blipFill>
        <p:spPr>
          <a:xfrm>
            <a:off x="6752811" y="1601582"/>
            <a:ext cx="2101291" cy="4211900"/>
          </a:xfrm>
          <a:prstGeom prst="rect">
            <a:avLst/>
          </a:prstGeom>
          <a:ln>
            <a:solidFill>
              <a:schemeClr val="tx1"/>
            </a:solidFill>
          </a:ln>
        </p:spPr>
      </p:pic>
      <p:pic>
        <p:nvPicPr>
          <p:cNvPr id="46" name="図 45"/>
          <p:cNvPicPr>
            <a:picLocks noChangeAspect="1"/>
          </p:cNvPicPr>
          <p:nvPr/>
        </p:nvPicPr>
        <p:blipFill>
          <a:blip r:embed="rId3"/>
          <a:stretch>
            <a:fillRect/>
          </a:stretch>
        </p:blipFill>
        <p:spPr>
          <a:xfrm>
            <a:off x="4550107" y="1606009"/>
            <a:ext cx="2101291" cy="4211900"/>
          </a:xfrm>
          <a:prstGeom prst="rect">
            <a:avLst/>
          </a:prstGeom>
          <a:ln>
            <a:solidFill>
              <a:schemeClr val="tx1"/>
            </a:solidFill>
          </a:ln>
        </p:spPr>
      </p:pic>
      <p:pic>
        <p:nvPicPr>
          <p:cNvPr id="45" name="図 44"/>
          <p:cNvPicPr>
            <a:picLocks noChangeAspect="1"/>
          </p:cNvPicPr>
          <p:nvPr/>
        </p:nvPicPr>
        <p:blipFill>
          <a:blip r:embed="rId3"/>
          <a:stretch>
            <a:fillRect/>
          </a:stretch>
        </p:blipFill>
        <p:spPr>
          <a:xfrm>
            <a:off x="2380250" y="1602545"/>
            <a:ext cx="2101291" cy="4211900"/>
          </a:xfrm>
          <a:prstGeom prst="rect">
            <a:avLst/>
          </a:prstGeom>
          <a:ln>
            <a:solidFill>
              <a:schemeClr val="tx1"/>
            </a:solidFill>
          </a:ln>
        </p:spPr>
      </p:pic>
      <p:pic>
        <p:nvPicPr>
          <p:cNvPr id="12" name="図 11"/>
          <p:cNvPicPr>
            <a:picLocks noChangeAspect="1"/>
          </p:cNvPicPr>
          <p:nvPr/>
        </p:nvPicPr>
        <p:blipFill>
          <a:blip r:embed="rId3"/>
          <a:stretch>
            <a:fillRect/>
          </a:stretch>
        </p:blipFill>
        <p:spPr>
          <a:xfrm>
            <a:off x="168127" y="1593364"/>
            <a:ext cx="2101291" cy="4211900"/>
          </a:xfrm>
          <a:prstGeom prst="rect">
            <a:avLst/>
          </a:prstGeom>
          <a:ln>
            <a:solidFill>
              <a:schemeClr val="tx1"/>
            </a:solidFill>
          </a:ln>
        </p:spPr>
      </p:pic>
      <p:sp>
        <p:nvSpPr>
          <p:cNvPr id="3" name="タイトル 2"/>
          <p:cNvSpPr>
            <a:spLocks noGrp="1"/>
          </p:cNvSpPr>
          <p:nvPr>
            <p:ph type="title"/>
          </p:nvPr>
        </p:nvSpPr>
        <p:spPr>
          <a:xfrm>
            <a:off x="754167" y="117638"/>
            <a:ext cx="7694880" cy="706561"/>
          </a:xfrm>
        </p:spPr>
        <p:txBody>
          <a:bodyPr/>
          <a:lstStyle/>
          <a:p>
            <a:r>
              <a:rPr lang="en-US" altLang="ja-JP" dirty="0"/>
              <a:t>7.1</a:t>
            </a:r>
            <a:r>
              <a:rPr lang="ja-JP" altLang="en-US" dirty="0"/>
              <a:t>　メニューの開閉</a:t>
            </a:r>
            <a:endParaRPr lang="en-US" altLang="ja-JP" dirty="0"/>
          </a:p>
        </p:txBody>
      </p:sp>
      <p:sp>
        <p:nvSpPr>
          <p:cNvPr id="8" name="Rectangle 4"/>
          <p:cNvSpPr>
            <a:spLocks noChangeArrowheads="1"/>
          </p:cNvSpPr>
          <p:nvPr/>
        </p:nvSpPr>
        <p:spPr bwMode="auto">
          <a:xfrm>
            <a:off x="168127" y="824199"/>
            <a:ext cx="8670230" cy="660585"/>
          </a:xfrm>
          <a:prstGeom prst="rect">
            <a:avLst/>
          </a:prstGeom>
          <a:solidFill>
            <a:schemeClr val="accent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メニューは、画面下部の</a:t>
            </a:r>
            <a:r>
              <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開く／閉じる</a:t>
            </a:r>
            <a:r>
              <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をタップすることで、開閉することができます。</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通報操作の際は、必要に応じてメニューの開閉をお願いします。</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396481" y="5901802"/>
            <a:ext cx="1648208" cy="584775"/>
          </a:xfrm>
          <a:prstGeom prst="rect">
            <a:avLst/>
          </a:prstGeom>
          <a:noFill/>
        </p:spPr>
        <p:txBody>
          <a:bodyPr wrap="none" rtlCol="0">
            <a:spAutoFit/>
          </a:bodyPr>
          <a:lstStyle/>
          <a:p>
            <a:r>
              <a:rPr kumimoji="1" lang="en-US" altLang="ja-JP" sz="1600" b="1" dirty="0"/>
              <a:t>『</a:t>
            </a:r>
            <a:r>
              <a:rPr lang="ja-JP" altLang="en-US" sz="1600" b="1" dirty="0"/>
              <a:t>開く／閉じる</a:t>
            </a:r>
            <a:r>
              <a:rPr kumimoji="1" lang="en-US" altLang="ja-JP" sz="1600" b="1" dirty="0"/>
              <a:t>』</a:t>
            </a:r>
            <a:r>
              <a:rPr kumimoji="1" lang="ja-JP" altLang="en-US" sz="1600" b="1" dirty="0"/>
              <a:t>を</a:t>
            </a:r>
            <a:endParaRPr kumimoji="1" lang="en-US" altLang="ja-JP" sz="1600" b="1" dirty="0"/>
          </a:p>
          <a:p>
            <a:r>
              <a:rPr kumimoji="1" lang="ja-JP" altLang="en-US" sz="1600" b="1" dirty="0"/>
              <a:t>タップする。</a:t>
            </a:r>
          </a:p>
        </p:txBody>
      </p:sp>
      <p:sp>
        <p:nvSpPr>
          <p:cNvPr id="11" name="正方形/長方形 10"/>
          <p:cNvSpPr/>
          <p:nvPr/>
        </p:nvSpPr>
        <p:spPr>
          <a:xfrm>
            <a:off x="163772" y="5805263"/>
            <a:ext cx="2115403" cy="79208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p:cNvSpPr txBox="1"/>
          <p:nvPr/>
        </p:nvSpPr>
        <p:spPr>
          <a:xfrm>
            <a:off x="2695326" y="5894427"/>
            <a:ext cx="1444626" cy="584775"/>
          </a:xfrm>
          <a:prstGeom prst="rect">
            <a:avLst/>
          </a:prstGeom>
          <a:noFill/>
        </p:spPr>
        <p:txBody>
          <a:bodyPr wrap="none" rtlCol="0">
            <a:spAutoFit/>
          </a:bodyPr>
          <a:lstStyle/>
          <a:p>
            <a:r>
              <a:rPr kumimoji="1" lang="ja-JP" altLang="en-US" sz="1600" b="1" dirty="0"/>
              <a:t>メニューが</a:t>
            </a:r>
            <a:endParaRPr kumimoji="1" lang="en-US" altLang="ja-JP" sz="1600" b="1" dirty="0"/>
          </a:p>
          <a:p>
            <a:r>
              <a:rPr kumimoji="1" lang="ja-JP" altLang="en-US" sz="1600" b="1" dirty="0"/>
              <a:t>閉じられます。</a:t>
            </a:r>
          </a:p>
        </p:txBody>
      </p:sp>
      <p:sp>
        <p:nvSpPr>
          <p:cNvPr id="14" name="正方形/長方形 13"/>
          <p:cNvSpPr/>
          <p:nvPr/>
        </p:nvSpPr>
        <p:spPr>
          <a:xfrm>
            <a:off x="2357882" y="5805263"/>
            <a:ext cx="2115403" cy="79208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p:cNvSpPr txBox="1"/>
          <p:nvPr/>
        </p:nvSpPr>
        <p:spPr>
          <a:xfrm>
            <a:off x="4555435" y="5939697"/>
            <a:ext cx="2090637" cy="523220"/>
          </a:xfrm>
          <a:prstGeom prst="rect">
            <a:avLst/>
          </a:prstGeom>
          <a:noFill/>
        </p:spPr>
        <p:txBody>
          <a:bodyPr wrap="none" rtlCol="0">
            <a:spAutoFit/>
          </a:bodyPr>
          <a:lstStyle/>
          <a:p>
            <a:r>
              <a:rPr lang="ja-JP" altLang="en-US" sz="1400" b="1" dirty="0"/>
              <a:t>もう一度</a:t>
            </a:r>
            <a:r>
              <a:rPr lang="en-US" altLang="ja-JP" sz="1400" b="1" dirty="0"/>
              <a:t>『</a:t>
            </a:r>
            <a:r>
              <a:rPr lang="ja-JP" altLang="en-US" sz="1400" b="1" dirty="0"/>
              <a:t>開く／閉じる</a:t>
            </a:r>
            <a:r>
              <a:rPr lang="en-US" altLang="ja-JP" sz="1400" b="1" dirty="0"/>
              <a:t>』</a:t>
            </a:r>
            <a:r>
              <a:rPr lang="ja-JP" altLang="en-US" sz="1400" b="1" dirty="0"/>
              <a:t>を</a:t>
            </a:r>
            <a:endParaRPr kumimoji="1" lang="en-US" altLang="ja-JP" sz="1400" b="1" dirty="0"/>
          </a:p>
          <a:p>
            <a:r>
              <a:rPr lang="ja-JP" altLang="en-US" sz="1400" b="1" dirty="0"/>
              <a:t>タップする。</a:t>
            </a:r>
            <a:endParaRPr kumimoji="1" lang="ja-JP" altLang="en-US" sz="1400" b="1" dirty="0"/>
          </a:p>
        </p:txBody>
      </p:sp>
      <p:sp>
        <p:nvSpPr>
          <p:cNvPr id="22" name="正方形/長方形 21"/>
          <p:cNvSpPr/>
          <p:nvPr/>
        </p:nvSpPr>
        <p:spPr>
          <a:xfrm>
            <a:off x="4544829" y="5805263"/>
            <a:ext cx="2115403" cy="79208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右矢印 17"/>
          <p:cNvSpPr/>
          <p:nvPr/>
        </p:nvSpPr>
        <p:spPr bwMode="auto">
          <a:xfrm>
            <a:off x="4346493" y="3643065"/>
            <a:ext cx="450302" cy="300413"/>
          </a:xfrm>
          <a:prstGeom prst="rightArrow">
            <a:avLst/>
          </a:prstGeom>
          <a:solidFill>
            <a:srgbClr val="FFFF00"/>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0" i="0" u="none" strike="noStrike" cap="none" normalizeH="0" baseline="0" dirty="0">
              <a:ln>
                <a:noFill/>
              </a:ln>
              <a:solidFill>
                <a:schemeClr val="tx1"/>
              </a:solidFill>
              <a:effectLst/>
              <a:latin typeface="Tahoma" pitchFamily="34" charset="0"/>
              <a:ea typeface="HGP創英角ｺﾞｼｯｸUB" pitchFamily="50" charset="-128"/>
            </a:endParaRPr>
          </a:p>
        </p:txBody>
      </p:sp>
      <p:sp>
        <p:nvSpPr>
          <p:cNvPr id="24" name="テキスト ボックス 23"/>
          <p:cNvSpPr txBox="1"/>
          <p:nvPr/>
        </p:nvSpPr>
        <p:spPr>
          <a:xfrm>
            <a:off x="7149236" y="5886939"/>
            <a:ext cx="1095172" cy="584775"/>
          </a:xfrm>
          <a:prstGeom prst="rect">
            <a:avLst/>
          </a:prstGeom>
          <a:noFill/>
        </p:spPr>
        <p:txBody>
          <a:bodyPr wrap="none" rtlCol="0">
            <a:spAutoFit/>
          </a:bodyPr>
          <a:lstStyle/>
          <a:p>
            <a:r>
              <a:rPr lang="ja-JP" altLang="en-US" sz="1600" b="1" dirty="0"/>
              <a:t>メニューが</a:t>
            </a:r>
            <a:endParaRPr lang="en-US" altLang="ja-JP" sz="1600" b="1" dirty="0"/>
          </a:p>
          <a:p>
            <a:r>
              <a:rPr lang="ja-JP" altLang="en-US" sz="1600" b="1" dirty="0"/>
              <a:t>開きます</a:t>
            </a:r>
            <a:r>
              <a:rPr kumimoji="1" lang="ja-JP" altLang="en-US" sz="1600" b="1" dirty="0"/>
              <a:t>。</a:t>
            </a:r>
          </a:p>
        </p:txBody>
      </p:sp>
      <p:sp>
        <p:nvSpPr>
          <p:cNvPr id="25" name="正方形/長方形 24"/>
          <p:cNvSpPr/>
          <p:nvPr/>
        </p:nvSpPr>
        <p:spPr>
          <a:xfrm>
            <a:off x="6724732" y="5805263"/>
            <a:ext cx="2115403" cy="79208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テキスト ボックス 25"/>
          <p:cNvSpPr txBox="1"/>
          <p:nvPr/>
        </p:nvSpPr>
        <p:spPr>
          <a:xfrm>
            <a:off x="216173" y="5443080"/>
            <a:ext cx="827435" cy="400110"/>
          </a:xfrm>
          <a:prstGeom prst="rect">
            <a:avLst/>
          </a:prstGeom>
          <a:noFill/>
        </p:spPr>
        <p:txBody>
          <a:bodyPr wrap="square" rtlCol="0">
            <a:spAutoFit/>
          </a:bodyPr>
          <a:lstStyle/>
          <a:p>
            <a:r>
              <a:rPr kumimoji="1" lang="ja-JP" altLang="en-US" sz="2000" b="1" dirty="0">
                <a:ln>
                  <a:solidFill>
                    <a:srgbClr val="F0EDF4"/>
                  </a:solidFill>
                </a:ln>
                <a:solidFill>
                  <a:srgbClr val="FF0000"/>
                </a:solidFill>
                <a:latin typeface="+mn-ea"/>
                <a:ea typeface="+mn-ea"/>
              </a:rPr>
              <a:t>タップ</a:t>
            </a:r>
          </a:p>
        </p:txBody>
      </p:sp>
      <p:sp>
        <p:nvSpPr>
          <p:cNvPr id="28" name="テキスト ボックス 27"/>
          <p:cNvSpPr txBox="1"/>
          <p:nvPr/>
        </p:nvSpPr>
        <p:spPr>
          <a:xfrm>
            <a:off x="4575465" y="5443080"/>
            <a:ext cx="827435" cy="400110"/>
          </a:xfrm>
          <a:prstGeom prst="rect">
            <a:avLst/>
          </a:prstGeom>
          <a:noFill/>
        </p:spPr>
        <p:txBody>
          <a:bodyPr wrap="square" rtlCol="0">
            <a:spAutoFit/>
          </a:bodyPr>
          <a:lstStyle/>
          <a:p>
            <a:r>
              <a:rPr kumimoji="1" lang="ja-JP" altLang="en-US" sz="2000" b="1" dirty="0">
                <a:ln>
                  <a:solidFill>
                    <a:srgbClr val="F0EDF4"/>
                  </a:solidFill>
                </a:ln>
                <a:solidFill>
                  <a:srgbClr val="FF0000"/>
                </a:solidFill>
                <a:latin typeface="+mn-ea"/>
                <a:ea typeface="+mn-ea"/>
              </a:rPr>
              <a:t>タップ</a:t>
            </a:r>
          </a:p>
        </p:txBody>
      </p:sp>
      <p:sp>
        <p:nvSpPr>
          <p:cNvPr id="29" name="楕円 28"/>
          <p:cNvSpPr/>
          <p:nvPr/>
        </p:nvSpPr>
        <p:spPr>
          <a:xfrm>
            <a:off x="5320075" y="5482711"/>
            <a:ext cx="802905" cy="3225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p:cNvSpPr/>
          <p:nvPr/>
        </p:nvSpPr>
        <p:spPr>
          <a:xfrm>
            <a:off x="2368520" y="4032642"/>
            <a:ext cx="2065206" cy="1450069"/>
          </a:xfrm>
          <a:prstGeom prst="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楕円 26"/>
          <p:cNvSpPr/>
          <p:nvPr/>
        </p:nvSpPr>
        <p:spPr>
          <a:xfrm>
            <a:off x="960783" y="5482711"/>
            <a:ext cx="802905" cy="3225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右矢印 15"/>
          <p:cNvSpPr/>
          <p:nvPr/>
        </p:nvSpPr>
        <p:spPr bwMode="auto">
          <a:xfrm>
            <a:off x="2159405" y="3643065"/>
            <a:ext cx="450302" cy="300413"/>
          </a:xfrm>
          <a:prstGeom prst="rightArrow">
            <a:avLst/>
          </a:prstGeom>
          <a:solidFill>
            <a:srgbClr val="FFFF00"/>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0" i="0" u="none" strike="noStrike" cap="none" normalizeH="0" baseline="0" dirty="0">
              <a:ln>
                <a:noFill/>
              </a:ln>
              <a:solidFill>
                <a:schemeClr val="tx1"/>
              </a:solidFill>
              <a:effectLst/>
              <a:latin typeface="Tahoma" pitchFamily="34" charset="0"/>
              <a:ea typeface="HGP創英角ｺﾞｼｯｸUB" pitchFamily="50" charset="-128"/>
            </a:endParaRPr>
          </a:p>
        </p:txBody>
      </p:sp>
      <p:sp>
        <p:nvSpPr>
          <p:cNvPr id="19" name="右矢印 18"/>
          <p:cNvSpPr/>
          <p:nvPr/>
        </p:nvSpPr>
        <p:spPr bwMode="auto">
          <a:xfrm>
            <a:off x="6520025" y="3633668"/>
            <a:ext cx="450302" cy="300413"/>
          </a:xfrm>
          <a:prstGeom prst="rightArrow">
            <a:avLst/>
          </a:prstGeom>
          <a:solidFill>
            <a:srgbClr val="FFFF00"/>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0" i="0" u="none" strike="noStrike" cap="none" normalizeH="0" baseline="0" dirty="0">
              <a:ln>
                <a:noFill/>
              </a:ln>
              <a:solidFill>
                <a:schemeClr val="tx1"/>
              </a:solidFill>
              <a:effectLst/>
              <a:latin typeface="Tahoma" pitchFamily="34" charset="0"/>
              <a:ea typeface="HGP創英角ｺﾞｼｯｸUB" pitchFamily="50" charset="-128"/>
            </a:endParaRPr>
          </a:p>
        </p:txBody>
      </p:sp>
      <p:pic>
        <p:nvPicPr>
          <p:cNvPr id="33" name="図 32">
            <a:extLst>
              <a:ext uri="{FF2B5EF4-FFF2-40B4-BE49-F238E27FC236}">
                <a16:creationId xmlns:a16="http://schemas.microsoft.com/office/drawing/2014/main" id="{CACCFE03-9363-42F0-886C-D3D7EC0855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9513" y="4077073"/>
            <a:ext cx="2096256" cy="1405638"/>
          </a:xfrm>
          <a:prstGeom prst="rect">
            <a:avLst/>
          </a:prstGeom>
        </p:spPr>
      </p:pic>
      <p:pic>
        <p:nvPicPr>
          <p:cNvPr id="35" name="図 34">
            <a:extLst>
              <a:ext uri="{FF2B5EF4-FFF2-40B4-BE49-F238E27FC236}">
                <a16:creationId xmlns:a16="http://schemas.microsoft.com/office/drawing/2014/main" id="{56B567A9-AEFA-43CE-A3E2-3A372DC359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742101" y="4063975"/>
            <a:ext cx="2096256" cy="1405638"/>
          </a:xfrm>
          <a:prstGeom prst="rect">
            <a:avLst/>
          </a:prstGeom>
        </p:spPr>
      </p:pic>
      <p:sp>
        <p:nvSpPr>
          <p:cNvPr id="7" name="正方形/長方形 6"/>
          <p:cNvSpPr/>
          <p:nvPr/>
        </p:nvSpPr>
        <p:spPr>
          <a:xfrm>
            <a:off x="6702782" y="4050878"/>
            <a:ext cx="2143661" cy="14318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755409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58078478-B81B-48C9-8608-D1705F6AA4B8}"/>
              </a:ext>
            </a:extLst>
          </p:cNvPr>
          <p:cNvPicPr>
            <a:picLocks noChangeAspect="1"/>
          </p:cNvPicPr>
          <p:nvPr/>
        </p:nvPicPr>
        <p:blipFill rotWithShape="1">
          <a:blip r:embed="rId3">
            <a:extLst>
              <a:ext uri="{28A0092B-C50C-407E-A947-70E740481C1C}">
                <a14:useLocalDpi xmlns:a14="http://schemas.microsoft.com/office/drawing/2010/main" val="0"/>
              </a:ext>
            </a:extLst>
          </a:blip>
          <a:srcRect b="9859"/>
          <a:stretch/>
        </p:blipFill>
        <p:spPr>
          <a:xfrm>
            <a:off x="3405930" y="2458300"/>
            <a:ext cx="5175277" cy="3498792"/>
          </a:xfrm>
          <a:prstGeom prst="rect">
            <a:avLst/>
          </a:prstGeom>
        </p:spPr>
      </p:pic>
      <p:grpSp>
        <p:nvGrpSpPr>
          <p:cNvPr id="14" name="グループ化 13">
            <a:extLst>
              <a:ext uri="{FF2B5EF4-FFF2-40B4-BE49-F238E27FC236}">
                <a16:creationId xmlns:a16="http://schemas.microsoft.com/office/drawing/2014/main" id="{C7618DA4-F0A1-4F1D-89F1-6DEB986E60B7}"/>
              </a:ext>
            </a:extLst>
          </p:cNvPr>
          <p:cNvGrpSpPr/>
          <p:nvPr/>
        </p:nvGrpSpPr>
        <p:grpSpPr>
          <a:xfrm>
            <a:off x="346769" y="1844824"/>
            <a:ext cx="2459905" cy="4650059"/>
            <a:chOff x="179512" y="1844824"/>
            <a:chExt cx="2459905" cy="4650059"/>
          </a:xfrm>
        </p:grpSpPr>
        <p:pic>
          <p:nvPicPr>
            <p:cNvPr id="16" name="図 15">
              <a:extLst>
                <a:ext uri="{FF2B5EF4-FFF2-40B4-BE49-F238E27FC236}">
                  <a16:creationId xmlns:a16="http://schemas.microsoft.com/office/drawing/2014/main" id="{5AECDEB6-C0C9-4C0E-9F9B-CCC9833517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608" b="6328"/>
            <a:stretch/>
          </p:blipFill>
          <p:spPr>
            <a:xfrm>
              <a:off x="179512" y="1844824"/>
              <a:ext cx="2459905" cy="4650059"/>
            </a:xfrm>
            <a:prstGeom prst="rect">
              <a:avLst/>
            </a:prstGeom>
            <a:ln>
              <a:solidFill>
                <a:schemeClr val="tx1"/>
              </a:solidFill>
            </a:ln>
          </p:spPr>
        </p:pic>
        <p:pic>
          <p:nvPicPr>
            <p:cNvPr id="17" name="図 16">
              <a:extLst>
                <a:ext uri="{FF2B5EF4-FFF2-40B4-BE49-F238E27FC236}">
                  <a16:creationId xmlns:a16="http://schemas.microsoft.com/office/drawing/2014/main" id="{8A03B70F-C693-414A-A057-F12ECD4AC8D3}"/>
                </a:ext>
              </a:extLst>
            </p:cNvPr>
            <p:cNvPicPr>
              <a:picLocks noChangeAspect="1"/>
            </p:cNvPicPr>
            <p:nvPr/>
          </p:nvPicPr>
          <p:blipFill rotWithShape="1">
            <a:blip r:embed="rId5"/>
            <a:srcRect t="30006"/>
            <a:stretch/>
          </p:blipFill>
          <p:spPr>
            <a:xfrm>
              <a:off x="395536" y="1867193"/>
              <a:ext cx="1728192" cy="925515"/>
            </a:xfrm>
            <a:prstGeom prst="rect">
              <a:avLst/>
            </a:prstGeom>
          </p:spPr>
        </p:pic>
      </p:grpSp>
      <p:sp>
        <p:nvSpPr>
          <p:cNvPr id="18" name="正方形/長方形 17">
            <a:extLst>
              <a:ext uri="{FF2B5EF4-FFF2-40B4-BE49-F238E27FC236}">
                <a16:creationId xmlns:a16="http://schemas.microsoft.com/office/drawing/2014/main" id="{2FC047CF-4D95-4216-ABB1-AD63340B7079}"/>
              </a:ext>
            </a:extLst>
          </p:cNvPr>
          <p:cNvSpPr/>
          <p:nvPr/>
        </p:nvSpPr>
        <p:spPr>
          <a:xfrm>
            <a:off x="274761" y="3719032"/>
            <a:ext cx="2592288" cy="23762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5076056" y="2852936"/>
            <a:ext cx="3456384" cy="115212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2"/>
          <p:cNvSpPr>
            <a:spLocks noGrp="1"/>
          </p:cNvSpPr>
          <p:nvPr>
            <p:ph type="title"/>
          </p:nvPr>
        </p:nvSpPr>
        <p:spPr>
          <a:xfrm>
            <a:off x="754167" y="117638"/>
            <a:ext cx="7694880" cy="706561"/>
          </a:xfrm>
        </p:spPr>
        <p:txBody>
          <a:bodyPr/>
          <a:lstStyle/>
          <a:p>
            <a:r>
              <a:rPr lang="en-US" altLang="ja-JP" dirty="0"/>
              <a:t>7.3</a:t>
            </a:r>
            <a:r>
              <a:rPr lang="ja-JP" altLang="en-US" dirty="0"/>
              <a:t>　操作を誤った場合</a:t>
            </a:r>
            <a:endParaRPr lang="en-US" altLang="ja-JP" dirty="0"/>
          </a:p>
        </p:txBody>
      </p:sp>
      <p:sp>
        <p:nvSpPr>
          <p:cNvPr id="8" name="Rectangle 4"/>
          <p:cNvSpPr>
            <a:spLocks noChangeArrowheads="1"/>
          </p:cNvSpPr>
          <p:nvPr/>
        </p:nvSpPr>
        <p:spPr bwMode="auto">
          <a:xfrm>
            <a:off x="168127" y="824199"/>
            <a:ext cx="8670230" cy="660585"/>
          </a:xfrm>
          <a:prstGeom prst="rect">
            <a:avLst/>
          </a:prstGeom>
          <a:solidFill>
            <a:schemeClr val="accent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通報施設の選択肢を誤った場合は、最初から通報操作をやり直してください。</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054363" y="1638173"/>
            <a:ext cx="6126149" cy="707886"/>
          </a:xfrm>
          <a:prstGeom prst="rect">
            <a:avLst/>
          </a:prstGeom>
          <a:noFill/>
        </p:spPr>
        <p:txBody>
          <a:bodyPr wrap="square" rtlCol="0">
            <a:spAutoFit/>
          </a:bodyPr>
          <a:lstStyle/>
          <a:p>
            <a:r>
              <a:rPr kumimoji="1" lang="ja-JP" altLang="en-US" sz="2000" b="1" dirty="0">
                <a:ln>
                  <a:solidFill>
                    <a:srgbClr val="F0EDF4"/>
                  </a:solidFill>
                </a:ln>
                <a:solidFill>
                  <a:srgbClr val="FF0000"/>
                </a:solidFill>
                <a:latin typeface="+mn-ea"/>
                <a:ea typeface="+mn-ea"/>
              </a:rPr>
              <a:t>メニューを閉じている場合は、メニューを開き（</a:t>
            </a:r>
            <a:r>
              <a:rPr kumimoji="1" lang="en-US" altLang="ja-JP" sz="2000" b="1" dirty="0">
                <a:ln>
                  <a:solidFill>
                    <a:srgbClr val="F0EDF4"/>
                  </a:solidFill>
                </a:ln>
                <a:solidFill>
                  <a:srgbClr val="FF0000"/>
                </a:solidFill>
                <a:latin typeface="+mn-ea"/>
                <a:ea typeface="+mn-ea"/>
              </a:rPr>
              <a:t>p.37</a:t>
            </a:r>
            <a:r>
              <a:rPr kumimoji="1" lang="ja-JP" altLang="en-US" sz="2000" b="1" dirty="0">
                <a:ln>
                  <a:solidFill>
                    <a:srgbClr val="F0EDF4"/>
                  </a:solidFill>
                </a:ln>
                <a:solidFill>
                  <a:srgbClr val="FF0000"/>
                </a:solidFill>
                <a:latin typeface="+mn-ea"/>
                <a:ea typeface="+mn-ea"/>
              </a:rPr>
              <a:t>参照）</a:t>
            </a:r>
            <a:endParaRPr kumimoji="1" lang="en-US" altLang="ja-JP" sz="2000" b="1" dirty="0">
              <a:ln>
                <a:solidFill>
                  <a:srgbClr val="F0EDF4"/>
                </a:solidFill>
              </a:ln>
              <a:solidFill>
                <a:srgbClr val="FF0000"/>
              </a:solidFill>
              <a:latin typeface="+mn-ea"/>
              <a:ea typeface="+mn-ea"/>
            </a:endParaRPr>
          </a:p>
          <a:p>
            <a:r>
              <a:rPr kumimoji="1" lang="ja-JP" altLang="en-US" sz="2000" b="1" dirty="0">
                <a:ln>
                  <a:solidFill>
                    <a:srgbClr val="F0EDF4"/>
                  </a:solidFill>
                </a:ln>
                <a:solidFill>
                  <a:srgbClr val="FF0000"/>
                </a:solidFill>
                <a:latin typeface="+mn-ea"/>
                <a:ea typeface="+mn-ea"/>
              </a:rPr>
              <a:t>システムをタップして通報をやり直してください。</a:t>
            </a:r>
          </a:p>
        </p:txBody>
      </p:sp>
      <p:sp>
        <p:nvSpPr>
          <p:cNvPr id="7" name="爆発 1 6"/>
          <p:cNvSpPr/>
          <p:nvPr/>
        </p:nvSpPr>
        <p:spPr>
          <a:xfrm>
            <a:off x="671026" y="4692918"/>
            <a:ext cx="2426568" cy="1080120"/>
          </a:xfrm>
          <a:prstGeom prst="irregularSeal1">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BIZ UDPゴシック" panose="020B0400000000000000" pitchFamily="50" charset="-128"/>
                <a:ea typeface="BIZ UDPゴシック" panose="020B0400000000000000" pitchFamily="50" charset="-128"/>
              </a:rPr>
              <a:t>誤って選択</a:t>
            </a:r>
          </a:p>
        </p:txBody>
      </p:sp>
    </p:spTree>
    <p:extLst>
      <p:ext uri="{BB962C8B-B14F-4D97-AF65-F5344CB8AC3E}">
        <p14:creationId xmlns:p14="http://schemas.microsoft.com/office/powerpoint/2010/main" val="4192683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754167" y="117638"/>
            <a:ext cx="7694880" cy="706561"/>
          </a:xfrm>
        </p:spPr>
        <p:txBody>
          <a:bodyPr/>
          <a:lstStyle/>
          <a:p>
            <a:r>
              <a:rPr lang="en-US" altLang="ja-JP" dirty="0"/>
              <a:t>7.4</a:t>
            </a:r>
            <a:r>
              <a:rPr lang="ja-JP" altLang="en-US" dirty="0"/>
              <a:t>　（道路施設）緊急を要する場合の連絡先</a:t>
            </a:r>
            <a:endParaRPr lang="en-US" altLang="ja-JP" dirty="0"/>
          </a:p>
        </p:txBody>
      </p:sp>
      <p:sp>
        <p:nvSpPr>
          <p:cNvPr id="8" name="Rectangle 4"/>
          <p:cNvSpPr>
            <a:spLocks noChangeArrowheads="1"/>
          </p:cNvSpPr>
          <p:nvPr/>
        </p:nvSpPr>
        <p:spPr bwMode="auto">
          <a:xfrm>
            <a:off x="168127" y="824199"/>
            <a:ext cx="8670230" cy="662400"/>
          </a:xfrm>
          <a:prstGeom prst="rect">
            <a:avLst/>
          </a:prstGeom>
          <a:solidFill>
            <a:schemeClr val="accent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緊急の対応が必要な場合は、以下の連絡先一覧を参照いただき、担当土木事務所、治水事務所又は工営所へ電話連絡をお願いします。</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1934479538"/>
              </p:ext>
            </p:extLst>
          </p:nvPr>
        </p:nvGraphicFramePr>
        <p:xfrm>
          <a:off x="168127" y="1988840"/>
          <a:ext cx="8670230" cy="4500002"/>
        </p:xfrm>
        <a:graphic>
          <a:graphicData uri="http://schemas.openxmlformats.org/drawingml/2006/table">
            <a:tbl>
              <a:tblPr firstRow="1" bandRow="1">
                <a:tableStyleId>{5C22544A-7EE6-4342-B048-85BDC9FD1C3A}</a:tableStyleId>
              </a:tblPr>
              <a:tblGrid>
                <a:gridCol w="1329708">
                  <a:extLst>
                    <a:ext uri="{9D8B030D-6E8A-4147-A177-3AD203B41FA5}">
                      <a16:colId xmlns:a16="http://schemas.microsoft.com/office/drawing/2014/main" val="3036419783"/>
                    </a:ext>
                  </a:extLst>
                </a:gridCol>
                <a:gridCol w="3406204">
                  <a:extLst>
                    <a:ext uri="{9D8B030D-6E8A-4147-A177-3AD203B41FA5}">
                      <a16:colId xmlns:a16="http://schemas.microsoft.com/office/drawing/2014/main" val="3678640063"/>
                    </a:ext>
                  </a:extLst>
                </a:gridCol>
                <a:gridCol w="1736724">
                  <a:extLst>
                    <a:ext uri="{9D8B030D-6E8A-4147-A177-3AD203B41FA5}">
                      <a16:colId xmlns:a16="http://schemas.microsoft.com/office/drawing/2014/main" val="538134240"/>
                    </a:ext>
                  </a:extLst>
                </a:gridCol>
                <a:gridCol w="825400">
                  <a:extLst>
                    <a:ext uri="{9D8B030D-6E8A-4147-A177-3AD203B41FA5}">
                      <a16:colId xmlns:a16="http://schemas.microsoft.com/office/drawing/2014/main" val="3591241550"/>
                    </a:ext>
                  </a:extLst>
                </a:gridCol>
                <a:gridCol w="1372194">
                  <a:extLst>
                    <a:ext uri="{9D8B030D-6E8A-4147-A177-3AD203B41FA5}">
                      <a16:colId xmlns:a16="http://schemas.microsoft.com/office/drawing/2014/main" val="2268982172"/>
                    </a:ext>
                  </a:extLst>
                </a:gridCol>
              </a:tblGrid>
              <a:tr h="329845">
                <a:tc>
                  <a:txBody>
                    <a:bodyPr/>
                    <a:lstStyle/>
                    <a:p>
                      <a:pPr algn="ctr"/>
                      <a:r>
                        <a:rPr kumimoji="1" lang="ja-JP" altLang="en-US" sz="1300" b="0" dirty="0">
                          <a:solidFill>
                            <a:schemeClr val="tx1"/>
                          </a:solidFill>
                          <a:latin typeface="BIZ UDゴシック" panose="020B0400000000000000" pitchFamily="49" charset="-128"/>
                          <a:ea typeface="BIZ UDゴシック" panose="020B0400000000000000" pitchFamily="49" charset="-128"/>
                        </a:rPr>
                        <a:t>エリア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b="0" dirty="0">
                          <a:solidFill>
                            <a:schemeClr val="tx1"/>
                          </a:solidFill>
                          <a:latin typeface="BIZ UDゴシック" panose="020B0400000000000000" pitchFamily="49" charset="-128"/>
                          <a:ea typeface="BIZ UDゴシック" panose="020B0400000000000000" pitchFamily="49" charset="-128"/>
                        </a:rPr>
                        <a:t>市町村名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b="0" dirty="0">
                          <a:solidFill>
                            <a:schemeClr val="tx1"/>
                          </a:solidFill>
                          <a:latin typeface="BIZ UDゴシック" panose="020B0400000000000000" pitchFamily="49" charset="-128"/>
                          <a:ea typeface="BIZ UDゴシック" panose="020B0400000000000000" pitchFamily="49" charset="-128"/>
                        </a:rPr>
                        <a:t>所管事務所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b="0" dirty="0">
                          <a:solidFill>
                            <a:schemeClr val="tx1"/>
                          </a:solidFill>
                          <a:latin typeface="BIZ UDゴシック" panose="020B0400000000000000" pitchFamily="49" charset="-128"/>
                          <a:ea typeface="BIZ UDゴシック" panose="020B0400000000000000" pitchFamily="49" charset="-128"/>
                        </a:rPr>
                        <a:t>担当課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b="0" dirty="0">
                          <a:solidFill>
                            <a:schemeClr val="tx1"/>
                          </a:solidFill>
                          <a:latin typeface="BIZ UDゴシック" panose="020B0400000000000000" pitchFamily="49" charset="-128"/>
                          <a:ea typeface="BIZ UDゴシック" panose="020B0400000000000000" pitchFamily="49" charset="-128"/>
                        </a:rPr>
                        <a:t>電話番号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3237322"/>
                  </a:ext>
                </a:extLst>
              </a:tr>
              <a:tr h="579016">
                <a:tc>
                  <a:txBody>
                    <a:bodyPr/>
                    <a:lstStyle/>
                    <a:p>
                      <a:pPr algn="ctr"/>
                      <a:r>
                        <a:rPr kumimoji="1" lang="ja-JP" altLang="en-US" sz="1300" dirty="0">
                          <a:latin typeface="BIZ UDゴシック" panose="020B0400000000000000" pitchFamily="49" charset="-128"/>
                          <a:ea typeface="BIZ UDゴシック" panose="020B0400000000000000" pitchFamily="49" charset="-128"/>
                        </a:rPr>
                        <a:t>豊能</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ja-JP" altLang="en-US" sz="1300" dirty="0">
                          <a:latin typeface="BIZ UDゴシック" panose="020B0400000000000000" pitchFamily="49" charset="-128"/>
                          <a:ea typeface="BIZ UDゴシック" panose="020B0400000000000000" pitchFamily="49" charset="-128"/>
                        </a:rPr>
                        <a:t>豊中市、池田市、箕面市、豊能町、</a:t>
                      </a:r>
                      <a:endParaRPr kumimoji="1" lang="en-US" altLang="ja-JP" sz="1300" dirty="0">
                        <a:latin typeface="BIZ UDゴシック" panose="020B0400000000000000" pitchFamily="49" charset="-128"/>
                        <a:ea typeface="BIZ UDゴシック" panose="020B0400000000000000" pitchFamily="49" charset="-128"/>
                      </a:endParaRPr>
                    </a:p>
                    <a:p>
                      <a:pPr algn="l"/>
                      <a:r>
                        <a:rPr kumimoji="1" lang="ja-JP" altLang="en-US" sz="1300" dirty="0">
                          <a:latin typeface="BIZ UDゴシック" panose="020B0400000000000000" pitchFamily="49" charset="-128"/>
                          <a:ea typeface="BIZ UDゴシック" panose="020B0400000000000000" pitchFamily="49" charset="-128"/>
                        </a:rPr>
                        <a:t>能勢町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池田土木事務所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管理課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300" dirty="0">
                          <a:latin typeface="BIZ UDゴシック" panose="020B0400000000000000" pitchFamily="49" charset="-128"/>
                          <a:ea typeface="BIZ UDゴシック" panose="020B0400000000000000" pitchFamily="49" charset="-128"/>
                        </a:rPr>
                        <a:t>072-752-4111</a:t>
                      </a:r>
                      <a:endParaRPr kumimoji="1" lang="ja-JP" altLang="en-US" sz="13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5831623"/>
                  </a:ext>
                </a:extLst>
              </a:tr>
              <a:tr h="579016">
                <a:tc>
                  <a:txBody>
                    <a:bodyPr/>
                    <a:lstStyle/>
                    <a:p>
                      <a:pPr algn="ctr"/>
                      <a:r>
                        <a:rPr kumimoji="1" lang="ja-JP" altLang="en-US" sz="1300" dirty="0">
                          <a:latin typeface="BIZ UDゴシック" panose="020B0400000000000000" pitchFamily="49" charset="-128"/>
                          <a:ea typeface="BIZ UDゴシック" panose="020B0400000000000000" pitchFamily="49" charset="-128"/>
                        </a:rPr>
                        <a:t>三島</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ja-JP" altLang="en-US" sz="1300" dirty="0">
                          <a:latin typeface="BIZ UDゴシック" panose="020B0400000000000000" pitchFamily="49" charset="-128"/>
                          <a:ea typeface="BIZ UDゴシック" panose="020B0400000000000000" pitchFamily="49" charset="-128"/>
                        </a:rPr>
                        <a:t>吹田市、高槻市、茨木市、摂津市、</a:t>
                      </a:r>
                      <a:endParaRPr kumimoji="1" lang="en-US" altLang="ja-JP" sz="1300" dirty="0">
                        <a:latin typeface="BIZ UDゴシック" panose="020B0400000000000000" pitchFamily="49" charset="-128"/>
                        <a:ea typeface="BIZ UDゴシック" panose="020B0400000000000000" pitchFamily="49" charset="-128"/>
                      </a:endParaRPr>
                    </a:p>
                    <a:p>
                      <a:pPr algn="l"/>
                      <a:r>
                        <a:rPr kumimoji="1" lang="ja-JP" altLang="en-US" sz="1300" dirty="0">
                          <a:latin typeface="BIZ UDゴシック" panose="020B0400000000000000" pitchFamily="49" charset="-128"/>
                          <a:ea typeface="BIZ UDゴシック" panose="020B0400000000000000" pitchFamily="49" charset="-128"/>
                        </a:rPr>
                        <a:t>島本町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茨木土木事務所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管理課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300" dirty="0">
                          <a:latin typeface="BIZ UDゴシック" panose="020B0400000000000000" pitchFamily="49" charset="-128"/>
                          <a:ea typeface="BIZ UDゴシック" panose="020B0400000000000000" pitchFamily="49" charset="-128"/>
                        </a:rPr>
                        <a:t>072-627-1121</a:t>
                      </a:r>
                      <a:endParaRPr kumimoji="1" lang="ja-JP" altLang="en-US" sz="13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0796317"/>
                  </a:ext>
                </a:extLst>
              </a:tr>
              <a:tr h="579016">
                <a:tc>
                  <a:txBody>
                    <a:bodyPr/>
                    <a:lstStyle/>
                    <a:p>
                      <a:pPr algn="ctr"/>
                      <a:r>
                        <a:rPr kumimoji="1" lang="ja-JP" altLang="en-US" sz="1300" dirty="0">
                          <a:latin typeface="BIZ UDゴシック" panose="020B0400000000000000" pitchFamily="49" charset="-128"/>
                          <a:ea typeface="BIZ UDゴシック" panose="020B0400000000000000" pitchFamily="49" charset="-128"/>
                        </a:rPr>
                        <a:t>北河内</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ja-JP" altLang="en-US" sz="1300" dirty="0">
                          <a:latin typeface="BIZ UDゴシック" panose="020B0400000000000000" pitchFamily="49" charset="-128"/>
                          <a:ea typeface="BIZ UDゴシック" panose="020B0400000000000000" pitchFamily="49" charset="-128"/>
                        </a:rPr>
                        <a:t>守口市、枚方市、寝屋川市、大東市、</a:t>
                      </a:r>
                      <a:endParaRPr kumimoji="1" lang="en-US" altLang="ja-JP" sz="1300" dirty="0">
                        <a:latin typeface="BIZ UDゴシック" panose="020B0400000000000000" pitchFamily="49" charset="-128"/>
                        <a:ea typeface="BIZ UDゴシック" panose="020B0400000000000000" pitchFamily="49" charset="-128"/>
                      </a:endParaRPr>
                    </a:p>
                    <a:p>
                      <a:pPr algn="l"/>
                      <a:r>
                        <a:rPr kumimoji="1" lang="ja-JP" altLang="en-US" sz="1300" dirty="0">
                          <a:latin typeface="BIZ UDゴシック" panose="020B0400000000000000" pitchFamily="49" charset="-128"/>
                          <a:ea typeface="BIZ UDゴシック" panose="020B0400000000000000" pitchFamily="49" charset="-128"/>
                        </a:rPr>
                        <a:t>門真市、四條畷市、交野市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枚方土木事務所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管理課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300" dirty="0">
                          <a:latin typeface="BIZ UDゴシック" panose="020B0400000000000000" pitchFamily="49" charset="-128"/>
                          <a:ea typeface="BIZ UDゴシック" panose="020B0400000000000000" pitchFamily="49" charset="-128"/>
                        </a:rPr>
                        <a:t>072-844-1331</a:t>
                      </a:r>
                      <a:endParaRPr kumimoji="1" lang="ja-JP" altLang="en-US" sz="13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4973250"/>
                  </a:ext>
                </a:extLst>
              </a:tr>
              <a:tr h="579016">
                <a:tc>
                  <a:txBody>
                    <a:bodyPr/>
                    <a:lstStyle/>
                    <a:p>
                      <a:pPr algn="ctr"/>
                      <a:r>
                        <a:rPr kumimoji="1" lang="ja-JP" altLang="en-US" sz="1300" dirty="0">
                          <a:latin typeface="BIZ UDゴシック" panose="020B0400000000000000" pitchFamily="49" charset="-128"/>
                          <a:ea typeface="BIZ UDゴシック" panose="020B0400000000000000" pitchFamily="49" charset="-128"/>
                        </a:rPr>
                        <a:t>中河内</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ja-JP" altLang="en-US" sz="1300" dirty="0">
                          <a:latin typeface="BIZ UDゴシック" panose="020B0400000000000000" pitchFamily="49" charset="-128"/>
                          <a:ea typeface="BIZ UDゴシック" panose="020B0400000000000000" pitchFamily="49" charset="-128"/>
                        </a:rPr>
                        <a:t>八尾市、柏原市、東大阪市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八尾土木事務所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管理課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300" dirty="0">
                          <a:latin typeface="BIZ UDゴシック" panose="020B0400000000000000" pitchFamily="49" charset="-128"/>
                          <a:ea typeface="BIZ UDゴシック" panose="020B0400000000000000" pitchFamily="49" charset="-128"/>
                        </a:rPr>
                        <a:t>072-994-1515</a:t>
                      </a:r>
                      <a:endParaRPr kumimoji="1" lang="ja-JP" altLang="en-US" sz="13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2722105"/>
                  </a:ext>
                </a:extLst>
              </a:tr>
              <a:tr h="696061">
                <a:tc>
                  <a:txBody>
                    <a:bodyPr/>
                    <a:lstStyle/>
                    <a:p>
                      <a:pPr algn="ctr"/>
                      <a:r>
                        <a:rPr kumimoji="1" lang="ja-JP" altLang="en-US" sz="1300" dirty="0">
                          <a:latin typeface="BIZ UDゴシック" panose="020B0400000000000000" pitchFamily="49" charset="-128"/>
                          <a:ea typeface="BIZ UDゴシック" panose="020B0400000000000000" pitchFamily="49" charset="-128"/>
                        </a:rPr>
                        <a:t>南河内</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ja-JP" altLang="en-US" sz="1300" dirty="0">
                          <a:latin typeface="BIZ UDゴシック" panose="020B0400000000000000" pitchFamily="49" charset="-128"/>
                          <a:ea typeface="BIZ UDゴシック" panose="020B0400000000000000" pitchFamily="49" charset="-128"/>
                        </a:rPr>
                        <a:t>富田林市、河内長野市、松原市、</a:t>
                      </a:r>
                      <a:endParaRPr kumimoji="1" lang="en-US" altLang="ja-JP" sz="1300" dirty="0">
                        <a:latin typeface="BIZ UDゴシック" panose="020B0400000000000000" pitchFamily="49" charset="-128"/>
                        <a:ea typeface="BIZ UDゴシック" panose="020B0400000000000000" pitchFamily="49" charset="-128"/>
                      </a:endParaRPr>
                    </a:p>
                    <a:p>
                      <a:pPr algn="l"/>
                      <a:r>
                        <a:rPr kumimoji="1" lang="ja-JP" altLang="en-US" sz="1300" dirty="0">
                          <a:latin typeface="BIZ UDゴシック" panose="020B0400000000000000" pitchFamily="49" charset="-128"/>
                          <a:ea typeface="BIZ UDゴシック" panose="020B0400000000000000" pitchFamily="49" charset="-128"/>
                        </a:rPr>
                        <a:t>羽曳野市、藤井寺市、大阪狭山市、</a:t>
                      </a:r>
                      <a:endParaRPr kumimoji="1" lang="en-US" altLang="ja-JP" sz="1300" dirty="0">
                        <a:latin typeface="BIZ UDゴシック" panose="020B0400000000000000" pitchFamily="49" charset="-128"/>
                        <a:ea typeface="BIZ UDゴシック" panose="020B0400000000000000" pitchFamily="49" charset="-128"/>
                      </a:endParaRPr>
                    </a:p>
                    <a:p>
                      <a:pPr algn="l"/>
                      <a:r>
                        <a:rPr kumimoji="1" lang="ja-JP" altLang="en-US" sz="1300" dirty="0">
                          <a:latin typeface="BIZ UDゴシック" panose="020B0400000000000000" pitchFamily="49" charset="-128"/>
                          <a:ea typeface="BIZ UDゴシック" panose="020B0400000000000000" pitchFamily="49" charset="-128"/>
                        </a:rPr>
                        <a:t>太子町、河南町、千早赤阪村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富田林土木事務所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管理課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300" dirty="0">
                          <a:latin typeface="BIZ UDゴシック" panose="020B0400000000000000" pitchFamily="49" charset="-128"/>
                          <a:ea typeface="BIZ UDゴシック" panose="020B0400000000000000" pitchFamily="49" charset="-128"/>
                        </a:rPr>
                        <a:t>0721-25-1131</a:t>
                      </a:r>
                      <a:endParaRPr kumimoji="1" lang="ja-JP" altLang="en-US" sz="13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5982339"/>
                  </a:ext>
                </a:extLst>
              </a:tr>
              <a:tr h="579016">
                <a:tc>
                  <a:txBody>
                    <a:bodyPr/>
                    <a:lstStyle/>
                    <a:p>
                      <a:pPr algn="ctr"/>
                      <a:r>
                        <a:rPr kumimoji="1" lang="ja-JP" altLang="en-US" sz="1300" dirty="0">
                          <a:latin typeface="BIZ UDゴシック" panose="020B0400000000000000" pitchFamily="49" charset="-128"/>
                          <a:ea typeface="BIZ UDゴシック" panose="020B0400000000000000" pitchFamily="49" charset="-128"/>
                        </a:rPr>
                        <a:t>泉北</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ja-JP" altLang="en-US" sz="1300" dirty="0">
                          <a:latin typeface="BIZ UDゴシック" panose="020B0400000000000000" pitchFamily="49" charset="-128"/>
                          <a:ea typeface="BIZ UDゴシック" panose="020B0400000000000000" pitchFamily="49" charset="-128"/>
                        </a:rPr>
                        <a:t>泉大津市、和泉市、高石市、忠岡町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鳳土木事務所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管理課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300" dirty="0">
                          <a:latin typeface="BIZ UDゴシック" panose="020B0400000000000000" pitchFamily="49" charset="-128"/>
                          <a:ea typeface="BIZ UDゴシック" panose="020B0400000000000000" pitchFamily="49" charset="-128"/>
                        </a:rPr>
                        <a:t>072-273-0123</a:t>
                      </a:r>
                      <a:endParaRPr kumimoji="1" lang="ja-JP" altLang="en-US" sz="13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9566080"/>
                  </a:ext>
                </a:extLst>
              </a:tr>
              <a:tr h="579016">
                <a:tc>
                  <a:txBody>
                    <a:bodyPr/>
                    <a:lstStyle/>
                    <a:p>
                      <a:pPr algn="ctr"/>
                      <a:r>
                        <a:rPr kumimoji="1" lang="ja-JP" altLang="en-US" sz="1300" dirty="0">
                          <a:latin typeface="BIZ UDゴシック" panose="020B0400000000000000" pitchFamily="49" charset="-128"/>
                          <a:ea typeface="BIZ UDゴシック" panose="020B0400000000000000" pitchFamily="49" charset="-128"/>
                        </a:rPr>
                        <a:t>泉南</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ja-JP" altLang="en-US" sz="1300" dirty="0">
                          <a:latin typeface="BIZ UDゴシック" panose="020B0400000000000000" pitchFamily="49" charset="-128"/>
                          <a:ea typeface="BIZ UDゴシック" panose="020B0400000000000000" pitchFamily="49" charset="-128"/>
                        </a:rPr>
                        <a:t>岸和田市、貝塚市、泉佐野市、泉南市、阪南市、熊取町、田尻町、岬町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岸和田土木事務所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管理課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300" dirty="0">
                          <a:latin typeface="BIZ UDゴシック" panose="020B0400000000000000" pitchFamily="49" charset="-128"/>
                          <a:ea typeface="BIZ UDゴシック" panose="020B0400000000000000" pitchFamily="49" charset="-128"/>
                        </a:rPr>
                        <a:t>072-439-3601</a:t>
                      </a:r>
                      <a:endParaRPr kumimoji="1" lang="ja-JP" altLang="en-US" sz="13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0728181"/>
                  </a:ext>
                </a:extLst>
              </a:tr>
            </a:tbl>
          </a:graphicData>
        </a:graphic>
      </p:graphicFrame>
      <p:sp>
        <p:nvSpPr>
          <p:cNvPr id="9" name="タイトル 2"/>
          <p:cNvSpPr txBox="1">
            <a:spLocks/>
          </p:cNvSpPr>
          <p:nvPr/>
        </p:nvSpPr>
        <p:spPr bwMode="auto">
          <a:xfrm>
            <a:off x="168127" y="1530760"/>
            <a:ext cx="432048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sz="2000" kern="0" dirty="0"/>
              <a:t>〔</a:t>
            </a:r>
            <a:r>
              <a:rPr lang="ja-JP" altLang="en-US" sz="2000" kern="0" dirty="0"/>
              <a:t>道路施設に関する連絡先一覧</a:t>
            </a:r>
            <a:r>
              <a:rPr lang="en-US" altLang="ja-JP" sz="2000" kern="0" dirty="0"/>
              <a:t>〕</a:t>
            </a:r>
            <a:endParaRPr lang="ja-JP" altLang="en-US" sz="2000" kern="0" dirty="0"/>
          </a:p>
        </p:txBody>
      </p:sp>
    </p:spTree>
    <p:extLst>
      <p:ext uri="{BB962C8B-B14F-4D97-AF65-F5344CB8AC3E}">
        <p14:creationId xmlns:p14="http://schemas.microsoft.com/office/powerpoint/2010/main" val="3346746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754167" y="117638"/>
            <a:ext cx="7694880" cy="706561"/>
          </a:xfrm>
        </p:spPr>
        <p:txBody>
          <a:bodyPr/>
          <a:lstStyle/>
          <a:p>
            <a:r>
              <a:rPr lang="en-US" altLang="ja-JP" dirty="0"/>
              <a:t>7.5</a:t>
            </a:r>
            <a:r>
              <a:rPr lang="ja-JP" altLang="en-US" dirty="0"/>
              <a:t>　（河川施設）緊急を要する場合の連絡先</a:t>
            </a:r>
            <a:endParaRPr lang="en-US" altLang="ja-JP" dirty="0"/>
          </a:p>
        </p:txBody>
      </p:sp>
      <p:sp>
        <p:nvSpPr>
          <p:cNvPr id="8" name="Rectangle 4"/>
          <p:cNvSpPr>
            <a:spLocks noChangeArrowheads="1"/>
          </p:cNvSpPr>
          <p:nvPr/>
        </p:nvSpPr>
        <p:spPr bwMode="auto">
          <a:xfrm>
            <a:off x="168127" y="824199"/>
            <a:ext cx="8670230" cy="662400"/>
          </a:xfrm>
          <a:prstGeom prst="rect">
            <a:avLst/>
          </a:prstGeom>
          <a:solidFill>
            <a:schemeClr val="accent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緊急の対応が必要な場合は、以下の連絡先一覧を参照いただき、担当土木事務所、治水事務所又は工営所へ電話連絡をお願いします。</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4183825724"/>
              </p:ext>
            </p:extLst>
          </p:nvPr>
        </p:nvGraphicFramePr>
        <p:xfrm>
          <a:off x="168127" y="1988840"/>
          <a:ext cx="8670229" cy="3348000"/>
        </p:xfrm>
        <a:graphic>
          <a:graphicData uri="http://schemas.openxmlformats.org/drawingml/2006/table">
            <a:tbl>
              <a:tblPr firstRow="1" bandRow="1">
                <a:tableStyleId>{5C22544A-7EE6-4342-B048-85BDC9FD1C3A}</a:tableStyleId>
              </a:tblPr>
              <a:tblGrid>
                <a:gridCol w="1451545">
                  <a:extLst>
                    <a:ext uri="{9D8B030D-6E8A-4147-A177-3AD203B41FA5}">
                      <a16:colId xmlns:a16="http://schemas.microsoft.com/office/drawing/2014/main" val="3036419783"/>
                    </a:ext>
                  </a:extLst>
                </a:gridCol>
                <a:gridCol w="3168352">
                  <a:extLst>
                    <a:ext uri="{9D8B030D-6E8A-4147-A177-3AD203B41FA5}">
                      <a16:colId xmlns:a16="http://schemas.microsoft.com/office/drawing/2014/main" val="3678640063"/>
                    </a:ext>
                  </a:extLst>
                </a:gridCol>
                <a:gridCol w="1872208">
                  <a:extLst>
                    <a:ext uri="{9D8B030D-6E8A-4147-A177-3AD203B41FA5}">
                      <a16:colId xmlns:a16="http://schemas.microsoft.com/office/drawing/2014/main" val="538134240"/>
                    </a:ext>
                  </a:extLst>
                </a:gridCol>
                <a:gridCol w="864096">
                  <a:extLst>
                    <a:ext uri="{9D8B030D-6E8A-4147-A177-3AD203B41FA5}">
                      <a16:colId xmlns:a16="http://schemas.microsoft.com/office/drawing/2014/main" val="3591241550"/>
                    </a:ext>
                  </a:extLst>
                </a:gridCol>
                <a:gridCol w="1314028">
                  <a:extLst>
                    <a:ext uri="{9D8B030D-6E8A-4147-A177-3AD203B41FA5}">
                      <a16:colId xmlns:a16="http://schemas.microsoft.com/office/drawing/2014/main" val="2268982172"/>
                    </a:ext>
                  </a:extLst>
                </a:gridCol>
              </a:tblGrid>
              <a:tr h="445550">
                <a:tc>
                  <a:txBody>
                    <a:bodyPr/>
                    <a:lstStyle/>
                    <a:p>
                      <a:pPr algn="ctr"/>
                      <a:r>
                        <a:rPr kumimoji="1" lang="ja-JP" altLang="en-US" sz="1300" b="0" dirty="0">
                          <a:solidFill>
                            <a:schemeClr val="tx1"/>
                          </a:solidFill>
                          <a:latin typeface="BIZ UDゴシック" panose="020B0400000000000000" pitchFamily="49" charset="-128"/>
                          <a:ea typeface="BIZ UDゴシック" panose="020B0400000000000000" pitchFamily="49" charset="-128"/>
                        </a:rPr>
                        <a:t>エリア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b="0" dirty="0">
                          <a:solidFill>
                            <a:schemeClr val="tx1"/>
                          </a:solidFill>
                          <a:latin typeface="BIZ UDゴシック" panose="020B0400000000000000" pitchFamily="49" charset="-128"/>
                          <a:ea typeface="BIZ UDゴシック" panose="020B0400000000000000" pitchFamily="49" charset="-128"/>
                        </a:rPr>
                        <a:t>行政区名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b="0" dirty="0">
                          <a:solidFill>
                            <a:schemeClr val="tx1"/>
                          </a:solidFill>
                          <a:latin typeface="BIZ UDゴシック" panose="020B0400000000000000" pitchFamily="49" charset="-128"/>
                          <a:ea typeface="BIZ UDゴシック" panose="020B0400000000000000" pitchFamily="49" charset="-128"/>
                        </a:rPr>
                        <a:t>所管事務所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b="0" dirty="0">
                          <a:solidFill>
                            <a:schemeClr val="tx1"/>
                          </a:solidFill>
                          <a:latin typeface="BIZ UDゴシック" panose="020B0400000000000000" pitchFamily="49" charset="-128"/>
                          <a:ea typeface="BIZ UDゴシック" panose="020B0400000000000000" pitchFamily="49" charset="-128"/>
                        </a:rPr>
                        <a:t>担当課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b="0" dirty="0">
                          <a:solidFill>
                            <a:schemeClr val="tx1"/>
                          </a:solidFill>
                          <a:latin typeface="BIZ UDゴシック" panose="020B0400000000000000" pitchFamily="49" charset="-128"/>
                          <a:ea typeface="BIZ UDゴシック" panose="020B0400000000000000" pitchFamily="49" charset="-128"/>
                        </a:rPr>
                        <a:t>電話番号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3237322"/>
                  </a:ext>
                </a:extLst>
              </a:tr>
              <a:tr h="926363">
                <a:tc>
                  <a:txBody>
                    <a:bodyPr/>
                    <a:lstStyle/>
                    <a:p>
                      <a:pPr algn="ctr"/>
                      <a:r>
                        <a:rPr kumimoji="1" lang="ja-JP" altLang="en-US" sz="1300" dirty="0">
                          <a:latin typeface="BIZ UDゴシック" panose="020B0400000000000000" pitchFamily="49" charset="-128"/>
                          <a:ea typeface="BIZ UDゴシック" panose="020B0400000000000000" pitchFamily="49" charset="-128"/>
                        </a:rPr>
                        <a:t>大阪市</a:t>
                      </a:r>
                      <a:r>
                        <a:rPr kumimoji="1" lang="en-US" altLang="ja-JP" sz="1300" dirty="0">
                          <a:latin typeface="BIZ UDゴシック" panose="020B0400000000000000" pitchFamily="49" charset="-128"/>
                          <a:ea typeface="BIZ UDゴシック" panose="020B0400000000000000" pitchFamily="49" charset="-128"/>
                        </a:rPr>
                        <a:t>(1)</a:t>
                      </a:r>
                      <a:endParaRPr kumimoji="1" lang="ja-JP" altLang="en-US" sz="1300" dirty="0">
                        <a:latin typeface="BIZ UDゴシック" panose="020B0400000000000000" pitchFamily="49" charset="-128"/>
                        <a:ea typeface="BIZ UDゴシック" panose="020B0400000000000000" pitchFamily="49"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ja-JP" altLang="en-US" sz="1300" dirty="0">
                          <a:latin typeface="BIZ UDゴシック" panose="020B0400000000000000" pitchFamily="49" charset="-128"/>
                          <a:ea typeface="BIZ UDゴシック" panose="020B0400000000000000" pitchFamily="49" charset="-128"/>
                        </a:rPr>
                        <a:t>北区、福島区、此花区、中央区、西区、港区、大正区、浪速区、西淀川区、</a:t>
                      </a:r>
                      <a:endParaRPr kumimoji="1" lang="en-US" altLang="ja-JP" sz="1300" dirty="0">
                        <a:latin typeface="BIZ UDゴシック" panose="020B0400000000000000" pitchFamily="49" charset="-128"/>
                        <a:ea typeface="BIZ UDゴシック" panose="020B0400000000000000" pitchFamily="49" charset="-128"/>
                      </a:endParaRPr>
                    </a:p>
                    <a:p>
                      <a:pPr algn="l"/>
                      <a:r>
                        <a:rPr kumimoji="1" lang="ja-JP" altLang="en-US" sz="1300" dirty="0">
                          <a:latin typeface="BIZ UDゴシック" panose="020B0400000000000000" pitchFamily="49" charset="-128"/>
                          <a:ea typeface="BIZ UDゴシック" panose="020B0400000000000000" pitchFamily="49" charset="-128"/>
                        </a:rPr>
                        <a:t>淀川区、東淀川区、住之江区、西成区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西大阪治水事務所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河川管理</a:t>
                      </a:r>
                      <a:endParaRPr kumimoji="1" lang="en-US" altLang="ja-JP" sz="1300" dirty="0">
                        <a:latin typeface="BIZ UDゴシック" panose="020B0400000000000000" pitchFamily="49" charset="-128"/>
                        <a:ea typeface="BIZ UDゴシック" panose="020B0400000000000000" pitchFamily="49" charset="-128"/>
                      </a:endParaRPr>
                    </a:p>
                    <a:p>
                      <a:pPr algn="ctr"/>
                      <a:r>
                        <a:rPr kumimoji="1" lang="ja-JP" altLang="en-US" sz="1300" dirty="0">
                          <a:latin typeface="BIZ UDゴシック" panose="020B0400000000000000" pitchFamily="49" charset="-128"/>
                          <a:ea typeface="BIZ UDゴシック" panose="020B0400000000000000" pitchFamily="49" charset="-128"/>
                        </a:rPr>
                        <a:t>グループ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300" dirty="0">
                          <a:latin typeface="BIZ UDゴシック" panose="020B0400000000000000" pitchFamily="49" charset="-128"/>
                          <a:ea typeface="BIZ UDゴシック" panose="020B0400000000000000" pitchFamily="49" charset="-128"/>
                        </a:rPr>
                        <a:t>06-6541-7773</a:t>
                      </a:r>
                      <a:endParaRPr kumimoji="1" lang="ja-JP" altLang="en-US" sz="13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5831623"/>
                  </a:ext>
                </a:extLst>
              </a:tr>
              <a:tr h="782122">
                <a:tc>
                  <a:txBody>
                    <a:bodyPr/>
                    <a:lstStyle/>
                    <a:p>
                      <a:pPr algn="ctr"/>
                      <a:r>
                        <a:rPr kumimoji="1" lang="ja-JP" altLang="en-US" sz="1300" dirty="0">
                          <a:latin typeface="BIZ UDゴシック" panose="020B0400000000000000" pitchFamily="49" charset="-128"/>
                          <a:ea typeface="BIZ UDゴシック" panose="020B0400000000000000" pitchFamily="49" charset="-128"/>
                        </a:rPr>
                        <a:t>大阪市</a:t>
                      </a:r>
                      <a:r>
                        <a:rPr kumimoji="1" lang="en-US" altLang="ja-JP" sz="1300" dirty="0">
                          <a:latin typeface="BIZ UDゴシック" panose="020B0400000000000000" pitchFamily="49" charset="-128"/>
                          <a:ea typeface="BIZ UDゴシック" panose="020B0400000000000000" pitchFamily="49" charset="-128"/>
                        </a:rPr>
                        <a:t>(2)</a:t>
                      </a:r>
                      <a:endParaRPr kumimoji="1" lang="ja-JP" altLang="en-US" sz="1300" dirty="0">
                        <a:latin typeface="BIZ UDゴシック" panose="020B0400000000000000" pitchFamily="49" charset="-128"/>
                        <a:ea typeface="BIZ UDゴシック" panose="020B0400000000000000" pitchFamily="49"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ja-JP" altLang="en-US" sz="1300" dirty="0">
                          <a:latin typeface="BIZ UDゴシック" panose="020B0400000000000000" pitchFamily="49" charset="-128"/>
                          <a:ea typeface="BIZ UDゴシック" panose="020B0400000000000000" pitchFamily="49" charset="-128"/>
                        </a:rPr>
                        <a:t>都島区、東成区、生野区、旭区、城東区、</a:t>
                      </a:r>
                      <a:endParaRPr kumimoji="1" lang="en-US" altLang="ja-JP" sz="1300" dirty="0">
                        <a:latin typeface="BIZ UDゴシック" panose="020B0400000000000000" pitchFamily="49" charset="-128"/>
                        <a:ea typeface="BIZ UDゴシック" panose="020B0400000000000000" pitchFamily="49" charset="-128"/>
                      </a:endParaRPr>
                    </a:p>
                    <a:p>
                      <a:pPr algn="l"/>
                      <a:r>
                        <a:rPr kumimoji="1" lang="ja-JP" altLang="en-US" sz="1300" dirty="0">
                          <a:latin typeface="BIZ UDゴシック" panose="020B0400000000000000" pitchFamily="49" charset="-128"/>
                          <a:ea typeface="BIZ UDゴシック" panose="020B0400000000000000" pitchFamily="49" charset="-128"/>
                        </a:rPr>
                        <a:t>鶴見区、東住吉区、平野区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寝屋川水系改修工営所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河川管理</a:t>
                      </a:r>
                      <a:endParaRPr kumimoji="1" lang="en-US" altLang="ja-JP" sz="1300" dirty="0">
                        <a:latin typeface="BIZ UDゴシック" panose="020B0400000000000000" pitchFamily="49" charset="-128"/>
                        <a:ea typeface="BIZ UDゴシック" panose="020B0400000000000000" pitchFamily="49" charset="-128"/>
                      </a:endParaRPr>
                    </a:p>
                    <a:p>
                      <a:pPr algn="ctr"/>
                      <a:r>
                        <a:rPr kumimoji="1" lang="ja-JP" altLang="en-US" sz="1300" dirty="0">
                          <a:latin typeface="BIZ UDゴシック" panose="020B0400000000000000" pitchFamily="49" charset="-128"/>
                          <a:ea typeface="BIZ UDゴシック" panose="020B0400000000000000" pitchFamily="49" charset="-128"/>
                        </a:rPr>
                        <a:t>グループ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300" dirty="0">
                          <a:latin typeface="BIZ UDゴシック" panose="020B0400000000000000" pitchFamily="49" charset="-128"/>
                          <a:ea typeface="BIZ UDゴシック" panose="020B0400000000000000" pitchFamily="49" charset="-128"/>
                        </a:rPr>
                        <a:t>06-6962-7662</a:t>
                      </a:r>
                      <a:endParaRPr kumimoji="1" lang="ja-JP" altLang="en-US" sz="13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0796317"/>
                  </a:ext>
                </a:extLst>
              </a:tr>
              <a:tr h="1193965">
                <a:tc>
                  <a:txBody>
                    <a:bodyPr/>
                    <a:lstStyle/>
                    <a:p>
                      <a:pPr algn="ctr"/>
                      <a:r>
                        <a:rPr kumimoji="1" lang="ja-JP" altLang="en-US" sz="1300" dirty="0">
                          <a:latin typeface="BIZ UDゴシック" panose="020B0400000000000000" pitchFamily="49" charset="-128"/>
                          <a:ea typeface="BIZ UDゴシック" panose="020B0400000000000000" pitchFamily="49" charset="-128"/>
                        </a:rPr>
                        <a:t>豊能、三島、</a:t>
                      </a:r>
                      <a:endParaRPr kumimoji="1" lang="en-US" altLang="ja-JP" sz="1300" dirty="0">
                        <a:latin typeface="BIZ UDゴシック" panose="020B0400000000000000" pitchFamily="49" charset="-128"/>
                        <a:ea typeface="BIZ UDゴシック" panose="020B0400000000000000" pitchFamily="49" charset="-128"/>
                      </a:endParaRPr>
                    </a:p>
                    <a:p>
                      <a:pPr algn="ctr"/>
                      <a:r>
                        <a:rPr kumimoji="1" lang="ja-JP" altLang="en-US" sz="1300" dirty="0">
                          <a:latin typeface="BIZ UDゴシック" panose="020B0400000000000000" pitchFamily="49" charset="-128"/>
                          <a:ea typeface="BIZ UDゴシック" panose="020B0400000000000000" pitchFamily="49" charset="-128"/>
                        </a:rPr>
                        <a:t>北河内、中河内、南河内、泉北、</a:t>
                      </a:r>
                      <a:endParaRPr kumimoji="1" lang="en-US" altLang="ja-JP" sz="1300" dirty="0">
                        <a:latin typeface="BIZ UDゴシック" panose="020B0400000000000000" pitchFamily="49" charset="-128"/>
                        <a:ea typeface="BIZ UDゴシック" panose="020B0400000000000000" pitchFamily="49" charset="-128"/>
                      </a:endParaRPr>
                    </a:p>
                    <a:p>
                      <a:pPr algn="ctr"/>
                      <a:r>
                        <a:rPr kumimoji="1" lang="ja-JP" altLang="en-US" sz="1300" dirty="0">
                          <a:latin typeface="BIZ UDゴシック" panose="020B0400000000000000" pitchFamily="49" charset="-128"/>
                          <a:ea typeface="BIZ UDゴシック" panose="020B0400000000000000" pitchFamily="49" charset="-128"/>
                        </a:rPr>
                        <a:t>泉南</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kumimoji="1" lang="ja-JP" altLang="en-US" sz="1300" dirty="0">
                          <a:latin typeface="BIZ UDゴシック" panose="020B0400000000000000" pitchFamily="49" charset="-128"/>
                          <a:ea typeface="BIZ UDゴシック" panose="020B0400000000000000" pitchFamily="49" charset="-128"/>
                        </a:rPr>
                        <a:t>道路施設に関する連絡先と同様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4973250"/>
                  </a:ext>
                </a:extLst>
              </a:tr>
            </a:tbl>
          </a:graphicData>
        </a:graphic>
      </p:graphicFrame>
      <p:sp>
        <p:nvSpPr>
          <p:cNvPr id="9" name="タイトル 2"/>
          <p:cNvSpPr txBox="1">
            <a:spLocks/>
          </p:cNvSpPr>
          <p:nvPr/>
        </p:nvSpPr>
        <p:spPr bwMode="auto">
          <a:xfrm>
            <a:off x="168127" y="1530760"/>
            <a:ext cx="432048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sz="2000" kern="0" dirty="0"/>
              <a:t>〔</a:t>
            </a:r>
            <a:r>
              <a:rPr lang="ja-JP" altLang="en-US" sz="2000" kern="0" dirty="0"/>
              <a:t>河川施設に関する連絡先一覧</a:t>
            </a:r>
            <a:r>
              <a:rPr lang="en-US" altLang="ja-JP" sz="2000" kern="0" dirty="0"/>
              <a:t>〕</a:t>
            </a:r>
            <a:endParaRPr lang="ja-JP" altLang="en-US" sz="2000" kern="0" dirty="0"/>
          </a:p>
        </p:txBody>
      </p:sp>
    </p:spTree>
    <p:extLst>
      <p:ext uri="{BB962C8B-B14F-4D97-AF65-F5344CB8AC3E}">
        <p14:creationId xmlns:p14="http://schemas.microsoft.com/office/powerpoint/2010/main" val="2404671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754167" y="117638"/>
            <a:ext cx="7694880" cy="706561"/>
          </a:xfrm>
        </p:spPr>
        <p:txBody>
          <a:bodyPr/>
          <a:lstStyle/>
          <a:p>
            <a:r>
              <a:rPr lang="en-US" altLang="ja-JP" dirty="0"/>
              <a:t>7.6</a:t>
            </a:r>
            <a:r>
              <a:rPr lang="ja-JP" altLang="en-US" dirty="0"/>
              <a:t>　（府営公園）緊急を要する場合の連絡先</a:t>
            </a:r>
            <a:endParaRPr lang="en-US" altLang="ja-JP" dirty="0"/>
          </a:p>
        </p:txBody>
      </p:sp>
      <p:sp>
        <p:nvSpPr>
          <p:cNvPr id="8" name="Rectangle 4"/>
          <p:cNvSpPr>
            <a:spLocks noChangeArrowheads="1"/>
          </p:cNvSpPr>
          <p:nvPr/>
        </p:nvSpPr>
        <p:spPr bwMode="auto">
          <a:xfrm>
            <a:off x="168127" y="824199"/>
            <a:ext cx="8670230" cy="662400"/>
          </a:xfrm>
          <a:prstGeom prst="rect">
            <a:avLst/>
          </a:prstGeom>
          <a:solidFill>
            <a:schemeClr val="accent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緊急の対応が必要な場合は、以下の連絡先一覧を参照いただき、担当土木事務所、治水事務所又は工営所へ電話連絡をお願いします。</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3838678362"/>
              </p:ext>
            </p:extLst>
          </p:nvPr>
        </p:nvGraphicFramePr>
        <p:xfrm>
          <a:off x="168127" y="1988840"/>
          <a:ext cx="8670230" cy="4427999"/>
        </p:xfrm>
        <a:graphic>
          <a:graphicData uri="http://schemas.openxmlformats.org/drawingml/2006/table">
            <a:tbl>
              <a:tblPr firstRow="1" bandRow="1">
                <a:tableStyleId>{5C22544A-7EE6-4342-B048-85BDC9FD1C3A}</a:tableStyleId>
              </a:tblPr>
              <a:tblGrid>
                <a:gridCol w="3971825">
                  <a:extLst>
                    <a:ext uri="{9D8B030D-6E8A-4147-A177-3AD203B41FA5}">
                      <a16:colId xmlns:a16="http://schemas.microsoft.com/office/drawing/2014/main" val="3036419783"/>
                    </a:ext>
                  </a:extLst>
                </a:gridCol>
                <a:gridCol w="1800200">
                  <a:extLst>
                    <a:ext uri="{9D8B030D-6E8A-4147-A177-3AD203B41FA5}">
                      <a16:colId xmlns:a16="http://schemas.microsoft.com/office/drawing/2014/main" val="538134240"/>
                    </a:ext>
                  </a:extLst>
                </a:gridCol>
                <a:gridCol w="1296144">
                  <a:extLst>
                    <a:ext uri="{9D8B030D-6E8A-4147-A177-3AD203B41FA5}">
                      <a16:colId xmlns:a16="http://schemas.microsoft.com/office/drawing/2014/main" val="3591241550"/>
                    </a:ext>
                  </a:extLst>
                </a:gridCol>
                <a:gridCol w="1602061">
                  <a:extLst>
                    <a:ext uri="{9D8B030D-6E8A-4147-A177-3AD203B41FA5}">
                      <a16:colId xmlns:a16="http://schemas.microsoft.com/office/drawing/2014/main" val="2268982172"/>
                    </a:ext>
                  </a:extLst>
                </a:gridCol>
              </a:tblGrid>
              <a:tr h="372504">
                <a:tc>
                  <a:txBody>
                    <a:bodyPr/>
                    <a:lstStyle/>
                    <a:p>
                      <a:pPr algn="ctr"/>
                      <a:r>
                        <a:rPr kumimoji="1" lang="ja-JP" altLang="en-US" sz="1300" b="0" dirty="0">
                          <a:solidFill>
                            <a:schemeClr val="tx1"/>
                          </a:solidFill>
                          <a:latin typeface="BIZ UDゴシック" panose="020B0400000000000000" pitchFamily="49" charset="-128"/>
                          <a:ea typeface="BIZ UDゴシック" panose="020B0400000000000000" pitchFamily="49" charset="-128"/>
                        </a:rPr>
                        <a:t>公園名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b="0" dirty="0">
                          <a:solidFill>
                            <a:schemeClr val="tx1"/>
                          </a:solidFill>
                          <a:latin typeface="BIZ UDゴシック" panose="020B0400000000000000" pitchFamily="49" charset="-128"/>
                          <a:ea typeface="BIZ UDゴシック" panose="020B0400000000000000" pitchFamily="49" charset="-128"/>
                        </a:rPr>
                        <a:t>所管事務所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b="0" dirty="0">
                          <a:solidFill>
                            <a:schemeClr val="tx1"/>
                          </a:solidFill>
                          <a:latin typeface="BIZ UDゴシック" panose="020B0400000000000000" pitchFamily="49" charset="-128"/>
                          <a:ea typeface="BIZ UDゴシック" panose="020B0400000000000000" pitchFamily="49" charset="-128"/>
                        </a:rPr>
                        <a:t>担当課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b="0" dirty="0">
                          <a:solidFill>
                            <a:schemeClr val="tx1"/>
                          </a:solidFill>
                          <a:latin typeface="BIZ UDゴシック" panose="020B0400000000000000" pitchFamily="49" charset="-128"/>
                          <a:ea typeface="BIZ UDゴシック" panose="020B0400000000000000" pitchFamily="49" charset="-128"/>
                        </a:rPr>
                        <a:t>電話番号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3237322"/>
                  </a:ext>
                </a:extLst>
              </a:tr>
              <a:tr h="653885">
                <a:tc>
                  <a:txBody>
                    <a:bodyPr/>
                    <a:lstStyle/>
                    <a:p>
                      <a:pPr algn="ctr"/>
                      <a:r>
                        <a:rPr kumimoji="1" lang="ja-JP" altLang="en-US" sz="1300" dirty="0">
                          <a:latin typeface="BIZ UDゴシック" panose="020B0400000000000000" pitchFamily="49" charset="-128"/>
                          <a:ea typeface="BIZ UDゴシック" panose="020B0400000000000000" pitchFamily="49" charset="-128"/>
                        </a:rPr>
                        <a:t>服部緑地、箕面公園</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池田土木事務所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都市みどり課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300" dirty="0">
                          <a:latin typeface="BIZ UDゴシック" panose="020B0400000000000000" pitchFamily="49" charset="-128"/>
                          <a:ea typeface="BIZ UDゴシック" panose="020B0400000000000000" pitchFamily="49" charset="-128"/>
                        </a:rPr>
                        <a:t>072-752-4111</a:t>
                      </a:r>
                      <a:endParaRPr kumimoji="1" lang="ja-JP" altLang="en-US" sz="13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5831623"/>
                  </a:ext>
                </a:extLst>
              </a:tr>
              <a:tr h="653885">
                <a:tc>
                  <a:txBody>
                    <a:bodyPr/>
                    <a:lstStyle/>
                    <a:p>
                      <a:pPr algn="ctr"/>
                      <a:r>
                        <a:rPr kumimoji="1" lang="ja-JP" altLang="en-US" sz="1300" dirty="0">
                          <a:latin typeface="BIZ UDゴシック" panose="020B0400000000000000" pitchFamily="49" charset="-128"/>
                          <a:ea typeface="BIZ UDゴシック" panose="020B0400000000000000" pitchFamily="49" charset="-128"/>
                        </a:rPr>
                        <a:t>寝屋川公園、山田池公園、深北緑地</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枚方土木事務所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a:ln>
                            <a:noFill/>
                          </a:ln>
                          <a:solidFill>
                            <a:srgbClr val="000000"/>
                          </a:solidFill>
                          <a:effectLst/>
                          <a:uLnTx/>
                          <a:uFillTx/>
                          <a:latin typeface="BIZ UDゴシック" panose="020B0400000000000000" pitchFamily="49" charset="-128"/>
                          <a:ea typeface="BIZ UDゴシック" panose="020B0400000000000000" pitchFamily="49" charset="-128"/>
                          <a:cs typeface="+mn-cs"/>
                        </a:rPr>
                        <a:t>都市みどり課</a:t>
                      </a:r>
                      <a:endParaRPr kumimoji="1" lang="ja-JP" altLang="en-US" sz="13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300" dirty="0">
                          <a:latin typeface="BIZ UDゴシック" panose="020B0400000000000000" pitchFamily="49" charset="-128"/>
                          <a:ea typeface="BIZ UDゴシック" panose="020B0400000000000000" pitchFamily="49" charset="-128"/>
                        </a:rPr>
                        <a:t>072-844-1331</a:t>
                      </a:r>
                      <a:endParaRPr kumimoji="1" lang="ja-JP" altLang="en-US" sz="13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4973250"/>
                  </a:ext>
                </a:extLst>
              </a:tr>
              <a:tr h="653885">
                <a:tc>
                  <a:txBody>
                    <a:bodyPr/>
                    <a:lstStyle/>
                    <a:p>
                      <a:pPr algn="ctr"/>
                      <a:r>
                        <a:rPr kumimoji="1" lang="ja-JP" altLang="en-US" sz="1300" dirty="0">
                          <a:latin typeface="BIZ UDゴシック" panose="020B0400000000000000" pitchFamily="49" charset="-128"/>
                          <a:ea typeface="BIZ UDゴシック" panose="020B0400000000000000" pitchFamily="49" charset="-128"/>
                        </a:rPr>
                        <a:t>久宝寺緑地、枚岡公園</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八尾土木事務所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a:ln>
                            <a:noFill/>
                          </a:ln>
                          <a:solidFill>
                            <a:srgbClr val="000000"/>
                          </a:solidFill>
                          <a:effectLst/>
                          <a:uLnTx/>
                          <a:uFillTx/>
                          <a:latin typeface="BIZ UDゴシック" panose="020B0400000000000000" pitchFamily="49" charset="-128"/>
                          <a:ea typeface="BIZ UDゴシック" panose="020B0400000000000000" pitchFamily="49" charset="-128"/>
                          <a:cs typeface="+mn-cs"/>
                        </a:rPr>
                        <a:t>都市みどり課</a:t>
                      </a:r>
                      <a:endParaRPr kumimoji="1" lang="ja-JP" altLang="en-US" sz="13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300" dirty="0">
                          <a:latin typeface="BIZ UDゴシック" panose="020B0400000000000000" pitchFamily="49" charset="-128"/>
                          <a:ea typeface="BIZ UDゴシック" panose="020B0400000000000000" pitchFamily="49" charset="-128"/>
                        </a:rPr>
                        <a:t>072-994-1515</a:t>
                      </a:r>
                      <a:endParaRPr kumimoji="1" lang="ja-JP" altLang="en-US" sz="13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2722105"/>
                  </a:ext>
                </a:extLst>
              </a:tr>
              <a:tr h="786070">
                <a:tc>
                  <a:txBody>
                    <a:bodyPr/>
                    <a:lstStyle/>
                    <a:p>
                      <a:pPr algn="ctr"/>
                      <a:r>
                        <a:rPr kumimoji="1" lang="ja-JP" altLang="en-US" sz="1300" dirty="0">
                          <a:latin typeface="BIZ UDゴシック" panose="020B0400000000000000" pitchFamily="49" charset="-128"/>
                          <a:ea typeface="BIZ UDゴシック" panose="020B0400000000000000" pitchFamily="49" charset="-128"/>
                        </a:rPr>
                        <a:t>長野公園、錦織公園、石川河川公園</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富田林土木事務所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a:ln>
                            <a:noFill/>
                          </a:ln>
                          <a:solidFill>
                            <a:srgbClr val="000000"/>
                          </a:solidFill>
                          <a:effectLst/>
                          <a:uLnTx/>
                          <a:uFillTx/>
                          <a:latin typeface="BIZ UDゴシック" panose="020B0400000000000000" pitchFamily="49" charset="-128"/>
                          <a:ea typeface="BIZ UDゴシック" panose="020B0400000000000000" pitchFamily="49" charset="-128"/>
                          <a:cs typeface="+mn-cs"/>
                        </a:rPr>
                        <a:t>都市みどり課</a:t>
                      </a:r>
                      <a:endParaRPr kumimoji="1" lang="ja-JP" altLang="en-US" sz="13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300" dirty="0">
                          <a:latin typeface="BIZ UDゴシック" panose="020B0400000000000000" pitchFamily="49" charset="-128"/>
                          <a:ea typeface="BIZ UDゴシック" panose="020B0400000000000000" pitchFamily="49" charset="-128"/>
                        </a:rPr>
                        <a:t>0721-25-1131</a:t>
                      </a:r>
                      <a:endParaRPr kumimoji="1" lang="ja-JP" altLang="en-US" sz="13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5982339"/>
                  </a:ext>
                </a:extLst>
              </a:tr>
              <a:tr h="653885">
                <a:tc>
                  <a:txBody>
                    <a:bodyPr/>
                    <a:lstStyle/>
                    <a:p>
                      <a:pPr algn="ctr"/>
                      <a:r>
                        <a:rPr kumimoji="1" lang="ja-JP" altLang="en-US" sz="1300" dirty="0">
                          <a:latin typeface="BIZ UDゴシック" panose="020B0400000000000000" pitchFamily="49" charset="-128"/>
                          <a:ea typeface="BIZ UDゴシック" panose="020B0400000000000000" pitchFamily="49" charset="-128"/>
                        </a:rPr>
                        <a:t>住之江公園、住吉公園、大泉緑地、浜寺公園</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鳳土木事務所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a:ln>
                            <a:noFill/>
                          </a:ln>
                          <a:solidFill>
                            <a:srgbClr val="000000"/>
                          </a:solidFill>
                          <a:effectLst/>
                          <a:uLnTx/>
                          <a:uFillTx/>
                          <a:latin typeface="BIZ UDゴシック" panose="020B0400000000000000" pitchFamily="49" charset="-128"/>
                          <a:ea typeface="BIZ UDゴシック" panose="020B0400000000000000" pitchFamily="49" charset="-128"/>
                          <a:cs typeface="+mn-cs"/>
                        </a:rPr>
                        <a:t>都市みどり課</a:t>
                      </a:r>
                      <a:endParaRPr kumimoji="1" lang="ja-JP" altLang="en-US" sz="13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300" dirty="0">
                          <a:latin typeface="BIZ UDゴシック" panose="020B0400000000000000" pitchFamily="49" charset="-128"/>
                          <a:ea typeface="BIZ UDゴシック" panose="020B0400000000000000" pitchFamily="49" charset="-128"/>
                        </a:rPr>
                        <a:t>072-273-0123</a:t>
                      </a:r>
                      <a:endParaRPr kumimoji="1" lang="ja-JP" altLang="en-US" sz="13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9566080"/>
                  </a:ext>
                </a:extLst>
              </a:tr>
              <a:tr h="653885">
                <a:tc>
                  <a:txBody>
                    <a:bodyPr/>
                    <a:lstStyle/>
                    <a:p>
                      <a:pPr algn="ctr"/>
                      <a:r>
                        <a:rPr kumimoji="1" lang="ja-JP" altLang="en-US" sz="1300" dirty="0">
                          <a:latin typeface="BIZ UDゴシック" panose="020B0400000000000000" pitchFamily="49" charset="-128"/>
                          <a:ea typeface="BIZ UDゴシック" panose="020B0400000000000000" pitchFamily="49" charset="-128"/>
                        </a:rPr>
                        <a:t>二色の浜公園、蜻蛉池公園、りんくう公園、</a:t>
                      </a:r>
                      <a:endParaRPr kumimoji="1" lang="en-US" altLang="ja-JP" sz="1300" dirty="0">
                        <a:latin typeface="BIZ UDゴシック" panose="020B0400000000000000" pitchFamily="49" charset="-128"/>
                        <a:ea typeface="BIZ UDゴシック" panose="020B0400000000000000" pitchFamily="49" charset="-128"/>
                      </a:endParaRPr>
                    </a:p>
                    <a:p>
                      <a:pPr algn="ctr"/>
                      <a:r>
                        <a:rPr kumimoji="1" lang="ja-JP" altLang="en-US" sz="1300" dirty="0">
                          <a:latin typeface="BIZ UDゴシック" panose="020B0400000000000000" pitchFamily="49" charset="-128"/>
                          <a:ea typeface="BIZ UDゴシック" panose="020B0400000000000000" pitchFamily="49" charset="-128"/>
                        </a:rPr>
                        <a:t>せんなん里海公園、泉佐野丘陵緑地</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岸和田土木事務所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都市みどり課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300" dirty="0">
                          <a:latin typeface="BIZ UDゴシック" panose="020B0400000000000000" pitchFamily="49" charset="-128"/>
                          <a:ea typeface="BIZ UDゴシック" panose="020B0400000000000000" pitchFamily="49" charset="-128"/>
                        </a:rPr>
                        <a:t>072-439-3601</a:t>
                      </a:r>
                      <a:endParaRPr kumimoji="1" lang="ja-JP" altLang="en-US" sz="13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0728181"/>
                  </a:ext>
                </a:extLst>
              </a:tr>
            </a:tbl>
          </a:graphicData>
        </a:graphic>
      </p:graphicFrame>
      <p:sp>
        <p:nvSpPr>
          <p:cNvPr id="9" name="タイトル 2"/>
          <p:cNvSpPr txBox="1">
            <a:spLocks/>
          </p:cNvSpPr>
          <p:nvPr/>
        </p:nvSpPr>
        <p:spPr bwMode="auto">
          <a:xfrm>
            <a:off x="168127" y="1530760"/>
            <a:ext cx="432048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sz="2000" kern="0" dirty="0"/>
              <a:t>〔</a:t>
            </a:r>
            <a:r>
              <a:rPr lang="ja-JP" altLang="en-US" sz="2000" kern="0" dirty="0"/>
              <a:t>府営公園に関する連絡先一覧</a:t>
            </a:r>
            <a:r>
              <a:rPr lang="en-US" altLang="ja-JP" sz="2000" kern="0" dirty="0"/>
              <a:t>〕</a:t>
            </a:r>
            <a:endParaRPr lang="ja-JP" altLang="en-US" sz="2000" kern="0" dirty="0"/>
          </a:p>
        </p:txBody>
      </p:sp>
    </p:spTree>
    <p:extLst>
      <p:ext uri="{BB962C8B-B14F-4D97-AF65-F5344CB8AC3E}">
        <p14:creationId xmlns:p14="http://schemas.microsoft.com/office/powerpoint/2010/main" val="573442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754167" y="117638"/>
            <a:ext cx="7694880" cy="706561"/>
          </a:xfrm>
        </p:spPr>
        <p:txBody>
          <a:bodyPr/>
          <a:lstStyle/>
          <a:p>
            <a:r>
              <a:rPr lang="en-US" altLang="ja-JP" dirty="0"/>
              <a:t>7.7</a:t>
            </a:r>
            <a:r>
              <a:rPr lang="ja-JP" altLang="en-US" dirty="0"/>
              <a:t>　</a:t>
            </a:r>
            <a:r>
              <a:rPr kumimoji="1" lang="ja-JP" altLang="en-US" dirty="0"/>
              <a:t>メニュ</a:t>
            </a:r>
            <a:r>
              <a:rPr kumimoji="1" lang="en-US" altLang="ja-JP" dirty="0"/>
              <a:t>―</a:t>
            </a:r>
            <a:r>
              <a:rPr kumimoji="1" lang="ja-JP" altLang="en-US" dirty="0"/>
              <a:t>項目（上段）</a:t>
            </a:r>
            <a:endParaRPr lang="en-US" altLang="ja-JP" dirty="0"/>
          </a:p>
        </p:txBody>
      </p:sp>
      <p:sp>
        <p:nvSpPr>
          <p:cNvPr id="8" name="Rectangle 4"/>
          <p:cNvSpPr>
            <a:spLocks noChangeArrowheads="1"/>
          </p:cNvSpPr>
          <p:nvPr/>
        </p:nvSpPr>
        <p:spPr bwMode="auto">
          <a:xfrm>
            <a:off x="168127" y="805063"/>
            <a:ext cx="8670230" cy="468000"/>
          </a:xfrm>
          <a:prstGeom prst="rect">
            <a:avLst/>
          </a:prstGeom>
          <a:solidFill>
            <a:schemeClr val="accent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メニュー上段には、以下の３項目があります。</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168127" y="3651989"/>
            <a:ext cx="8670230" cy="2585323"/>
          </a:xfrm>
          <a:prstGeom prst="rect">
            <a:avLst/>
          </a:prstGeom>
          <a:noFill/>
        </p:spPr>
        <p:txBody>
          <a:bodyPr wrap="square" rtlCol="0">
            <a:spAutoFit/>
          </a:bodyPr>
          <a:lstStyle/>
          <a:p>
            <a:r>
              <a:rPr lang="ja-JP" altLang="en-US" b="1" u="sng" dirty="0">
                <a:solidFill>
                  <a:srgbClr val="FF0000"/>
                </a:solidFill>
              </a:rPr>
              <a:t>①利用規約</a:t>
            </a:r>
            <a:endParaRPr lang="en-US" altLang="ja-JP" b="1" u="sng" dirty="0">
              <a:solidFill>
                <a:srgbClr val="FF0000"/>
              </a:solidFill>
            </a:endParaRPr>
          </a:p>
          <a:p>
            <a:r>
              <a:rPr lang="ja-JP" altLang="en-US" b="1" dirty="0"/>
              <a:t>　　　システムに関する利用規約を確認できます。システムによる通報にあたっては、</a:t>
            </a:r>
            <a:endParaRPr lang="en-US" altLang="ja-JP" b="1" dirty="0"/>
          </a:p>
          <a:p>
            <a:r>
              <a:rPr lang="ja-JP" altLang="en-US" b="1" dirty="0"/>
              <a:t>　　必ず事前に利用規約をご確認いただき、その内容に同意したうえでご利用ください。</a:t>
            </a:r>
            <a:endParaRPr lang="en-US" altLang="ja-JP" b="1" dirty="0"/>
          </a:p>
          <a:p>
            <a:r>
              <a:rPr lang="ja-JP" altLang="en-US" b="1" dirty="0"/>
              <a:t>　　　なおシステムを利用することにより、利用規約に同意したものとみなします。</a:t>
            </a:r>
            <a:endParaRPr lang="en-US" altLang="ja-JP" b="1" dirty="0"/>
          </a:p>
          <a:p>
            <a:endParaRPr lang="en-US" altLang="ja-JP" b="1" dirty="0"/>
          </a:p>
          <a:p>
            <a:r>
              <a:rPr lang="ja-JP" altLang="en-US" b="1" u="sng" dirty="0">
                <a:solidFill>
                  <a:srgbClr val="FF0000"/>
                </a:solidFill>
              </a:rPr>
              <a:t>②まいど通報システム</a:t>
            </a:r>
            <a:endParaRPr lang="en-US" altLang="ja-JP" b="1" u="sng" dirty="0">
              <a:solidFill>
                <a:srgbClr val="FF0000"/>
              </a:solidFill>
            </a:endParaRPr>
          </a:p>
          <a:p>
            <a:r>
              <a:rPr lang="ja-JP" altLang="en-US" b="1" dirty="0"/>
              <a:t>　　　タップすることで通報を開始します。通報にあたっては、必ず事前に利用規約を</a:t>
            </a:r>
            <a:endParaRPr lang="en-US" altLang="ja-JP" b="1" dirty="0"/>
          </a:p>
          <a:p>
            <a:r>
              <a:rPr lang="ja-JP" altLang="en-US" b="1" dirty="0"/>
              <a:t>　　ご確認いただき、その内容に同意したうえでご利用ください。</a:t>
            </a:r>
            <a:endParaRPr kumimoji="1" lang="en-US" altLang="ja-JP" b="1" dirty="0"/>
          </a:p>
          <a:p>
            <a:r>
              <a:rPr lang="ja-JP" altLang="en-US" b="1" dirty="0">
                <a:solidFill>
                  <a:srgbClr val="FF0000"/>
                </a:solidFill>
              </a:rPr>
              <a:t>　　　</a:t>
            </a:r>
            <a:endParaRPr lang="en-US" altLang="ja-JP" b="1" dirty="0">
              <a:solidFill>
                <a:srgbClr val="FF0000"/>
              </a:solidFill>
            </a:endParaRPr>
          </a:p>
        </p:txBody>
      </p:sp>
      <p:sp>
        <p:nvSpPr>
          <p:cNvPr id="6" name="テキスト ボックス 5"/>
          <p:cNvSpPr txBox="1"/>
          <p:nvPr/>
        </p:nvSpPr>
        <p:spPr>
          <a:xfrm>
            <a:off x="1331640" y="1349855"/>
            <a:ext cx="415498" cy="369332"/>
          </a:xfrm>
          <a:prstGeom prst="rect">
            <a:avLst/>
          </a:prstGeom>
          <a:noFill/>
        </p:spPr>
        <p:txBody>
          <a:bodyPr wrap="none" rtlCol="0">
            <a:spAutoFit/>
          </a:bodyPr>
          <a:lstStyle/>
          <a:p>
            <a:r>
              <a:rPr kumimoji="1" lang="ja-JP" altLang="en-US" b="1" dirty="0"/>
              <a:t>①</a:t>
            </a:r>
          </a:p>
        </p:txBody>
      </p:sp>
      <p:sp>
        <p:nvSpPr>
          <p:cNvPr id="10" name="テキスト ボックス 9"/>
          <p:cNvSpPr txBox="1"/>
          <p:nvPr/>
        </p:nvSpPr>
        <p:spPr>
          <a:xfrm>
            <a:off x="3434818" y="1349855"/>
            <a:ext cx="417102" cy="369332"/>
          </a:xfrm>
          <a:prstGeom prst="rect">
            <a:avLst/>
          </a:prstGeom>
          <a:noFill/>
        </p:spPr>
        <p:txBody>
          <a:bodyPr wrap="none" rtlCol="0">
            <a:spAutoFit/>
          </a:bodyPr>
          <a:lstStyle/>
          <a:p>
            <a:r>
              <a:rPr lang="ja-JP" altLang="en-US" b="1" dirty="0"/>
              <a:t>②</a:t>
            </a:r>
            <a:endParaRPr kumimoji="1" lang="ja-JP" altLang="en-US" b="1" dirty="0"/>
          </a:p>
        </p:txBody>
      </p:sp>
      <p:pic>
        <p:nvPicPr>
          <p:cNvPr id="11" name="図 10">
            <a:extLst>
              <a:ext uri="{FF2B5EF4-FFF2-40B4-BE49-F238E27FC236}">
                <a16:creationId xmlns:a16="http://schemas.microsoft.com/office/drawing/2014/main" id="{4672AAA9-305A-4EF0-9CE1-6B9B72AFFCA6}"/>
              </a:ext>
            </a:extLst>
          </p:cNvPr>
          <p:cNvPicPr>
            <a:picLocks noChangeAspect="1"/>
          </p:cNvPicPr>
          <p:nvPr/>
        </p:nvPicPr>
        <p:blipFill rotWithShape="1">
          <a:blip r:embed="rId3">
            <a:extLst>
              <a:ext uri="{28A0092B-C50C-407E-A947-70E740481C1C}">
                <a14:useLocalDpi xmlns:a14="http://schemas.microsoft.com/office/drawing/2010/main" val="0"/>
              </a:ext>
            </a:extLst>
          </a:blip>
          <a:srcRect t="-1" r="210" b="51679"/>
          <a:stretch/>
        </p:blipFill>
        <p:spPr>
          <a:xfrm>
            <a:off x="827584" y="1795979"/>
            <a:ext cx="4311422" cy="1565796"/>
          </a:xfrm>
          <a:prstGeom prst="rect">
            <a:avLst/>
          </a:prstGeom>
        </p:spPr>
      </p:pic>
    </p:spTree>
    <p:extLst>
      <p:ext uri="{BB962C8B-B14F-4D97-AF65-F5344CB8AC3E}">
        <p14:creationId xmlns:p14="http://schemas.microsoft.com/office/powerpoint/2010/main" val="777892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754167" y="117638"/>
            <a:ext cx="7694880" cy="706561"/>
          </a:xfrm>
        </p:spPr>
        <p:txBody>
          <a:bodyPr/>
          <a:lstStyle/>
          <a:p>
            <a:r>
              <a:rPr lang="en-US" altLang="ja-JP" dirty="0"/>
              <a:t>7.8</a:t>
            </a:r>
            <a:r>
              <a:rPr lang="ja-JP" altLang="en-US" dirty="0"/>
              <a:t>　</a:t>
            </a:r>
            <a:r>
              <a:rPr kumimoji="1" lang="ja-JP" altLang="en-US" dirty="0"/>
              <a:t>メニュ</a:t>
            </a:r>
            <a:r>
              <a:rPr kumimoji="1" lang="en-US" altLang="ja-JP" dirty="0"/>
              <a:t>―</a:t>
            </a:r>
            <a:r>
              <a:rPr kumimoji="1" lang="ja-JP" altLang="en-US" dirty="0"/>
              <a:t>項目（下段）</a:t>
            </a:r>
            <a:endParaRPr lang="en-US" altLang="ja-JP" dirty="0"/>
          </a:p>
        </p:txBody>
      </p:sp>
      <p:sp>
        <p:nvSpPr>
          <p:cNvPr id="7" name="テキスト ボックス 6"/>
          <p:cNvSpPr txBox="1"/>
          <p:nvPr/>
        </p:nvSpPr>
        <p:spPr>
          <a:xfrm>
            <a:off x="168126" y="3530619"/>
            <a:ext cx="8868369" cy="3354765"/>
          </a:xfrm>
          <a:prstGeom prst="rect">
            <a:avLst/>
          </a:prstGeom>
          <a:noFill/>
        </p:spPr>
        <p:txBody>
          <a:bodyPr wrap="square" rtlCol="0">
            <a:spAutoFit/>
          </a:bodyPr>
          <a:lstStyle/>
          <a:p>
            <a:r>
              <a:rPr lang="ja-JP" altLang="en-US" b="1" u="sng" dirty="0">
                <a:solidFill>
                  <a:srgbClr val="FF0000"/>
                </a:solidFill>
              </a:rPr>
              <a:t>④</a:t>
            </a:r>
            <a:r>
              <a:rPr kumimoji="1" lang="ja-JP" altLang="en-US" b="1" u="sng" dirty="0">
                <a:solidFill>
                  <a:srgbClr val="FF0000"/>
                </a:solidFill>
              </a:rPr>
              <a:t>使い方マニュアル・</a:t>
            </a:r>
            <a:r>
              <a:rPr lang="ja-JP" altLang="en-US" b="1" u="sng" dirty="0">
                <a:solidFill>
                  <a:srgbClr val="FF0000"/>
                </a:solidFill>
              </a:rPr>
              <a:t>ＦＡＱ</a:t>
            </a:r>
            <a:endParaRPr lang="en-US" altLang="ja-JP" b="1" u="sng" dirty="0">
              <a:solidFill>
                <a:srgbClr val="FF0000"/>
              </a:solidFill>
            </a:endParaRPr>
          </a:p>
          <a:p>
            <a:r>
              <a:rPr lang="ja-JP" altLang="en-US" b="1" dirty="0"/>
              <a:t>　　　本マニュアルのほか、</a:t>
            </a:r>
            <a:r>
              <a:rPr kumimoji="1" lang="ja-JP" altLang="en-US" b="1" dirty="0"/>
              <a:t>システムや運用に関する、よくある質問に</a:t>
            </a:r>
            <a:r>
              <a:rPr lang="ja-JP" altLang="en-US" b="1" dirty="0"/>
              <a:t>対する</a:t>
            </a:r>
            <a:r>
              <a:rPr kumimoji="1" lang="ja-JP" altLang="en-US" b="1" dirty="0"/>
              <a:t>解説を</a:t>
            </a:r>
            <a:endParaRPr kumimoji="1" lang="en-US" altLang="ja-JP" b="1" dirty="0"/>
          </a:p>
          <a:p>
            <a:r>
              <a:rPr lang="ja-JP" altLang="en-US" b="1" dirty="0"/>
              <a:t>　　掲載</a:t>
            </a:r>
            <a:r>
              <a:rPr kumimoji="1" lang="ja-JP" altLang="en-US" b="1" dirty="0"/>
              <a:t>して</a:t>
            </a:r>
            <a:r>
              <a:rPr lang="ja-JP" altLang="en-US" b="1" dirty="0"/>
              <a:t>います。システムの利用にあたって不明な点がございましたら、ご活用ください。</a:t>
            </a:r>
            <a:endParaRPr lang="en-US" altLang="ja-JP" b="1" dirty="0"/>
          </a:p>
          <a:p>
            <a:endParaRPr kumimoji="1" lang="en-US" altLang="ja-JP" sz="1400" b="1" dirty="0"/>
          </a:p>
          <a:p>
            <a:r>
              <a:rPr lang="ja-JP" altLang="en-US" b="1" u="sng" dirty="0">
                <a:solidFill>
                  <a:srgbClr val="FF0000"/>
                </a:solidFill>
              </a:rPr>
              <a:t>⑤通報の対応方針（大阪府</a:t>
            </a:r>
            <a:r>
              <a:rPr lang="en-US" altLang="ja-JP" b="1" u="sng" dirty="0">
                <a:solidFill>
                  <a:srgbClr val="FF0000"/>
                </a:solidFill>
              </a:rPr>
              <a:t>HP</a:t>
            </a:r>
            <a:r>
              <a:rPr lang="ja-JP" altLang="en-US" b="1" u="sng" dirty="0">
                <a:solidFill>
                  <a:srgbClr val="FF0000"/>
                </a:solidFill>
              </a:rPr>
              <a:t>）</a:t>
            </a:r>
            <a:endParaRPr kumimoji="1" lang="en-US" altLang="ja-JP" b="1" u="sng" dirty="0">
              <a:solidFill>
                <a:srgbClr val="FF0000"/>
              </a:solidFill>
            </a:endParaRPr>
          </a:p>
          <a:p>
            <a:r>
              <a:rPr kumimoji="1" lang="ja-JP" altLang="en-US" b="1" dirty="0"/>
              <a:t>　　　システムに関するホームページの閲覧ができます。システムの目的、</a:t>
            </a:r>
            <a:r>
              <a:rPr lang="ja-JP" altLang="en-US" b="1" dirty="0"/>
              <a:t>通報案件の</a:t>
            </a:r>
            <a:endParaRPr lang="en-US" altLang="ja-JP" b="1" dirty="0"/>
          </a:p>
          <a:p>
            <a:r>
              <a:rPr lang="ja-JP" altLang="en-US" b="1" dirty="0"/>
              <a:t>　　対応フロー、対応状況一覧表、緊急時の連絡先、注意事項等を記載しています。</a:t>
            </a:r>
            <a:endParaRPr lang="en-US" altLang="ja-JP" b="1" dirty="0"/>
          </a:p>
          <a:p>
            <a:endParaRPr kumimoji="1" lang="en-US" altLang="ja-JP" b="1" dirty="0"/>
          </a:p>
          <a:p>
            <a:r>
              <a:rPr kumimoji="1" lang="ja-JP" altLang="en-US" b="1" u="sng" dirty="0">
                <a:solidFill>
                  <a:srgbClr val="FF0000"/>
                </a:solidFill>
              </a:rPr>
              <a:t>⑥お知らせ</a:t>
            </a:r>
            <a:endParaRPr kumimoji="1" lang="en-US" altLang="ja-JP" b="1" u="sng" dirty="0">
              <a:solidFill>
                <a:srgbClr val="FF0000"/>
              </a:solidFill>
            </a:endParaRPr>
          </a:p>
          <a:p>
            <a:r>
              <a:rPr lang="ja-JP" altLang="en-US" b="1" dirty="0"/>
              <a:t>　　　ＬＩＮＥのＶＯＯＭ機能から、システムに関する大阪府からのお知らせを確認する</a:t>
            </a:r>
            <a:endParaRPr lang="en-US" altLang="ja-JP" b="1" dirty="0"/>
          </a:p>
          <a:p>
            <a:r>
              <a:rPr lang="ja-JP" altLang="en-US" b="1" dirty="0"/>
              <a:t>　　ことができます。</a:t>
            </a:r>
            <a:endParaRPr lang="en-US" altLang="ja-JP" b="1" dirty="0"/>
          </a:p>
          <a:p>
            <a:r>
              <a:rPr kumimoji="1" lang="ja-JP" altLang="en-US" b="1" dirty="0"/>
              <a:t>　　</a:t>
            </a:r>
            <a:endParaRPr kumimoji="1" lang="en-US" altLang="ja-JP" b="1" dirty="0"/>
          </a:p>
        </p:txBody>
      </p:sp>
      <p:sp>
        <p:nvSpPr>
          <p:cNvPr id="2" name="テキスト ボックス 1"/>
          <p:cNvSpPr txBox="1"/>
          <p:nvPr/>
        </p:nvSpPr>
        <p:spPr>
          <a:xfrm>
            <a:off x="1115616" y="1340768"/>
            <a:ext cx="417102" cy="369332"/>
          </a:xfrm>
          <a:prstGeom prst="rect">
            <a:avLst/>
          </a:prstGeom>
          <a:noFill/>
        </p:spPr>
        <p:txBody>
          <a:bodyPr wrap="none" rtlCol="0">
            <a:spAutoFit/>
          </a:bodyPr>
          <a:lstStyle/>
          <a:p>
            <a:r>
              <a:rPr lang="ja-JP" altLang="en-US" b="1" dirty="0"/>
              <a:t>④</a:t>
            </a:r>
            <a:endParaRPr kumimoji="1" lang="ja-JP" altLang="en-US" b="1" dirty="0"/>
          </a:p>
        </p:txBody>
      </p:sp>
      <p:sp>
        <p:nvSpPr>
          <p:cNvPr id="9" name="テキスト ボックス 8"/>
          <p:cNvSpPr txBox="1"/>
          <p:nvPr/>
        </p:nvSpPr>
        <p:spPr>
          <a:xfrm>
            <a:off x="2843808" y="1340768"/>
            <a:ext cx="417102" cy="369332"/>
          </a:xfrm>
          <a:prstGeom prst="rect">
            <a:avLst/>
          </a:prstGeom>
          <a:noFill/>
        </p:spPr>
        <p:txBody>
          <a:bodyPr wrap="none" rtlCol="0">
            <a:spAutoFit/>
          </a:bodyPr>
          <a:lstStyle/>
          <a:p>
            <a:r>
              <a:rPr lang="ja-JP" altLang="en-US" b="1" dirty="0"/>
              <a:t>⑤</a:t>
            </a:r>
            <a:endParaRPr kumimoji="1" lang="ja-JP" altLang="en-US" b="1" dirty="0"/>
          </a:p>
        </p:txBody>
      </p:sp>
      <p:sp>
        <p:nvSpPr>
          <p:cNvPr id="10" name="テキスト ボックス 9"/>
          <p:cNvSpPr txBox="1"/>
          <p:nvPr/>
        </p:nvSpPr>
        <p:spPr>
          <a:xfrm>
            <a:off x="4514938" y="1340768"/>
            <a:ext cx="417102" cy="369332"/>
          </a:xfrm>
          <a:prstGeom prst="rect">
            <a:avLst/>
          </a:prstGeom>
          <a:noFill/>
        </p:spPr>
        <p:txBody>
          <a:bodyPr wrap="none" rtlCol="0">
            <a:spAutoFit/>
          </a:bodyPr>
          <a:lstStyle/>
          <a:p>
            <a:r>
              <a:rPr lang="ja-JP" altLang="en-US" b="1" dirty="0"/>
              <a:t>⑥</a:t>
            </a:r>
            <a:endParaRPr kumimoji="1" lang="ja-JP" altLang="en-US" b="1" dirty="0"/>
          </a:p>
        </p:txBody>
      </p:sp>
      <p:sp>
        <p:nvSpPr>
          <p:cNvPr id="15" name="Rectangle 4"/>
          <p:cNvSpPr>
            <a:spLocks noChangeArrowheads="1"/>
          </p:cNvSpPr>
          <p:nvPr/>
        </p:nvSpPr>
        <p:spPr bwMode="auto">
          <a:xfrm>
            <a:off x="168127" y="805063"/>
            <a:ext cx="8670230" cy="468000"/>
          </a:xfrm>
          <a:prstGeom prst="rect">
            <a:avLst/>
          </a:prstGeom>
          <a:solidFill>
            <a:schemeClr val="accent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メニュー下段には、以下の３項目があります。</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図 11">
            <a:extLst>
              <a:ext uri="{FF2B5EF4-FFF2-40B4-BE49-F238E27FC236}">
                <a16:creationId xmlns:a16="http://schemas.microsoft.com/office/drawing/2014/main" id="{BFD1E3FB-B5C8-4EBF-9F3C-653744FE52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331"/>
          <a:stretch/>
        </p:blipFill>
        <p:spPr>
          <a:xfrm>
            <a:off x="539552" y="1775261"/>
            <a:ext cx="5060140" cy="1549576"/>
          </a:xfrm>
          <a:prstGeom prst="rect">
            <a:avLst/>
          </a:prstGeom>
        </p:spPr>
      </p:pic>
    </p:spTree>
    <p:extLst>
      <p:ext uri="{BB962C8B-B14F-4D97-AF65-F5344CB8AC3E}">
        <p14:creationId xmlns:p14="http://schemas.microsoft.com/office/powerpoint/2010/main" val="371843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5292080" y="2053530"/>
            <a:ext cx="3115326" cy="3365284"/>
          </a:xfrm>
          <a:prstGeom prst="rect">
            <a:avLst/>
          </a:prstGeom>
        </p:spPr>
      </p:pic>
      <p:sp>
        <p:nvSpPr>
          <p:cNvPr id="3" name="タイトル 2"/>
          <p:cNvSpPr>
            <a:spLocks noGrp="1"/>
          </p:cNvSpPr>
          <p:nvPr>
            <p:ph type="title"/>
          </p:nvPr>
        </p:nvSpPr>
        <p:spPr>
          <a:xfrm>
            <a:off x="754166" y="117638"/>
            <a:ext cx="8210321" cy="706561"/>
          </a:xfrm>
        </p:spPr>
        <p:txBody>
          <a:bodyPr/>
          <a:lstStyle/>
          <a:p>
            <a:r>
              <a:rPr lang="en-US" altLang="ja-JP" sz="2200" dirty="0"/>
              <a:t>1.1</a:t>
            </a:r>
            <a:r>
              <a:rPr lang="ja-JP" altLang="en-US" sz="2200" dirty="0"/>
              <a:t>　友だち追加</a:t>
            </a:r>
            <a:endParaRPr lang="en-US" altLang="ja-JP" sz="2200" dirty="0"/>
          </a:p>
        </p:txBody>
      </p:sp>
      <p:sp>
        <p:nvSpPr>
          <p:cNvPr id="8" name="Rectangle 4"/>
          <p:cNvSpPr>
            <a:spLocks noChangeArrowheads="1"/>
          </p:cNvSpPr>
          <p:nvPr/>
        </p:nvSpPr>
        <p:spPr bwMode="auto">
          <a:xfrm>
            <a:off x="168127" y="824199"/>
            <a:ext cx="8670230" cy="660585"/>
          </a:xfrm>
          <a:prstGeom prst="rect">
            <a:avLst/>
          </a:prstGeom>
          <a:solidFill>
            <a:schemeClr val="accent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システムの利用に際しては</a:t>
            </a:r>
            <a:r>
              <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LINE</a:t>
            </a: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の友だち追加が必要です</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以下の</a:t>
            </a:r>
            <a:r>
              <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QR</a:t>
            </a: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コードから友だち追加を行ってください。</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右矢印 16"/>
          <p:cNvSpPr/>
          <p:nvPr/>
        </p:nvSpPr>
        <p:spPr bwMode="auto">
          <a:xfrm>
            <a:off x="3923928" y="3132175"/>
            <a:ext cx="1069461" cy="944897"/>
          </a:xfrm>
          <a:prstGeom prst="rightArrow">
            <a:avLst/>
          </a:prstGeom>
          <a:solidFill>
            <a:srgbClr val="FFFF00"/>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0" i="0" u="none" strike="noStrike" cap="none" normalizeH="0" baseline="0">
              <a:ln>
                <a:noFill/>
              </a:ln>
              <a:solidFill>
                <a:schemeClr val="tx1"/>
              </a:solidFill>
              <a:effectLst/>
              <a:latin typeface="Tahoma" pitchFamily="34" charset="0"/>
              <a:ea typeface="HGP創英角ｺﾞｼｯｸUB" pitchFamily="50" charset="-128"/>
            </a:endParaRPr>
          </a:p>
        </p:txBody>
      </p:sp>
      <p:sp>
        <p:nvSpPr>
          <p:cNvPr id="19" name="正方形/長方形 18"/>
          <p:cNvSpPr/>
          <p:nvPr/>
        </p:nvSpPr>
        <p:spPr>
          <a:xfrm>
            <a:off x="5958204" y="4628020"/>
            <a:ext cx="675121" cy="565863"/>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0" name="テキスト ボックス 19"/>
          <p:cNvSpPr txBox="1"/>
          <p:nvPr/>
        </p:nvSpPr>
        <p:spPr>
          <a:xfrm>
            <a:off x="6472103" y="4225027"/>
            <a:ext cx="1529574" cy="400110"/>
          </a:xfrm>
          <a:prstGeom prst="rect">
            <a:avLst/>
          </a:prstGeom>
          <a:noFill/>
        </p:spPr>
        <p:txBody>
          <a:bodyPr wrap="square" rtlCol="0">
            <a:spAutoFit/>
          </a:bodyPr>
          <a:lstStyle/>
          <a:p>
            <a:r>
              <a:rPr kumimoji="1" lang="ja-JP" altLang="en-US" sz="2000" b="1" dirty="0">
                <a:ln>
                  <a:solidFill>
                    <a:srgbClr val="F0EDF4"/>
                  </a:solidFill>
                </a:ln>
                <a:solidFill>
                  <a:srgbClr val="FF0000"/>
                </a:solidFill>
                <a:latin typeface="+mn-ea"/>
                <a:ea typeface="+mn-ea"/>
              </a:rPr>
              <a:t>追加をタップ</a:t>
            </a:r>
          </a:p>
        </p:txBody>
      </p: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3" y="2276872"/>
            <a:ext cx="2596702" cy="2596702"/>
          </a:xfrm>
          <a:prstGeom prst="rect">
            <a:avLst/>
          </a:prstGeom>
        </p:spPr>
      </p:pic>
      <p:sp>
        <p:nvSpPr>
          <p:cNvPr id="9" name="テキスト ボックス 8">
            <a:extLst>
              <a:ext uri="{FF2B5EF4-FFF2-40B4-BE49-F238E27FC236}">
                <a16:creationId xmlns:a16="http://schemas.microsoft.com/office/drawing/2014/main" id="{02378B8D-A592-4337-9389-202BBC2CAC3B}"/>
              </a:ext>
            </a:extLst>
          </p:cNvPr>
          <p:cNvSpPr txBox="1"/>
          <p:nvPr/>
        </p:nvSpPr>
        <p:spPr>
          <a:xfrm>
            <a:off x="706398" y="5551725"/>
            <a:ext cx="7731204" cy="969240"/>
          </a:xfrm>
          <a:prstGeom prst="rect">
            <a:avLst/>
          </a:prstGeom>
          <a:noFill/>
        </p:spPr>
        <p:txBody>
          <a:bodyPr wrap="square" rtlCol="0">
            <a:spAutoFit/>
          </a:bodyPr>
          <a:lstStyle/>
          <a:p>
            <a:pPr>
              <a:lnSpc>
                <a:spcPts val="2400"/>
              </a:lnSpc>
            </a:pPr>
            <a:r>
              <a:rPr lang="ja-JP" altLang="en-US" sz="1200" dirty="0">
                <a:latin typeface="Meiryo UI" panose="020B0604030504040204" pitchFamily="50" charset="-128"/>
                <a:ea typeface="Meiryo UI" panose="020B0604030504040204" pitchFamily="50" charset="-128"/>
              </a:rPr>
              <a:t>ＱＲコードは大阪府のホームページにも掲載しています。下記ＵＲＬで、ご確認ください。</a:t>
            </a:r>
            <a:endParaRPr lang="en-US" altLang="ja-JP" sz="1200" dirty="0">
              <a:latin typeface="Meiryo UI" panose="020B0604030504040204" pitchFamily="50" charset="-128"/>
              <a:ea typeface="Meiryo UI" panose="020B0604030504040204" pitchFamily="50" charset="-128"/>
            </a:endParaRPr>
          </a:p>
          <a:p>
            <a:pPr>
              <a:lnSpc>
                <a:spcPts val="24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hlinkClick r:id="rId5"/>
              </a:rPr>
              <a:t>https://www.pref.osaka.lg.jp/jigyokanri/dorotuho/index.html</a:t>
            </a:r>
            <a:endParaRPr lang="en-US" altLang="ja-JP" sz="1200" dirty="0">
              <a:latin typeface="Meiryo UI" panose="020B0604030504040204" pitchFamily="50" charset="-128"/>
              <a:ea typeface="Meiryo UI" panose="020B0604030504040204" pitchFamily="50" charset="-128"/>
            </a:endParaRPr>
          </a:p>
          <a:p>
            <a:pPr>
              <a:lnSpc>
                <a:spcPts val="2400"/>
              </a:lnSpc>
            </a:pPr>
            <a:endParaRPr lang="en-US"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36997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79612" y="3183732"/>
            <a:ext cx="6984776" cy="490537"/>
          </a:xfrm>
        </p:spPr>
        <p:txBody>
          <a:bodyPr/>
          <a:lstStyle/>
          <a:p>
            <a:pPr algn="ctr"/>
            <a:r>
              <a:rPr lang="en-US" altLang="ja-JP" sz="4400" dirty="0"/>
              <a:t>8.</a:t>
            </a:r>
            <a:r>
              <a:rPr lang="ja-JP" altLang="en-US" sz="4400" dirty="0"/>
              <a:t>システムに関するＦＡＱ</a:t>
            </a:r>
            <a:endParaRPr kumimoji="1" lang="ja-JP" altLang="en-US" sz="4400" dirty="0"/>
          </a:p>
        </p:txBody>
      </p:sp>
    </p:spTree>
    <p:extLst>
      <p:ext uri="{BB962C8B-B14F-4D97-AF65-F5344CB8AC3E}">
        <p14:creationId xmlns:p14="http://schemas.microsoft.com/office/powerpoint/2010/main" val="2970640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711410" y="123069"/>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a:buNone/>
            </a:pP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8.1</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システムに関する</a:t>
            </a: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FAQ</a:t>
            </a:r>
            <a:endParaRPr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Rectangle 2"/>
          <p:cNvSpPr txBox="1">
            <a:spLocks noChangeArrowheads="1"/>
          </p:cNvSpPr>
          <p:nvPr/>
        </p:nvSpPr>
        <p:spPr bwMode="auto">
          <a:xfrm>
            <a:off x="323528" y="742671"/>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(Q1)</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どうすればまいど通報システムを使えるの？</a:t>
            </a:r>
          </a:p>
        </p:txBody>
      </p:sp>
      <p:sp>
        <p:nvSpPr>
          <p:cNvPr id="5" name="テキスト ボックス 4">
            <a:extLst>
              <a:ext uri="{FF2B5EF4-FFF2-40B4-BE49-F238E27FC236}">
                <a16:creationId xmlns:a16="http://schemas.microsoft.com/office/drawing/2014/main" id="{02378B8D-A592-4337-9389-202BBC2CAC3B}"/>
              </a:ext>
            </a:extLst>
          </p:cNvPr>
          <p:cNvSpPr txBox="1"/>
          <p:nvPr/>
        </p:nvSpPr>
        <p:spPr>
          <a:xfrm>
            <a:off x="513204" y="1196752"/>
            <a:ext cx="8604448" cy="666593"/>
          </a:xfrm>
          <a:prstGeom prst="rect">
            <a:avLst/>
          </a:prstGeom>
          <a:noFill/>
        </p:spPr>
        <p:txBody>
          <a:bodyPr wrap="square" rtlCol="0">
            <a:spAutoFit/>
          </a:bodyPr>
          <a:lstStyle/>
          <a:p>
            <a:pPr>
              <a:lnSpc>
                <a:spcPts val="2400"/>
              </a:lnSpc>
            </a:pPr>
            <a:r>
              <a:rPr lang="en-US" altLang="ja-JP" sz="1400" dirty="0">
                <a:latin typeface="Meiryo UI" panose="020B0604030504040204" pitchFamily="50" charset="-128"/>
                <a:ea typeface="Meiryo UI" panose="020B0604030504040204" pitchFamily="50" charset="-128"/>
              </a:rPr>
              <a:t>A1</a:t>
            </a:r>
            <a:r>
              <a:rPr lang="ja-JP" altLang="en-US" sz="1400" dirty="0">
                <a:latin typeface="Meiryo UI" panose="020B0604030504040204" pitchFamily="50" charset="-128"/>
                <a:ea typeface="Meiryo UI" panose="020B0604030504040204" pitchFamily="50" charset="-128"/>
              </a:rPr>
              <a:t>：まいど通報システムのアカウントを</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友だち追加</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していただくことで、お使いいただけます。</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友だち追加</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の方法は、</a:t>
            </a:r>
            <a:r>
              <a:rPr lang="en-US" altLang="ja-JP" sz="1400" dirty="0">
                <a:solidFill>
                  <a:srgbClr val="FF0000"/>
                </a:solidFill>
                <a:latin typeface="Meiryo UI" panose="020B0604030504040204" pitchFamily="50" charset="-128"/>
                <a:ea typeface="Meiryo UI" panose="020B0604030504040204" pitchFamily="50" charset="-128"/>
              </a:rPr>
              <a:t>4</a:t>
            </a:r>
            <a:r>
              <a:rPr lang="ja-JP" altLang="en-US" sz="1400" dirty="0">
                <a:solidFill>
                  <a:srgbClr val="FF0000"/>
                </a:solidFill>
                <a:latin typeface="Meiryo UI" panose="020B0604030504040204" pitchFamily="50" charset="-128"/>
                <a:ea typeface="Meiryo UI" panose="020B0604030504040204" pitchFamily="50" charset="-128"/>
              </a:rPr>
              <a:t>ページ</a:t>
            </a:r>
            <a:r>
              <a:rPr lang="ja-JP" altLang="en-US" sz="1400" dirty="0">
                <a:latin typeface="Meiryo UI" panose="020B0604030504040204" pitchFamily="50" charset="-128"/>
                <a:ea typeface="Meiryo UI" panose="020B0604030504040204" pitchFamily="50" charset="-128"/>
              </a:rPr>
              <a:t>をご覧ください。</a:t>
            </a:r>
            <a:endParaRPr lang="en-US" altLang="ja-JP" sz="1400" dirty="0">
              <a:latin typeface="Meiryo UI" panose="020B0604030504040204" pitchFamily="50" charset="-128"/>
              <a:ea typeface="Meiryo UI" panose="020B0604030504040204" pitchFamily="50" charset="-128"/>
            </a:endParaRPr>
          </a:p>
        </p:txBody>
      </p:sp>
      <p:sp>
        <p:nvSpPr>
          <p:cNvPr id="14" name="Rectangle 2"/>
          <p:cNvSpPr txBox="1">
            <a:spLocks noChangeArrowheads="1"/>
          </p:cNvSpPr>
          <p:nvPr/>
        </p:nvSpPr>
        <p:spPr bwMode="auto">
          <a:xfrm>
            <a:off x="323528" y="2247288"/>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(Q2)</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通報の方法が分からない</a:t>
            </a:r>
          </a:p>
        </p:txBody>
      </p:sp>
      <p:sp>
        <p:nvSpPr>
          <p:cNvPr id="17" name="テキスト ボックス 16">
            <a:extLst>
              <a:ext uri="{FF2B5EF4-FFF2-40B4-BE49-F238E27FC236}">
                <a16:creationId xmlns:a16="http://schemas.microsoft.com/office/drawing/2014/main" id="{02378B8D-A592-4337-9389-202BBC2CAC3B}"/>
              </a:ext>
            </a:extLst>
          </p:cNvPr>
          <p:cNvSpPr txBox="1"/>
          <p:nvPr/>
        </p:nvSpPr>
        <p:spPr>
          <a:xfrm>
            <a:off x="513204" y="2701369"/>
            <a:ext cx="8604448" cy="358816"/>
          </a:xfrm>
          <a:prstGeom prst="rect">
            <a:avLst/>
          </a:prstGeom>
          <a:noFill/>
        </p:spPr>
        <p:txBody>
          <a:bodyPr wrap="square" rtlCol="0">
            <a:spAutoFit/>
          </a:bodyPr>
          <a:lstStyle/>
          <a:p>
            <a:pPr>
              <a:lnSpc>
                <a:spcPts val="2400"/>
              </a:lnSpc>
            </a:pPr>
            <a:r>
              <a:rPr lang="en-US" altLang="ja-JP" sz="1400" dirty="0">
                <a:latin typeface="Meiryo UI" panose="020B0604030504040204" pitchFamily="50" charset="-128"/>
                <a:ea typeface="Meiryo UI" panose="020B0604030504040204" pitchFamily="50" charset="-128"/>
              </a:rPr>
              <a:t>A2</a:t>
            </a:r>
            <a:r>
              <a:rPr lang="ja-JP" altLang="en-US" sz="1400" dirty="0">
                <a:latin typeface="Meiryo UI" panose="020B0604030504040204" pitchFamily="50" charset="-128"/>
                <a:ea typeface="Meiryo UI" panose="020B0604030504040204" pitchFamily="50" charset="-128"/>
              </a:rPr>
              <a:t>：本システムによる通報の方法は、</a:t>
            </a:r>
            <a:r>
              <a:rPr lang="en-US" altLang="ja-JP" sz="1400" dirty="0">
                <a:solidFill>
                  <a:srgbClr val="FF0000"/>
                </a:solidFill>
                <a:latin typeface="Meiryo UI" panose="020B0604030504040204" pitchFamily="50" charset="-128"/>
                <a:ea typeface="Meiryo UI" panose="020B0604030504040204" pitchFamily="50" charset="-128"/>
              </a:rPr>
              <a:t>6</a:t>
            </a:r>
            <a:r>
              <a:rPr lang="ja-JP" altLang="en-US" sz="1400" dirty="0">
                <a:solidFill>
                  <a:srgbClr val="FF0000"/>
                </a:solidFill>
                <a:latin typeface="Meiryo UI" panose="020B0604030504040204" pitchFamily="50" charset="-128"/>
                <a:ea typeface="Meiryo UI" panose="020B0604030504040204" pitchFamily="50" charset="-128"/>
              </a:rPr>
              <a:t>～</a:t>
            </a:r>
            <a:r>
              <a:rPr lang="en-US" altLang="ja-JP" sz="1400" dirty="0">
                <a:solidFill>
                  <a:srgbClr val="FF0000"/>
                </a:solidFill>
                <a:latin typeface="Meiryo UI" panose="020B0604030504040204" pitchFamily="50" charset="-128"/>
                <a:ea typeface="Meiryo UI" panose="020B0604030504040204" pitchFamily="50" charset="-128"/>
              </a:rPr>
              <a:t>28</a:t>
            </a:r>
            <a:r>
              <a:rPr lang="ja-JP" altLang="en-US" sz="1400" dirty="0">
                <a:solidFill>
                  <a:srgbClr val="FF0000"/>
                </a:solidFill>
                <a:latin typeface="Meiryo UI" panose="020B0604030504040204" pitchFamily="50" charset="-128"/>
                <a:ea typeface="Meiryo UI" panose="020B0604030504040204" pitchFamily="50" charset="-128"/>
              </a:rPr>
              <a:t>ページ</a:t>
            </a:r>
            <a:r>
              <a:rPr lang="ja-JP" altLang="en-US" sz="1400" dirty="0">
                <a:latin typeface="Meiryo UI" panose="020B0604030504040204" pitchFamily="50" charset="-128"/>
                <a:ea typeface="Meiryo UI" panose="020B0604030504040204" pitchFamily="50" charset="-128"/>
              </a:rPr>
              <a:t>をご覧ください。</a:t>
            </a:r>
            <a:endParaRPr lang="en-US" altLang="ja-JP" sz="1400" dirty="0">
              <a:latin typeface="Meiryo UI" panose="020B0604030504040204" pitchFamily="50" charset="-128"/>
              <a:ea typeface="Meiryo UI" panose="020B0604030504040204" pitchFamily="50" charset="-128"/>
            </a:endParaRPr>
          </a:p>
        </p:txBody>
      </p:sp>
      <p:sp>
        <p:nvSpPr>
          <p:cNvPr id="18" name="Rectangle 2"/>
          <p:cNvSpPr txBox="1">
            <a:spLocks noChangeArrowheads="1"/>
          </p:cNvSpPr>
          <p:nvPr/>
        </p:nvSpPr>
        <p:spPr bwMode="auto">
          <a:xfrm>
            <a:off x="323528" y="3624215"/>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(Q3)</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写真の送信方法が分からない</a:t>
            </a:r>
          </a:p>
        </p:txBody>
      </p:sp>
      <p:sp>
        <p:nvSpPr>
          <p:cNvPr id="19" name="テキスト ボックス 18">
            <a:extLst>
              <a:ext uri="{FF2B5EF4-FFF2-40B4-BE49-F238E27FC236}">
                <a16:creationId xmlns:a16="http://schemas.microsoft.com/office/drawing/2014/main" id="{02378B8D-A592-4337-9389-202BBC2CAC3B}"/>
              </a:ext>
            </a:extLst>
          </p:cNvPr>
          <p:cNvSpPr txBox="1"/>
          <p:nvPr/>
        </p:nvSpPr>
        <p:spPr>
          <a:xfrm>
            <a:off x="539552" y="4114752"/>
            <a:ext cx="8604448" cy="358816"/>
          </a:xfrm>
          <a:prstGeom prst="rect">
            <a:avLst/>
          </a:prstGeom>
          <a:noFill/>
        </p:spPr>
        <p:txBody>
          <a:bodyPr wrap="square" rtlCol="0">
            <a:spAutoFit/>
          </a:bodyPr>
          <a:lstStyle/>
          <a:p>
            <a:pPr>
              <a:lnSpc>
                <a:spcPts val="2400"/>
              </a:lnSpc>
            </a:pPr>
            <a:r>
              <a:rPr lang="en-US" altLang="ja-JP" sz="1400" dirty="0">
                <a:latin typeface="Meiryo UI" panose="020B0604030504040204" pitchFamily="50" charset="-128"/>
                <a:ea typeface="Meiryo UI" panose="020B0604030504040204" pitchFamily="50" charset="-128"/>
              </a:rPr>
              <a:t>A3</a:t>
            </a:r>
            <a:r>
              <a:rPr lang="ja-JP" altLang="en-US" sz="1400" dirty="0">
                <a:latin typeface="Meiryo UI" panose="020B0604030504040204" pitchFamily="50" charset="-128"/>
                <a:ea typeface="Meiryo UI" panose="020B0604030504040204" pitchFamily="50" charset="-128"/>
              </a:rPr>
              <a:t>：本システムによる写真の送信方法は、</a:t>
            </a:r>
            <a:r>
              <a:rPr lang="en-US" altLang="ja-JP" sz="1400" dirty="0">
                <a:solidFill>
                  <a:srgbClr val="FF0000"/>
                </a:solidFill>
                <a:latin typeface="Meiryo UI" panose="020B0604030504040204" pitchFamily="50" charset="-128"/>
                <a:ea typeface="Meiryo UI" panose="020B0604030504040204" pitchFamily="50" charset="-128"/>
              </a:rPr>
              <a:t>29</a:t>
            </a:r>
            <a:r>
              <a:rPr lang="ja-JP" altLang="en-US" sz="1400" dirty="0">
                <a:solidFill>
                  <a:srgbClr val="FF0000"/>
                </a:solidFill>
                <a:latin typeface="Meiryo UI" panose="020B0604030504040204" pitchFamily="50" charset="-128"/>
                <a:ea typeface="Meiryo UI" panose="020B0604030504040204" pitchFamily="50" charset="-128"/>
              </a:rPr>
              <a:t>～</a:t>
            </a:r>
            <a:r>
              <a:rPr lang="en-US" altLang="ja-JP" sz="1400" dirty="0">
                <a:solidFill>
                  <a:srgbClr val="FF0000"/>
                </a:solidFill>
                <a:latin typeface="Meiryo UI" panose="020B0604030504040204" pitchFamily="50" charset="-128"/>
                <a:ea typeface="Meiryo UI" panose="020B0604030504040204" pitchFamily="50" charset="-128"/>
              </a:rPr>
              <a:t>31</a:t>
            </a:r>
            <a:r>
              <a:rPr lang="ja-JP" altLang="en-US" sz="1400" dirty="0">
                <a:solidFill>
                  <a:srgbClr val="FF0000"/>
                </a:solidFill>
                <a:latin typeface="Meiryo UI" panose="020B0604030504040204" pitchFamily="50" charset="-128"/>
                <a:ea typeface="Meiryo UI" panose="020B0604030504040204" pitchFamily="50" charset="-128"/>
              </a:rPr>
              <a:t>ページ</a:t>
            </a:r>
            <a:r>
              <a:rPr lang="ja-JP" altLang="en-US" sz="1400" dirty="0">
                <a:latin typeface="Meiryo UI" panose="020B0604030504040204" pitchFamily="50" charset="-128"/>
                <a:ea typeface="Meiryo UI" panose="020B0604030504040204" pitchFamily="50" charset="-128"/>
              </a:rPr>
              <a:t>をご覧ください。</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39914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711410" y="123069"/>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a:buNone/>
            </a:pP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8.2</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システムに関する</a:t>
            </a: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FAQ</a:t>
            </a:r>
            <a:endParaRPr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Rectangle 2"/>
          <p:cNvSpPr txBox="1">
            <a:spLocks noChangeArrowheads="1"/>
          </p:cNvSpPr>
          <p:nvPr/>
        </p:nvSpPr>
        <p:spPr bwMode="auto">
          <a:xfrm>
            <a:off x="323528" y="742671"/>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(Q4)</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現在の位置情報が送信できない（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iPhone</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の場合）</a:t>
            </a:r>
          </a:p>
        </p:txBody>
      </p:sp>
      <p:sp>
        <p:nvSpPr>
          <p:cNvPr id="4" name="テキスト ボックス 3">
            <a:extLst>
              <a:ext uri="{FF2B5EF4-FFF2-40B4-BE49-F238E27FC236}">
                <a16:creationId xmlns:a16="http://schemas.microsoft.com/office/drawing/2014/main" id="{02378B8D-A592-4337-9389-202BBC2CAC3B}"/>
              </a:ext>
            </a:extLst>
          </p:cNvPr>
          <p:cNvSpPr txBox="1"/>
          <p:nvPr/>
        </p:nvSpPr>
        <p:spPr>
          <a:xfrm>
            <a:off x="323528" y="1186967"/>
            <a:ext cx="9027348" cy="666593"/>
          </a:xfrm>
          <a:prstGeom prst="rect">
            <a:avLst/>
          </a:prstGeom>
          <a:noFill/>
        </p:spPr>
        <p:txBody>
          <a:bodyPr wrap="square" rtlCol="0">
            <a:spAutoFit/>
          </a:bodyPr>
          <a:lstStyle/>
          <a:p>
            <a:pPr>
              <a:lnSpc>
                <a:spcPts val="2400"/>
              </a:lnSpc>
            </a:pPr>
            <a:r>
              <a:rPr lang="en-US" altLang="ja-JP" sz="1400" dirty="0">
                <a:latin typeface="Meiryo UI" panose="020B0604030504040204" pitchFamily="50" charset="-128"/>
                <a:ea typeface="Meiryo UI" panose="020B0604030504040204" pitchFamily="50" charset="-128"/>
              </a:rPr>
              <a:t>A4</a:t>
            </a:r>
            <a:r>
              <a:rPr lang="ja-JP" altLang="en-US" sz="1400" dirty="0">
                <a:latin typeface="Meiryo UI" panose="020B0604030504040204" pitchFamily="50" charset="-128"/>
                <a:ea typeface="Meiryo UI" panose="020B0604030504040204" pitchFamily="50" charset="-128"/>
              </a:rPr>
              <a:t>：現在位置情報を送信するためには、スマートフォンが位置情報サービスを利用可能な設定になっている必要があります。</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アプリの設定画面から、位置情報サービスを「常に」もしくは「この</a:t>
            </a:r>
            <a:r>
              <a:rPr lang="en-US" altLang="ja-JP" sz="1400" dirty="0">
                <a:latin typeface="Meiryo UI" panose="020B0604030504040204" pitchFamily="50" charset="-128"/>
                <a:ea typeface="Meiryo UI" panose="020B0604030504040204" pitchFamily="50" charset="-128"/>
              </a:rPr>
              <a:t>App</a:t>
            </a:r>
            <a:r>
              <a:rPr lang="ja-JP" altLang="en-US" sz="1400" dirty="0">
                <a:latin typeface="Meiryo UI" panose="020B0604030504040204" pitchFamily="50" charset="-128"/>
                <a:ea typeface="Meiryo UI" panose="020B0604030504040204" pitchFamily="50" charset="-128"/>
              </a:rPr>
              <a:t>の使用中のみ許可」にしてください。</a:t>
            </a:r>
            <a:endParaRPr lang="en-US" altLang="ja-JP" sz="1400"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2">
            <a:extLst>
              <a:ext uri="{BEBA8EAE-BF5A-486C-A8C5-ECC9F3942E4B}">
                <a14:imgProps xmlns:a14="http://schemas.microsoft.com/office/drawing/2010/main">
                  <a14:imgLayer r:embed="rId3">
                    <a14:imgEffect>
                      <a14:sharpenSoften amount="31000"/>
                    </a14:imgEffect>
                  </a14:imgLayer>
                </a14:imgProps>
              </a:ext>
            </a:extLst>
          </a:blip>
          <a:stretch>
            <a:fillRect/>
          </a:stretch>
        </p:blipFill>
        <p:spPr>
          <a:xfrm>
            <a:off x="1744062" y="2616521"/>
            <a:ext cx="1573255" cy="3404767"/>
          </a:xfrm>
          <a:prstGeom prst="rect">
            <a:avLst/>
          </a:prstGeom>
          <a:ln>
            <a:solidFill>
              <a:schemeClr val="bg2"/>
            </a:solidFill>
          </a:ln>
        </p:spPr>
      </p:pic>
      <p:pic>
        <p:nvPicPr>
          <p:cNvPr id="7" name="図 6"/>
          <p:cNvPicPr>
            <a:picLocks noChangeAspect="1"/>
          </p:cNvPicPr>
          <p:nvPr/>
        </p:nvPicPr>
        <p:blipFill>
          <a:blip r:embed="rId4">
            <a:extLst>
              <a:ext uri="{BEBA8EAE-BF5A-486C-A8C5-ECC9F3942E4B}">
                <a14:imgProps xmlns:a14="http://schemas.microsoft.com/office/drawing/2010/main">
                  <a14:imgLayer r:embed="rId5">
                    <a14:imgEffect>
                      <a14:sharpenSoften amount="31000"/>
                    </a14:imgEffect>
                  </a14:imgLayer>
                </a14:imgProps>
              </a:ext>
            </a:extLst>
          </a:blip>
          <a:stretch>
            <a:fillRect/>
          </a:stretch>
        </p:blipFill>
        <p:spPr>
          <a:xfrm>
            <a:off x="5209414" y="2607771"/>
            <a:ext cx="1594834" cy="3414820"/>
          </a:xfrm>
          <a:prstGeom prst="rect">
            <a:avLst/>
          </a:prstGeom>
          <a:ln>
            <a:solidFill>
              <a:schemeClr val="bg2"/>
            </a:solidFill>
          </a:ln>
        </p:spPr>
      </p:pic>
      <p:sp>
        <p:nvSpPr>
          <p:cNvPr id="10" name="右矢印 9"/>
          <p:cNvSpPr/>
          <p:nvPr/>
        </p:nvSpPr>
        <p:spPr bwMode="auto">
          <a:xfrm>
            <a:off x="4066492" y="4000466"/>
            <a:ext cx="748936" cy="629430"/>
          </a:xfrm>
          <a:prstGeom prst="rightArrow">
            <a:avLst/>
          </a:prstGeom>
          <a:ln>
            <a:solidFill>
              <a:schemeClr val="accent3">
                <a:lumMod val="50000"/>
              </a:schemeClr>
            </a:solidFill>
          </a:ln>
        </p:spPr>
        <p:style>
          <a:lnRef idx="1">
            <a:schemeClr val="accent4"/>
          </a:lnRef>
          <a:fillRef idx="2">
            <a:schemeClr val="accent4"/>
          </a:fillRef>
          <a:effectRef idx="1">
            <a:schemeClr val="accent4"/>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0" i="0" u="none" strike="noStrike" cap="none" normalizeH="0" baseline="0" dirty="0">
              <a:ln>
                <a:noFill/>
              </a:ln>
              <a:solidFill>
                <a:schemeClr val="tx1"/>
              </a:solidFill>
              <a:effectLst/>
              <a:latin typeface="Tahoma" pitchFamily="34" charset="0"/>
              <a:ea typeface="HGP創英角ｺﾞｼｯｸUB" pitchFamily="50" charset="-128"/>
            </a:endParaRPr>
          </a:p>
        </p:txBody>
      </p:sp>
      <p:sp>
        <p:nvSpPr>
          <p:cNvPr id="11" name="正方形/長方形 10"/>
          <p:cNvSpPr/>
          <p:nvPr/>
        </p:nvSpPr>
        <p:spPr bwMode="auto">
          <a:xfrm>
            <a:off x="971600" y="1961484"/>
            <a:ext cx="7200000" cy="43200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0" i="0" u="none" strike="noStrike" cap="none" normalizeH="0" baseline="0" dirty="0">
              <a:ln>
                <a:noFill/>
              </a:ln>
              <a:solidFill>
                <a:schemeClr val="tx1"/>
              </a:solidFill>
              <a:effectLst/>
              <a:latin typeface="Tahoma" pitchFamily="34" charset="0"/>
              <a:ea typeface="HGP創英角ｺﾞｼｯｸUB" pitchFamily="50" charset="-128"/>
            </a:endParaRPr>
          </a:p>
        </p:txBody>
      </p:sp>
      <p:sp>
        <p:nvSpPr>
          <p:cNvPr id="12" name="テキスト ボックス 11">
            <a:extLst>
              <a:ext uri="{FF2B5EF4-FFF2-40B4-BE49-F238E27FC236}">
                <a16:creationId xmlns:a16="http://schemas.microsoft.com/office/drawing/2014/main" id="{02378B8D-A592-4337-9389-202BBC2CAC3B}"/>
              </a:ext>
            </a:extLst>
          </p:cNvPr>
          <p:cNvSpPr txBox="1"/>
          <p:nvPr/>
        </p:nvSpPr>
        <p:spPr>
          <a:xfrm>
            <a:off x="1089268" y="1948770"/>
            <a:ext cx="6939116" cy="400110"/>
          </a:xfrm>
          <a:prstGeom prst="rect">
            <a:avLst/>
          </a:prstGeom>
          <a:noFill/>
        </p:spPr>
        <p:txBody>
          <a:bodyPr wrap="square" rtlCol="0">
            <a:spAutoFit/>
          </a:bodyPr>
          <a:lstStyle/>
          <a:p>
            <a:pPr>
              <a:lnSpc>
                <a:spcPts val="2400"/>
              </a:lnSpc>
            </a:pPr>
            <a:r>
              <a:rPr lang="en-US" altLang="ja-JP" sz="1200" dirty="0">
                <a:latin typeface="Meiryo UI" panose="020B0604030504040204" pitchFamily="50" charset="-128"/>
                <a:ea typeface="Meiryo UI" panose="020B0604030504040204" pitchFamily="50" charset="-128"/>
              </a:rPr>
              <a:t>iPhone</a:t>
            </a:r>
            <a:r>
              <a:rPr lang="ja-JP" altLang="en-US" sz="1200" dirty="0">
                <a:latin typeface="Meiryo UI" panose="020B0604030504040204" pitchFamily="50" charset="-128"/>
                <a:ea typeface="Meiryo UI" panose="020B0604030504040204" pitchFamily="50" charset="-128"/>
              </a:rPr>
              <a:t>の場合。</a:t>
            </a:r>
            <a:endParaRPr lang="en-US" altLang="ja-JP" sz="1200" dirty="0">
              <a:latin typeface="Meiryo UI" panose="020B0604030504040204" pitchFamily="50" charset="-128"/>
              <a:ea typeface="Meiryo UI" panose="020B0604030504040204" pitchFamily="50" charset="-128"/>
            </a:endParaRPr>
          </a:p>
        </p:txBody>
      </p:sp>
      <p:sp>
        <p:nvSpPr>
          <p:cNvPr id="13" name="正方形/長方形 12"/>
          <p:cNvSpPr/>
          <p:nvPr/>
        </p:nvSpPr>
        <p:spPr>
          <a:xfrm>
            <a:off x="2617126" y="3216733"/>
            <a:ext cx="756000" cy="180000"/>
          </a:xfrm>
          <a:prstGeom prst="rect">
            <a:avLst/>
          </a:prstGeom>
          <a:noFill/>
          <a:ln w="444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14" name="四角形吹き出し 13"/>
          <p:cNvSpPr/>
          <p:nvPr/>
        </p:nvSpPr>
        <p:spPr bwMode="auto">
          <a:xfrm>
            <a:off x="3467508" y="3452266"/>
            <a:ext cx="936104" cy="309958"/>
          </a:xfrm>
          <a:prstGeom prst="wedgeRectCallout">
            <a:avLst>
              <a:gd name="adj1" fmla="val -70837"/>
              <a:gd name="adj2" fmla="val -58201"/>
            </a:avLst>
          </a:prstGeom>
          <a:solidFill>
            <a:schemeClr val="bg1"/>
          </a:solidFill>
          <a:ln>
            <a:solidFill>
              <a:schemeClr val="tx1"/>
            </a:solidFill>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ja-JP" altLang="en-US" sz="1400" dirty="0">
                <a:latin typeface="Meiryo UI" panose="020B0604030504040204" pitchFamily="50" charset="-128"/>
                <a:ea typeface="Meiryo UI" panose="020B0604030504040204" pitchFamily="50" charset="-128"/>
              </a:rPr>
              <a:t>タップ</a:t>
            </a:r>
            <a:r>
              <a:rPr kumimoji="1" lang="ja-JP" altLang="en-US"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する</a:t>
            </a:r>
          </a:p>
        </p:txBody>
      </p:sp>
      <p:sp>
        <p:nvSpPr>
          <p:cNvPr id="15" name="楕円 14"/>
          <p:cNvSpPr/>
          <p:nvPr/>
        </p:nvSpPr>
        <p:spPr bwMode="auto">
          <a:xfrm>
            <a:off x="6372200" y="3546224"/>
            <a:ext cx="468000" cy="468000"/>
          </a:xfrm>
          <a:prstGeom prst="ellipse">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0" i="0" u="none" strike="noStrike" cap="none" normalizeH="0" baseline="0" dirty="0">
              <a:ln>
                <a:noFill/>
              </a:ln>
              <a:solidFill>
                <a:schemeClr val="tx1"/>
              </a:solidFill>
              <a:effectLst/>
              <a:latin typeface="Tahoma" pitchFamily="34" charset="0"/>
              <a:ea typeface="HGP創英角ｺﾞｼｯｸUB" pitchFamily="50" charset="-128"/>
            </a:endParaRPr>
          </a:p>
        </p:txBody>
      </p:sp>
      <p:sp>
        <p:nvSpPr>
          <p:cNvPr id="16" name="四角形吹き出し 15"/>
          <p:cNvSpPr/>
          <p:nvPr/>
        </p:nvSpPr>
        <p:spPr bwMode="auto">
          <a:xfrm>
            <a:off x="6977024" y="3974815"/>
            <a:ext cx="936104" cy="525401"/>
          </a:xfrm>
          <a:prstGeom prst="wedgeRectCallout">
            <a:avLst>
              <a:gd name="adj1" fmla="val -70837"/>
              <a:gd name="adj2" fmla="val -58201"/>
            </a:avLst>
          </a:prstGeom>
          <a:solidFill>
            <a:schemeClr val="bg1"/>
          </a:solidFill>
          <a:ln>
            <a:solidFill>
              <a:schemeClr val="tx1"/>
            </a:solidFill>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ja-JP" altLang="en-US" sz="1400" dirty="0">
                <a:latin typeface="Meiryo UI" panose="020B0604030504040204" pitchFamily="50" charset="-128"/>
                <a:ea typeface="Meiryo UI" panose="020B0604030504040204" pitchFamily="50" charset="-128"/>
              </a:rPr>
              <a:t>どちらかに設定</a:t>
            </a:r>
            <a:endParaRPr kumimoji="1" lang="ja-JP" altLang="en-US"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1024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2">
            <a:extLst>
              <a:ext uri="{BEBA8EAE-BF5A-486C-A8C5-ECC9F3942E4B}">
                <a14:imgProps xmlns:a14="http://schemas.microsoft.com/office/drawing/2010/main">
                  <a14:imgLayer r:embed="rId3">
                    <a14:imgEffect>
                      <a14:sharpenSoften amount="31000"/>
                    </a14:imgEffect>
                  </a14:imgLayer>
                </a14:imgProps>
              </a:ext>
            </a:extLst>
          </a:blip>
          <a:stretch>
            <a:fillRect/>
          </a:stretch>
        </p:blipFill>
        <p:spPr>
          <a:xfrm>
            <a:off x="6228184" y="2847825"/>
            <a:ext cx="1508051" cy="3029447"/>
          </a:xfrm>
          <a:prstGeom prst="rect">
            <a:avLst/>
          </a:prstGeom>
          <a:ln>
            <a:solidFill>
              <a:schemeClr val="bg2"/>
            </a:solidFill>
          </a:ln>
        </p:spPr>
      </p:pic>
      <p:pic>
        <p:nvPicPr>
          <p:cNvPr id="18" name="図 17"/>
          <p:cNvPicPr>
            <a:picLocks noChangeAspect="1"/>
          </p:cNvPicPr>
          <p:nvPr/>
        </p:nvPicPr>
        <p:blipFill>
          <a:blip r:embed="rId4">
            <a:extLst>
              <a:ext uri="{BEBA8EAE-BF5A-486C-A8C5-ECC9F3942E4B}">
                <a14:imgProps xmlns:a14="http://schemas.microsoft.com/office/drawing/2010/main">
                  <a14:imgLayer r:embed="rId5">
                    <a14:imgEffect>
                      <a14:sharpenSoften amount="31000"/>
                    </a14:imgEffect>
                  </a14:imgLayer>
                </a14:imgProps>
              </a:ext>
            </a:extLst>
          </a:blip>
          <a:stretch>
            <a:fillRect/>
          </a:stretch>
        </p:blipFill>
        <p:spPr>
          <a:xfrm>
            <a:off x="3779912" y="2855425"/>
            <a:ext cx="1508051" cy="3029448"/>
          </a:xfrm>
          <a:prstGeom prst="rect">
            <a:avLst/>
          </a:prstGeom>
          <a:ln>
            <a:solidFill>
              <a:schemeClr val="bg2"/>
            </a:solidFill>
          </a:ln>
        </p:spPr>
      </p:pic>
      <p:pic>
        <p:nvPicPr>
          <p:cNvPr id="19" name="図 18"/>
          <p:cNvPicPr>
            <a:picLocks noChangeAspect="1"/>
          </p:cNvPicPr>
          <p:nvPr/>
        </p:nvPicPr>
        <p:blipFill>
          <a:blip r:embed="rId6">
            <a:extLst>
              <a:ext uri="{BEBA8EAE-BF5A-486C-A8C5-ECC9F3942E4B}">
                <a14:imgProps xmlns:a14="http://schemas.microsoft.com/office/drawing/2010/main">
                  <a14:imgLayer r:embed="rId7">
                    <a14:imgEffect>
                      <a14:sharpenSoften amount="31000"/>
                    </a14:imgEffect>
                  </a14:imgLayer>
                </a14:imgProps>
              </a:ext>
            </a:extLst>
          </a:blip>
          <a:stretch>
            <a:fillRect/>
          </a:stretch>
        </p:blipFill>
        <p:spPr>
          <a:xfrm>
            <a:off x="1365043" y="2847825"/>
            <a:ext cx="1509535" cy="3024580"/>
          </a:xfrm>
          <a:prstGeom prst="rect">
            <a:avLst/>
          </a:prstGeom>
          <a:ln>
            <a:solidFill>
              <a:schemeClr val="bg2"/>
            </a:solidFill>
          </a:ln>
        </p:spPr>
      </p:pic>
      <p:sp>
        <p:nvSpPr>
          <p:cNvPr id="8" name="Rectangle 2"/>
          <p:cNvSpPr txBox="1">
            <a:spLocks noChangeArrowheads="1"/>
          </p:cNvSpPr>
          <p:nvPr/>
        </p:nvSpPr>
        <p:spPr bwMode="auto">
          <a:xfrm>
            <a:off x="711410" y="123069"/>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a:buNone/>
            </a:pP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8.3</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システムに関する</a:t>
            </a: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FAQ</a:t>
            </a:r>
            <a:endParaRPr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Rectangle 2"/>
          <p:cNvSpPr txBox="1">
            <a:spLocks noChangeArrowheads="1"/>
          </p:cNvSpPr>
          <p:nvPr/>
        </p:nvSpPr>
        <p:spPr bwMode="auto">
          <a:xfrm>
            <a:off x="323528" y="742671"/>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(Q5)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現在の位置情報が送信できない（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android</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の場合）</a:t>
            </a:r>
          </a:p>
        </p:txBody>
      </p:sp>
      <p:sp>
        <p:nvSpPr>
          <p:cNvPr id="4" name="テキスト ボックス 3">
            <a:extLst>
              <a:ext uri="{FF2B5EF4-FFF2-40B4-BE49-F238E27FC236}">
                <a16:creationId xmlns:a16="http://schemas.microsoft.com/office/drawing/2014/main" id="{02378B8D-A592-4337-9389-202BBC2CAC3B}"/>
              </a:ext>
            </a:extLst>
          </p:cNvPr>
          <p:cNvSpPr txBox="1"/>
          <p:nvPr/>
        </p:nvSpPr>
        <p:spPr>
          <a:xfrm>
            <a:off x="304457" y="1206702"/>
            <a:ext cx="9171364" cy="666593"/>
          </a:xfrm>
          <a:prstGeom prst="rect">
            <a:avLst/>
          </a:prstGeom>
          <a:noFill/>
        </p:spPr>
        <p:txBody>
          <a:bodyPr wrap="square" rtlCol="0">
            <a:spAutoFit/>
          </a:bodyPr>
          <a:lstStyle/>
          <a:p>
            <a:pPr>
              <a:lnSpc>
                <a:spcPts val="2400"/>
              </a:lnSpc>
            </a:pPr>
            <a:r>
              <a:rPr lang="en-US" altLang="ja-JP" sz="1400" dirty="0">
                <a:latin typeface="Meiryo UI" panose="020B0604030504040204" pitchFamily="50" charset="-128"/>
                <a:ea typeface="Meiryo UI" panose="020B0604030504040204" pitchFamily="50" charset="-128"/>
              </a:rPr>
              <a:t>A5</a:t>
            </a:r>
            <a:r>
              <a:rPr lang="ja-JP" altLang="en-US" sz="1400" dirty="0">
                <a:latin typeface="Meiryo UI" panose="020B0604030504040204" pitchFamily="50" charset="-128"/>
                <a:ea typeface="Meiryo UI" panose="020B0604030504040204" pitchFamily="50" charset="-128"/>
              </a:rPr>
              <a:t>：現在位置情報を送信するためには、スマートフォンが位置情報サービスを利用可能な設定になっている必要があります。</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アプリの設定画面から、位置情報サービスを「アプリの使用中のみ許可」にしてください。</a:t>
            </a:r>
            <a:endParaRPr lang="en-US" altLang="ja-JP" sz="1400" dirty="0">
              <a:latin typeface="Meiryo UI" panose="020B0604030504040204" pitchFamily="50" charset="-128"/>
              <a:ea typeface="Meiryo UI" panose="020B0604030504040204" pitchFamily="50" charset="-128"/>
            </a:endParaRPr>
          </a:p>
        </p:txBody>
      </p:sp>
      <p:sp>
        <p:nvSpPr>
          <p:cNvPr id="10" name="右矢印 9"/>
          <p:cNvSpPr/>
          <p:nvPr/>
        </p:nvSpPr>
        <p:spPr bwMode="auto">
          <a:xfrm>
            <a:off x="3142383" y="4336339"/>
            <a:ext cx="464186" cy="629430"/>
          </a:xfrm>
          <a:prstGeom prst="rightArrow">
            <a:avLst/>
          </a:prstGeom>
          <a:ln>
            <a:solidFill>
              <a:schemeClr val="accent3">
                <a:lumMod val="50000"/>
              </a:schemeClr>
            </a:solidFill>
          </a:ln>
        </p:spPr>
        <p:style>
          <a:lnRef idx="1">
            <a:schemeClr val="accent4"/>
          </a:lnRef>
          <a:fillRef idx="2">
            <a:schemeClr val="accent4"/>
          </a:fillRef>
          <a:effectRef idx="1">
            <a:schemeClr val="accent4"/>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0" i="0" u="none" strike="noStrike" cap="none" normalizeH="0" baseline="0" dirty="0">
              <a:ln>
                <a:noFill/>
              </a:ln>
              <a:solidFill>
                <a:schemeClr val="tx1"/>
              </a:solidFill>
              <a:effectLst/>
              <a:latin typeface="Tahoma" pitchFamily="34" charset="0"/>
              <a:ea typeface="HGP創英角ｺﾞｼｯｸUB" pitchFamily="50" charset="-128"/>
            </a:endParaRPr>
          </a:p>
        </p:txBody>
      </p:sp>
      <p:sp>
        <p:nvSpPr>
          <p:cNvPr id="11" name="正方形/長方形 10"/>
          <p:cNvSpPr/>
          <p:nvPr/>
        </p:nvSpPr>
        <p:spPr bwMode="auto">
          <a:xfrm>
            <a:off x="971600" y="1961484"/>
            <a:ext cx="7200000" cy="43200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0" i="0" u="none" strike="noStrike" cap="none" normalizeH="0" baseline="0" dirty="0">
              <a:ln>
                <a:noFill/>
              </a:ln>
              <a:solidFill>
                <a:schemeClr val="tx1"/>
              </a:solidFill>
              <a:effectLst/>
              <a:latin typeface="Tahoma" pitchFamily="34" charset="0"/>
              <a:ea typeface="HGP創英角ｺﾞｼｯｸUB" pitchFamily="50" charset="-128"/>
            </a:endParaRPr>
          </a:p>
        </p:txBody>
      </p:sp>
      <p:sp>
        <p:nvSpPr>
          <p:cNvPr id="12" name="テキスト ボックス 11">
            <a:extLst>
              <a:ext uri="{FF2B5EF4-FFF2-40B4-BE49-F238E27FC236}">
                <a16:creationId xmlns:a16="http://schemas.microsoft.com/office/drawing/2014/main" id="{02378B8D-A592-4337-9389-202BBC2CAC3B}"/>
              </a:ext>
            </a:extLst>
          </p:cNvPr>
          <p:cNvSpPr txBox="1"/>
          <p:nvPr/>
        </p:nvSpPr>
        <p:spPr>
          <a:xfrm>
            <a:off x="1089268" y="1948770"/>
            <a:ext cx="6939116" cy="400110"/>
          </a:xfrm>
          <a:prstGeom prst="rect">
            <a:avLst/>
          </a:prstGeom>
          <a:noFill/>
        </p:spPr>
        <p:txBody>
          <a:bodyPr wrap="square" rtlCol="0">
            <a:spAutoFit/>
          </a:bodyPr>
          <a:lstStyle/>
          <a:p>
            <a:pPr>
              <a:lnSpc>
                <a:spcPts val="2400"/>
              </a:lnSpc>
            </a:pPr>
            <a:r>
              <a:rPr lang="en-US" altLang="ja-JP" sz="1200" dirty="0">
                <a:latin typeface="Meiryo UI" panose="020B0604030504040204" pitchFamily="50" charset="-128"/>
                <a:ea typeface="Meiryo UI" panose="020B0604030504040204" pitchFamily="50" charset="-128"/>
              </a:rPr>
              <a:t>android</a:t>
            </a:r>
            <a:r>
              <a:rPr lang="ja-JP" altLang="en-US" sz="1200" dirty="0">
                <a:latin typeface="Meiryo UI" panose="020B0604030504040204" pitchFamily="50" charset="-128"/>
                <a:ea typeface="Meiryo UI" panose="020B0604030504040204" pitchFamily="50" charset="-128"/>
              </a:rPr>
              <a:t>の場合。</a:t>
            </a:r>
            <a:endParaRPr lang="en-US" altLang="ja-JP" sz="1200" dirty="0">
              <a:latin typeface="Meiryo UI" panose="020B0604030504040204" pitchFamily="50" charset="-128"/>
              <a:ea typeface="Meiryo UI" panose="020B0604030504040204" pitchFamily="50" charset="-128"/>
            </a:endParaRPr>
          </a:p>
        </p:txBody>
      </p:sp>
      <p:sp>
        <p:nvSpPr>
          <p:cNvPr id="13" name="正方形/長方形 12"/>
          <p:cNvSpPr/>
          <p:nvPr/>
        </p:nvSpPr>
        <p:spPr>
          <a:xfrm>
            <a:off x="1579811" y="4509152"/>
            <a:ext cx="1260000" cy="288000"/>
          </a:xfrm>
          <a:prstGeom prst="rect">
            <a:avLst/>
          </a:prstGeom>
          <a:noFill/>
          <a:ln w="444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14" name="四角形吹き出し 13"/>
          <p:cNvSpPr/>
          <p:nvPr/>
        </p:nvSpPr>
        <p:spPr bwMode="auto">
          <a:xfrm>
            <a:off x="2336616" y="4055146"/>
            <a:ext cx="936104" cy="309958"/>
          </a:xfrm>
          <a:prstGeom prst="wedgeRectCallout">
            <a:avLst>
              <a:gd name="adj1" fmla="val -47788"/>
              <a:gd name="adj2" fmla="val 94275"/>
            </a:avLst>
          </a:prstGeom>
          <a:solidFill>
            <a:schemeClr val="bg1"/>
          </a:solidFill>
          <a:ln>
            <a:solidFill>
              <a:schemeClr val="tx1"/>
            </a:solidFill>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ja-JP" altLang="en-US" sz="1400" dirty="0">
                <a:latin typeface="Meiryo UI" panose="020B0604030504040204" pitchFamily="50" charset="-128"/>
                <a:ea typeface="Meiryo UI" panose="020B0604030504040204" pitchFamily="50" charset="-128"/>
              </a:rPr>
              <a:t>タップ</a:t>
            </a:r>
            <a:r>
              <a:rPr kumimoji="1" lang="ja-JP" altLang="en-US"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する</a:t>
            </a:r>
          </a:p>
        </p:txBody>
      </p:sp>
      <p:sp>
        <p:nvSpPr>
          <p:cNvPr id="15" name="楕円 14"/>
          <p:cNvSpPr/>
          <p:nvPr/>
        </p:nvSpPr>
        <p:spPr bwMode="auto">
          <a:xfrm>
            <a:off x="6151999" y="3995484"/>
            <a:ext cx="1440000" cy="252000"/>
          </a:xfrm>
          <a:prstGeom prst="ellipse">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0" i="0" u="none" strike="noStrike" cap="none" normalizeH="0" baseline="0" dirty="0">
              <a:ln>
                <a:noFill/>
              </a:ln>
              <a:solidFill>
                <a:schemeClr val="tx1"/>
              </a:solidFill>
              <a:effectLst/>
              <a:latin typeface="Tahoma" pitchFamily="34" charset="0"/>
              <a:ea typeface="HGP創英角ｺﾞｼｯｸUB" pitchFamily="50" charset="-128"/>
            </a:endParaRPr>
          </a:p>
        </p:txBody>
      </p:sp>
      <p:sp>
        <p:nvSpPr>
          <p:cNvPr id="16" name="四角形吹き出し 15"/>
          <p:cNvSpPr/>
          <p:nvPr/>
        </p:nvSpPr>
        <p:spPr bwMode="auto">
          <a:xfrm>
            <a:off x="7180170" y="3573016"/>
            <a:ext cx="936104" cy="309958"/>
          </a:xfrm>
          <a:prstGeom prst="wedgeRectCallout">
            <a:avLst>
              <a:gd name="adj1" fmla="val -47789"/>
              <a:gd name="adj2" fmla="val 84331"/>
            </a:avLst>
          </a:prstGeom>
          <a:solidFill>
            <a:schemeClr val="bg1"/>
          </a:solidFill>
          <a:ln>
            <a:solidFill>
              <a:schemeClr val="tx1"/>
            </a:solidFill>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ja-JP" altLang="en-US" sz="1400" dirty="0">
                <a:latin typeface="Meiryo UI" panose="020B0604030504040204" pitchFamily="50" charset="-128"/>
                <a:ea typeface="Meiryo UI" panose="020B0604030504040204" pitchFamily="50" charset="-128"/>
              </a:rPr>
              <a:t>設定する</a:t>
            </a:r>
            <a:endParaRPr kumimoji="1" lang="ja-JP" altLang="en-US"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20" name="正方形/長方形 19"/>
          <p:cNvSpPr/>
          <p:nvPr/>
        </p:nvSpPr>
        <p:spPr>
          <a:xfrm>
            <a:off x="3970333" y="4437144"/>
            <a:ext cx="1260000" cy="288000"/>
          </a:xfrm>
          <a:prstGeom prst="rect">
            <a:avLst/>
          </a:prstGeom>
          <a:noFill/>
          <a:ln w="444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21" name="四角形吹き出し 20"/>
          <p:cNvSpPr/>
          <p:nvPr/>
        </p:nvSpPr>
        <p:spPr bwMode="auto">
          <a:xfrm>
            <a:off x="4762281" y="3983138"/>
            <a:ext cx="936104" cy="309958"/>
          </a:xfrm>
          <a:prstGeom prst="wedgeRectCallout">
            <a:avLst>
              <a:gd name="adj1" fmla="val -47788"/>
              <a:gd name="adj2" fmla="val 94275"/>
            </a:avLst>
          </a:prstGeom>
          <a:solidFill>
            <a:schemeClr val="bg1"/>
          </a:solidFill>
          <a:ln>
            <a:solidFill>
              <a:schemeClr val="tx1"/>
            </a:solidFill>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ja-JP" altLang="en-US" sz="1400" dirty="0">
                <a:latin typeface="Meiryo UI" panose="020B0604030504040204" pitchFamily="50" charset="-128"/>
                <a:ea typeface="Meiryo UI" panose="020B0604030504040204" pitchFamily="50" charset="-128"/>
              </a:rPr>
              <a:t>タップ</a:t>
            </a:r>
            <a:r>
              <a:rPr kumimoji="1" lang="ja-JP" altLang="en-US"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する</a:t>
            </a:r>
          </a:p>
        </p:txBody>
      </p:sp>
      <p:sp>
        <p:nvSpPr>
          <p:cNvPr id="22" name="右矢印 21"/>
          <p:cNvSpPr/>
          <p:nvPr/>
        </p:nvSpPr>
        <p:spPr bwMode="auto">
          <a:xfrm>
            <a:off x="5580112" y="4311738"/>
            <a:ext cx="464186" cy="629430"/>
          </a:xfrm>
          <a:prstGeom prst="rightArrow">
            <a:avLst/>
          </a:prstGeom>
          <a:ln>
            <a:solidFill>
              <a:schemeClr val="accent3">
                <a:lumMod val="50000"/>
              </a:schemeClr>
            </a:solidFill>
          </a:ln>
        </p:spPr>
        <p:style>
          <a:lnRef idx="1">
            <a:schemeClr val="accent4"/>
          </a:lnRef>
          <a:fillRef idx="2">
            <a:schemeClr val="accent4"/>
          </a:fillRef>
          <a:effectRef idx="1">
            <a:schemeClr val="accent4"/>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1600" b="0" i="0" u="none" strike="noStrike" cap="none" normalizeH="0" baseline="0" dirty="0">
              <a:ln>
                <a:noFill/>
              </a:ln>
              <a:solidFill>
                <a:schemeClr val="tx1"/>
              </a:solidFill>
              <a:effectLst/>
              <a:latin typeface="Tahoma" pitchFamily="34" charset="0"/>
              <a:ea typeface="HGP創英角ｺﾞｼｯｸUB" pitchFamily="50" charset="-128"/>
            </a:endParaRPr>
          </a:p>
        </p:txBody>
      </p:sp>
    </p:spTree>
    <p:extLst>
      <p:ext uri="{BB962C8B-B14F-4D97-AF65-F5344CB8AC3E}">
        <p14:creationId xmlns:p14="http://schemas.microsoft.com/office/powerpoint/2010/main" val="509192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711410" y="123069"/>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a:buNone/>
            </a:pP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8.4</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システムに関する</a:t>
            </a: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FAQ</a:t>
            </a:r>
            <a:endParaRPr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Rectangle 2"/>
          <p:cNvSpPr txBox="1">
            <a:spLocks noChangeArrowheads="1"/>
          </p:cNvSpPr>
          <p:nvPr/>
        </p:nvSpPr>
        <p:spPr bwMode="auto">
          <a:xfrm>
            <a:off x="323528" y="2083528"/>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lvl="0" eaLnBrk="1" hangingPunct="1">
              <a:spcBef>
                <a:spcPct val="0"/>
              </a:spcBef>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(Q7)</a:t>
            </a:r>
            <a:r>
              <a:rPr lang="ja-JP" altLang="en-US" sz="1800" dirty="0">
                <a:solidFill>
                  <a:srgbClr val="000000"/>
                </a:solidFill>
                <a:latin typeface="Meiryo UI" panose="020B0604030504040204" pitchFamily="50" charset="-128"/>
                <a:ea typeface="Meiryo UI" panose="020B0604030504040204" pitchFamily="50" charset="-128"/>
              </a:rPr>
              <a:t>自分のアカウント情報が他へ漏れる心配は？</a:t>
            </a:r>
            <a:endParaRPr lang="en-US" altLang="ja-JP" sz="1800" dirty="0">
              <a:solidFill>
                <a:srgbClr val="000000"/>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E5ACFA22-3691-40D3-93FA-CFC638B487B0}"/>
              </a:ext>
            </a:extLst>
          </p:cNvPr>
          <p:cNvSpPr txBox="1"/>
          <p:nvPr/>
        </p:nvSpPr>
        <p:spPr>
          <a:xfrm>
            <a:off x="513204" y="2465601"/>
            <a:ext cx="8581196" cy="974369"/>
          </a:xfrm>
          <a:prstGeom prst="rect">
            <a:avLst/>
          </a:prstGeom>
          <a:noFill/>
        </p:spPr>
        <p:txBody>
          <a:bodyPr wrap="square" rtlCol="0">
            <a:spAutoFit/>
          </a:bodyPr>
          <a:lstStyle/>
          <a:p>
            <a:pPr>
              <a:lnSpc>
                <a:spcPts val="2400"/>
              </a:lnSpc>
            </a:pPr>
            <a:r>
              <a:rPr lang="en-US" altLang="ja-JP" sz="1400" dirty="0">
                <a:latin typeface="Meiryo UI" panose="020B0604030504040204" pitchFamily="50" charset="-128"/>
                <a:ea typeface="Meiryo UI" panose="020B0604030504040204" pitchFamily="50" charset="-128"/>
              </a:rPr>
              <a:t>A7</a:t>
            </a:r>
            <a:r>
              <a:rPr lang="ja-JP" altLang="en-US" sz="1400" dirty="0">
                <a:latin typeface="Meiryo UI" panose="020B0604030504040204" pitchFamily="50" charset="-128"/>
                <a:ea typeface="Meiryo UI" panose="020B0604030504040204" pitchFamily="50" charset="-128"/>
              </a:rPr>
              <a:t>：本システムは</a:t>
            </a:r>
            <a:r>
              <a:rPr lang="en-US" altLang="ja-JP" sz="1400" dirty="0">
                <a:latin typeface="Meiryo UI" panose="020B0604030504040204" pitchFamily="50" charset="-128"/>
                <a:ea typeface="Meiryo UI" panose="020B0604030504040204" pitchFamily="50" charset="-128"/>
              </a:rPr>
              <a:t>LINE</a:t>
            </a:r>
            <a:r>
              <a:rPr lang="ja-JP" altLang="en-US" sz="1400" dirty="0">
                <a:latin typeface="Meiryo UI" panose="020B0604030504040204" pitchFamily="50" charset="-128"/>
                <a:ea typeface="Meiryo UI" panose="020B0604030504040204" pitchFamily="50" charset="-128"/>
              </a:rPr>
              <a:t>のトーク機能を活用し運用しておりますが、</a:t>
            </a:r>
            <a:r>
              <a:rPr lang="en-US" altLang="ja-JP" sz="1400" dirty="0">
                <a:latin typeface="Meiryo UI" panose="020B0604030504040204" pitchFamily="50" charset="-128"/>
                <a:ea typeface="Meiryo UI" panose="020B0604030504040204" pitchFamily="50" charset="-128"/>
              </a:rPr>
              <a:t>LINE</a:t>
            </a:r>
            <a:r>
              <a:rPr lang="ja-JP" altLang="en-US" sz="1400" dirty="0">
                <a:latin typeface="Meiryo UI" panose="020B0604030504040204" pitchFamily="50" charset="-128"/>
                <a:ea typeface="Meiryo UI" panose="020B0604030504040204" pitchFamily="50" charset="-128"/>
              </a:rPr>
              <a:t>の会員登録情報など、</a:t>
            </a:r>
            <a:r>
              <a:rPr lang="ja-JP" altLang="en-US" sz="1400" dirty="0">
                <a:solidFill>
                  <a:srgbClr val="000000"/>
                </a:solidFill>
                <a:latin typeface="Meiryo UI" panose="020B0604030504040204" pitchFamily="50" charset="-128"/>
                <a:ea typeface="Meiryo UI" panose="020B0604030504040204" pitchFamily="50" charset="-128"/>
              </a:rPr>
              <a:t>個人アカウントに係る</a:t>
            </a:r>
            <a:endParaRPr lang="en-US" altLang="ja-JP" sz="1400" dirty="0">
              <a:solidFill>
                <a:srgbClr val="000000"/>
              </a:solidFill>
              <a:latin typeface="Meiryo UI" panose="020B0604030504040204" pitchFamily="50" charset="-128"/>
              <a:ea typeface="Meiryo UI" panose="020B0604030504040204" pitchFamily="50" charset="-128"/>
            </a:endParaRPr>
          </a:p>
          <a:p>
            <a:pPr>
              <a:lnSpc>
                <a:spcPts val="2400"/>
              </a:lnSpc>
            </a:pPr>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プライバシー性の高い個人情報は、</a:t>
            </a:r>
            <a:r>
              <a:rPr lang="en-US" altLang="ja-JP" sz="1400" dirty="0">
                <a:latin typeface="Meiryo UI" panose="020B0604030504040204" pitchFamily="50" charset="-128"/>
                <a:ea typeface="Meiryo UI" panose="020B0604030504040204" pitchFamily="50" charset="-128"/>
              </a:rPr>
              <a:t>LINE</a:t>
            </a:r>
            <a:r>
              <a:rPr lang="ja-JP" altLang="en-US" sz="1400" dirty="0">
                <a:latin typeface="Meiryo UI" panose="020B0604030504040204" pitchFamily="50" charset="-128"/>
                <a:ea typeface="Meiryo UI" panose="020B0604030504040204" pitchFamily="50" charset="-128"/>
              </a:rPr>
              <a:t>株式会社において適切に管理されており、本システムを利用することにより</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個人アカウント情報が他へ漏れることはありません。安心してご利用ください。</a:t>
            </a:r>
            <a:endParaRPr lang="en-US" altLang="ja-JP" sz="1400"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E5ACFA22-3691-40D3-93FA-CFC638B487B0}"/>
              </a:ext>
            </a:extLst>
          </p:cNvPr>
          <p:cNvSpPr txBox="1"/>
          <p:nvPr/>
        </p:nvSpPr>
        <p:spPr>
          <a:xfrm>
            <a:off x="489952" y="4422591"/>
            <a:ext cx="8604448" cy="2246769"/>
          </a:xfrm>
          <a:prstGeom prst="rect">
            <a:avLst/>
          </a:prstGeom>
          <a:noFill/>
        </p:spPr>
        <p:txBody>
          <a:bodyPr wrap="square" rtlCol="0">
            <a:spAutoFit/>
          </a:bodyPr>
          <a:lstStyle/>
          <a:p>
            <a:pPr>
              <a:lnSpc>
                <a:spcPts val="2400"/>
              </a:lnSpc>
            </a:pPr>
            <a:r>
              <a:rPr lang="en-US" altLang="ja-JP" sz="1400" dirty="0">
                <a:latin typeface="Meiryo UI" panose="020B0604030504040204" pitchFamily="50" charset="-128"/>
                <a:ea typeface="Meiryo UI" panose="020B0604030504040204" pitchFamily="50" charset="-128"/>
              </a:rPr>
              <a:t>A8</a:t>
            </a:r>
            <a:r>
              <a:rPr lang="ja-JP" altLang="en-US" sz="1400" dirty="0">
                <a:latin typeface="Meiryo UI" panose="020B0604030504040204" pitchFamily="50" charset="-128"/>
                <a:ea typeface="Meiryo UI" panose="020B0604030504040204" pitchFamily="50" charset="-128"/>
              </a:rPr>
              <a:t>：令和３年３月に報道のあった</a:t>
            </a:r>
            <a:r>
              <a:rPr lang="en-US" altLang="ja-JP" sz="1400" dirty="0">
                <a:latin typeface="Meiryo UI" panose="020B0604030504040204" pitchFamily="50" charset="-128"/>
                <a:ea typeface="Meiryo UI" panose="020B0604030504040204" pitchFamily="50" charset="-128"/>
              </a:rPr>
              <a:t>LINE</a:t>
            </a:r>
            <a:r>
              <a:rPr lang="ja-JP" altLang="en-US" sz="1400" dirty="0">
                <a:latin typeface="Meiryo UI" panose="020B0604030504040204" pitchFamily="50" charset="-128"/>
                <a:ea typeface="Meiryo UI" panose="020B0604030504040204" pitchFamily="50" charset="-128"/>
              </a:rPr>
              <a:t>株式会社の個人情報の取扱いについて、令和３年４月に内閣官房等より</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政府機関・地方公共団体等における</a:t>
            </a:r>
            <a:r>
              <a:rPr lang="en-US" altLang="ja-JP" sz="1400" dirty="0">
                <a:latin typeface="Meiryo UI" panose="020B0604030504040204" pitchFamily="50" charset="-128"/>
                <a:ea typeface="Meiryo UI" panose="020B0604030504040204" pitchFamily="50" charset="-128"/>
              </a:rPr>
              <a:t>LINE</a:t>
            </a:r>
            <a:r>
              <a:rPr lang="ja-JP" altLang="en-US" sz="1400" dirty="0">
                <a:latin typeface="Meiryo UI" panose="020B0604030504040204" pitchFamily="50" charset="-128"/>
                <a:ea typeface="Meiryo UI" panose="020B0604030504040204" pitchFamily="50" charset="-128"/>
              </a:rPr>
              <a:t>利用のガイドライン（内閣サイバーセキュリティセンター）が発出され、</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公表・公開することを前提とする情報や第三者が知り得ても問題のない情報などのみを</a:t>
            </a:r>
            <a:r>
              <a:rPr lang="en-US" altLang="ja-JP" sz="1400" dirty="0">
                <a:latin typeface="Meiryo UI" panose="020B0604030504040204" pitchFamily="50" charset="-128"/>
                <a:ea typeface="Meiryo UI" panose="020B0604030504040204" pitchFamily="50" charset="-128"/>
              </a:rPr>
              <a:t>LINE</a:t>
            </a:r>
            <a:r>
              <a:rPr lang="ja-JP" altLang="en-US" sz="1400" dirty="0">
                <a:latin typeface="Meiryo UI" panose="020B0604030504040204" pitchFamily="50" charset="-128"/>
                <a:ea typeface="Meiryo UI" panose="020B0604030504040204" pitchFamily="50" charset="-128"/>
              </a:rPr>
              <a:t>サービス上で取り扱う</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ことが明確な場合、</a:t>
            </a:r>
            <a:r>
              <a:rPr lang="en-US" altLang="ja-JP" sz="1400" dirty="0">
                <a:latin typeface="Meiryo UI" panose="020B0604030504040204" pitchFamily="50" charset="-128"/>
                <a:ea typeface="Meiryo UI" panose="020B0604030504040204" pitchFamily="50" charset="-128"/>
              </a:rPr>
              <a:t>LINE</a:t>
            </a:r>
            <a:r>
              <a:rPr lang="ja-JP" altLang="en-US" sz="1400" dirty="0">
                <a:latin typeface="Meiryo UI" panose="020B0604030504040204" pitchFamily="50" charset="-128"/>
                <a:ea typeface="Meiryo UI" panose="020B0604030504040204" pitchFamily="50" charset="-128"/>
              </a:rPr>
              <a:t>サービスの利用は許容される。</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との考え方が示されました。</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本システムについては、府民の皆様から①不具合の状況が分かる写真、②不具合箇所の位置情報の２点を</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送信いただくものであり、利用者の住所、氏名等の個人情報の収集は行っていないことから、</a:t>
            </a:r>
            <a:r>
              <a:rPr lang="en-US" altLang="ja-JP" sz="1400" dirty="0">
                <a:latin typeface="Meiryo UI" panose="020B0604030504040204" pitchFamily="50" charset="-128"/>
                <a:ea typeface="Meiryo UI" panose="020B0604030504040204" pitchFamily="50" charset="-128"/>
              </a:rPr>
              <a:t> LINE</a:t>
            </a:r>
            <a:r>
              <a:rPr lang="ja-JP" altLang="en-US" sz="1400" dirty="0">
                <a:latin typeface="Meiryo UI" panose="020B0604030504040204" pitchFamily="50" charset="-128"/>
                <a:ea typeface="Meiryo UI" panose="020B0604030504040204" pitchFamily="50" charset="-128"/>
              </a:rPr>
              <a:t>を利用して</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システムサービスを提供していくこととしております。</a:t>
            </a:r>
            <a:endParaRPr lang="en-US" altLang="ja-JP" sz="1400" dirty="0">
              <a:latin typeface="Meiryo UI" panose="020B0604030504040204" pitchFamily="50" charset="-128"/>
              <a:ea typeface="Meiryo UI" panose="020B0604030504040204" pitchFamily="50" charset="-128"/>
            </a:endParaRPr>
          </a:p>
        </p:txBody>
      </p:sp>
      <p:sp>
        <p:nvSpPr>
          <p:cNvPr id="2" name="正方形/長方形 1"/>
          <p:cNvSpPr/>
          <p:nvPr/>
        </p:nvSpPr>
        <p:spPr>
          <a:xfrm>
            <a:off x="304335" y="4075939"/>
            <a:ext cx="7272808" cy="369332"/>
          </a:xfrm>
          <a:prstGeom prst="rect">
            <a:avLst/>
          </a:prstGeom>
        </p:spPr>
        <p:txBody>
          <a:bodyPr wrap="square">
            <a:spAutoFit/>
          </a:bodyPr>
          <a:lstStyle/>
          <a:p>
            <a:pPr lvl="0"/>
            <a:r>
              <a:rPr lang="en-US" altLang="ja-JP" dirty="0">
                <a:solidFill>
                  <a:srgbClr val="000000"/>
                </a:solidFill>
                <a:latin typeface="Meiryo UI" panose="020B0604030504040204" pitchFamily="50" charset="-128"/>
                <a:ea typeface="Meiryo UI" panose="020B0604030504040204" pitchFamily="50" charset="-128"/>
              </a:rPr>
              <a:t>(Q8)</a:t>
            </a:r>
            <a:r>
              <a:rPr lang="en-US" altLang="ja-JP" dirty="0">
                <a:latin typeface="Meiryo UI" panose="020B0604030504040204" pitchFamily="50" charset="-128"/>
                <a:ea typeface="Meiryo UI" panose="020B0604030504040204" pitchFamily="50" charset="-128"/>
              </a:rPr>
              <a:t> LINE</a:t>
            </a:r>
            <a:r>
              <a:rPr lang="ja-JP" altLang="en-US" dirty="0">
                <a:latin typeface="Meiryo UI" panose="020B0604030504040204" pitchFamily="50" charset="-128"/>
                <a:ea typeface="Meiryo UI" panose="020B0604030504040204" pitchFamily="50" charset="-128"/>
              </a:rPr>
              <a:t>の個人情報の取扱いに関する報道があったけど大丈夫？</a:t>
            </a:r>
            <a:endParaRPr lang="en-US" altLang="ja-JP" dirty="0">
              <a:solidFill>
                <a:srgbClr val="000000"/>
              </a:solidFill>
              <a:latin typeface="Meiryo UI" panose="020B0604030504040204" pitchFamily="50" charset="-128"/>
              <a:ea typeface="Meiryo UI" panose="020B0604030504040204" pitchFamily="50" charset="-128"/>
            </a:endParaRPr>
          </a:p>
        </p:txBody>
      </p:sp>
      <p:sp>
        <p:nvSpPr>
          <p:cNvPr id="7" name="Rectangle 2"/>
          <p:cNvSpPr txBox="1">
            <a:spLocks noChangeArrowheads="1"/>
          </p:cNvSpPr>
          <p:nvPr/>
        </p:nvSpPr>
        <p:spPr bwMode="auto">
          <a:xfrm>
            <a:off x="323528" y="742671"/>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(Q6)</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不具合内容や通報エリアを誤って入力してしまった。</a:t>
            </a:r>
          </a:p>
        </p:txBody>
      </p:sp>
      <p:sp>
        <p:nvSpPr>
          <p:cNvPr id="9" name="テキスト ボックス 8">
            <a:extLst>
              <a:ext uri="{FF2B5EF4-FFF2-40B4-BE49-F238E27FC236}">
                <a16:creationId xmlns:a16="http://schemas.microsoft.com/office/drawing/2014/main" id="{02378B8D-A592-4337-9389-202BBC2CAC3B}"/>
              </a:ext>
            </a:extLst>
          </p:cNvPr>
          <p:cNvSpPr txBox="1"/>
          <p:nvPr/>
        </p:nvSpPr>
        <p:spPr>
          <a:xfrm>
            <a:off x="513204" y="1124744"/>
            <a:ext cx="8604448" cy="666593"/>
          </a:xfrm>
          <a:prstGeom prst="rect">
            <a:avLst/>
          </a:prstGeom>
          <a:noFill/>
        </p:spPr>
        <p:txBody>
          <a:bodyPr wrap="square" rtlCol="0">
            <a:spAutoFit/>
          </a:bodyPr>
          <a:lstStyle/>
          <a:p>
            <a:pPr>
              <a:lnSpc>
                <a:spcPts val="2400"/>
              </a:lnSpc>
            </a:pPr>
            <a:r>
              <a:rPr lang="en-US" altLang="ja-JP" sz="1400" dirty="0">
                <a:latin typeface="Meiryo UI" panose="020B0604030504040204" pitchFamily="50" charset="-128"/>
                <a:ea typeface="Meiryo UI" panose="020B0604030504040204" pitchFamily="50" charset="-128"/>
              </a:rPr>
              <a:t>A6</a:t>
            </a:r>
            <a:r>
              <a:rPr lang="ja-JP" altLang="en-US" sz="1400" dirty="0">
                <a:latin typeface="Meiryo UI" panose="020B0604030504040204" pitchFamily="50" charset="-128"/>
                <a:ea typeface="Meiryo UI" panose="020B0604030504040204" pitchFamily="50" charset="-128"/>
              </a:rPr>
              <a:t>：不具合内容や通報エリアなどの選択肢を誤って入力した場合は、最初から通報操作をやり直してください。</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詳しくは、</a:t>
            </a:r>
            <a:r>
              <a:rPr lang="en-US" altLang="ja-JP" sz="1400" dirty="0">
                <a:solidFill>
                  <a:srgbClr val="FF0000"/>
                </a:solidFill>
                <a:latin typeface="Meiryo UI" panose="020B0604030504040204" pitchFamily="50" charset="-128"/>
                <a:ea typeface="Meiryo UI" panose="020B0604030504040204" pitchFamily="50" charset="-128"/>
              </a:rPr>
              <a:t>34</a:t>
            </a:r>
            <a:r>
              <a:rPr lang="ja-JP" altLang="en-US" sz="1400" dirty="0">
                <a:solidFill>
                  <a:srgbClr val="FF0000"/>
                </a:solidFill>
                <a:latin typeface="Meiryo UI" panose="020B0604030504040204" pitchFamily="50" charset="-128"/>
                <a:ea typeface="Meiryo UI" panose="020B0604030504040204" pitchFamily="50" charset="-128"/>
              </a:rPr>
              <a:t>ページ</a:t>
            </a:r>
            <a:r>
              <a:rPr lang="ja-JP" altLang="en-US" sz="1400" dirty="0">
                <a:latin typeface="Meiryo UI" panose="020B0604030504040204" pitchFamily="50" charset="-128"/>
                <a:ea typeface="Meiryo UI" panose="020B0604030504040204" pitchFamily="50" charset="-128"/>
              </a:rPr>
              <a:t>をご覧ください。</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6769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711410" y="123069"/>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a:buNone/>
            </a:pP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8.4</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システムに関する</a:t>
            </a: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FAQ</a:t>
            </a:r>
            <a:endParaRPr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a:extLst>
              <a:ext uri="{FF2B5EF4-FFF2-40B4-BE49-F238E27FC236}">
                <a16:creationId xmlns:a16="http://schemas.microsoft.com/office/drawing/2014/main" id="{E5ACFA22-3691-40D3-93FA-CFC638B487B0}"/>
              </a:ext>
            </a:extLst>
          </p:cNvPr>
          <p:cNvSpPr txBox="1"/>
          <p:nvPr/>
        </p:nvSpPr>
        <p:spPr>
          <a:xfrm>
            <a:off x="395536" y="1412776"/>
            <a:ext cx="8581196" cy="974369"/>
          </a:xfrm>
          <a:prstGeom prst="rect">
            <a:avLst/>
          </a:prstGeom>
          <a:noFill/>
        </p:spPr>
        <p:txBody>
          <a:bodyPr wrap="square" rtlCol="0">
            <a:spAutoFit/>
          </a:bodyPr>
          <a:lstStyle/>
          <a:p>
            <a:pPr>
              <a:lnSpc>
                <a:spcPts val="2400"/>
              </a:lnSpc>
            </a:pPr>
            <a:r>
              <a:rPr lang="en-US" altLang="ja-JP" sz="1400" dirty="0">
                <a:latin typeface="Meiryo UI" panose="020B0604030504040204" pitchFamily="50" charset="-128"/>
                <a:ea typeface="Meiryo UI" panose="020B0604030504040204" pitchFamily="50" charset="-128"/>
              </a:rPr>
              <a:t>A9</a:t>
            </a:r>
            <a:r>
              <a:rPr lang="ja-JP" altLang="en-US" sz="1400" dirty="0">
                <a:latin typeface="Meiryo UI" panose="020B0604030504040204" pitchFamily="50" charset="-128"/>
                <a:ea typeface="Meiryo UI" panose="020B0604030504040204" pitchFamily="50" charset="-128"/>
              </a:rPr>
              <a:t>：個人情報の取扱については、「大阪府個人情報保護条例（平成８年大阪府条例第２号）」に基づき大阪府で適切に運用しています。大阪府は、本システムにより利用者から受け付け、又は処理した申請データについては、別途利用者から同意のある場合を除き、本システムの運営目的以外での利用や外部提供は行いません。</a:t>
            </a:r>
            <a:endParaRPr lang="en-US" altLang="ja-JP" sz="1400" dirty="0">
              <a:latin typeface="Meiryo UI" panose="020B0604030504040204" pitchFamily="50" charset="-128"/>
              <a:ea typeface="Meiryo UI" panose="020B0604030504040204" pitchFamily="50" charset="-128"/>
            </a:endParaRPr>
          </a:p>
        </p:txBody>
      </p:sp>
      <p:sp>
        <p:nvSpPr>
          <p:cNvPr id="2" name="正方形/長方形 1"/>
          <p:cNvSpPr/>
          <p:nvPr/>
        </p:nvSpPr>
        <p:spPr>
          <a:xfrm>
            <a:off x="251520" y="908720"/>
            <a:ext cx="7272808" cy="369332"/>
          </a:xfrm>
          <a:prstGeom prst="rect">
            <a:avLst/>
          </a:prstGeom>
        </p:spPr>
        <p:txBody>
          <a:bodyPr wrap="square">
            <a:spAutoFit/>
          </a:bodyPr>
          <a:lstStyle/>
          <a:p>
            <a:pPr lvl="0"/>
            <a:r>
              <a:rPr lang="en-US" altLang="ja-JP" dirty="0">
                <a:solidFill>
                  <a:srgbClr val="000000"/>
                </a:solidFill>
                <a:latin typeface="Meiryo UI" panose="020B0604030504040204" pitchFamily="50" charset="-128"/>
                <a:ea typeface="Meiryo UI" panose="020B0604030504040204" pitchFamily="50" charset="-128"/>
              </a:rPr>
              <a:t>(Q9)</a:t>
            </a:r>
            <a:r>
              <a:rPr lang="en-US" altLang="ja-JP"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個人情報（メールアドレス）を入力しても大丈夫？</a:t>
            </a:r>
            <a:endParaRPr lang="en-US" altLang="ja-JP" dirty="0">
              <a:solidFill>
                <a:srgbClr val="00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85417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711410" y="123069"/>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a:buNone/>
            </a:pP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8.5</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運用に関する</a:t>
            </a: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FAQ</a:t>
            </a:r>
            <a:endParaRPr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Rectangle 2"/>
          <p:cNvSpPr txBox="1">
            <a:spLocks noChangeArrowheads="1"/>
          </p:cNvSpPr>
          <p:nvPr/>
        </p:nvSpPr>
        <p:spPr bwMode="auto">
          <a:xfrm>
            <a:off x="323528" y="742671"/>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lvl="0" eaLnBrk="1" hangingPunct="1">
              <a:spcBef>
                <a:spcPct val="0"/>
              </a:spcBef>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(Q10)</a:t>
            </a:r>
            <a:r>
              <a:rPr lang="ja-JP" altLang="en-US" sz="1800" dirty="0">
                <a:solidFill>
                  <a:srgbClr val="000000"/>
                </a:solidFill>
                <a:latin typeface="Meiryo UI" panose="020B0604030504040204" pitchFamily="50" charset="-128"/>
                <a:ea typeface="Meiryo UI" panose="020B0604030504040204" pitchFamily="50" charset="-128"/>
              </a:rPr>
              <a:t>休日でも通報していいの？</a:t>
            </a:r>
            <a:endParaRPr lang="en-US" altLang="ja-JP" sz="1800" dirty="0">
              <a:solidFill>
                <a:srgbClr val="000000"/>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02378B8D-A592-4337-9389-202BBC2CAC3B}"/>
              </a:ext>
            </a:extLst>
          </p:cNvPr>
          <p:cNvSpPr txBox="1"/>
          <p:nvPr/>
        </p:nvSpPr>
        <p:spPr>
          <a:xfrm>
            <a:off x="513204" y="1196752"/>
            <a:ext cx="8604448" cy="1631216"/>
          </a:xfrm>
          <a:prstGeom prst="rect">
            <a:avLst/>
          </a:prstGeom>
          <a:noFill/>
        </p:spPr>
        <p:txBody>
          <a:bodyPr wrap="square" rtlCol="0">
            <a:spAutoFit/>
          </a:bodyPr>
          <a:lstStyle/>
          <a:p>
            <a:pPr>
              <a:lnSpc>
                <a:spcPts val="2400"/>
              </a:lnSpc>
            </a:pPr>
            <a:r>
              <a:rPr lang="en-US" altLang="ja-JP" sz="1400" dirty="0">
                <a:latin typeface="Meiryo UI" panose="020B0604030504040204" pitchFamily="50" charset="-128"/>
                <a:ea typeface="Meiryo UI" panose="020B0604030504040204" pitchFamily="50" charset="-128"/>
              </a:rPr>
              <a:t>A10</a:t>
            </a:r>
            <a:r>
              <a:rPr lang="ja-JP" altLang="en-US" sz="1400" dirty="0">
                <a:latin typeface="Meiryo UI" panose="020B0604030504040204" pitchFamily="50" charset="-128"/>
                <a:ea typeface="Meiryo UI" panose="020B0604030504040204" pitchFamily="50" charset="-128"/>
              </a:rPr>
              <a:t>：本システムは、平日、休日を問わず、</a:t>
            </a:r>
            <a:r>
              <a:rPr lang="en-US" altLang="ja-JP" sz="1400" dirty="0">
                <a:latin typeface="Meiryo UI" panose="020B0604030504040204" pitchFamily="50" charset="-128"/>
                <a:ea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rPr>
              <a:t>時間通報可能です。</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ただし、職員が</a:t>
            </a:r>
            <a:r>
              <a:rPr lang="ja-JP" altLang="en-US" sz="1400" dirty="0">
                <a:solidFill>
                  <a:srgbClr val="000000"/>
                </a:solidFill>
                <a:latin typeface="Meiryo UI" panose="020B0604030504040204" pitchFamily="50" charset="-128"/>
                <a:ea typeface="Meiryo UI" panose="020B0604030504040204" pitchFamily="50" charset="-128"/>
              </a:rPr>
              <a:t>受信情報を</a:t>
            </a:r>
            <a:r>
              <a:rPr lang="ja-JP" altLang="en-US" sz="1400" dirty="0">
                <a:latin typeface="Meiryo UI" panose="020B0604030504040204" pitchFamily="50" charset="-128"/>
                <a:ea typeface="Meiryo UI" panose="020B0604030504040204" pitchFamily="50" charset="-128"/>
              </a:rPr>
              <a:t>確認するのは</a:t>
            </a:r>
            <a:r>
              <a:rPr lang="ja-JP" altLang="en-US" sz="1400" dirty="0">
                <a:solidFill>
                  <a:srgbClr val="000000"/>
                </a:solidFill>
                <a:latin typeface="Meiryo UI" panose="020B0604030504040204" pitchFamily="50" charset="-128"/>
                <a:ea typeface="Meiryo UI" panose="020B0604030504040204" pitchFamily="50" charset="-128"/>
              </a:rPr>
              <a:t>平日の勤務時間内ですので、確認までにタイムラグが生じることをご了承</a:t>
            </a:r>
            <a:endParaRPr lang="en-US" altLang="ja-JP" sz="1400" dirty="0">
              <a:solidFill>
                <a:srgbClr val="000000"/>
              </a:solidFill>
              <a:latin typeface="Meiryo UI" panose="020B0604030504040204" pitchFamily="50" charset="-128"/>
              <a:ea typeface="Meiryo UI" panose="020B0604030504040204" pitchFamily="50" charset="-128"/>
            </a:endParaRPr>
          </a:p>
          <a:p>
            <a:pPr>
              <a:lnSpc>
                <a:spcPts val="2400"/>
              </a:lnSpc>
            </a:pPr>
            <a:r>
              <a:rPr lang="ja-JP" altLang="en-US" sz="1400" dirty="0">
                <a:solidFill>
                  <a:srgbClr val="000000"/>
                </a:solidFill>
                <a:latin typeface="Meiryo UI" panose="020B0604030504040204" pitchFamily="50" charset="-128"/>
                <a:ea typeface="Meiryo UI" panose="020B0604030504040204" pitchFamily="50" charset="-128"/>
              </a:rPr>
              <a:t>　　　願います。</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例</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　金曜日の夜に通報　⇒　週明け月曜日の午前９時</a:t>
            </a:r>
            <a:r>
              <a:rPr lang="en-US" altLang="ja-JP" sz="1400" dirty="0">
                <a:latin typeface="Meiryo UI" panose="020B0604030504040204" pitchFamily="50" charset="-128"/>
                <a:ea typeface="Meiryo UI" panose="020B0604030504040204" pitchFamily="50" charset="-128"/>
              </a:rPr>
              <a:t>15</a:t>
            </a:r>
            <a:r>
              <a:rPr lang="ja-JP" altLang="en-US" sz="1400" dirty="0">
                <a:latin typeface="Meiryo UI" panose="020B0604030504040204" pitchFamily="50" charset="-128"/>
                <a:ea typeface="Meiryo UI" panose="020B0604030504040204" pitchFamily="50" charset="-128"/>
              </a:rPr>
              <a:t>分以降に受信情報を確認</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緊急を要する情報は、電話にて施設を所管する土木事務所、治水事務所又は工営所へ連絡してください。</a:t>
            </a:r>
            <a:endParaRPr lang="en-US" altLang="ja-JP" sz="1400" dirty="0">
              <a:latin typeface="Meiryo UI" panose="020B0604030504040204" pitchFamily="50" charset="-128"/>
              <a:ea typeface="Meiryo UI" panose="020B0604030504040204" pitchFamily="50" charset="-128"/>
            </a:endParaRPr>
          </a:p>
        </p:txBody>
      </p:sp>
      <p:sp>
        <p:nvSpPr>
          <p:cNvPr id="5" name="Rectangle 2">
            <a:extLst>
              <a:ext uri="{FF2B5EF4-FFF2-40B4-BE49-F238E27FC236}">
                <a16:creationId xmlns:a16="http://schemas.microsoft.com/office/drawing/2014/main" id="{E5EB4730-6357-40E2-8070-8E4ED1ADD58F}"/>
              </a:ext>
            </a:extLst>
          </p:cNvPr>
          <p:cNvSpPr txBox="1">
            <a:spLocks noChangeArrowheads="1"/>
          </p:cNvSpPr>
          <p:nvPr/>
        </p:nvSpPr>
        <p:spPr bwMode="auto">
          <a:xfrm>
            <a:off x="323528" y="3525492"/>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lvl="0" eaLnBrk="1" hangingPunct="1">
              <a:spcBef>
                <a:spcPct val="0"/>
              </a:spcBef>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(Q11)</a:t>
            </a:r>
            <a:r>
              <a:rPr lang="ja-JP" altLang="en-US" sz="1800" dirty="0">
                <a:solidFill>
                  <a:srgbClr val="000000"/>
                </a:solidFill>
                <a:latin typeface="Meiryo UI" panose="020B0604030504040204" pitchFamily="50" charset="-128"/>
                <a:ea typeface="Meiryo UI" panose="020B0604030504040204" pitchFamily="50" charset="-128"/>
              </a:rPr>
              <a:t>通報した案件はいつ現場確認してもらえるの？</a:t>
            </a:r>
            <a:endParaRPr lang="en-US" altLang="ja-JP" sz="1800" dirty="0">
              <a:solidFill>
                <a:srgbClr val="00000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E5ACFA22-3691-40D3-93FA-CFC638B487B0}"/>
              </a:ext>
            </a:extLst>
          </p:cNvPr>
          <p:cNvSpPr txBox="1"/>
          <p:nvPr/>
        </p:nvSpPr>
        <p:spPr>
          <a:xfrm>
            <a:off x="432048" y="3979573"/>
            <a:ext cx="8604448" cy="1631216"/>
          </a:xfrm>
          <a:prstGeom prst="rect">
            <a:avLst/>
          </a:prstGeom>
          <a:noFill/>
        </p:spPr>
        <p:txBody>
          <a:bodyPr wrap="square" rtlCol="0">
            <a:spAutoFit/>
          </a:bodyPr>
          <a:lstStyle/>
          <a:p>
            <a:pPr>
              <a:lnSpc>
                <a:spcPts val="2400"/>
              </a:lnSpc>
            </a:pPr>
            <a:r>
              <a:rPr lang="en-US" altLang="ja-JP" sz="1400" dirty="0">
                <a:latin typeface="Meiryo UI" panose="020B0604030504040204" pitchFamily="50" charset="-128"/>
                <a:ea typeface="Meiryo UI" panose="020B0604030504040204" pitchFamily="50" charset="-128"/>
              </a:rPr>
              <a:t>A11</a:t>
            </a:r>
            <a:r>
              <a:rPr lang="ja-JP" altLang="en-US" sz="1400" dirty="0">
                <a:latin typeface="Meiryo UI" panose="020B0604030504040204" pitchFamily="50" charset="-128"/>
                <a:ea typeface="Meiryo UI" panose="020B0604030504040204" pitchFamily="50" charset="-128"/>
              </a:rPr>
              <a:t>：通報により受信した情報は、職員が内容を確認したうえで、他の通報案件を含め優先度の高いものから現場確認</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を行います。また、大阪府が管理していない施設の情報について、管理者が特定できるものは、管理者へ情報提供を</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行います。</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以上の理由により、必ずしもすぐに現場確認できない場合がありますことをご了承願います。　　　</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緊急を要する情報は、電話にて施設を所管する土木事務所、治水事務所又は工営所へ連絡してください。</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39454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711410" y="123069"/>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a:buNone/>
            </a:pP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8.6</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運用に関する</a:t>
            </a: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FAQ</a:t>
            </a:r>
            <a:endParaRPr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Rectangle 2"/>
          <p:cNvSpPr txBox="1">
            <a:spLocks noChangeArrowheads="1"/>
          </p:cNvSpPr>
          <p:nvPr/>
        </p:nvSpPr>
        <p:spPr bwMode="auto">
          <a:xfrm>
            <a:off x="323528" y="742671"/>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lvl="0" eaLnBrk="1" hangingPunct="1">
              <a:spcBef>
                <a:spcPct val="0"/>
              </a:spcBef>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(Q12)</a:t>
            </a:r>
            <a:r>
              <a:rPr lang="ja-JP" altLang="en-US" sz="1800" dirty="0">
                <a:solidFill>
                  <a:srgbClr val="000000"/>
                </a:solidFill>
                <a:latin typeface="Meiryo UI" panose="020B0604030504040204" pitchFamily="50" charset="-128"/>
                <a:ea typeface="Meiryo UI" panose="020B0604030504040204" pitchFamily="50" charset="-128"/>
              </a:rPr>
              <a:t>通報した案件の対応方針が知りたい</a:t>
            </a:r>
            <a:endParaRPr lang="en-US" altLang="ja-JP" sz="1800" dirty="0">
              <a:solidFill>
                <a:srgbClr val="000000"/>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02378B8D-A592-4337-9389-202BBC2CAC3B}"/>
              </a:ext>
            </a:extLst>
          </p:cNvPr>
          <p:cNvSpPr txBox="1"/>
          <p:nvPr/>
        </p:nvSpPr>
        <p:spPr>
          <a:xfrm>
            <a:off x="513204" y="1196752"/>
            <a:ext cx="8604448" cy="974369"/>
          </a:xfrm>
          <a:prstGeom prst="rect">
            <a:avLst/>
          </a:prstGeom>
          <a:noFill/>
        </p:spPr>
        <p:txBody>
          <a:bodyPr wrap="square" rtlCol="0">
            <a:spAutoFit/>
          </a:bodyPr>
          <a:lstStyle/>
          <a:p>
            <a:pPr lvl="0">
              <a:lnSpc>
                <a:spcPts val="2400"/>
              </a:lnSpc>
            </a:pPr>
            <a:r>
              <a:rPr lang="en-US" altLang="ja-JP" sz="1400" dirty="0">
                <a:latin typeface="Meiryo UI" panose="020B0604030504040204" pitchFamily="50" charset="-128"/>
                <a:ea typeface="Meiryo UI" panose="020B0604030504040204" pitchFamily="50" charset="-128"/>
              </a:rPr>
              <a:t>A12</a:t>
            </a:r>
            <a:r>
              <a:rPr lang="ja-JP" altLang="en-US" sz="1400" dirty="0">
                <a:latin typeface="Meiryo UI" panose="020B0604030504040204" pitchFamily="50" charset="-128"/>
                <a:ea typeface="Meiryo UI" panose="020B0604030504040204" pitchFamily="50" charset="-128"/>
              </a:rPr>
              <a:t>：ご自身が通報された案件の対応状況を確認したい場合は、通報時に対応方針の個別返信を希望いただくか、</a:t>
            </a:r>
            <a:endParaRPr lang="en-US" altLang="ja-JP" sz="1400" dirty="0">
              <a:latin typeface="Meiryo UI" panose="020B0604030504040204" pitchFamily="50" charset="-128"/>
              <a:ea typeface="Meiryo UI" panose="020B0604030504040204" pitchFamily="50" charset="-128"/>
            </a:endParaRPr>
          </a:p>
          <a:p>
            <a:pPr lvl="0">
              <a:lnSpc>
                <a:spcPts val="2400"/>
              </a:lnSpc>
            </a:pPr>
            <a:r>
              <a:rPr lang="ja-JP" altLang="en-US" sz="1400" dirty="0">
                <a:latin typeface="Meiryo UI" panose="020B0604030504040204" pitchFamily="50" charset="-128"/>
                <a:ea typeface="Meiryo UI" panose="020B0604030504040204" pitchFamily="50" charset="-128"/>
              </a:rPr>
              <a:t>　　　電話にて施設を所管する土木事務所、治水事務所又は工営所へお問い合わせください。</a:t>
            </a:r>
            <a:endParaRPr lang="en-US" altLang="ja-JP" sz="1400" dirty="0">
              <a:latin typeface="Meiryo UI" panose="020B0604030504040204" pitchFamily="50" charset="-128"/>
              <a:ea typeface="Meiryo UI" panose="020B0604030504040204" pitchFamily="50" charset="-128"/>
            </a:endParaRPr>
          </a:p>
          <a:p>
            <a:pPr lvl="0">
              <a:lnSpc>
                <a:spcPts val="2400"/>
              </a:lnSpc>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通報いただいた案件のうち、大阪府が管理する施設に関する対応状況については、ホームページにて公表しております</a:t>
            </a:r>
            <a:r>
              <a:rPr lang="ja-JP" altLang="en-US" sz="1400" dirty="0">
                <a:solidFill>
                  <a:srgbClr val="000000"/>
                </a:solidFill>
                <a:latin typeface="Meiryo UI" panose="020B0604030504040204" pitchFamily="50" charset="-128"/>
                <a:ea typeface="Meiryo UI" panose="020B0604030504040204" pitchFamily="50" charset="-128"/>
              </a:rPr>
              <a:t>。</a:t>
            </a:r>
            <a:endParaRPr lang="en-US" altLang="ja-JP" sz="1400" dirty="0">
              <a:solidFill>
                <a:srgbClr val="000000"/>
              </a:solidFill>
              <a:latin typeface="Meiryo UI" panose="020B0604030504040204" pitchFamily="50" charset="-128"/>
              <a:ea typeface="Meiryo UI" panose="020B0604030504040204" pitchFamily="50" charset="-128"/>
            </a:endParaRPr>
          </a:p>
        </p:txBody>
      </p:sp>
      <p:sp>
        <p:nvSpPr>
          <p:cNvPr id="7" name="Rectangle 2"/>
          <p:cNvSpPr txBox="1">
            <a:spLocks noChangeArrowheads="1"/>
          </p:cNvSpPr>
          <p:nvPr/>
        </p:nvSpPr>
        <p:spPr bwMode="auto">
          <a:xfrm>
            <a:off x="323528" y="3945779"/>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marL="0" marR="0" lvl="0" indent="0" algn="l" defTabSz="914400" rtl="0" eaLnBrk="0" fontAlgn="base" latinLnBrk="0" hangingPunct="0">
              <a:lnSpc>
                <a:spcPct val="100000"/>
              </a:lnSpc>
              <a:spcBef>
                <a:spcPct val="15000"/>
              </a:spcBef>
              <a:spcAft>
                <a:spcPct val="0"/>
              </a:spcAft>
              <a:buClrTx/>
              <a:buSzTx/>
              <a:buFont typeface="Wingdings" pitchFamily="2" charset="2"/>
              <a:buNone/>
              <a:tabLst/>
              <a:defRPr/>
            </a:pPr>
            <a:r>
              <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(Q14)</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「緊急な対応が必要な場合」とは？</a:t>
            </a:r>
          </a:p>
        </p:txBody>
      </p:sp>
      <p:sp>
        <p:nvSpPr>
          <p:cNvPr id="11" name="テキスト ボックス 10">
            <a:extLst>
              <a:ext uri="{FF2B5EF4-FFF2-40B4-BE49-F238E27FC236}">
                <a16:creationId xmlns:a16="http://schemas.microsoft.com/office/drawing/2014/main" id="{02378B8D-A592-4337-9389-202BBC2CAC3B}"/>
              </a:ext>
            </a:extLst>
          </p:cNvPr>
          <p:cNvSpPr txBox="1"/>
          <p:nvPr/>
        </p:nvSpPr>
        <p:spPr>
          <a:xfrm>
            <a:off x="513204" y="4399709"/>
            <a:ext cx="8604448" cy="666593"/>
          </a:xfrm>
          <a:prstGeom prst="rect">
            <a:avLst/>
          </a:prstGeom>
          <a:noFill/>
        </p:spPr>
        <p:txBody>
          <a:bodyPr wrap="square" rtlCol="0">
            <a:spAutoFit/>
          </a:bodyPr>
          <a:lstStyle/>
          <a:p>
            <a:pPr>
              <a:lnSpc>
                <a:spcPts val="2400"/>
              </a:lnSpc>
            </a:pPr>
            <a:r>
              <a:rPr lang="en-US" altLang="ja-JP" sz="1400" dirty="0">
                <a:latin typeface="Meiryo UI" panose="020B0604030504040204" pitchFamily="50" charset="-128"/>
                <a:ea typeface="Meiryo UI" panose="020B0604030504040204" pitchFamily="50" charset="-128"/>
              </a:rPr>
              <a:t>A14</a:t>
            </a:r>
            <a:r>
              <a:rPr lang="ja-JP" altLang="en-US" sz="1400" dirty="0">
                <a:latin typeface="Meiryo UI" panose="020B0604030504040204" pitchFamily="50" charset="-128"/>
                <a:ea typeface="Meiryo UI" panose="020B0604030504040204" pitchFamily="50" charset="-128"/>
              </a:rPr>
              <a:t>：施設の機能に支障をきたしており、</a:t>
            </a:r>
            <a:r>
              <a:rPr lang="ja-JP" altLang="en-US" sz="1400" dirty="0">
                <a:solidFill>
                  <a:srgbClr val="000000"/>
                </a:solidFill>
                <a:latin typeface="Meiryo UI" panose="020B0604030504040204" pitchFamily="50" charset="-128"/>
                <a:ea typeface="Meiryo UI" panose="020B0604030504040204" pitchFamily="50" charset="-128"/>
              </a:rPr>
              <a:t>事故発生の原因となる可能性のある状態を指します。</a:t>
            </a:r>
            <a:endParaRPr lang="en-US" altLang="ja-JP" sz="1400" dirty="0">
              <a:solidFill>
                <a:srgbClr val="000000"/>
              </a:solidFill>
              <a:latin typeface="Meiryo UI" panose="020B0604030504040204" pitchFamily="50" charset="-128"/>
              <a:ea typeface="Meiryo UI" panose="020B0604030504040204" pitchFamily="50" charset="-128"/>
            </a:endParaRPr>
          </a:p>
          <a:p>
            <a:pPr>
              <a:lnSpc>
                <a:spcPts val="2400"/>
              </a:lnSpc>
            </a:pPr>
            <a:r>
              <a:rPr lang="ja-JP" altLang="en-US" sz="1400" dirty="0">
                <a:solidFill>
                  <a:srgbClr val="000000"/>
                </a:solidFill>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例</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　陥没、亀裂、落下物、法面崩落や倒木　など</a:t>
            </a:r>
            <a:endParaRPr lang="en-US" altLang="ja-JP" sz="1400" dirty="0">
              <a:latin typeface="Meiryo UI" panose="020B0604030504040204" pitchFamily="50" charset="-128"/>
              <a:ea typeface="Meiryo UI" panose="020B0604030504040204" pitchFamily="50" charset="-128"/>
            </a:endParaRPr>
          </a:p>
        </p:txBody>
      </p:sp>
      <p:grpSp>
        <p:nvGrpSpPr>
          <p:cNvPr id="2" name="グループ化 1">
            <a:extLst>
              <a:ext uri="{FF2B5EF4-FFF2-40B4-BE49-F238E27FC236}">
                <a16:creationId xmlns:a16="http://schemas.microsoft.com/office/drawing/2014/main" id="{5AF69991-59C1-407D-9E52-929DC141A011}"/>
              </a:ext>
            </a:extLst>
          </p:cNvPr>
          <p:cNvGrpSpPr/>
          <p:nvPr/>
        </p:nvGrpSpPr>
        <p:grpSpPr>
          <a:xfrm>
            <a:off x="354914" y="5013176"/>
            <a:ext cx="8352928" cy="1734659"/>
            <a:chOff x="351533" y="4719417"/>
            <a:chExt cx="8352928" cy="1734659"/>
          </a:xfrm>
        </p:grpSpPr>
        <p:sp>
          <p:nvSpPr>
            <p:cNvPr id="18" name="テキスト ボックス 17">
              <a:extLst>
                <a:ext uri="{FF2B5EF4-FFF2-40B4-BE49-F238E27FC236}">
                  <a16:creationId xmlns:a16="http://schemas.microsoft.com/office/drawing/2014/main" id="{02378B8D-A592-4337-9389-202BBC2CAC3B}"/>
                </a:ext>
              </a:extLst>
            </p:cNvPr>
            <p:cNvSpPr txBox="1"/>
            <p:nvPr/>
          </p:nvSpPr>
          <p:spPr>
            <a:xfrm>
              <a:off x="351533" y="4719417"/>
              <a:ext cx="1394044" cy="353687"/>
            </a:xfrm>
            <a:prstGeom prst="rect">
              <a:avLst/>
            </a:prstGeom>
            <a:noFill/>
          </p:spPr>
          <p:txBody>
            <a:bodyPr wrap="square" rtlCol="0">
              <a:spAutoFit/>
            </a:bodyPr>
            <a:lstStyle/>
            <a:p>
              <a:pPr>
                <a:lnSpc>
                  <a:spcPts val="2400"/>
                </a:lnSpc>
              </a:pPr>
              <a:r>
                <a:rPr lang="ja-JP" altLang="en-US" sz="1200" dirty="0">
                  <a:latin typeface="Meiryo UI" panose="020B0604030504040204" pitchFamily="50" charset="-128"/>
                  <a:ea typeface="Meiryo UI" panose="020B0604030504040204" pitchFamily="50" charset="-128"/>
                </a:rPr>
                <a:t>（例）陥没</a:t>
              </a:r>
              <a:endParaRPr lang="en-US" altLang="ja-JP" sz="1200"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02378B8D-A592-4337-9389-202BBC2CAC3B}"/>
                </a:ext>
              </a:extLst>
            </p:cNvPr>
            <p:cNvSpPr txBox="1"/>
            <p:nvPr/>
          </p:nvSpPr>
          <p:spPr>
            <a:xfrm>
              <a:off x="4455989" y="4719417"/>
              <a:ext cx="1435104" cy="353687"/>
            </a:xfrm>
            <a:prstGeom prst="rect">
              <a:avLst/>
            </a:prstGeom>
            <a:noFill/>
          </p:spPr>
          <p:txBody>
            <a:bodyPr wrap="square" rtlCol="0">
              <a:spAutoFit/>
            </a:bodyPr>
            <a:lstStyle/>
            <a:p>
              <a:pPr>
                <a:lnSpc>
                  <a:spcPts val="2400"/>
                </a:lnSpc>
              </a:pPr>
              <a:r>
                <a:rPr lang="ja-JP" altLang="en-US" sz="1200" dirty="0">
                  <a:latin typeface="Meiryo UI" panose="020B0604030504040204" pitchFamily="50" charset="-128"/>
                  <a:ea typeface="Meiryo UI" panose="020B0604030504040204" pitchFamily="50" charset="-128"/>
                </a:rPr>
                <a:t>（例）落下物</a:t>
              </a:r>
              <a:endParaRPr lang="en-US" altLang="ja-JP" sz="1200"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02378B8D-A592-4337-9389-202BBC2CAC3B}"/>
                </a:ext>
              </a:extLst>
            </p:cNvPr>
            <p:cNvSpPr txBox="1"/>
            <p:nvPr/>
          </p:nvSpPr>
          <p:spPr>
            <a:xfrm>
              <a:off x="6472213" y="4719417"/>
              <a:ext cx="2232248" cy="353687"/>
            </a:xfrm>
            <a:prstGeom prst="rect">
              <a:avLst/>
            </a:prstGeom>
            <a:noFill/>
          </p:spPr>
          <p:txBody>
            <a:bodyPr wrap="square" rtlCol="0">
              <a:spAutoFit/>
            </a:bodyPr>
            <a:lstStyle/>
            <a:p>
              <a:pPr>
                <a:lnSpc>
                  <a:spcPts val="2400"/>
                </a:lnSpc>
              </a:pPr>
              <a:r>
                <a:rPr lang="ja-JP" altLang="en-US" sz="1200" dirty="0">
                  <a:latin typeface="Meiryo UI" panose="020B0604030504040204" pitchFamily="50" charset="-128"/>
                  <a:ea typeface="Meiryo UI" panose="020B0604030504040204" pitchFamily="50" charset="-128"/>
                </a:rPr>
                <a:t>（例）法面崩落、倒木</a:t>
              </a:r>
              <a:endParaRPr lang="en-US" altLang="ja-JP" sz="1200" dirty="0">
                <a:latin typeface="Meiryo UI" panose="020B0604030504040204" pitchFamily="50" charset="-128"/>
                <a:ea typeface="Meiryo UI" panose="020B0604030504040204" pitchFamily="50" charset="-128"/>
              </a:endParaRPr>
            </a:p>
          </p:txBody>
        </p:sp>
        <p:pic>
          <p:nvPicPr>
            <p:cNvPr id="21" name="図 20"/>
            <p:cNvPicPr>
              <a:picLocks noChangeAspect="1"/>
            </p:cNvPicPr>
            <p:nvPr/>
          </p:nvPicPr>
          <p:blipFill rotWithShape="1">
            <a:blip r:embed="rId2"/>
            <a:srcRect t="4658" b="9560"/>
            <a:stretch/>
          </p:blipFill>
          <p:spPr>
            <a:xfrm>
              <a:off x="4600004" y="5095966"/>
              <a:ext cx="1944217" cy="1351643"/>
            </a:xfrm>
            <a:prstGeom prst="rect">
              <a:avLst/>
            </a:prstGeom>
          </p:spPr>
        </p:pic>
        <p:pic>
          <p:nvPicPr>
            <p:cNvPr id="22" name="図 21"/>
            <p:cNvPicPr>
              <a:picLocks noChangeAspect="1"/>
            </p:cNvPicPr>
            <p:nvPr/>
          </p:nvPicPr>
          <p:blipFill>
            <a:blip r:embed="rId3"/>
            <a:stretch>
              <a:fillRect/>
            </a:stretch>
          </p:blipFill>
          <p:spPr>
            <a:xfrm>
              <a:off x="521442" y="5086076"/>
              <a:ext cx="1939160" cy="1368000"/>
            </a:xfrm>
            <a:prstGeom prst="rect">
              <a:avLst/>
            </a:prstGeom>
          </p:spPr>
        </p:pic>
        <p:pic>
          <p:nvPicPr>
            <p:cNvPr id="23" name="図 22"/>
            <p:cNvPicPr>
              <a:picLocks noChangeAspect="1"/>
            </p:cNvPicPr>
            <p:nvPr/>
          </p:nvPicPr>
          <p:blipFill rotWithShape="1">
            <a:blip r:embed="rId4"/>
            <a:srcRect l="10179" t="8910" r="10204"/>
            <a:stretch/>
          </p:blipFill>
          <p:spPr>
            <a:xfrm>
              <a:off x="6616229" y="5079609"/>
              <a:ext cx="1944216" cy="1368000"/>
            </a:xfrm>
            <a:prstGeom prst="rect">
              <a:avLst/>
            </a:prstGeom>
          </p:spPr>
        </p:pic>
        <p:pic>
          <p:nvPicPr>
            <p:cNvPr id="24" name="図 23"/>
            <p:cNvPicPr>
              <a:picLocks noChangeAspect="1"/>
            </p:cNvPicPr>
            <p:nvPr/>
          </p:nvPicPr>
          <p:blipFill>
            <a:blip r:embed="rId5"/>
            <a:stretch>
              <a:fillRect/>
            </a:stretch>
          </p:blipFill>
          <p:spPr>
            <a:xfrm>
              <a:off x="2558573" y="5086076"/>
              <a:ext cx="1943459" cy="1368000"/>
            </a:xfrm>
            <a:prstGeom prst="rect">
              <a:avLst/>
            </a:prstGeom>
          </p:spPr>
        </p:pic>
        <p:sp>
          <p:nvSpPr>
            <p:cNvPr id="25" name="テキスト ボックス 24">
              <a:extLst>
                <a:ext uri="{FF2B5EF4-FFF2-40B4-BE49-F238E27FC236}">
                  <a16:creationId xmlns:a16="http://schemas.microsoft.com/office/drawing/2014/main" id="{02378B8D-A592-4337-9389-202BBC2CAC3B}"/>
                </a:ext>
              </a:extLst>
            </p:cNvPr>
            <p:cNvSpPr txBox="1"/>
            <p:nvPr/>
          </p:nvSpPr>
          <p:spPr>
            <a:xfrm>
              <a:off x="2413873" y="4719417"/>
              <a:ext cx="1394044" cy="400110"/>
            </a:xfrm>
            <a:prstGeom prst="rect">
              <a:avLst/>
            </a:prstGeom>
            <a:noFill/>
          </p:spPr>
          <p:txBody>
            <a:bodyPr wrap="square" rtlCol="0">
              <a:spAutoFit/>
            </a:bodyPr>
            <a:lstStyle/>
            <a:p>
              <a:pPr>
                <a:lnSpc>
                  <a:spcPts val="2400"/>
                </a:lnSpc>
              </a:pPr>
              <a:r>
                <a:rPr lang="ja-JP" altLang="en-US" sz="1200" dirty="0">
                  <a:latin typeface="Meiryo UI" panose="020B0604030504040204" pitchFamily="50" charset="-128"/>
                  <a:ea typeface="Meiryo UI" panose="020B0604030504040204" pitchFamily="50" charset="-128"/>
                </a:rPr>
                <a:t>（例）亀裂</a:t>
              </a:r>
              <a:endParaRPr lang="en-US" altLang="ja-JP" sz="1200" dirty="0">
                <a:latin typeface="Meiryo UI" panose="020B0604030504040204" pitchFamily="50" charset="-128"/>
                <a:ea typeface="Meiryo UI" panose="020B0604030504040204" pitchFamily="50" charset="-128"/>
              </a:endParaRPr>
            </a:p>
          </p:txBody>
        </p:sp>
      </p:grpSp>
      <p:sp>
        <p:nvSpPr>
          <p:cNvPr id="15" name="Rectangle 2">
            <a:extLst>
              <a:ext uri="{FF2B5EF4-FFF2-40B4-BE49-F238E27FC236}">
                <a16:creationId xmlns:a16="http://schemas.microsoft.com/office/drawing/2014/main" id="{752B15C5-3DF4-48C9-8296-DD08F97A19AF}"/>
              </a:ext>
            </a:extLst>
          </p:cNvPr>
          <p:cNvSpPr txBox="1">
            <a:spLocks noChangeArrowheads="1"/>
          </p:cNvSpPr>
          <p:nvPr/>
        </p:nvSpPr>
        <p:spPr bwMode="auto">
          <a:xfrm>
            <a:off x="323528" y="2613218"/>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lvl="0" eaLnBrk="1" hangingPunct="1">
              <a:spcBef>
                <a:spcPct val="0"/>
              </a:spcBef>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(Q13)</a:t>
            </a:r>
            <a:r>
              <a:rPr lang="ja-JP" altLang="en-US" sz="1800" dirty="0">
                <a:solidFill>
                  <a:srgbClr val="000000"/>
                </a:solidFill>
                <a:latin typeface="Meiryo UI" panose="020B0604030504040204" pitchFamily="50" charset="-128"/>
                <a:ea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rPr>
              <a:t>対応方針の個別返信は、いつ届くの？</a:t>
            </a:r>
            <a:endParaRPr lang="en-US" altLang="ja-JP" sz="180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A9D720E7-6C0A-4061-8DBE-19E253A18A7C}"/>
              </a:ext>
            </a:extLst>
          </p:cNvPr>
          <p:cNvSpPr txBox="1"/>
          <p:nvPr/>
        </p:nvSpPr>
        <p:spPr>
          <a:xfrm>
            <a:off x="513204" y="3049576"/>
            <a:ext cx="8604448" cy="666593"/>
          </a:xfrm>
          <a:prstGeom prst="rect">
            <a:avLst/>
          </a:prstGeom>
          <a:noFill/>
        </p:spPr>
        <p:txBody>
          <a:bodyPr wrap="square" rtlCol="0">
            <a:spAutoFit/>
          </a:bodyPr>
          <a:lstStyle/>
          <a:p>
            <a:pPr lvl="0">
              <a:lnSpc>
                <a:spcPts val="2400"/>
              </a:lnSpc>
            </a:pPr>
            <a:r>
              <a:rPr lang="en-US" altLang="ja-JP" sz="1400" dirty="0">
                <a:latin typeface="Meiryo UI" panose="020B0604030504040204" pitchFamily="50" charset="-128"/>
                <a:ea typeface="Meiryo UI" panose="020B0604030504040204" pitchFamily="50" charset="-128"/>
              </a:rPr>
              <a:t>A13</a:t>
            </a:r>
            <a:r>
              <a:rPr lang="ja-JP" altLang="en-US" sz="1400" dirty="0">
                <a:latin typeface="Meiryo UI" panose="020B0604030504040204" pitchFamily="50" charset="-128"/>
                <a:ea typeface="Meiryo UI" panose="020B0604030504040204" pitchFamily="50" charset="-128"/>
              </a:rPr>
              <a:t>：対応方針につきましては、１０開庁日（概ね２週間）を目安に所管事務所担当者より返信させていただきます。</a:t>
            </a:r>
            <a:endParaRPr lang="en-US" altLang="ja-JP" sz="1400" dirty="0">
              <a:latin typeface="Meiryo UI" panose="020B0604030504040204" pitchFamily="50" charset="-128"/>
              <a:ea typeface="Meiryo UI" panose="020B0604030504040204" pitchFamily="50" charset="-128"/>
            </a:endParaRPr>
          </a:p>
          <a:p>
            <a:pPr lvl="0">
              <a:lnSpc>
                <a:spcPts val="2400"/>
              </a:lnSpc>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通報いただいた案件のうち、大阪府が管理する施設に関する対応状況については、ホームページにて公表しております。</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57639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711410" y="123069"/>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a:buNone/>
            </a:pP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8.7</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運用に関する</a:t>
            </a: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FAQ</a:t>
            </a:r>
            <a:endParaRPr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Rectangle 2"/>
          <p:cNvSpPr txBox="1">
            <a:spLocks noChangeArrowheads="1"/>
          </p:cNvSpPr>
          <p:nvPr/>
        </p:nvSpPr>
        <p:spPr bwMode="auto">
          <a:xfrm>
            <a:off x="323528" y="742671"/>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lvl="0" eaLnBrk="1" hangingPunct="1">
              <a:spcBef>
                <a:spcPct val="0"/>
              </a:spcBef>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(Q15)</a:t>
            </a:r>
            <a:r>
              <a:rPr lang="ja-JP" altLang="en-US" sz="1800" dirty="0">
                <a:solidFill>
                  <a:srgbClr val="000000"/>
                </a:solidFill>
                <a:latin typeface="Meiryo UI" panose="020B0604030504040204" pitchFamily="50" charset="-128"/>
                <a:ea typeface="Meiryo UI" panose="020B0604030504040204" pitchFamily="50" charset="-128"/>
              </a:rPr>
              <a:t>道路の種別が分からない（府の管理する道路なのか分からない）</a:t>
            </a:r>
            <a:endParaRPr lang="en-US" altLang="ja-JP" sz="1800" dirty="0">
              <a:solidFill>
                <a:srgbClr val="000000"/>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02378B8D-A592-4337-9389-202BBC2CAC3B}"/>
              </a:ext>
            </a:extLst>
          </p:cNvPr>
          <p:cNvSpPr txBox="1"/>
          <p:nvPr/>
        </p:nvSpPr>
        <p:spPr>
          <a:xfrm>
            <a:off x="513204" y="1196752"/>
            <a:ext cx="8604448" cy="974369"/>
          </a:xfrm>
          <a:prstGeom prst="rect">
            <a:avLst/>
          </a:prstGeom>
          <a:noFill/>
        </p:spPr>
        <p:txBody>
          <a:bodyPr wrap="square" rtlCol="0">
            <a:spAutoFit/>
          </a:bodyPr>
          <a:lstStyle/>
          <a:p>
            <a:pPr>
              <a:lnSpc>
                <a:spcPts val="2400"/>
              </a:lnSpc>
            </a:pPr>
            <a:r>
              <a:rPr lang="en-US" altLang="ja-JP" sz="1400" dirty="0">
                <a:latin typeface="Meiryo UI" panose="020B0604030504040204" pitchFamily="50" charset="-128"/>
                <a:ea typeface="Meiryo UI" panose="020B0604030504040204" pitchFamily="50" charset="-128"/>
              </a:rPr>
              <a:t>A15</a:t>
            </a:r>
            <a:r>
              <a:rPr lang="ja-JP" altLang="en-US" sz="1400" dirty="0">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国道、府道、市町村道などの道路種別が分からない場合や、大阪府の管理する道路なのか分からない場合は、</a:t>
            </a:r>
            <a:endParaRPr lang="en-US" altLang="ja-JP" sz="1400" dirty="0">
              <a:solidFill>
                <a:srgbClr val="000000"/>
              </a:solidFill>
              <a:latin typeface="Meiryo UI" panose="020B0604030504040204" pitchFamily="50" charset="-128"/>
              <a:ea typeface="Meiryo UI" panose="020B0604030504040204" pitchFamily="50" charset="-128"/>
            </a:endParaRPr>
          </a:p>
          <a:p>
            <a:pPr>
              <a:lnSpc>
                <a:spcPts val="2400"/>
              </a:lnSpc>
            </a:pPr>
            <a:r>
              <a:rPr lang="ja-JP" altLang="en-US" sz="1400" dirty="0">
                <a:solidFill>
                  <a:srgbClr val="000000"/>
                </a:solidFill>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7</a:t>
            </a:r>
            <a:r>
              <a:rPr lang="ja-JP" altLang="en-US" sz="1400" dirty="0">
                <a:latin typeface="Meiryo UI" panose="020B0604030504040204" pitchFamily="50" charset="-128"/>
                <a:ea typeface="Meiryo UI" panose="020B0604030504040204" pitchFamily="50" charset="-128"/>
              </a:rPr>
              <a:t>ページ</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「②管轄のわからない道路」カードより、国土交通省公式</a:t>
            </a:r>
            <a:r>
              <a:rPr lang="en-US" altLang="ja-JP" sz="1400" dirty="0">
                <a:latin typeface="Meiryo UI" panose="020B0604030504040204" pitchFamily="50" charset="-128"/>
                <a:ea typeface="Meiryo UI" panose="020B0604030504040204" pitchFamily="50" charset="-128"/>
              </a:rPr>
              <a:t>LINE</a:t>
            </a:r>
            <a:r>
              <a:rPr lang="ja-JP" altLang="en-US" sz="1400" dirty="0">
                <a:latin typeface="Meiryo UI" panose="020B0604030504040204" pitchFamily="50" charset="-128"/>
                <a:ea typeface="Meiryo UI" panose="020B0604030504040204" pitchFamily="50" charset="-128"/>
              </a:rPr>
              <a:t>アカウント＃９９１０へ</a:t>
            </a:r>
            <a:r>
              <a:rPr lang="ja-JP" altLang="en-US" sz="1400" dirty="0">
                <a:solidFill>
                  <a:srgbClr val="000000"/>
                </a:solidFill>
                <a:latin typeface="Meiryo UI" panose="020B0604030504040204" pitchFamily="50" charset="-128"/>
                <a:ea typeface="Meiryo UI" panose="020B0604030504040204" pitchFamily="50" charset="-128"/>
              </a:rPr>
              <a:t>通報してください。</a:t>
            </a: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pPr>
              <a:lnSpc>
                <a:spcPts val="2400"/>
              </a:lnSpc>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参考に、　大阪府域における道路種別ごとの道路管理者を模式図として下記に示します。</a:t>
            </a:r>
            <a:endParaRPr lang="en-US" altLang="ja-JP" sz="14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extLst>
              <a:ext uri="{BEBA8EAE-BF5A-486C-A8C5-ECC9F3942E4B}">
                <a14:imgProps xmlns:a14="http://schemas.microsoft.com/office/drawing/2010/main">
                  <a14:imgLayer r:embed="rId3">
                    <a14:imgEffect>
                      <a14:sharpenSoften amount="37000"/>
                    </a14:imgEffect>
                  </a14:imgLayer>
                </a14:imgProps>
              </a:ext>
            </a:extLst>
          </a:blip>
          <a:stretch>
            <a:fillRect/>
          </a:stretch>
        </p:blipFill>
        <p:spPr>
          <a:xfrm>
            <a:off x="899593" y="2564904"/>
            <a:ext cx="4536504" cy="2809539"/>
          </a:xfrm>
          <a:prstGeom prst="rect">
            <a:avLst/>
          </a:prstGeom>
        </p:spPr>
      </p:pic>
      <p:sp>
        <p:nvSpPr>
          <p:cNvPr id="6" name="テキスト ボックス 5">
            <a:extLst>
              <a:ext uri="{FF2B5EF4-FFF2-40B4-BE49-F238E27FC236}">
                <a16:creationId xmlns:a16="http://schemas.microsoft.com/office/drawing/2014/main" id="{02378B8D-A592-4337-9389-202BBC2CAC3B}"/>
              </a:ext>
            </a:extLst>
          </p:cNvPr>
          <p:cNvSpPr txBox="1"/>
          <p:nvPr/>
        </p:nvSpPr>
        <p:spPr>
          <a:xfrm>
            <a:off x="5436096" y="2564904"/>
            <a:ext cx="3473760" cy="1477328"/>
          </a:xfrm>
          <a:prstGeom prst="rect">
            <a:avLst/>
          </a:prstGeom>
          <a:noFill/>
        </p:spPr>
        <p:txBody>
          <a:bodyPr wrap="square" rtlCol="0">
            <a:spAutoFit/>
          </a:bodyPr>
          <a:lstStyle/>
          <a:p>
            <a:pPr>
              <a:lnSpc>
                <a:spcPts val="1800"/>
              </a:lnSpc>
            </a:pP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大阪府域における一般国道の内訳</a:t>
            </a:r>
            <a:r>
              <a:rPr lang="en-US" altLang="ja-JP" sz="1100" dirty="0">
                <a:latin typeface="Meiryo UI" panose="020B0604030504040204" pitchFamily="50" charset="-128"/>
                <a:ea typeface="Meiryo UI" panose="020B0604030504040204" pitchFamily="50" charset="-128"/>
              </a:rPr>
              <a:t>】</a:t>
            </a:r>
          </a:p>
          <a:p>
            <a:pPr>
              <a:lnSpc>
                <a:spcPts val="1800"/>
              </a:lnSpc>
            </a:pPr>
            <a:r>
              <a:rPr lang="ja-JP" altLang="en-US" sz="1100" dirty="0">
                <a:solidFill>
                  <a:srgbClr val="000000"/>
                </a:solidFill>
                <a:latin typeface="Meiryo UI" panose="020B0604030504040204" pitchFamily="50" charset="-128"/>
                <a:ea typeface="Meiryo UI" panose="020B0604030504040204" pitchFamily="50" charset="-128"/>
              </a:rPr>
              <a:t>◆直轄国道</a:t>
            </a:r>
            <a:endParaRPr lang="en-US" altLang="ja-JP" sz="1100" dirty="0">
              <a:solidFill>
                <a:srgbClr val="000000"/>
              </a:solidFill>
              <a:latin typeface="Meiryo UI" panose="020B0604030504040204" pitchFamily="50" charset="-128"/>
              <a:ea typeface="Meiryo UI" panose="020B0604030504040204" pitchFamily="50" charset="-128"/>
            </a:endParaRPr>
          </a:p>
          <a:p>
            <a:pPr lvl="0">
              <a:lnSpc>
                <a:spcPts val="1800"/>
              </a:lnSpc>
            </a:pPr>
            <a:r>
              <a:rPr lang="ja-JP" altLang="en-US" sz="1100" dirty="0">
                <a:solidFill>
                  <a:srgbClr val="000000"/>
                </a:solidFill>
                <a:latin typeface="Meiryo UI" panose="020B0604030504040204" pitchFamily="50" charset="-128"/>
                <a:ea typeface="Meiryo UI" panose="020B0604030504040204" pitchFamily="50" charset="-128"/>
              </a:rPr>
              <a:t>　　国道１号、国道２号、国道</a:t>
            </a:r>
            <a:r>
              <a:rPr lang="en-US" altLang="ja-JP" sz="1100" dirty="0">
                <a:solidFill>
                  <a:srgbClr val="000000"/>
                </a:solidFill>
                <a:latin typeface="Meiryo UI" panose="020B0604030504040204" pitchFamily="50" charset="-128"/>
                <a:ea typeface="Meiryo UI" panose="020B0604030504040204" pitchFamily="50" charset="-128"/>
              </a:rPr>
              <a:t>25</a:t>
            </a:r>
            <a:r>
              <a:rPr lang="ja-JP" altLang="en-US" sz="1100" dirty="0">
                <a:solidFill>
                  <a:srgbClr val="000000"/>
                </a:solidFill>
                <a:latin typeface="Meiryo UI" panose="020B0604030504040204" pitchFamily="50" charset="-128"/>
                <a:ea typeface="Meiryo UI" panose="020B0604030504040204" pitchFamily="50" charset="-128"/>
              </a:rPr>
              <a:t>号</a:t>
            </a:r>
            <a:r>
              <a:rPr lang="ja-JP" altLang="en-US" sz="1000" dirty="0">
                <a:solidFill>
                  <a:srgbClr val="000000"/>
                </a:solidFill>
                <a:latin typeface="Meiryo UI" panose="020B0604030504040204" pitchFamily="50" charset="-128"/>
                <a:ea typeface="Meiryo UI" panose="020B0604030504040204" pitchFamily="50" charset="-128"/>
              </a:rPr>
              <a:t>（御堂筋除く）</a:t>
            </a:r>
            <a:r>
              <a:rPr lang="ja-JP" altLang="en-US" sz="1100" dirty="0">
                <a:solidFill>
                  <a:srgbClr val="000000"/>
                </a:solidFill>
                <a:latin typeface="Meiryo UI" panose="020B0604030504040204" pitchFamily="50" charset="-128"/>
                <a:ea typeface="Meiryo UI" panose="020B0604030504040204" pitchFamily="50" charset="-128"/>
              </a:rPr>
              <a:t>、</a:t>
            </a:r>
            <a:endParaRPr lang="en-US" altLang="ja-JP" sz="1100" dirty="0">
              <a:solidFill>
                <a:srgbClr val="000000"/>
              </a:solidFill>
              <a:latin typeface="Meiryo UI" panose="020B0604030504040204" pitchFamily="50" charset="-128"/>
              <a:ea typeface="Meiryo UI" panose="020B0604030504040204" pitchFamily="50" charset="-128"/>
            </a:endParaRPr>
          </a:p>
          <a:p>
            <a:pPr>
              <a:lnSpc>
                <a:spcPts val="1800"/>
              </a:lnSpc>
            </a:pPr>
            <a:r>
              <a:rPr lang="ja-JP" altLang="en-US" sz="1100" dirty="0">
                <a:solidFill>
                  <a:srgbClr val="000000"/>
                </a:solidFill>
                <a:latin typeface="Meiryo UI" panose="020B0604030504040204" pitchFamily="50" charset="-128"/>
                <a:ea typeface="Meiryo UI" panose="020B0604030504040204" pitchFamily="50" charset="-128"/>
              </a:rPr>
              <a:t>　　国道</a:t>
            </a:r>
            <a:r>
              <a:rPr lang="en-US" altLang="ja-JP" sz="1100" dirty="0">
                <a:solidFill>
                  <a:srgbClr val="000000"/>
                </a:solidFill>
                <a:latin typeface="Meiryo UI" panose="020B0604030504040204" pitchFamily="50" charset="-128"/>
                <a:ea typeface="Meiryo UI" panose="020B0604030504040204" pitchFamily="50" charset="-128"/>
              </a:rPr>
              <a:t>26</a:t>
            </a:r>
            <a:r>
              <a:rPr lang="ja-JP" altLang="en-US" sz="1100" dirty="0">
                <a:solidFill>
                  <a:srgbClr val="000000"/>
                </a:solidFill>
                <a:latin typeface="Meiryo UI" panose="020B0604030504040204" pitchFamily="50" charset="-128"/>
                <a:ea typeface="Meiryo UI" panose="020B0604030504040204" pitchFamily="50" charset="-128"/>
              </a:rPr>
              <a:t>号、国道</a:t>
            </a:r>
            <a:r>
              <a:rPr lang="en-US" altLang="ja-JP" sz="1100" dirty="0">
                <a:solidFill>
                  <a:srgbClr val="000000"/>
                </a:solidFill>
                <a:latin typeface="Meiryo UI" panose="020B0604030504040204" pitchFamily="50" charset="-128"/>
                <a:ea typeface="Meiryo UI" panose="020B0604030504040204" pitchFamily="50" charset="-128"/>
              </a:rPr>
              <a:t>43</a:t>
            </a:r>
            <a:r>
              <a:rPr lang="ja-JP" altLang="en-US" sz="1100" dirty="0">
                <a:solidFill>
                  <a:srgbClr val="000000"/>
                </a:solidFill>
                <a:latin typeface="Meiryo UI" panose="020B0604030504040204" pitchFamily="50" charset="-128"/>
                <a:ea typeface="Meiryo UI" panose="020B0604030504040204" pitchFamily="50" charset="-128"/>
              </a:rPr>
              <a:t>号、国道</a:t>
            </a:r>
            <a:r>
              <a:rPr lang="en-US" altLang="ja-JP" sz="1100" dirty="0">
                <a:solidFill>
                  <a:srgbClr val="000000"/>
                </a:solidFill>
                <a:latin typeface="Meiryo UI" panose="020B0604030504040204" pitchFamily="50" charset="-128"/>
                <a:ea typeface="Meiryo UI" panose="020B0604030504040204" pitchFamily="50" charset="-128"/>
              </a:rPr>
              <a:t>163</a:t>
            </a:r>
            <a:r>
              <a:rPr lang="ja-JP" altLang="en-US" sz="1100" dirty="0">
                <a:solidFill>
                  <a:srgbClr val="000000"/>
                </a:solidFill>
                <a:latin typeface="Meiryo UI" panose="020B0604030504040204" pitchFamily="50" charset="-128"/>
                <a:ea typeface="Meiryo UI" panose="020B0604030504040204" pitchFamily="50" charset="-128"/>
              </a:rPr>
              <a:t>号、</a:t>
            </a:r>
            <a:endParaRPr lang="en-US" altLang="ja-JP" sz="1100" dirty="0">
              <a:solidFill>
                <a:srgbClr val="000000"/>
              </a:solidFill>
              <a:latin typeface="Meiryo UI" panose="020B0604030504040204" pitchFamily="50" charset="-128"/>
              <a:ea typeface="Meiryo UI" panose="020B0604030504040204" pitchFamily="50" charset="-128"/>
            </a:endParaRPr>
          </a:p>
          <a:p>
            <a:pPr>
              <a:lnSpc>
                <a:spcPts val="1800"/>
              </a:lnSpc>
            </a:pPr>
            <a:r>
              <a:rPr lang="ja-JP" altLang="en-US" sz="1100" dirty="0">
                <a:solidFill>
                  <a:srgbClr val="000000"/>
                </a:solidFill>
                <a:latin typeface="Meiryo UI" panose="020B0604030504040204" pitchFamily="50" charset="-128"/>
                <a:ea typeface="Meiryo UI" panose="020B0604030504040204" pitchFamily="50" charset="-128"/>
              </a:rPr>
              <a:t>　　国道</a:t>
            </a:r>
            <a:r>
              <a:rPr lang="en-US" altLang="ja-JP" sz="1100" dirty="0">
                <a:solidFill>
                  <a:srgbClr val="000000"/>
                </a:solidFill>
                <a:latin typeface="Meiryo UI" panose="020B0604030504040204" pitchFamily="50" charset="-128"/>
                <a:ea typeface="Meiryo UI" panose="020B0604030504040204" pitchFamily="50" charset="-128"/>
              </a:rPr>
              <a:t>165</a:t>
            </a:r>
            <a:r>
              <a:rPr lang="ja-JP" altLang="en-US" sz="1100" dirty="0">
                <a:solidFill>
                  <a:srgbClr val="000000"/>
                </a:solidFill>
                <a:latin typeface="Meiryo UI" panose="020B0604030504040204" pitchFamily="50" charset="-128"/>
                <a:ea typeface="Meiryo UI" panose="020B0604030504040204" pitchFamily="50" charset="-128"/>
              </a:rPr>
              <a:t>号、国道</a:t>
            </a:r>
            <a:r>
              <a:rPr lang="en-US" altLang="ja-JP" sz="1100" dirty="0">
                <a:solidFill>
                  <a:srgbClr val="000000"/>
                </a:solidFill>
                <a:latin typeface="Meiryo UI" panose="020B0604030504040204" pitchFamily="50" charset="-128"/>
                <a:ea typeface="Meiryo UI" panose="020B0604030504040204" pitchFamily="50" charset="-128"/>
              </a:rPr>
              <a:t>171</a:t>
            </a:r>
            <a:r>
              <a:rPr lang="ja-JP" altLang="en-US" sz="1100" dirty="0">
                <a:solidFill>
                  <a:srgbClr val="000000"/>
                </a:solidFill>
                <a:latin typeface="Meiryo UI" panose="020B0604030504040204" pitchFamily="50" charset="-128"/>
                <a:ea typeface="Meiryo UI" panose="020B0604030504040204" pitchFamily="50" charset="-128"/>
              </a:rPr>
              <a:t>号、</a:t>
            </a:r>
            <a:endParaRPr lang="en-US" altLang="ja-JP" sz="1100" dirty="0">
              <a:solidFill>
                <a:srgbClr val="000000"/>
              </a:solidFill>
              <a:latin typeface="Meiryo UI" panose="020B0604030504040204" pitchFamily="50" charset="-128"/>
              <a:ea typeface="Meiryo UI" panose="020B0604030504040204" pitchFamily="50" charset="-128"/>
            </a:endParaRPr>
          </a:p>
          <a:p>
            <a:pPr>
              <a:lnSpc>
                <a:spcPts val="1800"/>
              </a:lnSpc>
            </a:pPr>
            <a:r>
              <a:rPr lang="ja-JP" altLang="en-US" sz="1100" dirty="0">
                <a:solidFill>
                  <a:srgbClr val="000000"/>
                </a:solidFill>
                <a:latin typeface="Meiryo UI" panose="020B0604030504040204" pitchFamily="50" charset="-128"/>
                <a:ea typeface="Meiryo UI" panose="020B0604030504040204" pitchFamily="50" charset="-128"/>
              </a:rPr>
              <a:t>　　国道</a:t>
            </a:r>
            <a:r>
              <a:rPr lang="en-US" altLang="ja-JP" sz="1100" dirty="0">
                <a:solidFill>
                  <a:srgbClr val="000000"/>
                </a:solidFill>
                <a:latin typeface="Meiryo UI" panose="020B0604030504040204" pitchFamily="50" charset="-128"/>
                <a:ea typeface="Meiryo UI" panose="020B0604030504040204" pitchFamily="50" charset="-128"/>
              </a:rPr>
              <a:t>481</a:t>
            </a:r>
            <a:r>
              <a:rPr lang="ja-JP" altLang="en-US" sz="1100" dirty="0">
                <a:solidFill>
                  <a:srgbClr val="000000"/>
                </a:solidFill>
                <a:latin typeface="Meiryo UI" panose="020B0604030504040204" pitchFamily="50" charset="-128"/>
                <a:ea typeface="Meiryo UI" panose="020B0604030504040204" pitchFamily="50" charset="-128"/>
              </a:rPr>
              <a:t>号</a:t>
            </a:r>
            <a:r>
              <a:rPr lang="ja-JP" altLang="en-US" sz="1000" dirty="0">
                <a:solidFill>
                  <a:srgbClr val="000000"/>
                </a:solidFill>
                <a:latin typeface="Meiryo UI" panose="020B0604030504040204" pitchFamily="50" charset="-128"/>
                <a:ea typeface="Meiryo UI" panose="020B0604030504040204" pitchFamily="50" charset="-128"/>
              </a:rPr>
              <a:t>（泉佐野市りんくう往来北～高松南</a:t>
            </a:r>
            <a:r>
              <a:rPr lang="en-US" altLang="ja-JP" sz="1000" dirty="0">
                <a:solidFill>
                  <a:srgbClr val="000000"/>
                </a:solidFill>
                <a:latin typeface="Meiryo UI" panose="020B0604030504040204" pitchFamily="50" charset="-128"/>
                <a:ea typeface="Meiryo UI" panose="020B0604030504040204" pitchFamily="50" charset="-128"/>
              </a:rPr>
              <a:t>2</a:t>
            </a:r>
            <a:r>
              <a:rPr lang="ja-JP" altLang="en-US" sz="1000" dirty="0">
                <a:solidFill>
                  <a:srgbClr val="000000"/>
                </a:solidFill>
                <a:latin typeface="Meiryo UI" panose="020B0604030504040204" pitchFamily="50" charset="-128"/>
                <a:ea typeface="Meiryo UI" panose="020B0604030504040204" pitchFamily="50" charset="-128"/>
              </a:rPr>
              <a:t>丁目）</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02378B8D-A592-4337-9389-202BBC2CAC3B}"/>
              </a:ext>
            </a:extLst>
          </p:cNvPr>
          <p:cNvSpPr txBox="1"/>
          <p:nvPr/>
        </p:nvSpPr>
        <p:spPr>
          <a:xfrm>
            <a:off x="5440739" y="4054713"/>
            <a:ext cx="3595757" cy="1246495"/>
          </a:xfrm>
          <a:prstGeom prst="rect">
            <a:avLst/>
          </a:prstGeom>
          <a:noFill/>
        </p:spPr>
        <p:txBody>
          <a:bodyPr wrap="square" rtlCol="0">
            <a:spAutoFit/>
          </a:bodyPr>
          <a:lstStyle/>
          <a:p>
            <a:pPr>
              <a:lnSpc>
                <a:spcPts val="1800"/>
              </a:lnSpc>
            </a:pPr>
            <a:r>
              <a:rPr lang="ja-JP" altLang="en-US" sz="1100" dirty="0">
                <a:solidFill>
                  <a:srgbClr val="000000"/>
                </a:solidFill>
                <a:latin typeface="Meiryo UI" panose="020B0604030504040204" pitchFamily="50" charset="-128"/>
                <a:ea typeface="Meiryo UI" panose="020B0604030504040204" pitchFamily="50" charset="-128"/>
              </a:rPr>
              <a:t>◆補助国道</a:t>
            </a:r>
            <a:endParaRPr lang="en-US" altLang="ja-JP" sz="1100" dirty="0">
              <a:solidFill>
                <a:srgbClr val="000000"/>
              </a:solidFill>
              <a:latin typeface="Meiryo UI" panose="020B0604030504040204" pitchFamily="50" charset="-128"/>
              <a:ea typeface="Meiryo UI" panose="020B0604030504040204" pitchFamily="50" charset="-128"/>
            </a:endParaRPr>
          </a:p>
          <a:p>
            <a:pPr>
              <a:lnSpc>
                <a:spcPts val="1800"/>
              </a:lnSpc>
            </a:pPr>
            <a:r>
              <a:rPr lang="ja-JP" altLang="en-US" sz="1100" dirty="0">
                <a:solidFill>
                  <a:srgbClr val="000000"/>
                </a:solidFill>
                <a:latin typeface="Meiryo UI" panose="020B0604030504040204" pitchFamily="50" charset="-128"/>
                <a:ea typeface="Meiryo UI" panose="020B0604030504040204" pitchFamily="50" charset="-128"/>
              </a:rPr>
              <a:t>　　国道</a:t>
            </a:r>
            <a:r>
              <a:rPr lang="en-US" altLang="ja-JP" sz="1100" dirty="0">
                <a:solidFill>
                  <a:srgbClr val="000000"/>
                </a:solidFill>
                <a:latin typeface="Meiryo UI" panose="020B0604030504040204" pitchFamily="50" charset="-128"/>
                <a:ea typeface="Meiryo UI" panose="020B0604030504040204" pitchFamily="50" charset="-128"/>
              </a:rPr>
              <a:t>166</a:t>
            </a:r>
            <a:r>
              <a:rPr lang="ja-JP" altLang="en-US" sz="1100" dirty="0">
                <a:solidFill>
                  <a:srgbClr val="000000"/>
                </a:solidFill>
                <a:latin typeface="Meiryo UI" panose="020B0604030504040204" pitchFamily="50" charset="-128"/>
                <a:ea typeface="Meiryo UI" panose="020B0604030504040204" pitchFamily="50" charset="-128"/>
              </a:rPr>
              <a:t>号、国道</a:t>
            </a:r>
            <a:r>
              <a:rPr lang="en-US" altLang="ja-JP" sz="1100" dirty="0">
                <a:solidFill>
                  <a:srgbClr val="000000"/>
                </a:solidFill>
                <a:latin typeface="Meiryo UI" panose="020B0604030504040204" pitchFamily="50" charset="-128"/>
                <a:ea typeface="Meiryo UI" panose="020B0604030504040204" pitchFamily="50" charset="-128"/>
              </a:rPr>
              <a:t>168</a:t>
            </a:r>
            <a:r>
              <a:rPr lang="ja-JP" altLang="en-US" sz="1100" dirty="0">
                <a:solidFill>
                  <a:srgbClr val="000000"/>
                </a:solidFill>
                <a:latin typeface="Meiryo UI" panose="020B0604030504040204" pitchFamily="50" charset="-128"/>
                <a:ea typeface="Meiryo UI" panose="020B0604030504040204" pitchFamily="50" charset="-128"/>
              </a:rPr>
              <a:t>号、国道</a:t>
            </a:r>
            <a:r>
              <a:rPr lang="en-US" altLang="ja-JP" sz="1100" dirty="0">
                <a:solidFill>
                  <a:srgbClr val="000000"/>
                </a:solidFill>
                <a:latin typeface="Meiryo UI" panose="020B0604030504040204" pitchFamily="50" charset="-128"/>
                <a:ea typeface="Meiryo UI" panose="020B0604030504040204" pitchFamily="50" charset="-128"/>
              </a:rPr>
              <a:t>170</a:t>
            </a:r>
            <a:r>
              <a:rPr lang="ja-JP" altLang="en-US" sz="1100" dirty="0">
                <a:solidFill>
                  <a:srgbClr val="000000"/>
                </a:solidFill>
                <a:latin typeface="Meiryo UI" panose="020B0604030504040204" pitchFamily="50" charset="-128"/>
                <a:ea typeface="Meiryo UI" panose="020B0604030504040204" pitchFamily="50" charset="-128"/>
              </a:rPr>
              <a:t>号、国道</a:t>
            </a:r>
            <a:r>
              <a:rPr lang="en-US" altLang="ja-JP" sz="1100" dirty="0">
                <a:solidFill>
                  <a:srgbClr val="000000"/>
                </a:solidFill>
                <a:latin typeface="Meiryo UI" panose="020B0604030504040204" pitchFamily="50" charset="-128"/>
                <a:ea typeface="Meiryo UI" panose="020B0604030504040204" pitchFamily="50" charset="-128"/>
              </a:rPr>
              <a:t>173</a:t>
            </a:r>
            <a:r>
              <a:rPr lang="ja-JP" altLang="en-US" sz="1100" dirty="0">
                <a:solidFill>
                  <a:srgbClr val="000000"/>
                </a:solidFill>
                <a:latin typeface="Meiryo UI" panose="020B0604030504040204" pitchFamily="50" charset="-128"/>
                <a:ea typeface="Meiryo UI" panose="020B0604030504040204" pitchFamily="50" charset="-128"/>
              </a:rPr>
              <a:t>号、　</a:t>
            </a:r>
            <a:endParaRPr lang="en-US" altLang="ja-JP" sz="1100" dirty="0">
              <a:solidFill>
                <a:srgbClr val="000000"/>
              </a:solidFill>
              <a:latin typeface="Meiryo UI" panose="020B0604030504040204" pitchFamily="50" charset="-128"/>
              <a:ea typeface="Meiryo UI" panose="020B0604030504040204" pitchFamily="50" charset="-128"/>
            </a:endParaRPr>
          </a:p>
          <a:p>
            <a:pPr>
              <a:lnSpc>
                <a:spcPts val="1800"/>
              </a:lnSpc>
            </a:pPr>
            <a:r>
              <a:rPr lang="ja-JP" altLang="en-US" sz="1100" dirty="0">
                <a:solidFill>
                  <a:srgbClr val="000000"/>
                </a:solidFill>
                <a:latin typeface="Meiryo UI" panose="020B0604030504040204" pitchFamily="50" charset="-128"/>
                <a:ea typeface="Meiryo UI" panose="020B0604030504040204" pitchFamily="50" charset="-128"/>
              </a:rPr>
              <a:t>　　国道</a:t>
            </a:r>
            <a:r>
              <a:rPr lang="en-US" altLang="ja-JP" sz="1100" dirty="0">
                <a:solidFill>
                  <a:srgbClr val="000000"/>
                </a:solidFill>
                <a:latin typeface="Meiryo UI" panose="020B0604030504040204" pitchFamily="50" charset="-128"/>
                <a:ea typeface="Meiryo UI" panose="020B0604030504040204" pitchFamily="50" charset="-128"/>
              </a:rPr>
              <a:t>176</a:t>
            </a:r>
            <a:r>
              <a:rPr lang="ja-JP" altLang="en-US" sz="1100" dirty="0">
                <a:solidFill>
                  <a:srgbClr val="000000"/>
                </a:solidFill>
                <a:latin typeface="Meiryo UI" panose="020B0604030504040204" pitchFamily="50" charset="-128"/>
                <a:ea typeface="Meiryo UI" panose="020B0604030504040204" pitchFamily="50" charset="-128"/>
              </a:rPr>
              <a:t>号、国道</a:t>
            </a:r>
            <a:r>
              <a:rPr lang="en-US" altLang="ja-JP" sz="1100" dirty="0">
                <a:solidFill>
                  <a:srgbClr val="000000"/>
                </a:solidFill>
                <a:latin typeface="Meiryo UI" panose="020B0604030504040204" pitchFamily="50" charset="-128"/>
                <a:ea typeface="Meiryo UI" panose="020B0604030504040204" pitchFamily="50" charset="-128"/>
              </a:rPr>
              <a:t>307</a:t>
            </a:r>
            <a:r>
              <a:rPr lang="ja-JP" altLang="en-US" sz="1100" dirty="0">
                <a:solidFill>
                  <a:srgbClr val="000000"/>
                </a:solidFill>
                <a:latin typeface="Meiryo UI" panose="020B0604030504040204" pitchFamily="50" charset="-128"/>
                <a:ea typeface="Meiryo UI" panose="020B0604030504040204" pitchFamily="50" charset="-128"/>
              </a:rPr>
              <a:t>号、国道</a:t>
            </a:r>
            <a:r>
              <a:rPr lang="en-US" altLang="ja-JP" sz="1100" dirty="0">
                <a:solidFill>
                  <a:srgbClr val="000000"/>
                </a:solidFill>
                <a:latin typeface="Meiryo UI" panose="020B0604030504040204" pitchFamily="50" charset="-128"/>
                <a:ea typeface="Meiryo UI" panose="020B0604030504040204" pitchFamily="50" charset="-128"/>
              </a:rPr>
              <a:t>308</a:t>
            </a:r>
            <a:r>
              <a:rPr lang="ja-JP" altLang="en-US" sz="1100" dirty="0">
                <a:solidFill>
                  <a:srgbClr val="000000"/>
                </a:solidFill>
                <a:latin typeface="Meiryo UI" panose="020B0604030504040204" pitchFamily="50" charset="-128"/>
                <a:ea typeface="Meiryo UI" panose="020B0604030504040204" pitchFamily="50" charset="-128"/>
              </a:rPr>
              <a:t>号、国道</a:t>
            </a:r>
            <a:r>
              <a:rPr lang="en-US" altLang="ja-JP" sz="1100" dirty="0">
                <a:solidFill>
                  <a:srgbClr val="000000"/>
                </a:solidFill>
                <a:latin typeface="Meiryo UI" panose="020B0604030504040204" pitchFamily="50" charset="-128"/>
                <a:ea typeface="Meiryo UI" panose="020B0604030504040204" pitchFamily="50" charset="-128"/>
              </a:rPr>
              <a:t>309</a:t>
            </a:r>
            <a:r>
              <a:rPr lang="ja-JP" altLang="en-US" sz="1100" dirty="0">
                <a:solidFill>
                  <a:srgbClr val="000000"/>
                </a:solidFill>
                <a:latin typeface="Meiryo UI" panose="020B0604030504040204" pitchFamily="50" charset="-128"/>
                <a:ea typeface="Meiryo UI" panose="020B0604030504040204" pitchFamily="50" charset="-128"/>
              </a:rPr>
              <a:t>号、</a:t>
            </a:r>
            <a:endParaRPr lang="en-US" altLang="ja-JP" sz="1100" dirty="0">
              <a:solidFill>
                <a:srgbClr val="000000"/>
              </a:solidFill>
              <a:latin typeface="Meiryo UI" panose="020B0604030504040204" pitchFamily="50" charset="-128"/>
              <a:ea typeface="Meiryo UI" panose="020B0604030504040204" pitchFamily="50" charset="-128"/>
            </a:endParaRPr>
          </a:p>
          <a:p>
            <a:pPr>
              <a:lnSpc>
                <a:spcPts val="1800"/>
              </a:lnSpc>
            </a:pPr>
            <a:r>
              <a:rPr lang="ja-JP" altLang="en-US" sz="1100" dirty="0">
                <a:solidFill>
                  <a:srgbClr val="000000"/>
                </a:solidFill>
                <a:latin typeface="Meiryo UI" panose="020B0604030504040204" pitchFamily="50" charset="-128"/>
                <a:ea typeface="Meiryo UI" panose="020B0604030504040204" pitchFamily="50" charset="-128"/>
              </a:rPr>
              <a:t>　　国道</a:t>
            </a:r>
            <a:r>
              <a:rPr lang="en-US" altLang="ja-JP" sz="1100" dirty="0">
                <a:solidFill>
                  <a:srgbClr val="000000"/>
                </a:solidFill>
                <a:latin typeface="Meiryo UI" panose="020B0604030504040204" pitchFamily="50" charset="-128"/>
                <a:ea typeface="Meiryo UI" panose="020B0604030504040204" pitchFamily="50" charset="-128"/>
              </a:rPr>
              <a:t>310</a:t>
            </a:r>
            <a:r>
              <a:rPr lang="ja-JP" altLang="en-US" sz="1100" dirty="0">
                <a:solidFill>
                  <a:srgbClr val="000000"/>
                </a:solidFill>
                <a:latin typeface="Meiryo UI" panose="020B0604030504040204" pitchFamily="50" charset="-128"/>
                <a:ea typeface="Meiryo UI" panose="020B0604030504040204" pitchFamily="50" charset="-128"/>
              </a:rPr>
              <a:t>号、国道</a:t>
            </a:r>
            <a:r>
              <a:rPr lang="en-US" altLang="ja-JP" sz="1100" dirty="0">
                <a:solidFill>
                  <a:srgbClr val="000000"/>
                </a:solidFill>
                <a:latin typeface="Meiryo UI" panose="020B0604030504040204" pitchFamily="50" charset="-128"/>
                <a:ea typeface="Meiryo UI" panose="020B0604030504040204" pitchFamily="50" charset="-128"/>
              </a:rPr>
              <a:t>371</a:t>
            </a:r>
            <a:r>
              <a:rPr lang="ja-JP" altLang="en-US" sz="1100" dirty="0">
                <a:solidFill>
                  <a:srgbClr val="000000"/>
                </a:solidFill>
                <a:latin typeface="Meiryo UI" panose="020B0604030504040204" pitchFamily="50" charset="-128"/>
                <a:ea typeface="Meiryo UI" panose="020B0604030504040204" pitchFamily="50" charset="-128"/>
              </a:rPr>
              <a:t>号、国道</a:t>
            </a:r>
            <a:r>
              <a:rPr lang="en-US" altLang="ja-JP" sz="1100" dirty="0">
                <a:solidFill>
                  <a:srgbClr val="000000"/>
                </a:solidFill>
                <a:latin typeface="Meiryo UI" panose="020B0604030504040204" pitchFamily="50" charset="-128"/>
                <a:ea typeface="Meiryo UI" panose="020B0604030504040204" pitchFamily="50" charset="-128"/>
              </a:rPr>
              <a:t>423</a:t>
            </a:r>
            <a:r>
              <a:rPr lang="ja-JP" altLang="en-US" sz="1100" dirty="0">
                <a:solidFill>
                  <a:srgbClr val="000000"/>
                </a:solidFill>
                <a:latin typeface="Meiryo UI" panose="020B0604030504040204" pitchFamily="50" charset="-128"/>
                <a:ea typeface="Meiryo UI" panose="020B0604030504040204" pitchFamily="50" charset="-128"/>
              </a:rPr>
              <a:t>号、国道</a:t>
            </a:r>
            <a:r>
              <a:rPr lang="en-US" altLang="ja-JP" sz="1100" dirty="0">
                <a:solidFill>
                  <a:srgbClr val="000000"/>
                </a:solidFill>
                <a:latin typeface="Meiryo UI" panose="020B0604030504040204" pitchFamily="50" charset="-128"/>
                <a:ea typeface="Meiryo UI" panose="020B0604030504040204" pitchFamily="50" charset="-128"/>
              </a:rPr>
              <a:t>477</a:t>
            </a:r>
            <a:r>
              <a:rPr lang="ja-JP" altLang="en-US" sz="1100" dirty="0">
                <a:solidFill>
                  <a:srgbClr val="000000"/>
                </a:solidFill>
                <a:latin typeface="Meiryo UI" panose="020B0604030504040204" pitchFamily="50" charset="-128"/>
                <a:ea typeface="Meiryo UI" panose="020B0604030504040204" pitchFamily="50" charset="-128"/>
              </a:rPr>
              <a:t>号、</a:t>
            </a:r>
            <a:endParaRPr lang="en-US" altLang="ja-JP" sz="1100" dirty="0">
              <a:solidFill>
                <a:srgbClr val="000000"/>
              </a:solidFill>
              <a:latin typeface="Meiryo UI" panose="020B0604030504040204" pitchFamily="50" charset="-128"/>
              <a:ea typeface="Meiryo UI" panose="020B0604030504040204" pitchFamily="50" charset="-128"/>
            </a:endParaRPr>
          </a:p>
          <a:p>
            <a:pPr>
              <a:lnSpc>
                <a:spcPts val="1800"/>
              </a:lnSpc>
            </a:pPr>
            <a:r>
              <a:rPr lang="ja-JP" altLang="en-US" sz="1100" dirty="0">
                <a:solidFill>
                  <a:srgbClr val="000000"/>
                </a:solidFill>
                <a:latin typeface="Meiryo UI" panose="020B0604030504040204" pitchFamily="50" charset="-128"/>
                <a:ea typeface="Meiryo UI" panose="020B0604030504040204" pitchFamily="50" charset="-128"/>
              </a:rPr>
              <a:t>　　国道</a:t>
            </a:r>
            <a:r>
              <a:rPr lang="en-US" altLang="ja-JP" sz="1100" dirty="0">
                <a:solidFill>
                  <a:srgbClr val="000000"/>
                </a:solidFill>
                <a:latin typeface="Meiryo UI" panose="020B0604030504040204" pitchFamily="50" charset="-128"/>
                <a:ea typeface="Meiryo UI" panose="020B0604030504040204" pitchFamily="50" charset="-128"/>
              </a:rPr>
              <a:t>479</a:t>
            </a:r>
            <a:r>
              <a:rPr lang="ja-JP" altLang="en-US" sz="1100" dirty="0">
                <a:solidFill>
                  <a:srgbClr val="000000"/>
                </a:solidFill>
                <a:latin typeface="Meiryo UI" panose="020B0604030504040204" pitchFamily="50" charset="-128"/>
                <a:ea typeface="Meiryo UI" panose="020B0604030504040204" pitchFamily="50" charset="-128"/>
              </a:rPr>
              <a:t>号、国道</a:t>
            </a:r>
            <a:r>
              <a:rPr lang="en-US" altLang="ja-JP" sz="1100" dirty="0">
                <a:solidFill>
                  <a:srgbClr val="000000"/>
                </a:solidFill>
                <a:latin typeface="Meiryo UI" panose="020B0604030504040204" pitchFamily="50" charset="-128"/>
                <a:ea typeface="Meiryo UI" panose="020B0604030504040204" pitchFamily="50" charset="-128"/>
              </a:rPr>
              <a:t>480</a:t>
            </a:r>
            <a:r>
              <a:rPr lang="ja-JP" altLang="en-US" sz="1100" dirty="0">
                <a:solidFill>
                  <a:srgbClr val="000000"/>
                </a:solidFill>
                <a:latin typeface="Meiryo UI" panose="020B0604030504040204" pitchFamily="50" charset="-128"/>
                <a:ea typeface="Meiryo UI" panose="020B0604030504040204" pitchFamily="50" charset="-128"/>
              </a:rPr>
              <a:t>号、国道</a:t>
            </a:r>
            <a:r>
              <a:rPr lang="en-US" altLang="ja-JP" sz="1100" dirty="0">
                <a:solidFill>
                  <a:srgbClr val="000000"/>
                </a:solidFill>
                <a:latin typeface="Meiryo UI" panose="020B0604030504040204" pitchFamily="50" charset="-128"/>
                <a:ea typeface="Meiryo UI" panose="020B0604030504040204" pitchFamily="50" charset="-128"/>
              </a:rPr>
              <a:t>481</a:t>
            </a:r>
            <a:r>
              <a:rPr lang="ja-JP" altLang="en-US" sz="1100" dirty="0">
                <a:solidFill>
                  <a:srgbClr val="000000"/>
                </a:solidFill>
                <a:latin typeface="Meiryo UI" panose="020B0604030504040204" pitchFamily="50" charset="-128"/>
                <a:ea typeface="Meiryo UI" panose="020B0604030504040204" pitchFamily="50" charset="-128"/>
              </a:rPr>
              <a:t>号</a:t>
            </a:r>
            <a:r>
              <a:rPr lang="ja-JP" altLang="en-US" sz="1000" dirty="0">
                <a:solidFill>
                  <a:srgbClr val="000000"/>
                </a:solidFill>
                <a:latin typeface="Meiryo UI" panose="020B0604030504040204" pitchFamily="50" charset="-128"/>
                <a:ea typeface="Meiryo UI" panose="020B0604030504040204" pitchFamily="50" charset="-128"/>
              </a:rPr>
              <a:t>（直轄区間外）</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9" name="Rectangle 2"/>
          <p:cNvSpPr txBox="1">
            <a:spLocks noChangeArrowheads="1"/>
          </p:cNvSpPr>
          <p:nvPr/>
        </p:nvSpPr>
        <p:spPr bwMode="auto">
          <a:xfrm>
            <a:off x="323528" y="5733256"/>
            <a:ext cx="746099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15000"/>
              </a:spcBef>
              <a:buFont typeface="Wingdings" pitchFamily="2" charset="2"/>
              <a:buChar char="l"/>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15000"/>
              </a:spcBef>
              <a:buFont typeface="Wingdings" pitchFamily="2" charset="2"/>
              <a:buChar char="Ø"/>
              <a:defRPr kumimoji="1">
                <a:solidFill>
                  <a:schemeClr val="tx1"/>
                </a:solidFill>
                <a:latin typeface="HGP創英角ｺﾞｼｯｸUB" pitchFamily="50" charset="-128"/>
                <a:ea typeface="HGP創英角ｺﾞｼｯｸUB" pitchFamily="50" charset="-128"/>
              </a:defRPr>
            </a:lvl2pPr>
            <a:lvl3pPr marL="1143000" indent="-228600" eaLnBrk="0" hangingPunct="0">
              <a:spcBef>
                <a:spcPct val="15000"/>
              </a:spcBef>
              <a:buChar char="•"/>
              <a:defRPr kumimoji="1" sz="16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defRPr kumimoji="1" sz="1400">
                <a:solidFill>
                  <a:schemeClr val="tx1"/>
                </a:solidFill>
                <a:latin typeface="HGP創英角ｺﾞｼｯｸUB" pitchFamily="50" charset="-128"/>
                <a:ea typeface="ＭＳ Ｐゴシック" pitchFamily="50" charset="-128"/>
              </a:defRPr>
            </a:lvl4pPr>
            <a:lvl5pPr marL="2057400" indent="-228600" eaLnBrk="0" hangingPunct="0">
              <a:spcBef>
                <a:spcPct val="20000"/>
              </a:spcBef>
              <a:buChar char="»"/>
              <a:defRPr kumimoji="1" sz="1400">
                <a:solidFill>
                  <a:schemeClr val="tx1"/>
                </a:solidFill>
                <a:latin typeface="HGP創英角ｺﾞｼｯｸUB" pitchFamily="50" charset="-128"/>
                <a:ea typeface="ＭＳ Ｐゴシック" pitchFamily="50" charset="-128"/>
              </a:defRPr>
            </a:lvl5pPr>
            <a:lvl6pPr marL="25146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6pPr>
            <a:lvl7pPr marL="29718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7pPr>
            <a:lvl8pPr marL="34290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8pPr>
            <a:lvl9pPr marL="3886200" indent="-228600" eaLnBrk="0" fontAlgn="base" hangingPunct="0">
              <a:spcBef>
                <a:spcPct val="20000"/>
              </a:spcBef>
              <a:spcAft>
                <a:spcPct val="0"/>
              </a:spcAft>
              <a:buChar char="»"/>
              <a:defRPr kumimoji="1" sz="1400">
                <a:solidFill>
                  <a:schemeClr val="tx1"/>
                </a:solidFill>
                <a:latin typeface="HGP創英角ｺﾞｼｯｸUB" pitchFamily="50" charset="-128"/>
                <a:ea typeface="ＭＳ Ｐゴシック" pitchFamily="50" charset="-128"/>
              </a:defRPr>
            </a:lvl9pPr>
          </a:lstStyle>
          <a:p>
            <a:pPr lvl="0" eaLnBrk="1" hangingPunct="1">
              <a:spcBef>
                <a:spcPct val="0"/>
              </a:spcBef>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(Q16)</a:t>
            </a:r>
            <a:r>
              <a:rPr lang="ja-JP" altLang="en-US" sz="1800" dirty="0">
                <a:solidFill>
                  <a:srgbClr val="000000"/>
                </a:solidFill>
                <a:latin typeface="Meiryo UI" panose="020B0604030504040204" pitchFamily="50" charset="-128"/>
                <a:ea typeface="Meiryo UI" panose="020B0604030504040204" pitchFamily="50" charset="-128"/>
              </a:rPr>
              <a:t>施設を所管する事務所又は工営所の連絡先が分からない</a:t>
            </a:r>
            <a:endParaRPr lang="en-US" altLang="ja-JP" sz="1800" dirty="0">
              <a:solidFill>
                <a:srgbClr val="000000"/>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02378B8D-A592-4337-9389-202BBC2CAC3B}"/>
              </a:ext>
            </a:extLst>
          </p:cNvPr>
          <p:cNvSpPr txBox="1"/>
          <p:nvPr/>
        </p:nvSpPr>
        <p:spPr>
          <a:xfrm>
            <a:off x="513204" y="6197242"/>
            <a:ext cx="8604448" cy="358816"/>
          </a:xfrm>
          <a:prstGeom prst="rect">
            <a:avLst/>
          </a:prstGeom>
          <a:noFill/>
        </p:spPr>
        <p:txBody>
          <a:bodyPr wrap="square" rtlCol="0">
            <a:spAutoFit/>
          </a:bodyPr>
          <a:lstStyle/>
          <a:p>
            <a:pPr>
              <a:lnSpc>
                <a:spcPts val="2400"/>
              </a:lnSpc>
            </a:pPr>
            <a:r>
              <a:rPr lang="en-US" altLang="ja-JP" sz="1400" dirty="0">
                <a:latin typeface="Meiryo UI" panose="020B0604030504040204" pitchFamily="50" charset="-128"/>
                <a:ea typeface="Meiryo UI" panose="020B0604030504040204" pitchFamily="50" charset="-128"/>
              </a:rPr>
              <a:t>A16</a:t>
            </a:r>
            <a:r>
              <a:rPr lang="ja-JP" altLang="en-US" sz="1400" dirty="0">
                <a:latin typeface="Meiryo UI" panose="020B0604030504040204" pitchFamily="50" charset="-128"/>
                <a:ea typeface="Meiryo UI" panose="020B0604030504040204" pitchFamily="50" charset="-128"/>
              </a:rPr>
              <a:t>：大阪府の施設を所管する事務所又は工営所の連絡先は、</a:t>
            </a:r>
            <a:r>
              <a:rPr lang="en-US" altLang="ja-JP" sz="1400" dirty="0">
                <a:solidFill>
                  <a:srgbClr val="FF0000"/>
                </a:solidFill>
                <a:latin typeface="Meiryo UI" panose="020B0604030504040204" pitchFamily="50" charset="-128"/>
                <a:ea typeface="Meiryo UI" panose="020B0604030504040204" pitchFamily="50" charset="-128"/>
              </a:rPr>
              <a:t>35</a:t>
            </a:r>
            <a:r>
              <a:rPr lang="ja-JP" altLang="en-US" sz="1400" dirty="0">
                <a:solidFill>
                  <a:srgbClr val="FF0000"/>
                </a:solidFill>
                <a:latin typeface="Meiryo UI" panose="020B0604030504040204" pitchFamily="50" charset="-128"/>
                <a:ea typeface="Meiryo UI" panose="020B0604030504040204" pitchFamily="50" charset="-128"/>
              </a:rPr>
              <a:t>～</a:t>
            </a:r>
            <a:r>
              <a:rPr lang="en-US" altLang="ja-JP" sz="1400" dirty="0">
                <a:solidFill>
                  <a:srgbClr val="FF0000"/>
                </a:solidFill>
                <a:latin typeface="Meiryo UI" panose="020B0604030504040204" pitchFamily="50" charset="-128"/>
                <a:ea typeface="Meiryo UI" panose="020B0604030504040204" pitchFamily="50" charset="-128"/>
              </a:rPr>
              <a:t>37</a:t>
            </a:r>
            <a:r>
              <a:rPr lang="ja-JP" altLang="en-US" sz="1400" dirty="0">
                <a:solidFill>
                  <a:srgbClr val="FF0000"/>
                </a:solidFill>
                <a:latin typeface="Meiryo UI" panose="020B0604030504040204" pitchFamily="50" charset="-128"/>
                <a:ea typeface="Meiryo UI" panose="020B0604030504040204" pitchFamily="50" charset="-128"/>
              </a:rPr>
              <a:t>ページ</a:t>
            </a:r>
            <a:r>
              <a:rPr lang="ja-JP" altLang="en-US" sz="1400" dirty="0">
                <a:latin typeface="Meiryo UI" panose="020B0604030504040204" pitchFamily="50" charset="-128"/>
                <a:ea typeface="Meiryo UI" panose="020B0604030504040204" pitchFamily="50" charset="-128"/>
              </a:rPr>
              <a:t>に記載のとおりです。</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24209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33518" y="3183732"/>
            <a:ext cx="8676964" cy="490537"/>
          </a:xfrm>
        </p:spPr>
        <p:txBody>
          <a:bodyPr/>
          <a:lstStyle/>
          <a:p>
            <a:pPr algn="ctr"/>
            <a:r>
              <a:rPr lang="en-US" altLang="ja-JP" sz="4400" dirty="0"/>
              <a:t>2.</a:t>
            </a:r>
            <a:r>
              <a:rPr lang="ja-JP" altLang="en-US" sz="4400" dirty="0"/>
              <a:t>通報の</a:t>
            </a:r>
            <a:r>
              <a:rPr kumimoji="1" lang="ja-JP" altLang="en-US" sz="4400" dirty="0"/>
              <a:t>手順</a:t>
            </a:r>
          </a:p>
        </p:txBody>
      </p:sp>
    </p:spTree>
    <p:extLst>
      <p:ext uri="{BB962C8B-B14F-4D97-AF65-F5344CB8AC3E}">
        <p14:creationId xmlns:p14="http://schemas.microsoft.com/office/powerpoint/2010/main" val="2210839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30E88C5-C80F-425E-9A0E-5C24D98A7E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342146" y="2431773"/>
            <a:ext cx="5293110" cy="3549279"/>
          </a:xfrm>
          <a:prstGeom prst="rect">
            <a:avLst/>
          </a:prstGeom>
        </p:spPr>
      </p:pic>
      <p:grpSp>
        <p:nvGrpSpPr>
          <p:cNvPr id="25" name="グループ化 24"/>
          <p:cNvGrpSpPr/>
          <p:nvPr/>
        </p:nvGrpSpPr>
        <p:grpSpPr>
          <a:xfrm>
            <a:off x="462073" y="1916832"/>
            <a:ext cx="2436841" cy="4634746"/>
            <a:chOff x="462073" y="1916832"/>
            <a:chExt cx="2436841" cy="4634746"/>
          </a:xfrm>
        </p:grpSpPr>
        <p:grpSp>
          <p:nvGrpSpPr>
            <p:cNvPr id="7" name="グループ化 6"/>
            <p:cNvGrpSpPr/>
            <p:nvPr/>
          </p:nvGrpSpPr>
          <p:grpSpPr>
            <a:xfrm>
              <a:off x="462073" y="1916832"/>
              <a:ext cx="2436841" cy="4634746"/>
              <a:chOff x="462073" y="1916832"/>
              <a:chExt cx="2436841" cy="4634746"/>
            </a:xfrm>
          </p:grpSpPr>
          <p:pic>
            <p:nvPicPr>
              <p:cNvPr id="19" name="図 18"/>
              <p:cNvPicPr>
                <a:picLocks noChangeAspect="1"/>
              </p:cNvPicPr>
              <p:nvPr/>
            </p:nvPicPr>
            <p:blipFill rotWithShape="1">
              <a:blip r:embed="rId4" cstate="print">
                <a:extLst>
                  <a:ext uri="{28A0092B-C50C-407E-A947-70E740481C1C}">
                    <a14:useLocalDpi xmlns:a14="http://schemas.microsoft.com/office/drawing/2010/main" val="0"/>
                  </a:ext>
                </a:extLst>
              </a:blip>
              <a:srcRect t="8512" b="5900"/>
              <a:stretch/>
            </p:blipFill>
            <p:spPr>
              <a:xfrm>
                <a:off x="462073" y="1916832"/>
                <a:ext cx="2436841" cy="4634746"/>
              </a:xfrm>
              <a:prstGeom prst="rect">
                <a:avLst/>
              </a:prstGeom>
              <a:ln>
                <a:solidFill>
                  <a:schemeClr val="tx1"/>
                </a:solidFill>
              </a:ln>
            </p:spPr>
          </p:pic>
          <p:sp>
            <p:nvSpPr>
              <p:cNvPr id="23" name="角丸四角形 22"/>
              <p:cNvSpPr/>
              <p:nvPr/>
            </p:nvSpPr>
            <p:spPr>
              <a:xfrm>
                <a:off x="800100" y="2273519"/>
                <a:ext cx="402167" cy="131014"/>
              </a:xfrm>
              <a:prstGeom prst="roundRect">
                <a:avLst>
                  <a:gd name="adj" fmla="val 9508"/>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rotWithShape="1">
              <a:blip r:embed="rId5"/>
              <a:srcRect l="37658" t="16780" r="37658" b="60672"/>
              <a:stretch/>
            </p:blipFill>
            <p:spPr>
              <a:xfrm>
                <a:off x="508744" y="2233006"/>
                <a:ext cx="198767" cy="198767"/>
              </a:xfrm>
              <a:prstGeom prst="ellipse">
                <a:avLst/>
              </a:prstGeom>
              <a:ln>
                <a:noFill/>
              </a:ln>
            </p:spPr>
          </p:pic>
        </p:grpSp>
        <p:sp>
          <p:nvSpPr>
            <p:cNvPr id="17" name="正方形/長方形 16"/>
            <p:cNvSpPr/>
            <p:nvPr/>
          </p:nvSpPr>
          <p:spPr>
            <a:xfrm>
              <a:off x="707510" y="3190191"/>
              <a:ext cx="1681943" cy="394291"/>
            </a:xfrm>
            <a:prstGeom prst="rect">
              <a:avLst/>
            </a:prstGeom>
            <a:solidFill>
              <a:srgbClr val="A1B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6">
              <a:extLst>
                <a:ext uri="{BEBA8EAE-BF5A-486C-A8C5-ECC9F3942E4B}">
                  <a14:imgProps xmlns:a14="http://schemas.microsoft.com/office/drawing/2010/main">
                    <a14:imgLayer r:embed="rId7">
                      <a14:imgEffect>
                        <a14:backgroundRemoval t="880" b="96479" l="1348" r="99730">
                          <a14:foregroundMark x1="3369" y1="3521" x2="3369" y2="3521"/>
                        </a14:backgroundRemoval>
                      </a14:imgEffect>
                    </a14:imgLayer>
                  </a14:imgProps>
                </a:ext>
              </a:extLst>
            </a:blip>
            <a:stretch>
              <a:fillRect/>
            </a:stretch>
          </p:blipFill>
          <p:spPr>
            <a:xfrm>
              <a:off x="676894" y="2195419"/>
              <a:ext cx="1712560" cy="1310963"/>
            </a:xfrm>
            <a:prstGeom prst="rect">
              <a:avLst/>
            </a:prstGeom>
          </p:spPr>
        </p:pic>
      </p:grpSp>
      <p:sp>
        <p:nvSpPr>
          <p:cNvPr id="3" name="タイトル 2"/>
          <p:cNvSpPr>
            <a:spLocks noGrp="1"/>
          </p:cNvSpPr>
          <p:nvPr>
            <p:ph type="title"/>
          </p:nvPr>
        </p:nvSpPr>
        <p:spPr>
          <a:xfrm>
            <a:off x="754167" y="117638"/>
            <a:ext cx="7694880" cy="706561"/>
          </a:xfrm>
        </p:spPr>
        <p:txBody>
          <a:bodyPr/>
          <a:lstStyle/>
          <a:p>
            <a:r>
              <a:rPr lang="en-US" altLang="ja-JP" dirty="0"/>
              <a:t>2.1</a:t>
            </a:r>
            <a:r>
              <a:rPr lang="ja-JP" altLang="en-US" dirty="0"/>
              <a:t>　通報を開始する</a:t>
            </a:r>
            <a:endParaRPr lang="en-US" altLang="ja-JP" dirty="0"/>
          </a:p>
        </p:txBody>
      </p:sp>
      <p:sp>
        <p:nvSpPr>
          <p:cNvPr id="8" name="Rectangle 4"/>
          <p:cNvSpPr>
            <a:spLocks noChangeArrowheads="1"/>
          </p:cNvSpPr>
          <p:nvPr/>
        </p:nvSpPr>
        <p:spPr bwMode="auto">
          <a:xfrm>
            <a:off x="168127" y="824199"/>
            <a:ext cx="8670230" cy="660585"/>
          </a:xfrm>
          <a:prstGeom prst="rect">
            <a:avLst/>
          </a:prstGeom>
          <a:solidFill>
            <a:schemeClr val="accent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友だち追加をするとシステムからメッセージが届くとともに、以下のメニューが画面上に展開します。</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メニュー上段の</a:t>
            </a:r>
            <a:r>
              <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施設の不具合を通報する</a:t>
            </a:r>
            <a:r>
              <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をタップすると通報を開始します。</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462072" y="4581128"/>
            <a:ext cx="2436841" cy="165618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bwMode="auto">
          <a:xfrm flipH="1">
            <a:off x="462075" y="2437859"/>
            <a:ext cx="2868432" cy="2143269"/>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20"/>
          <p:cNvCxnSpPr/>
          <p:nvPr/>
        </p:nvCxnSpPr>
        <p:spPr bwMode="auto">
          <a:xfrm flipH="1">
            <a:off x="2840968" y="6055289"/>
            <a:ext cx="5826177" cy="178734"/>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正方形/長方形 9"/>
          <p:cNvSpPr/>
          <p:nvPr/>
        </p:nvSpPr>
        <p:spPr>
          <a:xfrm>
            <a:off x="5076056" y="2852936"/>
            <a:ext cx="3456384" cy="115212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3670183" y="1649124"/>
            <a:ext cx="4996965" cy="707886"/>
          </a:xfrm>
          <a:prstGeom prst="rect">
            <a:avLst/>
          </a:prstGeom>
          <a:noFill/>
        </p:spPr>
        <p:txBody>
          <a:bodyPr wrap="square" rtlCol="0">
            <a:spAutoFit/>
          </a:bodyPr>
          <a:lstStyle/>
          <a:p>
            <a:r>
              <a:rPr kumimoji="1" lang="ja-JP" altLang="en-US" sz="2000" b="1" dirty="0">
                <a:ln>
                  <a:solidFill>
                    <a:srgbClr val="F0EDF4"/>
                  </a:solidFill>
                </a:ln>
                <a:solidFill>
                  <a:srgbClr val="FF0000"/>
                </a:solidFill>
                <a:latin typeface="+mn-ea"/>
                <a:ea typeface="+mn-ea"/>
              </a:rPr>
              <a:t>タップして通報を開始する</a:t>
            </a:r>
            <a:endParaRPr kumimoji="1" lang="en-US" altLang="ja-JP" sz="2000" b="1" dirty="0">
              <a:ln>
                <a:solidFill>
                  <a:srgbClr val="F0EDF4"/>
                </a:solidFill>
              </a:ln>
              <a:solidFill>
                <a:srgbClr val="FF0000"/>
              </a:solidFill>
              <a:latin typeface="+mn-ea"/>
              <a:ea typeface="+mn-ea"/>
            </a:endParaRPr>
          </a:p>
          <a:p>
            <a:r>
              <a:rPr kumimoji="1" lang="ja-JP" altLang="en-US" sz="2000" b="1" dirty="0">
                <a:ln>
                  <a:solidFill>
                    <a:srgbClr val="F0EDF4"/>
                  </a:solidFill>
                </a:ln>
                <a:solidFill>
                  <a:srgbClr val="FF0000"/>
                </a:solidFill>
                <a:latin typeface="+mn-ea"/>
                <a:ea typeface="+mn-ea"/>
              </a:rPr>
              <a:t>（利用規約に同意したうえでご利用ください）</a:t>
            </a:r>
          </a:p>
        </p:txBody>
      </p:sp>
      <p:pic>
        <p:nvPicPr>
          <p:cNvPr id="22" name="図 21">
            <a:extLst>
              <a:ext uri="{FF2B5EF4-FFF2-40B4-BE49-F238E27FC236}">
                <a16:creationId xmlns:a16="http://schemas.microsoft.com/office/drawing/2014/main" id="{536EFA5D-FC69-4870-814D-C407811F039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62071" y="4566614"/>
            <a:ext cx="2455919" cy="1646809"/>
          </a:xfrm>
          <a:prstGeom prst="rect">
            <a:avLst/>
          </a:prstGeom>
        </p:spPr>
      </p:pic>
    </p:spTree>
    <p:extLst>
      <p:ext uri="{BB962C8B-B14F-4D97-AF65-F5344CB8AC3E}">
        <p14:creationId xmlns:p14="http://schemas.microsoft.com/office/powerpoint/2010/main" val="4197363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7B2232D9-49CD-41C7-AD10-E817ABC744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979" t="12653" r="324" b="6120"/>
          <a:stretch/>
        </p:blipFill>
        <p:spPr>
          <a:xfrm>
            <a:off x="4985401" y="4470799"/>
            <a:ext cx="1413479" cy="2033359"/>
          </a:xfrm>
          <a:prstGeom prst="rect">
            <a:avLst/>
          </a:prstGeom>
          <a:ln>
            <a:solidFill>
              <a:schemeClr val="tx1"/>
            </a:solidFill>
          </a:ln>
        </p:spPr>
      </p:pic>
      <p:pic>
        <p:nvPicPr>
          <p:cNvPr id="37" name="図 36">
            <a:extLst>
              <a:ext uri="{FF2B5EF4-FFF2-40B4-BE49-F238E27FC236}">
                <a16:creationId xmlns:a16="http://schemas.microsoft.com/office/drawing/2014/main" id="{0F09EDA2-2A80-4B22-A293-FA70724DF2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775" t="23062" r="66616" b="3575"/>
          <a:stretch/>
        </p:blipFill>
        <p:spPr>
          <a:xfrm>
            <a:off x="4958721" y="1978131"/>
            <a:ext cx="1451902" cy="2090526"/>
          </a:xfrm>
          <a:prstGeom prst="rect">
            <a:avLst/>
          </a:prstGeom>
        </p:spPr>
      </p:pic>
      <p:grpSp>
        <p:nvGrpSpPr>
          <p:cNvPr id="10" name="グループ化 9"/>
          <p:cNvGrpSpPr/>
          <p:nvPr/>
        </p:nvGrpSpPr>
        <p:grpSpPr>
          <a:xfrm>
            <a:off x="179512" y="1844824"/>
            <a:ext cx="2459905" cy="4650059"/>
            <a:chOff x="179512" y="1844824"/>
            <a:chExt cx="2459905" cy="4650059"/>
          </a:xfrm>
        </p:grpSpPr>
        <p:pic>
          <p:nvPicPr>
            <p:cNvPr id="2" name="図 1"/>
            <p:cNvPicPr>
              <a:picLocks noChangeAspect="1"/>
            </p:cNvPicPr>
            <p:nvPr/>
          </p:nvPicPr>
          <p:blipFill rotWithShape="1">
            <a:blip r:embed="rId5" cstate="print">
              <a:extLst>
                <a:ext uri="{28A0092B-C50C-407E-A947-70E740481C1C}">
                  <a14:useLocalDpi xmlns:a14="http://schemas.microsoft.com/office/drawing/2010/main" val="0"/>
                </a:ext>
              </a:extLst>
            </a:blip>
            <a:srcRect t="8608" b="6328"/>
            <a:stretch/>
          </p:blipFill>
          <p:spPr>
            <a:xfrm>
              <a:off x="179512" y="1844824"/>
              <a:ext cx="2459905" cy="4650059"/>
            </a:xfrm>
            <a:prstGeom prst="rect">
              <a:avLst/>
            </a:prstGeom>
            <a:ln>
              <a:solidFill>
                <a:schemeClr val="tx1"/>
              </a:solidFill>
            </a:ln>
          </p:spPr>
        </p:pic>
        <p:pic>
          <p:nvPicPr>
            <p:cNvPr id="9" name="図 8"/>
            <p:cNvPicPr>
              <a:picLocks noChangeAspect="1"/>
            </p:cNvPicPr>
            <p:nvPr/>
          </p:nvPicPr>
          <p:blipFill rotWithShape="1">
            <a:blip r:embed="rId6"/>
            <a:srcRect t="30006"/>
            <a:stretch/>
          </p:blipFill>
          <p:spPr>
            <a:xfrm>
              <a:off x="395536" y="1867193"/>
              <a:ext cx="1728192" cy="925515"/>
            </a:xfrm>
            <a:prstGeom prst="rect">
              <a:avLst/>
            </a:prstGeom>
          </p:spPr>
        </p:pic>
      </p:grpSp>
      <p:sp>
        <p:nvSpPr>
          <p:cNvPr id="3" name="タイトル 2"/>
          <p:cNvSpPr>
            <a:spLocks noGrp="1"/>
          </p:cNvSpPr>
          <p:nvPr>
            <p:ph type="title"/>
          </p:nvPr>
        </p:nvSpPr>
        <p:spPr>
          <a:xfrm>
            <a:off x="754167" y="117638"/>
            <a:ext cx="7694880" cy="706561"/>
          </a:xfrm>
        </p:spPr>
        <p:txBody>
          <a:bodyPr/>
          <a:lstStyle/>
          <a:p>
            <a:r>
              <a:rPr lang="en-US" altLang="ja-JP" dirty="0"/>
              <a:t>2.2</a:t>
            </a:r>
            <a:r>
              <a:rPr lang="ja-JP" altLang="en-US" dirty="0"/>
              <a:t>　施設の選択</a:t>
            </a:r>
            <a:endParaRPr lang="en-US" altLang="ja-JP" dirty="0"/>
          </a:p>
        </p:txBody>
      </p:sp>
      <p:sp>
        <p:nvSpPr>
          <p:cNvPr id="8" name="Rectangle 4"/>
          <p:cNvSpPr>
            <a:spLocks noChangeArrowheads="1"/>
          </p:cNvSpPr>
          <p:nvPr/>
        </p:nvSpPr>
        <p:spPr bwMode="auto">
          <a:xfrm>
            <a:off x="168126" y="673477"/>
            <a:ext cx="8796362" cy="970094"/>
          </a:xfrm>
          <a:prstGeom prst="rect">
            <a:avLst/>
          </a:prstGeom>
          <a:solidFill>
            <a:schemeClr val="accent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fontAlgn="auto">
              <a:spcAft>
                <a:spcPts val="0"/>
              </a:spcAft>
              <a:defRPr/>
            </a:pPr>
            <a:r>
              <a:rPr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通報する施設を「大阪府が管理する道路施設」「管轄の分からない道路施設」「河川施設」「府営公園」</a:t>
            </a:r>
            <a:endParaRPr lang="en-US" altLang="ja-JP"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fontAlgn="auto">
              <a:spcAft>
                <a:spcPts val="0"/>
              </a:spcAft>
              <a:defRPr/>
            </a:pPr>
            <a:r>
              <a:rPr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「信号機</a:t>
            </a:r>
            <a:r>
              <a:rPr lang="en-US" altLang="ja-JP"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道路標識･標示」「違法・危険な盛土等」の６つから選択してください。</a:t>
            </a:r>
            <a:endParaRPr lang="en-US" altLang="ja-JP"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fontAlgn="auto">
              <a:spcAft>
                <a:spcPts val="0"/>
              </a:spcAft>
              <a:defRPr/>
            </a:pPr>
            <a:r>
              <a:rPr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「管轄の分からない道路施設」 「信号機</a:t>
            </a:r>
            <a:r>
              <a:rPr lang="en-US" altLang="ja-JP"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道路標識・標示」 「違法・危険な盛土等」については、タップすると各々別ページへ移動しますので、そちらから通報をお願いします。</a:t>
            </a:r>
            <a:endParaRPr lang="en-US" altLang="ja-JP"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 name="グループ化 4">
            <a:extLst>
              <a:ext uri="{FF2B5EF4-FFF2-40B4-BE49-F238E27FC236}">
                <a16:creationId xmlns:a16="http://schemas.microsoft.com/office/drawing/2014/main" id="{6B4C40C5-B70B-44B0-9679-B4F4A3839001}"/>
              </a:ext>
            </a:extLst>
          </p:cNvPr>
          <p:cNvGrpSpPr/>
          <p:nvPr/>
        </p:nvGrpSpPr>
        <p:grpSpPr>
          <a:xfrm>
            <a:off x="2843808" y="1556792"/>
            <a:ext cx="6120680" cy="5040560"/>
            <a:chOff x="2843808" y="1556792"/>
            <a:chExt cx="6120680" cy="5040560"/>
          </a:xfrm>
        </p:grpSpPr>
        <p:grpSp>
          <p:nvGrpSpPr>
            <p:cNvPr id="6" name="グループ化 5"/>
            <p:cNvGrpSpPr/>
            <p:nvPr/>
          </p:nvGrpSpPr>
          <p:grpSpPr>
            <a:xfrm>
              <a:off x="2843808" y="1643571"/>
              <a:ext cx="6120680" cy="4953781"/>
              <a:chOff x="3292405" y="1643571"/>
              <a:chExt cx="6120680" cy="5040326"/>
            </a:xfrm>
          </p:grpSpPr>
          <p:sp>
            <p:nvSpPr>
              <p:cNvPr id="34" name="正方形/長方形 33"/>
              <p:cNvSpPr/>
              <p:nvPr/>
            </p:nvSpPr>
            <p:spPr>
              <a:xfrm>
                <a:off x="3292405" y="1714982"/>
                <a:ext cx="6120680" cy="49689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668532" y="1643571"/>
                <a:ext cx="3160377" cy="231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p:cNvSpPr txBox="1"/>
            <p:nvPr/>
          </p:nvSpPr>
          <p:spPr>
            <a:xfrm>
              <a:off x="4162637" y="1556792"/>
              <a:ext cx="3289683" cy="369332"/>
            </a:xfrm>
            <a:prstGeom prst="rect">
              <a:avLst/>
            </a:prstGeom>
            <a:noFill/>
          </p:spPr>
          <p:txBody>
            <a:bodyPr wrap="square" rtlCol="0">
              <a:spAutoFit/>
            </a:bodyPr>
            <a:lstStyle/>
            <a:p>
              <a:r>
                <a:rPr kumimoji="1" lang="ja-JP" altLang="en-US" b="1" dirty="0">
                  <a:ln>
                    <a:solidFill>
                      <a:srgbClr val="F0EDF4"/>
                    </a:solidFill>
                  </a:ln>
                  <a:solidFill>
                    <a:srgbClr val="FF0000"/>
                  </a:solidFill>
                  <a:latin typeface="+mn-ea"/>
                  <a:ea typeface="+mn-ea"/>
                </a:rPr>
                <a:t>当てはまる</a:t>
              </a:r>
              <a:r>
                <a:rPr lang="ja-JP" altLang="en-US" b="1" dirty="0">
                  <a:ln>
                    <a:solidFill>
                      <a:srgbClr val="F0EDF4"/>
                    </a:solidFill>
                  </a:ln>
                  <a:solidFill>
                    <a:srgbClr val="FF0000"/>
                  </a:solidFill>
                  <a:latin typeface="+mn-ea"/>
                  <a:ea typeface="+mn-ea"/>
                </a:rPr>
                <a:t>施設</a:t>
              </a:r>
              <a:r>
                <a:rPr kumimoji="1" lang="ja-JP" altLang="en-US" b="1" dirty="0">
                  <a:ln>
                    <a:solidFill>
                      <a:srgbClr val="F0EDF4"/>
                    </a:solidFill>
                  </a:ln>
                  <a:solidFill>
                    <a:srgbClr val="FF0000"/>
                  </a:solidFill>
                  <a:latin typeface="+mn-ea"/>
                  <a:ea typeface="+mn-ea"/>
                </a:rPr>
                <a:t>を選択してタップ</a:t>
              </a:r>
            </a:p>
          </p:txBody>
        </p:sp>
        <p:pic>
          <p:nvPicPr>
            <p:cNvPr id="25" name="図 24">
              <a:extLst>
                <a:ext uri="{FF2B5EF4-FFF2-40B4-BE49-F238E27FC236}">
                  <a16:creationId xmlns:a16="http://schemas.microsoft.com/office/drawing/2014/main" id="{C0900D0D-3912-4163-8AD6-D0636A1061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131841" y="4492355"/>
              <a:ext cx="1440160" cy="2026127"/>
            </a:xfrm>
            <a:prstGeom prst="rect">
              <a:avLst/>
            </a:prstGeom>
            <a:ln>
              <a:solidFill>
                <a:schemeClr val="tx1"/>
              </a:solidFill>
            </a:ln>
          </p:spPr>
        </p:pic>
        <p:pic>
          <p:nvPicPr>
            <p:cNvPr id="29" name="図 28">
              <a:extLst>
                <a:ext uri="{FF2B5EF4-FFF2-40B4-BE49-F238E27FC236}">
                  <a16:creationId xmlns:a16="http://schemas.microsoft.com/office/drawing/2014/main" id="{F4729E24-A350-4377-A3AB-6970C6F37F7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131841" y="1985324"/>
              <a:ext cx="1440160" cy="2091747"/>
            </a:xfrm>
            <a:prstGeom prst="rect">
              <a:avLst/>
            </a:prstGeom>
            <a:ln>
              <a:solidFill>
                <a:schemeClr val="tx1"/>
              </a:solidFill>
            </a:ln>
          </p:spPr>
        </p:pic>
        <p:pic>
          <p:nvPicPr>
            <p:cNvPr id="31" name="図 30">
              <a:extLst>
                <a:ext uri="{FF2B5EF4-FFF2-40B4-BE49-F238E27FC236}">
                  <a16:creationId xmlns:a16="http://schemas.microsoft.com/office/drawing/2014/main" id="{BF700821-5604-4B5D-86CE-1FD6609F17C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007982" y="1976910"/>
              <a:ext cx="1440162" cy="2091747"/>
            </a:xfrm>
            <a:prstGeom prst="rect">
              <a:avLst/>
            </a:prstGeom>
            <a:ln>
              <a:solidFill>
                <a:schemeClr val="tx1"/>
              </a:solidFill>
            </a:ln>
          </p:spPr>
        </p:pic>
      </p:grpSp>
      <p:sp>
        <p:nvSpPr>
          <p:cNvPr id="32" name="テキスト ボックス 31">
            <a:extLst>
              <a:ext uri="{FF2B5EF4-FFF2-40B4-BE49-F238E27FC236}">
                <a16:creationId xmlns:a16="http://schemas.microsoft.com/office/drawing/2014/main" id="{C21CC1FC-1E0B-45C9-AE89-F9E66BEB84B2}"/>
              </a:ext>
            </a:extLst>
          </p:cNvPr>
          <p:cNvSpPr txBox="1"/>
          <p:nvPr/>
        </p:nvSpPr>
        <p:spPr>
          <a:xfrm>
            <a:off x="4681972" y="3846024"/>
            <a:ext cx="2326010" cy="646331"/>
          </a:xfrm>
          <a:prstGeom prst="rect">
            <a:avLst/>
          </a:prstGeom>
          <a:noFill/>
        </p:spPr>
        <p:txBody>
          <a:bodyPr wrap="square">
            <a:spAutoFit/>
          </a:bodyPr>
          <a:lstStyle/>
          <a:p>
            <a:pPr algn="ctr"/>
            <a:r>
              <a:rPr lang="ja-JP" altLang="en-US" sz="1200" b="1" dirty="0">
                <a:solidFill>
                  <a:srgbClr val="FF0000"/>
                </a:solidFill>
                <a:latin typeface="BIZ UDPゴシック" panose="020B0400000000000000" pitchFamily="50" charset="-128"/>
                <a:ea typeface="BIZ UDPゴシック" panose="020B0400000000000000" pitchFamily="50" charset="-128"/>
              </a:rPr>
              <a:t>↑</a:t>
            </a:r>
            <a:endParaRPr lang="en-US" altLang="ja-JP" sz="1200" b="1" dirty="0">
              <a:solidFill>
                <a:srgbClr val="FF0000"/>
              </a:solidFill>
              <a:latin typeface="BIZ UDPゴシック" panose="020B0400000000000000" pitchFamily="50" charset="-128"/>
              <a:ea typeface="BIZ UDPゴシック" panose="020B0400000000000000" pitchFamily="50" charset="-128"/>
            </a:endParaRPr>
          </a:p>
          <a:p>
            <a:pPr algn="ctr"/>
            <a:r>
              <a:rPr lang="ja-JP" altLang="en-US" sz="1200" b="1" dirty="0">
                <a:solidFill>
                  <a:srgbClr val="FF0000"/>
                </a:solidFill>
                <a:latin typeface="BIZ UDPゴシック" panose="020B0400000000000000" pitchFamily="50" charset="-128"/>
                <a:ea typeface="BIZ UDPゴシック" panose="020B0400000000000000" pitchFamily="50" charset="-128"/>
              </a:rPr>
              <a:t>管理者がわからない道路は、</a:t>
            </a:r>
            <a:endParaRPr lang="en-US" altLang="ja-JP" sz="1200" b="1" dirty="0">
              <a:solidFill>
                <a:srgbClr val="FF0000"/>
              </a:solidFill>
              <a:latin typeface="BIZ UDPゴシック" panose="020B0400000000000000" pitchFamily="50" charset="-128"/>
              <a:ea typeface="BIZ UDPゴシック" panose="020B0400000000000000" pitchFamily="50" charset="-128"/>
            </a:endParaRPr>
          </a:p>
          <a:p>
            <a:pPr algn="ctr"/>
            <a:r>
              <a:rPr lang="ja-JP" altLang="en-US" sz="1200" b="1" dirty="0">
                <a:solidFill>
                  <a:srgbClr val="FF0000"/>
                </a:solidFill>
                <a:latin typeface="BIZ UDPゴシック" panose="020B0400000000000000" pitchFamily="50" charset="-128"/>
                <a:ea typeface="BIZ UDPゴシック" panose="020B0400000000000000" pitchFamily="50" charset="-128"/>
              </a:rPr>
              <a:t>　 このカードをタップ！</a:t>
            </a:r>
            <a:endParaRPr lang="en-US" altLang="ja-JP" sz="1200" b="1" dirty="0">
              <a:solidFill>
                <a:srgbClr val="FF0000"/>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ED26F9DB-D114-4CD8-A63A-3C55AA0D282A}"/>
              </a:ext>
            </a:extLst>
          </p:cNvPr>
          <p:cNvSpPr txBox="1"/>
          <p:nvPr/>
        </p:nvSpPr>
        <p:spPr>
          <a:xfrm>
            <a:off x="3203848" y="2653451"/>
            <a:ext cx="249490" cy="338554"/>
          </a:xfrm>
          <a:prstGeom prst="rect">
            <a:avLst/>
          </a:prstGeom>
          <a:solidFill>
            <a:schemeClr val="bg1"/>
          </a:solidFill>
        </p:spPr>
        <p:txBody>
          <a:bodyPr wrap="square">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①</a:t>
            </a:r>
            <a:endParaRPr lang="en-US" altLang="ja-JP" sz="1600" b="1" dirty="0">
              <a:solidFill>
                <a:srgbClr val="FF0000"/>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3ABE879B-16E6-4CAA-A2FF-8B1C57995B56}"/>
              </a:ext>
            </a:extLst>
          </p:cNvPr>
          <p:cNvSpPr txBox="1"/>
          <p:nvPr/>
        </p:nvSpPr>
        <p:spPr>
          <a:xfrm>
            <a:off x="5087728" y="2673552"/>
            <a:ext cx="249490" cy="338554"/>
          </a:xfrm>
          <a:prstGeom prst="rect">
            <a:avLst/>
          </a:prstGeom>
          <a:solidFill>
            <a:schemeClr val="bg1"/>
          </a:solidFill>
        </p:spPr>
        <p:txBody>
          <a:bodyPr wrap="square">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②</a:t>
            </a:r>
            <a:endParaRPr lang="en-US" altLang="ja-JP" sz="1600" b="1" dirty="0">
              <a:solidFill>
                <a:srgbClr val="FF0000"/>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5D06EF6A-394A-4DD2-8E03-C527B1CDC623}"/>
              </a:ext>
            </a:extLst>
          </p:cNvPr>
          <p:cNvSpPr txBox="1"/>
          <p:nvPr/>
        </p:nvSpPr>
        <p:spPr>
          <a:xfrm>
            <a:off x="7028244" y="2653451"/>
            <a:ext cx="249490" cy="338554"/>
          </a:xfrm>
          <a:prstGeom prst="rect">
            <a:avLst/>
          </a:prstGeom>
          <a:solidFill>
            <a:schemeClr val="bg1"/>
          </a:solidFill>
        </p:spPr>
        <p:txBody>
          <a:bodyPr wrap="square">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③</a:t>
            </a:r>
            <a:endParaRPr lang="en-US" altLang="ja-JP" sz="1600" b="1" dirty="0">
              <a:solidFill>
                <a:srgbClr val="FF0000"/>
              </a:solidFill>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29F05C39-5695-4CD0-BE0E-2C9DF17D9316}"/>
              </a:ext>
            </a:extLst>
          </p:cNvPr>
          <p:cNvSpPr txBox="1"/>
          <p:nvPr/>
        </p:nvSpPr>
        <p:spPr>
          <a:xfrm>
            <a:off x="3175661" y="5128862"/>
            <a:ext cx="249490" cy="338554"/>
          </a:xfrm>
          <a:prstGeom prst="rect">
            <a:avLst/>
          </a:prstGeom>
          <a:solidFill>
            <a:schemeClr val="bg1"/>
          </a:solidFill>
        </p:spPr>
        <p:txBody>
          <a:bodyPr wrap="square">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④</a:t>
            </a:r>
            <a:endParaRPr lang="en-US" altLang="ja-JP" sz="1600" b="1" dirty="0">
              <a:solidFill>
                <a:srgbClr val="FF0000"/>
              </a:solidFill>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06DA0479-633E-44EA-9867-AE08E7A989C1}"/>
              </a:ext>
            </a:extLst>
          </p:cNvPr>
          <p:cNvSpPr txBox="1"/>
          <p:nvPr/>
        </p:nvSpPr>
        <p:spPr>
          <a:xfrm>
            <a:off x="5087728" y="5139689"/>
            <a:ext cx="249490" cy="338554"/>
          </a:xfrm>
          <a:prstGeom prst="rect">
            <a:avLst/>
          </a:prstGeom>
          <a:solidFill>
            <a:schemeClr val="bg1"/>
          </a:solidFill>
        </p:spPr>
        <p:txBody>
          <a:bodyPr wrap="square">
            <a:sp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⑤</a:t>
            </a:r>
            <a:endParaRPr lang="en-US" altLang="ja-JP" sz="1600" b="1" dirty="0">
              <a:solidFill>
                <a:srgbClr val="FF0000"/>
              </a:solidFill>
              <a:latin typeface="BIZ UDPゴシック" panose="020B0400000000000000" pitchFamily="50" charset="-128"/>
              <a:ea typeface="BIZ UDPゴシック" panose="020B0400000000000000" pitchFamily="50" charset="-128"/>
            </a:endParaRPr>
          </a:p>
        </p:txBody>
      </p:sp>
      <p:pic>
        <p:nvPicPr>
          <p:cNvPr id="38" name="図 37">
            <a:extLst>
              <a:ext uri="{FF2B5EF4-FFF2-40B4-BE49-F238E27FC236}">
                <a16:creationId xmlns:a16="http://schemas.microsoft.com/office/drawing/2014/main" id="{86A56E4A-3D59-4A5C-B595-6A67D0AA669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 t="20864" r="74525" b="3574"/>
          <a:stretch/>
        </p:blipFill>
        <p:spPr>
          <a:xfrm>
            <a:off x="179512" y="3717032"/>
            <a:ext cx="2455674" cy="2376264"/>
          </a:xfrm>
          <a:prstGeom prst="rect">
            <a:avLst/>
          </a:prstGeom>
        </p:spPr>
      </p:pic>
      <p:sp>
        <p:nvSpPr>
          <p:cNvPr id="20" name="左右矢印 19"/>
          <p:cNvSpPr/>
          <p:nvPr/>
        </p:nvSpPr>
        <p:spPr>
          <a:xfrm>
            <a:off x="402138" y="5118593"/>
            <a:ext cx="2152778" cy="541181"/>
          </a:xfrm>
          <a:prstGeom prst="leftRightArrow">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n>
                  <a:solidFill>
                    <a:srgbClr val="F0EDF4"/>
                  </a:solidFill>
                </a:ln>
                <a:solidFill>
                  <a:srgbClr val="FF0000"/>
                </a:solidFill>
              </a:rPr>
              <a:t>左右にスクロール</a:t>
            </a:r>
          </a:p>
        </p:txBody>
      </p:sp>
      <p:sp>
        <p:nvSpPr>
          <p:cNvPr id="33" name="正方形/長方形 32"/>
          <p:cNvSpPr/>
          <p:nvPr/>
        </p:nvSpPr>
        <p:spPr>
          <a:xfrm>
            <a:off x="107504" y="3719032"/>
            <a:ext cx="2592288" cy="23762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11003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33518" y="2730302"/>
            <a:ext cx="8676964" cy="1397396"/>
          </a:xfrm>
        </p:spPr>
        <p:txBody>
          <a:bodyPr/>
          <a:lstStyle/>
          <a:p>
            <a:pPr algn="ctr"/>
            <a:r>
              <a:rPr lang="en-US" altLang="ja-JP" sz="4400" dirty="0"/>
              <a:t>3.</a:t>
            </a:r>
            <a:r>
              <a:rPr kumimoji="1" lang="ja-JP" altLang="en-US" sz="4400" dirty="0"/>
              <a:t>道路施設の</a:t>
            </a:r>
            <a:r>
              <a:rPr lang="ja-JP" altLang="en-US" sz="4400" dirty="0"/>
              <a:t>通報</a:t>
            </a:r>
            <a:r>
              <a:rPr kumimoji="1" lang="ja-JP" altLang="en-US" sz="4400" dirty="0"/>
              <a:t>手順</a:t>
            </a:r>
          </a:p>
        </p:txBody>
      </p:sp>
    </p:spTree>
    <p:extLst>
      <p:ext uri="{BB962C8B-B14F-4D97-AF65-F5344CB8AC3E}">
        <p14:creationId xmlns:p14="http://schemas.microsoft.com/office/powerpoint/2010/main" val="1462271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2">
            <a:extLst>
              <a:ext uri="{FF2B5EF4-FFF2-40B4-BE49-F238E27FC236}">
                <a16:creationId xmlns:a16="http://schemas.microsoft.com/office/drawing/2014/main" id="{E9EE18A9-9565-45D6-B21A-EB2F0EBC8AD1}"/>
              </a:ext>
            </a:extLst>
          </p:cNvPr>
          <p:cNvSpPr txBox="1">
            <a:spLocks/>
          </p:cNvSpPr>
          <p:nvPr/>
        </p:nvSpPr>
        <p:spPr>
          <a:xfrm>
            <a:off x="754167" y="117638"/>
            <a:ext cx="7694880" cy="706561"/>
          </a:xfrm>
          <a:prstGeom prst="rect">
            <a:avLst/>
          </a:prstGeom>
        </p:spPr>
        <p:txBody>
          <a:bodyPr/>
          <a:lstStyle>
            <a:lvl1pPr algn="l" rtl="0" eaLnBrk="0" fontAlgn="base" hangingPunct="0">
              <a:spcBef>
                <a:spcPct val="0"/>
              </a:spcBef>
              <a:spcAft>
                <a:spcPct val="0"/>
              </a:spcAft>
              <a:defRPr kumimoji="1" sz="2400" b="1">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chemeClr val="tx1"/>
                </a:solidFill>
                <a:latin typeface="HGP創英角ｺﾞｼｯｸUB" pitchFamily="50" charset="-128"/>
                <a:ea typeface="HGP創英角ｺﾞｼｯｸUB" pitchFamily="50" charset="-128"/>
              </a:defRPr>
            </a:lvl5pPr>
            <a:lvl6pPr marL="457178"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6pPr>
            <a:lvl7pPr marL="914354"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7pPr>
            <a:lvl8pPr marL="1371532"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8pPr>
            <a:lvl9pPr marL="1828709" algn="l" rtl="0" fontAlgn="base">
              <a:spcBef>
                <a:spcPct val="0"/>
              </a:spcBef>
              <a:spcAft>
                <a:spcPct val="0"/>
              </a:spcAft>
              <a:defRPr kumimoji="1" sz="2400">
                <a:solidFill>
                  <a:schemeClr val="tx1"/>
                </a:solidFill>
                <a:latin typeface="HGP創英角ｺﾞｼｯｸUB" pitchFamily="50" charset="-128"/>
                <a:ea typeface="HGP創英角ｺﾞｼｯｸUB" pitchFamily="50" charset="-128"/>
              </a:defRPr>
            </a:lvl9pPr>
          </a:lstStyle>
          <a:p>
            <a:r>
              <a:rPr lang="en-US" altLang="ja-JP" kern="0" dirty="0"/>
              <a:t>3.1</a:t>
            </a:r>
            <a:r>
              <a:rPr lang="ja-JP" altLang="en-US" kern="0" dirty="0"/>
              <a:t>　通報日の選択</a:t>
            </a:r>
            <a:endParaRPr lang="en-US" altLang="ja-JP" kern="0" dirty="0"/>
          </a:p>
        </p:txBody>
      </p:sp>
      <p:sp>
        <p:nvSpPr>
          <p:cNvPr id="28" name="Rectangle 4">
            <a:extLst>
              <a:ext uri="{FF2B5EF4-FFF2-40B4-BE49-F238E27FC236}">
                <a16:creationId xmlns:a16="http://schemas.microsoft.com/office/drawing/2014/main" id="{1276B779-711E-4F9E-A786-E961CE769256}"/>
              </a:ext>
            </a:extLst>
          </p:cNvPr>
          <p:cNvSpPr>
            <a:spLocks noChangeArrowheads="1"/>
          </p:cNvSpPr>
          <p:nvPr/>
        </p:nvSpPr>
        <p:spPr bwMode="auto">
          <a:xfrm>
            <a:off x="236885" y="805716"/>
            <a:ext cx="8670230" cy="792729"/>
          </a:xfrm>
          <a:prstGeom prst="rect">
            <a:avLst/>
          </a:prstGeom>
          <a:solidFill>
            <a:schemeClr val="accent2"/>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「大阪府が管理する道路施設」を選択すると、</a:t>
            </a:r>
            <a:r>
              <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LINE</a:t>
            </a: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の画面から以下のようなサイトに移動します。</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fontAlgn="auto">
              <a:spcAft>
                <a:spcPts val="0"/>
              </a:spcAft>
              <a:defRPr/>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通報は２つのステップに沿って情報を入力していただきます。</a:t>
            </a:r>
            <a:endPar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 name="グループ化 3">
            <a:extLst>
              <a:ext uri="{FF2B5EF4-FFF2-40B4-BE49-F238E27FC236}">
                <a16:creationId xmlns:a16="http://schemas.microsoft.com/office/drawing/2014/main" id="{9E2CE76E-C82C-40EB-ABD3-7B212FD81CD7}"/>
              </a:ext>
            </a:extLst>
          </p:cNvPr>
          <p:cNvGrpSpPr/>
          <p:nvPr/>
        </p:nvGrpSpPr>
        <p:grpSpPr>
          <a:xfrm>
            <a:off x="1979712" y="1796349"/>
            <a:ext cx="3312368" cy="4785533"/>
            <a:chOff x="1979712" y="1796349"/>
            <a:chExt cx="3312368" cy="4785533"/>
          </a:xfrm>
        </p:grpSpPr>
        <p:grpSp>
          <p:nvGrpSpPr>
            <p:cNvPr id="3" name="グループ化 2">
              <a:extLst>
                <a:ext uri="{FF2B5EF4-FFF2-40B4-BE49-F238E27FC236}">
                  <a16:creationId xmlns:a16="http://schemas.microsoft.com/office/drawing/2014/main" id="{6838846C-7A09-4D07-8DB1-15A45419EE2E}"/>
                </a:ext>
              </a:extLst>
            </p:cNvPr>
            <p:cNvGrpSpPr/>
            <p:nvPr/>
          </p:nvGrpSpPr>
          <p:grpSpPr>
            <a:xfrm>
              <a:off x="1979712" y="1796349"/>
              <a:ext cx="3312368" cy="4785533"/>
              <a:chOff x="1979712" y="1796349"/>
              <a:chExt cx="3312368" cy="4785533"/>
            </a:xfrm>
          </p:grpSpPr>
          <p:grpSp>
            <p:nvGrpSpPr>
              <p:cNvPr id="32" name="グループ化 31">
                <a:extLst>
                  <a:ext uri="{FF2B5EF4-FFF2-40B4-BE49-F238E27FC236}">
                    <a16:creationId xmlns:a16="http://schemas.microsoft.com/office/drawing/2014/main" id="{37D7A653-CF50-4293-8F99-998AB458E255}"/>
                  </a:ext>
                </a:extLst>
              </p:cNvPr>
              <p:cNvGrpSpPr/>
              <p:nvPr/>
            </p:nvGrpSpPr>
            <p:grpSpPr>
              <a:xfrm>
                <a:off x="1979712" y="2060848"/>
                <a:ext cx="2029953" cy="4521034"/>
                <a:chOff x="1166239" y="305473"/>
                <a:chExt cx="2993779" cy="6479288"/>
              </a:xfrm>
            </p:grpSpPr>
            <p:pic>
              <p:nvPicPr>
                <p:cNvPr id="29" name="図 28">
                  <a:extLst>
                    <a:ext uri="{FF2B5EF4-FFF2-40B4-BE49-F238E27FC236}">
                      <a16:creationId xmlns:a16="http://schemas.microsoft.com/office/drawing/2014/main" id="{54F5FE13-316D-480A-8E93-A58E7DA480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6239" y="305473"/>
                  <a:ext cx="2993779" cy="6479288"/>
                </a:xfrm>
                <a:prstGeom prst="rect">
                  <a:avLst/>
                </a:prstGeom>
                <a:ln>
                  <a:solidFill>
                    <a:schemeClr val="tx1">
                      <a:lumMod val="50000"/>
                      <a:lumOff val="50000"/>
                    </a:schemeClr>
                  </a:solidFill>
                </a:ln>
              </p:spPr>
            </p:pic>
            <p:sp>
              <p:nvSpPr>
                <p:cNvPr id="33" name="正方形/長方形 32">
                  <a:extLst>
                    <a:ext uri="{FF2B5EF4-FFF2-40B4-BE49-F238E27FC236}">
                      <a16:creationId xmlns:a16="http://schemas.microsoft.com/office/drawing/2014/main" id="{FABFBDB6-C807-41E1-8101-4D69C4E0086F}"/>
                    </a:ext>
                  </a:extLst>
                </p:cNvPr>
                <p:cNvSpPr/>
                <p:nvPr/>
              </p:nvSpPr>
              <p:spPr>
                <a:xfrm>
                  <a:off x="1227520" y="4261104"/>
                  <a:ext cx="2871216" cy="436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a:extLst>
                  <a:ext uri="{FF2B5EF4-FFF2-40B4-BE49-F238E27FC236}">
                    <a16:creationId xmlns:a16="http://schemas.microsoft.com/office/drawing/2014/main" id="{FE682A4D-0387-48E5-A4B5-6B824763ABCC}"/>
                  </a:ext>
                </a:extLst>
              </p:cNvPr>
              <p:cNvSpPr txBox="1"/>
              <p:nvPr/>
            </p:nvSpPr>
            <p:spPr>
              <a:xfrm>
                <a:off x="2252604" y="4552928"/>
                <a:ext cx="3039476" cy="253916"/>
              </a:xfrm>
              <a:prstGeom prst="rect">
                <a:avLst/>
              </a:prstGeom>
              <a:no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デフォルトで今日の日付が入っています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sp>
            <p:nvSpPr>
              <p:cNvPr id="2" name="二等辺三角形 1">
                <a:extLst>
                  <a:ext uri="{FF2B5EF4-FFF2-40B4-BE49-F238E27FC236}">
                    <a16:creationId xmlns:a16="http://schemas.microsoft.com/office/drawing/2014/main" id="{73B3E97A-F1C6-4E8C-A234-AF18604EE384}"/>
                  </a:ext>
                </a:extLst>
              </p:cNvPr>
              <p:cNvSpPr/>
              <p:nvPr/>
            </p:nvSpPr>
            <p:spPr>
              <a:xfrm rot="5400000">
                <a:off x="4130707" y="4049824"/>
                <a:ext cx="402043" cy="136022"/>
              </a:xfrm>
              <a:prstGeom prst="triangle">
                <a:avLst>
                  <a:gd name="adj" fmla="val 5177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88D47837-376C-4D37-81B9-8BC9F443E6D6}"/>
                  </a:ext>
                </a:extLst>
              </p:cNvPr>
              <p:cNvSpPr txBox="1"/>
              <p:nvPr/>
            </p:nvSpPr>
            <p:spPr>
              <a:xfrm>
                <a:off x="2161904" y="1796349"/>
                <a:ext cx="1665567" cy="253916"/>
              </a:xfrm>
              <a:prstGeom prst="rect">
                <a:avLst/>
              </a:prstGeom>
              <a:solidFill>
                <a:srgbClr val="FFFFFF"/>
              </a:solidFill>
            </p:spPr>
            <p:txBody>
              <a:bodyPr wrap="square" rtlCol="0">
                <a:spAutoFit/>
              </a:bodyPr>
              <a:lstStyle/>
              <a:p>
                <a:r>
                  <a:rPr lang="ja-JP" altLang="en-US" sz="1050" b="1" dirty="0">
                    <a:solidFill>
                      <a:srgbClr val="FF0000"/>
                    </a:solidFill>
                    <a:latin typeface="BIZ UDPゴシック" panose="020B0400000000000000" pitchFamily="50" charset="-128"/>
                    <a:ea typeface="BIZ UDPゴシック" panose="020B0400000000000000" pitchFamily="50" charset="-128"/>
                  </a:rPr>
                  <a:t>「日付」をタップします</a:t>
                </a: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p:txBody>
          </p:sp>
        </p:grpSp>
        <p:pic>
          <p:nvPicPr>
            <p:cNvPr id="20" name="図 19">
              <a:extLst>
                <a:ext uri="{FF2B5EF4-FFF2-40B4-BE49-F238E27FC236}">
                  <a16:creationId xmlns:a16="http://schemas.microsoft.com/office/drawing/2014/main" id="{61D902C0-2B5E-4862-8A78-0C879C2EC0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17" b="77124"/>
            <a:stretch/>
          </p:blipFill>
          <p:spPr>
            <a:xfrm>
              <a:off x="1979712" y="2086472"/>
              <a:ext cx="2004351" cy="989214"/>
            </a:xfrm>
            <a:prstGeom prst="rect">
              <a:avLst/>
            </a:prstGeom>
          </p:spPr>
        </p:pic>
      </p:grpSp>
    </p:spTree>
    <p:extLst>
      <p:ext uri="{BB962C8B-B14F-4D97-AF65-F5344CB8AC3E}">
        <p14:creationId xmlns:p14="http://schemas.microsoft.com/office/powerpoint/2010/main" val="3876776227"/>
      </p:ext>
    </p:extLst>
  </p:cSld>
  <p:clrMapOvr>
    <a:masterClrMapping/>
  </p:clrMapOvr>
</p:sld>
</file>

<file path=ppt/theme/theme1.xml><?xml version="1.0" encoding="utf-8"?>
<a:theme xmlns:a="http://schemas.openxmlformats.org/drawingml/2006/main" name="080400_H20_templete">
  <a:themeElements>
    <a:clrScheme name="080400_H20_temple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080400_H20_templete">
      <a:majorFont>
        <a:latin typeface="HGP創英角ｺﾞｼｯｸUB"/>
        <a:ea typeface="HGP創英角ｺﾞｼｯｸUB"/>
        <a:cs typeface=""/>
      </a:majorFont>
      <a:minorFont>
        <a:latin typeface="HGP創英角ｺﾞｼｯｸUB"/>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pattFill prst="ltUpDiag">
          <a:fgClr>
            <a:srgbClr val="0066CC"/>
          </a:fgClr>
          <a:bgClr>
            <a:schemeClr val="bg1"/>
          </a:bgClr>
        </a:patt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ja-JP" altLang="en-US" sz="1600" b="0" i="0" u="none" strike="noStrike" cap="none" normalizeH="0" baseline="0" smtClean="0">
            <a:ln>
              <a:noFill/>
            </a:ln>
            <a:solidFill>
              <a:schemeClr val="tx1"/>
            </a:solidFill>
            <a:effectLst/>
            <a:latin typeface="Tahoma" pitchFamily="34" charset="0"/>
            <a:ea typeface="HGP創英角ｺﾞｼｯｸUB" pitchFamily="50" charset="-128"/>
          </a:defRPr>
        </a:defPPr>
      </a:lstStyle>
    </a:lnDef>
  </a:objectDefaults>
  <a:extraClrSchemeLst>
    <a:extraClrScheme>
      <a:clrScheme name="080400_H20_temple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80400_H20_temple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080400_H20_temple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080400_H20_temple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080400_H20_temple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080400_H20_temple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080400_H20_temple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080400_H20_temple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080400_H20_temple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080400_H20_temple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080400_H20_temple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080400_H20_temple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4A0192-23D1-4422-8252-0E91816CF426}">
  <ds:schemaRefs>
    <ds:schemaRef ds:uri="http://purl.org/dc/terms/"/>
    <ds:schemaRef ds:uri="http://schemas.microsoft.com/sharepoint/v3"/>
    <ds:schemaRef ds:uri="http://schemas.microsoft.com/office/2006/documentManagement/types"/>
    <ds:schemaRef ds:uri="http://purl.org/dc/dcmitype/"/>
    <ds:schemaRef ds:uri="http://schemas.openxmlformats.org/package/2006/metadata/core-properties"/>
    <ds:schemaRef ds:uri="http://www.w3.org/XML/1998/namespace"/>
    <ds:schemaRef ds:uri="http://purl.org/dc/elements/1.1/"/>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477B4BCE-C525-4B32-B318-5953C58F19FD}">
  <ds:schemaRefs>
    <ds:schemaRef ds:uri="http://schemas.microsoft.com/sharepoint/v3/contenttype/forms"/>
  </ds:schemaRefs>
</ds:datastoreItem>
</file>

<file path=customXml/itemProps3.xml><?xml version="1.0" encoding="utf-8"?>
<ds:datastoreItem xmlns:ds="http://schemas.openxmlformats.org/officeDocument/2006/customXml" ds:itemID="{D05A6C56-9F7A-4D58-9136-5543CE770F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34215</TotalTime>
  <Words>4190</Words>
  <PresentationFormat>画面に合わせる (4:3)</PresentationFormat>
  <Paragraphs>505</Paragraphs>
  <Slides>48</Slides>
  <Notes>14</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48</vt:i4>
      </vt:variant>
    </vt:vector>
  </HeadingPairs>
  <TitlesOfParts>
    <vt:vector size="58" baseType="lpstr">
      <vt:lpstr>BIZ UDPゴシック</vt:lpstr>
      <vt:lpstr>BIZ UDゴシック</vt:lpstr>
      <vt:lpstr>HGP創英角ｺﾞｼｯｸUB</vt:lpstr>
      <vt:lpstr>Meiryo UI</vt:lpstr>
      <vt:lpstr>ＭＳ Ｐゴシック</vt:lpstr>
      <vt:lpstr>Arial</vt:lpstr>
      <vt:lpstr>Calibri</vt:lpstr>
      <vt:lpstr>Tahoma</vt:lpstr>
      <vt:lpstr>Wingdings</vt:lpstr>
      <vt:lpstr>080400_H20_templete</vt:lpstr>
      <vt:lpstr>まいど通報システム　使い方マニュアル・FAQ </vt:lpstr>
      <vt:lpstr>目次</vt:lpstr>
      <vt:lpstr>１.はじめに</vt:lpstr>
      <vt:lpstr>1.1　友だち追加</vt:lpstr>
      <vt:lpstr>2.通報の手順</vt:lpstr>
      <vt:lpstr>2.1　通報を開始する</vt:lpstr>
      <vt:lpstr>2.2　施設の選択</vt:lpstr>
      <vt:lpstr>3.道路施設の通報手順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4.河川施設の通報手順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5.府営公園の通報手順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6.状況写真・位置情報の 送信方法</vt:lpstr>
      <vt:lpstr>6.1　カメラで撮影する</vt:lpstr>
      <vt:lpstr>6.2　アルバムから選択する</vt:lpstr>
      <vt:lpstr>7.その他補足事項</vt:lpstr>
      <vt:lpstr>7.1　メニューの開閉</vt:lpstr>
      <vt:lpstr>7.3　操作を誤った場合</vt:lpstr>
      <vt:lpstr>7.4　（道路施設）緊急を要する場合の連絡先</vt:lpstr>
      <vt:lpstr>7.5　（河川施設）緊急を要する場合の連絡先</vt:lpstr>
      <vt:lpstr>7.6　（府営公園）緊急を要する場合の連絡先</vt:lpstr>
      <vt:lpstr>7.7　メニュ―項目（上段）</vt:lpstr>
      <vt:lpstr>7.8　メニュ―項目（下段）</vt:lpstr>
      <vt:lpstr>8.システムに関するＦＡＱ</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2025-03-31T02:57:39Z</cp:lastPrinted>
  <dcterms:created xsi:type="dcterms:W3CDTF">2015-03-03T02:12:23Z</dcterms:created>
  <dcterms:modified xsi:type="dcterms:W3CDTF">2025-05-20T07:17:37Z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