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57" r:id="rId2"/>
    <p:sldId id="258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141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C44F13-9CEE-42A9-888D-DC8B19A48B25}" type="datetimeFigureOut">
              <a:rPr kumimoji="1" lang="ja-JP" altLang="en-US" smtClean="0"/>
              <a:t>2023/10/25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FB3992-89D6-408E-8BAE-0A600FB13AA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23192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2A594-D3E2-4C5D-8A6F-2C301EE5CE18}" type="datetimeFigureOut">
              <a:rPr kumimoji="1" lang="ja-JP" altLang="en-US" smtClean="0"/>
              <a:t>2023/10/25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F756F-25E1-454F-B925-1333395AE1C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927027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2A594-D3E2-4C5D-8A6F-2C301EE5CE18}" type="datetimeFigureOut">
              <a:rPr kumimoji="1" lang="ja-JP" altLang="en-US" smtClean="0"/>
              <a:t>2023/10/25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F756F-25E1-454F-B925-1333395AE1C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67009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2A594-D3E2-4C5D-8A6F-2C301EE5CE18}" type="datetimeFigureOut">
              <a:rPr kumimoji="1" lang="ja-JP" altLang="en-US" smtClean="0"/>
              <a:t>2023/10/25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F756F-25E1-454F-B925-1333395AE1C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901496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2A594-D3E2-4C5D-8A6F-2C301EE5CE18}" type="datetimeFigureOut">
              <a:rPr kumimoji="1" lang="ja-JP" altLang="en-US" smtClean="0"/>
              <a:t>2023/10/25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F756F-25E1-454F-B925-1333395AE1C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742125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2A594-D3E2-4C5D-8A6F-2C301EE5CE18}" type="datetimeFigureOut">
              <a:rPr kumimoji="1" lang="ja-JP" altLang="en-US" smtClean="0"/>
              <a:t>2023/10/25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F756F-25E1-454F-B925-1333395AE1C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67060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2A594-D3E2-4C5D-8A6F-2C301EE5CE18}" type="datetimeFigureOut">
              <a:rPr kumimoji="1" lang="ja-JP" altLang="en-US" smtClean="0"/>
              <a:t>2023/10/25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F756F-25E1-454F-B925-1333395AE1C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63800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2A594-D3E2-4C5D-8A6F-2C301EE5CE18}" type="datetimeFigureOut">
              <a:rPr kumimoji="1" lang="ja-JP" altLang="en-US" smtClean="0"/>
              <a:t>2023/10/25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F756F-25E1-454F-B925-1333395AE1C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477529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2A594-D3E2-4C5D-8A6F-2C301EE5CE18}" type="datetimeFigureOut">
              <a:rPr kumimoji="1" lang="ja-JP" altLang="en-US" smtClean="0"/>
              <a:t>2023/10/25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F756F-25E1-454F-B925-1333395AE1C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008628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2A594-D3E2-4C5D-8A6F-2C301EE5CE18}" type="datetimeFigureOut">
              <a:rPr kumimoji="1" lang="ja-JP" altLang="en-US" smtClean="0"/>
              <a:t>2023/10/25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F756F-25E1-454F-B925-1333395AE1C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222809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2A594-D3E2-4C5D-8A6F-2C301EE5CE18}" type="datetimeFigureOut">
              <a:rPr kumimoji="1" lang="ja-JP" altLang="en-US" smtClean="0"/>
              <a:t>2023/10/25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F756F-25E1-454F-B925-1333395AE1C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426513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2A594-D3E2-4C5D-8A6F-2C301EE5CE18}" type="datetimeFigureOut">
              <a:rPr kumimoji="1" lang="ja-JP" altLang="en-US" smtClean="0"/>
              <a:t>2023/10/25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F756F-25E1-454F-B925-1333395AE1C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97198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F2A594-D3E2-4C5D-8A6F-2C301EE5CE18}" type="datetimeFigureOut">
              <a:rPr kumimoji="1" lang="ja-JP" altLang="en-US" smtClean="0"/>
              <a:t>2023/10/25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FF756F-25E1-454F-B925-1333395AE1C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22291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9D5F2F7-21C6-4805-B4E6-242F77E494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5193" y="283803"/>
            <a:ext cx="7886700" cy="770500"/>
          </a:xfrm>
        </p:spPr>
        <p:txBody>
          <a:bodyPr>
            <a:normAutofit/>
          </a:bodyPr>
          <a:lstStyle/>
          <a:p>
            <a:r>
              <a:rPr kumimoji="1" lang="en-US" altLang="ja-JP" sz="3200" u="sng" dirty="0">
                <a:latin typeface="メイリオ" panose="020B0604030504040204" pitchFamily="50" charset="-128"/>
                <a:ea typeface="メイリオ" panose="020B0604030504040204" pitchFamily="50" charset="-128"/>
              </a:rPr>
              <a:t>Bing</a:t>
            </a:r>
            <a:r>
              <a:rPr kumimoji="1" lang="ja-JP" altLang="en-US" sz="3200" u="sng" dirty="0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3200" u="sng" dirty="0">
                <a:latin typeface="メイリオ" panose="020B0604030504040204" pitchFamily="50" charset="-128"/>
                <a:ea typeface="メイリオ" panose="020B0604030504040204" pitchFamily="50" charset="-128"/>
              </a:rPr>
              <a:t>Chat</a:t>
            </a:r>
            <a:r>
              <a:rPr kumimoji="1" lang="ja-JP" altLang="en-US" sz="3200" u="sng" dirty="0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3200" u="sng" dirty="0">
                <a:latin typeface="メイリオ" panose="020B0604030504040204" pitchFamily="50" charset="-128"/>
                <a:ea typeface="メイリオ" panose="020B0604030504040204" pitchFamily="50" charset="-128"/>
              </a:rPr>
              <a:t>Enterprise</a:t>
            </a:r>
            <a:r>
              <a:rPr kumimoji="1" lang="ja-JP" altLang="en-US" sz="3200" u="sng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画面イメージ</a:t>
            </a:r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id="{AFF40699-0808-463D-8A78-BC12D5E080C2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193" y="1238865"/>
            <a:ext cx="8653614" cy="4950082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C1982740-A667-469F-8034-55711E9D3F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F756F-25E1-454F-B925-1333395AE1CA}" type="slidenum">
              <a:rPr kumimoji="1" lang="ja-JP" altLang="en-US" smtClean="0"/>
              <a:t>1</a:t>
            </a:fld>
            <a:endParaRPr kumimoji="1" lang="ja-JP" altLang="en-US"/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A7A5FB1A-9F50-4D3E-959F-709AF7B4A42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24687" y="1273501"/>
            <a:ext cx="923925" cy="333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2933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>
            <a:extLst>
              <a:ext uri="{FF2B5EF4-FFF2-40B4-BE49-F238E27FC236}">
                <a16:creationId xmlns:a16="http://schemas.microsoft.com/office/drawing/2014/main" id="{0F5306D3-EAD7-4108-BB3E-4CCF6BB7CD3F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193" y="1054302"/>
            <a:ext cx="8653614" cy="5346497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タイトル 1">
            <a:extLst>
              <a:ext uri="{FF2B5EF4-FFF2-40B4-BE49-F238E27FC236}">
                <a16:creationId xmlns:a16="http://schemas.microsoft.com/office/drawing/2014/main" id="{59D5F2F7-21C6-4805-B4E6-242F77E494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5192" y="283803"/>
            <a:ext cx="8653613" cy="770500"/>
          </a:xfrm>
        </p:spPr>
        <p:txBody>
          <a:bodyPr>
            <a:normAutofit/>
          </a:bodyPr>
          <a:lstStyle/>
          <a:p>
            <a:r>
              <a:rPr kumimoji="1" lang="ja-JP" altLang="en-US" sz="3200" u="sng" dirty="0">
                <a:latin typeface="メイリオ" panose="020B0604030504040204" pitchFamily="50" charset="-128"/>
                <a:ea typeface="メイリオ" panose="020B0604030504040204" pitchFamily="50" charset="-128"/>
              </a:rPr>
              <a:t>公務員専用</a:t>
            </a:r>
            <a:r>
              <a:rPr kumimoji="1" lang="en-US" altLang="ja-JP" sz="3200" u="sng" dirty="0">
                <a:latin typeface="メイリオ" panose="020B0604030504040204" pitchFamily="50" charset="-128"/>
                <a:ea typeface="メイリオ" panose="020B0604030504040204" pitchFamily="50" charset="-128"/>
              </a:rPr>
              <a:t>AI</a:t>
            </a:r>
            <a:r>
              <a:rPr kumimoji="1" lang="ja-JP" altLang="en-US" sz="3200" u="sng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マサルくん　画面イメージ</a:t>
            </a: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39EFA60D-7732-470D-8B0B-FFEA1422C8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F756F-25E1-454F-B925-1333395AE1CA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519227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</TotalTime>
  <Words>14</Words>
  <Application>Microsoft Office PowerPoint</Application>
  <PresentationFormat>画面に合わせる (4:3)</PresentationFormat>
  <Paragraphs>4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8" baseType="lpstr">
      <vt:lpstr>メイリオ</vt:lpstr>
      <vt:lpstr>游ゴシック</vt:lpstr>
      <vt:lpstr>Arial</vt:lpstr>
      <vt:lpstr>Calibri</vt:lpstr>
      <vt:lpstr>Calibri Light</vt:lpstr>
      <vt:lpstr>Office テーマ</vt:lpstr>
      <vt:lpstr>Bing Chat Enterprise　画面イメージ</vt:lpstr>
      <vt:lpstr>公務員専用AIマサルくん　画面イメージ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Bing Chat Enterprise</dc:title>
  <dc:creator>森本　裕香</dc:creator>
  <cp:lastModifiedBy>西浦　圭織</cp:lastModifiedBy>
  <cp:revision>7</cp:revision>
  <cp:lastPrinted>2023-10-25T12:55:22Z</cp:lastPrinted>
  <dcterms:created xsi:type="dcterms:W3CDTF">2023-10-16T07:50:51Z</dcterms:created>
  <dcterms:modified xsi:type="dcterms:W3CDTF">2023-10-25T13:01:32Z</dcterms:modified>
</cp:coreProperties>
</file>