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44F13-9CEE-42A9-888D-DC8B19A48B25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B3992-89D6-408E-8BAE-0A600FB13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319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A594-D3E2-4C5D-8A6F-2C301EE5CE1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756F-25E1-454F-B925-1333395AE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70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A594-D3E2-4C5D-8A6F-2C301EE5CE1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756F-25E1-454F-B925-1333395AE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70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A594-D3E2-4C5D-8A6F-2C301EE5CE1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756F-25E1-454F-B925-1333395AE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14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A594-D3E2-4C5D-8A6F-2C301EE5CE1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756F-25E1-454F-B925-1333395AE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21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A594-D3E2-4C5D-8A6F-2C301EE5CE1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756F-25E1-454F-B925-1333395AE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70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A594-D3E2-4C5D-8A6F-2C301EE5CE1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756F-25E1-454F-B925-1333395AE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38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A594-D3E2-4C5D-8A6F-2C301EE5CE1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756F-25E1-454F-B925-1333395AE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75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A594-D3E2-4C5D-8A6F-2C301EE5CE1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756F-25E1-454F-B925-1333395AE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86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A594-D3E2-4C5D-8A6F-2C301EE5CE1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756F-25E1-454F-B925-1333395AE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28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A594-D3E2-4C5D-8A6F-2C301EE5CE1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756F-25E1-454F-B925-1333395AE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65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A594-D3E2-4C5D-8A6F-2C301EE5CE1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756F-25E1-454F-B925-1333395AE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71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2A594-D3E2-4C5D-8A6F-2C301EE5CE1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F756F-25E1-454F-B925-1333395AE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22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D5F2F7-21C6-4805-B4E6-242F77E49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93" y="283803"/>
            <a:ext cx="7886700" cy="770500"/>
          </a:xfrm>
        </p:spPr>
        <p:txBody>
          <a:bodyPr>
            <a:normAutofit/>
          </a:bodyPr>
          <a:lstStyle/>
          <a:p>
            <a:r>
              <a:rPr kumimoji="1" lang="en-US" altLang="ja-JP" sz="3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Bing</a:t>
            </a:r>
            <a:r>
              <a:rPr kumimoji="1" lang="ja-JP" altLang="en-US" sz="3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3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Chat</a:t>
            </a:r>
            <a:r>
              <a:rPr kumimoji="1" lang="ja-JP" altLang="en-US" sz="3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3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Enterprise</a:t>
            </a:r>
            <a:r>
              <a:rPr kumimoji="1" lang="ja-JP" altLang="en-US" sz="3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画面イメージ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FF40699-0808-463D-8A78-BC12D5E080C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93" y="1238865"/>
            <a:ext cx="8653614" cy="495008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982740-A667-469F-8034-55711E9D3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756F-25E1-454F-B925-1333395AE1CA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7A5FB1A-9F50-4D3E-959F-709AF7B4A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4687" y="1273501"/>
            <a:ext cx="923925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3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F5306D3-EAD7-4108-BB3E-4CCF6BB7CD3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93" y="1054302"/>
            <a:ext cx="8653614" cy="534649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9D5F2F7-21C6-4805-B4E6-242F77E49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92" y="283803"/>
            <a:ext cx="8653613" cy="770500"/>
          </a:xfrm>
        </p:spPr>
        <p:txBody>
          <a:bodyPr>
            <a:normAutofit/>
          </a:bodyPr>
          <a:lstStyle/>
          <a:p>
            <a:r>
              <a:rPr kumimoji="1" lang="ja-JP" altLang="en-US" sz="3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公務員専用</a:t>
            </a:r>
            <a:r>
              <a:rPr kumimoji="1" lang="en-US" altLang="ja-JP" sz="3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AI</a:t>
            </a:r>
            <a:r>
              <a:rPr kumimoji="1" lang="ja-JP" altLang="en-US" sz="3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マサルくん　画面イメージ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EFA60D-7732-470D-8B0B-FFEA1422C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756F-25E1-454F-B925-1333395AE1C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922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14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Calibri Light</vt:lpstr>
      <vt:lpstr>Office テーマ</vt:lpstr>
      <vt:lpstr>Bing Chat Enterprise　画面イメージ</vt:lpstr>
      <vt:lpstr>公務員専用AIマサルくん　画面イメージ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Bing Chat Enterprise</dc:title>
  <dc:creator>森本　裕香</dc:creator>
  <cp:lastModifiedBy>西浦　圭織</cp:lastModifiedBy>
  <cp:revision>7</cp:revision>
  <cp:lastPrinted>2023-10-25T12:55:22Z</cp:lastPrinted>
  <dcterms:created xsi:type="dcterms:W3CDTF">2023-10-16T07:50:51Z</dcterms:created>
  <dcterms:modified xsi:type="dcterms:W3CDTF">2023-10-25T13:01:32Z</dcterms:modified>
</cp:coreProperties>
</file>