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1" r:id="rId2"/>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99"/>
    <a:srgbClr val="000000"/>
    <a:srgbClr val="E7E6E6"/>
    <a:srgbClr val="E6E6E6"/>
    <a:srgbClr val="C08E00"/>
    <a:srgbClr val="7F6000"/>
    <a:srgbClr val="9A7500"/>
    <a:srgbClr val="2A4986"/>
    <a:srgbClr val="291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3" autoAdjust="0"/>
    <p:restoredTop sz="94434" autoAdjust="0"/>
  </p:normalViewPr>
  <p:slideViewPr>
    <p:cSldViewPr snapToGrid="0">
      <p:cViewPr>
        <p:scale>
          <a:sx n="100" d="100"/>
          <a:sy n="100" d="100"/>
        </p:scale>
        <p:origin x="1092" y="-1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8693"/>
          </a:xfrm>
          <a:prstGeom prst="rect">
            <a:avLst/>
          </a:prstGeom>
        </p:spPr>
        <p:txBody>
          <a:bodyPr vert="horz" lIns="91429" tIns="45715" rIns="91429"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8693"/>
          </a:xfrm>
          <a:prstGeom prst="rect">
            <a:avLst/>
          </a:prstGeom>
        </p:spPr>
        <p:txBody>
          <a:bodyPr vert="horz" lIns="91429" tIns="45715" rIns="91429" bIns="45715" rtlCol="0"/>
          <a:lstStyle>
            <a:lvl1pPr algn="r">
              <a:defRPr sz="1200"/>
            </a:lvl1pPr>
          </a:lstStyle>
          <a:p>
            <a:fld id="{98AB0710-63B4-4BF6-B28C-DDB30DD48591}" type="datetimeFigureOut">
              <a:rPr kumimoji="1" lang="ja-JP" altLang="en-US" smtClean="0"/>
              <a:t>2023/10/5</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29" tIns="45715" rIns="91429" bIns="4571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29" tIns="45715" rIns="91429"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29" tIns="45715" rIns="91429"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29" tIns="45715" rIns="91429" bIns="45715" rtlCol="0" anchor="b"/>
          <a:lstStyle>
            <a:lvl1pPr algn="r">
              <a:defRPr sz="1200"/>
            </a:lvl1pPr>
          </a:lstStyle>
          <a:p>
            <a:fld id="{A9006AF6-C336-4D05-9BFD-14DE2F9900E8}" type="slidenum">
              <a:rPr kumimoji="1" lang="ja-JP" altLang="en-US" smtClean="0"/>
              <a:t>‹#›</a:t>
            </a:fld>
            <a:endParaRPr kumimoji="1" lang="ja-JP" altLang="en-US"/>
          </a:p>
        </p:txBody>
      </p:sp>
    </p:spTree>
    <p:extLst>
      <p:ext uri="{BB962C8B-B14F-4D97-AF65-F5344CB8AC3E}">
        <p14:creationId xmlns:p14="http://schemas.microsoft.com/office/powerpoint/2010/main" val="2382225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9006AF6-C336-4D05-9BFD-14DE2F9900E8}" type="slidenum">
              <a:rPr kumimoji="1" lang="ja-JP" altLang="en-US" smtClean="0"/>
              <a:t>1</a:t>
            </a:fld>
            <a:endParaRPr kumimoji="1" lang="ja-JP" altLang="en-US"/>
          </a:p>
        </p:txBody>
      </p:sp>
    </p:spTree>
    <p:extLst>
      <p:ext uri="{BB962C8B-B14F-4D97-AF65-F5344CB8AC3E}">
        <p14:creationId xmlns:p14="http://schemas.microsoft.com/office/powerpoint/2010/main" val="876574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866734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96205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221059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31435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228374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288613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1248996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346774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330929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410849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1D03AB-C11A-4660-9F43-3425AD098F7D}" type="datetimeFigureOut">
              <a:rPr kumimoji="1" lang="ja-JP" altLang="en-US" smtClean="0"/>
              <a:t>2023/10/5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104229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41D03AB-C11A-4660-9F43-3425AD098F7D}" type="datetimeFigureOut">
              <a:rPr kumimoji="1" lang="ja-JP" altLang="en-US" smtClean="0"/>
              <a:t>2023/10/5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DBCF125-A4BC-4C90-A09A-0AC325281265}" type="slidenum">
              <a:rPr kumimoji="1" lang="ja-JP" altLang="en-US" smtClean="0"/>
              <a:t>‹#›</a:t>
            </a:fld>
            <a:endParaRPr kumimoji="1" lang="ja-JP" altLang="en-US"/>
          </a:p>
        </p:txBody>
      </p:sp>
    </p:spTree>
    <p:extLst>
      <p:ext uri="{BB962C8B-B14F-4D97-AF65-F5344CB8AC3E}">
        <p14:creationId xmlns:p14="http://schemas.microsoft.com/office/powerpoint/2010/main" val="37367469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8265975"/>
            <a:ext cx="6874705" cy="87802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6" name="正方形/長方形 624">
            <a:extLst>
              <a:ext uri="{FF2B5EF4-FFF2-40B4-BE49-F238E27FC236}">
                <a16:creationId xmlns:a16="http://schemas.microsoft.com/office/drawing/2014/main" id="{5C062280-B568-DB9A-4A48-63F0ACEA556C}"/>
              </a:ext>
            </a:extLst>
          </p:cNvPr>
          <p:cNvSpPr/>
          <p:nvPr/>
        </p:nvSpPr>
        <p:spPr>
          <a:xfrm flipH="1" flipV="1">
            <a:off x="1623" y="-30485"/>
            <a:ext cx="6858000" cy="2291891"/>
          </a:xfrm>
          <a:custGeom>
            <a:avLst/>
            <a:gdLst>
              <a:gd name="connsiteX0" fmla="*/ 0 w 6822001"/>
              <a:gd name="connsiteY0" fmla="*/ 0 h 2955634"/>
              <a:gd name="connsiteX1" fmla="*/ 6822001 w 6822001"/>
              <a:gd name="connsiteY1" fmla="*/ 0 h 2955634"/>
              <a:gd name="connsiteX2" fmla="*/ 6822001 w 6822001"/>
              <a:gd name="connsiteY2" fmla="*/ 2955634 h 2955634"/>
              <a:gd name="connsiteX3" fmla="*/ 0 w 6822001"/>
              <a:gd name="connsiteY3" fmla="*/ 2955634 h 2955634"/>
              <a:gd name="connsiteX4" fmla="*/ 0 w 6822001"/>
              <a:gd name="connsiteY4" fmla="*/ 0 h 2955634"/>
              <a:gd name="connsiteX0" fmla="*/ 0 w 6822001"/>
              <a:gd name="connsiteY0" fmla="*/ 19 h 2955653"/>
              <a:gd name="connsiteX1" fmla="*/ 4586748 w 6822001"/>
              <a:gd name="connsiteY1" fmla="*/ 330440 h 2955653"/>
              <a:gd name="connsiteX2" fmla="*/ 6822001 w 6822001"/>
              <a:gd name="connsiteY2" fmla="*/ 19 h 2955653"/>
              <a:gd name="connsiteX3" fmla="*/ 6822001 w 6822001"/>
              <a:gd name="connsiteY3" fmla="*/ 2955653 h 2955653"/>
              <a:gd name="connsiteX4" fmla="*/ 0 w 6822001"/>
              <a:gd name="connsiteY4" fmla="*/ 2955653 h 2955653"/>
              <a:gd name="connsiteX5" fmla="*/ 0 w 6822001"/>
              <a:gd name="connsiteY5" fmla="*/ 19 h 2955653"/>
              <a:gd name="connsiteX0" fmla="*/ 0 w 6822001"/>
              <a:gd name="connsiteY0" fmla="*/ 5 h 2955639"/>
              <a:gd name="connsiteX1" fmla="*/ 4586748 w 6822001"/>
              <a:gd name="connsiteY1" fmla="*/ 330426 h 2955639"/>
              <a:gd name="connsiteX2" fmla="*/ 6822001 w 6822001"/>
              <a:gd name="connsiteY2" fmla="*/ 5 h 2955639"/>
              <a:gd name="connsiteX3" fmla="*/ 6822001 w 6822001"/>
              <a:gd name="connsiteY3" fmla="*/ 2955639 h 2955639"/>
              <a:gd name="connsiteX4" fmla="*/ 0 w 6822001"/>
              <a:gd name="connsiteY4" fmla="*/ 2955639 h 2955639"/>
              <a:gd name="connsiteX5" fmla="*/ 0 w 6822001"/>
              <a:gd name="connsiteY5" fmla="*/ 5 h 2955639"/>
              <a:gd name="connsiteX0" fmla="*/ 0 w 6822001"/>
              <a:gd name="connsiteY0" fmla="*/ 5 h 2955639"/>
              <a:gd name="connsiteX1" fmla="*/ 4305043 w 6822001"/>
              <a:gd name="connsiteY1" fmla="*/ 152507 h 2955639"/>
              <a:gd name="connsiteX2" fmla="*/ 6822001 w 6822001"/>
              <a:gd name="connsiteY2" fmla="*/ 5 h 2955639"/>
              <a:gd name="connsiteX3" fmla="*/ 6822001 w 6822001"/>
              <a:gd name="connsiteY3" fmla="*/ 2955639 h 2955639"/>
              <a:gd name="connsiteX4" fmla="*/ 0 w 6822001"/>
              <a:gd name="connsiteY4" fmla="*/ 2955639 h 2955639"/>
              <a:gd name="connsiteX5" fmla="*/ 0 w 6822001"/>
              <a:gd name="connsiteY5" fmla="*/ 5 h 2955639"/>
              <a:gd name="connsiteX0" fmla="*/ 0 w 6822001"/>
              <a:gd name="connsiteY0" fmla="*/ 256674 h 3212308"/>
              <a:gd name="connsiteX1" fmla="*/ 4305043 w 6822001"/>
              <a:gd name="connsiteY1" fmla="*/ 409176 h 3212308"/>
              <a:gd name="connsiteX2" fmla="*/ 6822001 w 6822001"/>
              <a:gd name="connsiteY2" fmla="*/ 256674 h 3212308"/>
              <a:gd name="connsiteX3" fmla="*/ 6822001 w 6822001"/>
              <a:gd name="connsiteY3" fmla="*/ 3212308 h 3212308"/>
              <a:gd name="connsiteX4" fmla="*/ 0 w 6822001"/>
              <a:gd name="connsiteY4" fmla="*/ 3212308 h 3212308"/>
              <a:gd name="connsiteX5" fmla="*/ 0 w 6822001"/>
              <a:gd name="connsiteY5" fmla="*/ 256674 h 3212308"/>
              <a:gd name="connsiteX0" fmla="*/ 0 w 6822001"/>
              <a:gd name="connsiteY0" fmla="*/ 227934 h 3183568"/>
              <a:gd name="connsiteX1" fmla="*/ 4305043 w 6822001"/>
              <a:gd name="connsiteY1" fmla="*/ 380436 h 3183568"/>
              <a:gd name="connsiteX2" fmla="*/ 6822001 w 6822001"/>
              <a:gd name="connsiteY2" fmla="*/ 227934 h 3183568"/>
              <a:gd name="connsiteX3" fmla="*/ 6822001 w 6822001"/>
              <a:gd name="connsiteY3" fmla="*/ 3183568 h 3183568"/>
              <a:gd name="connsiteX4" fmla="*/ 0 w 6822001"/>
              <a:gd name="connsiteY4" fmla="*/ 3183568 h 3183568"/>
              <a:gd name="connsiteX5" fmla="*/ 0 w 6822001"/>
              <a:gd name="connsiteY5" fmla="*/ 227934 h 3183568"/>
              <a:gd name="connsiteX0" fmla="*/ 0 w 6822001"/>
              <a:gd name="connsiteY0" fmla="*/ 149183 h 3104817"/>
              <a:gd name="connsiteX1" fmla="*/ 4305043 w 6822001"/>
              <a:gd name="connsiteY1" fmla="*/ 301685 h 3104817"/>
              <a:gd name="connsiteX2" fmla="*/ 6792348 w 6822001"/>
              <a:gd name="connsiteY2" fmla="*/ 519849 h 3104817"/>
              <a:gd name="connsiteX3" fmla="*/ 6822001 w 6822001"/>
              <a:gd name="connsiteY3" fmla="*/ 3104817 h 3104817"/>
              <a:gd name="connsiteX4" fmla="*/ 0 w 6822001"/>
              <a:gd name="connsiteY4" fmla="*/ 3104817 h 3104817"/>
              <a:gd name="connsiteX5" fmla="*/ 0 w 6822001"/>
              <a:gd name="connsiteY5" fmla="*/ 149183 h 3104817"/>
              <a:gd name="connsiteX0" fmla="*/ 0 w 6822001"/>
              <a:gd name="connsiteY0" fmla="*/ 5 h 2955639"/>
              <a:gd name="connsiteX1" fmla="*/ 4141950 w 6822001"/>
              <a:gd name="connsiteY1" fmla="*/ 345253 h 2955639"/>
              <a:gd name="connsiteX2" fmla="*/ 6792348 w 6822001"/>
              <a:gd name="connsiteY2" fmla="*/ 370671 h 2955639"/>
              <a:gd name="connsiteX3" fmla="*/ 6822001 w 6822001"/>
              <a:gd name="connsiteY3" fmla="*/ 2955639 h 2955639"/>
              <a:gd name="connsiteX4" fmla="*/ 0 w 6822001"/>
              <a:gd name="connsiteY4" fmla="*/ 2955639 h 2955639"/>
              <a:gd name="connsiteX5" fmla="*/ 0 w 6822001"/>
              <a:gd name="connsiteY5" fmla="*/ 5 h 2955639"/>
              <a:gd name="connsiteX0" fmla="*/ 0 w 6822001"/>
              <a:gd name="connsiteY0" fmla="*/ 5 h 2955639"/>
              <a:gd name="connsiteX1" fmla="*/ 4141950 w 6822001"/>
              <a:gd name="connsiteY1" fmla="*/ 345253 h 2955639"/>
              <a:gd name="connsiteX2" fmla="*/ 6792348 w 6822001"/>
              <a:gd name="connsiteY2" fmla="*/ 370671 h 2955639"/>
              <a:gd name="connsiteX3" fmla="*/ 6822001 w 6822001"/>
              <a:gd name="connsiteY3" fmla="*/ 2955639 h 2955639"/>
              <a:gd name="connsiteX4" fmla="*/ 0 w 6822001"/>
              <a:gd name="connsiteY4" fmla="*/ 2955639 h 2955639"/>
              <a:gd name="connsiteX5" fmla="*/ 0 w 6822001"/>
              <a:gd name="connsiteY5" fmla="*/ 5 h 2955639"/>
              <a:gd name="connsiteX0" fmla="*/ 0 w 6866481"/>
              <a:gd name="connsiteY0" fmla="*/ 7600 h 2948408"/>
              <a:gd name="connsiteX1" fmla="*/ 4186430 w 6866481"/>
              <a:gd name="connsiteY1" fmla="*/ 338022 h 2948408"/>
              <a:gd name="connsiteX2" fmla="*/ 6836828 w 6866481"/>
              <a:gd name="connsiteY2" fmla="*/ 363440 h 2948408"/>
              <a:gd name="connsiteX3" fmla="*/ 6866481 w 6866481"/>
              <a:gd name="connsiteY3" fmla="*/ 2948408 h 2948408"/>
              <a:gd name="connsiteX4" fmla="*/ 44480 w 6866481"/>
              <a:gd name="connsiteY4" fmla="*/ 2948408 h 2948408"/>
              <a:gd name="connsiteX5" fmla="*/ 0 w 6866481"/>
              <a:gd name="connsiteY5" fmla="*/ 7600 h 2948408"/>
              <a:gd name="connsiteX0" fmla="*/ 0 w 6866481"/>
              <a:gd name="connsiteY0" fmla="*/ 7600 h 2963234"/>
              <a:gd name="connsiteX1" fmla="*/ 4186430 w 6866481"/>
              <a:gd name="connsiteY1" fmla="*/ 338022 h 2963234"/>
              <a:gd name="connsiteX2" fmla="*/ 6836828 w 6866481"/>
              <a:gd name="connsiteY2" fmla="*/ 363440 h 2963234"/>
              <a:gd name="connsiteX3" fmla="*/ 6866481 w 6866481"/>
              <a:gd name="connsiteY3" fmla="*/ 2948408 h 2963234"/>
              <a:gd name="connsiteX4" fmla="*/ 14826 w 6866481"/>
              <a:gd name="connsiteY4" fmla="*/ 2963234 h 2963234"/>
              <a:gd name="connsiteX5" fmla="*/ 0 w 6866481"/>
              <a:gd name="connsiteY5" fmla="*/ 7600 h 2963234"/>
              <a:gd name="connsiteX0" fmla="*/ 0 w 6925789"/>
              <a:gd name="connsiteY0" fmla="*/ 4493 h 2960127"/>
              <a:gd name="connsiteX1" fmla="*/ 4186430 w 6925789"/>
              <a:gd name="connsiteY1" fmla="*/ 334915 h 2960127"/>
              <a:gd name="connsiteX2" fmla="*/ 6925789 w 6925789"/>
              <a:gd name="connsiteY2" fmla="*/ 375160 h 2960127"/>
              <a:gd name="connsiteX3" fmla="*/ 6866481 w 6925789"/>
              <a:gd name="connsiteY3" fmla="*/ 2945301 h 2960127"/>
              <a:gd name="connsiteX4" fmla="*/ 14826 w 6925789"/>
              <a:gd name="connsiteY4" fmla="*/ 2960127 h 2960127"/>
              <a:gd name="connsiteX5" fmla="*/ 0 w 6925789"/>
              <a:gd name="connsiteY5" fmla="*/ 4493 h 2960127"/>
              <a:gd name="connsiteX0" fmla="*/ 0 w 6881309"/>
              <a:gd name="connsiteY0" fmla="*/ 6 h 2955640"/>
              <a:gd name="connsiteX1" fmla="*/ 4186430 w 6881309"/>
              <a:gd name="connsiteY1" fmla="*/ 330428 h 2955640"/>
              <a:gd name="connsiteX2" fmla="*/ 6881309 w 6881309"/>
              <a:gd name="connsiteY2" fmla="*/ 415152 h 2955640"/>
              <a:gd name="connsiteX3" fmla="*/ 6866481 w 6881309"/>
              <a:gd name="connsiteY3" fmla="*/ 2940814 h 2955640"/>
              <a:gd name="connsiteX4" fmla="*/ 14826 w 6881309"/>
              <a:gd name="connsiteY4" fmla="*/ 2955640 h 2955640"/>
              <a:gd name="connsiteX5" fmla="*/ 0 w 6881309"/>
              <a:gd name="connsiteY5" fmla="*/ 6 h 2955640"/>
              <a:gd name="connsiteX0" fmla="*/ 0 w 6882734"/>
              <a:gd name="connsiteY0" fmla="*/ 6 h 2955640"/>
              <a:gd name="connsiteX1" fmla="*/ 4186430 w 6882734"/>
              <a:gd name="connsiteY1" fmla="*/ 330428 h 2955640"/>
              <a:gd name="connsiteX2" fmla="*/ 6881309 w 6882734"/>
              <a:gd name="connsiteY2" fmla="*/ 415152 h 2955640"/>
              <a:gd name="connsiteX3" fmla="*/ 6881307 w 6882734"/>
              <a:gd name="connsiteY3" fmla="*/ 2911160 h 2955640"/>
              <a:gd name="connsiteX4" fmla="*/ 14826 w 6882734"/>
              <a:gd name="connsiteY4" fmla="*/ 2955640 h 2955640"/>
              <a:gd name="connsiteX5" fmla="*/ 0 w 6882734"/>
              <a:gd name="connsiteY5" fmla="*/ 6 h 2955640"/>
              <a:gd name="connsiteX0" fmla="*/ 0 w 6882734"/>
              <a:gd name="connsiteY0" fmla="*/ 6 h 2955640"/>
              <a:gd name="connsiteX1" fmla="*/ 4186430 w 6882734"/>
              <a:gd name="connsiteY1" fmla="*/ 330428 h 2955640"/>
              <a:gd name="connsiteX2" fmla="*/ 6881309 w 6882734"/>
              <a:gd name="connsiteY2" fmla="*/ 415152 h 2955640"/>
              <a:gd name="connsiteX3" fmla="*/ 6881307 w 6882734"/>
              <a:gd name="connsiteY3" fmla="*/ 2911160 h 2955640"/>
              <a:gd name="connsiteX4" fmla="*/ 14826 w 6882734"/>
              <a:gd name="connsiteY4" fmla="*/ 2955640 h 2955640"/>
              <a:gd name="connsiteX5" fmla="*/ 0 w 6882734"/>
              <a:gd name="connsiteY5" fmla="*/ 6 h 2955640"/>
              <a:gd name="connsiteX0" fmla="*/ 0 w 6882734"/>
              <a:gd name="connsiteY0" fmla="*/ 6 h 2955640"/>
              <a:gd name="connsiteX1" fmla="*/ 4141951 w 6882734"/>
              <a:gd name="connsiteY1" fmla="*/ 271257 h 2955640"/>
              <a:gd name="connsiteX2" fmla="*/ 6881309 w 6882734"/>
              <a:gd name="connsiteY2" fmla="*/ 415152 h 2955640"/>
              <a:gd name="connsiteX3" fmla="*/ 6881307 w 6882734"/>
              <a:gd name="connsiteY3" fmla="*/ 2911160 h 2955640"/>
              <a:gd name="connsiteX4" fmla="*/ 14826 w 6882734"/>
              <a:gd name="connsiteY4" fmla="*/ 2955640 h 2955640"/>
              <a:gd name="connsiteX5" fmla="*/ 0 w 6882734"/>
              <a:gd name="connsiteY5" fmla="*/ 6 h 2955640"/>
              <a:gd name="connsiteX0" fmla="*/ 0 w 6882734"/>
              <a:gd name="connsiteY0" fmla="*/ 4316 h 2959950"/>
              <a:gd name="connsiteX1" fmla="*/ 4141951 w 6882734"/>
              <a:gd name="connsiteY1" fmla="*/ 275567 h 2959950"/>
              <a:gd name="connsiteX2" fmla="*/ 6881309 w 6882734"/>
              <a:gd name="connsiteY2" fmla="*/ 419462 h 2959950"/>
              <a:gd name="connsiteX3" fmla="*/ 6881307 w 6882734"/>
              <a:gd name="connsiteY3" fmla="*/ 2915470 h 2959950"/>
              <a:gd name="connsiteX4" fmla="*/ 14826 w 6882734"/>
              <a:gd name="connsiteY4" fmla="*/ 2959950 h 2959950"/>
              <a:gd name="connsiteX5" fmla="*/ 0 w 6882734"/>
              <a:gd name="connsiteY5" fmla="*/ 4316 h 2959950"/>
              <a:gd name="connsiteX0" fmla="*/ 0 w 6882734"/>
              <a:gd name="connsiteY0" fmla="*/ 226206 h 2959950"/>
              <a:gd name="connsiteX1" fmla="*/ 4141951 w 6882734"/>
              <a:gd name="connsiteY1" fmla="*/ 275567 h 2959950"/>
              <a:gd name="connsiteX2" fmla="*/ 6881309 w 6882734"/>
              <a:gd name="connsiteY2" fmla="*/ 419462 h 2959950"/>
              <a:gd name="connsiteX3" fmla="*/ 6881307 w 6882734"/>
              <a:gd name="connsiteY3" fmla="*/ 2915470 h 2959950"/>
              <a:gd name="connsiteX4" fmla="*/ 14826 w 6882734"/>
              <a:gd name="connsiteY4" fmla="*/ 2959950 h 2959950"/>
              <a:gd name="connsiteX5" fmla="*/ 0 w 6882734"/>
              <a:gd name="connsiteY5" fmla="*/ 226206 h 2959950"/>
              <a:gd name="connsiteX0" fmla="*/ 0 w 6882734"/>
              <a:gd name="connsiteY0" fmla="*/ 226206 h 2959950"/>
              <a:gd name="connsiteX1" fmla="*/ 4141951 w 6882734"/>
              <a:gd name="connsiteY1" fmla="*/ 275567 h 2959950"/>
              <a:gd name="connsiteX2" fmla="*/ 6881309 w 6882734"/>
              <a:gd name="connsiteY2" fmla="*/ 419462 h 2959950"/>
              <a:gd name="connsiteX3" fmla="*/ 6881307 w 6882734"/>
              <a:gd name="connsiteY3" fmla="*/ 2915470 h 2959950"/>
              <a:gd name="connsiteX4" fmla="*/ 14826 w 6882734"/>
              <a:gd name="connsiteY4" fmla="*/ 2959950 h 2959950"/>
              <a:gd name="connsiteX5" fmla="*/ 0 w 6882734"/>
              <a:gd name="connsiteY5" fmla="*/ 226206 h 2959950"/>
              <a:gd name="connsiteX0" fmla="*/ 0 w 6882734"/>
              <a:gd name="connsiteY0" fmla="*/ 178649 h 2912393"/>
              <a:gd name="connsiteX1" fmla="*/ 3875072 w 6882734"/>
              <a:gd name="connsiteY1" fmla="*/ 287182 h 2912393"/>
              <a:gd name="connsiteX2" fmla="*/ 6881309 w 6882734"/>
              <a:gd name="connsiteY2" fmla="*/ 371905 h 2912393"/>
              <a:gd name="connsiteX3" fmla="*/ 6881307 w 6882734"/>
              <a:gd name="connsiteY3" fmla="*/ 2867913 h 2912393"/>
              <a:gd name="connsiteX4" fmla="*/ 14826 w 6882734"/>
              <a:gd name="connsiteY4" fmla="*/ 2912393 h 2912393"/>
              <a:gd name="connsiteX5" fmla="*/ 0 w 6882734"/>
              <a:gd name="connsiteY5" fmla="*/ 178649 h 2912393"/>
              <a:gd name="connsiteX0" fmla="*/ 0 w 6882734"/>
              <a:gd name="connsiteY0" fmla="*/ 62551 h 2796295"/>
              <a:gd name="connsiteX1" fmla="*/ 3875072 w 6882734"/>
              <a:gd name="connsiteY1" fmla="*/ 171084 h 2796295"/>
              <a:gd name="connsiteX2" fmla="*/ 6881309 w 6882734"/>
              <a:gd name="connsiteY2" fmla="*/ 255807 h 2796295"/>
              <a:gd name="connsiteX3" fmla="*/ 6881307 w 6882734"/>
              <a:gd name="connsiteY3" fmla="*/ 2751815 h 2796295"/>
              <a:gd name="connsiteX4" fmla="*/ 14826 w 6882734"/>
              <a:gd name="connsiteY4" fmla="*/ 2796295 h 2796295"/>
              <a:gd name="connsiteX5" fmla="*/ 0 w 6882734"/>
              <a:gd name="connsiteY5" fmla="*/ 62551 h 2796295"/>
              <a:gd name="connsiteX0" fmla="*/ 0 w 6882734"/>
              <a:gd name="connsiteY0" fmla="*/ 101799 h 2835543"/>
              <a:gd name="connsiteX1" fmla="*/ 3875072 w 6882734"/>
              <a:gd name="connsiteY1" fmla="*/ 210332 h 2835543"/>
              <a:gd name="connsiteX2" fmla="*/ 6881309 w 6882734"/>
              <a:gd name="connsiteY2" fmla="*/ 295055 h 2835543"/>
              <a:gd name="connsiteX3" fmla="*/ 6881307 w 6882734"/>
              <a:gd name="connsiteY3" fmla="*/ 2791063 h 2835543"/>
              <a:gd name="connsiteX4" fmla="*/ 14826 w 6882734"/>
              <a:gd name="connsiteY4" fmla="*/ 2835543 h 2835543"/>
              <a:gd name="connsiteX5" fmla="*/ 0 w 6882734"/>
              <a:gd name="connsiteY5" fmla="*/ 101799 h 2835543"/>
              <a:gd name="connsiteX0" fmla="*/ 0 w 6882734"/>
              <a:gd name="connsiteY0" fmla="*/ 101799 h 2835543"/>
              <a:gd name="connsiteX1" fmla="*/ 3875072 w 6882734"/>
              <a:gd name="connsiteY1" fmla="*/ 210332 h 2835543"/>
              <a:gd name="connsiteX2" fmla="*/ 6881309 w 6882734"/>
              <a:gd name="connsiteY2" fmla="*/ 295055 h 2835543"/>
              <a:gd name="connsiteX3" fmla="*/ 6881307 w 6882734"/>
              <a:gd name="connsiteY3" fmla="*/ 2791063 h 2835543"/>
              <a:gd name="connsiteX4" fmla="*/ 14826 w 6882734"/>
              <a:gd name="connsiteY4" fmla="*/ 2835543 h 2835543"/>
              <a:gd name="connsiteX5" fmla="*/ 0 w 6882734"/>
              <a:gd name="connsiteY5" fmla="*/ 101799 h 2835543"/>
              <a:gd name="connsiteX0" fmla="*/ 0 w 6882734"/>
              <a:gd name="connsiteY0" fmla="*/ 101799 h 2842015"/>
              <a:gd name="connsiteX1" fmla="*/ 3875072 w 6882734"/>
              <a:gd name="connsiteY1" fmla="*/ 210332 h 2842015"/>
              <a:gd name="connsiteX2" fmla="*/ 6881309 w 6882734"/>
              <a:gd name="connsiteY2" fmla="*/ 295055 h 2842015"/>
              <a:gd name="connsiteX3" fmla="*/ 6881307 w 6882734"/>
              <a:gd name="connsiteY3" fmla="*/ 2842015 h 2842015"/>
              <a:gd name="connsiteX4" fmla="*/ 14826 w 6882734"/>
              <a:gd name="connsiteY4" fmla="*/ 2835543 h 2842015"/>
              <a:gd name="connsiteX5" fmla="*/ 0 w 6882734"/>
              <a:gd name="connsiteY5" fmla="*/ 101799 h 2842015"/>
              <a:gd name="connsiteX0" fmla="*/ 0 w 6919612"/>
              <a:gd name="connsiteY0" fmla="*/ 98553 h 2838769"/>
              <a:gd name="connsiteX1" fmla="*/ 3875072 w 6919612"/>
              <a:gd name="connsiteY1" fmla="*/ 207086 h 2838769"/>
              <a:gd name="connsiteX2" fmla="*/ 6919612 w 6919612"/>
              <a:gd name="connsiteY2" fmla="*/ 304547 h 2838769"/>
              <a:gd name="connsiteX3" fmla="*/ 6881307 w 6919612"/>
              <a:gd name="connsiteY3" fmla="*/ 2838769 h 2838769"/>
              <a:gd name="connsiteX4" fmla="*/ 14826 w 6919612"/>
              <a:gd name="connsiteY4" fmla="*/ 2832297 h 2838769"/>
              <a:gd name="connsiteX5" fmla="*/ 0 w 6919612"/>
              <a:gd name="connsiteY5" fmla="*/ 98553 h 2838769"/>
              <a:gd name="connsiteX0" fmla="*/ 0 w 6919612"/>
              <a:gd name="connsiteY0" fmla="*/ 98553 h 2838769"/>
              <a:gd name="connsiteX1" fmla="*/ 3875072 w 6919612"/>
              <a:gd name="connsiteY1" fmla="*/ 207086 h 2838769"/>
              <a:gd name="connsiteX2" fmla="*/ 6919612 w 6919612"/>
              <a:gd name="connsiteY2" fmla="*/ 304547 h 2838769"/>
              <a:gd name="connsiteX3" fmla="*/ 6894074 w 6919612"/>
              <a:gd name="connsiteY3" fmla="*/ 2838769 h 2838769"/>
              <a:gd name="connsiteX4" fmla="*/ 14826 w 6919612"/>
              <a:gd name="connsiteY4" fmla="*/ 2832297 h 2838769"/>
              <a:gd name="connsiteX5" fmla="*/ 0 w 6919612"/>
              <a:gd name="connsiteY5" fmla="*/ 98553 h 2838769"/>
              <a:gd name="connsiteX0" fmla="*/ 0 w 6906845"/>
              <a:gd name="connsiteY0" fmla="*/ 98553 h 2838769"/>
              <a:gd name="connsiteX1" fmla="*/ 3875072 w 6906845"/>
              <a:gd name="connsiteY1" fmla="*/ 207086 h 2838769"/>
              <a:gd name="connsiteX2" fmla="*/ 6906845 w 6906845"/>
              <a:gd name="connsiteY2" fmla="*/ 304547 h 2838769"/>
              <a:gd name="connsiteX3" fmla="*/ 6894074 w 6906845"/>
              <a:gd name="connsiteY3" fmla="*/ 2838769 h 2838769"/>
              <a:gd name="connsiteX4" fmla="*/ 14826 w 6906845"/>
              <a:gd name="connsiteY4" fmla="*/ 2832297 h 2838769"/>
              <a:gd name="connsiteX5" fmla="*/ 0 w 6906845"/>
              <a:gd name="connsiteY5" fmla="*/ 98553 h 2838769"/>
              <a:gd name="connsiteX0" fmla="*/ 0 w 6897269"/>
              <a:gd name="connsiteY0" fmla="*/ 240301 h 2980517"/>
              <a:gd name="connsiteX1" fmla="*/ 3875072 w 6897269"/>
              <a:gd name="connsiteY1" fmla="*/ 348834 h 2980517"/>
              <a:gd name="connsiteX2" fmla="*/ 6897269 w 6897269"/>
              <a:gd name="connsiteY2" fmla="*/ 93275 h 2980517"/>
              <a:gd name="connsiteX3" fmla="*/ 6894074 w 6897269"/>
              <a:gd name="connsiteY3" fmla="*/ 2980517 h 2980517"/>
              <a:gd name="connsiteX4" fmla="*/ 14826 w 6897269"/>
              <a:gd name="connsiteY4" fmla="*/ 2974045 h 2980517"/>
              <a:gd name="connsiteX5" fmla="*/ 0 w 6897269"/>
              <a:gd name="connsiteY5" fmla="*/ 240301 h 2980517"/>
              <a:gd name="connsiteX0" fmla="*/ 0 w 6897269"/>
              <a:gd name="connsiteY0" fmla="*/ 372258 h 3112474"/>
              <a:gd name="connsiteX1" fmla="*/ 3875072 w 6897269"/>
              <a:gd name="connsiteY1" fmla="*/ 480791 h 3112474"/>
              <a:gd name="connsiteX2" fmla="*/ 6897269 w 6897269"/>
              <a:gd name="connsiteY2" fmla="*/ 225232 h 3112474"/>
              <a:gd name="connsiteX3" fmla="*/ 6894074 w 6897269"/>
              <a:gd name="connsiteY3" fmla="*/ 3112474 h 3112474"/>
              <a:gd name="connsiteX4" fmla="*/ 14826 w 6897269"/>
              <a:gd name="connsiteY4" fmla="*/ 3106002 h 3112474"/>
              <a:gd name="connsiteX5" fmla="*/ 0 w 6897269"/>
              <a:gd name="connsiteY5" fmla="*/ 372258 h 3112474"/>
              <a:gd name="connsiteX0" fmla="*/ 0 w 6897269"/>
              <a:gd name="connsiteY0" fmla="*/ 269078 h 3009294"/>
              <a:gd name="connsiteX1" fmla="*/ 3875072 w 6897269"/>
              <a:gd name="connsiteY1" fmla="*/ 377611 h 3009294"/>
              <a:gd name="connsiteX2" fmla="*/ 6897269 w 6897269"/>
              <a:gd name="connsiteY2" fmla="*/ 423295 h 3009294"/>
              <a:gd name="connsiteX3" fmla="*/ 6894074 w 6897269"/>
              <a:gd name="connsiteY3" fmla="*/ 3009294 h 3009294"/>
              <a:gd name="connsiteX4" fmla="*/ 14826 w 6897269"/>
              <a:gd name="connsiteY4" fmla="*/ 3002822 h 3009294"/>
              <a:gd name="connsiteX5" fmla="*/ 0 w 6897269"/>
              <a:gd name="connsiteY5" fmla="*/ 269078 h 3009294"/>
              <a:gd name="connsiteX0" fmla="*/ 0 w 6897269"/>
              <a:gd name="connsiteY0" fmla="*/ 211146 h 2951362"/>
              <a:gd name="connsiteX1" fmla="*/ 3875072 w 6897269"/>
              <a:gd name="connsiteY1" fmla="*/ 319679 h 2951362"/>
              <a:gd name="connsiteX2" fmla="*/ 6897269 w 6897269"/>
              <a:gd name="connsiteY2" fmla="*/ 365363 h 2951362"/>
              <a:gd name="connsiteX3" fmla="*/ 6894074 w 6897269"/>
              <a:gd name="connsiteY3" fmla="*/ 2951362 h 2951362"/>
              <a:gd name="connsiteX4" fmla="*/ 14826 w 6897269"/>
              <a:gd name="connsiteY4" fmla="*/ 2944890 h 2951362"/>
              <a:gd name="connsiteX5" fmla="*/ 0 w 6897269"/>
              <a:gd name="connsiteY5" fmla="*/ 211146 h 2951362"/>
              <a:gd name="connsiteX0" fmla="*/ 0 w 6897269"/>
              <a:gd name="connsiteY0" fmla="*/ 8 h 2740224"/>
              <a:gd name="connsiteX1" fmla="*/ 3875072 w 6897269"/>
              <a:gd name="connsiteY1" fmla="*/ 409784 h 2740224"/>
              <a:gd name="connsiteX2" fmla="*/ 6897269 w 6897269"/>
              <a:gd name="connsiteY2" fmla="*/ 154225 h 2740224"/>
              <a:gd name="connsiteX3" fmla="*/ 6894074 w 6897269"/>
              <a:gd name="connsiteY3" fmla="*/ 2740224 h 2740224"/>
              <a:gd name="connsiteX4" fmla="*/ 14826 w 6897269"/>
              <a:gd name="connsiteY4" fmla="*/ 2733752 h 2740224"/>
              <a:gd name="connsiteX5" fmla="*/ 0 w 6897269"/>
              <a:gd name="connsiteY5" fmla="*/ 8 h 2740224"/>
              <a:gd name="connsiteX0" fmla="*/ 0 w 6922804"/>
              <a:gd name="connsiteY0" fmla="*/ 203511 h 2943727"/>
              <a:gd name="connsiteX1" fmla="*/ 3875072 w 6922804"/>
              <a:gd name="connsiteY1" fmla="*/ 613287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9371 h 2949587"/>
              <a:gd name="connsiteX1" fmla="*/ 3875072 w 6922804"/>
              <a:gd name="connsiteY1" fmla="*/ 619147 h 2949587"/>
              <a:gd name="connsiteX2" fmla="*/ 6922804 w 6922804"/>
              <a:gd name="connsiteY2" fmla="*/ 5860 h 2949587"/>
              <a:gd name="connsiteX3" fmla="*/ 6894074 w 6922804"/>
              <a:gd name="connsiteY3" fmla="*/ 2949587 h 2949587"/>
              <a:gd name="connsiteX4" fmla="*/ 14826 w 6922804"/>
              <a:gd name="connsiteY4" fmla="*/ 2943115 h 2949587"/>
              <a:gd name="connsiteX5" fmla="*/ 0 w 6922804"/>
              <a:gd name="connsiteY5" fmla="*/ 209371 h 2949587"/>
              <a:gd name="connsiteX0" fmla="*/ 0 w 6922804"/>
              <a:gd name="connsiteY0" fmla="*/ 203511 h 2943727"/>
              <a:gd name="connsiteX1" fmla="*/ 3875072 w 6922804"/>
              <a:gd name="connsiteY1" fmla="*/ 613287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926142 w 6922804"/>
              <a:gd name="connsiteY1" fmla="*/ 707426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926142 w 6922804"/>
              <a:gd name="connsiteY1" fmla="*/ 707426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926142 w 6922804"/>
              <a:gd name="connsiteY1" fmla="*/ 707426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10037"/>
              <a:gd name="connsiteY0" fmla="*/ 8 h 2740224"/>
              <a:gd name="connsiteX1" fmla="*/ 3926142 w 6910037"/>
              <a:gd name="connsiteY1" fmla="*/ 503923 h 2740224"/>
              <a:gd name="connsiteX2" fmla="*/ 6910037 w 6910037"/>
              <a:gd name="connsiteY2" fmla="*/ 3602 h 2740224"/>
              <a:gd name="connsiteX3" fmla="*/ 6894074 w 6910037"/>
              <a:gd name="connsiteY3" fmla="*/ 2740224 h 2740224"/>
              <a:gd name="connsiteX4" fmla="*/ 14826 w 6910037"/>
              <a:gd name="connsiteY4" fmla="*/ 2733752 h 2740224"/>
              <a:gd name="connsiteX5" fmla="*/ 0 w 6910037"/>
              <a:gd name="connsiteY5" fmla="*/ 8 h 2740224"/>
              <a:gd name="connsiteX0" fmla="*/ 0 w 6910037"/>
              <a:gd name="connsiteY0" fmla="*/ 78884 h 2819100"/>
              <a:gd name="connsiteX1" fmla="*/ 3926142 w 6910037"/>
              <a:gd name="connsiteY1" fmla="*/ 582799 h 2819100"/>
              <a:gd name="connsiteX2" fmla="*/ 6910037 w 6910037"/>
              <a:gd name="connsiteY2" fmla="*/ 82478 h 2819100"/>
              <a:gd name="connsiteX3" fmla="*/ 6894074 w 6910037"/>
              <a:gd name="connsiteY3" fmla="*/ 2819100 h 2819100"/>
              <a:gd name="connsiteX4" fmla="*/ 14826 w 6910037"/>
              <a:gd name="connsiteY4" fmla="*/ 2812628 h 2819100"/>
              <a:gd name="connsiteX5" fmla="*/ 0 w 6910037"/>
              <a:gd name="connsiteY5" fmla="*/ 78884 h 2819100"/>
              <a:gd name="connsiteX0" fmla="*/ 0 w 6935572"/>
              <a:gd name="connsiteY0" fmla="*/ 9 h 2740225"/>
              <a:gd name="connsiteX1" fmla="*/ 3926142 w 6935572"/>
              <a:gd name="connsiteY1" fmla="*/ 503924 h 2740225"/>
              <a:gd name="connsiteX2" fmla="*/ 6935572 w 6935572"/>
              <a:gd name="connsiteY2" fmla="*/ 229535 h 2740225"/>
              <a:gd name="connsiteX3" fmla="*/ 6894074 w 6935572"/>
              <a:gd name="connsiteY3" fmla="*/ 2740225 h 2740225"/>
              <a:gd name="connsiteX4" fmla="*/ 14826 w 6935572"/>
              <a:gd name="connsiteY4" fmla="*/ 2733753 h 2740225"/>
              <a:gd name="connsiteX5" fmla="*/ 0 w 6935572"/>
              <a:gd name="connsiteY5" fmla="*/ 9 h 2740225"/>
              <a:gd name="connsiteX0" fmla="*/ 0 w 6935572"/>
              <a:gd name="connsiteY0" fmla="*/ 9 h 2740225"/>
              <a:gd name="connsiteX1" fmla="*/ 3926142 w 6935572"/>
              <a:gd name="connsiteY1" fmla="*/ 503924 h 2740225"/>
              <a:gd name="connsiteX2" fmla="*/ 6935572 w 6935572"/>
              <a:gd name="connsiteY2" fmla="*/ 229535 h 2740225"/>
              <a:gd name="connsiteX3" fmla="*/ 6894074 w 6935572"/>
              <a:gd name="connsiteY3" fmla="*/ 2740225 h 2740225"/>
              <a:gd name="connsiteX4" fmla="*/ 14826 w 6935572"/>
              <a:gd name="connsiteY4" fmla="*/ 2733753 h 2740225"/>
              <a:gd name="connsiteX5" fmla="*/ 0 w 6935572"/>
              <a:gd name="connsiteY5" fmla="*/ 9 h 2740225"/>
              <a:gd name="connsiteX0" fmla="*/ 0 w 6894186"/>
              <a:gd name="connsiteY0" fmla="*/ 9 h 2740225"/>
              <a:gd name="connsiteX1" fmla="*/ 3926142 w 6894186"/>
              <a:gd name="connsiteY1" fmla="*/ 503924 h 2740225"/>
              <a:gd name="connsiteX2" fmla="*/ 6744061 w 6894186"/>
              <a:gd name="connsiteY2" fmla="*/ 1076783 h 2740225"/>
              <a:gd name="connsiteX3" fmla="*/ 6894074 w 6894186"/>
              <a:gd name="connsiteY3" fmla="*/ 2740225 h 2740225"/>
              <a:gd name="connsiteX4" fmla="*/ 14826 w 6894186"/>
              <a:gd name="connsiteY4" fmla="*/ 2733753 h 2740225"/>
              <a:gd name="connsiteX5" fmla="*/ 0 w 6894186"/>
              <a:gd name="connsiteY5" fmla="*/ 9 h 2740225"/>
              <a:gd name="connsiteX0" fmla="*/ 0 w 6897270"/>
              <a:gd name="connsiteY0" fmla="*/ 9 h 2740225"/>
              <a:gd name="connsiteX1" fmla="*/ 3926142 w 6897270"/>
              <a:gd name="connsiteY1" fmla="*/ 503924 h 2740225"/>
              <a:gd name="connsiteX2" fmla="*/ 6897270 w 6897270"/>
              <a:gd name="connsiteY2" fmla="*/ 398985 h 2740225"/>
              <a:gd name="connsiteX3" fmla="*/ 6894074 w 6897270"/>
              <a:gd name="connsiteY3" fmla="*/ 2740225 h 2740225"/>
              <a:gd name="connsiteX4" fmla="*/ 14826 w 6897270"/>
              <a:gd name="connsiteY4" fmla="*/ 2733753 h 2740225"/>
              <a:gd name="connsiteX5" fmla="*/ 0 w 6897270"/>
              <a:gd name="connsiteY5" fmla="*/ 9 h 2740225"/>
              <a:gd name="connsiteX0" fmla="*/ 0 w 6897270"/>
              <a:gd name="connsiteY0" fmla="*/ 8 h 2740224"/>
              <a:gd name="connsiteX1" fmla="*/ 3734632 w 6897270"/>
              <a:gd name="connsiteY1" fmla="*/ 532164 h 2740224"/>
              <a:gd name="connsiteX2" fmla="*/ 6897270 w 6897270"/>
              <a:gd name="connsiteY2" fmla="*/ 398984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734632 w 6897270"/>
              <a:gd name="connsiteY1" fmla="*/ 532164 h 2740224"/>
              <a:gd name="connsiteX2" fmla="*/ 6897270 w 6897270"/>
              <a:gd name="connsiteY2" fmla="*/ 398984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734632 w 6897270"/>
              <a:gd name="connsiteY1" fmla="*/ 532164 h 2740224"/>
              <a:gd name="connsiteX2" fmla="*/ 6897270 w 6897270"/>
              <a:gd name="connsiteY2" fmla="*/ 398984 h 2740224"/>
              <a:gd name="connsiteX3" fmla="*/ 6894074 w 6897270"/>
              <a:gd name="connsiteY3" fmla="*/ 2740224 h 2740224"/>
              <a:gd name="connsiteX4" fmla="*/ 14826 w 6897270"/>
              <a:gd name="connsiteY4" fmla="*/ 2733752 h 2740224"/>
              <a:gd name="connsiteX5" fmla="*/ 0 w 6897270"/>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897270"/>
              <a:gd name="connsiteY0" fmla="*/ 8 h 2740224"/>
              <a:gd name="connsiteX1" fmla="*/ 3677179 w 6897270"/>
              <a:gd name="connsiteY1" fmla="*/ 532164 h 2740224"/>
              <a:gd name="connsiteX2" fmla="*/ 6897270 w 6897270"/>
              <a:gd name="connsiteY2" fmla="*/ 74205 h 2740224"/>
              <a:gd name="connsiteX3" fmla="*/ 6894074 w 6897270"/>
              <a:gd name="connsiteY3" fmla="*/ 2740224 h 2740224"/>
              <a:gd name="connsiteX4" fmla="*/ 14826 w 6897270"/>
              <a:gd name="connsiteY4" fmla="*/ 2733752 h 2740224"/>
              <a:gd name="connsiteX5" fmla="*/ 0 w 6897270"/>
              <a:gd name="connsiteY5" fmla="*/ 8 h 2740224"/>
              <a:gd name="connsiteX0" fmla="*/ 0 w 6922805"/>
              <a:gd name="connsiteY0" fmla="*/ 8 h 2740224"/>
              <a:gd name="connsiteX1" fmla="*/ 3677179 w 6922805"/>
              <a:gd name="connsiteY1" fmla="*/ 532164 h 2740224"/>
              <a:gd name="connsiteX2" fmla="*/ 6922805 w 6922805"/>
              <a:gd name="connsiteY2" fmla="*/ 356621 h 2740224"/>
              <a:gd name="connsiteX3" fmla="*/ 6894074 w 6922805"/>
              <a:gd name="connsiteY3" fmla="*/ 2740224 h 2740224"/>
              <a:gd name="connsiteX4" fmla="*/ 14826 w 6922805"/>
              <a:gd name="connsiteY4" fmla="*/ 2733752 h 2740224"/>
              <a:gd name="connsiteX5" fmla="*/ 0 w 6922805"/>
              <a:gd name="connsiteY5" fmla="*/ 8 h 2740224"/>
              <a:gd name="connsiteX0" fmla="*/ 0 w 6897270"/>
              <a:gd name="connsiteY0" fmla="*/ 8 h 2740224"/>
              <a:gd name="connsiteX1" fmla="*/ 3677179 w 6897270"/>
              <a:gd name="connsiteY1" fmla="*/ 532164 h 2740224"/>
              <a:gd name="connsiteX2" fmla="*/ 6897270 w 6897270"/>
              <a:gd name="connsiteY2" fmla="*/ 883798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677179 w 6897270"/>
              <a:gd name="connsiteY1" fmla="*/ 532164 h 2740224"/>
              <a:gd name="connsiteX2" fmla="*/ 6897270 w 6897270"/>
              <a:gd name="connsiteY2" fmla="*/ 883798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677179 w 6897270"/>
              <a:gd name="connsiteY1" fmla="*/ 532164 h 2740224"/>
              <a:gd name="connsiteX2" fmla="*/ 6897270 w 6897270"/>
              <a:gd name="connsiteY2" fmla="*/ 728402 h 2740224"/>
              <a:gd name="connsiteX3" fmla="*/ 6894074 w 6897270"/>
              <a:gd name="connsiteY3" fmla="*/ 2740224 h 2740224"/>
              <a:gd name="connsiteX4" fmla="*/ 14826 w 6897270"/>
              <a:gd name="connsiteY4" fmla="*/ 2733752 h 2740224"/>
              <a:gd name="connsiteX5" fmla="*/ 0 w 6897270"/>
              <a:gd name="connsiteY5" fmla="*/ 8 h 2740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7270" h="2740224">
                <a:moveTo>
                  <a:pt x="0" y="8"/>
                </a:moveTo>
                <a:cubicBezTo>
                  <a:pt x="1528916" y="-2923"/>
                  <a:pt x="2080867" y="826211"/>
                  <a:pt x="3677179" y="532164"/>
                </a:cubicBezTo>
                <a:cubicBezTo>
                  <a:pt x="5847577" y="-132390"/>
                  <a:pt x="6877564" y="729756"/>
                  <a:pt x="6897270" y="728402"/>
                </a:cubicBezTo>
                <a:cubicBezTo>
                  <a:pt x="6882751" y="1796222"/>
                  <a:pt x="6899018" y="486257"/>
                  <a:pt x="6894074" y="2740224"/>
                </a:cubicBezTo>
                <a:lnTo>
                  <a:pt x="14826" y="2733752"/>
                </a:lnTo>
                <a:lnTo>
                  <a:pt x="0" y="8"/>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5" name="正方形/長方形 624">
            <a:extLst>
              <a:ext uri="{FF2B5EF4-FFF2-40B4-BE49-F238E27FC236}">
                <a16:creationId xmlns:a16="http://schemas.microsoft.com/office/drawing/2014/main" id="{D1654631-4F16-8D4E-C09E-54289BE12A68}"/>
              </a:ext>
            </a:extLst>
          </p:cNvPr>
          <p:cNvSpPr/>
          <p:nvPr/>
        </p:nvSpPr>
        <p:spPr>
          <a:xfrm flipV="1">
            <a:off x="5692" y="21106"/>
            <a:ext cx="6866245" cy="1576616"/>
          </a:xfrm>
          <a:custGeom>
            <a:avLst/>
            <a:gdLst>
              <a:gd name="connsiteX0" fmla="*/ 0 w 6822001"/>
              <a:gd name="connsiteY0" fmla="*/ 0 h 2955634"/>
              <a:gd name="connsiteX1" fmla="*/ 6822001 w 6822001"/>
              <a:gd name="connsiteY1" fmla="*/ 0 h 2955634"/>
              <a:gd name="connsiteX2" fmla="*/ 6822001 w 6822001"/>
              <a:gd name="connsiteY2" fmla="*/ 2955634 h 2955634"/>
              <a:gd name="connsiteX3" fmla="*/ 0 w 6822001"/>
              <a:gd name="connsiteY3" fmla="*/ 2955634 h 2955634"/>
              <a:gd name="connsiteX4" fmla="*/ 0 w 6822001"/>
              <a:gd name="connsiteY4" fmla="*/ 0 h 2955634"/>
              <a:gd name="connsiteX0" fmla="*/ 0 w 6822001"/>
              <a:gd name="connsiteY0" fmla="*/ 19 h 2955653"/>
              <a:gd name="connsiteX1" fmla="*/ 4586748 w 6822001"/>
              <a:gd name="connsiteY1" fmla="*/ 330440 h 2955653"/>
              <a:gd name="connsiteX2" fmla="*/ 6822001 w 6822001"/>
              <a:gd name="connsiteY2" fmla="*/ 19 h 2955653"/>
              <a:gd name="connsiteX3" fmla="*/ 6822001 w 6822001"/>
              <a:gd name="connsiteY3" fmla="*/ 2955653 h 2955653"/>
              <a:gd name="connsiteX4" fmla="*/ 0 w 6822001"/>
              <a:gd name="connsiteY4" fmla="*/ 2955653 h 2955653"/>
              <a:gd name="connsiteX5" fmla="*/ 0 w 6822001"/>
              <a:gd name="connsiteY5" fmla="*/ 19 h 2955653"/>
              <a:gd name="connsiteX0" fmla="*/ 0 w 6822001"/>
              <a:gd name="connsiteY0" fmla="*/ 5 h 2955639"/>
              <a:gd name="connsiteX1" fmla="*/ 4586748 w 6822001"/>
              <a:gd name="connsiteY1" fmla="*/ 330426 h 2955639"/>
              <a:gd name="connsiteX2" fmla="*/ 6822001 w 6822001"/>
              <a:gd name="connsiteY2" fmla="*/ 5 h 2955639"/>
              <a:gd name="connsiteX3" fmla="*/ 6822001 w 6822001"/>
              <a:gd name="connsiteY3" fmla="*/ 2955639 h 2955639"/>
              <a:gd name="connsiteX4" fmla="*/ 0 w 6822001"/>
              <a:gd name="connsiteY4" fmla="*/ 2955639 h 2955639"/>
              <a:gd name="connsiteX5" fmla="*/ 0 w 6822001"/>
              <a:gd name="connsiteY5" fmla="*/ 5 h 2955639"/>
              <a:gd name="connsiteX0" fmla="*/ 0 w 6822001"/>
              <a:gd name="connsiteY0" fmla="*/ 5 h 2955639"/>
              <a:gd name="connsiteX1" fmla="*/ 4305043 w 6822001"/>
              <a:gd name="connsiteY1" fmla="*/ 152507 h 2955639"/>
              <a:gd name="connsiteX2" fmla="*/ 6822001 w 6822001"/>
              <a:gd name="connsiteY2" fmla="*/ 5 h 2955639"/>
              <a:gd name="connsiteX3" fmla="*/ 6822001 w 6822001"/>
              <a:gd name="connsiteY3" fmla="*/ 2955639 h 2955639"/>
              <a:gd name="connsiteX4" fmla="*/ 0 w 6822001"/>
              <a:gd name="connsiteY4" fmla="*/ 2955639 h 2955639"/>
              <a:gd name="connsiteX5" fmla="*/ 0 w 6822001"/>
              <a:gd name="connsiteY5" fmla="*/ 5 h 2955639"/>
              <a:gd name="connsiteX0" fmla="*/ 0 w 6822001"/>
              <a:gd name="connsiteY0" fmla="*/ 256674 h 3212308"/>
              <a:gd name="connsiteX1" fmla="*/ 4305043 w 6822001"/>
              <a:gd name="connsiteY1" fmla="*/ 409176 h 3212308"/>
              <a:gd name="connsiteX2" fmla="*/ 6822001 w 6822001"/>
              <a:gd name="connsiteY2" fmla="*/ 256674 h 3212308"/>
              <a:gd name="connsiteX3" fmla="*/ 6822001 w 6822001"/>
              <a:gd name="connsiteY3" fmla="*/ 3212308 h 3212308"/>
              <a:gd name="connsiteX4" fmla="*/ 0 w 6822001"/>
              <a:gd name="connsiteY4" fmla="*/ 3212308 h 3212308"/>
              <a:gd name="connsiteX5" fmla="*/ 0 w 6822001"/>
              <a:gd name="connsiteY5" fmla="*/ 256674 h 3212308"/>
              <a:gd name="connsiteX0" fmla="*/ 0 w 6822001"/>
              <a:gd name="connsiteY0" fmla="*/ 227934 h 3183568"/>
              <a:gd name="connsiteX1" fmla="*/ 4305043 w 6822001"/>
              <a:gd name="connsiteY1" fmla="*/ 380436 h 3183568"/>
              <a:gd name="connsiteX2" fmla="*/ 6822001 w 6822001"/>
              <a:gd name="connsiteY2" fmla="*/ 227934 h 3183568"/>
              <a:gd name="connsiteX3" fmla="*/ 6822001 w 6822001"/>
              <a:gd name="connsiteY3" fmla="*/ 3183568 h 3183568"/>
              <a:gd name="connsiteX4" fmla="*/ 0 w 6822001"/>
              <a:gd name="connsiteY4" fmla="*/ 3183568 h 3183568"/>
              <a:gd name="connsiteX5" fmla="*/ 0 w 6822001"/>
              <a:gd name="connsiteY5" fmla="*/ 227934 h 3183568"/>
              <a:gd name="connsiteX0" fmla="*/ 0 w 6822001"/>
              <a:gd name="connsiteY0" fmla="*/ 149183 h 3104817"/>
              <a:gd name="connsiteX1" fmla="*/ 4305043 w 6822001"/>
              <a:gd name="connsiteY1" fmla="*/ 301685 h 3104817"/>
              <a:gd name="connsiteX2" fmla="*/ 6792348 w 6822001"/>
              <a:gd name="connsiteY2" fmla="*/ 519849 h 3104817"/>
              <a:gd name="connsiteX3" fmla="*/ 6822001 w 6822001"/>
              <a:gd name="connsiteY3" fmla="*/ 3104817 h 3104817"/>
              <a:gd name="connsiteX4" fmla="*/ 0 w 6822001"/>
              <a:gd name="connsiteY4" fmla="*/ 3104817 h 3104817"/>
              <a:gd name="connsiteX5" fmla="*/ 0 w 6822001"/>
              <a:gd name="connsiteY5" fmla="*/ 149183 h 3104817"/>
              <a:gd name="connsiteX0" fmla="*/ 0 w 6822001"/>
              <a:gd name="connsiteY0" fmla="*/ 5 h 2955639"/>
              <a:gd name="connsiteX1" fmla="*/ 4141950 w 6822001"/>
              <a:gd name="connsiteY1" fmla="*/ 345253 h 2955639"/>
              <a:gd name="connsiteX2" fmla="*/ 6792348 w 6822001"/>
              <a:gd name="connsiteY2" fmla="*/ 370671 h 2955639"/>
              <a:gd name="connsiteX3" fmla="*/ 6822001 w 6822001"/>
              <a:gd name="connsiteY3" fmla="*/ 2955639 h 2955639"/>
              <a:gd name="connsiteX4" fmla="*/ 0 w 6822001"/>
              <a:gd name="connsiteY4" fmla="*/ 2955639 h 2955639"/>
              <a:gd name="connsiteX5" fmla="*/ 0 w 6822001"/>
              <a:gd name="connsiteY5" fmla="*/ 5 h 2955639"/>
              <a:gd name="connsiteX0" fmla="*/ 0 w 6822001"/>
              <a:gd name="connsiteY0" fmla="*/ 5 h 2955639"/>
              <a:gd name="connsiteX1" fmla="*/ 4141950 w 6822001"/>
              <a:gd name="connsiteY1" fmla="*/ 345253 h 2955639"/>
              <a:gd name="connsiteX2" fmla="*/ 6792348 w 6822001"/>
              <a:gd name="connsiteY2" fmla="*/ 370671 h 2955639"/>
              <a:gd name="connsiteX3" fmla="*/ 6822001 w 6822001"/>
              <a:gd name="connsiteY3" fmla="*/ 2955639 h 2955639"/>
              <a:gd name="connsiteX4" fmla="*/ 0 w 6822001"/>
              <a:gd name="connsiteY4" fmla="*/ 2955639 h 2955639"/>
              <a:gd name="connsiteX5" fmla="*/ 0 w 6822001"/>
              <a:gd name="connsiteY5" fmla="*/ 5 h 2955639"/>
              <a:gd name="connsiteX0" fmla="*/ 0 w 6866481"/>
              <a:gd name="connsiteY0" fmla="*/ 7600 h 2948408"/>
              <a:gd name="connsiteX1" fmla="*/ 4186430 w 6866481"/>
              <a:gd name="connsiteY1" fmla="*/ 338022 h 2948408"/>
              <a:gd name="connsiteX2" fmla="*/ 6836828 w 6866481"/>
              <a:gd name="connsiteY2" fmla="*/ 363440 h 2948408"/>
              <a:gd name="connsiteX3" fmla="*/ 6866481 w 6866481"/>
              <a:gd name="connsiteY3" fmla="*/ 2948408 h 2948408"/>
              <a:gd name="connsiteX4" fmla="*/ 44480 w 6866481"/>
              <a:gd name="connsiteY4" fmla="*/ 2948408 h 2948408"/>
              <a:gd name="connsiteX5" fmla="*/ 0 w 6866481"/>
              <a:gd name="connsiteY5" fmla="*/ 7600 h 2948408"/>
              <a:gd name="connsiteX0" fmla="*/ 0 w 6866481"/>
              <a:gd name="connsiteY0" fmla="*/ 7600 h 2963234"/>
              <a:gd name="connsiteX1" fmla="*/ 4186430 w 6866481"/>
              <a:gd name="connsiteY1" fmla="*/ 338022 h 2963234"/>
              <a:gd name="connsiteX2" fmla="*/ 6836828 w 6866481"/>
              <a:gd name="connsiteY2" fmla="*/ 363440 h 2963234"/>
              <a:gd name="connsiteX3" fmla="*/ 6866481 w 6866481"/>
              <a:gd name="connsiteY3" fmla="*/ 2948408 h 2963234"/>
              <a:gd name="connsiteX4" fmla="*/ 14826 w 6866481"/>
              <a:gd name="connsiteY4" fmla="*/ 2963234 h 2963234"/>
              <a:gd name="connsiteX5" fmla="*/ 0 w 6866481"/>
              <a:gd name="connsiteY5" fmla="*/ 7600 h 2963234"/>
              <a:gd name="connsiteX0" fmla="*/ 0 w 6925789"/>
              <a:gd name="connsiteY0" fmla="*/ 4493 h 2960127"/>
              <a:gd name="connsiteX1" fmla="*/ 4186430 w 6925789"/>
              <a:gd name="connsiteY1" fmla="*/ 334915 h 2960127"/>
              <a:gd name="connsiteX2" fmla="*/ 6925789 w 6925789"/>
              <a:gd name="connsiteY2" fmla="*/ 375160 h 2960127"/>
              <a:gd name="connsiteX3" fmla="*/ 6866481 w 6925789"/>
              <a:gd name="connsiteY3" fmla="*/ 2945301 h 2960127"/>
              <a:gd name="connsiteX4" fmla="*/ 14826 w 6925789"/>
              <a:gd name="connsiteY4" fmla="*/ 2960127 h 2960127"/>
              <a:gd name="connsiteX5" fmla="*/ 0 w 6925789"/>
              <a:gd name="connsiteY5" fmla="*/ 4493 h 2960127"/>
              <a:gd name="connsiteX0" fmla="*/ 0 w 6881309"/>
              <a:gd name="connsiteY0" fmla="*/ 6 h 2955640"/>
              <a:gd name="connsiteX1" fmla="*/ 4186430 w 6881309"/>
              <a:gd name="connsiteY1" fmla="*/ 330428 h 2955640"/>
              <a:gd name="connsiteX2" fmla="*/ 6881309 w 6881309"/>
              <a:gd name="connsiteY2" fmla="*/ 415152 h 2955640"/>
              <a:gd name="connsiteX3" fmla="*/ 6866481 w 6881309"/>
              <a:gd name="connsiteY3" fmla="*/ 2940814 h 2955640"/>
              <a:gd name="connsiteX4" fmla="*/ 14826 w 6881309"/>
              <a:gd name="connsiteY4" fmla="*/ 2955640 h 2955640"/>
              <a:gd name="connsiteX5" fmla="*/ 0 w 6881309"/>
              <a:gd name="connsiteY5" fmla="*/ 6 h 2955640"/>
              <a:gd name="connsiteX0" fmla="*/ 0 w 6882734"/>
              <a:gd name="connsiteY0" fmla="*/ 6 h 2955640"/>
              <a:gd name="connsiteX1" fmla="*/ 4186430 w 6882734"/>
              <a:gd name="connsiteY1" fmla="*/ 330428 h 2955640"/>
              <a:gd name="connsiteX2" fmla="*/ 6881309 w 6882734"/>
              <a:gd name="connsiteY2" fmla="*/ 415152 h 2955640"/>
              <a:gd name="connsiteX3" fmla="*/ 6881307 w 6882734"/>
              <a:gd name="connsiteY3" fmla="*/ 2911160 h 2955640"/>
              <a:gd name="connsiteX4" fmla="*/ 14826 w 6882734"/>
              <a:gd name="connsiteY4" fmla="*/ 2955640 h 2955640"/>
              <a:gd name="connsiteX5" fmla="*/ 0 w 6882734"/>
              <a:gd name="connsiteY5" fmla="*/ 6 h 2955640"/>
              <a:gd name="connsiteX0" fmla="*/ 0 w 6882734"/>
              <a:gd name="connsiteY0" fmla="*/ 6 h 2955640"/>
              <a:gd name="connsiteX1" fmla="*/ 4186430 w 6882734"/>
              <a:gd name="connsiteY1" fmla="*/ 330428 h 2955640"/>
              <a:gd name="connsiteX2" fmla="*/ 6881309 w 6882734"/>
              <a:gd name="connsiteY2" fmla="*/ 415152 h 2955640"/>
              <a:gd name="connsiteX3" fmla="*/ 6881307 w 6882734"/>
              <a:gd name="connsiteY3" fmla="*/ 2911160 h 2955640"/>
              <a:gd name="connsiteX4" fmla="*/ 14826 w 6882734"/>
              <a:gd name="connsiteY4" fmla="*/ 2955640 h 2955640"/>
              <a:gd name="connsiteX5" fmla="*/ 0 w 6882734"/>
              <a:gd name="connsiteY5" fmla="*/ 6 h 2955640"/>
              <a:gd name="connsiteX0" fmla="*/ 0 w 6882734"/>
              <a:gd name="connsiteY0" fmla="*/ 6 h 2955640"/>
              <a:gd name="connsiteX1" fmla="*/ 4141951 w 6882734"/>
              <a:gd name="connsiteY1" fmla="*/ 271257 h 2955640"/>
              <a:gd name="connsiteX2" fmla="*/ 6881309 w 6882734"/>
              <a:gd name="connsiteY2" fmla="*/ 415152 h 2955640"/>
              <a:gd name="connsiteX3" fmla="*/ 6881307 w 6882734"/>
              <a:gd name="connsiteY3" fmla="*/ 2911160 h 2955640"/>
              <a:gd name="connsiteX4" fmla="*/ 14826 w 6882734"/>
              <a:gd name="connsiteY4" fmla="*/ 2955640 h 2955640"/>
              <a:gd name="connsiteX5" fmla="*/ 0 w 6882734"/>
              <a:gd name="connsiteY5" fmla="*/ 6 h 2955640"/>
              <a:gd name="connsiteX0" fmla="*/ 0 w 6882734"/>
              <a:gd name="connsiteY0" fmla="*/ 4316 h 2959950"/>
              <a:gd name="connsiteX1" fmla="*/ 4141951 w 6882734"/>
              <a:gd name="connsiteY1" fmla="*/ 275567 h 2959950"/>
              <a:gd name="connsiteX2" fmla="*/ 6881309 w 6882734"/>
              <a:gd name="connsiteY2" fmla="*/ 419462 h 2959950"/>
              <a:gd name="connsiteX3" fmla="*/ 6881307 w 6882734"/>
              <a:gd name="connsiteY3" fmla="*/ 2915470 h 2959950"/>
              <a:gd name="connsiteX4" fmla="*/ 14826 w 6882734"/>
              <a:gd name="connsiteY4" fmla="*/ 2959950 h 2959950"/>
              <a:gd name="connsiteX5" fmla="*/ 0 w 6882734"/>
              <a:gd name="connsiteY5" fmla="*/ 4316 h 2959950"/>
              <a:gd name="connsiteX0" fmla="*/ 0 w 6882734"/>
              <a:gd name="connsiteY0" fmla="*/ 226206 h 2959950"/>
              <a:gd name="connsiteX1" fmla="*/ 4141951 w 6882734"/>
              <a:gd name="connsiteY1" fmla="*/ 275567 h 2959950"/>
              <a:gd name="connsiteX2" fmla="*/ 6881309 w 6882734"/>
              <a:gd name="connsiteY2" fmla="*/ 419462 h 2959950"/>
              <a:gd name="connsiteX3" fmla="*/ 6881307 w 6882734"/>
              <a:gd name="connsiteY3" fmla="*/ 2915470 h 2959950"/>
              <a:gd name="connsiteX4" fmla="*/ 14826 w 6882734"/>
              <a:gd name="connsiteY4" fmla="*/ 2959950 h 2959950"/>
              <a:gd name="connsiteX5" fmla="*/ 0 w 6882734"/>
              <a:gd name="connsiteY5" fmla="*/ 226206 h 2959950"/>
              <a:gd name="connsiteX0" fmla="*/ 0 w 6882734"/>
              <a:gd name="connsiteY0" fmla="*/ 226206 h 2959950"/>
              <a:gd name="connsiteX1" fmla="*/ 4141951 w 6882734"/>
              <a:gd name="connsiteY1" fmla="*/ 275567 h 2959950"/>
              <a:gd name="connsiteX2" fmla="*/ 6881309 w 6882734"/>
              <a:gd name="connsiteY2" fmla="*/ 419462 h 2959950"/>
              <a:gd name="connsiteX3" fmla="*/ 6881307 w 6882734"/>
              <a:gd name="connsiteY3" fmla="*/ 2915470 h 2959950"/>
              <a:gd name="connsiteX4" fmla="*/ 14826 w 6882734"/>
              <a:gd name="connsiteY4" fmla="*/ 2959950 h 2959950"/>
              <a:gd name="connsiteX5" fmla="*/ 0 w 6882734"/>
              <a:gd name="connsiteY5" fmla="*/ 226206 h 2959950"/>
              <a:gd name="connsiteX0" fmla="*/ 0 w 6882734"/>
              <a:gd name="connsiteY0" fmla="*/ 178649 h 2912393"/>
              <a:gd name="connsiteX1" fmla="*/ 3875072 w 6882734"/>
              <a:gd name="connsiteY1" fmla="*/ 287182 h 2912393"/>
              <a:gd name="connsiteX2" fmla="*/ 6881309 w 6882734"/>
              <a:gd name="connsiteY2" fmla="*/ 371905 h 2912393"/>
              <a:gd name="connsiteX3" fmla="*/ 6881307 w 6882734"/>
              <a:gd name="connsiteY3" fmla="*/ 2867913 h 2912393"/>
              <a:gd name="connsiteX4" fmla="*/ 14826 w 6882734"/>
              <a:gd name="connsiteY4" fmla="*/ 2912393 h 2912393"/>
              <a:gd name="connsiteX5" fmla="*/ 0 w 6882734"/>
              <a:gd name="connsiteY5" fmla="*/ 178649 h 2912393"/>
              <a:gd name="connsiteX0" fmla="*/ 0 w 6882734"/>
              <a:gd name="connsiteY0" fmla="*/ 62551 h 2796295"/>
              <a:gd name="connsiteX1" fmla="*/ 3875072 w 6882734"/>
              <a:gd name="connsiteY1" fmla="*/ 171084 h 2796295"/>
              <a:gd name="connsiteX2" fmla="*/ 6881309 w 6882734"/>
              <a:gd name="connsiteY2" fmla="*/ 255807 h 2796295"/>
              <a:gd name="connsiteX3" fmla="*/ 6881307 w 6882734"/>
              <a:gd name="connsiteY3" fmla="*/ 2751815 h 2796295"/>
              <a:gd name="connsiteX4" fmla="*/ 14826 w 6882734"/>
              <a:gd name="connsiteY4" fmla="*/ 2796295 h 2796295"/>
              <a:gd name="connsiteX5" fmla="*/ 0 w 6882734"/>
              <a:gd name="connsiteY5" fmla="*/ 62551 h 2796295"/>
              <a:gd name="connsiteX0" fmla="*/ 0 w 6882734"/>
              <a:gd name="connsiteY0" fmla="*/ 101799 h 2835543"/>
              <a:gd name="connsiteX1" fmla="*/ 3875072 w 6882734"/>
              <a:gd name="connsiteY1" fmla="*/ 210332 h 2835543"/>
              <a:gd name="connsiteX2" fmla="*/ 6881309 w 6882734"/>
              <a:gd name="connsiteY2" fmla="*/ 295055 h 2835543"/>
              <a:gd name="connsiteX3" fmla="*/ 6881307 w 6882734"/>
              <a:gd name="connsiteY3" fmla="*/ 2791063 h 2835543"/>
              <a:gd name="connsiteX4" fmla="*/ 14826 w 6882734"/>
              <a:gd name="connsiteY4" fmla="*/ 2835543 h 2835543"/>
              <a:gd name="connsiteX5" fmla="*/ 0 w 6882734"/>
              <a:gd name="connsiteY5" fmla="*/ 101799 h 2835543"/>
              <a:gd name="connsiteX0" fmla="*/ 0 w 6882734"/>
              <a:gd name="connsiteY0" fmla="*/ 101799 h 2835543"/>
              <a:gd name="connsiteX1" fmla="*/ 3875072 w 6882734"/>
              <a:gd name="connsiteY1" fmla="*/ 210332 h 2835543"/>
              <a:gd name="connsiteX2" fmla="*/ 6881309 w 6882734"/>
              <a:gd name="connsiteY2" fmla="*/ 295055 h 2835543"/>
              <a:gd name="connsiteX3" fmla="*/ 6881307 w 6882734"/>
              <a:gd name="connsiteY3" fmla="*/ 2791063 h 2835543"/>
              <a:gd name="connsiteX4" fmla="*/ 14826 w 6882734"/>
              <a:gd name="connsiteY4" fmla="*/ 2835543 h 2835543"/>
              <a:gd name="connsiteX5" fmla="*/ 0 w 6882734"/>
              <a:gd name="connsiteY5" fmla="*/ 101799 h 2835543"/>
              <a:gd name="connsiteX0" fmla="*/ 0 w 6882734"/>
              <a:gd name="connsiteY0" fmla="*/ 101799 h 2842015"/>
              <a:gd name="connsiteX1" fmla="*/ 3875072 w 6882734"/>
              <a:gd name="connsiteY1" fmla="*/ 210332 h 2842015"/>
              <a:gd name="connsiteX2" fmla="*/ 6881309 w 6882734"/>
              <a:gd name="connsiteY2" fmla="*/ 295055 h 2842015"/>
              <a:gd name="connsiteX3" fmla="*/ 6881307 w 6882734"/>
              <a:gd name="connsiteY3" fmla="*/ 2842015 h 2842015"/>
              <a:gd name="connsiteX4" fmla="*/ 14826 w 6882734"/>
              <a:gd name="connsiteY4" fmla="*/ 2835543 h 2842015"/>
              <a:gd name="connsiteX5" fmla="*/ 0 w 6882734"/>
              <a:gd name="connsiteY5" fmla="*/ 101799 h 2842015"/>
              <a:gd name="connsiteX0" fmla="*/ 0 w 6919612"/>
              <a:gd name="connsiteY0" fmla="*/ 98553 h 2838769"/>
              <a:gd name="connsiteX1" fmla="*/ 3875072 w 6919612"/>
              <a:gd name="connsiteY1" fmla="*/ 207086 h 2838769"/>
              <a:gd name="connsiteX2" fmla="*/ 6919612 w 6919612"/>
              <a:gd name="connsiteY2" fmla="*/ 304547 h 2838769"/>
              <a:gd name="connsiteX3" fmla="*/ 6881307 w 6919612"/>
              <a:gd name="connsiteY3" fmla="*/ 2838769 h 2838769"/>
              <a:gd name="connsiteX4" fmla="*/ 14826 w 6919612"/>
              <a:gd name="connsiteY4" fmla="*/ 2832297 h 2838769"/>
              <a:gd name="connsiteX5" fmla="*/ 0 w 6919612"/>
              <a:gd name="connsiteY5" fmla="*/ 98553 h 2838769"/>
              <a:gd name="connsiteX0" fmla="*/ 0 w 6919612"/>
              <a:gd name="connsiteY0" fmla="*/ 98553 h 2838769"/>
              <a:gd name="connsiteX1" fmla="*/ 3875072 w 6919612"/>
              <a:gd name="connsiteY1" fmla="*/ 207086 h 2838769"/>
              <a:gd name="connsiteX2" fmla="*/ 6919612 w 6919612"/>
              <a:gd name="connsiteY2" fmla="*/ 304547 h 2838769"/>
              <a:gd name="connsiteX3" fmla="*/ 6894074 w 6919612"/>
              <a:gd name="connsiteY3" fmla="*/ 2838769 h 2838769"/>
              <a:gd name="connsiteX4" fmla="*/ 14826 w 6919612"/>
              <a:gd name="connsiteY4" fmla="*/ 2832297 h 2838769"/>
              <a:gd name="connsiteX5" fmla="*/ 0 w 6919612"/>
              <a:gd name="connsiteY5" fmla="*/ 98553 h 2838769"/>
              <a:gd name="connsiteX0" fmla="*/ 0 w 6906845"/>
              <a:gd name="connsiteY0" fmla="*/ 98553 h 2838769"/>
              <a:gd name="connsiteX1" fmla="*/ 3875072 w 6906845"/>
              <a:gd name="connsiteY1" fmla="*/ 207086 h 2838769"/>
              <a:gd name="connsiteX2" fmla="*/ 6906845 w 6906845"/>
              <a:gd name="connsiteY2" fmla="*/ 304547 h 2838769"/>
              <a:gd name="connsiteX3" fmla="*/ 6894074 w 6906845"/>
              <a:gd name="connsiteY3" fmla="*/ 2838769 h 2838769"/>
              <a:gd name="connsiteX4" fmla="*/ 14826 w 6906845"/>
              <a:gd name="connsiteY4" fmla="*/ 2832297 h 2838769"/>
              <a:gd name="connsiteX5" fmla="*/ 0 w 6906845"/>
              <a:gd name="connsiteY5" fmla="*/ 98553 h 2838769"/>
              <a:gd name="connsiteX0" fmla="*/ 0 w 6897269"/>
              <a:gd name="connsiteY0" fmla="*/ 240301 h 2980517"/>
              <a:gd name="connsiteX1" fmla="*/ 3875072 w 6897269"/>
              <a:gd name="connsiteY1" fmla="*/ 348834 h 2980517"/>
              <a:gd name="connsiteX2" fmla="*/ 6897269 w 6897269"/>
              <a:gd name="connsiteY2" fmla="*/ 93275 h 2980517"/>
              <a:gd name="connsiteX3" fmla="*/ 6894074 w 6897269"/>
              <a:gd name="connsiteY3" fmla="*/ 2980517 h 2980517"/>
              <a:gd name="connsiteX4" fmla="*/ 14826 w 6897269"/>
              <a:gd name="connsiteY4" fmla="*/ 2974045 h 2980517"/>
              <a:gd name="connsiteX5" fmla="*/ 0 w 6897269"/>
              <a:gd name="connsiteY5" fmla="*/ 240301 h 2980517"/>
              <a:gd name="connsiteX0" fmla="*/ 0 w 6897269"/>
              <a:gd name="connsiteY0" fmla="*/ 372258 h 3112474"/>
              <a:gd name="connsiteX1" fmla="*/ 3875072 w 6897269"/>
              <a:gd name="connsiteY1" fmla="*/ 480791 h 3112474"/>
              <a:gd name="connsiteX2" fmla="*/ 6897269 w 6897269"/>
              <a:gd name="connsiteY2" fmla="*/ 225232 h 3112474"/>
              <a:gd name="connsiteX3" fmla="*/ 6894074 w 6897269"/>
              <a:gd name="connsiteY3" fmla="*/ 3112474 h 3112474"/>
              <a:gd name="connsiteX4" fmla="*/ 14826 w 6897269"/>
              <a:gd name="connsiteY4" fmla="*/ 3106002 h 3112474"/>
              <a:gd name="connsiteX5" fmla="*/ 0 w 6897269"/>
              <a:gd name="connsiteY5" fmla="*/ 372258 h 3112474"/>
              <a:gd name="connsiteX0" fmla="*/ 0 w 6897269"/>
              <a:gd name="connsiteY0" fmla="*/ 269078 h 3009294"/>
              <a:gd name="connsiteX1" fmla="*/ 3875072 w 6897269"/>
              <a:gd name="connsiteY1" fmla="*/ 377611 h 3009294"/>
              <a:gd name="connsiteX2" fmla="*/ 6897269 w 6897269"/>
              <a:gd name="connsiteY2" fmla="*/ 423295 h 3009294"/>
              <a:gd name="connsiteX3" fmla="*/ 6894074 w 6897269"/>
              <a:gd name="connsiteY3" fmla="*/ 3009294 h 3009294"/>
              <a:gd name="connsiteX4" fmla="*/ 14826 w 6897269"/>
              <a:gd name="connsiteY4" fmla="*/ 3002822 h 3009294"/>
              <a:gd name="connsiteX5" fmla="*/ 0 w 6897269"/>
              <a:gd name="connsiteY5" fmla="*/ 269078 h 3009294"/>
              <a:gd name="connsiteX0" fmla="*/ 0 w 6897269"/>
              <a:gd name="connsiteY0" fmla="*/ 211146 h 2951362"/>
              <a:gd name="connsiteX1" fmla="*/ 3875072 w 6897269"/>
              <a:gd name="connsiteY1" fmla="*/ 319679 h 2951362"/>
              <a:gd name="connsiteX2" fmla="*/ 6897269 w 6897269"/>
              <a:gd name="connsiteY2" fmla="*/ 365363 h 2951362"/>
              <a:gd name="connsiteX3" fmla="*/ 6894074 w 6897269"/>
              <a:gd name="connsiteY3" fmla="*/ 2951362 h 2951362"/>
              <a:gd name="connsiteX4" fmla="*/ 14826 w 6897269"/>
              <a:gd name="connsiteY4" fmla="*/ 2944890 h 2951362"/>
              <a:gd name="connsiteX5" fmla="*/ 0 w 6897269"/>
              <a:gd name="connsiteY5" fmla="*/ 211146 h 2951362"/>
              <a:gd name="connsiteX0" fmla="*/ 0 w 6897269"/>
              <a:gd name="connsiteY0" fmla="*/ 8 h 2740224"/>
              <a:gd name="connsiteX1" fmla="*/ 3875072 w 6897269"/>
              <a:gd name="connsiteY1" fmla="*/ 409784 h 2740224"/>
              <a:gd name="connsiteX2" fmla="*/ 6897269 w 6897269"/>
              <a:gd name="connsiteY2" fmla="*/ 154225 h 2740224"/>
              <a:gd name="connsiteX3" fmla="*/ 6894074 w 6897269"/>
              <a:gd name="connsiteY3" fmla="*/ 2740224 h 2740224"/>
              <a:gd name="connsiteX4" fmla="*/ 14826 w 6897269"/>
              <a:gd name="connsiteY4" fmla="*/ 2733752 h 2740224"/>
              <a:gd name="connsiteX5" fmla="*/ 0 w 6897269"/>
              <a:gd name="connsiteY5" fmla="*/ 8 h 2740224"/>
              <a:gd name="connsiteX0" fmla="*/ 0 w 6922804"/>
              <a:gd name="connsiteY0" fmla="*/ 203511 h 2943727"/>
              <a:gd name="connsiteX1" fmla="*/ 3875072 w 6922804"/>
              <a:gd name="connsiteY1" fmla="*/ 613287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9371 h 2949587"/>
              <a:gd name="connsiteX1" fmla="*/ 3875072 w 6922804"/>
              <a:gd name="connsiteY1" fmla="*/ 619147 h 2949587"/>
              <a:gd name="connsiteX2" fmla="*/ 6922804 w 6922804"/>
              <a:gd name="connsiteY2" fmla="*/ 5860 h 2949587"/>
              <a:gd name="connsiteX3" fmla="*/ 6894074 w 6922804"/>
              <a:gd name="connsiteY3" fmla="*/ 2949587 h 2949587"/>
              <a:gd name="connsiteX4" fmla="*/ 14826 w 6922804"/>
              <a:gd name="connsiteY4" fmla="*/ 2943115 h 2949587"/>
              <a:gd name="connsiteX5" fmla="*/ 0 w 6922804"/>
              <a:gd name="connsiteY5" fmla="*/ 209371 h 2949587"/>
              <a:gd name="connsiteX0" fmla="*/ 0 w 6922804"/>
              <a:gd name="connsiteY0" fmla="*/ 203511 h 2943727"/>
              <a:gd name="connsiteX1" fmla="*/ 3875072 w 6922804"/>
              <a:gd name="connsiteY1" fmla="*/ 613287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824003 w 6922804"/>
              <a:gd name="connsiteY1" fmla="*/ 688599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926142 w 6922804"/>
              <a:gd name="connsiteY1" fmla="*/ 707426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926142 w 6922804"/>
              <a:gd name="connsiteY1" fmla="*/ 707426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22804"/>
              <a:gd name="connsiteY0" fmla="*/ 203511 h 2943727"/>
              <a:gd name="connsiteX1" fmla="*/ 3926142 w 6922804"/>
              <a:gd name="connsiteY1" fmla="*/ 707426 h 2943727"/>
              <a:gd name="connsiteX2" fmla="*/ 6922804 w 6922804"/>
              <a:gd name="connsiteY2" fmla="*/ 0 h 2943727"/>
              <a:gd name="connsiteX3" fmla="*/ 6894074 w 6922804"/>
              <a:gd name="connsiteY3" fmla="*/ 2943727 h 2943727"/>
              <a:gd name="connsiteX4" fmla="*/ 14826 w 6922804"/>
              <a:gd name="connsiteY4" fmla="*/ 2937255 h 2943727"/>
              <a:gd name="connsiteX5" fmla="*/ 0 w 6922804"/>
              <a:gd name="connsiteY5" fmla="*/ 203511 h 2943727"/>
              <a:gd name="connsiteX0" fmla="*/ 0 w 6910037"/>
              <a:gd name="connsiteY0" fmla="*/ 8 h 2740224"/>
              <a:gd name="connsiteX1" fmla="*/ 3926142 w 6910037"/>
              <a:gd name="connsiteY1" fmla="*/ 503923 h 2740224"/>
              <a:gd name="connsiteX2" fmla="*/ 6910037 w 6910037"/>
              <a:gd name="connsiteY2" fmla="*/ 3602 h 2740224"/>
              <a:gd name="connsiteX3" fmla="*/ 6894074 w 6910037"/>
              <a:gd name="connsiteY3" fmla="*/ 2740224 h 2740224"/>
              <a:gd name="connsiteX4" fmla="*/ 14826 w 6910037"/>
              <a:gd name="connsiteY4" fmla="*/ 2733752 h 2740224"/>
              <a:gd name="connsiteX5" fmla="*/ 0 w 6910037"/>
              <a:gd name="connsiteY5" fmla="*/ 8 h 2740224"/>
              <a:gd name="connsiteX0" fmla="*/ 0 w 6910037"/>
              <a:gd name="connsiteY0" fmla="*/ 78884 h 2819100"/>
              <a:gd name="connsiteX1" fmla="*/ 3926142 w 6910037"/>
              <a:gd name="connsiteY1" fmla="*/ 582799 h 2819100"/>
              <a:gd name="connsiteX2" fmla="*/ 6910037 w 6910037"/>
              <a:gd name="connsiteY2" fmla="*/ 82478 h 2819100"/>
              <a:gd name="connsiteX3" fmla="*/ 6894074 w 6910037"/>
              <a:gd name="connsiteY3" fmla="*/ 2819100 h 2819100"/>
              <a:gd name="connsiteX4" fmla="*/ 14826 w 6910037"/>
              <a:gd name="connsiteY4" fmla="*/ 2812628 h 2819100"/>
              <a:gd name="connsiteX5" fmla="*/ 0 w 6910037"/>
              <a:gd name="connsiteY5" fmla="*/ 78884 h 2819100"/>
              <a:gd name="connsiteX0" fmla="*/ 0 w 6935572"/>
              <a:gd name="connsiteY0" fmla="*/ 9 h 2740225"/>
              <a:gd name="connsiteX1" fmla="*/ 3926142 w 6935572"/>
              <a:gd name="connsiteY1" fmla="*/ 503924 h 2740225"/>
              <a:gd name="connsiteX2" fmla="*/ 6935572 w 6935572"/>
              <a:gd name="connsiteY2" fmla="*/ 229535 h 2740225"/>
              <a:gd name="connsiteX3" fmla="*/ 6894074 w 6935572"/>
              <a:gd name="connsiteY3" fmla="*/ 2740225 h 2740225"/>
              <a:gd name="connsiteX4" fmla="*/ 14826 w 6935572"/>
              <a:gd name="connsiteY4" fmla="*/ 2733753 h 2740225"/>
              <a:gd name="connsiteX5" fmla="*/ 0 w 6935572"/>
              <a:gd name="connsiteY5" fmla="*/ 9 h 2740225"/>
              <a:gd name="connsiteX0" fmla="*/ 0 w 6935572"/>
              <a:gd name="connsiteY0" fmla="*/ 9 h 2740225"/>
              <a:gd name="connsiteX1" fmla="*/ 3926142 w 6935572"/>
              <a:gd name="connsiteY1" fmla="*/ 503924 h 2740225"/>
              <a:gd name="connsiteX2" fmla="*/ 6935572 w 6935572"/>
              <a:gd name="connsiteY2" fmla="*/ 229535 h 2740225"/>
              <a:gd name="connsiteX3" fmla="*/ 6894074 w 6935572"/>
              <a:gd name="connsiteY3" fmla="*/ 2740225 h 2740225"/>
              <a:gd name="connsiteX4" fmla="*/ 14826 w 6935572"/>
              <a:gd name="connsiteY4" fmla="*/ 2733753 h 2740225"/>
              <a:gd name="connsiteX5" fmla="*/ 0 w 6935572"/>
              <a:gd name="connsiteY5" fmla="*/ 9 h 2740225"/>
              <a:gd name="connsiteX0" fmla="*/ 0 w 6894186"/>
              <a:gd name="connsiteY0" fmla="*/ 9 h 2740225"/>
              <a:gd name="connsiteX1" fmla="*/ 3926142 w 6894186"/>
              <a:gd name="connsiteY1" fmla="*/ 503924 h 2740225"/>
              <a:gd name="connsiteX2" fmla="*/ 6744061 w 6894186"/>
              <a:gd name="connsiteY2" fmla="*/ 1076783 h 2740225"/>
              <a:gd name="connsiteX3" fmla="*/ 6894074 w 6894186"/>
              <a:gd name="connsiteY3" fmla="*/ 2740225 h 2740225"/>
              <a:gd name="connsiteX4" fmla="*/ 14826 w 6894186"/>
              <a:gd name="connsiteY4" fmla="*/ 2733753 h 2740225"/>
              <a:gd name="connsiteX5" fmla="*/ 0 w 6894186"/>
              <a:gd name="connsiteY5" fmla="*/ 9 h 2740225"/>
              <a:gd name="connsiteX0" fmla="*/ 0 w 6897270"/>
              <a:gd name="connsiteY0" fmla="*/ 9 h 2740225"/>
              <a:gd name="connsiteX1" fmla="*/ 3926142 w 6897270"/>
              <a:gd name="connsiteY1" fmla="*/ 503924 h 2740225"/>
              <a:gd name="connsiteX2" fmla="*/ 6897270 w 6897270"/>
              <a:gd name="connsiteY2" fmla="*/ 398985 h 2740225"/>
              <a:gd name="connsiteX3" fmla="*/ 6894074 w 6897270"/>
              <a:gd name="connsiteY3" fmla="*/ 2740225 h 2740225"/>
              <a:gd name="connsiteX4" fmla="*/ 14826 w 6897270"/>
              <a:gd name="connsiteY4" fmla="*/ 2733753 h 2740225"/>
              <a:gd name="connsiteX5" fmla="*/ 0 w 6897270"/>
              <a:gd name="connsiteY5" fmla="*/ 9 h 2740225"/>
              <a:gd name="connsiteX0" fmla="*/ 0 w 6897270"/>
              <a:gd name="connsiteY0" fmla="*/ 8 h 2740224"/>
              <a:gd name="connsiteX1" fmla="*/ 3734632 w 6897270"/>
              <a:gd name="connsiteY1" fmla="*/ 532164 h 2740224"/>
              <a:gd name="connsiteX2" fmla="*/ 6897270 w 6897270"/>
              <a:gd name="connsiteY2" fmla="*/ 398984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734632 w 6897270"/>
              <a:gd name="connsiteY1" fmla="*/ 532164 h 2740224"/>
              <a:gd name="connsiteX2" fmla="*/ 6897270 w 6897270"/>
              <a:gd name="connsiteY2" fmla="*/ 398984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734632 w 6897270"/>
              <a:gd name="connsiteY1" fmla="*/ 532164 h 2740224"/>
              <a:gd name="connsiteX2" fmla="*/ 6897270 w 6897270"/>
              <a:gd name="connsiteY2" fmla="*/ 398984 h 2740224"/>
              <a:gd name="connsiteX3" fmla="*/ 6894074 w 6897270"/>
              <a:gd name="connsiteY3" fmla="*/ 2740224 h 2740224"/>
              <a:gd name="connsiteX4" fmla="*/ 14826 w 6897270"/>
              <a:gd name="connsiteY4" fmla="*/ 2733752 h 2740224"/>
              <a:gd name="connsiteX5" fmla="*/ 0 w 6897270"/>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734632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906846"/>
              <a:gd name="connsiteY0" fmla="*/ 8 h 2740224"/>
              <a:gd name="connsiteX1" fmla="*/ 3677179 w 6906846"/>
              <a:gd name="connsiteY1" fmla="*/ 532164 h 2740224"/>
              <a:gd name="connsiteX2" fmla="*/ 6906846 w 6906846"/>
              <a:gd name="connsiteY2" fmla="*/ 413104 h 2740224"/>
              <a:gd name="connsiteX3" fmla="*/ 6894074 w 6906846"/>
              <a:gd name="connsiteY3" fmla="*/ 2740224 h 2740224"/>
              <a:gd name="connsiteX4" fmla="*/ 14826 w 6906846"/>
              <a:gd name="connsiteY4" fmla="*/ 2733752 h 2740224"/>
              <a:gd name="connsiteX5" fmla="*/ 0 w 6906846"/>
              <a:gd name="connsiteY5" fmla="*/ 8 h 2740224"/>
              <a:gd name="connsiteX0" fmla="*/ 0 w 6897270"/>
              <a:gd name="connsiteY0" fmla="*/ 8 h 2740224"/>
              <a:gd name="connsiteX1" fmla="*/ 3677179 w 6897270"/>
              <a:gd name="connsiteY1" fmla="*/ 532164 h 2740224"/>
              <a:gd name="connsiteX2" fmla="*/ 6897270 w 6897270"/>
              <a:gd name="connsiteY2" fmla="*/ 74205 h 2740224"/>
              <a:gd name="connsiteX3" fmla="*/ 6894074 w 6897270"/>
              <a:gd name="connsiteY3" fmla="*/ 2740224 h 2740224"/>
              <a:gd name="connsiteX4" fmla="*/ 14826 w 6897270"/>
              <a:gd name="connsiteY4" fmla="*/ 2733752 h 2740224"/>
              <a:gd name="connsiteX5" fmla="*/ 0 w 6897270"/>
              <a:gd name="connsiteY5" fmla="*/ 8 h 2740224"/>
              <a:gd name="connsiteX0" fmla="*/ 0 w 6922805"/>
              <a:gd name="connsiteY0" fmla="*/ 8 h 2740224"/>
              <a:gd name="connsiteX1" fmla="*/ 3677179 w 6922805"/>
              <a:gd name="connsiteY1" fmla="*/ 532164 h 2740224"/>
              <a:gd name="connsiteX2" fmla="*/ 6922805 w 6922805"/>
              <a:gd name="connsiteY2" fmla="*/ 356621 h 2740224"/>
              <a:gd name="connsiteX3" fmla="*/ 6894074 w 6922805"/>
              <a:gd name="connsiteY3" fmla="*/ 2740224 h 2740224"/>
              <a:gd name="connsiteX4" fmla="*/ 14826 w 6922805"/>
              <a:gd name="connsiteY4" fmla="*/ 2733752 h 2740224"/>
              <a:gd name="connsiteX5" fmla="*/ 0 w 6922805"/>
              <a:gd name="connsiteY5" fmla="*/ 8 h 2740224"/>
              <a:gd name="connsiteX0" fmla="*/ 0 w 6897270"/>
              <a:gd name="connsiteY0" fmla="*/ 8 h 2740224"/>
              <a:gd name="connsiteX1" fmla="*/ 3677179 w 6897270"/>
              <a:gd name="connsiteY1" fmla="*/ 532164 h 2740224"/>
              <a:gd name="connsiteX2" fmla="*/ 6897270 w 6897270"/>
              <a:gd name="connsiteY2" fmla="*/ 883798 h 2740224"/>
              <a:gd name="connsiteX3" fmla="*/ 6894074 w 6897270"/>
              <a:gd name="connsiteY3" fmla="*/ 2740224 h 2740224"/>
              <a:gd name="connsiteX4" fmla="*/ 14826 w 6897270"/>
              <a:gd name="connsiteY4" fmla="*/ 2733752 h 2740224"/>
              <a:gd name="connsiteX5" fmla="*/ 0 w 6897270"/>
              <a:gd name="connsiteY5" fmla="*/ 8 h 2740224"/>
              <a:gd name="connsiteX0" fmla="*/ 0 w 6897270"/>
              <a:gd name="connsiteY0" fmla="*/ 8 h 2740224"/>
              <a:gd name="connsiteX1" fmla="*/ 3677179 w 6897270"/>
              <a:gd name="connsiteY1" fmla="*/ 532164 h 2740224"/>
              <a:gd name="connsiteX2" fmla="*/ 6897270 w 6897270"/>
              <a:gd name="connsiteY2" fmla="*/ 883798 h 2740224"/>
              <a:gd name="connsiteX3" fmla="*/ 6894074 w 6897270"/>
              <a:gd name="connsiteY3" fmla="*/ 2740224 h 2740224"/>
              <a:gd name="connsiteX4" fmla="*/ 14826 w 6897270"/>
              <a:gd name="connsiteY4" fmla="*/ 2733752 h 2740224"/>
              <a:gd name="connsiteX5" fmla="*/ 0 w 6897270"/>
              <a:gd name="connsiteY5" fmla="*/ 8 h 2740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7270" h="2740224">
                <a:moveTo>
                  <a:pt x="0" y="8"/>
                </a:moveTo>
                <a:cubicBezTo>
                  <a:pt x="1528916" y="-2923"/>
                  <a:pt x="2080867" y="826211"/>
                  <a:pt x="3677179" y="532164"/>
                </a:cubicBezTo>
                <a:cubicBezTo>
                  <a:pt x="5847577" y="-132390"/>
                  <a:pt x="6877564" y="885152"/>
                  <a:pt x="6897270" y="883798"/>
                </a:cubicBezTo>
                <a:cubicBezTo>
                  <a:pt x="6882751" y="1951618"/>
                  <a:pt x="6899018" y="486257"/>
                  <a:pt x="6894074" y="2740224"/>
                </a:cubicBezTo>
                <a:lnTo>
                  <a:pt x="14826" y="2733752"/>
                </a:lnTo>
                <a:lnTo>
                  <a:pt x="0" y="8"/>
                </a:lnTo>
                <a:close/>
              </a:path>
            </a:pathLst>
          </a:custGeom>
          <a:gradFill flip="none" rotWithShape="1">
            <a:gsLst>
              <a:gs pos="0">
                <a:srgbClr val="2A4986">
                  <a:shade val="30000"/>
                  <a:satMod val="115000"/>
                </a:srgbClr>
              </a:gs>
              <a:gs pos="50000">
                <a:srgbClr val="2A4986">
                  <a:shade val="67500"/>
                  <a:satMod val="115000"/>
                </a:srgbClr>
              </a:gs>
              <a:gs pos="100000">
                <a:srgbClr val="2A4986">
                  <a:shade val="100000"/>
                  <a:satMod val="115000"/>
                </a:srgbClr>
              </a:gs>
            </a:gsLst>
            <a:lin ang="162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74927" y="839887"/>
            <a:ext cx="6514756" cy="430887"/>
          </a:xfrm>
          <a:prstGeom prst="rect">
            <a:avLst/>
          </a:prstGeom>
          <a:noFill/>
          <a:ln>
            <a:noFill/>
          </a:ln>
        </p:spPr>
        <p:txBody>
          <a:bodyPr wrap="square" rtlCol="0">
            <a:spAutoFit/>
          </a:bodyPr>
          <a:lstStyle/>
          <a:p>
            <a:r>
              <a:rPr kumimoji="1" lang="ja-JP" altLang="en-US" sz="1100" dirty="0">
                <a:solidFill>
                  <a:schemeClr val="bg1"/>
                </a:solidFill>
                <a:latin typeface="小塚ゴシック Pro M" panose="020B0700000000000000" pitchFamily="34" charset="-128"/>
                <a:ea typeface="小塚ゴシック Pro M" panose="020B0700000000000000" pitchFamily="34" charset="-128"/>
              </a:rPr>
              <a:t>“世界有数の広域交通ターミナルのまちづくり”の実現に向けて、新大阪がこれからめざすべき姿や、まちの価値向上につながる民間の都市開発について考えるシンポジウムを開催します。</a:t>
            </a:r>
          </a:p>
        </p:txBody>
      </p:sp>
      <p:sp>
        <p:nvSpPr>
          <p:cNvPr id="28" name="正方形/長方形 27">
            <a:extLst>
              <a:ext uri="{FF2B5EF4-FFF2-40B4-BE49-F238E27FC236}">
                <a16:creationId xmlns:a16="http://schemas.microsoft.com/office/drawing/2014/main" id="{CF9875A1-F6B6-5442-A254-2F48523EED6F}"/>
              </a:ext>
            </a:extLst>
          </p:cNvPr>
          <p:cNvSpPr/>
          <p:nvPr/>
        </p:nvSpPr>
        <p:spPr>
          <a:xfrm>
            <a:off x="3522814" y="5580501"/>
            <a:ext cx="3357933" cy="451406"/>
          </a:xfrm>
          <a:prstGeom prst="rect">
            <a:avLst/>
          </a:prstGeom>
          <a:noFill/>
        </p:spPr>
        <p:txBody>
          <a:bodyPr wrap="square">
            <a:spAutoFit/>
          </a:bodyPr>
          <a:lstStyle/>
          <a:p>
            <a:pPr defTabSz="914400">
              <a:lnSpc>
                <a:spcPts val="1400"/>
              </a:lnSpc>
            </a:pPr>
            <a:r>
              <a:rPr kumimoji="1" lang="ja-JP" altLang="en-US" sz="1050" dirty="0">
                <a:solidFill>
                  <a:prstClr val="black">
                    <a:lumMod val="75000"/>
                    <a:lumOff val="25000"/>
                  </a:prstClr>
                </a:solidFill>
                <a:latin typeface="小塚ゴシック Pro L"/>
                <a:ea typeface="小塚ゴシック Pro L"/>
              </a:rPr>
              <a:t>コーディネーター：　</a:t>
            </a:r>
            <a:endParaRPr kumimoji="1" lang="en-US" altLang="ja-JP" sz="1050" dirty="0">
              <a:solidFill>
                <a:prstClr val="black">
                  <a:lumMod val="75000"/>
                  <a:lumOff val="25000"/>
                </a:prstClr>
              </a:solidFill>
              <a:latin typeface="小塚ゴシック Pro L"/>
              <a:ea typeface="小塚ゴシック Pro L"/>
            </a:endParaRPr>
          </a:p>
          <a:p>
            <a:pPr defTabSz="914400">
              <a:lnSpc>
                <a:spcPts val="1400"/>
              </a:lnSpc>
            </a:pPr>
            <a:r>
              <a:rPr kumimoji="1" lang="ja-JP" altLang="en-US" sz="1050" dirty="0">
                <a:solidFill>
                  <a:prstClr val="black">
                    <a:lumMod val="75000"/>
                    <a:lumOff val="25000"/>
                  </a:prstClr>
                </a:solidFill>
                <a:latin typeface="小塚ゴシック Pro L"/>
                <a:ea typeface="小塚ゴシック Pro L"/>
              </a:rPr>
              <a:t>畠中　誠司氏</a:t>
            </a:r>
            <a:r>
              <a:rPr kumimoji="1" lang="ja-JP" altLang="en-US" sz="700" dirty="0">
                <a:solidFill>
                  <a:prstClr val="black">
                    <a:lumMod val="75000"/>
                    <a:lumOff val="25000"/>
                  </a:prstClr>
                </a:solidFill>
                <a:latin typeface="小塚ゴシック Pro L"/>
                <a:ea typeface="小塚ゴシック Pro L"/>
              </a:rPr>
              <a:t>（パシフィックコンサルタンツ株式会社）</a:t>
            </a:r>
          </a:p>
        </p:txBody>
      </p:sp>
      <p:sp>
        <p:nvSpPr>
          <p:cNvPr id="55" name="テキスト ボックス 54">
            <a:extLst>
              <a:ext uri="{FF2B5EF4-FFF2-40B4-BE49-F238E27FC236}">
                <a16:creationId xmlns:a16="http://schemas.microsoft.com/office/drawing/2014/main" id="{7B3AA9CD-BE36-3825-0816-42D0A5681F5F}"/>
              </a:ext>
            </a:extLst>
          </p:cNvPr>
          <p:cNvSpPr txBox="1"/>
          <p:nvPr/>
        </p:nvSpPr>
        <p:spPr>
          <a:xfrm>
            <a:off x="66980" y="2157813"/>
            <a:ext cx="3540255" cy="677108"/>
          </a:xfrm>
          <a:prstGeom prst="rect">
            <a:avLst/>
          </a:prstGeom>
          <a:noFill/>
        </p:spPr>
        <p:txBody>
          <a:bodyPr wrap="square">
            <a:spAutoFit/>
          </a:bodyPr>
          <a:lstStyle>
            <a:defPPr>
              <a:defRPr lang="en-US"/>
            </a:defPPr>
            <a:lvl1pPr algn="r">
              <a:defRPr>
                <a:solidFill>
                  <a:schemeClr val="tx2">
                    <a:lumMod val="50000"/>
                  </a:schemeClr>
                </a:solidFill>
                <a:latin typeface="小塚ゴシック Pro R"/>
                <a:ea typeface="小塚ゴシック Pro B" panose="020B0800000000000000" pitchFamily="34" charset="-128"/>
              </a:defRPr>
            </a:lvl1pPr>
          </a:lstStyle>
          <a:p>
            <a:pPr algn="l"/>
            <a:r>
              <a:rPr lang="ja-JP" altLang="en-US" sz="2000" dirty="0">
                <a:latin typeface="小塚ゴシック Pro B" panose="020B0800000000000000" pitchFamily="34" charset="-128"/>
              </a:rPr>
              <a:t>アーバンデザイン新大阪</a:t>
            </a:r>
            <a:endParaRPr lang="en-US" altLang="ja-JP" sz="2000" dirty="0">
              <a:latin typeface="小塚ゴシック Pro B" panose="020B0800000000000000" pitchFamily="34" charset="-128"/>
            </a:endParaRPr>
          </a:p>
          <a:p>
            <a:pPr algn="l"/>
            <a:r>
              <a:rPr lang="ja-JP" altLang="en-US" dirty="0">
                <a:latin typeface="小塚ゴシック Pro B" panose="020B0800000000000000" pitchFamily="34" charset="-128"/>
              </a:rPr>
              <a:t>　　　</a:t>
            </a:r>
            <a:r>
              <a:rPr lang="en-US" altLang="ja-JP" dirty="0"/>
              <a:t> </a:t>
            </a:r>
            <a:r>
              <a:rPr lang="en-US" altLang="ja-JP" sz="1400" dirty="0">
                <a:latin typeface="小塚ゴシック Pro M" panose="020B0700000000000000" pitchFamily="34" charset="-128"/>
                <a:ea typeface="小塚ゴシック Pro M" panose="020B0700000000000000" pitchFamily="34" charset="-128"/>
              </a:rPr>
              <a:t>〜</a:t>
            </a:r>
            <a:r>
              <a:rPr lang="ja-JP" altLang="en-US" sz="1400" dirty="0" err="1">
                <a:latin typeface="小塚ゴシック Pro M" panose="020B0700000000000000" pitchFamily="34" charset="-128"/>
                <a:ea typeface="小塚ゴシック Pro M" panose="020B0700000000000000" pitchFamily="34" charset="-128"/>
              </a:rPr>
              <a:t>えき</a:t>
            </a:r>
            <a:r>
              <a:rPr lang="ja-JP" altLang="en-US" sz="1400" dirty="0">
                <a:latin typeface="小塚ゴシック Pro M" panose="020B0700000000000000" pitchFamily="34" charset="-128"/>
                <a:ea typeface="小塚ゴシック Pro M" panose="020B0700000000000000" pitchFamily="34" charset="-128"/>
              </a:rPr>
              <a:t>まえからえきまちへ～  </a:t>
            </a:r>
            <a:endParaRPr lang="en-US" altLang="ja-JP" sz="1400" dirty="0">
              <a:latin typeface="小塚ゴシック Pro M" panose="020B0700000000000000" pitchFamily="34" charset="-128"/>
              <a:ea typeface="小塚ゴシック Pro M" panose="020B0700000000000000" pitchFamily="34" charset="-128"/>
            </a:endParaRPr>
          </a:p>
        </p:txBody>
      </p:sp>
      <p:sp>
        <p:nvSpPr>
          <p:cNvPr id="58" name="テキスト ボックス 57">
            <a:extLst>
              <a:ext uri="{FF2B5EF4-FFF2-40B4-BE49-F238E27FC236}">
                <a16:creationId xmlns:a16="http://schemas.microsoft.com/office/drawing/2014/main" id="{E3D0FE58-DDB0-6EC8-6753-730A69FA53EC}"/>
              </a:ext>
            </a:extLst>
          </p:cNvPr>
          <p:cNvSpPr txBox="1"/>
          <p:nvPr/>
        </p:nvSpPr>
        <p:spPr>
          <a:xfrm>
            <a:off x="66969" y="4158769"/>
            <a:ext cx="2607952" cy="646331"/>
          </a:xfrm>
          <a:prstGeom prst="rect">
            <a:avLst/>
          </a:prstGeom>
          <a:noFill/>
        </p:spPr>
        <p:txBody>
          <a:bodyPr wrap="square">
            <a:spAutoFit/>
          </a:bodyPr>
          <a:lstStyle>
            <a:defPPr>
              <a:defRPr lang="en-US"/>
            </a:defPPr>
            <a:lvl1pPr algn="r">
              <a:defRPr sz="1200">
                <a:solidFill>
                  <a:schemeClr val="tx1">
                    <a:lumMod val="75000"/>
                    <a:lumOff val="25000"/>
                  </a:schemeClr>
                </a:solidFill>
                <a:latin typeface="小塚ゴシック Pro M" panose="020B0700000000000000" pitchFamily="34" charset="-128"/>
                <a:ea typeface="小塚ゴシック Pro M" panose="020B0700000000000000" pitchFamily="34" charset="-128"/>
              </a:defRPr>
            </a:lvl1pPr>
          </a:lstStyle>
          <a:p>
            <a:pPr algn="l"/>
            <a:r>
              <a:rPr lang="ja-JP" altLang="en-US" dirty="0"/>
              <a:t>関西大学</a:t>
            </a:r>
            <a:endParaRPr lang="en-US" altLang="ja-JP" dirty="0"/>
          </a:p>
          <a:p>
            <a:pPr algn="l"/>
            <a:r>
              <a:rPr lang="ja-JP" altLang="en-US" dirty="0" smtClean="0"/>
              <a:t>環境</a:t>
            </a:r>
            <a:r>
              <a:rPr lang="ja-JP" altLang="en-US" dirty="0"/>
              <a:t>都市工学部 建築学科</a:t>
            </a:r>
            <a:endParaRPr lang="en-US" altLang="ja-JP" dirty="0"/>
          </a:p>
          <a:p>
            <a:pPr algn="l"/>
            <a:r>
              <a:rPr lang="ja-JP" altLang="en-US" dirty="0"/>
              <a:t>　</a:t>
            </a:r>
            <a:r>
              <a:rPr lang="ja-JP" altLang="en-US" dirty="0" smtClean="0"/>
              <a:t>　</a:t>
            </a:r>
            <a:r>
              <a:rPr lang="ja-JP" altLang="en-US" dirty="0"/>
              <a:t>　　　　教授　 木下 光氏</a:t>
            </a:r>
          </a:p>
        </p:txBody>
      </p:sp>
      <p:sp>
        <p:nvSpPr>
          <p:cNvPr id="10" name="テキスト ボックス 9"/>
          <p:cNvSpPr txBox="1"/>
          <p:nvPr/>
        </p:nvSpPr>
        <p:spPr>
          <a:xfrm>
            <a:off x="28463" y="2873070"/>
            <a:ext cx="3410010" cy="507831"/>
          </a:xfrm>
          <a:prstGeom prst="rect">
            <a:avLst/>
          </a:prstGeom>
          <a:noFill/>
        </p:spPr>
        <p:txBody>
          <a:bodyPr wrap="square">
            <a:spAutoFit/>
          </a:bodyPr>
          <a:lstStyle>
            <a:defPPr>
              <a:defRPr lang="en-US"/>
            </a:defPPr>
            <a:lvl1pPr defTabSz="914400">
              <a:lnSpc>
                <a:spcPct val="100000"/>
              </a:lnSpc>
              <a:defRPr kumimoji="1" sz="900">
                <a:solidFill>
                  <a:prstClr val="black">
                    <a:lumMod val="75000"/>
                    <a:lumOff val="25000"/>
                  </a:prstClr>
                </a:solidFill>
                <a:latin typeface="小塚ゴシック Pro L"/>
                <a:ea typeface="小塚ゴシック Pro L"/>
              </a:defRPr>
            </a:lvl1pPr>
          </a:lstStyle>
          <a:p>
            <a:r>
              <a:rPr lang="ja-JP" altLang="en-US" dirty="0"/>
              <a:t>新大阪がこれからどのような姿をめざしていくべきか。</a:t>
            </a:r>
          </a:p>
          <a:p>
            <a:r>
              <a:rPr lang="ja-JP" altLang="en-US" dirty="0"/>
              <a:t>新大阪のまちづくりにおいて重視すべき視点や、</a:t>
            </a:r>
            <a:endParaRPr lang="en-US" altLang="ja-JP" dirty="0"/>
          </a:p>
          <a:p>
            <a:r>
              <a:rPr lang="ja-JP" altLang="en-US" dirty="0"/>
              <a:t>参考となる海外の先進的な事例等について講演いただきます。</a:t>
            </a:r>
          </a:p>
        </p:txBody>
      </p:sp>
      <p:sp>
        <p:nvSpPr>
          <p:cNvPr id="61" name="正方形/長方形 60">
            <a:extLst>
              <a:ext uri="{FF2B5EF4-FFF2-40B4-BE49-F238E27FC236}">
                <a16:creationId xmlns:a16="http://schemas.microsoft.com/office/drawing/2014/main" id="{D1726355-CC73-B3A1-EE35-645308F41784}"/>
              </a:ext>
            </a:extLst>
          </p:cNvPr>
          <p:cNvSpPr/>
          <p:nvPr/>
        </p:nvSpPr>
        <p:spPr>
          <a:xfrm>
            <a:off x="-6417" y="5375317"/>
            <a:ext cx="3420813" cy="656590"/>
          </a:xfrm>
          <a:prstGeom prst="rect">
            <a:avLst/>
          </a:prstGeom>
          <a:noFill/>
        </p:spPr>
        <p:txBody>
          <a:bodyPr wrap="square">
            <a:spAutoFit/>
          </a:bodyPr>
          <a:lstStyle/>
          <a:p>
            <a:pPr defTabSz="914400">
              <a:lnSpc>
                <a:spcPts val="1100"/>
              </a:lnSpc>
            </a:pPr>
            <a:r>
              <a:rPr kumimoji="1" lang="ja-JP" altLang="en-US" sz="800" dirty="0">
                <a:solidFill>
                  <a:prstClr val="black">
                    <a:lumMod val="75000"/>
                    <a:lumOff val="25000"/>
                  </a:prstClr>
                </a:solidFill>
                <a:latin typeface="小塚ゴシック Pro L"/>
                <a:ea typeface="小塚ゴシック Pro L"/>
              </a:rPr>
              <a:t>●博士（工学）</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a:t>
            </a:r>
            <a:r>
              <a:rPr kumimoji="1" lang="ja-JP" altLang="en-US" sz="800" dirty="0" smtClean="0">
                <a:solidFill>
                  <a:prstClr val="black">
                    <a:lumMod val="75000"/>
                    <a:lumOff val="25000"/>
                  </a:prstClr>
                </a:solidFill>
                <a:latin typeface="小塚ゴシック Pro L"/>
                <a:ea typeface="小塚ゴシック Pro L"/>
              </a:rPr>
              <a:t>土木</a:t>
            </a:r>
            <a:r>
              <a:rPr kumimoji="1" lang="ja-JP" altLang="en-US" sz="800" dirty="0">
                <a:solidFill>
                  <a:prstClr val="black">
                    <a:lumMod val="75000"/>
                    <a:lumOff val="25000"/>
                  </a:prstClr>
                </a:solidFill>
                <a:latin typeface="小塚ゴシック Pro L"/>
                <a:ea typeface="小塚ゴシック Pro L"/>
              </a:rPr>
              <a:t>・</a:t>
            </a:r>
            <a:r>
              <a:rPr kumimoji="1" lang="ja-JP" altLang="en-US" sz="800" dirty="0" smtClean="0">
                <a:solidFill>
                  <a:prstClr val="black">
                    <a:lumMod val="75000"/>
                    <a:lumOff val="25000"/>
                  </a:prstClr>
                </a:solidFill>
                <a:latin typeface="小塚ゴシック Pro L"/>
                <a:ea typeface="小塚ゴシック Pro L"/>
              </a:rPr>
              <a:t>ランドスケープ・都市計画</a:t>
            </a:r>
            <a:r>
              <a:rPr kumimoji="1" lang="ja-JP" altLang="en-US" sz="800" dirty="0">
                <a:solidFill>
                  <a:prstClr val="black">
                    <a:lumMod val="75000"/>
                    <a:lumOff val="25000"/>
                  </a:prstClr>
                </a:solidFill>
                <a:latin typeface="小塚ゴシック Pro L"/>
                <a:ea typeface="小塚ゴシック Pro L"/>
              </a:rPr>
              <a:t>・</a:t>
            </a:r>
            <a:r>
              <a:rPr kumimoji="1" lang="ja-JP" altLang="en-US" sz="800" dirty="0" smtClean="0">
                <a:solidFill>
                  <a:prstClr val="black">
                    <a:lumMod val="75000"/>
                    <a:lumOff val="25000"/>
                  </a:prstClr>
                </a:solidFill>
                <a:latin typeface="小塚ゴシック Pro L"/>
                <a:ea typeface="小塚ゴシック Pro L"/>
              </a:rPr>
              <a:t>建築</a:t>
            </a:r>
            <a:r>
              <a:rPr kumimoji="1" lang="ja-JP" altLang="en-US" sz="800" dirty="0">
                <a:solidFill>
                  <a:prstClr val="black">
                    <a:lumMod val="75000"/>
                    <a:lumOff val="25000"/>
                  </a:prstClr>
                </a:solidFill>
                <a:latin typeface="小塚ゴシック Pro L"/>
                <a:ea typeface="小塚ゴシック Pro L"/>
              </a:rPr>
              <a:t>を統合し</a:t>
            </a:r>
            <a:r>
              <a:rPr kumimoji="1" lang="ja-JP" altLang="en-US" sz="800" dirty="0" smtClean="0">
                <a:solidFill>
                  <a:prstClr val="black">
                    <a:lumMod val="75000"/>
                    <a:lumOff val="25000"/>
                  </a:prstClr>
                </a:solidFill>
                <a:latin typeface="小塚ゴシック Pro L"/>
                <a:ea typeface="小塚ゴシック Pro L"/>
              </a:rPr>
              <a:t>、政策を空間化・　</a:t>
            </a:r>
            <a:endParaRPr kumimoji="1" lang="en-US" altLang="ja-JP" sz="800" dirty="0" smtClean="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　</a:t>
            </a:r>
            <a:r>
              <a:rPr kumimoji="1" lang="ja-JP" altLang="en-US" sz="800" dirty="0" smtClean="0">
                <a:solidFill>
                  <a:prstClr val="black">
                    <a:lumMod val="75000"/>
                    <a:lumOff val="25000"/>
                  </a:prstClr>
                </a:solidFill>
                <a:latin typeface="小塚ゴシック Pro L"/>
                <a:ea typeface="小塚ゴシック Pro L"/>
              </a:rPr>
              <a:t>時間化</a:t>
            </a:r>
            <a:r>
              <a:rPr kumimoji="1" lang="ja-JP" altLang="en-US" sz="800" dirty="0">
                <a:solidFill>
                  <a:prstClr val="black">
                    <a:lumMod val="75000"/>
                    <a:lumOff val="25000"/>
                  </a:prstClr>
                </a:solidFill>
                <a:latin typeface="小塚ゴシック Pro L"/>
                <a:ea typeface="小塚ゴシック Pro L"/>
              </a:rPr>
              <a:t>する都市デザイン</a:t>
            </a:r>
            <a:r>
              <a:rPr kumimoji="1" lang="ja-JP" altLang="en-US" sz="800" dirty="0" smtClean="0">
                <a:solidFill>
                  <a:prstClr val="black">
                    <a:lumMod val="75000"/>
                    <a:lumOff val="25000"/>
                  </a:prstClr>
                </a:solidFill>
                <a:latin typeface="小塚ゴシック Pro L"/>
                <a:ea typeface="小塚ゴシック Pro L"/>
              </a:rPr>
              <a:t>をテーマ</a:t>
            </a:r>
            <a:r>
              <a:rPr kumimoji="1" lang="ja-JP" altLang="en-US" sz="800" dirty="0">
                <a:solidFill>
                  <a:prstClr val="black">
                    <a:lumMod val="75000"/>
                    <a:lumOff val="25000"/>
                  </a:prstClr>
                </a:solidFill>
                <a:latin typeface="小塚ゴシック Pro L"/>
                <a:ea typeface="小塚ゴシック Pro L"/>
              </a:rPr>
              <a:t>にアジアの都市を</a:t>
            </a:r>
            <a:r>
              <a:rPr kumimoji="1" lang="ja-JP" altLang="en-US" sz="800" dirty="0" smtClean="0">
                <a:solidFill>
                  <a:prstClr val="black">
                    <a:lumMod val="75000"/>
                    <a:lumOff val="25000"/>
                  </a:prstClr>
                </a:solidFill>
                <a:latin typeface="小塚ゴシック Pro L"/>
                <a:ea typeface="小塚ゴシック Pro L"/>
              </a:rPr>
              <a:t>研究。</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●幅広く公共事業やまちづくりに参画。</a:t>
            </a:r>
            <a:endParaRPr kumimoji="1" lang="en-US" altLang="ja-JP" sz="800" dirty="0">
              <a:solidFill>
                <a:prstClr val="black">
                  <a:lumMod val="75000"/>
                  <a:lumOff val="25000"/>
                </a:prstClr>
              </a:solidFill>
              <a:latin typeface="小塚ゴシック Pro L"/>
              <a:ea typeface="小塚ゴシック Pro L"/>
            </a:endParaRPr>
          </a:p>
        </p:txBody>
      </p:sp>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1172" y="7246879"/>
            <a:ext cx="996857" cy="996857"/>
          </a:xfrm>
          <a:prstGeom prst="rect">
            <a:avLst/>
          </a:prstGeom>
        </p:spPr>
      </p:pic>
      <p:grpSp>
        <p:nvGrpSpPr>
          <p:cNvPr id="21" name="グループ化 20"/>
          <p:cNvGrpSpPr/>
          <p:nvPr/>
        </p:nvGrpSpPr>
        <p:grpSpPr>
          <a:xfrm>
            <a:off x="1268732" y="8771419"/>
            <a:ext cx="2109626" cy="335281"/>
            <a:chOff x="5275425" y="6004559"/>
            <a:chExt cx="2109626" cy="335281"/>
          </a:xfrm>
        </p:grpSpPr>
        <p:pic>
          <p:nvPicPr>
            <p:cNvPr id="3" name="図 2"/>
            <p:cNvPicPr>
              <a:picLocks noChangeAspect="1"/>
            </p:cNvPicPr>
            <p:nvPr/>
          </p:nvPicPr>
          <p:blipFill rotWithShape="1">
            <a:blip r:embed="rId4"/>
            <a:srcRect t="36591" b="37618"/>
            <a:stretch/>
          </p:blipFill>
          <p:spPr>
            <a:xfrm>
              <a:off x="5275425" y="6004559"/>
              <a:ext cx="1916448" cy="335281"/>
            </a:xfrm>
            <a:prstGeom prst="rect">
              <a:avLst/>
            </a:prstGeom>
          </p:spPr>
        </p:pic>
        <p:sp>
          <p:nvSpPr>
            <p:cNvPr id="270" name="テキスト ボックス 269"/>
            <p:cNvSpPr txBox="1"/>
            <p:nvPr/>
          </p:nvSpPr>
          <p:spPr>
            <a:xfrm>
              <a:off x="5387731" y="6049562"/>
              <a:ext cx="1997320" cy="230832"/>
            </a:xfrm>
            <a:prstGeom prst="rect">
              <a:avLst/>
            </a:prstGeom>
            <a:noFill/>
          </p:spPr>
          <p:txBody>
            <a:bodyPr wrap="square" rtlCol="0">
              <a:spAutoFit/>
            </a:bodyPr>
            <a:lstStyle/>
            <a:p>
              <a:r>
                <a:rPr kumimoji="1" lang="ja-JP" altLang="en-US" sz="900" dirty="0">
                  <a:latin typeface="小塚ゴシック Pro L" panose="020B0200000000000000" pitchFamily="34" charset="-128"/>
                  <a:ea typeface="小塚ゴシック Pro L" panose="020B0200000000000000" pitchFamily="34" charset="-128"/>
                </a:rPr>
                <a:t>新大阪駅周辺地域</a:t>
              </a:r>
            </a:p>
          </p:txBody>
        </p:sp>
      </p:grpSp>
      <p:pic>
        <p:nvPicPr>
          <p:cNvPr id="13" name="図 12"/>
          <p:cNvPicPr>
            <a:picLocks noChangeAspect="1"/>
          </p:cNvPicPr>
          <p:nvPr/>
        </p:nvPicPr>
        <p:blipFill rotWithShape="1">
          <a:blip r:embed="rId5"/>
          <a:srcRect l="30877" t="25298" r="28843" b="26013"/>
          <a:stretch/>
        </p:blipFill>
        <p:spPr>
          <a:xfrm>
            <a:off x="2311358" y="3707358"/>
            <a:ext cx="1103038" cy="1333400"/>
          </a:xfrm>
          <a:prstGeom prst="rect">
            <a:avLst/>
          </a:prstGeom>
        </p:spPr>
      </p:pic>
      <p:sp>
        <p:nvSpPr>
          <p:cNvPr id="271" name="正方形/長方形 270">
            <a:extLst>
              <a:ext uri="{FF2B5EF4-FFF2-40B4-BE49-F238E27FC236}">
                <a16:creationId xmlns:a16="http://schemas.microsoft.com/office/drawing/2014/main" id="{D1726355-CC73-B3A1-EE35-645308F41784}"/>
              </a:ext>
            </a:extLst>
          </p:cNvPr>
          <p:cNvSpPr/>
          <p:nvPr/>
        </p:nvSpPr>
        <p:spPr>
          <a:xfrm>
            <a:off x="3522814" y="3778807"/>
            <a:ext cx="3473552" cy="279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木下 光氏</a:t>
            </a:r>
            <a:r>
              <a:rPr lang="en-US" altLang="ja-JP"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	</a:t>
            </a:r>
            <a:r>
              <a:rPr lang="ja-JP" altLang="en-US" sz="8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関西大学 </a:t>
            </a:r>
            <a:endParaRPr lang="en-US" altLang="ja-JP" sz="10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endParaRPr kumimoji="1" lang="en-US" altLang="ja-JP" sz="100" dirty="0">
              <a:solidFill>
                <a:schemeClr val="tx1"/>
              </a:solidFill>
              <a:latin typeface="Meiryo UI" panose="020B0604030504040204" pitchFamily="50" charset="-128"/>
              <a:ea typeface="Meiryo UI" panose="020B0604030504040204" pitchFamily="50" charset="-128"/>
            </a:endParaRPr>
          </a:p>
        </p:txBody>
      </p:sp>
      <p:sp>
        <p:nvSpPr>
          <p:cNvPr id="274" name="テキスト ボックス 273">
            <a:extLst>
              <a:ext uri="{FF2B5EF4-FFF2-40B4-BE49-F238E27FC236}">
                <a16:creationId xmlns:a16="http://schemas.microsoft.com/office/drawing/2014/main" id="{7B3AA9CD-BE36-3825-0816-42D0A5681F5F}"/>
              </a:ext>
            </a:extLst>
          </p:cNvPr>
          <p:cNvSpPr txBox="1"/>
          <p:nvPr/>
        </p:nvSpPr>
        <p:spPr>
          <a:xfrm>
            <a:off x="3460358" y="2139525"/>
            <a:ext cx="3313343" cy="646331"/>
          </a:xfrm>
          <a:prstGeom prst="rect">
            <a:avLst/>
          </a:prstGeom>
          <a:noFill/>
        </p:spPr>
        <p:txBody>
          <a:bodyPr wrap="square">
            <a:spAutoFit/>
          </a:bodyPr>
          <a:lstStyle>
            <a:defPPr>
              <a:defRPr lang="en-US"/>
            </a:defPPr>
            <a:lvl1pPr>
              <a:defRPr>
                <a:solidFill>
                  <a:schemeClr val="tx2">
                    <a:lumMod val="50000"/>
                  </a:schemeClr>
                </a:solidFill>
                <a:latin typeface="小塚ゴシック Pro R"/>
                <a:ea typeface="小塚ゴシック Pro B" panose="020B0800000000000000" pitchFamily="34" charset="-128"/>
              </a:defRPr>
            </a:lvl1pPr>
          </a:lstStyle>
          <a:p>
            <a:r>
              <a:rPr lang="ja-JP" altLang="en-US" dirty="0"/>
              <a:t>民間都市開発に期待する</a:t>
            </a:r>
            <a:endParaRPr lang="en-US" altLang="ja-JP" dirty="0"/>
          </a:p>
          <a:p>
            <a:r>
              <a:rPr lang="ja-JP" altLang="en-US" dirty="0"/>
              <a:t>新大阪のまちづくり</a:t>
            </a:r>
            <a:endParaRPr lang="en-US" altLang="ja-JP" dirty="0"/>
          </a:p>
        </p:txBody>
      </p:sp>
      <p:sp>
        <p:nvSpPr>
          <p:cNvPr id="275" name="テキスト ボックス 274">
            <a:extLst>
              <a:ext uri="{FF2B5EF4-FFF2-40B4-BE49-F238E27FC236}">
                <a16:creationId xmlns:a16="http://schemas.microsoft.com/office/drawing/2014/main" id="{97FBFAAD-2FC3-A388-054E-DF251AFABD5A}"/>
              </a:ext>
            </a:extLst>
          </p:cNvPr>
          <p:cNvSpPr txBox="1"/>
          <p:nvPr/>
        </p:nvSpPr>
        <p:spPr>
          <a:xfrm>
            <a:off x="3522814" y="3525747"/>
            <a:ext cx="2145894" cy="265650"/>
          </a:xfrm>
          <a:prstGeom prst="rect">
            <a:avLst/>
          </a:prstGeom>
          <a:noFill/>
        </p:spPr>
        <p:txBody>
          <a:bodyPr wrap="square">
            <a:spAutoFit/>
          </a:bodyPr>
          <a:lstStyle>
            <a:defPPr>
              <a:defRPr lang="en-US"/>
            </a:defPPr>
            <a:lvl1pPr defTabSz="914400">
              <a:lnSpc>
                <a:spcPts val="1400"/>
              </a:lnSpc>
              <a:defRPr kumimoji="1" sz="1050">
                <a:solidFill>
                  <a:prstClr val="black">
                    <a:lumMod val="75000"/>
                    <a:lumOff val="25000"/>
                  </a:prstClr>
                </a:solidFill>
                <a:latin typeface="小塚ゴシック Pro L"/>
                <a:ea typeface="小塚ゴシック Pro L"/>
              </a:defRPr>
            </a:lvl1pPr>
          </a:lstStyle>
          <a:p>
            <a:r>
              <a:rPr lang="ja-JP" altLang="en-US" dirty="0"/>
              <a:t>パネリスト：</a:t>
            </a:r>
            <a:endParaRPr lang="en-US" altLang="ja-JP" dirty="0"/>
          </a:p>
        </p:txBody>
      </p:sp>
      <p:sp>
        <p:nvSpPr>
          <p:cNvPr id="272" name="テキスト ボックス 271">
            <a:extLst>
              <a:ext uri="{FF2B5EF4-FFF2-40B4-BE49-F238E27FC236}">
                <a16:creationId xmlns:a16="http://schemas.microsoft.com/office/drawing/2014/main" id="{BD40E918-C9D8-4336-BEDA-C81EA8B2BFAA}"/>
              </a:ext>
            </a:extLst>
          </p:cNvPr>
          <p:cNvSpPr txBox="1"/>
          <p:nvPr/>
        </p:nvSpPr>
        <p:spPr bwMode="gray">
          <a:xfrm>
            <a:off x="68083" y="1618545"/>
            <a:ext cx="2370718" cy="523220"/>
          </a:xfrm>
          <a:prstGeom prst="rect">
            <a:avLst/>
          </a:prstGeom>
          <a:noFill/>
        </p:spPr>
        <p:txBody>
          <a:bodyPr wrap="square">
            <a:spAutoFit/>
          </a:bodyPr>
          <a:lstStyle/>
          <a:p>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プログラム</a:t>
            </a:r>
            <a:r>
              <a:rPr lang="en-US" altLang="ja-JP" sz="2800" dirty="0">
                <a:ln>
                  <a:solidFill>
                    <a:schemeClr val="tx2"/>
                  </a:solidFill>
                </a:ln>
                <a:solidFill>
                  <a:schemeClr val="accent4">
                    <a:lumMod val="60000"/>
                    <a:lumOff val="40000"/>
                  </a:schemeClr>
                </a:solidFill>
                <a:latin typeface="小塚ゴシック Pro M" panose="020B0700000000000000" pitchFamily="34" charset="-128"/>
                <a:ea typeface="小塚ゴシック Pro M" panose="020B0700000000000000" pitchFamily="34" charset="-128"/>
              </a:rPr>
              <a:t>1</a:t>
            </a:r>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 基調講演</a:t>
            </a:r>
          </a:p>
        </p:txBody>
      </p:sp>
      <p:cxnSp>
        <p:nvCxnSpPr>
          <p:cNvPr id="273" name="直線コネクタ 272">
            <a:extLst>
              <a:ext uri="{FF2B5EF4-FFF2-40B4-BE49-F238E27FC236}">
                <a16:creationId xmlns:a16="http://schemas.microsoft.com/office/drawing/2014/main" id="{08E70CCB-4B2A-4320-BDF8-8EB167D19755}"/>
              </a:ext>
            </a:extLst>
          </p:cNvPr>
          <p:cNvCxnSpPr/>
          <p:nvPr/>
        </p:nvCxnSpPr>
        <p:spPr bwMode="gray">
          <a:xfrm>
            <a:off x="68083" y="2040384"/>
            <a:ext cx="3240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78" name="テキスト ボックス 277">
            <a:extLst>
              <a:ext uri="{FF2B5EF4-FFF2-40B4-BE49-F238E27FC236}">
                <a16:creationId xmlns:a16="http://schemas.microsoft.com/office/drawing/2014/main" id="{7AA587A1-7640-4C92-8DC1-92C438083AC4}"/>
              </a:ext>
            </a:extLst>
          </p:cNvPr>
          <p:cNvSpPr txBox="1"/>
          <p:nvPr/>
        </p:nvSpPr>
        <p:spPr bwMode="gray">
          <a:xfrm>
            <a:off x="3451907" y="1618545"/>
            <a:ext cx="3329621" cy="523220"/>
          </a:xfrm>
          <a:prstGeom prst="rect">
            <a:avLst/>
          </a:prstGeom>
          <a:noFill/>
        </p:spPr>
        <p:txBody>
          <a:bodyPr wrap="square">
            <a:spAutoFit/>
          </a:bodyPr>
          <a:lstStyle/>
          <a:p>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プログラム </a:t>
            </a:r>
            <a:r>
              <a:rPr lang="en-US" altLang="ja-JP" sz="2800" dirty="0">
                <a:ln>
                  <a:solidFill>
                    <a:schemeClr val="tx2"/>
                  </a:solidFill>
                </a:ln>
                <a:solidFill>
                  <a:schemeClr val="accent4">
                    <a:lumMod val="60000"/>
                    <a:lumOff val="40000"/>
                  </a:schemeClr>
                </a:solidFill>
                <a:latin typeface="小塚ゴシック Pro M" panose="020B0700000000000000" pitchFamily="34" charset="-128"/>
                <a:ea typeface="小塚ゴシック Pro M" panose="020B0700000000000000" pitchFamily="34" charset="-128"/>
              </a:rPr>
              <a:t>2</a:t>
            </a:r>
            <a:r>
              <a:rPr lang="ja-JP" altLang="en-US" sz="2800" dirty="0">
                <a:solidFill>
                  <a:schemeClr val="tx2">
                    <a:lumMod val="50000"/>
                  </a:schemeClr>
                </a:solidFill>
                <a:latin typeface="小塚ゴシック Pro M" panose="020B0700000000000000" pitchFamily="34" charset="-128"/>
                <a:ea typeface="小塚ゴシック Pro M" panose="020B0700000000000000" pitchFamily="34" charset="-128"/>
              </a:rPr>
              <a:t> </a:t>
            </a:r>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パネルディスカッション</a:t>
            </a:r>
          </a:p>
        </p:txBody>
      </p:sp>
      <p:cxnSp>
        <p:nvCxnSpPr>
          <p:cNvPr id="279" name="直線コネクタ 278">
            <a:extLst>
              <a:ext uri="{FF2B5EF4-FFF2-40B4-BE49-F238E27FC236}">
                <a16:creationId xmlns:a16="http://schemas.microsoft.com/office/drawing/2014/main" id="{AEFF1ADF-DE64-4689-9F90-1421F458C9CF}"/>
              </a:ext>
            </a:extLst>
          </p:cNvPr>
          <p:cNvCxnSpPr>
            <a:cxnSpLocks/>
          </p:cNvCxnSpPr>
          <p:nvPr/>
        </p:nvCxnSpPr>
        <p:spPr bwMode="gray">
          <a:xfrm>
            <a:off x="3506151" y="2040384"/>
            <a:ext cx="3240000"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82" name="テキスト ボックス 281">
            <a:extLst>
              <a:ext uri="{FF2B5EF4-FFF2-40B4-BE49-F238E27FC236}">
                <a16:creationId xmlns:a16="http://schemas.microsoft.com/office/drawing/2014/main" id="{9E6DEADC-E2FE-4101-9985-62653E072B67}"/>
              </a:ext>
            </a:extLst>
          </p:cNvPr>
          <p:cNvSpPr txBox="1"/>
          <p:nvPr/>
        </p:nvSpPr>
        <p:spPr bwMode="gray">
          <a:xfrm>
            <a:off x="50348" y="3712899"/>
            <a:ext cx="930193" cy="265457"/>
          </a:xfrm>
          <a:prstGeom prst="rect">
            <a:avLst/>
          </a:prstGeom>
          <a:noFill/>
        </p:spPr>
        <p:txBody>
          <a:bodyPr wrap="square">
            <a:spAutoFit/>
          </a:bodyPr>
          <a:lstStyle>
            <a:defPPr>
              <a:defRPr lang="en-US"/>
            </a:defPPr>
            <a:lvl1pPr defTabSz="914400">
              <a:lnSpc>
                <a:spcPts val="1400"/>
              </a:lnSpc>
              <a:defRPr kumimoji="1" sz="1000">
                <a:solidFill>
                  <a:prstClr val="black">
                    <a:lumMod val="75000"/>
                    <a:lumOff val="25000"/>
                  </a:prstClr>
                </a:solidFill>
                <a:latin typeface="小塚ゴシック Pro L"/>
                <a:ea typeface="小塚ゴシック Pro L"/>
              </a:defRPr>
            </a:lvl1pPr>
          </a:lstStyle>
          <a:p>
            <a:r>
              <a:rPr lang="ja-JP" altLang="en-US" sz="1050" dirty="0"/>
              <a:t>講師：</a:t>
            </a:r>
          </a:p>
        </p:txBody>
      </p:sp>
      <p:sp>
        <p:nvSpPr>
          <p:cNvPr id="305" name="テキスト ボックス 304">
            <a:extLst>
              <a:ext uri="{FF2B5EF4-FFF2-40B4-BE49-F238E27FC236}">
                <a16:creationId xmlns:a16="http://schemas.microsoft.com/office/drawing/2014/main" id="{F343F0BE-665A-435B-AFF7-048C6D33F264}"/>
              </a:ext>
            </a:extLst>
          </p:cNvPr>
          <p:cNvSpPr txBox="1"/>
          <p:nvPr/>
        </p:nvSpPr>
        <p:spPr bwMode="gray">
          <a:xfrm>
            <a:off x="833415" y="6631742"/>
            <a:ext cx="1431802" cy="1569660"/>
          </a:xfrm>
          <a:prstGeom prst="rect">
            <a:avLst/>
          </a:prstGeom>
          <a:noFill/>
        </p:spPr>
        <p:txBody>
          <a:bodyPr wrap="none" rtlCol="0">
            <a:spAutoFit/>
          </a:bodyPr>
          <a:lstStyle/>
          <a:p>
            <a:r>
              <a:rPr kumimoji="1" lang="en-US" altLang="ja-JP" sz="9600" dirty="0">
                <a:solidFill>
                  <a:srgbClr val="FFC000"/>
                </a:solidFill>
                <a:latin typeface="Bookman Old Style 本文"/>
              </a:rPr>
              <a:t>14</a:t>
            </a:r>
            <a:endParaRPr kumimoji="1" lang="ja-JP" altLang="en-US" sz="9600" dirty="0">
              <a:solidFill>
                <a:srgbClr val="FFC000"/>
              </a:solidFill>
              <a:latin typeface="Bookman Old Style 本文"/>
            </a:endParaRPr>
          </a:p>
        </p:txBody>
      </p:sp>
      <p:sp>
        <p:nvSpPr>
          <p:cNvPr id="306" name="テキスト ボックス 305">
            <a:extLst>
              <a:ext uri="{FF2B5EF4-FFF2-40B4-BE49-F238E27FC236}">
                <a16:creationId xmlns:a16="http://schemas.microsoft.com/office/drawing/2014/main" id="{35684B40-1F5A-4BA5-8629-E196D82DEBBE}"/>
              </a:ext>
            </a:extLst>
          </p:cNvPr>
          <p:cNvSpPr txBox="1"/>
          <p:nvPr/>
        </p:nvSpPr>
        <p:spPr bwMode="gray">
          <a:xfrm>
            <a:off x="1181076" y="6348114"/>
            <a:ext cx="989175" cy="304058"/>
          </a:xfrm>
          <a:prstGeom prst="rect">
            <a:avLst/>
          </a:prstGeom>
          <a:noFill/>
        </p:spPr>
        <p:txBody>
          <a:bodyPr wrap="square">
            <a:spAutoFit/>
          </a:bodyPr>
          <a:lstStyle/>
          <a:p>
            <a:pPr algn="just">
              <a:lnSpc>
                <a:spcPts val="1600"/>
              </a:lnSpc>
            </a:pPr>
            <a:r>
              <a:rPr lang="en-US" altLang="ja-JP" sz="1800" kern="100" dirty="0">
                <a:solidFill>
                  <a:schemeClr val="tx2">
                    <a:lumMod val="50000"/>
                  </a:schemeClr>
                </a:solidFill>
                <a:effectLst/>
                <a:latin typeface="HGPｺﾞｼｯｸM" panose="020B0600000000000000" pitchFamily="50" charset="-128"/>
                <a:ea typeface="游明朝" panose="02020400000000000000" pitchFamily="18" charset="-128"/>
                <a:cs typeface="Times New Roman" panose="02020603050405020304" pitchFamily="18" charset="0"/>
              </a:rPr>
              <a:t>2023</a:t>
            </a:r>
            <a:r>
              <a:rPr lang="ja-JP" altLang="ja-JP" sz="1800" kern="100" dirty="0">
                <a:solidFill>
                  <a:schemeClr val="tx2">
                    <a:lumMod val="50000"/>
                  </a:schemeClr>
                </a:solidFill>
                <a:effectLst/>
                <a:latin typeface="游明朝" panose="02020400000000000000" pitchFamily="18" charset="-128"/>
                <a:ea typeface="HGPｺﾞｼｯｸM" panose="020B0600000000000000" pitchFamily="50" charset="-128"/>
                <a:cs typeface="Times New Roman" panose="02020603050405020304" pitchFamily="18" charset="0"/>
              </a:rPr>
              <a:t>年</a:t>
            </a:r>
            <a:endParaRPr lang="ja-JP" altLang="ja-JP" sz="1800" kern="100" dirty="0">
              <a:solidFill>
                <a:schemeClr val="tx2">
                  <a:lumMod val="50000"/>
                </a:schemeClr>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07" name="テキスト ボックス 306">
            <a:extLst>
              <a:ext uri="{FF2B5EF4-FFF2-40B4-BE49-F238E27FC236}">
                <a16:creationId xmlns:a16="http://schemas.microsoft.com/office/drawing/2014/main" id="{E42EB33F-6392-4D05-A46E-93FAFA1C123A}"/>
              </a:ext>
            </a:extLst>
          </p:cNvPr>
          <p:cNvSpPr txBox="1"/>
          <p:nvPr/>
        </p:nvSpPr>
        <p:spPr bwMode="gray">
          <a:xfrm>
            <a:off x="101665" y="6123911"/>
            <a:ext cx="963725" cy="1015663"/>
          </a:xfrm>
          <a:prstGeom prst="rect">
            <a:avLst/>
          </a:prstGeom>
          <a:noFill/>
        </p:spPr>
        <p:txBody>
          <a:bodyPr wrap="none" rtlCol="0">
            <a:spAutoFit/>
          </a:bodyPr>
          <a:lstStyle/>
          <a:p>
            <a:r>
              <a:rPr kumimoji="1" lang="en-US" altLang="ja-JP" sz="6000" dirty="0">
                <a:solidFill>
                  <a:schemeClr val="tx2">
                    <a:lumMod val="50000"/>
                  </a:schemeClr>
                </a:solidFill>
                <a:latin typeface="Bookman Old Style 本文"/>
              </a:rPr>
              <a:t>11</a:t>
            </a:r>
            <a:endParaRPr kumimoji="1" lang="ja-JP" altLang="en-US" sz="6000" dirty="0">
              <a:solidFill>
                <a:schemeClr val="tx2">
                  <a:lumMod val="50000"/>
                </a:schemeClr>
              </a:solidFill>
              <a:latin typeface="Bookman Old Style 本文"/>
            </a:endParaRPr>
          </a:p>
        </p:txBody>
      </p:sp>
      <p:cxnSp>
        <p:nvCxnSpPr>
          <p:cNvPr id="308" name="直線コネクタ 307">
            <a:extLst>
              <a:ext uri="{FF2B5EF4-FFF2-40B4-BE49-F238E27FC236}">
                <a16:creationId xmlns:a16="http://schemas.microsoft.com/office/drawing/2014/main" id="{A172C4EE-5736-41A0-99DE-E5F42180DC06}"/>
              </a:ext>
            </a:extLst>
          </p:cNvPr>
          <p:cNvCxnSpPr/>
          <p:nvPr/>
        </p:nvCxnSpPr>
        <p:spPr bwMode="gray">
          <a:xfrm flipV="1">
            <a:off x="868042" y="6632148"/>
            <a:ext cx="457200" cy="558862"/>
          </a:xfrm>
          <a:prstGeom prst="line">
            <a:avLst/>
          </a:prstGeom>
          <a:ln>
            <a:solidFill>
              <a:schemeClr val="tx2">
                <a:lumMod val="50000"/>
              </a:schemeClr>
            </a:solidFill>
          </a:ln>
        </p:spPr>
        <p:style>
          <a:lnRef idx="1">
            <a:schemeClr val="dk1"/>
          </a:lnRef>
          <a:fillRef idx="0">
            <a:schemeClr val="dk1"/>
          </a:fillRef>
          <a:effectRef idx="0">
            <a:schemeClr val="dk1"/>
          </a:effectRef>
          <a:fontRef idx="minor">
            <a:schemeClr val="tx1"/>
          </a:fontRef>
        </p:style>
      </p:cxnSp>
      <p:sp>
        <p:nvSpPr>
          <p:cNvPr id="309" name="楕円 308">
            <a:extLst>
              <a:ext uri="{FF2B5EF4-FFF2-40B4-BE49-F238E27FC236}">
                <a16:creationId xmlns:a16="http://schemas.microsoft.com/office/drawing/2014/main" id="{4222F0A2-AF60-4C8B-8AF6-566608D60CA9}"/>
              </a:ext>
            </a:extLst>
          </p:cNvPr>
          <p:cNvSpPr/>
          <p:nvPr/>
        </p:nvSpPr>
        <p:spPr bwMode="gray">
          <a:xfrm>
            <a:off x="269290" y="7235427"/>
            <a:ext cx="630757" cy="630757"/>
          </a:xfrm>
          <a:prstGeom prst="ellipse">
            <a:avLst/>
          </a:prstGeom>
          <a:solidFill>
            <a:schemeClr val="tx2">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400" dirty="0"/>
              <a:t>火</a:t>
            </a:r>
          </a:p>
        </p:txBody>
      </p:sp>
      <p:sp>
        <p:nvSpPr>
          <p:cNvPr id="310" name="テキスト ボックス 309">
            <a:extLst>
              <a:ext uri="{FF2B5EF4-FFF2-40B4-BE49-F238E27FC236}">
                <a16:creationId xmlns:a16="http://schemas.microsoft.com/office/drawing/2014/main" id="{7840CE71-1737-42C1-A402-CBE03C9D69C1}"/>
              </a:ext>
            </a:extLst>
          </p:cNvPr>
          <p:cNvSpPr txBox="1"/>
          <p:nvPr/>
        </p:nvSpPr>
        <p:spPr bwMode="gray">
          <a:xfrm>
            <a:off x="2293459" y="6342408"/>
            <a:ext cx="2084757" cy="315471"/>
          </a:xfrm>
          <a:prstGeom prst="rect">
            <a:avLst/>
          </a:prstGeom>
          <a:noFill/>
        </p:spPr>
        <p:txBody>
          <a:bodyPr wrap="square">
            <a:spAutoFit/>
          </a:bodyPr>
          <a:lstStyle>
            <a:defPPr>
              <a:defRPr lang="ja-JP"/>
            </a:defPPr>
            <a:lvl1pPr algn="just">
              <a:lnSpc>
                <a:spcPts val="1600"/>
              </a:lnSpc>
              <a:defRPr kern="100">
                <a:solidFill>
                  <a:schemeClr val="tx2">
                    <a:lumMod val="50000"/>
                  </a:schemeClr>
                </a:solidFill>
                <a:effectLst/>
                <a:latin typeface="HGPｺﾞｼｯｸM" panose="020B0600000000000000" pitchFamily="50" charset="-128"/>
                <a:ea typeface="游明朝" panose="02020400000000000000" pitchFamily="18" charset="-128"/>
                <a:cs typeface="Times New Roman" panose="02020603050405020304" pitchFamily="18" charset="0"/>
              </a:defRPr>
            </a:lvl1pPr>
          </a:lstStyle>
          <a:p>
            <a:r>
              <a:rPr lang="en-US" altLang="ja-JP" dirty="0">
                <a:latin typeface="小塚ゴシック Pro M" panose="020B0700000000000000" pitchFamily="34" charset="-128"/>
                <a:ea typeface="小塚ゴシック Pro M" panose="020B0700000000000000" pitchFamily="34" charset="-128"/>
              </a:rPr>
              <a:t>15</a:t>
            </a:r>
            <a:r>
              <a:rPr lang="ja-JP" altLang="en-US" dirty="0">
                <a:latin typeface="小塚ゴシック Pro M" panose="020B0700000000000000" pitchFamily="34" charset="-128"/>
                <a:ea typeface="小塚ゴシック Pro M" panose="020B0700000000000000" pitchFamily="34" charset="-128"/>
              </a:rPr>
              <a:t>：</a:t>
            </a:r>
            <a:r>
              <a:rPr lang="en-US" altLang="ja-JP" dirty="0">
                <a:latin typeface="小塚ゴシック Pro M" panose="020B0700000000000000" pitchFamily="34" charset="-128"/>
                <a:ea typeface="小塚ゴシック Pro M" panose="020B0700000000000000" pitchFamily="34" charset="-128"/>
              </a:rPr>
              <a:t>00</a:t>
            </a:r>
            <a:r>
              <a:rPr lang="ja-JP" altLang="en-US" dirty="0">
                <a:latin typeface="小塚ゴシック Pro M" panose="020B0700000000000000" pitchFamily="34" charset="-128"/>
                <a:ea typeface="小塚ゴシック Pro M" panose="020B0700000000000000" pitchFamily="34" charset="-128"/>
              </a:rPr>
              <a:t>～</a:t>
            </a:r>
            <a:r>
              <a:rPr lang="en-US" altLang="ja-JP" dirty="0">
                <a:latin typeface="小塚ゴシック Pro M" panose="020B0700000000000000" pitchFamily="34" charset="-128"/>
                <a:ea typeface="小塚ゴシック Pro M" panose="020B0700000000000000" pitchFamily="34" charset="-128"/>
              </a:rPr>
              <a:t>17</a:t>
            </a:r>
            <a:r>
              <a:rPr lang="ja-JP" altLang="en-US" dirty="0">
                <a:latin typeface="小塚ゴシック Pro M" panose="020B0700000000000000" pitchFamily="34" charset="-128"/>
                <a:ea typeface="小塚ゴシック Pro M" panose="020B0700000000000000" pitchFamily="34" charset="-128"/>
              </a:rPr>
              <a:t>：</a:t>
            </a:r>
            <a:r>
              <a:rPr lang="en-US" altLang="ja-JP" dirty="0">
                <a:latin typeface="小塚ゴシック Pro M" panose="020B0700000000000000" pitchFamily="34" charset="-128"/>
                <a:ea typeface="小塚ゴシック Pro M" panose="020B0700000000000000" pitchFamily="34" charset="-128"/>
              </a:rPr>
              <a:t>00</a:t>
            </a:r>
            <a:endParaRPr lang="ja-JP" altLang="ja-JP" dirty="0">
              <a:latin typeface="小塚ゴシック Pro M" panose="020B0700000000000000" pitchFamily="34" charset="-128"/>
              <a:ea typeface="小塚ゴシック Pro M" panose="020B0700000000000000" pitchFamily="34" charset="-128"/>
            </a:endParaRPr>
          </a:p>
        </p:txBody>
      </p:sp>
      <p:sp>
        <p:nvSpPr>
          <p:cNvPr id="311" name="テキスト ボックス 310">
            <a:extLst>
              <a:ext uri="{FF2B5EF4-FFF2-40B4-BE49-F238E27FC236}">
                <a16:creationId xmlns:a16="http://schemas.microsoft.com/office/drawing/2014/main" id="{FF2E7DC7-1F49-4F33-B6AC-44AE76B44F36}"/>
              </a:ext>
            </a:extLst>
          </p:cNvPr>
          <p:cNvSpPr txBox="1"/>
          <p:nvPr/>
        </p:nvSpPr>
        <p:spPr bwMode="gray">
          <a:xfrm>
            <a:off x="4235237" y="6317491"/>
            <a:ext cx="1356378" cy="260179"/>
          </a:xfrm>
          <a:prstGeom prst="roundRect">
            <a:avLst>
              <a:gd name="adj" fmla="val 50000"/>
            </a:avLst>
          </a:prstGeom>
          <a:solidFill>
            <a:srgbClr val="FFC000"/>
          </a:solidFill>
        </p:spPr>
        <p:txBody>
          <a:bodyPr wrap="square" lIns="0" tIns="0" rIns="0" bIns="0" anchor="ctr" anchorCtr="0">
            <a:noAutofit/>
          </a:bodyPr>
          <a:lstStyle/>
          <a:p>
            <a:pPr algn="ctr"/>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参加無料</a:t>
            </a:r>
            <a:endParaRPr lang="ja-JP" altLang="ja-JP" sz="1200" dirty="0">
              <a:solidFill>
                <a:schemeClr val="tx2">
                  <a:lumMod val="50000"/>
                </a:schemeClr>
              </a:solidFill>
              <a:latin typeface="小塚ゴシック Pro M" panose="020B0700000000000000" pitchFamily="34" charset="-128"/>
              <a:ea typeface="小塚ゴシック Pro M" panose="020B0700000000000000" pitchFamily="34" charset="-128"/>
            </a:endParaRPr>
          </a:p>
        </p:txBody>
      </p:sp>
      <p:sp>
        <p:nvSpPr>
          <p:cNvPr id="312" name="テキスト ボックス 311">
            <a:extLst>
              <a:ext uri="{FF2B5EF4-FFF2-40B4-BE49-F238E27FC236}">
                <a16:creationId xmlns:a16="http://schemas.microsoft.com/office/drawing/2014/main" id="{9001E48A-139B-4C4C-8D26-B28F76BFABEC}"/>
              </a:ext>
            </a:extLst>
          </p:cNvPr>
          <p:cNvSpPr txBox="1"/>
          <p:nvPr/>
        </p:nvSpPr>
        <p:spPr bwMode="gray">
          <a:xfrm>
            <a:off x="2292796" y="6592620"/>
            <a:ext cx="4254540" cy="338554"/>
          </a:xfrm>
          <a:prstGeom prst="rect">
            <a:avLst/>
          </a:prstGeom>
          <a:noFill/>
        </p:spPr>
        <p:txBody>
          <a:bodyPr wrap="square">
            <a:spAutoFit/>
          </a:bodyPr>
          <a:lstStyle/>
          <a:p>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ニューオーサカホテル ３</a:t>
            </a:r>
            <a:r>
              <a:rPr lang="en-US" altLang="ja-JP" sz="1600" dirty="0">
                <a:solidFill>
                  <a:schemeClr val="tx2">
                    <a:lumMod val="50000"/>
                  </a:schemeClr>
                </a:solidFill>
                <a:latin typeface="小塚ゴシック Pro M" panose="020B0700000000000000" pitchFamily="34" charset="-128"/>
                <a:ea typeface="小塚ゴシック Pro M" panose="020B0700000000000000" pitchFamily="34" charset="-128"/>
              </a:rPr>
              <a:t>F</a:t>
            </a:r>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  淀の間</a:t>
            </a:r>
          </a:p>
        </p:txBody>
      </p:sp>
      <p:sp>
        <p:nvSpPr>
          <p:cNvPr id="313" name="テキスト ボックス 312">
            <a:extLst>
              <a:ext uri="{FF2B5EF4-FFF2-40B4-BE49-F238E27FC236}">
                <a16:creationId xmlns:a16="http://schemas.microsoft.com/office/drawing/2014/main" id="{E8C2249E-1335-4C81-89F7-E829B5590E19}"/>
              </a:ext>
            </a:extLst>
          </p:cNvPr>
          <p:cNvSpPr txBox="1"/>
          <p:nvPr/>
        </p:nvSpPr>
        <p:spPr bwMode="gray">
          <a:xfrm>
            <a:off x="2321371" y="6868356"/>
            <a:ext cx="2165048" cy="261610"/>
          </a:xfrm>
          <a:prstGeom prst="rect">
            <a:avLst/>
          </a:prstGeom>
          <a:noFill/>
        </p:spPr>
        <p:txBody>
          <a:bodyPr wrap="square">
            <a:spAutoFit/>
          </a:bodyPr>
          <a:lstStyle/>
          <a:p>
            <a:pPr algn="dist"/>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大阪市淀川区西中島</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5-14-10</a:t>
            </a:r>
            <a:endPar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p:txBody>
      </p:sp>
      <p:sp>
        <p:nvSpPr>
          <p:cNvPr id="314" name="テキスト ボックス 313">
            <a:extLst>
              <a:ext uri="{FF2B5EF4-FFF2-40B4-BE49-F238E27FC236}">
                <a16:creationId xmlns:a16="http://schemas.microsoft.com/office/drawing/2014/main" id="{902535EE-0302-4D95-954F-01B979F5F1D7}"/>
              </a:ext>
            </a:extLst>
          </p:cNvPr>
          <p:cNvSpPr txBox="1"/>
          <p:nvPr/>
        </p:nvSpPr>
        <p:spPr bwMode="gray">
          <a:xfrm>
            <a:off x="2321370" y="7310379"/>
            <a:ext cx="3418201" cy="854080"/>
          </a:xfrm>
          <a:prstGeom prst="rect">
            <a:avLst/>
          </a:prstGeom>
          <a:noFill/>
        </p:spPr>
        <p:txBody>
          <a:bodyPr wrap="square">
            <a:spAutoFit/>
          </a:bodyPr>
          <a:lstStyle/>
          <a:p>
            <a:pPr>
              <a:lnSpc>
                <a:spcPct val="150000"/>
              </a:lnSpc>
            </a:pP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▌定　　員：</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120</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名（先着順）</a:t>
            </a:r>
            <a:endPar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pPr>
              <a:lnSpc>
                <a:spcPct val="150000"/>
              </a:lnSpc>
            </a:pP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▌申込締切：</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2023</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年</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11</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月</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7</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日（火）</a:t>
            </a:r>
            <a:endPar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pPr>
              <a:lnSpc>
                <a:spcPct val="150000"/>
              </a:lnSpc>
            </a:pP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▌申込方法：</a:t>
            </a:r>
          </a:p>
        </p:txBody>
      </p:sp>
      <p:sp>
        <p:nvSpPr>
          <p:cNvPr id="315" name="テキスト ボックス 314">
            <a:extLst>
              <a:ext uri="{FF2B5EF4-FFF2-40B4-BE49-F238E27FC236}">
                <a16:creationId xmlns:a16="http://schemas.microsoft.com/office/drawing/2014/main" id="{0AD4578D-D24D-4B1F-985C-C0370A4C7A16}"/>
              </a:ext>
            </a:extLst>
          </p:cNvPr>
          <p:cNvSpPr txBox="1"/>
          <p:nvPr/>
        </p:nvSpPr>
        <p:spPr bwMode="gray">
          <a:xfrm>
            <a:off x="3139463" y="8589571"/>
            <a:ext cx="1301561" cy="230832"/>
          </a:xfrm>
          <a:prstGeom prst="rect">
            <a:avLst/>
          </a:prstGeom>
          <a:noFill/>
        </p:spPr>
        <p:txBody>
          <a:bodyPr wrap="square">
            <a:spAutoFit/>
          </a:bodyPr>
          <a:lstStyle/>
          <a:p>
            <a:r>
              <a:rPr lang="ja-JP" altLang="en-US" sz="9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お問い合わせ：</a:t>
            </a:r>
          </a:p>
        </p:txBody>
      </p:sp>
      <p:sp>
        <p:nvSpPr>
          <p:cNvPr id="316" name="テキスト ボックス 315">
            <a:extLst>
              <a:ext uri="{FF2B5EF4-FFF2-40B4-BE49-F238E27FC236}">
                <a16:creationId xmlns:a16="http://schemas.microsoft.com/office/drawing/2014/main" id="{72FBC1D5-6E9F-4A68-869B-F5D3F66E141C}"/>
              </a:ext>
            </a:extLst>
          </p:cNvPr>
          <p:cNvSpPr txBox="1"/>
          <p:nvPr/>
        </p:nvSpPr>
        <p:spPr bwMode="gray">
          <a:xfrm>
            <a:off x="4006239" y="8408752"/>
            <a:ext cx="2987599" cy="592470"/>
          </a:xfrm>
          <a:prstGeom prst="rect">
            <a:avLst/>
          </a:prstGeom>
          <a:noFill/>
        </p:spPr>
        <p:txBody>
          <a:bodyPr wrap="square">
            <a:spAutoFit/>
          </a:bodyPr>
          <a:lstStyle/>
          <a:p>
            <a:pPr>
              <a:lnSpc>
                <a:spcPts val="1300"/>
              </a:lnSpc>
            </a:pPr>
            <a:r>
              <a:rPr lang="ja-JP" altLang="en-US" sz="9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パシフィックコンサルタンツ株式会社（業務受託者）</a:t>
            </a:r>
            <a:endParaRPr lang="en-US" altLang="ja-JP" sz="900" dirty="0">
              <a:solidFill>
                <a:schemeClr val="tx1">
                  <a:lumMod val="75000"/>
                  <a:lumOff val="25000"/>
                </a:schemeClr>
              </a:solidFill>
              <a:latin typeface="小塚ゴシック Pro L" panose="020B0200000000000000" pitchFamily="34" charset="-128"/>
              <a:ea typeface="小塚ゴシック Pro L" panose="020B0200000000000000" pitchFamily="34" charset="-128"/>
            </a:endParaRPr>
          </a:p>
          <a:p>
            <a:pPr>
              <a:lnSpc>
                <a:spcPts val="1300"/>
              </a:lnSpc>
            </a:pPr>
            <a:r>
              <a:rPr lang="en-US" altLang="ja-JP"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E-mail</a:t>
            </a:r>
            <a:r>
              <a:rPr lang="ja-JP" altLang="en-US"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　</a:t>
            </a:r>
            <a:r>
              <a:rPr lang="en-US" altLang="ja-JP" sz="800">
                <a:solidFill>
                  <a:schemeClr val="tx1">
                    <a:lumMod val="75000"/>
                    <a:lumOff val="25000"/>
                  </a:schemeClr>
                </a:solidFill>
                <a:latin typeface="小塚ゴシック Pro L" panose="020B0200000000000000" pitchFamily="34" charset="-128"/>
                <a:ea typeface="小塚ゴシック Pro L" panose="020B0200000000000000" pitchFamily="34" charset="-128"/>
              </a:rPr>
              <a:t>shinosaka-symposium@</a:t>
            </a:r>
            <a:r>
              <a:rPr lang="en-US" altLang="ja-JP"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tk.pacific.co.jp</a:t>
            </a:r>
            <a:r>
              <a:rPr lang="ja-JP" altLang="en-US"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　</a:t>
            </a:r>
          </a:p>
          <a:p>
            <a:pPr>
              <a:lnSpc>
                <a:spcPts val="1300"/>
              </a:lnSpc>
            </a:pPr>
            <a:r>
              <a:rPr lang="ja-JP" altLang="en-US"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電話　 </a:t>
            </a:r>
            <a:r>
              <a:rPr lang="en-US" altLang="ja-JP" sz="9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06-</a:t>
            </a:r>
            <a:r>
              <a:rPr kumimoji="1" lang="en-US" altLang="ja-JP" sz="900" dirty="0">
                <a:solidFill>
                  <a:schemeClr val="accent6">
                    <a:lumMod val="20000"/>
                    <a:lumOff val="80000"/>
                  </a:schemeClr>
                </a:solidFill>
                <a:latin typeface="Meiryo UI" panose="020B0604030504040204" pitchFamily="50" charset="-128"/>
                <a:ea typeface="Meiryo UI" panose="020B0604030504040204" pitchFamily="50" charset="-128"/>
              </a:rPr>
              <a:t> </a:t>
            </a:r>
            <a:r>
              <a:rPr lang="en-US" altLang="ja-JP" sz="9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06-4799-7320 </a:t>
            </a:r>
            <a:r>
              <a:rPr lang="ja-JP" altLang="en-US" sz="9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a:t>
            </a:r>
            <a:r>
              <a:rPr lang="ja-JP" altLang="en-US"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rPr>
              <a:t>担当：有田）</a:t>
            </a:r>
            <a:endParaRPr lang="en-US" altLang="ja-JP" sz="800" dirty="0">
              <a:solidFill>
                <a:schemeClr val="tx1">
                  <a:lumMod val="75000"/>
                  <a:lumOff val="25000"/>
                </a:schemeClr>
              </a:solidFill>
              <a:latin typeface="小塚ゴシック Pro L" panose="020B0200000000000000" pitchFamily="34" charset="-128"/>
              <a:ea typeface="小塚ゴシック Pro L" panose="020B0200000000000000" pitchFamily="34" charset="-128"/>
            </a:endParaRPr>
          </a:p>
        </p:txBody>
      </p:sp>
      <p:cxnSp>
        <p:nvCxnSpPr>
          <p:cNvPr id="317" name="直線コネクタ 316">
            <a:extLst>
              <a:ext uri="{FF2B5EF4-FFF2-40B4-BE49-F238E27FC236}">
                <a16:creationId xmlns:a16="http://schemas.microsoft.com/office/drawing/2014/main" id="{C30CED33-4E17-4F6E-B388-50DBB45E3C67}"/>
              </a:ext>
            </a:extLst>
          </p:cNvPr>
          <p:cNvCxnSpPr>
            <a:cxnSpLocks/>
          </p:cNvCxnSpPr>
          <p:nvPr/>
        </p:nvCxnSpPr>
        <p:spPr bwMode="gray">
          <a:xfrm>
            <a:off x="3163975" y="8420049"/>
            <a:ext cx="0" cy="627205"/>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18" name="テキスト ボックス 317">
            <a:extLst>
              <a:ext uri="{FF2B5EF4-FFF2-40B4-BE49-F238E27FC236}">
                <a16:creationId xmlns:a16="http://schemas.microsoft.com/office/drawing/2014/main" id="{A5E6B05A-2B15-4F50-8B2C-8A2BA0868800}"/>
              </a:ext>
            </a:extLst>
          </p:cNvPr>
          <p:cNvSpPr txBox="1"/>
          <p:nvPr/>
        </p:nvSpPr>
        <p:spPr bwMode="gray">
          <a:xfrm>
            <a:off x="50347" y="8407580"/>
            <a:ext cx="3215073" cy="415498"/>
          </a:xfrm>
          <a:prstGeom prst="rect">
            <a:avLst/>
          </a:prstGeom>
          <a:noFill/>
        </p:spPr>
        <p:txBody>
          <a:bodyPr wrap="square">
            <a:spAutoFit/>
          </a:bodyPr>
          <a:lstStyle/>
          <a:p>
            <a:r>
              <a:rPr lang="ja-JP" altLang="en-US" sz="1050" dirty="0">
                <a:solidFill>
                  <a:schemeClr val="tx2">
                    <a:lumMod val="50000"/>
                  </a:schemeClr>
                </a:solidFill>
                <a:latin typeface="小塚ゴシック Pro L" panose="020B0200000000000000" pitchFamily="34" charset="-128"/>
                <a:ea typeface="小塚ゴシック Pro L" panose="020B0200000000000000" pitchFamily="34" charset="-128"/>
              </a:rPr>
              <a:t>主催：新大阪駅周辺地域都市再生緊急整備協議会</a:t>
            </a:r>
            <a:endParaRPr lang="en-US" altLang="ja-JP" sz="1050" dirty="0">
              <a:solidFill>
                <a:schemeClr val="tx2">
                  <a:lumMod val="50000"/>
                </a:schemeClr>
              </a:solidFill>
              <a:latin typeface="小塚ゴシック Pro L" panose="020B0200000000000000" pitchFamily="34" charset="-128"/>
              <a:ea typeface="小塚ゴシック Pro L" panose="020B0200000000000000" pitchFamily="34" charset="-128"/>
            </a:endParaRPr>
          </a:p>
          <a:p>
            <a:r>
              <a:rPr lang="ja-JP" altLang="en-US" sz="1050" dirty="0">
                <a:solidFill>
                  <a:schemeClr val="tx2">
                    <a:lumMod val="50000"/>
                  </a:schemeClr>
                </a:solidFill>
                <a:latin typeface="小塚ゴシック Pro L" panose="020B0200000000000000" pitchFamily="34" charset="-128"/>
                <a:ea typeface="小塚ゴシック Pro L" panose="020B0200000000000000" pitchFamily="34" charset="-128"/>
              </a:rPr>
              <a:t>　　　新大阪駅周辺地域まちづくり検討部会</a:t>
            </a:r>
          </a:p>
        </p:txBody>
      </p:sp>
      <p:sp>
        <p:nvSpPr>
          <p:cNvPr id="336" name="正方形/長方形 335">
            <a:extLst>
              <a:ext uri="{FF2B5EF4-FFF2-40B4-BE49-F238E27FC236}">
                <a16:creationId xmlns:a16="http://schemas.microsoft.com/office/drawing/2014/main" id="{D1726355-CC73-B3A1-EE35-645308F41784}"/>
              </a:ext>
            </a:extLst>
          </p:cNvPr>
          <p:cNvSpPr/>
          <p:nvPr/>
        </p:nvSpPr>
        <p:spPr>
          <a:xfrm>
            <a:off x="3522814" y="4063741"/>
            <a:ext cx="3473552" cy="881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福田 太郎氏</a:t>
            </a:r>
            <a:r>
              <a:rPr lang="en-US" altLang="ja-JP"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	</a:t>
            </a:r>
            <a:r>
              <a:rPr lang="ja-JP" altLang="en-US" sz="8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株式会社日建設計</a:t>
            </a:r>
            <a:endParaRPr lang="en-US" altLang="ja-JP" sz="9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endParaRPr kumimoji="1" lang="en-US" altLang="ja-JP" sz="100" dirty="0">
              <a:solidFill>
                <a:schemeClr val="tx1"/>
              </a:solidFill>
              <a:latin typeface="Meiryo UI" panose="020B0604030504040204" pitchFamily="50" charset="-128"/>
              <a:ea typeface="Meiryo UI" panose="020B0604030504040204" pitchFamily="50" charset="-128"/>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●都市・社会基盤部門　ダイレクター</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●渋谷・新宿・虎ノ門などをフィールドとした</a:t>
            </a:r>
            <a:r>
              <a:rPr kumimoji="1" lang="en-US" altLang="ja-JP" sz="800" dirty="0">
                <a:solidFill>
                  <a:prstClr val="black">
                    <a:lumMod val="75000"/>
                    <a:lumOff val="25000"/>
                  </a:prstClr>
                </a:solidFill>
                <a:latin typeface="小塚ゴシック Pro L"/>
                <a:ea typeface="小塚ゴシック Pro L"/>
              </a:rPr>
              <a:t>TOD</a:t>
            </a:r>
            <a:r>
              <a:rPr kumimoji="1" lang="ja-JP" altLang="en-US" sz="800" dirty="0">
                <a:solidFill>
                  <a:prstClr val="black">
                    <a:lumMod val="75000"/>
                    <a:lumOff val="25000"/>
                  </a:prstClr>
                </a:solidFill>
                <a:latin typeface="小塚ゴシック Pro L"/>
                <a:ea typeface="小塚ゴシック Pro L"/>
              </a:rPr>
              <a:t>（駅まち一体開発）</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　</a:t>
            </a:r>
            <a:r>
              <a:rPr kumimoji="1" lang="en-US" altLang="ja-JP" sz="800" dirty="0">
                <a:solidFill>
                  <a:prstClr val="black">
                    <a:lumMod val="75000"/>
                    <a:lumOff val="25000"/>
                  </a:prstClr>
                </a:solidFill>
                <a:latin typeface="小塚ゴシック Pro L"/>
                <a:ea typeface="小塚ゴシック Pro L"/>
              </a:rPr>
              <a:t>PPP</a:t>
            </a:r>
            <a:r>
              <a:rPr kumimoji="1" lang="ja-JP" altLang="en-US" sz="800" dirty="0">
                <a:solidFill>
                  <a:prstClr val="black">
                    <a:lumMod val="75000"/>
                    <a:lumOff val="25000"/>
                  </a:prstClr>
                </a:solidFill>
                <a:latin typeface="小塚ゴシック Pro L"/>
                <a:ea typeface="小塚ゴシック Pro L"/>
              </a:rPr>
              <a:t>によるエリアマネジメントコンサルティング等、幅広く活動</a:t>
            </a:r>
            <a:endParaRPr kumimoji="1" lang="en-US" altLang="ja-JP" sz="800" dirty="0">
              <a:solidFill>
                <a:prstClr val="black">
                  <a:lumMod val="75000"/>
                  <a:lumOff val="25000"/>
                </a:prstClr>
              </a:solidFill>
              <a:latin typeface="小塚ゴシック Pro L"/>
              <a:ea typeface="小塚ゴシック Pro L"/>
            </a:endParaRPr>
          </a:p>
        </p:txBody>
      </p:sp>
      <p:sp>
        <p:nvSpPr>
          <p:cNvPr id="338" name="正方形/長方形 337">
            <a:extLst>
              <a:ext uri="{FF2B5EF4-FFF2-40B4-BE49-F238E27FC236}">
                <a16:creationId xmlns:a16="http://schemas.microsoft.com/office/drawing/2014/main" id="{D1726355-CC73-B3A1-EE35-645308F41784}"/>
              </a:ext>
            </a:extLst>
          </p:cNvPr>
          <p:cNvSpPr/>
          <p:nvPr/>
        </p:nvSpPr>
        <p:spPr>
          <a:xfrm>
            <a:off x="3522814" y="4783965"/>
            <a:ext cx="3473552" cy="903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松田 吉博氏</a:t>
            </a:r>
            <a:r>
              <a:rPr lang="en-US" altLang="ja-JP"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	</a:t>
            </a:r>
            <a:r>
              <a:rPr lang="ja-JP" altLang="en-US" sz="8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株式会社スリーワイ・エム・ディ</a:t>
            </a:r>
            <a:endParaRPr lang="en-US" altLang="ja-JP" sz="8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endParaRPr kumimoji="1" lang="en-US" altLang="ja-JP" sz="100" dirty="0">
              <a:solidFill>
                <a:schemeClr val="tx1"/>
              </a:solidFill>
              <a:latin typeface="Meiryo UI" panose="020B0604030504040204" pitchFamily="50" charset="-128"/>
              <a:ea typeface="Meiryo UI" panose="020B0604030504040204" pitchFamily="50" charset="-128"/>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●新大阪南口</a:t>
            </a:r>
            <a:r>
              <a:rPr kumimoji="1" lang="en-US" altLang="ja-JP" sz="800" dirty="0">
                <a:solidFill>
                  <a:prstClr val="black">
                    <a:lumMod val="75000"/>
                    <a:lumOff val="25000"/>
                  </a:prstClr>
                </a:solidFill>
                <a:latin typeface="小塚ゴシック Pro L"/>
                <a:ea typeface="小塚ゴシック Pro L"/>
              </a:rPr>
              <a:t>14</a:t>
            </a:r>
            <a:r>
              <a:rPr kumimoji="1" lang="ja-JP" altLang="en-US" sz="800" dirty="0">
                <a:solidFill>
                  <a:prstClr val="black">
                    <a:lumMod val="75000"/>
                    <a:lumOff val="25000"/>
                  </a:prstClr>
                </a:solidFill>
                <a:latin typeface="小塚ゴシック Pro L"/>
                <a:ea typeface="小塚ゴシック Pro L"/>
              </a:rPr>
              <a:t>番街区街づくり研究会　会長</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●株式会社スリーワイ・エム・ディ　代表取締役</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●新大阪駅南口の活性化やまちづくりを行うため、地権者等の</a:t>
            </a:r>
            <a:endParaRPr kumimoji="1" lang="en-US" altLang="ja-JP" sz="800" dirty="0">
              <a:solidFill>
                <a:prstClr val="black">
                  <a:lumMod val="75000"/>
                  <a:lumOff val="25000"/>
                </a:prstClr>
              </a:solidFill>
              <a:latin typeface="小塚ゴシック Pro L"/>
              <a:ea typeface="小塚ゴシック Pro L"/>
            </a:endParaRPr>
          </a:p>
          <a:p>
            <a:pPr defTabSz="914400">
              <a:lnSpc>
                <a:spcPts val="1100"/>
              </a:lnSpc>
            </a:pPr>
            <a:r>
              <a:rPr kumimoji="1" lang="ja-JP" altLang="en-US" sz="800" dirty="0">
                <a:solidFill>
                  <a:prstClr val="black">
                    <a:lumMod val="75000"/>
                    <a:lumOff val="25000"/>
                  </a:prstClr>
                </a:solidFill>
                <a:latin typeface="小塚ゴシック Pro L"/>
                <a:ea typeface="小塚ゴシック Pro L"/>
              </a:rPr>
              <a:t>　意見交換の場として「</a:t>
            </a:r>
            <a:r>
              <a:rPr kumimoji="1" lang="en-US" altLang="ja-JP" sz="800" dirty="0">
                <a:solidFill>
                  <a:prstClr val="black">
                    <a:lumMod val="75000"/>
                    <a:lumOff val="25000"/>
                  </a:prstClr>
                </a:solidFill>
                <a:latin typeface="小塚ゴシック Pro L"/>
                <a:ea typeface="小塚ゴシック Pro L"/>
              </a:rPr>
              <a:t>14</a:t>
            </a:r>
            <a:r>
              <a:rPr kumimoji="1" lang="ja-JP" altLang="en-US" sz="800" dirty="0">
                <a:solidFill>
                  <a:prstClr val="black">
                    <a:lumMod val="75000"/>
                    <a:lumOff val="25000"/>
                  </a:prstClr>
                </a:solidFill>
                <a:latin typeface="小塚ゴシック Pro L"/>
                <a:ea typeface="小塚ゴシック Pro L"/>
              </a:rPr>
              <a:t>番街区街づくり研究会」を発足。</a:t>
            </a:r>
            <a:endParaRPr kumimoji="1" lang="en-US" altLang="ja-JP" sz="800" dirty="0">
              <a:solidFill>
                <a:prstClr val="black">
                  <a:lumMod val="75000"/>
                  <a:lumOff val="25000"/>
                </a:prstClr>
              </a:solidFill>
              <a:latin typeface="小塚ゴシック Pro L"/>
              <a:ea typeface="小塚ゴシック Pro L"/>
            </a:endParaRPr>
          </a:p>
        </p:txBody>
      </p:sp>
      <p:sp>
        <p:nvSpPr>
          <p:cNvPr id="5" name="正方形/長方形 4"/>
          <p:cNvSpPr/>
          <p:nvPr/>
        </p:nvSpPr>
        <p:spPr>
          <a:xfrm>
            <a:off x="-38279" y="256189"/>
            <a:ext cx="6951261" cy="592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600" dirty="0">
                <a:ln>
                  <a:solidFill>
                    <a:schemeClr val="accent4">
                      <a:lumMod val="60000"/>
                      <a:lumOff val="40000"/>
                    </a:schemeClr>
                  </a:solidFill>
                </a:ln>
                <a:solidFill>
                  <a:schemeClr val="bg1"/>
                </a:solidFill>
                <a:latin typeface="小塚ゴシック Pro H 見出し"/>
                <a:ea typeface="小塚ゴシック Pro M" panose="020B0700000000000000" pitchFamily="34" charset="-128"/>
              </a:rPr>
              <a:t>新大阪駅周辺地域まちづくりシンポジウム</a:t>
            </a:r>
          </a:p>
        </p:txBody>
      </p:sp>
      <p:sp>
        <p:nvSpPr>
          <p:cNvPr id="25" name="正方形/長方形 24"/>
          <p:cNvSpPr/>
          <p:nvPr/>
        </p:nvSpPr>
        <p:spPr>
          <a:xfrm>
            <a:off x="3185180" y="7831071"/>
            <a:ext cx="2367416" cy="451406"/>
          </a:xfrm>
          <a:prstGeom prst="rect">
            <a:avLst/>
          </a:prstGeom>
        </p:spPr>
        <p:txBody>
          <a:bodyPr wrap="square">
            <a:spAutoFit/>
          </a:bodyPr>
          <a:lstStyle/>
          <a:p>
            <a:pPr>
              <a:lnSpc>
                <a:spcPts val="1400"/>
              </a:lnSpc>
            </a:pP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QR</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コード、シンポジウム</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HP</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より</a:t>
            </a:r>
            <a:endPar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pPr>
              <a:lnSpc>
                <a:spcPts val="1400"/>
              </a:lnSpc>
            </a:pPr>
            <a:r>
              <a:rPr lang="ja-JP" altLang="en-US" sz="1100">
                <a:solidFill>
                  <a:schemeClr val="tx1">
                    <a:lumMod val="75000"/>
                    <a:lumOff val="25000"/>
                  </a:schemeClr>
                </a:solidFill>
                <a:latin typeface="小塚ゴシック Pro R" panose="020B0400000000000000" pitchFamily="34" charset="-128"/>
                <a:ea typeface="小塚ゴシック Pro R" panose="020B0400000000000000" pitchFamily="34" charset="-128"/>
              </a:rPr>
              <a:t>ご確認</a:t>
            </a:r>
            <a:r>
              <a:rPr lang="ja-JP" altLang="en-US" sz="1100" smtClean="0">
                <a:solidFill>
                  <a:schemeClr val="tx1">
                    <a:lumMod val="75000"/>
                    <a:lumOff val="25000"/>
                  </a:schemeClr>
                </a:solidFill>
                <a:latin typeface="小塚ゴシック Pro R" panose="020B0400000000000000" pitchFamily="34" charset="-128"/>
                <a:ea typeface="小塚ゴシック Pro R" panose="020B0400000000000000" pitchFamily="34" charset="-128"/>
              </a:rPr>
              <a:t>ください</a:t>
            </a:r>
            <a:endParaRPr lang="ja-JP" altLang="en-US"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p:txBody>
      </p:sp>
      <p:sp>
        <p:nvSpPr>
          <p:cNvPr id="47" name="テキスト ボックス 46">
            <a:extLst>
              <a:ext uri="{FF2B5EF4-FFF2-40B4-BE49-F238E27FC236}">
                <a16:creationId xmlns:a16="http://schemas.microsoft.com/office/drawing/2014/main" id="{E8C2249E-1335-4C81-89F7-E829B5590E19}"/>
              </a:ext>
            </a:extLst>
          </p:cNvPr>
          <p:cNvSpPr txBox="1"/>
          <p:nvPr/>
        </p:nvSpPr>
        <p:spPr bwMode="gray">
          <a:xfrm>
            <a:off x="2346770" y="7070617"/>
            <a:ext cx="4841429" cy="200055"/>
          </a:xfrm>
          <a:prstGeom prst="rect">
            <a:avLst/>
          </a:prstGeom>
          <a:noFill/>
        </p:spPr>
        <p:txBody>
          <a:bodyPr wrap="square">
            <a:spAutoFit/>
          </a:bodyPr>
          <a:lstStyle/>
          <a:p>
            <a:r>
              <a:rPr lang="ja-JP" altLang="en-US"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a:t>
            </a:r>
            <a:r>
              <a:rPr lang="en-US" altLang="ja-JP"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Osaka Metro</a:t>
            </a:r>
            <a:r>
              <a:rPr lang="ja-JP" altLang="en-US"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御堂筋線「新大阪駅」</a:t>
            </a:r>
            <a:r>
              <a:rPr lang="en-US" altLang="ja-JP"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7</a:t>
            </a:r>
            <a:r>
              <a:rPr lang="ja-JP" altLang="en-US"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番出口よりすぐ　○</a:t>
            </a:r>
            <a:r>
              <a:rPr lang="en-US" altLang="ja-JP"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JR</a:t>
            </a:r>
            <a:r>
              <a:rPr lang="ja-JP" altLang="en-US" sz="7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「新大阪駅」１階正面出口より徒歩約３分</a:t>
            </a:r>
          </a:p>
        </p:txBody>
      </p:sp>
      <p:sp>
        <p:nvSpPr>
          <p:cNvPr id="46" name="テキスト ボックス 45"/>
          <p:cNvSpPr txBox="1"/>
          <p:nvPr/>
        </p:nvSpPr>
        <p:spPr>
          <a:xfrm>
            <a:off x="3470244" y="2803820"/>
            <a:ext cx="3410010" cy="646331"/>
          </a:xfrm>
          <a:prstGeom prst="rect">
            <a:avLst/>
          </a:prstGeom>
          <a:noFill/>
        </p:spPr>
        <p:txBody>
          <a:bodyPr wrap="square">
            <a:spAutoFit/>
          </a:bodyPr>
          <a:lstStyle>
            <a:defPPr>
              <a:defRPr lang="en-US"/>
            </a:defPPr>
            <a:lvl1pPr defTabSz="914400">
              <a:lnSpc>
                <a:spcPts val="1400"/>
              </a:lnSpc>
              <a:defRPr kumimoji="1" sz="1000">
                <a:solidFill>
                  <a:prstClr val="black">
                    <a:lumMod val="75000"/>
                    <a:lumOff val="25000"/>
                  </a:prstClr>
                </a:solidFill>
                <a:latin typeface="小塚ゴシック Pro L"/>
                <a:ea typeface="小塚ゴシック Pro L"/>
              </a:defRPr>
            </a:lvl1pPr>
          </a:lstStyle>
          <a:p>
            <a:pPr>
              <a:lnSpc>
                <a:spcPct val="100000"/>
              </a:lnSpc>
            </a:pPr>
            <a:r>
              <a:rPr lang="ja-JP" altLang="en-US" sz="900" dirty="0"/>
              <a:t>他都市の事例や、新大阪における地権者によるまちづくりの</a:t>
            </a:r>
            <a:endParaRPr lang="en-US" altLang="ja-JP" sz="900" dirty="0"/>
          </a:p>
          <a:p>
            <a:pPr>
              <a:lnSpc>
                <a:spcPct val="100000"/>
              </a:lnSpc>
            </a:pPr>
            <a:r>
              <a:rPr lang="ja-JP" altLang="en-US" sz="900" dirty="0"/>
              <a:t>取組み状況の紹介等を通して、まちの価値向上に向けて</a:t>
            </a:r>
            <a:endParaRPr lang="en-US" altLang="ja-JP" sz="900" dirty="0"/>
          </a:p>
          <a:p>
            <a:pPr>
              <a:lnSpc>
                <a:spcPct val="100000"/>
              </a:lnSpc>
            </a:pPr>
            <a:r>
              <a:rPr lang="ja-JP" altLang="en-US" sz="900" dirty="0"/>
              <a:t>民間都市開発に期待されるまちづくりの取組みについて、</a:t>
            </a:r>
            <a:endParaRPr lang="en-US" altLang="ja-JP" sz="900" dirty="0"/>
          </a:p>
          <a:p>
            <a:pPr>
              <a:lnSpc>
                <a:spcPct val="100000"/>
              </a:lnSpc>
            </a:pPr>
            <a:r>
              <a:rPr lang="ja-JP" altLang="en-US" sz="900" dirty="0"/>
              <a:t>ディスカッションいただきます。</a:t>
            </a:r>
          </a:p>
        </p:txBody>
      </p:sp>
    </p:spTree>
    <p:extLst>
      <p:ext uri="{BB962C8B-B14F-4D97-AF65-F5344CB8AC3E}">
        <p14:creationId xmlns:p14="http://schemas.microsoft.com/office/powerpoint/2010/main" val="12727951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493</Words>
  <Application>Microsoft Office PowerPoint</Application>
  <PresentationFormat>画面に合わせる (4:3)</PresentationFormat>
  <Paragraphs>61</Paragraphs>
  <Slides>1</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vt:i4>
      </vt:variant>
    </vt:vector>
  </HeadingPairs>
  <TitlesOfParts>
    <vt:vector size="17" baseType="lpstr">
      <vt:lpstr>Bookman Old Style 本文</vt:lpstr>
      <vt:lpstr>HGPｺﾞｼｯｸM</vt:lpstr>
      <vt:lpstr>Meiryo UI</vt:lpstr>
      <vt:lpstr>小塚ゴシック Pro B</vt:lpstr>
      <vt:lpstr>小塚ゴシック Pro H 見出し</vt:lpstr>
      <vt:lpstr>小塚ゴシック Pro L</vt:lpstr>
      <vt:lpstr>小塚ゴシック Pro M</vt:lpstr>
      <vt:lpstr>小塚ゴシック Pro R</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2023-10-05T04:10:24Z</dcterms:created>
  <dcterms:modified xsi:type="dcterms:W3CDTF">2023-10-05T06:49:57Z</dcterms:modified>
</cp:coreProperties>
</file>