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660" r:id="rId1"/>
  </p:sldMasterIdLst>
  <p:notesMasterIdLst>
    <p:notesMasterId r:id="rId13"/>
  </p:notesMasterIdLst>
  <p:sldIdLst>
    <p:sldId id="274" r:id="rId2"/>
    <p:sldId id="278" r:id="rId3"/>
    <p:sldId id="307" r:id="rId4"/>
    <p:sldId id="287" r:id="rId5"/>
    <p:sldId id="288" r:id="rId6"/>
    <p:sldId id="282" r:id="rId7"/>
    <p:sldId id="276" r:id="rId8"/>
    <p:sldId id="275" r:id="rId9"/>
    <p:sldId id="280" r:id="rId10"/>
    <p:sldId id="308" r:id="rId11"/>
    <p:sldId id="309" r:id="rId12"/>
  </p:sldIdLst>
  <p:sldSz cx="9906000" cy="6858000" type="A4"/>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E1BA507D-3ECB-4B7C-A77B-C05FBBB54394}">
          <p14:sldIdLst>
            <p14:sldId id="274"/>
            <p14:sldId id="278"/>
            <p14:sldId id="307"/>
            <p14:sldId id="287"/>
            <p14:sldId id="288"/>
            <p14:sldId id="282"/>
            <p14:sldId id="276"/>
            <p14:sldId id="275"/>
            <p14:sldId id="280"/>
            <p14:sldId id="308"/>
            <p14:sldId id="30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FFFF"/>
    <a:srgbClr val="FFFFCC"/>
    <a:srgbClr val="C89800"/>
    <a:srgbClr val="FFDD71"/>
    <a:srgbClr val="FFE699"/>
    <a:srgbClr val="FF0000"/>
    <a:srgbClr val="FFFFFF"/>
    <a:srgbClr val="ED7D31"/>
    <a:srgbClr val="FF9933"/>
    <a:srgbClr val="F9FB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23" autoAdjust="0"/>
    <p:restoredTop sz="94660"/>
  </p:normalViewPr>
  <p:slideViewPr>
    <p:cSldViewPr snapToGrid="0">
      <p:cViewPr varScale="1">
        <p:scale>
          <a:sx n="100" d="100"/>
          <a:sy n="100" d="100"/>
        </p:scale>
        <p:origin x="826"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3078206" cy="513284"/>
          </a:xfrm>
          <a:prstGeom prst="rect">
            <a:avLst/>
          </a:prstGeom>
        </p:spPr>
        <p:txBody>
          <a:bodyPr vert="horz" lIns="94657" tIns="47329" rIns="94657" bIns="47329" rtlCol="0"/>
          <a:lstStyle>
            <a:lvl1pPr algn="l">
              <a:defRPr sz="1200"/>
            </a:lvl1pPr>
          </a:lstStyle>
          <a:p>
            <a:endParaRPr kumimoji="1" lang="ja-JP" altLang="en-US"/>
          </a:p>
        </p:txBody>
      </p:sp>
      <p:sp>
        <p:nvSpPr>
          <p:cNvPr id="3" name="日付プレースホルダー 2"/>
          <p:cNvSpPr>
            <a:spLocks noGrp="1"/>
          </p:cNvSpPr>
          <p:nvPr>
            <p:ph type="dt" idx="1"/>
          </p:nvPr>
        </p:nvSpPr>
        <p:spPr>
          <a:xfrm>
            <a:off x="4024201" y="0"/>
            <a:ext cx="3078206" cy="513284"/>
          </a:xfrm>
          <a:prstGeom prst="rect">
            <a:avLst/>
          </a:prstGeom>
        </p:spPr>
        <p:txBody>
          <a:bodyPr vert="horz" lIns="94657" tIns="47329" rIns="94657" bIns="47329" rtlCol="0"/>
          <a:lstStyle>
            <a:lvl1pPr algn="r">
              <a:defRPr sz="1200"/>
            </a:lvl1pPr>
          </a:lstStyle>
          <a:p>
            <a:fld id="{DE43E1F9-7401-4186-B8B0-65C4CDFC4FA2}" type="datetimeFigureOut">
              <a:rPr kumimoji="1" lang="ja-JP" altLang="en-US" smtClean="0"/>
              <a:t>2023/12/19</a:t>
            </a:fld>
            <a:endParaRPr kumimoji="1" lang="ja-JP" altLang="en-US"/>
          </a:p>
        </p:txBody>
      </p:sp>
      <p:sp>
        <p:nvSpPr>
          <p:cNvPr id="4" name="スライド イメージ プレースホルダー 3"/>
          <p:cNvSpPr>
            <a:spLocks noGrp="1" noRot="1" noChangeAspect="1"/>
          </p:cNvSpPr>
          <p:nvPr>
            <p:ph type="sldImg" idx="2"/>
          </p:nvPr>
        </p:nvSpPr>
        <p:spPr>
          <a:xfrm>
            <a:off x="1057275" y="1279525"/>
            <a:ext cx="4989513" cy="3454400"/>
          </a:xfrm>
          <a:prstGeom prst="rect">
            <a:avLst/>
          </a:prstGeom>
          <a:noFill/>
          <a:ln w="12700">
            <a:solidFill>
              <a:prstClr val="black"/>
            </a:solidFill>
          </a:ln>
        </p:spPr>
        <p:txBody>
          <a:bodyPr vert="horz" lIns="94657" tIns="47329" rIns="94657" bIns="47329" rtlCol="0" anchor="ctr"/>
          <a:lstStyle/>
          <a:p>
            <a:endParaRPr lang="ja-JP" altLang="en-US"/>
          </a:p>
        </p:txBody>
      </p:sp>
      <p:sp>
        <p:nvSpPr>
          <p:cNvPr id="5" name="ノート プレースホルダー 4"/>
          <p:cNvSpPr>
            <a:spLocks noGrp="1"/>
          </p:cNvSpPr>
          <p:nvPr>
            <p:ph type="body" sz="quarter" idx="3"/>
          </p:nvPr>
        </p:nvSpPr>
        <p:spPr>
          <a:xfrm>
            <a:off x="710740" y="4925236"/>
            <a:ext cx="5682588" cy="4029439"/>
          </a:xfrm>
          <a:prstGeom prst="rect">
            <a:avLst/>
          </a:prstGeom>
        </p:spPr>
        <p:txBody>
          <a:bodyPr vert="horz" lIns="94657" tIns="47329" rIns="94657" bIns="47329"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721331"/>
            <a:ext cx="3078206" cy="513284"/>
          </a:xfrm>
          <a:prstGeom prst="rect">
            <a:avLst/>
          </a:prstGeom>
        </p:spPr>
        <p:txBody>
          <a:bodyPr vert="horz" lIns="94657" tIns="47329" rIns="94657" bIns="47329"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024201" y="9721331"/>
            <a:ext cx="3078206" cy="513284"/>
          </a:xfrm>
          <a:prstGeom prst="rect">
            <a:avLst/>
          </a:prstGeom>
        </p:spPr>
        <p:txBody>
          <a:bodyPr vert="horz" lIns="94657" tIns="47329" rIns="94657" bIns="47329" rtlCol="0" anchor="b"/>
          <a:lstStyle>
            <a:lvl1pPr algn="r">
              <a:defRPr sz="1200"/>
            </a:lvl1pPr>
          </a:lstStyle>
          <a:p>
            <a:fld id="{B93274C0-FA3B-40FD-A94E-250A6A685152}" type="slidenum">
              <a:rPr kumimoji="1" lang="ja-JP" altLang="en-US" smtClean="0"/>
              <a:t>‹#›</a:t>
            </a:fld>
            <a:endParaRPr kumimoji="1" lang="ja-JP" altLang="en-US"/>
          </a:p>
        </p:txBody>
      </p:sp>
    </p:spTree>
    <p:extLst>
      <p:ext uri="{BB962C8B-B14F-4D97-AF65-F5344CB8AC3E}">
        <p14:creationId xmlns:p14="http://schemas.microsoft.com/office/powerpoint/2010/main" val="262459657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934">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62520" indent="-290876" defTabSz="944934">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75005" indent="-231715" defTabSz="944934">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49936" indent="-231715" defTabSz="944934">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121581" indent="-231715" defTabSz="944934">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94870" indent="-231715" defTabSz="944934"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3068158" indent="-231715" defTabSz="944934"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541448" indent="-231715" defTabSz="944934"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4014735" indent="-231715" defTabSz="944934"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fontAlgn="base">
              <a:spcBef>
                <a:spcPct val="0"/>
              </a:spcBef>
              <a:spcAft>
                <a:spcPct val="0"/>
              </a:spcAft>
              <a:defRPr/>
            </a:pPr>
            <a:fld id="{5118996E-36CB-4118-8EDB-363CFCEA43EA}" type="slidenum">
              <a:rPr lang="en-US" altLang="ja-JP">
                <a:solidFill>
                  <a:srgbClr val="000000"/>
                </a:solidFill>
                <a:ea typeface="ＭＳ Ｐゴシック" panose="020B0600070205080204" pitchFamily="50" charset="-128"/>
              </a:rPr>
              <a:pPr fontAlgn="base">
                <a:spcBef>
                  <a:spcPct val="0"/>
                </a:spcBef>
                <a:spcAft>
                  <a:spcPct val="0"/>
                </a:spcAft>
                <a:defRPr/>
              </a:pPr>
              <a:t>4</a:t>
            </a:fld>
            <a:endParaRPr lang="en-US" altLang="ja-JP">
              <a:solidFill>
                <a:srgbClr val="000000"/>
              </a:solidFill>
              <a:ea typeface="ＭＳ Ｐゴシック" panose="020B0600070205080204" pitchFamily="50" charset="-128"/>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20000"/>
              </a:lnSpc>
              <a:spcBef>
                <a:spcPct val="0"/>
              </a:spcBef>
            </a:pPr>
            <a:endParaRPr lang="en-US" altLang="ja-JP"/>
          </a:p>
        </p:txBody>
      </p:sp>
      <p:sp>
        <p:nvSpPr>
          <p:cNvPr id="21509" name="Text Box 4"/>
          <p:cNvSpPr txBox="1">
            <a:spLocks noChangeArrowheads="1"/>
          </p:cNvSpPr>
          <p:nvPr/>
        </p:nvSpPr>
        <p:spPr bwMode="auto">
          <a:xfrm>
            <a:off x="636185" y="228853"/>
            <a:ext cx="7536470" cy="286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17" tIns="47608" rIns="95217" bIns="47608">
            <a:spAutoFit/>
          </a:bodyPr>
          <a:lstStyle>
            <a:lvl1pPr defTabSz="920750">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defTabSz="920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defTabSz="92075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defTabSz="92075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defTabSz="92075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defTabSz="92075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defTabSz="92075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defTabSz="92075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defTabSz="92075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defTabSz="953150" fontAlgn="base">
              <a:spcBef>
                <a:spcPct val="50000"/>
              </a:spcBef>
              <a:spcAft>
                <a:spcPct val="0"/>
              </a:spcAft>
              <a:defRPr/>
            </a:pPr>
            <a:r>
              <a:rPr lang="en-US" altLang="ja-JP" b="1" u="sng">
                <a:solidFill>
                  <a:srgbClr val="000000"/>
                </a:solidFill>
                <a:latin typeface="Tahoma" panose="020B0604030504040204" pitchFamily="34" charset="0"/>
                <a:ea typeface="ＭＳ Ｐゴシック" panose="020B0600070205080204" pitchFamily="50" charset="-128"/>
              </a:rPr>
              <a:t>2006</a:t>
            </a:r>
            <a:r>
              <a:rPr lang="ja-JP" altLang="en-US" b="1" u="sng">
                <a:solidFill>
                  <a:srgbClr val="000000"/>
                </a:solidFill>
                <a:latin typeface="Tahoma" panose="020B0604030504040204" pitchFamily="34" charset="0"/>
                <a:ea typeface="ＭＳ Ｐゴシック" panose="020B0600070205080204" pitchFamily="50" charset="-128"/>
              </a:rPr>
              <a:t>年１１月</a:t>
            </a:r>
            <a:r>
              <a:rPr lang="en-US" altLang="ja-JP" b="1" u="sng">
                <a:solidFill>
                  <a:srgbClr val="000000"/>
                </a:solidFill>
                <a:latin typeface="Tahoma" panose="020B0604030504040204" pitchFamily="34" charset="0"/>
                <a:ea typeface="ＭＳ Ｐゴシック" panose="020B0600070205080204" pitchFamily="50" charset="-128"/>
              </a:rPr>
              <a:t>24</a:t>
            </a:r>
            <a:r>
              <a:rPr lang="ja-JP" altLang="en-US" b="1" u="sng">
                <a:solidFill>
                  <a:srgbClr val="000000"/>
                </a:solidFill>
                <a:latin typeface="Tahoma" panose="020B0604030504040204" pitchFamily="34" charset="0"/>
                <a:ea typeface="ＭＳ Ｐゴシック" panose="020B0600070205080204" pitchFamily="50" charset="-128"/>
              </a:rPr>
              <a:t>日　中間決算説明会　配布･上映資料</a:t>
            </a:r>
          </a:p>
        </p:txBody>
      </p:sp>
    </p:spTree>
    <p:extLst>
      <p:ext uri="{BB962C8B-B14F-4D97-AF65-F5344CB8AC3E}">
        <p14:creationId xmlns:p14="http://schemas.microsoft.com/office/powerpoint/2010/main" val="3206896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8C7CA16-0D34-450B-8844-B30D0AD65875}" type="datetime1">
              <a:rPr kumimoji="1" lang="ja-JP" altLang="en-US" smtClean="0"/>
              <a:t>2023/12/19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16605E3-4FCF-47F4-864E-420622D74107}" type="slidenum">
              <a:rPr kumimoji="1" lang="ja-JP" altLang="en-US" smtClean="0"/>
              <a:t>‹#›</a:t>
            </a:fld>
            <a:endParaRPr kumimoji="1" lang="ja-JP" altLang="en-US"/>
          </a:p>
        </p:txBody>
      </p:sp>
    </p:spTree>
    <p:extLst>
      <p:ext uri="{BB962C8B-B14F-4D97-AF65-F5344CB8AC3E}">
        <p14:creationId xmlns:p14="http://schemas.microsoft.com/office/powerpoint/2010/main" val="3192625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C24F9D3-4068-4FDC-8F7F-FFA1C68312DB}" type="datetime1">
              <a:rPr kumimoji="1" lang="ja-JP" altLang="en-US" smtClean="0"/>
              <a:t>2023/12/19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16605E3-4FCF-47F4-864E-420622D74107}" type="slidenum">
              <a:rPr kumimoji="1" lang="ja-JP" altLang="en-US" smtClean="0"/>
              <a:t>‹#›</a:t>
            </a:fld>
            <a:endParaRPr kumimoji="1" lang="ja-JP" altLang="en-US"/>
          </a:p>
        </p:txBody>
      </p:sp>
    </p:spTree>
    <p:extLst>
      <p:ext uri="{BB962C8B-B14F-4D97-AF65-F5344CB8AC3E}">
        <p14:creationId xmlns:p14="http://schemas.microsoft.com/office/powerpoint/2010/main" val="911315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365CA95-D6D6-4AEA-B924-CD1C5C22E2A3}" type="datetime1">
              <a:rPr kumimoji="1" lang="ja-JP" altLang="en-US" smtClean="0"/>
              <a:t>2023/12/19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16605E3-4FCF-47F4-864E-420622D74107}" type="slidenum">
              <a:rPr kumimoji="1" lang="ja-JP" altLang="en-US" smtClean="0"/>
              <a:t>‹#›</a:t>
            </a:fld>
            <a:endParaRPr kumimoji="1" lang="ja-JP" altLang="en-US"/>
          </a:p>
        </p:txBody>
      </p:sp>
    </p:spTree>
    <p:extLst>
      <p:ext uri="{BB962C8B-B14F-4D97-AF65-F5344CB8AC3E}">
        <p14:creationId xmlns:p14="http://schemas.microsoft.com/office/powerpoint/2010/main" val="3649010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455DB67-6EE1-410C-921F-3AAD178BB529}" type="datetime1">
              <a:rPr kumimoji="1" lang="ja-JP" altLang="en-US" smtClean="0"/>
              <a:t>2023/12/19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16605E3-4FCF-47F4-864E-420622D74107}" type="slidenum">
              <a:rPr kumimoji="1" lang="ja-JP" altLang="en-US" smtClean="0"/>
              <a:t>‹#›</a:t>
            </a:fld>
            <a:endParaRPr kumimoji="1" lang="ja-JP" altLang="en-US"/>
          </a:p>
        </p:txBody>
      </p:sp>
    </p:spTree>
    <p:extLst>
      <p:ext uri="{BB962C8B-B14F-4D97-AF65-F5344CB8AC3E}">
        <p14:creationId xmlns:p14="http://schemas.microsoft.com/office/powerpoint/2010/main" val="3363516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34CE32D-EA1D-4D9F-B06C-8B3094F8CB8A}" type="datetime1">
              <a:rPr kumimoji="1" lang="ja-JP" altLang="en-US" smtClean="0"/>
              <a:t>2023/12/19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16605E3-4FCF-47F4-864E-420622D74107}" type="slidenum">
              <a:rPr kumimoji="1" lang="ja-JP" altLang="en-US" smtClean="0"/>
              <a:t>‹#›</a:t>
            </a:fld>
            <a:endParaRPr kumimoji="1" lang="ja-JP" altLang="en-US"/>
          </a:p>
        </p:txBody>
      </p:sp>
    </p:spTree>
    <p:extLst>
      <p:ext uri="{BB962C8B-B14F-4D97-AF65-F5344CB8AC3E}">
        <p14:creationId xmlns:p14="http://schemas.microsoft.com/office/powerpoint/2010/main" val="3626086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40852F54-1BED-4482-89E1-387C2F18AC09}" type="datetime1">
              <a:rPr kumimoji="1" lang="ja-JP" altLang="en-US" smtClean="0"/>
              <a:t>2023/12/19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16605E3-4FCF-47F4-864E-420622D74107}" type="slidenum">
              <a:rPr kumimoji="1" lang="ja-JP" altLang="en-US" smtClean="0"/>
              <a:t>‹#›</a:t>
            </a:fld>
            <a:endParaRPr kumimoji="1" lang="ja-JP" altLang="en-US"/>
          </a:p>
        </p:txBody>
      </p:sp>
    </p:spTree>
    <p:extLst>
      <p:ext uri="{BB962C8B-B14F-4D97-AF65-F5344CB8AC3E}">
        <p14:creationId xmlns:p14="http://schemas.microsoft.com/office/powerpoint/2010/main" val="1198444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54832E6F-564F-4807-9019-658E589DE276}" type="datetime1">
              <a:rPr kumimoji="1" lang="ja-JP" altLang="en-US" smtClean="0"/>
              <a:t>2023/12/19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16605E3-4FCF-47F4-864E-420622D74107}" type="slidenum">
              <a:rPr kumimoji="1" lang="ja-JP" altLang="en-US" smtClean="0"/>
              <a:t>‹#›</a:t>
            </a:fld>
            <a:endParaRPr kumimoji="1" lang="ja-JP" altLang="en-US"/>
          </a:p>
        </p:txBody>
      </p:sp>
    </p:spTree>
    <p:extLst>
      <p:ext uri="{BB962C8B-B14F-4D97-AF65-F5344CB8AC3E}">
        <p14:creationId xmlns:p14="http://schemas.microsoft.com/office/powerpoint/2010/main" val="1066360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44B9B7BD-BC13-403C-AEA8-A5D6A0D8D87B}" type="datetime1">
              <a:rPr kumimoji="1" lang="ja-JP" altLang="en-US" smtClean="0"/>
              <a:t>2023/12/19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16605E3-4FCF-47F4-864E-420622D74107}" type="slidenum">
              <a:rPr kumimoji="1" lang="ja-JP" altLang="en-US" smtClean="0"/>
              <a:t>‹#›</a:t>
            </a:fld>
            <a:endParaRPr kumimoji="1" lang="ja-JP" altLang="en-US"/>
          </a:p>
        </p:txBody>
      </p:sp>
    </p:spTree>
    <p:extLst>
      <p:ext uri="{BB962C8B-B14F-4D97-AF65-F5344CB8AC3E}">
        <p14:creationId xmlns:p14="http://schemas.microsoft.com/office/powerpoint/2010/main" val="1514921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EFEF82-63A6-4393-8786-F7DCAEEABA47}" type="datetime1">
              <a:rPr kumimoji="1" lang="ja-JP" altLang="en-US" smtClean="0"/>
              <a:t>2023/12/19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16605E3-4FCF-47F4-864E-420622D74107}" type="slidenum">
              <a:rPr kumimoji="1" lang="ja-JP" altLang="en-US" smtClean="0"/>
              <a:t>‹#›</a:t>
            </a:fld>
            <a:endParaRPr kumimoji="1" lang="ja-JP" altLang="en-US"/>
          </a:p>
        </p:txBody>
      </p:sp>
    </p:spTree>
    <p:extLst>
      <p:ext uri="{BB962C8B-B14F-4D97-AF65-F5344CB8AC3E}">
        <p14:creationId xmlns:p14="http://schemas.microsoft.com/office/powerpoint/2010/main" val="408193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26A00C9-87F6-4280-AB04-8472BC48CB1A}" type="datetime1">
              <a:rPr kumimoji="1" lang="ja-JP" altLang="en-US" smtClean="0"/>
              <a:t>2023/12/19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16605E3-4FCF-47F4-864E-420622D74107}" type="slidenum">
              <a:rPr kumimoji="1" lang="ja-JP" altLang="en-US" smtClean="0"/>
              <a:t>‹#›</a:t>
            </a:fld>
            <a:endParaRPr kumimoji="1" lang="ja-JP" altLang="en-US"/>
          </a:p>
        </p:txBody>
      </p:sp>
    </p:spTree>
    <p:extLst>
      <p:ext uri="{BB962C8B-B14F-4D97-AF65-F5344CB8AC3E}">
        <p14:creationId xmlns:p14="http://schemas.microsoft.com/office/powerpoint/2010/main" val="1611535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316ED40-66B6-424F-A67A-7E840B0D06D9}" type="datetime1">
              <a:rPr kumimoji="1" lang="ja-JP" altLang="en-US" smtClean="0"/>
              <a:t>2023/12/19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16605E3-4FCF-47F4-864E-420622D74107}" type="slidenum">
              <a:rPr kumimoji="1" lang="ja-JP" altLang="en-US" smtClean="0"/>
              <a:t>‹#›</a:t>
            </a:fld>
            <a:endParaRPr kumimoji="1" lang="ja-JP" altLang="en-US"/>
          </a:p>
        </p:txBody>
      </p:sp>
    </p:spTree>
    <p:extLst>
      <p:ext uri="{BB962C8B-B14F-4D97-AF65-F5344CB8AC3E}">
        <p14:creationId xmlns:p14="http://schemas.microsoft.com/office/powerpoint/2010/main" val="514769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DB3379-1E45-465D-BFB0-B7BD6BFE4385}" type="datetime1">
              <a:rPr kumimoji="1" lang="ja-JP" altLang="en-US" smtClean="0"/>
              <a:t>2023/12/19</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6605E3-4FCF-47F4-864E-420622D74107}" type="slidenum">
              <a:rPr kumimoji="1" lang="ja-JP" altLang="en-US" smtClean="0"/>
              <a:t>‹#›</a:t>
            </a:fld>
            <a:endParaRPr kumimoji="1" lang="ja-JP" altLang="en-US"/>
          </a:p>
        </p:txBody>
      </p:sp>
    </p:spTree>
    <p:extLst>
      <p:ext uri="{BB962C8B-B14F-4D97-AF65-F5344CB8AC3E}">
        <p14:creationId xmlns:p14="http://schemas.microsoft.com/office/powerpoint/2010/main" val="15665488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5C6F0FD-C399-6FAA-4972-53BA87E56044}"/>
              </a:ext>
            </a:extLst>
          </p:cNvPr>
          <p:cNvSpPr txBox="1"/>
          <p:nvPr/>
        </p:nvSpPr>
        <p:spPr>
          <a:xfrm>
            <a:off x="8160590" y="208722"/>
            <a:ext cx="1529234" cy="369332"/>
          </a:xfrm>
          <a:prstGeom prst="rect">
            <a:avLst/>
          </a:prstGeom>
          <a:noFill/>
          <a:ln>
            <a:solidFill>
              <a:schemeClr val="tx1"/>
            </a:solidFill>
          </a:ln>
        </p:spPr>
        <p:txBody>
          <a:bodyPr wrap="square" rtlCol="0">
            <a:spAutoFit/>
          </a:bodyPr>
          <a:lstStyle/>
          <a:p>
            <a:pPr algn="ctr"/>
            <a:r>
              <a:rPr kumimoji="1" lang="ja-JP" altLang="en-US" dirty="0"/>
              <a:t>資料</a:t>
            </a:r>
            <a:r>
              <a:rPr kumimoji="1" lang="en-US" altLang="ja-JP" dirty="0"/>
              <a:t>4</a:t>
            </a:r>
            <a:endParaRPr kumimoji="1" lang="ja-JP" altLang="en-US" dirty="0"/>
          </a:p>
        </p:txBody>
      </p:sp>
      <p:sp>
        <p:nvSpPr>
          <p:cNvPr id="11" name="タイトル 1">
            <a:extLst>
              <a:ext uri="{FF2B5EF4-FFF2-40B4-BE49-F238E27FC236}">
                <a16:creationId xmlns:a16="http://schemas.microsoft.com/office/drawing/2014/main" id="{C1EE60D5-A037-778E-F298-2FD1866F98FB}"/>
              </a:ext>
            </a:extLst>
          </p:cNvPr>
          <p:cNvSpPr txBox="1">
            <a:spLocks/>
          </p:cNvSpPr>
          <p:nvPr/>
        </p:nvSpPr>
        <p:spPr>
          <a:xfrm>
            <a:off x="216176" y="1084942"/>
            <a:ext cx="9473648" cy="83094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200" dirty="0"/>
              <a:t>十三駅エリア・淡路駅エリアのまちづくり</a:t>
            </a:r>
            <a:endParaRPr lang="en-US" altLang="ja-JP" sz="3200" dirty="0"/>
          </a:p>
        </p:txBody>
      </p:sp>
      <p:sp>
        <p:nvSpPr>
          <p:cNvPr id="5" name="タイトル 1">
            <a:extLst>
              <a:ext uri="{FF2B5EF4-FFF2-40B4-BE49-F238E27FC236}">
                <a16:creationId xmlns:a16="http://schemas.microsoft.com/office/drawing/2014/main" id="{99AD6B1C-F3FB-E289-21D5-52B1CF971CBB}"/>
              </a:ext>
            </a:extLst>
          </p:cNvPr>
          <p:cNvSpPr txBox="1">
            <a:spLocks/>
          </p:cNvSpPr>
          <p:nvPr/>
        </p:nvSpPr>
        <p:spPr>
          <a:xfrm>
            <a:off x="216176" y="2505076"/>
            <a:ext cx="9473648"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endParaRPr lang="en-US" altLang="ja-JP" sz="2800" dirty="0"/>
          </a:p>
        </p:txBody>
      </p:sp>
      <p:sp>
        <p:nvSpPr>
          <p:cNvPr id="8" name="テキスト ボックス 7">
            <a:extLst>
              <a:ext uri="{FF2B5EF4-FFF2-40B4-BE49-F238E27FC236}">
                <a16:creationId xmlns:a16="http://schemas.microsoft.com/office/drawing/2014/main" id="{230467F8-CCFB-E929-216C-6E4C13257584}"/>
              </a:ext>
            </a:extLst>
          </p:cNvPr>
          <p:cNvSpPr txBox="1"/>
          <p:nvPr/>
        </p:nvSpPr>
        <p:spPr>
          <a:xfrm>
            <a:off x="1734684" y="2295183"/>
            <a:ext cx="7075487" cy="3477875"/>
          </a:xfrm>
          <a:prstGeom prst="rect">
            <a:avLst/>
          </a:prstGeom>
          <a:noFill/>
        </p:spPr>
        <p:txBody>
          <a:bodyPr wrap="square">
            <a:spAutoFit/>
          </a:bodyPr>
          <a:lstStyle/>
          <a:p>
            <a:r>
              <a:rPr lang="ja-JP" altLang="en-US" sz="2000" dirty="0"/>
              <a:t>（１）まちづくりの新しい動きの概要</a:t>
            </a:r>
            <a:endParaRPr lang="en-US" altLang="ja-JP" sz="2000" dirty="0"/>
          </a:p>
          <a:p>
            <a:endParaRPr lang="en-US" altLang="ja-JP" sz="2000" dirty="0"/>
          </a:p>
          <a:p>
            <a:r>
              <a:rPr lang="ja-JP" altLang="en-US" sz="2000" dirty="0"/>
              <a:t>（２）十三駅エリアのまちづくり</a:t>
            </a:r>
            <a:endParaRPr lang="en-US" altLang="ja-JP" sz="2000" dirty="0"/>
          </a:p>
          <a:p>
            <a:r>
              <a:rPr lang="ja-JP" altLang="en-US" sz="2000" dirty="0"/>
              <a:t>　①基本的な考え方（案）</a:t>
            </a:r>
            <a:endParaRPr lang="en-US" altLang="ja-JP" sz="2000" dirty="0"/>
          </a:p>
          <a:p>
            <a:r>
              <a:rPr lang="ja-JP" altLang="en-US" sz="2000" dirty="0"/>
              <a:t>　②十三新駅の駅位置の方向性、駅直上プロジェクトの動き</a:t>
            </a:r>
            <a:endParaRPr lang="en-US" altLang="ja-JP" sz="2000" dirty="0"/>
          </a:p>
          <a:p>
            <a:r>
              <a:rPr lang="ja-JP" altLang="en-US" sz="2000" dirty="0"/>
              <a:t>　③今後の進め方</a:t>
            </a:r>
            <a:endParaRPr lang="en-US" altLang="ja-JP" sz="2000" dirty="0"/>
          </a:p>
          <a:p>
            <a:endParaRPr lang="en-US" altLang="ja-JP" sz="2000" dirty="0"/>
          </a:p>
          <a:p>
            <a:r>
              <a:rPr lang="ja-JP" altLang="en-US" sz="2000" dirty="0"/>
              <a:t>（３）淡路駅エリアのまちづくり</a:t>
            </a:r>
            <a:endParaRPr lang="en-US" altLang="ja-JP" sz="2000" dirty="0"/>
          </a:p>
          <a:p>
            <a:r>
              <a:rPr lang="ja-JP" altLang="en-US" sz="2000" dirty="0"/>
              <a:t>　①基本的な考え方（案）</a:t>
            </a:r>
            <a:endParaRPr lang="en-US" altLang="ja-JP" sz="2000" dirty="0"/>
          </a:p>
          <a:p>
            <a:r>
              <a:rPr lang="ja-JP" altLang="en-US" sz="2000" dirty="0"/>
              <a:t>　②柴島浄水場における機能集約の動き</a:t>
            </a:r>
            <a:endParaRPr lang="en-US" altLang="ja-JP" sz="2000" dirty="0"/>
          </a:p>
          <a:p>
            <a:r>
              <a:rPr lang="ja-JP" altLang="en-US" sz="2000" dirty="0"/>
              <a:t>　③今後の進め方</a:t>
            </a:r>
          </a:p>
        </p:txBody>
      </p:sp>
    </p:spTree>
    <p:extLst>
      <p:ext uri="{BB962C8B-B14F-4D97-AF65-F5344CB8AC3E}">
        <p14:creationId xmlns:p14="http://schemas.microsoft.com/office/powerpoint/2010/main" val="2367886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2E489CED-05F4-C912-54F2-3397030BBA29}"/>
              </a:ext>
            </a:extLst>
          </p:cNvPr>
          <p:cNvSpPr txBox="1"/>
          <p:nvPr/>
        </p:nvSpPr>
        <p:spPr>
          <a:xfrm>
            <a:off x="0" y="0"/>
            <a:ext cx="9906000" cy="661720"/>
          </a:xfrm>
          <a:prstGeom prst="rect">
            <a:avLst/>
          </a:prstGeom>
          <a:solidFill>
            <a:schemeClr val="accent1">
              <a:lumMod val="60000"/>
              <a:lumOff val="40000"/>
            </a:schemeClr>
          </a:solidFill>
        </p:spPr>
        <p:txBody>
          <a:bodyPr wrap="square" bIns="0" rtlCol="0">
            <a:spAutoFit/>
          </a:bodyPr>
          <a:lstStyle/>
          <a:p>
            <a:endParaRPr kumimoji="1" lang="en-US" altLang="ja-JP" sz="2000" b="1" dirty="0">
              <a:solidFill>
                <a:schemeClr val="bg1"/>
              </a:solidFill>
              <a:latin typeface="游ゴシック" panose="020B0400000000000000" pitchFamily="50" charset="-128"/>
              <a:ea typeface="游ゴシック" panose="020B0400000000000000" pitchFamily="50" charset="-128"/>
            </a:endParaRPr>
          </a:p>
          <a:p>
            <a:pPr algn="ctr"/>
            <a:r>
              <a:rPr kumimoji="1" lang="ja-JP" altLang="en-US" sz="2000" dirty="0">
                <a:solidFill>
                  <a:schemeClr val="bg1"/>
                </a:solidFill>
                <a:latin typeface="游ゴシック" panose="020B0400000000000000" pitchFamily="50" charset="-128"/>
                <a:ea typeface="游ゴシック" panose="020B0400000000000000" pitchFamily="50" charset="-128"/>
              </a:rPr>
              <a:t>②柴島浄水場における機能集約の動き</a:t>
            </a:r>
          </a:p>
        </p:txBody>
      </p:sp>
      <p:graphicFrame>
        <p:nvGraphicFramePr>
          <p:cNvPr id="2" name="表 5">
            <a:extLst>
              <a:ext uri="{FF2B5EF4-FFF2-40B4-BE49-F238E27FC236}">
                <a16:creationId xmlns:a16="http://schemas.microsoft.com/office/drawing/2014/main" id="{A547655B-94DB-877F-396C-59652DEA0063}"/>
              </a:ext>
            </a:extLst>
          </p:cNvPr>
          <p:cNvGraphicFramePr>
            <a:graphicFrameLocks noGrp="1"/>
          </p:cNvGraphicFramePr>
          <p:nvPr>
            <p:extLst>
              <p:ext uri="{D42A27DB-BD31-4B8C-83A1-F6EECF244321}">
                <p14:modId xmlns:p14="http://schemas.microsoft.com/office/powerpoint/2010/main" val="3093450656"/>
              </p:ext>
            </p:extLst>
          </p:nvPr>
        </p:nvGraphicFramePr>
        <p:xfrm>
          <a:off x="282588" y="2558908"/>
          <a:ext cx="9340823" cy="3917473"/>
        </p:xfrm>
        <a:graphic>
          <a:graphicData uri="http://schemas.openxmlformats.org/drawingml/2006/table">
            <a:tbl>
              <a:tblPr bandRow="1">
                <a:tableStyleId>{5C22544A-7EE6-4342-B048-85BDC9FD1C3A}</a:tableStyleId>
              </a:tblPr>
              <a:tblGrid>
                <a:gridCol w="521384">
                  <a:extLst>
                    <a:ext uri="{9D8B030D-6E8A-4147-A177-3AD203B41FA5}">
                      <a16:colId xmlns:a16="http://schemas.microsoft.com/office/drawing/2014/main" val="2693740205"/>
                    </a:ext>
                  </a:extLst>
                </a:gridCol>
                <a:gridCol w="497238">
                  <a:extLst>
                    <a:ext uri="{9D8B030D-6E8A-4147-A177-3AD203B41FA5}">
                      <a16:colId xmlns:a16="http://schemas.microsoft.com/office/drawing/2014/main" val="180658576"/>
                    </a:ext>
                  </a:extLst>
                </a:gridCol>
                <a:gridCol w="1333500">
                  <a:extLst>
                    <a:ext uri="{9D8B030D-6E8A-4147-A177-3AD203B41FA5}">
                      <a16:colId xmlns:a16="http://schemas.microsoft.com/office/drawing/2014/main" val="2348300736"/>
                    </a:ext>
                  </a:extLst>
                </a:gridCol>
                <a:gridCol w="6988701">
                  <a:extLst>
                    <a:ext uri="{9D8B030D-6E8A-4147-A177-3AD203B41FA5}">
                      <a16:colId xmlns:a16="http://schemas.microsoft.com/office/drawing/2014/main" val="1464756034"/>
                    </a:ext>
                  </a:extLst>
                </a:gridCol>
              </a:tblGrid>
              <a:tr h="569473">
                <a:tc gridSpan="3">
                  <a:txBody>
                    <a:bodyPr/>
                    <a:lstStyle/>
                    <a:p>
                      <a:pPr algn="ctr"/>
                      <a:r>
                        <a:rPr kumimoji="1" lang="ja-JP" altLang="en-US" sz="1600" dirty="0"/>
                        <a:t>年度</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AEA"/>
                    </a:solidFill>
                  </a:tcPr>
                </a:tc>
                <a:tc hMerge="1">
                  <a:txBody>
                    <a:bodyPr/>
                    <a:lstStyle/>
                    <a:p>
                      <a:endParaRPr kumimoji="1" lang="ja-JP" altLang="en-US"/>
                    </a:p>
                  </a:txBody>
                  <a:tcPr/>
                </a:tc>
                <a:tc h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AEA"/>
                    </a:solidFill>
                  </a:tcPr>
                </a:tc>
                <a:extLst>
                  <a:ext uri="{0D108BD9-81ED-4DB2-BD59-A6C34878D82A}">
                    <a16:rowId xmlns:a16="http://schemas.microsoft.com/office/drawing/2014/main" val="364165051"/>
                  </a:ext>
                </a:extLst>
              </a:tr>
              <a:tr h="1116000">
                <a:tc rowSpan="3">
                  <a:txBody>
                    <a:bodyPr/>
                    <a:lstStyle/>
                    <a:p>
                      <a:pPr algn="ctr"/>
                      <a:r>
                        <a:rPr kumimoji="1" lang="ja-JP" altLang="en-US" sz="1600" dirty="0"/>
                        <a:t>用地開発に向けた整備</a:t>
                      </a:r>
                    </a:p>
                  </a:txBody>
                  <a:tcPr marL="0" marR="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FFF"/>
                    </a:solidFill>
                  </a:tcPr>
                </a:tc>
                <a:tc rowSpan="2">
                  <a:txBody>
                    <a:bodyPr/>
                    <a:lstStyle/>
                    <a:p>
                      <a:pPr algn="ctr"/>
                      <a:r>
                        <a:rPr kumimoji="1" lang="ja-JP" altLang="en-US" sz="1600" dirty="0"/>
                        <a:t>上系エリア</a:t>
                      </a:r>
                    </a:p>
                  </a:txBody>
                  <a:tcPr marL="0" marR="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FFF"/>
                    </a:solidFill>
                  </a:tcPr>
                </a:tc>
                <a:tc>
                  <a:txBody>
                    <a:bodyPr/>
                    <a:lstStyle/>
                    <a:p>
                      <a:pPr algn="ctr"/>
                      <a:r>
                        <a:rPr kumimoji="1" lang="ja-JP" altLang="en-US" sz="1600" dirty="0"/>
                        <a:t>配水池</a:t>
                      </a:r>
                      <a:endParaRPr kumimoji="1" lang="en-US" altLang="ja-JP" sz="1600" dirty="0"/>
                    </a:p>
                    <a:p>
                      <a:pPr algn="ctr"/>
                      <a:r>
                        <a:rPr kumimoji="1" lang="ja-JP" altLang="en-US" sz="1600" dirty="0"/>
                        <a:t>エリア</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FFF"/>
                    </a:solidFill>
                  </a:tcPr>
                </a:tc>
                <a:tc>
                  <a:txBody>
                    <a:bodyPr/>
                    <a:lstStyle/>
                    <a:p>
                      <a:pPr algn="ct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FFF"/>
                    </a:solidFill>
                  </a:tcPr>
                </a:tc>
                <a:extLst>
                  <a:ext uri="{0D108BD9-81ED-4DB2-BD59-A6C34878D82A}">
                    <a16:rowId xmlns:a16="http://schemas.microsoft.com/office/drawing/2014/main" val="3490598692"/>
                  </a:ext>
                </a:extLst>
              </a:tr>
              <a:tr h="1116000">
                <a:tc vMerge="1">
                  <a:txBody>
                    <a:bodyPr/>
                    <a:lstStyle/>
                    <a:p>
                      <a:pPr algn="ctr"/>
                      <a:endParaRPr kumimoji="1" lang="ja-JP" altLang="en-US" sz="1600" dirty="0"/>
                    </a:p>
                  </a:txBody>
                  <a:tcPr marL="0" marR="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a:endParaRPr kumimoji="1" lang="en-US" altLang="ja-JP" sz="1600" dirty="0"/>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ja-JP" altLang="en-US" sz="1600" dirty="0"/>
                        <a:t>浄水施設</a:t>
                      </a:r>
                      <a:endParaRPr kumimoji="1" lang="en-US" altLang="ja-JP" sz="1600" dirty="0"/>
                    </a:p>
                    <a:p>
                      <a:pPr algn="ctr"/>
                      <a:r>
                        <a:rPr kumimoji="1" lang="ja-JP" altLang="en-US" sz="1600" dirty="0"/>
                        <a:t>エリア</a:t>
                      </a:r>
                      <a:endParaRPr kumimoji="1" lang="en-US" altLang="ja-JP" sz="1600" dirty="0"/>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FFF"/>
                    </a:solidFill>
                  </a:tcPr>
                </a:tc>
                <a:tc>
                  <a:txBody>
                    <a:bodyPr/>
                    <a:lstStyle/>
                    <a:p>
                      <a:pPr algn="ct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FFF"/>
                    </a:solidFill>
                  </a:tcPr>
                </a:tc>
                <a:extLst>
                  <a:ext uri="{0D108BD9-81ED-4DB2-BD59-A6C34878D82A}">
                    <a16:rowId xmlns:a16="http://schemas.microsoft.com/office/drawing/2014/main" val="4138164112"/>
                  </a:ext>
                </a:extLst>
              </a:tr>
              <a:tr h="1116000">
                <a:tc vMerge="1">
                  <a:txBody>
                    <a:bodyPr/>
                    <a:lstStyle/>
                    <a:p>
                      <a:pPr algn="ctr"/>
                      <a:endParaRPr kumimoji="1" lang="ja-JP" altLang="en-US" sz="1600" dirty="0"/>
                    </a:p>
                  </a:txBody>
                  <a:tcPr marL="0" marR="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2">
                  <a:txBody>
                    <a:bodyPr/>
                    <a:lstStyle/>
                    <a:p>
                      <a:pPr algn="ctr"/>
                      <a:r>
                        <a:rPr kumimoji="1" lang="ja-JP" altLang="en-US" sz="1600" dirty="0"/>
                        <a:t>下系エリア</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BFD"/>
                    </a:solidFill>
                  </a:tcPr>
                </a:tc>
                <a:tc hMerge="1">
                  <a:txBody>
                    <a:bodyPr/>
                    <a:lstStyle/>
                    <a:p>
                      <a:pPr algn="ctr"/>
                      <a:endParaRPr kumimoji="1" lang="ja-JP" altLang="en-US" sz="1600" dirty="0"/>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BFD"/>
                    </a:solidFill>
                  </a:tcPr>
                </a:tc>
                <a:extLst>
                  <a:ext uri="{0D108BD9-81ED-4DB2-BD59-A6C34878D82A}">
                    <a16:rowId xmlns:a16="http://schemas.microsoft.com/office/drawing/2014/main" val="3606550208"/>
                  </a:ext>
                </a:extLst>
              </a:tr>
            </a:tbl>
          </a:graphicData>
        </a:graphic>
      </p:graphicFrame>
      <p:sp>
        <p:nvSpPr>
          <p:cNvPr id="22" name="矢印: 山形 6">
            <a:extLst>
              <a:ext uri="{FF2B5EF4-FFF2-40B4-BE49-F238E27FC236}">
                <a16:creationId xmlns:a16="http://schemas.microsoft.com/office/drawing/2014/main" id="{3A371EC8-30B2-0070-CC4F-2EDB9DBB4D7F}"/>
              </a:ext>
            </a:extLst>
          </p:cNvPr>
          <p:cNvSpPr/>
          <p:nvPr/>
        </p:nvSpPr>
        <p:spPr>
          <a:xfrm>
            <a:off x="4097165" y="5734271"/>
            <a:ext cx="2825919" cy="550034"/>
          </a:xfrm>
          <a:prstGeom prst="chevron">
            <a:avLst>
              <a:gd name="adj" fmla="val 23182"/>
            </a:avLst>
          </a:prstGeom>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b="1" dirty="0">
                <a:solidFill>
                  <a:schemeClr val="bg1"/>
                </a:solidFill>
              </a:rPr>
              <a:t>浄水処理施設の新設</a:t>
            </a:r>
          </a:p>
        </p:txBody>
      </p:sp>
      <p:sp>
        <p:nvSpPr>
          <p:cNvPr id="24" name="矢印: 山形 6">
            <a:extLst>
              <a:ext uri="{FF2B5EF4-FFF2-40B4-BE49-F238E27FC236}">
                <a16:creationId xmlns:a16="http://schemas.microsoft.com/office/drawing/2014/main" id="{3A371EC8-30B2-0070-CC4F-2EDB9DBB4D7F}"/>
              </a:ext>
            </a:extLst>
          </p:cNvPr>
          <p:cNvSpPr/>
          <p:nvPr/>
        </p:nvSpPr>
        <p:spPr>
          <a:xfrm>
            <a:off x="6735846" y="3303847"/>
            <a:ext cx="2736906" cy="774170"/>
          </a:xfrm>
          <a:prstGeom prst="chevron">
            <a:avLst>
              <a:gd name="adj" fmla="val 31228"/>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b="1" dirty="0">
                <a:solidFill>
                  <a:schemeClr val="tx1"/>
                </a:solidFill>
              </a:rPr>
              <a:t>用地開発可能</a:t>
            </a:r>
          </a:p>
        </p:txBody>
      </p:sp>
      <p:sp>
        <p:nvSpPr>
          <p:cNvPr id="26" name="矢印: 山形 6">
            <a:extLst>
              <a:ext uri="{FF2B5EF4-FFF2-40B4-BE49-F238E27FC236}">
                <a16:creationId xmlns:a16="http://schemas.microsoft.com/office/drawing/2014/main" id="{3A371EC8-30B2-0070-CC4F-2EDB9DBB4D7F}"/>
              </a:ext>
            </a:extLst>
          </p:cNvPr>
          <p:cNvSpPr/>
          <p:nvPr/>
        </p:nvSpPr>
        <p:spPr>
          <a:xfrm>
            <a:off x="8554142" y="4379800"/>
            <a:ext cx="1017906" cy="833984"/>
          </a:xfrm>
          <a:prstGeom prst="chevron">
            <a:avLst>
              <a:gd name="adj" fmla="val 2318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200" b="1" dirty="0">
                <a:solidFill>
                  <a:schemeClr val="tx1"/>
                </a:solidFill>
              </a:rPr>
              <a:t>用地開発</a:t>
            </a:r>
            <a:endParaRPr kumimoji="1" lang="en-US" altLang="ja-JP" sz="1200" b="1" dirty="0">
              <a:solidFill>
                <a:schemeClr val="tx1"/>
              </a:solidFill>
            </a:endParaRPr>
          </a:p>
          <a:p>
            <a:pPr algn="ctr"/>
            <a:r>
              <a:rPr kumimoji="1" lang="ja-JP" altLang="en-US" sz="1200" b="1" dirty="0">
                <a:solidFill>
                  <a:schemeClr val="tx1"/>
                </a:solidFill>
              </a:rPr>
              <a:t>可能</a:t>
            </a:r>
          </a:p>
        </p:txBody>
      </p:sp>
      <p:sp>
        <p:nvSpPr>
          <p:cNvPr id="34" name="矢印: 山形 6">
            <a:extLst>
              <a:ext uri="{FF2B5EF4-FFF2-40B4-BE49-F238E27FC236}">
                <a16:creationId xmlns:a16="http://schemas.microsoft.com/office/drawing/2014/main" id="{3A371EC8-30B2-0070-CC4F-2EDB9DBB4D7F}"/>
              </a:ext>
            </a:extLst>
          </p:cNvPr>
          <p:cNvSpPr/>
          <p:nvPr/>
        </p:nvSpPr>
        <p:spPr>
          <a:xfrm>
            <a:off x="7133566" y="4389204"/>
            <a:ext cx="1420576" cy="833984"/>
          </a:xfrm>
          <a:prstGeom prst="chevron">
            <a:avLst>
              <a:gd name="adj" fmla="val 25864"/>
            </a:avLst>
          </a:prstGeom>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b="1" dirty="0">
                <a:solidFill>
                  <a:schemeClr val="bg1"/>
                </a:solidFill>
              </a:rPr>
              <a:t>構造物の撤去</a:t>
            </a:r>
            <a:endParaRPr kumimoji="1" lang="en-US" altLang="ja-JP" sz="1400" b="1" dirty="0">
              <a:solidFill>
                <a:schemeClr val="bg1"/>
              </a:solidFill>
            </a:endParaRPr>
          </a:p>
          <a:p>
            <a:pPr algn="ctr"/>
            <a:r>
              <a:rPr kumimoji="1" lang="ja-JP" altLang="en-US" sz="1400" b="1" dirty="0">
                <a:solidFill>
                  <a:schemeClr val="bg1"/>
                </a:solidFill>
              </a:rPr>
              <a:t>（移設含む）</a:t>
            </a:r>
            <a:endParaRPr kumimoji="1" lang="en-US" altLang="ja-JP" sz="1400" b="1" dirty="0">
              <a:solidFill>
                <a:schemeClr val="bg1"/>
              </a:solidFill>
            </a:endParaRPr>
          </a:p>
        </p:txBody>
      </p:sp>
      <p:sp>
        <p:nvSpPr>
          <p:cNvPr id="18" name="テキスト ボックス 17">
            <a:extLst>
              <a:ext uri="{FF2B5EF4-FFF2-40B4-BE49-F238E27FC236}">
                <a16:creationId xmlns:a16="http://schemas.microsoft.com/office/drawing/2014/main" id="{CABA2B2E-916E-0EF1-DAF4-210077FB0876}"/>
              </a:ext>
            </a:extLst>
          </p:cNvPr>
          <p:cNvSpPr txBox="1"/>
          <p:nvPr/>
        </p:nvSpPr>
        <p:spPr>
          <a:xfrm>
            <a:off x="3467713" y="2507687"/>
            <a:ext cx="665922" cy="646331"/>
          </a:xfrm>
          <a:prstGeom prst="rect">
            <a:avLst/>
          </a:prstGeom>
          <a:noFill/>
        </p:spPr>
        <p:txBody>
          <a:bodyPr wrap="square" rtlCol="0">
            <a:spAutoFit/>
          </a:bodyPr>
          <a:lstStyle/>
          <a:p>
            <a:pPr algn="ctr"/>
            <a:r>
              <a:rPr kumimoji="1" lang="en-US" altLang="ja-JP" dirty="0"/>
              <a:t>2026</a:t>
            </a:r>
          </a:p>
          <a:p>
            <a:pPr algn="ctr"/>
            <a:r>
              <a:rPr kumimoji="1" lang="en-US" altLang="ja-JP" dirty="0"/>
              <a:t>(R8)</a:t>
            </a:r>
          </a:p>
        </p:txBody>
      </p:sp>
      <p:sp>
        <p:nvSpPr>
          <p:cNvPr id="20" name="テキスト ボックス 19">
            <a:extLst>
              <a:ext uri="{FF2B5EF4-FFF2-40B4-BE49-F238E27FC236}">
                <a16:creationId xmlns:a16="http://schemas.microsoft.com/office/drawing/2014/main" id="{5A47B986-6BCB-E818-A672-EBB0E33F4135}"/>
              </a:ext>
            </a:extLst>
          </p:cNvPr>
          <p:cNvSpPr txBox="1"/>
          <p:nvPr/>
        </p:nvSpPr>
        <p:spPr>
          <a:xfrm>
            <a:off x="6559850" y="2507687"/>
            <a:ext cx="747900" cy="646331"/>
          </a:xfrm>
          <a:prstGeom prst="rect">
            <a:avLst/>
          </a:prstGeom>
          <a:noFill/>
        </p:spPr>
        <p:txBody>
          <a:bodyPr wrap="square" rtlCol="0">
            <a:spAutoFit/>
          </a:bodyPr>
          <a:lstStyle/>
          <a:p>
            <a:pPr algn="ctr"/>
            <a:r>
              <a:rPr kumimoji="1" lang="en-US" altLang="ja-JP" dirty="0">
                <a:solidFill>
                  <a:srgbClr val="FF0000"/>
                </a:solidFill>
              </a:rPr>
              <a:t>2032</a:t>
            </a:r>
          </a:p>
          <a:p>
            <a:pPr algn="ctr"/>
            <a:r>
              <a:rPr kumimoji="1" lang="en-US" altLang="ja-JP" dirty="0">
                <a:solidFill>
                  <a:srgbClr val="FF0000"/>
                </a:solidFill>
              </a:rPr>
              <a:t>(R14)</a:t>
            </a:r>
          </a:p>
        </p:txBody>
      </p:sp>
      <p:sp>
        <p:nvSpPr>
          <p:cNvPr id="21" name="テキスト ボックス 20">
            <a:extLst>
              <a:ext uri="{FF2B5EF4-FFF2-40B4-BE49-F238E27FC236}">
                <a16:creationId xmlns:a16="http://schemas.microsoft.com/office/drawing/2014/main" id="{CABA2B2E-916E-0EF1-DAF4-210077FB0876}"/>
              </a:ext>
            </a:extLst>
          </p:cNvPr>
          <p:cNvSpPr txBox="1"/>
          <p:nvPr/>
        </p:nvSpPr>
        <p:spPr>
          <a:xfrm>
            <a:off x="2615606" y="2507687"/>
            <a:ext cx="665922" cy="646331"/>
          </a:xfrm>
          <a:prstGeom prst="rect">
            <a:avLst/>
          </a:prstGeom>
          <a:noFill/>
        </p:spPr>
        <p:txBody>
          <a:bodyPr wrap="square" rtlCol="0">
            <a:spAutoFit/>
          </a:bodyPr>
          <a:lstStyle/>
          <a:p>
            <a:pPr algn="ctr"/>
            <a:r>
              <a:rPr kumimoji="1" lang="en-US" altLang="ja-JP" dirty="0"/>
              <a:t>2024</a:t>
            </a:r>
          </a:p>
          <a:p>
            <a:pPr algn="ctr"/>
            <a:r>
              <a:rPr kumimoji="1" lang="en-US" altLang="ja-JP" dirty="0"/>
              <a:t>(R6)</a:t>
            </a:r>
          </a:p>
        </p:txBody>
      </p:sp>
      <p:sp>
        <p:nvSpPr>
          <p:cNvPr id="25" name="テキスト ボックス 24">
            <a:extLst>
              <a:ext uri="{FF2B5EF4-FFF2-40B4-BE49-F238E27FC236}">
                <a16:creationId xmlns:a16="http://schemas.microsoft.com/office/drawing/2014/main" id="{5A47B986-6BCB-E818-A672-EBB0E33F4135}"/>
              </a:ext>
            </a:extLst>
          </p:cNvPr>
          <p:cNvSpPr txBox="1"/>
          <p:nvPr/>
        </p:nvSpPr>
        <p:spPr>
          <a:xfrm>
            <a:off x="8195941" y="2507687"/>
            <a:ext cx="747900" cy="646331"/>
          </a:xfrm>
          <a:prstGeom prst="rect">
            <a:avLst/>
          </a:prstGeom>
          <a:noFill/>
        </p:spPr>
        <p:txBody>
          <a:bodyPr wrap="square" rtlCol="0">
            <a:spAutoFit/>
          </a:bodyPr>
          <a:lstStyle/>
          <a:p>
            <a:pPr algn="ctr"/>
            <a:r>
              <a:rPr kumimoji="1" lang="en-US" altLang="ja-JP" dirty="0">
                <a:solidFill>
                  <a:srgbClr val="FF0000"/>
                </a:solidFill>
              </a:rPr>
              <a:t>2037</a:t>
            </a:r>
          </a:p>
          <a:p>
            <a:pPr algn="ctr"/>
            <a:r>
              <a:rPr kumimoji="1" lang="en-US" altLang="ja-JP" dirty="0">
                <a:solidFill>
                  <a:srgbClr val="FF0000"/>
                </a:solidFill>
              </a:rPr>
              <a:t>(R19)</a:t>
            </a:r>
          </a:p>
        </p:txBody>
      </p:sp>
      <p:sp>
        <p:nvSpPr>
          <p:cNvPr id="30" name="テキスト ボックス 29">
            <a:extLst>
              <a:ext uri="{FF2B5EF4-FFF2-40B4-BE49-F238E27FC236}">
                <a16:creationId xmlns:a16="http://schemas.microsoft.com/office/drawing/2014/main" id="{CABA2B2E-916E-0EF1-DAF4-210077FB0876}"/>
              </a:ext>
            </a:extLst>
          </p:cNvPr>
          <p:cNvSpPr txBox="1"/>
          <p:nvPr/>
        </p:nvSpPr>
        <p:spPr>
          <a:xfrm>
            <a:off x="3863510" y="2507687"/>
            <a:ext cx="893033" cy="646331"/>
          </a:xfrm>
          <a:prstGeom prst="rect">
            <a:avLst/>
          </a:prstGeom>
          <a:noFill/>
        </p:spPr>
        <p:txBody>
          <a:bodyPr wrap="square" rtlCol="0">
            <a:spAutoFit/>
          </a:bodyPr>
          <a:lstStyle/>
          <a:p>
            <a:pPr algn="ctr"/>
            <a:r>
              <a:rPr kumimoji="1" lang="en-US" altLang="ja-JP" dirty="0"/>
              <a:t>2027</a:t>
            </a:r>
          </a:p>
          <a:p>
            <a:pPr algn="ctr"/>
            <a:r>
              <a:rPr kumimoji="1" lang="en-US" altLang="ja-JP" dirty="0"/>
              <a:t>(R9)</a:t>
            </a:r>
          </a:p>
        </p:txBody>
      </p:sp>
      <p:cxnSp>
        <p:nvCxnSpPr>
          <p:cNvPr id="45" name="カギ線コネクタ 44"/>
          <p:cNvCxnSpPr>
            <a:cxnSpLocks/>
            <a:stCxn id="22" idx="3"/>
            <a:endCxn id="34" idx="1"/>
          </p:cNvCxnSpPr>
          <p:nvPr/>
        </p:nvCxnSpPr>
        <p:spPr>
          <a:xfrm flipV="1">
            <a:off x="6923084" y="4806196"/>
            <a:ext cx="426184" cy="1203092"/>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46" name="テキスト ボックス 45"/>
          <p:cNvSpPr txBox="1"/>
          <p:nvPr/>
        </p:nvSpPr>
        <p:spPr>
          <a:xfrm>
            <a:off x="6723029" y="4949183"/>
            <a:ext cx="400110" cy="954107"/>
          </a:xfrm>
          <a:prstGeom prst="rect">
            <a:avLst/>
          </a:prstGeom>
          <a:noFill/>
        </p:spPr>
        <p:txBody>
          <a:bodyPr vert="eaVert" wrap="square" rtlCol="0">
            <a:spAutoFit/>
          </a:bodyPr>
          <a:lstStyle/>
          <a:p>
            <a:r>
              <a:rPr kumimoji="1" lang="ja-JP" altLang="en-US" sz="1400" b="1" dirty="0"/>
              <a:t>運用切替</a:t>
            </a:r>
          </a:p>
        </p:txBody>
      </p:sp>
      <p:sp>
        <p:nvSpPr>
          <p:cNvPr id="7" name="テキスト ボックス 6">
            <a:extLst>
              <a:ext uri="{FF2B5EF4-FFF2-40B4-BE49-F238E27FC236}">
                <a16:creationId xmlns:a16="http://schemas.microsoft.com/office/drawing/2014/main" id="{02B6A071-3CC2-41B5-1AA6-3A8ABBBBCE19}"/>
              </a:ext>
            </a:extLst>
          </p:cNvPr>
          <p:cNvSpPr txBox="1"/>
          <p:nvPr/>
        </p:nvSpPr>
        <p:spPr>
          <a:xfrm>
            <a:off x="-116510" y="652486"/>
            <a:ext cx="9957694" cy="1862241"/>
          </a:xfrm>
          <a:prstGeom prst="rect">
            <a:avLst/>
          </a:prstGeom>
          <a:noFill/>
        </p:spPr>
        <p:txBody>
          <a:bodyPr wrap="square">
            <a:spAutoFit/>
          </a:bodyPr>
          <a:lstStyle/>
          <a:p>
            <a:pPr marL="268288">
              <a:lnSpc>
                <a:spcPts val="2800"/>
              </a:lnSpc>
            </a:pPr>
            <a:r>
              <a:rPr kumimoji="1" lang="en-US" altLang="ja-JP" b="1" u="sng" dirty="0">
                <a:latin typeface="+mn-ea"/>
              </a:rPr>
              <a:t>【12ha</a:t>
            </a:r>
            <a:r>
              <a:rPr kumimoji="1" lang="ja-JP" altLang="en-US" b="1" u="sng" dirty="0">
                <a:latin typeface="+mn-ea"/>
              </a:rPr>
              <a:t>の大規模開発用地を生み出すステップ</a:t>
            </a:r>
            <a:r>
              <a:rPr kumimoji="1" lang="en-US" altLang="ja-JP" b="1" u="sng" dirty="0">
                <a:latin typeface="+mn-ea"/>
              </a:rPr>
              <a:t>】</a:t>
            </a:r>
          </a:p>
          <a:p>
            <a:pPr marL="554038" indent="-285750">
              <a:lnSpc>
                <a:spcPts val="2800"/>
              </a:lnSpc>
              <a:buFont typeface="Wingdings" panose="05000000000000000000" pitchFamily="2" charset="2"/>
              <a:buChar char="Ø"/>
            </a:pPr>
            <a:r>
              <a:rPr kumimoji="1" lang="en-US" altLang="ja-JP" b="1" dirty="0">
                <a:latin typeface="+mn-ea"/>
              </a:rPr>
              <a:t>2024</a:t>
            </a:r>
            <a:r>
              <a:rPr kumimoji="1" lang="ja-JP" altLang="en-US" b="1" dirty="0">
                <a:latin typeface="+mn-ea"/>
              </a:rPr>
              <a:t>～</a:t>
            </a:r>
            <a:r>
              <a:rPr kumimoji="1" lang="en-US" altLang="ja-JP" b="1" dirty="0">
                <a:latin typeface="+mn-ea"/>
              </a:rPr>
              <a:t>2025</a:t>
            </a:r>
            <a:r>
              <a:rPr kumimoji="1" lang="ja-JP" altLang="en-US" b="1" dirty="0">
                <a:latin typeface="+mn-ea"/>
              </a:rPr>
              <a:t>年度にかけて、浄水処理機能集約（浄水処理施設の新設、既設の撤去）に向けた基本設計などを実施</a:t>
            </a:r>
            <a:endParaRPr kumimoji="1" lang="en-US" altLang="ja-JP" b="1" dirty="0">
              <a:latin typeface="+mn-ea"/>
            </a:endParaRPr>
          </a:p>
          <a:p>
            <a:pPr marL="554038" indent="-285750">
              <a:lnSpc>
                <a:spcPts val="2800"/>
              </a:lnSpc>
              <a:buFont typeface="Wingdings" panose="05000000000000000000" pitchFamily="2" charset="2"/>
              <a:buChar char="Ø"/>
            </a:pPr>
            <a:r>
              <a:rPr kumimoji="1" lang="en-US" altLang="ja-JP" b="1" dirty="0">
                <a:latin typeface="+mn-ea"/>
              </a:rPr>
              <a:t>2027</a:t>
            </a:r>
            <a:r>
              <a:rPr kumimoji="1" lang="ja-JP" altLang="en-US" b="1" dirty="0">
                <a:latin typeface="+mn-ea"/>
              </a:rPr>
              <a:t>年度から浄水処理機能集約の事業実施</a:t>
            </a:r>
            <a:endParaRPr kumimoji="1" lang="en-US" altLang="ja-JP" b="1" dirty="0">
              <a:latin typeface="+mn-ea"/>
            </a:endParaRPr>
          </a:p>
          <a:p>
            <a:pPr marL="554038" indent="-285750">
              <a:lnSpc>
                <a:spcPts val="2800"/>
              </a:lnSpc>
              <a:buFont typeface="Wingdings" panose="05000000000000000000" pitchFamily="2" charset="2"/>
              <a:buChar char="Ø"/>
            </a:pPr>
            <a:r>
              <a:rPr kumimoji="1" lang="en-US" altLang="ja-JP" b="1" dirty="0">
                <a:latin typeface="+mn-ea"/>
              </a:rPr>
              <a:t>2032</a:t>
            </a:r>
            <a:r>
              <a:rPr kumimoji="1" lang="ja-JP" altLang="en-US" b="1" dirty="0">
                <a:latin typeface="+mn-ea"/>
              </a:rPr>
              <a:t>年度に配水池エリア（</a:t>
            </a:r>
            <a:r>
              <a:rPr kumimoji="1" lang="en-US" altLang="ja-JP" b="1" dirty="0">
                <a:latin typeface="+mn-ea"/>
              </a:rPr>
              <a:t>4ha</a:t>
            </a:r>
            <a:r>
              <a:rPr kumimoji="1" lang="ja-JP" altLang="en-US" b="1" dirty="0">
                <a:latin typeface="+mn-ea"/>
              </a:rPr>
              <a:t>）、</a:t>
            </a:r>
            <a:r>
              <a:rPr kumimoji="1" lang="en-US" altLang="ja-JP" b="1" dirty="0">
                <a:latin typeface="+mn-ea"/>
              </a:rPr>
              <a:t>2037</a:t>
            </a:r>
            <a:r>
              <a:rPr kumimoji="1" lang="ja-JP" altLang="en-US" b="1" dirty="0">
                <a:latin typeface="+mn-ea"/>
              </a:rPr>
              <a:t>年度に浄水施設エリア（</a:t>
            </a:r>
            <a:r>
              <a:rPr kumimoji="1" lang="en-US" altLang="ja-JP" b="1" dirty="0">
                <a:latin typeface="+mn-ea"/>
              </a:rPr>
              <a:t>8ha</a:t>
            </a:r>
            <a:r>
              <a:rPr kumimoji="1" lang="ja-JP" altLang="en-US" b="1" dirty="0">
                <a:latin typeface="+mn-ea"/>
              </a:rPr>
              <a:t>）が活用可能</a:t>
            </a:r>
            <a:endParaRPr kumimoji="1" lang="en-US" altLang="ja-JP" b="1" dirty="0">
              <a:latin typeface="+mn-ea"/>
            </a:endParaRPr>
          </a:p>
        </p:txBody>
      </p:sp>
      <p:cxnSp>
        <p:nvCxnSpPr>
          <p:cNvPr id="8" name="直線コネクタ 7">
            <a:extLst>
              <a:ext uri="{FF2B5EF4-FFF2-40B4-BE49-F238E27FC236}">
                <a16:creationId xmlns:a16="http://schemas.microsoft.com/office/drawing/2014/main" id="{48775393-D094-D3C6-3B34-24BA75E51515}"/>
              </a:ext>
            </a:extLst>
          </p:cNvPr>
          <p:cNvCxnSpPr>
            <a:cxnSpLocks/>
          </p:cNvCxnSpPr>
          <p:nvPr/>
        </p:nvCxnSpPr>
        <p:spPr>
          <a:xfrm>
            <a:off x="3785529" y="3127618"/>
            <a:ext cx="0" cy="3348763"/>
          </a:xfrm>
          <a:prstGeom prst="line">
            <a:avLst/>
          </a:prstGeom>
          <a:ln w="76200">
            <a:solidFill>
              <a:srgbClr val="FF0505">
                <a:alpha val="50196"/>
              </a:srgbClr>
            </a:solidFill>
          </a:ln>
        </p:spPr>
        <p:style>
          <a:lnRef idx="1">
            <a:schemeClr val="accent1"/>
          </a:lnRef>
          <a:fillRef idx="0">
            <a:schemeClr val="accent1"/>
          </a:fillRef>
          <a:effectRef idx="0">
            <a:schemeClr val="accent1"/>
          </a:effectRef>
          <a:fontRef idx="minor">
            <a:schemeClr val="tx1"/>
          </a:fontRef>
        </p:style>
      </p:cxnSp>
      <p:sp>
        <p:nvSpPr>
          <p:cNvPr id="23" name="矢印: 五方向 10">
            <a:extLst>
              <a:ext uri="{FF2B5EF4-FFF2-40B4-BE49-F238E27FC236}">
                <a16:creationId xmlns:a16="http://schemas.microsoft.com/office/drawing/2014/main" id="{AD545D8F-56DF-C61B-8435-E458BD649D3E}"/>
              </a:ext>
            </a:extLst>
          </p:cNvPr>
          <p:cNvSpPr/>
          <p:nvPr/>
        </p:nvSpPr>
        <p:spPr>
          <a:xfrm>
            <a:off x="2765581" y="5581336"/>
            <a:ext cx="1060292" cy="499899"/>
          </a:xfrm>
          <a:prstGeom prst="homePlate">
            <a:avLst>
              <a:gd name="adj" fmla="val 27135"/>
            </a:avLst>
          </a:prstGeom>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200" b="1" dirty="0"/>
              <a:t>基本設計</a:t>
            </a:r>
            <a:endParaRPr kumimoji="1" lang="en-US" altLang="ja-JP" sz="1200" b="1" dirty="0"/>
          </a:p>
        </p:txBody>
      </p:sp>
      <p:sp>
        <p:nvSpPr>
          <p:cNvPr id="53" name="矢印: 五方向 10">
            <a:extLst>
              <a:ext uri="{FF2B5EF4-FFF2-40B4-BE49-F238E27FC236}">
                <a16:creationId xmlns:a16="http://schemas.microsoft.com/office/drawing/2014/main" id="{AD545D8F-56DF-C61B-8435-E458BD649D3E}"/>
              </a:ext>
            </a:extLst>
          </p:cNvPr>
          <p:cNvSpPr/>
          <p:nvPr/>
        </p:nvSpPr>
        <p:spPr>
          <a:xfrm>
            <a:off x="2765582" y="4379800"/>
            <a:ext cx="1060292" cy="499899"/>
          </a:xfrm>
          <a:prstGeom prst="homePlate">
            <a:avLst>
              <a:gd name="adj" fmla="val 27135"/>
            </a:avLst>
          </a:prstGeom>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200" b="1" dirty="0"/>
              <a:t>基本設計</a:t>
            </a:r>
            <a:endParaRPr kumimoji="1" lang="en-US" altLang="ja-JP" sz="1200" b="1" dirty="0"/>
          </a:p>
        </p:txBody>
      </p:sp>
      <p:sp>
        <p:nvSpPr>
          <p:cNvPr id="54" name="矢印: 五方向 10">
            <a:extLst>
              <a:ext uri="{FF2B5EF4-FFF2-40B4-BE49-F238E27FC236}">
                <a16:creationId xmlns:a16="http://schemas.microsoft.com/office/drawing/2014/main" id="{AD545D8F-56DF-C61B-8435-E458BD649D3E}"/>
              </a:ext>
            </a:extLst>
          </p:cNvPr>
          <p:cNvSpPr/>
          <p:nvPr/>
        </p:nvSpPr>
        <p:spPr>
          <a:xfrm>
            <a:off x="2765581" y="3327575"/>
            <a:ext cx="1060292" cy="499899"/>
          </a:xfrm>
          <a:prstGeom prst="homePlate">
            <a:avLst>
              <a:gd name="adj" fmla="val 27135"/>
            </a:avLst>
          </a:prstGeom>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200" b="1" dirty="0"/>
              <a:t>基本設計</a:t>
            </a:r>
            <a:endParaRPr kumimoji="1" lang="en-US" altLang="ja-JP" sz="1200" b="1" dirty="0"/>
          </a:p>
        </p:txBody>
      </p:sp>
      <p:sp>
        <p:nvSpPr>
          <p:cNvPr id="5" name="矢印: 五方向 10">
            <a:extLst>
              <a:ext uri="{FF2B5EF4-FFF2-40B4-BE49-F238E27FC236}">
                <a16:creationId xmlns:a16="http://schemas.microsoft.com/office/drawing/2014/main" id="{532F1C03-F660-2E28-2135-333C1020B7AB}"/>
              </a:ext>
            </a:extLst>
          </p:cNvPr>
          <p:cNvSpPr/>
          <p:nvPr/>
        </p:nvSpPr>
        <p:spPr>
          <a:xfrm>
            <a:off x="2765581" y="3898253"/>
            <a:ext cx="1060292" cy="254928"/>
          </a:xfrm>
          <a:prstGeom prst="homePlate">
            <a:avLst>
              <a:gd name="adj" fmla="val 27135"/>
            </a:avLst>
          </a:prstGeom>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100" b="1" dirty="0"/>
              <a:t>都市計画の整理</a:t>
            </a:r>
            <a:endParaRPr kumimoji="1" lang="en-US" altLang="ja-JP" sz="1100" b="1" dirty="0"/>
          </a:p>
        </p:txBody>
      </p:sp>
      <p:sp>
        <p:nvSpPr>
          <p:cNvPr id="6" name="矢印: 五方向 10">
            <a:extLst>
              <a:ext uri="{FF2B5EF4-FFF2-40B4-BE49-F238E27FC236}">
                <a16:creationId xmlns:a16="http://schemas.microsoft.com/office/drawing/2014/main" id="{E749C66C-0D9C-43FF-8601-AE3217A00242}"/>
              </a:ext>
            </a:extLst>
          </p:cNvPr>
          <p:cNvSpPr/>
          <p:nvPr/>
        </p:nvSpPr>
        <p:spPr>
          <a:xfrm>
            <a:off x="2765581" y="4960188"/>
            <a:ext cx="1060292" cy="254928"/>
          </a:xfrm>
          <a:prstGeom prst="homePlate">
            <a:avLst>
              <a:gd name="adj" fmla="val 27135"/>
            </a:avLst>
          </a:prstGeom>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100" b="1" dirty="0"/>
              <a:t>都市計画の整理</a:t>
            </a:r>
            <a:endParaRPr kumimoji="1" lang="en-US" altLang="ja-JP" sz="1100" b="1" dirty="0"/>
          </a:p>
        </p:txBody>
      </p:sp>
      <p:sp>
        <p:nvSpPr>
          <p:cNvPr id="14" name="矢印: 五方向 10">
            <a:extLst>
              <a:ext uri="{FF2B5EF4-FFF2-40B4-BE49-F238E27FC236}">
                <a16:creationId xmlns:a16="http://schemas.microsoft.com/office/drawing/2014/main" id="{FD0E9395-BC86-2AAB-EC2C-9E6B8BF57FD8}"/>
              </a:ext>
            </a:extLst>
          </p:cNvPr>
          <p:cNvSpPr/>
          <p:nvPr/>
        </p:nvSpPr>
        <p:spPr>
          <a:xfrm>
            <a:off x="2765581" y="6152826"/>
            <a:ext cx="1060292" cy="254928"/>
          </a:xfrm>
          <a:prstGeom prst="homePlate">
            <a:avLst>
              <a:gd name="adj" fmla="val 27135"/>
            </a:avLst>
          </a:prstGeom>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100" b="1" dirty="0"/>
              <a:t>都市計画の整理</a:t>
            </a:r>
            <a:endParaRPr kumimoji="1" lang="en-US" altLang="ja-JP" sz="1100" b="1" dirty="0"/>
          </a:p>
        </p:txBody>
      </p:sp>
      <p:sp>
        <p:nvSpPr>
          <p:cNvPr id="13" name="スライド番号プレースホルダー 12">
            <a:extLst>
              <a:ext uri="{FF2B5EF4-FFF2-40B4-BE49-F238E27FC236}">
                <a16:creationId xmlns:a16="http://schemas.microsoft.com/office/drawing/2014/main" id="{B8B06057-F361-BE69-0BE6-A19EA5AD8B92}"/>
              </a:ext>
            </a:extLst>
          </p:cNvPr>
          <p:cNvSpPr>
            <a:spLocks noGrp="1"/>
          </p:cNvSpPr>
          <p:nvPr>
            <p:ph type="sldNum" sz="quarter" idx="12"/>
          </p:nvPr>
        </p:nvSpPr>
        <p:spPr/>
        <p:txBody>
          <a:bodyPr/>
          <a:lstStyle/>
          <a:p>
            <a:fld id="{F16605E3-4FCF-47F4-864E-420622D74107}" type="slidenum">
              <a:rPr kumimoji="1" lang="ja-JP" altLang="en-US" smtClean="0"/>
              <a:t>9</a:t>
            </a:fld>
            <a:endParaRPr kumimoji="1" lang="ja-JP" altLang="en-US"/>
          </a:p>
        </p:txBody>
      </p:sp>
      <p:sp>
        <p:nvSpPr>
          <p:cNvPr id="15" name="テキスト ボックス 14">
            <a:extLst>
              <a:ext uri="{FF2B5EF4-FFF2-40B4-BE49-F238E27FC236}">
                <a16:creationId xmlns:a16="http://schemas.microsoft.com/office/drawing/2014/main" id="{EC0B6913-61D7-98C0-38ED-7BCB4E31E39C}"/>
              </a:ext>
            </a:extLst>
          </p:cNvPr>
          <p:cNvSpPr txBox="1"/>
          <p:nvPr/>
        </p:nvSpPr>
        <p:spPr>
          <a:xfrm>
            <a:off x="7893526" y="376203"/>
            <a:ext cx="1978926" cy="307777"/>
          </a:xfrm>
          <a:prstGeom prst="rect">
            <a:avLst/>
          </a:prstGeom>
          <a:noFill/>
        </p:spPr>
        <p:txBody>
          <a:bodyPr wrap="square" rtlCol="0">
            <a:spAutoFit/>
          </a:bodyPr>
          <a:lstStyle/>
          <a:p>
            <a:r>
              <a:rPr kumimoji="1" lang="ja-JP" altLang="en-US" sz="1400" dirty="0">
                <a:solidFill>
                  <a:schemeClr val="bg1"/>
                </a:solidFill>
              </a:rPr>
              <a:t>（大阪市（水道局））</a:t>
            </a:r>
          </a:p>
        </p:txBody>
      </p:sp>
      <p:sp>
        <p:nvSpPr>
          <p:cNvPr id="16" name="テキスト ボックス 15">
            <a:extLst>
              <a:ext uri="{FF2B5EF4-FFF2-40B4-BE49-F238E27FC236}">
                <a16:creationId xmlns:a16="http://schemas.microsoft.com/office/drawing/2014/main" id="{B1EDA1F3-4F1A-0472-79E3-98CEECBE56BA}"/>
              </a:ext>
            </a:extLst>
          </p:cNvPr>
          <p:cNvSpPr txBox="1"/>
          <p:nvPr/>
        </p:nvSpPr>
        <p:spPr>
          <a:xfrm>
            <a:off x="79527" y="40977"/>
            <a:ext cx="3543141" cy="276999"/>
          </a:xfrm>
          <a:prstGeom prst="rect">
            <a:avLst/>
          </a:prstGeom>
          <a:noFill/>
          <a:ln>
            <a:solidFill>
              <a:schemeClr val="bg1"/>
            </a:solidFill>
          </a:ln>
        </p:spPr>
        <p:txBody>
          <a:bodyPr wrap="square" lIns="0" tIns="0" rIns="0" bIns="0" rtlCol="0">
            <a:spAutoFit/>
          </a:bodyPr>
          <a:lstStyle/>
          <a:p>
            <a:r>
              <a:rPr kumimoji="1" lang="ja-JP" altLang="en-US" sz="1800" b="1" dirty="0">
                <a:solidFill>
                  <a:schemeClr val="bg1"/>
                </a:solidFill>
              </a:rPr>
              <a:t>（３）淡路駅エリアのまちづくり</a:t>
            </a:r>
            <a:endParaRPr kumimoji="1" lang="en-US" altLang="ja-JP" sz="1800" b="1" dirty="0">
              <a:solidFill>
                <a:schemeClr val="bg1"/>
              </a:solidFill>
            </a:endParaRPr>
          </a:p>
        </p:txBody>
      </p:sp>
      <p:sp>
        <p:nvSpPr>
          <p:cNvPr id="11" name="四角形: 角を丸くする 10">
            <a:extLst>
              <a:ext uri="{FF2B5EF4-FFF2-40B4-BE49-F238E27FC236}">
                <a16:creationId xmlns:a16="http://schemas.microsoft.com/office/drawing/2014/main" id="{528E2CA4-D14F-95A8-1571-C1194A8F7570}"/>
              </a:ext>
            </a:extLst>
          </p:cNvPr>
          <p:cNvSpPr/>
          <p:nvPr/>
        </p:nvSpPr>
        <p:spPr>
          <a:xfrm>
            <a:off x="6393343" y="3166128"/>
            <a:ext cx="302159" cy="3280136"/>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b="1" dirty="0">
                <a:solidFill>
                  <a:schemeClr val="bg1"/>
                </a:solidFill>
              </a:rPr>
              <a:t>阪急連立事業完了（　  予定）</a:t>
            </a:r>
          </a:p>
        </p:txBody>
      </p:sp>
      <p:sp>
        <p:nvSpPr>
          <p:cNvPr id="32" name="矢印: 山形 6">
            <a:extLst>
              <a:ext uri="{FF2B5EF4-FFF2-40B4-BE49-F238E27FC236}">
                <a16:creationId xmlns:a16="http://schemas.microsoft.com/office/drawing/2014/main" id="{3A371EC8-30B2-0070-CC4F-2EDB9DBB4D7F}"/>
              </a:ext>
            </a:extLst>
          </p:cNvPr>
          <p:cNvSpPr/>
          <p:nvPr/>
        </p:nvSpPr>
        <p:spPr>
          <a:xfrm>
            <a:off x="4184628" y="3307108"/>
            <a:ext cx="2152120" cy="774170"/>
          </a:xfrm>
          <a:prstGeom prst="chevron">
            <a:avLst>
              <a:gd name="adj" fmla="val 25864"/>
            </a:avLst>
          </a:prstGeom>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b="1" dirty="0">
                <a:solidFill>
                  <a:schemeClr val="bg1"/>
                </a:solidFill>
              </a:rPr>
              <a:t>構造物の撤去</a:t>
            </a:r>
            <a:endParaRPr kumimoji="1" lang="en-US" altLang="ja-JP" sz="1400" b="1" dirty="0">
              <a:solidFill>
                <a:schemeClr val="bg1"/>
              </a:solidFill>
            </a:endParaRPr>
          </a:p>
          <a:p>
            <a:pPr algn="ctr"/>
            <a:r>
              <a:rPr kumimoji="1" lang="ja-JP" altLang="en-US" sz="1400" b="1" dirty="0">
                <a:solidFill>
                  <a:schemeClr val="bg1"/>
                </a:solidFill>
              </a:rPr>
              <a:t>（移設含む）</a:t>
            </a:r>
            <a:endParaRPr kumimoji="1" lang="en-US" altLang="ja-JP" sz="1400" b="1" dirty="0">
              <a:solidFill>
                <a:schemeClr val="bg1"/>
              </a:solidFill>
            </a:endParaRPr>
          </a:p>
        </p:txBody>
      </p:sp>
      <p:sp>
        <p:nvSpPr>
          <p:cNvPr id="12" name="テキスト ボックス 11">
            <a:extLst>
              <a:ext uri="{FF2B5EF4-FFF2-40B4-BE49-F238E27FC236}">
                <a16:creationId xmlns:a16="http://schemas.microsoft.com/office/drawing/2014/main" id="{C937189D-DA18-3E6C-4081-6883D6387C0C}"/>
              </a:ext>
            </a:extLst>
          </p:cNvPr>
          <p:cNvSpPr txBox="1"/>
          <p:nvPr/>
        </p:nvSpPr>
        <p:spPr>
          <a:xfrm>
            <a:off x="6353000" y="5221073"/>
            <a:ext cx="400108" cy="483081"/>
          </a:xfrm>
          <a:prstGeom prst="rect">
            <a:avLst/>
          </a:prstGeom>
          <a:noFill/>
        </p:spPr>
        <p:txBody>
          <a:bodyPr vert="horz" wrap="square" rtlCol="0">
            <a:spAutoFit/>
          </a:bodyPr>
          <a:lstStyle/>
          <a:p>
            <a:pPr algn="ctr">
              <a:lnSpc>
                <a:spcPts val="1500"/>
              </a:lnSpc>
            </a:pPr>
            <a:r>
              <a:rPr kumimoji="1" lang="en-US" altLang="ja-JP" sz="1600" b="1" dirty="0">
                <a:solidFill>
                  <a:schemeClr val="bg1"/>
                </a:solidFill>
              </a:rPr>
              <a:t>R</a:t>
            </a:r>
          </a:p>
          <a:p>
            <a:pPr algn="ctr">
              <a:lnSpc>
                <a:spcPts val="1500"/>
              </a:lnSpc>
            </a:pPr>
            <a:r>
              <a:rPr kumimoji="1" lang="en-US" altLang="ja-JP" sz="1600" b="1" dirty="0">
                <a:solidFill>
                  <a:schemeClr val="bg1"/>
                </a:solidFill>
              </a:rPr>
              <a:t>13</a:t>
            </a:r>
            <a:endParaRPr kumimoji="1" lang="ja-JP" altLang="en-US" sz="1600" b="1" dirty="0">
              <a:solidFill>
                <a:schemeClr val="bg1"/>
              </a:solidFill>
            </a:endParaRPr>
          </a:p>
        </p:txBody>
      </p:sp>
    </p:spTree>
    <p:extLst>
      <p:ext uri="{BB962C8B-B14F-4D97-AF65-F5344CB8AC3E}">
        <p14:creationId xmlns:p14="http://schemas.microsoft.com/office/powerpoint/2010/main" val="4240526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CBC6E6DF-E1D4-26B3-B385-ACD7902E8D54}"/>
              </a:ext>
            </a:extLst>
          </p:cNvPr>
          <p:cNvSpPr txBox="1"/>
          <p:nvPr/>
        </p:nvSpPr>
        <p:spPr>
          <a:xfrm>
            <a:off x="0" y="0"/>
            <a:ext cx="9906000" cy="353943"/>
          </a:xfrm>
          <a:prstGeom prst="rect">
            <a:avLst/>
          </a:prstGeom>
          <a:solidFill>
            <a:schemeClr val="accent1">
              <a:lumMod val="60000"/>
              <a:lumOff val="40000"/>
            </a:schemeClr>
          </a:solidFill>
        </p:spPr>
        <p:txBody>
          <a:bodyPr wrap="square" bIns="0" rtlCol="0">
            <a:spAutoFit/>
          </a:bodyPr>
          <a:lstStyle/>
          <a:p>
            <a:pPr algn="ctr"/>
            <a:r>
              <a:rPr kumimoji="1" lang="ja-JP" altLang="en-US" sz="2000" dirty="0">
                <a:solidFill>
                  <a:schemeClr val="bg1"/>
                </a:solidFill>
                <a:latin typeface="游ゴシック" panose="020B0400000000000000" pitchFamily="50" charset="-128"/>
                <a:ea typeface="游ゴシック" panose="020B0400000000000000" pitchFamily="50" charset="-128"/>
              </a:rPr>
              <a:t>③今後の進め方</a:t>
            </a:r>
          </a:p>
        </p:txBody>
      </p:sp>
      <p:graphicFrame>
        <p:nvGraphicFramePr>
          <p:cNvPr id="2" name="表 5">
            <a:extLst>
              <a:ext uri="{FF2B5EF4-FFF2-40B4-BE49-F238E27FC236}">
                <a16:creationId xmlns:a16="http://schemas.microsoft.com/office/drawing/2014/main" id="{A547655B-94DB-877F-396C-59652DEA0063}"/>
              </a:ext>
            </a:extLst>
          </p:cNvPr>
          <p:cNvGraphicFramePr>
            <a:graphicFrameLocks noGrp="1"/>
          </p:cNvGraphicFramePr>
          <p:nvPr>
            <p:extLst>
              <p:ext uri="{D42A27DB-BD31-4B8C-83A1-F6EECF244321}">
                <p14:modId xmlns:p14="http://schemas.microsoft.com/office/powerpoint/2010/main" val="3604947"/>
              </p:ext>
            </p:extLst>
          </p:nvPr>
        </p:nvGraphicFramePr>
        <p:xfrm>
          <a:off x="189492" y="1520867"/>
          <a:ext cx="9532643" cy="4284000"/>
        </p:xfrm>
        <a:graphic>
          <a:graphicData uri="http://schemas.openxmlformats.org/drawingml/2006/table">
            <a:tbl>
              <a:tblPr bandRow="1">
                <a:tableStyleId>{5C22544A-7EE6-4342-B048-85BDC9FD1C3A}</a:tableStyleId>
              </a:tblPr>
              <a:tblGrid>
                <a:gridCol w="428400">
                  <a:extLst>
                    <a:ext uri="{9D8B030D-6E8A-4147-A177-3AD203B41FA5}">
                      <a16:colId xmlns:a16="http://schemas.microsoft.com/office/drawing/2014/main" val="2693740205"/>
                    </a:ext>
                  </a:extLst>
                </a:gridCol>
                <a:gridCol w="1965567">
                  <a:extLst>
                    <a:ext uri="{9D8B030D-6E8A-4147-A177-3AD203B41FA5}">
                      <a16:colId xmlns:a16="http://schemas.microsoft.com/office/drawing/2014/main" val="2348300736"/>
                    </a:ext>
                  </a:extLst>
                </a:gridCol>
                <a:gridCol w="7138676">
                  <a:extLst>
                    <a:ext uri="{9D8B030D-6E8A-4147-A177-3AD203B41FA5}">
                      <a16:colId xmlns:a16="http://schemas.microsoft.com/office/drawing/2014/main" val="1464756034"/>
                    </a:ext>
                  </a:extLst>
                </a:gridCol>
              </a:tblGrid>
              <a:tr h="612000">
                <a:tc gridSpan="2">
                  <a:txBody>
                    <a:bodyPr/>
                    <a:lstStyle/>
                    <a:p>
                      <a:pPr algn="ctr"/>
                      <a:r>
                        <a:rPr kumimoji="1" lang="ja-JP" altLang="en-US" sz="1600" dirty="0"/>
                        <a:t>年度</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AEA"/>
                    </a:solidFill>
                  </a:tcPr>
                </a:tc>
                <a:tc hMerge="1">
                  <a:txBody>
                    <a:bodyPr/>
                    <a:lstStyle/>
                    <a:p>
                      <a:endParaRPr kumimoji="1" lang="ja-JP" altLang="en-US"/>
                    </a:p>
                  </a:txBody>
                  <a:tcPr/>
                </a:tc>
                <a:tc>
                  <a:txBody>
                    <a:bodyPr/>
                    <a:lstStyle/>
                    <a:p>
                      <a:pPr algn="ct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AEA"/>
                    </a:solidFill>
                  </a:tcPr>
                </a:tc>
                <a:extLst>
                  <a:ext uri="{0D108BD9-81ED-4DB2-BD59-A6C34878D82A}">
                    <a16:rowId xmlns:a16="http://schemas.microsoft.com/office/drawing/2014/main" val="3203606421"/>
                  </a:ext>
                </a:extLst>
              </a:tr>
              <a:tr h="684000">
                <a:tc gridSpan="2">
                  <a:txBody>
                    <a:bodyPr/>
                    <a:lstStyle/>
                    <a:p>
                      <a:pPr algn="ctr"/>
                      <a:r>
                        <a:rPr kumimoji="1" lang="ja-JP" altLang="en-US" sz="1600" dirty="0"/>
                        <a:t>新大阪駅エリア</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AEB"/>
                    </a:solidFill>
                  </a:tcPr>
                </a:tc>
                <a:tc h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AEB"/>
                    </a:solidFill>
                  </a:tcPr>
                </a:tc>
                <a:extLst>
                  <a:ext uri="{0D108BD9-81ED-4DB2-BD59-A6C34878D82A}">
                    <a16:rowId xmlns:a16="http://schemas.microsoft.com/office/drawing/2014/main" val="364165051"/>
                  </a:ext>
                </a:extLst>
              </a:tr>
              <a:tr h="792000">
                <a:tc rowSpan="4">
                  <a:txBody>
                    <a:bodyPr/>
                    <a:lstStyle/>
                    <a:p>
                      <a:pPr algn="ctr"/>
                      <a:r>
                        <a:rPr kumimoji="1" lang="ja-JP" altLang="en-US" sz="1600" dirty="0"/>
                        <a:t>淡路駅エリア</a:t>
                      </a:r>
                    </a:p>
                  </a:txBody>
                  <a:tcPr marL="0" marR="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algn="ctr"/>
                      <a:r>
                        <a:rPr kumimoji="1" lang="ja-JP" altLang="en-US" sz="1600" dirty="0"/>
                        <a:t>柴島浄水場</a:t>
                      </a:r>
                      <a:endParaRPr kumimoji="1" lang="en-US" altLang="ja-JP" sz="1600" dirty="0"/>
                    </a:p>
                    <a:p>
                      <a:pPr algn="ctr"/>
                      <a:r>
                        <a:rPr kumimoji="1" lang="ja-JP" altLang="en-US" sz="1600" dirty="0"/>
                        <a:t>ダウンサイジング</a:t>
                      </a:r>
                      <a:endParaRPr kumimoji="1" lang="en-US" altLang="ja-JP" sz="1600" dirty="0"/>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FFF"/>
                    </a:solidFill>
                  </a:tcPr>
                </a:tc>
                <a:tc>
                  <a:txBody>
                    <a:bodyPr/>
                    <a:lstStyle/>
                    <a:p>
                      <a:pPr algn="ct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FFF"/>
                    </a:solidFill>
                  </a:tcPr>
                </a:tc>
                <a:extLst>
                  <a:ext uri="{0D108BD9-81ED-4DB2-BD59-A6C34878D82A}">
                    <a16:rowId xmlns:a16="http://schemas.microsoft.com/office/drawing/2014/main" val="3490598692"/>
                  </a:ext>
                </a:extLst>
              </a:tr>
              <a:tr h="648000">
                <a:tc vMerge="1">
                  <a:txBody>
                    <a:bodyPr/>
                    <a:lstStyle/>
                    <a:p>
                      <a:endParaRPr kumimoji="1" lang="ja-JP" altLang="en-US"/>
                    </a:p>
                  </a:txBody>
                  <a:tcPr/>
                </a:tc>
                <a:tc>
                  <a:txBody>
                    <a:bodyPr/>
                    <a:lstStyle/>
                    <a:p>
                      <a:pPr algn="ctr"/>
                      <a:r>
                        <a:rPr kumimoji="1" lang="ja-JP" altLang="en-US" sz="1600" dirty="0"/>
                        <a:t>阪急京都線・千里線</a:t>
                      </a:r>
                      <a:endParaRPr kumimoji="1" lang="en-US" altLang="ja-JP" sz="1600" dirty="0"/>
                    </a:p>
                    <a:p>
                      <a:pPr algn="ctr"/>
                      <a:r>
                        <a:rPr kumimoji="1" lang="ja-JP" altLang="en-US" sz="1600" dirty="0"/>
                        <a:t>高架化関連</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4138164112"/>
                  </a:ext>
                </a:extLst>
              </a:tr>
              <a:tr h="828000">
                <a:tc vMerge="1">
                  <a:txBody>
                    <a:bodyPr/>
                    <a:lstStyle/>
                    <a:p>
                      <a:endParaRPr kumimoji="1" lang="ja-JP" altLang="en-US"/>
                    </a:p>
                  </a:txBody>
                  <a:tcPr/>
                </a:tc>
                <a:tc>
                  <a:txBody>
                    <a:bodyPr/>
                    <a:lstStyle/>
                    <a:p>
                      <a:pPr algn="ctr"/>
                      <a:r>
                        <a:rPr kumimoji="1" lang="ja-JP" altLang="en-US" sz="1600" dirty="0"/>
                        <a:t>エリア計画</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652737253"/>
                  </a:ext>
                </a:extLst>
              </a:tr>
              <a:tr h="720000">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a:t>PR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263296367"/>
                  </a:ext>
                </a:extLst>
              </a:tr>
            </a:tbl>
          </a:graphicData>
        </a:graphic>
      </p:graphicFrame>
      <p:cxnSp>
        <p:nvCxnSpPr>
          <p:cNvPr id="16" name="直線コネクタ 15">
            <a:extLst>
              <a:ext uri="{FF2B5EF4-FFF2-40B4-BE49-F238E27FC236}">
                <a16:creationId xmlns:a16="http://schemas.microsoft.com/office/drawing/2014/main" id="{764D6EEE-DE3E-0ED2-3539-E0A67136770B}"/>
              </a:ext>
            </a:extLst>
          </p:cNvPr>
          <p:cNvCxnSpPr>
            <a:cxnSpLocks/>
          </p:cNvCxnSpPr>
          <p:nvPr/>
        </p:nvCxnSpPr>
        <p:spPr>
          <a:xfrm>
            <a:off x="3342497" y="2128089"/>
            <a:ext cx="0" cy="3676778"/>
          </a:xfrm>
          <a:prstGeom prst="line">
            <a:avLst/>
          </a:prstGeom>
          <a:ln>
            <a:prstDash val="lgDash"/>
          </a:ln>
        </p:spPr>
        <p:style>
          <a:lnRef idx="1">
            <a:schemeClr val="dk1"/>
          </a:lnRef>
          <a:fillRef idx="0">
            <a:schemeClr val="dk1"/>
          </a:fillRef>
          <a:effectRef idx="0">
            <a:schemeClr val="dk1"/>
          </a:effectRef>
          <a:fontRef idx="minor">
            <a:schemeClr val="tx1"/>
          </a:fontRef>
        </p:style>
      </p:cxnSp>
      <p:cxnSp>
        <p:nvCxnSpPr>
          <p:cNvPr id="31" name="直線コネクタ 30">
            <a:extLst>
              <a:ext uri="{FF2B5EF4-FFF2-40B4-BE49-F238E27FC236}">
                <a16:creationId xmlns:a16="http://schemas.microsoft.com/office/drawing/2014/main" id="{EB701A7E-77B3-62BD-FF8F-FC25130D3D46}"/>
              </a:ext>
            </a:extLst>
          </p:cNvPr>
          <p:cNvCxnSpPr>
            <a:cxnSpLocks/>
          </p:cNvCxnSpPr>
          <p:nvPr/>
        </p:nvCxnSpPr>
        <p:spPr>
          <a:xfrm>
            <a:off x="9265720" y="2140901"/>
            <a:ext cx="0" cy="3663966"/>
          </a:xfrm>
          <a:prstGeom prst="line">
            <a:avLst/>
          </a:prstGeom>
          <a:ln w="76200">
            <a:solidFill>
              <a:srgbClr val="F60000">
                <a:alpha val="50196"/>
              </a:srgbClr>
            </a:solidFill>
            <a:prstDash val="solid"/>
          </a:ln>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77CA0BE7-E75F-A76E-B9E3-E72BD59DA25F}"/>
              </a:ext>
            </a:extLst>
          </p:cNvPr>
          <p:cNvCxnSpPr>
            <a:cxnSpLocks/>
          </p:cNvCxnSpPr>
          <p:nvPr/>
        </p:nvCxnSpPr>
        <p:spPr>
          <a:xfrm>
            <a:off x="4554459" y="2139728"/>
            <a:ext cx="0" cy="3665139"/>
          </a:xfrm>
          <a:prstGeom prst="line">
            <a:avLst/>
          </a:prstGeom>
          <a:ln w="76200">
            <a:solidFill>
              <a:srgbClr val="FF0505">
                <a:alpha val="50196"/>
              </a:srgbClr>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F0519CBC-2989-B375-5598-E311601FB065}"/>
              </a:ext>
            </a:extLst>
          </p:cNvPr>
          <p:cNvCxnSpPr>
            <a:cxnSpLocks/>
          </p:cNvCxnSpPr>
          <p:nvPr/>
        </p:nvCxnSpPr>
        <p:spPr>
          <a:xfrm>
            <a:off x="7296653" y="2139728"/>
            <a:ext cx="10017" cy="3665139"/>
          </a:xfrm>
          <a:prstGeom prst="line">
            <a:avLst/>
          </a:prstGeom>
          <a:ln w="76200">
            <a:solidFill>
              <a:srgbClr val="F60000">
                <a:alpha val="50196"/>
              </a:srgbClr>
            </a:solidFill>
            <a:prstDash val="solid"/>
          </a:ln>
        </p:spPr>
        <p:style>
          <a:lnRef idx="1">
            <a:schemeClr val="dk1"/>
          </a:lnRef>
          <a:fillRef idx="0">
            <a:schemeClr val="dk1"/>
          </a:fillRef>
          <a:effectRef idx="0">
            <a:schemeClr val="dk1"/>
          </a:effectRef>
          <a:fontRef idx="minor">
            <a:schemeClr val="tx1"/>
          </a:fontRef>
        </p:style>
      </p:cxnSp>
      <p:sp>
        <p:nvSpPr>
          <p:cNvPr id="5" name="四角形: 角を丸くする 4">
            <a:extLst>
              <a:ext uri="{FF2B5EF4-FFF2-40B4-BE49-F238E27FC236}">
                <a16:creationId xmlns:a16="http://schemas.microsoft.com/office/drawing/2014/main" id="{F69380FB-BC5B-6CBB-F9F7-F0F555334263}"/>
              </a:ext>
            </a:extLst>
          </p:cNvPr>
          <p:cNvSpPr/>
          <p:nvPr/>
        </p:nvSpPr>
        <p:spPr>
          <a:xfrm>
            <a:off x="8244249" y="2983703"/>
            <a:ext cx="339531" cy="2629506"/>
          </a:xfrm>
          <a:prstGeom prst="roundRect">
            <a:avLst/>
          </a:prstGeom>
          <a:solidFill>
            <a:schemeClr val="accent6">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600" dirty="0">
                <a:solidFill>
                  <a:sysClr val="windowText" lastClr="000000"/>
                </a:solidFill>
              </a:rPr>
              <a:t>開発プロジェクトの実施</a:t>
            </a:r>
          </a:p>
        </p:txBody>
      </p:sp>
      <p:sp>
        <p:nvSpPr>
          <p:cNvPr id="7" name="矢印: 山形 6">
            <a:extLst>
              <a:ext uri="{FF2B5EF4-FFF2-40B4-BE49-F238E27FC236}">
                <a16:creationId xmlns:a16="http://schemas.microsoft.com/office/drawing/2014/main" id="{3A371EC8-30B2-0070-CC4F-2EDB9DBB4D7F}"/>
              </a:ext>
            </a:extLst>
          </p:cNvPr>
          <p:cNvSpPr/>
          <p:nvPr/>
        </p:nvSpPr>
        <p:spPr>
          <a:xfrm>
            <a:off x="4724211" y="2931486"/>
            <a:ext cx="2577372" cy="536485"/>
          </a:xfrm>
          <a:prstGeom prst="chevron">
            <a:avLst>
              <a:gd name="adj" fmla="val 49834"/>
            </a:avLst>
          </a:prstGeom>
          <a:solidFill>
            <a:schemeClr val="accent4">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ysClr val="windowText" lastClr="000000"/>
                </a:solidFill>
              </a:rPr>
              <a:t>ダウンサイジング</a:t>
            </a:r>
            <a:endParaRPr kumimoji="1" lang="en-US" altLang="ja-JP" sz="1400" dirty="0">
              <a:solidFill>
                <a:sysClr val="windowText" lastClr="000000"/>
              </a:solidFill>
            </a:endParaRPr>
          </a:p>
          <a:p>
            <a:r>
              <a:rPr kumimoji="1" lang="ja-JP" altLang="en-US" sz="1400" dirty="0">
                <a:solidFill>
                  <a:sysClr val="windowText" lastClr="000000"/>
                </a:solidFill>
              </a:rPr>
              <a:t>関連工事実施（</a:t>
            </a:r>
            <a:r>
              <a:rPr kumimoji="1" lang="en-US" altLang="ja-JP" sz="1400" dirty="0">
                <a:solidFill>
                  <a:sysClr val="windowText" lastClr="000000"/>
                </a:solidFill>
              </a:rPr>
              <a:t>R9</a:t>
            </a:r>
            <a:r>
              <a:rPr kumimoji="1" lang="ja-JP" altLang="en-US" sz="1400" dirty="0">
                <a:solidFill>
                  <a:sysClr val="windowText" lastClr="000000"/>
                </a:solidFill>
              </a:rPr>
              <a:t>～）</a:t>
            </a:r>
          </a:p>
        </p:txBody>
      </p:sp>
      <p:sp>
        <p:nvSpPr>
          <p:cNvPr id="10" name="矢印: 五方向 9">
            <a:extLst>
              <a:ext uri="{FF2B5EF4-FFF2-40B4-BE49-F238E27FC236}">
                <a16:creationId xmlns:a16="http://schemas.microsoft.com/office/drawing/2014/main" id="{68F3E52F-B596-5A9B-5453-7B7DCDDC5682}"/>
              </a:ext>
            </a:extLst>
          </p:cNvPr>
          <p:cNvSpPr/>
          <p:nvPr/>
        </p:nvSpPr>
        <p:spPr>
          <a:xfrm>
            <a:off x="2727959" y="3725435"/>
            <a:ext cx="4232241" cy="407049"/>
          </a:xfrm>
          <a:prstGeom prst="homePlate">
            <a:avLst/>
          </a:prstGeom>
          <a:solidFill>
            <a:schemeClr val="accent4">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ysClr val="windowText" lastClr="000000"/>
                </a:solidFill>
              </a:rPr>
              <a:t>鉄道高架化＋道路整備</a:t>
            </a:r>
          </a:p>
        </p:txBody>
      </p:sp>
      <p:sp>
        <p:nvSpPr>
          <p:cNvPr id="13" name="矢印: 五方向 12">
            <a:extLst>
              <a:ext uri="{FF2B5EF4-FFF2-40B4-BE49-F238E27FC236}">
                <a16:creationId xmlns:a16="http://schemas.microsoft.com/office/drawing/2014/main" id="{AD6E0574-8BC1-26ED-76AC-F139D6A6BBEE}"/>
              </a:ext>
            </a:extLst>
          </p:cNvPr>
          <p:cNvSpPr/>
          <p:nvPr/>
        </p:nvSpPr>
        <p:spPr>
          <a:xfrm>
            <a:off x="2727959" y="5198654"/>
            <a:ext cx="4263891" cy="502101"/>
          </a:xfrm>
          <a:prstGeom prst="homePlate">
            <a:avLst/>
          </a:prstGeom>
          <a:solidFill>
            <a:schemeClr val="accent4">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ysClr val="windowText" lastClr="000000"/>
                </a:solidFill>
              </a:rPr>
              <a:t>早期ＰＲによる良好な都市開発の</a:t>
            </a:r>
            <a:endParaRPr kumimoji="1" lang="en-US" altLang="ja-JP" sz="1600" dirty="0">
              <a:solidFill>
                <a:sysClr val="windowText" lastClr="000000"/>
              </a:solidFill>
            </a:endParaRPr>
          </a:p>
          <a:p>
            <a:pPr algn="ctr"/>
            <a:r>
              <a:rPr kumimoji="1" lang="ja-JP" altLang="en-US" sz="1600" dirty="0">
                <a:solidFill>
                  <a:sysClr val="windowText" lastClr="000000"/>
                </a:solidFill>
              </a:rPr>
              <a:t>機運醸成</a:t>
            </a:r>
          </a:p>
        </p:txBody>
      </p:sp>
      <p:sp>
        <p:nvSpPr>
          <p:cNvPr id="14" name="矢印: 五方向 13">
            <a:extLst>
              <a:ext uri="{FF2B5EF4-FFF2-40B4-BE49-F238E27FC236}">
                <a16:creationId xmlns:a16="http://schemas.microsoft.com/office/drawing/2014/main" id="{E58B260A-0B72-81CC-2042-DE1E1972F0EE}"/>
              </a:ext>
            </a:extLst>
          </p:cNvPr>
          <p:cNvSpPr/>
          <p:nvPr/>
        </p:nvSpPr>
        <p:spPr>
          <a:xfrm>
            <a:off x="2717573" y="2236740"/>
            <a:ext cx="6252937" cy="480191"/>
          </a:xfrm>
          <a:prstGeom prst="homePlate">
            <a:avLst/>
          </a:prstGeom>
          <a:solidFill>
            <a:schemeClr val="accent2">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ysClr val="windowText" lastClr="000000"/>
                </a:solidFill>
              </a:rPr>
              <a:t>リニア中央新幹線・北陸新幹線の動き</a:t>
            </a:r>
            <a:endParaRPr kumimoji="1" lang="en-US" altLang="ja-JP" dirty="0">
              <a:solidFill>
                <a:sysClr val="windowText" lastClr="000000"/>
              </a:solidFill>
            </a:endParaRPr>
          </a:p>
        </p:txBody>
      </p:sp>
      <p:sp>
        <p:nvSpPr>
          <p:cNvPr id="6" name="四角形: 角を丸くする 5">
            <a:extLst>
              <a:ext uri="{FF2B5EF4-FFF2-40B4-BE49-F238E27FC236}">
                <a16:creationId xmlns:a16="http://schemas.microsoft.com/office/drawing/2014/main" id="{C7D33407-FDCC-8354-928A-98346BFA8733}"/>
              </a:ext>
            </a:extLst>
          </p:cNvPr>
          <p:cNvSpPr/>
          <p:nvPr/>
        </p:nvSpPr>
        <p:spPr>
          <a:xfrm>
            <a:off x="9087811" y="2190760"/>
            <a:ext cx="380354" cy="3564299"/>
          </a:xfrm>
          <a:prstGeom prst="roundRect">
            <a:avLst/>
          </a:prstGeom>
          <a:solidFill>
            <a:schemeClr val="accent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b="1" dirty="0"/>
              <a:t>大阪の新たな広域拠点の本格始動</a:t>
            </a:r>
          </a:p>
        </p:txBody>
      </p:sp>
      <p:sp>
        <p:nvSpPr>
          <p:cNvPr id="21" name="テキスト ボックス 20">
            <a:extLst>
              <a:ext uri="{FF2B5EF4-FFF2-40B4-BE49-F238E27FC236}">
                <a16:creationId xmlns:a16="http://schemas.microsoft.com/office/drawing/2014/main" id="{CABA2B2E-916E-0EF1-DAF4-210077FB0876}"/>
              </a:ext>
            </a:extLst>
          </p:cNvPr>
          <p:cNvSpPr txBox="1"/>
          <p:nvPr/>
        </p:nvSpPr>
        <p:spPr>
          <a:xfrm>
            <a:off x="4200736" y="1479165"/>
            <a:ext cx="665922" cy="646331"/>
          </a:xfrm>
          <a:prstGeom prst="rect">
            <a:avLst/>
          </a:prstGeom>
          <a:noFill/>
        </p:spPr>
        <p:txBody>
          <a:bodyPr wrap="square" rtlCol="0">
            <a:spAutoFit/>
          </a:bodyPr>
          <a:lstStyle/>
          <a:p>
            <a:pPr algn="ctr"/>
            <a:r>
              <a:rPr kumimoji="1" lang="en-US" altLang="ja-JP" dirty="0"/>
              <a:t>2026</a:t>
            </a:r>
          </a:p>
          <a:p>
            <a:pPr algn="ctr"/>
            <a:r>
              <a:rPr kumimoji="1" lang="en-US" altLang="ja-JP" dirty="0"/>
              <a:t>(R8)</a:t>
            </a:r>
          </a:p>
        </p:txBody>
      </p:sp>
      <p:sp>
        <p:nvSpPr>
          <p:cNvPr id="22" name="テキスト ボックス 21">
            <a:extLst>
              <a:ext uri="{FF2B5EF4-FFF2-40B4-BE49-F238E27FC236}">
                <a16:creationId xmlns:a16="http://schemas.microsoft.com/office/drawing/2014/main" id="{35337553-6325-05E0-F9BD-E8812ABAC5E5}"/>
              </a:ext>
            </a:extLst>
          </p:cNvPr>
          <p:cNvSpPr txBox="1"/>
          <p:nvPr/>
        </p:nvSpPr>
        <p:spPr>
          <a:xfrm>
            <a:off x="8896978" y="1494570"/>
            <a:ext cx="737485" cy="646331"/>
          </a:xfrm>
          <a:prstGeom prst="rect">
            <a:avLst/>
          </a:prstGeom>
          <a:noFill/>
        </p:spPr>
        <p:txBody>
          <a:bodyPr wrap="square" rtlCol="0">
            <a:spAutoFit/>
          </a:bodyPr>
          <a:lstStyle/>
          <a:p>
            <a:pPr algn="ctr"/>
            <a:r>
              <a:rPr kumimoji="1" lang="en-US" altLang="ja-JP" dirty="0"/>
              <a:t>2040</a:t>
            </a:r>
          </a:p>
          <a:p>
            <a:pPr algn="ctr"/>
            <a:r>
              <a:rPr kumimoji="1" lang="en-US" altLang="ja-JP" dirty="0"/>
              <a:t>(R22)</a:t>
            </a:r>
            <a:endParaRPr kumimoji="1" lang="ja-JP" altLang="en-US" dirty="0"/>
          </a:p>
        </p:txBody>
      </p:sp>
      <p:sp>
        <p:nvSpPr>
          <p:cNvPr id="23" name="テキスト ボックス 22">
            <a:extLst>
              <a:ext uri="{FF2B5EF4-FFF2-40B4-BE49-F238E27FC236}">
                <a16:creationId xmlns:a16="http://schemas.microsoft.com/office/drawing/2014/main" id="{5A47B986-6BCB-E818-A672-EBB0E33F4135}"/>
              </a:ext>
            </a:extLst>
          </p:cNvPr>
          <p:cNvSpPr txBox="1"/>
          <p:nvPr/>
        </p:nvSpPr>
        <p:spPr>
          <a:xfrm>
            <a:off x="6944803" y="1487896"/>
            <a:ext cx="747900" cy="646331"/>
          </a:xfrm>
          <a:prstGeom prst="rect">
            <a:avLst/>
          </a:prstGeom>
          <a:noFill/>
        </p:spPr>
        <p:txBody>
          <a:bodyPr wrap="square" rtlCol="0">
            <a:spAutoFit/>
          </a:bodyPr>
          <a:lstStyle/>
          <a:p>
            <a:pPr algn="ctr"/>
            <a:r>
              <a:rPr kumimoji="1" lang="en-US" altLang="ja-JP" dirty="0"/>
              <a:t>2032</a:t>
            </a:r>
          </a:p>
          <a:p>
            <a:pPr algn="ctr"/>
            <a:r>
              <a:rPr kumimoji="1" lang="en-US" altLang="ja-JP" dirty="0"/>
              <a:t>(R14)</a:t>
            </a:r>
          </a:p>
        </p:txBody>
      </p:sp>
      <p:sp>
        <p:nvSpPr>
          <p:cNvPr id="27" name="テキスト ボックス 26">
            <a:extLst>
              <a:ext uri="{FF2B5EF4-FFF2-40B4-BE49-F238E27FC236}">
                <a16:creationId xmlns:a16="http://schemas.microsoft.com/office/drawing/2014/main" id="{F88D93B0-9171-C4D8-D2A5-DAB102A3762A}"/>
              </a:ext>
            </a:extLst>
          </p:cNvPr>
          <p:cNvSpPr txBox="1"/>
          <p:nvPr/>
        </p:nvSpPr>
        <p:spPr>
          <a:xfrm>
            <a:off x="61881" y="404977"/>
            <a:ext cx="9601199" cy="1077218"/>
          </a:xfrm>
          <a:prstGeom prst="rect">
            <a:avLst/>
          </a:prstGeom>
          <a:noFill/>
        </p:spPr>
        <p:txBody>
          <a:bodyPr wrap="square" rtlCol="0">
            <a:spAutoFit/>
          </a:bodyPr>
          <a:lstStyle/>
          <a:p>
            <a:pPr marL="363538" indent="-188913"/>
            <a:r>
              <a:rPr kumimoji="1" lang="ja-JP" altLang="en-US" sz="1600" dirty="0"/>
              <a:t>〇</a:t>
            </a:r>
            <a:r>
              <a:rPr kumimoji="1" lang="en-US" altLang="ja-JP" sz="1600" dirty="0"/>
              <a:t>2024</a:t>
            </a:r>
            <a:r>
              <a:rPr kumimoji="1" lang="ja-JP" altLang="en-US" sz="1600" dirty="0"/>
              <a:t>年度の柴島浄水場のダウンサイジングに向けた検討を契機として、ダウンサイジング用地を中心としたまちづくりの検討を進める。</a:t>
            </a:r>
            <a:endParaRPr kumimoji="1" lang="en-US" altLang="ja-JP" sz="1600" dirty="0"/>
          </a:p>
          <a:p>
            <a:pPr marL="363538" indent="-188913"/>
            <a:r>
              <a:rPr kumimoji="1" lang="ja-JP" altLang="en-US" sz="1600" dirty="0"/>
              <a:t>○ダウンサイジング用地が活用可能となる</a:t>
            </a:r>
            <a:r>
              <a:rPr kumimoji="1" lang="en-US" altLang="ja-JP" sz="1600" dirty="0"/>
              <a:t>2032</a:t>
            </a:r>
            <a:r>
              <a:rPr kumimoji="1" lang="ja-JP" altLang="en-US" sz="1600" dirty="0"/>
              <a:t>年度より開発プロジェクトの実施に向けた取組を開始し、</a:t>
            </a:r>
            <a:r>
              <a:rPr kumimoji="1" lang="en-US" altLang="ja-JP" sz="1600" dirty="0"/>
              <a:t>2040</a:t>
            </a:r>
            <a:r>
              <a:rPr kumimoji="1" lang="ja-JP" altLang="en-US" sz="1600" dirty="0"/>
              <a:t>年における新たな広域拠点の実現までのまちびらきを目指す。</a:t>
            </a:r>
            <a:endParaRPr kumimoji="1" lang="en-US" altLang="ja-JP" sz="1600" dirty="0"/>
          </a:p>
        </p:txBody>
      </p:sp>
      <p:sp>
        <p:nvSpPr>
          <p:cNvPr id="20" name="矢印: 五方向 19">
            <a:extLst>
              <a:ext uri="{FF2B5EF4-FFF2-40B4-BE49-F238E27FC236}">
                <a16:creationId xmlns:a16="http://schemas.microsoft.com/office/drawing/2014/main" id="{B3114CD0-44F9-0F7F-D5DA-E7459DF62028}"/>
              </a:ext>
            </a:extLst>
          </p:cNvPr>
          <p:cNvSpPr/>
          <p:nvPr/>
        </p:nvSpPr>
        <p:spPr>
          <a:xfrm>
            <a:off x="2717573" y="4346276"/>
            <a:ext cx="642765" cy="630752"/>
          </a:xfrm>
          <a:prstGeom prst="homePlate">
            <a:avLst>
              <a:gd name="adj" fmla="val 29923"/>
            </a:avLst>
          </a:prstGeom>
          <a:solidFill>
            <a:schemeClr val="accent4">
              <a:lumMod val="40000"/>
              <a:lumOff val="60000"/>
            </a:schemeClr>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ysClr val="windowText" lastClr="000000"/>
                </a:solidFill>
              </a:rPr>
              <a:t>基礎</a:t>
            </a:r>
            <a:endParaRPr kumimoji="1" lang="en-US" altLang="ja-JP" sz="1400" dirty="0">
              <a:solidFill>
                <a:sysClr val="windowText" lastClr="000000"/>
              </a:solidFill>
            </a:endParaRPr>
          </a:p>
          <a:p>
            <a:pPr algn="ctr"/>
            <a:r>
              <a:rPr kumimoji="1" lang="ja-JP" altLang="en-US" sz="1400" dirty="0">
                <a:solidFill>
                  <a:sysClr val="windowText" lastClr="000000"/>
                </a:solidFill>
              </a:rPr>
              <a:t>検討</a:t>
            </a:r>
          </a:p>
        </p:txBody>
      </p:sp>
      <p:sp>
        <p:nvSpPr>
          <p:cNvPr id="19" name="テキスト ボックス 18">
            <a:extLst>
              <a:ext uri="{FF2B5EF4-FFF2-40B4-BE49-F238E27FC236}">
                <a16:creationId xmlns:a16="http://schemas.microsoft.com/office/drawing/2014/main" id="{5D52A401-CFA9-61A0-14CE-FB5467DF7859}"/>
              </a:ext>
            </a:extLst>
          </p:cNvPr>
          <p:cNvSpPr txBox="1"/>
          <p:nvPr/>
        </p:nvSpPr>
        <p:spPr>
          <a:xfrm>
            <a:off x="2996157" y="1481758"/>
            <a:ext cx="665922" cy="646331"/>
          </a:xfrm>
          <a:prstGeom prst="rect">
            <a:avLst/>
          </a:prstGeom>
          <a:noFill/>
        </p:spPr>
        <p:txBody>
          <a:bodyPr wrap="square" rtlCol="0">
            <a:spAutoFit/>
          </a:bodyPr>
          <a:lstStyle/>
          <a:p>
            <a:pPr algn="ctr"/>
            <a:r>
              <a:rPr kumimoji="1" lang="en-US" altLang="ja-JP" dirty="0"/>
              <a:t>2024</a:t>
            </a:r>
          </a:p>
          <a:p>
            <a:pPr algn="ctr"/>
            <a:r>
              <a:rPr kumimoji="1" lang="en-US" altLang="ja-JP" dirty="0"/>
              <a:t>(R6)</a:t>
            </a:r>
          </a:p>
        </p:txBody>
      </p:sp>
      <p:sp>
        <p:nvSpPr>
          <p:cNvPr id="11" name="矢印: 五方向 10">
            <a:extLst>
              <a:ext uri="{FF2B5EF4-FFF2-40B4-BE49-F238E27FC236}">
                <a16:creationId xmlns:a16="http://schemas.microsoft.com/office/drawing/2014/main" id="{AD545D8F-56DF-C61B-8435-E458BD649D3E}"/>
              </a:ext>
            </a:extLst>
          </p:cNvPr>
          <p:cNvSpPr/>
          <p:nvPr/>
        </p:nvSpPr>
        <p:spPr>
          <a:xfrm>
            <a:off x="3333320" y="2897341"/>
            <a:ext cx="1162088" cy="333695"/>
          </a:xfrm>
          <a:prstGeom prst="homePlate">
            <a:avLst>
              <a:gd name="adj" fmla="val 28509"/>
            </a:avLst>
          </a:prstGeom>
          <a:solidFill>
            <a:schemeClr val="accent4">
              <a:lumMod val="40000"/>
              <a:lumOff val="60000"/>
            </a:schemeClr>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ysClr val="windowText" lastClr="000000"/>
                </a:solidFill>
              </a:rPr>
              <a:t>基本設計</a:t>
            </a:r>
          </a:p>
        </p:txBody>
      </p:sp>
      <p:sp>
        <p:nvSpPr>
          <p:cNvPr id="24" name="正方形/長方形 23">
            <a:extLst>
              <a:ext uri="{FF2B5EF4-FFF2-40B4-BE49-F238E27FC236}">
                <a16:creationId xmlns:a16="http://schemas.microsoft.com/office/drawing/2014/main" id="{3CE3751C-B070-B91E-2117-D44789ED0DE6}"/>
              </a:ext>
            </a:extLst>
          </p:cNvPr>
          <p:cNvSpPr/>
          <p:nvPr/>
        </p:nvSpPr>
        <p:spPr>
          <a:xfrm>
            <a:off x="2730051" y="2897341"/>
            <a:ext cx="111538" cy="333695"/>
          </a:xfrm>
          <a:prstGeom prst="rect">
            <a:avLst/>
          </a:prstGeom>
          <a:solidFill>
            <a:schemeClr val="accent4">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6" name="正方形/長方形 25">
            <a:extLst>
              <a:ext uri="{FF2B5EF4-FFF2-40B4-BE49-F238E27FC236}">
                <a16:creationId xmlns:a16="http://schemas.microsoft.com/office/drawing/2014/main" id="{763FBCB9-12F4-FAB0-CD6A-7B9FB1B827E1}"/>
              </a:ext>
            </a:extLst>
          </p:cNvPr>
          <p:cNvSpPr/>
          <p:nvPr/>
        </p:nvSpPr>
        <p:spPr>
          <a:xfrm>
            <a:off x="2915701" y="2897341"/>
            <a:ext cx="111538" cy="333695"/>
          </a:xfrm>
          <a:prstGeom prst="rect">
            <a:avLst/>
          </a:prstGeom>
          <a:solidFill>
            <a:schemeClr val="accent4">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ysClr val="windowText" lastClr="000000"/>
              </a:solidFill>
            </a:endParaRPr>
          </a:p>
        </p:txBody>
      </p:sp>
      <p:grpSp>
        <p:nvGrpSpPr>
          <p:cNvPr id="39" name="グループ化 38">
            <a:extLst>
              <a:ext uri="{FF2B5EF4-FFF2-40B4-BE49-F238E27FC236}">
                <a16:creationId xmlns:a16="http://schemas.microsoft.com/office/drawing/2014/main" id="{236413C5-F7F5-C826-33A9-9CC3347EC63B}"/>
              </a:ext>
            </a:extLst>
          </p:cNvPr>
          <p:cNvGrpSpPr/>
          <p:nvPr/>
        </p:nvGrpSpPr>
        <p:grpSpPr>
          <a:xfrm>
            <a:off x="7375849" y="2935394"/>
            <a:ext cx="865515" cy="541160"/>
            <a:chOff x="7229208" y="3646076"/>
            <a:chExt cx="865515" cy="541160"/>
          </a:xfrm>
        </p:grpSpPr>
        <p:sp>
          <p:nvSpPr>
            <p:cNvPr id="35" name="矢印: 山形 34">
              <a:extLst>
                <a:ext uri="{FF2B5EF4-FFF2-40B4-BE49-F238E27FC236}">
                  <a16:creationId xmlns:a16="http://schemas.microsoft.com/office/drawing/2014/main" id="{BA546025-094A-1B2B-94EE-89A00AA8ADB4}"/>
                </a:ext>
              </a:extLst>
            </p:cNvPr>
            <p:cNvSpPr/>
            <p:nvPr/>
          </p:nvSpPr>
          <p:spPr>
            <a:xfrm>
              <a:off x="7229208" y="3650751"/>
              <a:ext cx="208783" cy="536485"/>
            </a:xfrm>
            <a:prstGeom prst="chevron">
              <a:avLst>
                <a:gd name="adj" fmla="val 49834"/>
              </a:avLst>
            </a:prstGeom>
            <a:solidFill>
              <a:schemeClr val="accent4">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dirty="0">
                <a:solidFill>
                  <a:sysClr val="windowText" lastClr="000000"/>
                </a:solidFill>
              </a:endParaRPr>
            </a:p>
          </p:txBody>
        </p:sp>
        <p:sp>
          <p:nvSpPr>
            <p:cNvPr id="36" name="矢印: 山形 35">
              <a:extLst>
                <a:ext uri="{FF2B5EF4-FFF2-40B4-BE49-F238E27FC236}">
                  <a16:creationId xmlns:a16="http://schemas.microsoft.com/office/drawing/2014/main" id="{BA8DA6EC-18C1-7C9C-FFD8-FC2585D39E47}"/>
                </a:ext>
              </a:extLst>
            </p:cNvPr>
            <p:cNvSpPr/>
            <p:nvPr/>
          </p:nvSpPr>
          <p:spPr>
            <a:xfrm>
              <a:off x="7441366" y="3647976"/>
              <a:ext cx="208783" cy="536485"/>
            </a:xfrm>
            <a:prstGeom prst="chevron">
              <a:avLst>
                <a:gd name="adj" fmla="val 49834"/>
              </a:avLst>
            </a:prstGeom>
            <a:solidFill>
              <a:schemeClr val="accent4">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dirty="0">
                <a:solidFill>
                  <a:sysClr val="windowText" lastClr="000000"/>
                </a:solidFill>
              </a:endParaRPr>
            </a:p>
          </p:txBody>
        </p:sp>
        <p:sp>
          <p:nvSpPr>
            <p:cNvPr id="37" name="矢印: 山形 36">
              <a:extLst>
                <a:ext uri="{FF2B5EF4-FFF2-40B4-BE49-F238E27FC236}">
                  <a16:creationId xmlns:a16="http://schemas.microsoft.com/office/drawing/2014/main" id="{A2929484-494F-F656-98AA-A1124A6FF5B0}"/>
                </a:ext>
              </a:extLst>
            </p:cNvPr>
            <p:cNvSpPr/>
            <p:nvPr/>
          </p:nvSpPr>
          <p:spPr>
            <a:xfrm>
              <a:off x="7653072" y="3648851"/>
              <a:ext cx="208783" cy="536485"/>
            </a:xfrm>
            <a:prstGeom prst="chevron">
              <a:avLst>
                <a:gd name="adj" fmla="val 49834"/>
              </a:avLst>
            </a:prstGeom>
            <a:solidFill>
              <a:schemeClr val="accent4">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dirty="0">
                <a:solidFill>
                  <a:sysClr val="windowText" lastClr="000000"/>
                </a:solidFill>
              </a:endParaRPr>
            </a:p>
          </p:txBody>
        </p:sp>
        <p:sp>
          <p:nvSpPr>
            <p:cNvPr id="38" name="矢印: 山形 37">
              <a:extLst>
                <a:ext uri="{FF2B5EF4-FFF2-40B4-BE49-F238E27FC236}">
                  <a16:creationId xmlns:a16="http://schemas.microsoft.com/office/drawing/2014/main" id="{642D13D5-D15D-C96E-FEC1-F363E032E356}"/>
                </a:ext>
              </a:extLst>
            </p:cNvPr>
            <p:cNvSpPr/>
            <p:nvPr/>
          </p:nvSpPr>
          <p:spPr>
            <a:xfrm>
              <a:off x="7885940" y="3646076"/>
              <a:ext cx="208783" cy="536485"/>
            </a:xfrm>
            <a:prstGeom prst="chevron">
              <a:avLst>
                <a:gd name="adj" fmla="val 49834"/>
              </a:avLst>
            </a:prstGeom>
            <a:solidFill>
              <a:schemeClr val="accent4">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dirty="0">
                <a:solidFill>
                  <a:sysClr val="windowText" lastClr="000000"/>
                </a:solidFill>
              </a:endParaRPr>
            </a:p>
          </p:txBody>
        </p:sp>
      </p:grpSp>
      <p:sp>
        <p:nvSpPr>
          <p:cNvPr id="3" name="四角形: 角を丸くする 2">
            <a:extLst>
              <a:ext uri="{FF2B5EF4-FFF2-40B4-BE49-F238E27FC236}">
                <a16:creationId xmlns:a16="http://schemas.microsoft.com/office/drawing/2014/main" id="{E2D31A17-9B00-CA30-BFC4-FF2C33902115}"/>
              </a:ext>
            </a:extLst>
          </p:cNvPr>
          <p:cNvSpPr/>
          <p:nvPr/>
        </p:nvSpPr>
        <p:spPr>
          <a:xfrm>
            <a:off x="7056328" y="3003159"/>
            <a:ext cx="500686" cy="2629506"/>
          </a:xfrm>
          <a:prstGeom prst="roundRect">
            <a:avLst/>
          </a:prstGeom>
          <a:solidFill>
            <a:schemeClr val="accent6">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400" dirty="0">
                <a:solidFill>
                  <a:sysClr val="windowText" lastClr="000000"/>
                </a:solidFill>
              </a:rPr>
              <a:t>整備に向けた具体的な手続き</a:t>
            </a:r>
            <a:endParaRPr kumimoji="1" lang="en-US" altLang="ja-JP" sz="1400" dirty="0">
              <a:solidFill>
                <a:sysClr val="windowText" lastClr="000000"/>
              </a:solidFill>
            </a:endParaRPr>
          </a:p>
          <a:p>
            <a:pPr algn="ctr"/>
            <a:r>
              <a:rPr kumimoji="1" lang="ja-JP" altLang="en-US" sz="1400" dirty="0">
                <a:solidFill>
                  <a:sysClr val="windowText" lastClr="000000"/>
                </a:solidFill>
              </a:rPr>
              <a:t>（都市計画など）</a:t>
            </a:r>
          </a:p>
        </p:txBody>
      </p:sp>
      <p:sp>
        <p:nvSpPr>
          <p:cNvPr id="49" name="正方形/長方形 48">
            <a:extLst>
              <a:ext uri="{FF2B5EF4-FFF2-40B4-BE49-F238E27FC236}">
                <a16:creationId xmlns:a16="http://schemas.microsoft.com/office/drawing/2014/main" id="{725A6FBA-71A2-E857-D572-EB0D49F6405E}"/>
              </a:ext>
            </a:extLst>
          </p:cNvPr>
          <p:cNvSpPr/>
          <p:nvPr/>
        </p:nvSpPr>
        <p:spPr>
          <a:xfrm>
            <a:off x="3109494" y="2897341"/>
            <a:ext cx="111538" cy="333695"/>
          </a:xfrm>
          <a:prstGeom prst="rect">
            <a:avLst/>
          </a:prstGeom>
          <a:solidFill>
            <a:schemeClr val="accent4">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50" name="矢印: 五方向 49">
            <a:extLst>
              <a:ext uri="{FF2B5EF4-FFF2-40B4-BE49-F238E27FC236}">
                <a16:creationId xmlns:a16="http://schemas.microsoft.com/office/drawing/2014/main" id="{5CF3A66C-0957-3A6C-D25E-3B87B683ED61}"/>
              </a:ext>
            </a:extLst>
          </p:cNvPr>
          <p:cNvSpPr/>
          <p:nvPr/>
        </p:nvSpPr>
        <p:spPr>
          <a:xfrm>
            <a:off x="3331632" y="3285932"/>
            <a:ext cx="1145824" cy="233611"/>
          </a:xfrm>
          <a:prstGeom prst="homePlate">
            <a:avLst>
              <a:gd name="adj" fmla="val 28509"/>
            </a:avLst>
          </a:prstGeom>
          <a:solidFill>
            <a:schemeClr val="accent4">
              <a:lumMod val="40000"/>
              <a:lumOff val="60000"/>
            </a:schemeClr>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ysClr val="windowText" lastClr="000000"/>
                </a:solidFill>
              </a:rPr>
              <a:t>都市計画の整理</a:t>
            </a:r>
          </a:p>
        </p:txBody>
      </p:sp>
      <p:sp>
        <p:nvSpPr>
          <p:cNvPr id="61" name="二等辺三角形 60">
            <a:extLst>
              <a:ext uri="{FF2B5EF4-FFF2-40B4-BE49-F238E27FC236}">
                <a16:creationId xmlns:a16="http://schemas.microsoft.com/office/drawing/2014/main" id="{985DF7BD-C51F-09B2-BA5F-055D3A62388B}"/>
              </a:ext>
            </a:extLst>
          </p:cNvPr>
          <p:cNvSpPr/>
          <p:nvPr/>
        </p:nvSpPr>
        <p:spPr>
          <a:xfrm rot="5400000">
            <a:off x="7052528" y="4084408"/>
            <a:ext cx="1777322" cy="143125"/>
          </a:xfrm>
          <a:prstGeom prst="triangle">
            <a:avLst/>
          </a:prstGeom>
          <a:solidFill>
            <a:schemeClr val="bg1">
              <a:lumMod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二等辺三角形 61">
            <a:extLst>
              <a:ext uri="{FF2B5EF4-FFF2-40B4-BE49-F238E27FC236}">
                <a16:creationId xmlns:a16="http://schemas.microsoft.com/office/drawing/2014/main" id="{3DBB5E33-F54E-D9F0-B524-0CC9397E4CC3}"/>
              </a:ext>
            </a:extLst>
          </p:cNvPr>
          <p:cNvSpPr/>
          <p:nvPr/>
        </p:nvSpPr>
        <p:spPr>
          <a:xfrm rot="5400000">
            <a:off x="7971585" y="4092517"/>
            <a:ext cx="1777322" cy="143125"/>
          </a:xfrm>
          <a:prstGeom prst="triangle">
            <a:avLst/>
          </a:prstGeom>
          <a:solidFill>
            <a:schemeClr val="bg1">
              <a:lumMod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a:extLst>
              <a:ext uri="{FF2B5EF4-FFF2-40B4-BE49-F238E27FC236}">
                <a16:creationId xmlns:a16="http://schemas.microsoft.com/office/drawing/2014/main" id="{92549D21-739C-A394-77D6-E8F2C18A39FC}"/>
              </a:ext>
            </a:extLst>
          </p:cNvPr>
          <p:cNvSpPr txBox="1"/>
          <p:nvPr/>
        </p:nvSpPr>
        <p:spPr>
          <a:xfrm>
            <a:off x="152400" y="5804534"/>
            <a:ext cx="9601199" cy="830997"/>
          </a:xfrm>
          <a:prstGeom prst="rect">
            <a:avLst/>
          </a:prstGeom>
          <a:noFill/>
        </p:spPr>
        <p:txBody>
          <a:bodyPr wrap="square" rtlCol="0">
            <a:spAutoFit/>
          </a:bodyPr>
          <a:lstStyle/>
          <a:p>
            <a:pPr marL="363538" indent="-188913"/>
            <a:r>
              <a:rPr kumimoji="1" lang="ja-JP" altLang="en-US" sz="1600" dirty="0"/>
              <a:t>〇</a:t>
            </a:r>
            <a:r>
              <a:rPr kumimoji="1" lang="ja-JP" altLang="en-US" sz="1600" b="1" u="sng" dirty="0"/>
              <a:t>新幹線駅に近い大規模な開発用地の存在を早期から</a:t>
            </a:r>
            <a:r>
              <a:rPr kumimoji="1" lang="en-US" altLang="ja-JP" sz="1600" b="1" u="sng" dirty="0"/>
              <a:t>PR</a:t>
            </a:r>
            <a:r>
              <a:rPr kumimoji="1" lang="ja-JP" altLang="en-US" sz="1600" dirty="0"/>
              <a:t>して、良好な都市開発プロジェクトを誘致していくため、早期にエリア計画 </a:t>
            </a:r>
            <a:r>
              <a:rPr kumimoji="1" lang="en-US" altLang="ja-JP" sz="1600" dirty="0"/>
              <a:t>Ver. 1.0</a:t>
            </a:r>
            <a:r>
              <a:rPr kumimoji="1" lang="ja-JP" altLang="en-US" sz="1600" dirty="0"/>
              <a:t> としてとりまとめたい。</a:t>
            </a:r>
            <a:endParaRPr kumimoji="1" lang="en-US" altLang="ja-JP" sz="1600" dirty="0"/>
          </a:p>
          <a:p>
            <a:pPr marL="363538" indent="-188913"/>
            <a:r>
              <a:rPr kumimoji="1" lang="ja-JP" altLang="en-US" sz="1600" dirty="0"/>
              <a:t>（用地開発が可能となる</a:t>
            </a:r>
            <a:r>
              <a:rPr kumimoji="1" lang="en-US" altLang="ja-JP" sz="1600" dirty="0"/>
              <a:t>2032</a:t>
            </a:r>
            <a:r>
              <a:rPr kumimoji="1" lang="ja-JP" altLang="en-US" sz="1600" dirty="0"/>
              <a:t>年度までの間に、検討の深度化に合わせて段階的に充実化）</a:t>
            </a:r>
          </a:p>
        </p:txBody>
      </p:sp>
      <p:sp>
        <p:nvSpPr>
          <p:cNvPr id="18" name="スライド番号プレースホルダー 17">
            <a:extLst>
              <a:ext uri="{FF2B5EF4-FFF2-40B4-BE49-F238E27FC236}">
                <a16:creationId xmlns:a16="http://schemas.microsoft.com/office/drawing/2014/main" id="{074E2359-9730-A087-CFAF-96DE71210E8E}"/>
              </a:ext>
            </a:extLst>
          </p:cNvPr>
          <p:cNvSpPr>
            <a:spLocks noGrp="1"/>
          </p:cNvSpPr>
          <p:nvPr>
            <p:ph type="sldNum" sz="quarter" idx="12"/>
          </p:nvPr>
        </p:nvSpPr>
        <p:spPr>
          <a:xfrm>
            <a:off x="6996113" y="6486959"/>
            <a:ext cx="2228850" cy="365125"/>
          </a:xfrm>
        </p:spPr>
        <p:txBody>
          <a:bodyPr/>
          <a:lstStyle/>
          <a:p>
            <a:fld id="{F16605E3-4FCF-47F4-864E-420622D74107}" type="slidenum">
              <a:rPr kumimoji="1" lang="ja-JP" altLang="en-US" smtClean="0"/>
              <a:t>10</a:t>
            </a:fld>
            <a:endParaRPr kumimoji="1" lang="ja-JP" altLang="en-US" dirty="0"/>
          </a:p>
        </p:txBody>
      </p:sp>
      <p:sp>
        <p:nvSpPr>
          <p:cNvPr id="29" name="テキスト ボックス 28">
            <a:extLst>
              <a:ext uri="{FF2B5EF4-FFF2-40B4-BE49-F238E27FC236}">
                <a16:creationId xmlns:a16="http://schemas.microsoft.com/office/drawing/2014/main" id="{E2D1C6D7-6ADC-DB8D-BA77-FFC81D416DC8}"/>
              </a:ext>
            </a:extLst>
          </p:cNvPr>
          <p:cNvSpPr txBox="1"/>
          <p:nvPr/>
        </p:nvSpPr>
        <p:spPr>
          <a:xfrm>
            <a:off x="8716112" y="62366"/>
            <a:ext cx="1156340" cy="307777"/>
          </a:xfrm>
          <a:prstGeom prst="rect">
            <a:avLst/>
          </a:prstGeom>
          <a:noFill/>
        </p:spPr>
        <p:txBody>
          <a:bodyPr wrap="square" rtlCol="0">
            <a:spAutoFit/>
          </a:bodyPr>
          <a:lstStyle/>
          <a:p>
            <a:r>
              <a:rPr kumimoji="1" lang="ja-JP" altLang="en-US" sz="1400" dirty="0">
                <a:solidFill>
                  <a:schemeClr val="bg1"/>
                </a:solidFill>
              </a:rPr>
              <a:t>（大阪市）</a:t>
            </a:r>
          </a:p>
        </p:txBody>
      </p:sp>
      <p:sp>
        <p:nvSpPr>
          <p:cNvPr id="32" name="テキスト ボックス 31">
            <a:extLst>
              <a:ext uri="{FF2B5EF4-FFF2-40B4-BE49-F238E27FC236}">
                <a16:creationId xmlns:a16="http://schemas.microsoft.com/office/drawing/2014/main" id="{D04EE183-2C18-8DB0-8029-6352DAE92FCC}"/>
              </a:ext>
            </a:extLst>
          </p:cNvPr>
          <p:cNvSpPr txBox="1"/>
          <p:nvPr/>
        </p:nvSpPr>
        <p:spPr>
          <a:xfrm>
            <a:off x="79527" y="40977"/>
            <a:ext cx="3543141" cy="276999"/>
          </a:xfrm>
          <a:prstGeom prst="rect">
            <a:avLst/>
          </a:prstGeom>
          <a:noFill/>
          <a:ln>
            <a:solidFill>
              <a:schemeClr val="bg1"/>
            </a:solidFill>
          </a:ln>
        </p:spPr>
        <p:txBody>
          <a:bodyPr wrap="square" lIns="0" tIns="0" rIns="0" bIns="0" rtlCol="0">
            <a:spAutoFit/>
          </a:bodyPr>
          <a:lstStyle/>
          <a:p>
            <a:r>
              <a:rPr kumimoji="1" lang="ja-JP" altLang="en-US" sz="1800" b="1" dirty="0">
                <a:solidFill>
                  <a:schemeClr val="bg1"/>
                </a:solidFill>
              </a:rPr>
              <a:t>（３）淡路駅エリアのまちづくり</a:t>
            </a:r>
            <a:endParaRPr kumimoji="1" lang="en-US" altLang="ja-JP" sz="1800" b="1" dirty="0">
              <a:solidFill>
                <a:schemeClr val="bg1"/>
              </a:solidFill>
            </a:endParaRPr>
          </a:p>
        </p:txBody>
      </p:sp>
      <p:sp>
        <p:nvSpPr>
          <p:cNvPr id="17" name="矢印: 山形 16">
            <a:extLst>
              <a:ext uri="{FF2B5EF4-FFF2-40B4-BE49-F238E27FC236}">
                <a16:creationId xmlns:a16="http://schemas.microsoft.com/office/drawing/2014/main" id="{8568515D-EE7D-8ED0-4060-5E4860811251}"/>
              </a:ext>
            </a:extLst>
          </p:cNvPr>
          <p:cNvSpPr/>
          <p:nvPr/>
        </p:nvSpPr>
        <p:spPr>
          <a:xfrm>
            <a:off x="3388170" y="4309263"/>
            <a:ext cx="3606742" cy="724860"/>
          </a:xfrm>
          <a:prstGeom prst="chevron">
            <a:avLst>
              <a:gd name="adj" fmla="val 29157"/>
            </a:avLst>
          </a:prstGeom>
          <a:solidFill>
            <a:schemeClr val="accent4">
              <a:lumMod val="40000"/>
              <a:lumOff val="60000"/>
            </a:schemeClr>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ysClr val="windowText" lastClr="000000"/>
                </a:solidFill>
              </a:rPr>
              <a:t>開発用地を中心とした検討～策定</a:t>
            </a:r>
            <a:endParaRPr kumimoji="1" lang="en-US" altLang="ja-JP" sz="1400" b="1" dirty="0">
              <a:solidFill>
                <a:sysClr val="windowText" lastClr="000000"/>
              </a:solidFill>
            </a:endParaRPr>
          </a:p>
          <a:p>
            <a:pPr algn="ctr"/>
            <a:endParaRPr kumimoji="1" lang="en-US" altLang="ja-JP" sz="1400" b="1" dirty="0">
              <a:solidFill>
                <a:sysClr val="windowText" lastClr="000000"/>
              </a:solidFill>
            </a:endParaRPr>
          </a:p>
          <a:p>
            <a:pPr algn="ctr"/>
            <a:endParaRPr kumimoji="1" lang="ja-JP" altLang="en-US" sz="1600" b="1" dirty="0">
              <a:solidFill>
                <a:sysClr val="windowText" lastClr="000000"/>
              </a:solidFill>
            </a:endParaRPr>
          </a:p>
        </p:txBody>
      </p:sp>
      <p:sp>
        <p:nvSpPr>
          <p:cNvPr id="40" name="矢印: 山形 39">
            <a:extLst>
              <a:ext uri="{FF2B5EF4-FFF2-40B4-BE49-F238E27FC236}">
                <a16:creationId xmlns:a16="http://schemas.microsoft.com/office/drawing/2014/main" id="{FE961B31-620A-F7F8-8AAD-1598CF7EC3CF}"/>
              </a:ext>
            </a:extLst>
          </p:cNvPr>
          <p:cNvSpPr/>
          <p:nvPr/>
        </p:nvSpPr>
        <p:spPr>
          <a:xfrm>
            <a:off x="5031573" y="4569622"/>
            <a:ext cx="1802989" cy="350253"/>
          </a:xfrm>
          <a:prstGeom prst="chevron">
            <a:avLst>
              <a:gd name="adj" fmla="val 28974"/>
            </a:avLst>
          </a:prstGeom>
          <a:solidFill>
            <a:schemeClr val="accent4">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ysClr val="windowText" lastClr="000000"/>
                </a:solidFill>
              </a:rPr>
              <a:t>検討の深度化に合わせて</a:t>
            </a:r>
            <a:endParaRPr kumimoji="1" lang="en-US" altLang="ja-JP" sz="1000" dirty="0">
              <a:solidFill>
                <a:sysClr val="windowText" lastClr="000000"/>
              </a:solidFill>
            </a:endParaRPr>
          </a:p>
          <a:p>
            <a:pPr algn="ctr"/>
            <a:r>
              <a:rPr kumimoji="1" lang="ja-JP" altLang="en-US" sz="1000" dirty="0">
                <a:solidFill>
                  <a:sysClr val="windowText" lastClr="000000"/>
                </a:solidFill>
              </a:rPr>
              <a:t>内容を充実化</a:t>
            </a:r>
          </a:p>
        </p:txBody>
      </p:sp>
      <p:sp>
        <p:nvSpPr>
          <p:cNvPr id="46" name="矢印: 山形 45">
            <a:extLst>
              <a:ext uri="{FF2B5EF4-FFF2-40B4-BE49-F238E27FC236}">
                <a16:creationId xmlns:a16="http://schemas.microsoft.com/office/drawing/2014/main" id="{56646C16-048D-576F-83FF-83E2AC8A6C3C}"/>
              </a:ext>
            </a:extLst>
          </p:cNvPr>
          <p:cNvSpPr/>
          <p:nvPr/>
        </p:nvSpPr>
        <p:spPr>
          <a:xfrm>
            <a:off x="4848352" y="4568172"/>
            <a:ext cx="208759" cy="350253"/>
          </a:xfrm>
          <a:prstGeom prst="chevron">
            <a:avLst>
              <a:gd name="adj" fmla="val 51070"/>
            </a:avLst>
          </a:prstGeom>
          <a:solidFill>
            <a:schemeClr val="accent4">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solidFill>
                <a:sysClr val="windowText" lastClr="000000"/>
              </a:solidFill>
            </a:endParaRPr>
          </a:p>
        </p:txBody>
      </p:sp>
      <p:sp>
        <p:nvSpPr>
          <p:cNvPr id="47" name="矢印: 山形 46">
            <a:extLst>
              <a:ext uri="{FF2B5EF4-FFF2-40B4-BE49-F238E27FC236}">
                <a16:creationId xmlns:a16="http://schemas.microsoft.com/office/drawing/2014/main" id="{DFF16CDF-DB29-4624-8C1C-D15A7DABD817}"/>
              </a:ext>
            </a:extLst>
          </p:cNvPr>
          <p:cNvSpPr/>
          <p:nvPr/>
        </p:nvSpPr>
        <p:spPr>
          <a:xfrm>
            <a:off x="4653530" y="4568171"/>
            <a:ext cx="208759" cy="350253"/>
          </a:xfrm>
          <a:prstGeom prst="chevron">
            <a:avLst>
              <a:gd name="adj" fmla="val 51070"/>
            </a:avLst>
          </a:prstGeom>
          <a:solidFill>
            <a:schemeClr val="accent4">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solidFill>
                <a:sysClr val="windowText" lastClr="000000"/>
              </a:solidFill>
            </a:endParaRPr>
          </a:p>
        </p:txBody>
      </p:sp>
      <p:grpSp>
        <p:nvGrpSpPr>
          <p:cNvPr id="51" name="グループ化 50">
            <a:extLst>
              <a:ext uri="{FF2B5EF4-FFF2-40B4-BE49-F238E27FC236}">
                <a16:creationId xmlns:a16="http://schemas.microsoft.com/office/drawing/2014/main" id="{72520358-5A31-7D26-3CE0-7BA302D2A1ED}"/>
              </a:ext>
            </a:extLst>
          </p:cNvPr>
          <p:cNvGrpSpPr/>
          <p:nvPr/>
        </p:nvGrpSpPr>
        <p:grpSpPr>
          <a:xfrm>
            <a:off x="3645581" y="4530475"/>
            <a:ext cx="938770" cy="433055"/>
            <a:chOff x="3730899" y="4525215"/>
            <a:chExt cx="938770" cy="433055"/>
          </a:xfrm>
        </p:grpSpPr>
        <p:sp>
          <p:nvSpPr>
            <p:cNvPr id="52" name="楕円 51">
              <a:extLst>
                <a:ext uri="{FF2B5EF4-FFF2-40B4-BE49-F238E27FC236}">
                  <a16:creationId xmlns:a16="http://schemas.microsoft.com/office/drawing/2014/main" id="{FA980848-CA4D-FE8C-D8AC-E6FAD13A77BB}"/>
                </a:ext>
              </a:extLst>
            </p:cNvPr>
            <p:cNvSpPr/>
            <p:nvPr/>
          </p:nvSpPr>
          <p:spPr>
            <a:xfrm>
              <a:off x="3730899" y="4525215"/>
              <a:ext cx="938770" cy="420491"/>
            </a:xfrm>
            <a:prstGeom prst="ellipse">
              <a:avLst/>
            </a:prstGeom>
            <a:solidFill>
              <a:srgbClr val="C89800">
                <a:alpha val="40000"/>
              </a:srgbClr>
            </a:solidFill>
            <a:ln>
              <a:solidFill>
                <a:schemeClr val="bg1">
                  <a:lumMod val="65000"/>
                </a:schemeClr>
              </a:solid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7F1470B0-E5A9-7C10-8877-CD88C616C855}"/>
                </a:ext>
              </a:extLst>
            </p:cNvPr>
            <p:cNvSpPr txBox="1"/>
            <p:nvPr/>
          </p:nvSpPr>
          <p:spPr>
            <a:xfrm>
              <a:off x="3769277" y="4527383"/>
              <a:ext cx="890126" cy="430887"/>
            </a:xfrm>
            <a:prstGeom prst="rect">
              <a:avLst/>
            </a:prstGeom>
            <a:noFill/>
          </p:spPr>
          <p:txBody>
            <a:bodyPr wrap="square" rtlCol="0">
              <a:spAutoFit/>
            </a:bodyPr>
            <a:lstStyle/>
            <a:p>
              <a:pPr algn="ctr"/>
              <a:r>
                <a:rPr kumimoji="1" lang="en-US" altLang="ja-JP" sz="1050" dirty="0"/>
                <a:t>Ver.</a:t>
              </a:r>
              <a:r>
                <a:rPr kumimoji="1" lang="ja-JP" altLang="en-US" sz="1050" dirty="0"/>
                <a:t> </a:t>
              </a:r>
              <a:r>
                <a:rPr kumimoji="1" lang="en-US" altLang="ja-JP" sz="1050" dirty="0"/>
                <a:t>1.0</a:t>
              </a:r>
            </a:p>
            <a:p>
              <a:pPr algn="ctr"/>
              <a:r>
                <a:rPr kumimoji="1" lang="ja-JP" altLang="en-US" sz="1050" dirty="0"/>
                <a:t>とりまとめ</a:t>
              </a:r>
            </a:p>
          </p:txBody>
        </p:sp>
      </p:grpSp>
    </p:spTree>
    <p:extLst>
      <p:ext uri="{BB962C8B-B14F-4D97-AF65-F5344CB8AC3E}">
        <p14:creationId xmlns:p14="http://schemas.microsoft.com/office/powerpoint/2010/main" val="1045834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テキスト ボックス 373">
            <a:extLst>
              <a:ext uri="{FF2B5EF4-FFF2-40B4-BE49-F238E27FC236}">
                <a16:creationId xmlns:a16="http://schemas.microsoft.com/office/drawing/2014/main" id="{8A04C924-1C15-20B4-9F57-134DC81414EE}"/>
              </a:ext>
            </a:extLst>
          </p:cNvPr>
          <p:cNvSpPr txBox="1"/>
          <p:nvPr/>
        </p:nvSpPr>
        <p:spPr>
          <a:xfrm>
            <a:off x="0" y="0"/>
            <a:ext cx="9906000" cy="707886"/>
          </a:xfrm>
          <a:prstGeom prst="rect">
            <a:avLst/>
          </a:prstGeom>
          <a:solidFill>
            <a:srgbClr val="002060"/>
          </a:solidFill>
        </p:spPr>
        <p:txBody>
          <a:bodyPr wrap="square" rtlCol="0">
            <a:spAutoFit/>
          </a:bodyPr>
          <a:lstStyle/>
          <a:p>
            <a:pPr algn="ctr"/>
            <a:r>
              <a:rPr kumimoji="1" lang="ja-JP" altLang="en-US" sz="2000" dirty="0">
                <a:solidFill>
                  <a:schemeClr val="bg1"/>
                </a:solidFill>
              </a:rPr>
              <a:t>　　　　</a:t>
            </a:r>
            <a:endParaRPr kumimoji="1" lang="en-US" altLang="ja-JP" sz="2000" dirty="0">
              <a:solidFill>
                <a:schemeClr val="bg1"/>
              </a:solidFill>
            </a:endParaRPr>
          </a:p>
          <a:p>
            <a:pPr algn="ctr"/>
            <a:r>
              <a:rPr kumimoji="1" lang="ja-JP" altLang="en-US" sz="2000" dirty="0">
                <a:solidFill>
                  <a:schemeClr val="bg1"/>
                </a:solidFill>
              </a:rPr>
              <a:t>位置づけ・役割と新たなまちづくりに向けた動き</a:t>
            </a:r>
          </a:p>
        </p:txBody>
      </p:sp>
      <p:pic>
        <p:nvPicPr>
          <p:cNvPr id="14" name="図 13">
            <a:extLst>
              <a:ext uri="{FF2B5EF4-FFF2-40B4-BE49-F238E27FC236}">
                <a16:creationId xmlns:a16="http://schemas.microsoft.com/office/drawing/2014/main" id="{475396E0-ACD2-E232-697F-00D2EE338E9E}"/>
              </a:ext>
            </a:extLst>
          </p:cNvPr>
          <p:cNvPicPr>
            <a:picLocks noChangeAspect="1"/>
          </p:cNvPicPr>
          <p:nvPr/>
        </p:nvPicPr>
        <p:blipFill rotWithShape="1">
          <a:blip r:embed="rId2"/>
          <a:srcRect b="3946"/>
          <a:stretch/>
        </p:blipFill>
        <p:spPr>
          <a:xfrm>
            <a:off x="296317" y="2245929"/>
            <a:ext cx="4277773" cy="1923599"/>
          </a:xfrm>
          <a:prstGeom prst="rect">
            <a:avLst/>
          </a:prstGeom>
        </p:spPr>
      </p:pic>
      <p:sp>
        <p:nvSpPr>
          <p:cNvPr id="25" name="正方形/長方形 24">
            <a:extLst>
              <a:ext uri="{FF2B5EF4-FFF2-40B4-BE49-F238E27FC236}">
                <a16:creationId xmlns:a16="http://schemas.microsoft.com/office/drawing/2014/main" id="{C23CBD13-E344-755B-98CF-5EC02FFCCFBB}"/>
              </a:ext>
            </a:extLst>
          </p:cNvPr>
          <p:cNvSpPr/>
          <p:nvPr/>
        </p:nvSpPr>
        <p:spPr>
          <a:xfrm>
            <a:off x="376528" y="2251686"/>
            <a:ext cx="4261947" cy="1894472"/>
          </a:xfrm>
          <a:prstGeom prst="rect">
            <a:avLst/>
          </a:prstGeom>
          <a:solidFill>
            <a:srgbClr val="FFFFFF">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249" name="楕円 248">
            <a:extLst>
              <a:ext uri="{FF2B5EF4-FFF2-40B4-BE49-F238E27FC236}">
                <a16:creationId xmlns:a16="http://schemas.microsoft.com/office/drawing/2014/main" id="{874F3FB6-B2AA-C5CF-BB51-531F8B00107D}"/>
              </a:ext>
            </a:extLst>
          </p:cNvPr>
          <p:cNvSpPr/>
          <p:nvPr/>
        </p:nvSpPr>
        <p:spPr>
          <a:xfrm>
            <a:off x="712191" y="2964074"/>
            <a:ext cx="1440911" cy="913856"/>
          </a:xfrm>
          <a:prstGeom prst="ellipse">
            <a:avLst/>
          </a:prstGeom>
          <a:solidFill>
            <a:srgbClr val="FF9900">
              <a:alpha val="20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游ゴシック" panose="020B0400000000000000" pitchFamily="50" charset="-128"/>
              <a:ea typeface="游ゴシック" panose="020B0400000000000000" pitchFamily="50" charset="-128"/>
            </a:endParaRPr>
          </a:p>
        </p:txBody>
      </p:sp>
      <p:sp>
        <p:nvSpPr>
          <p:cNvPr id="244" name="楕円 243">
            <a:extLst>
              <a:ext uri="{FF2B5EF4-FFF2-40B4-BE49-F238E27FC236}">
                <a16:creationId xmlns:a16="http://schemas.microsoft.com/office/drawing/2014/main" id="{5D17F3E9-0A3E-8C51-FEFD-FF3A6DC90A5A}"/>
              </a:ext>
            </a:extLst>
          </p:cNvPr>
          <p:cNvSpPr/>
          <p:nvPr/>
        </p:nvSpPr>
        <p:spPr>
          <a:xfrm>
            <a:off x="2824437" y="2984861"/>
            <a:ext cx="1440911" cy="913856"/>
          </a:xfrm>
          <a:prstGeom prst="ellipse">
            <a:avLst/>
          </a:prstGeom>
          <a:solidFill>
            <a:srgbClr val="FF9900">
              <a:alpha val="20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游ゴシック" panose="020B0400000000000000" pitchFamily="50" charset="-128"/>
              <a:ea typeface="游ゴシック" panose="020B0400000000000000" pitchFamily="50" charset="-128"/>
            </a:endParaRPr>
          </a:p>
        </p:txBody>
      </p:sp>
      <p:sp>
        <p:nvSpPr>
          <p:cNvPr id="261" name="テキスト ボックス 260">
            <a:extLst>
              <a:ext uri="{FF2B5EF4-FFF2-40B4-BE49-F238E27FC236}">
                <a16:creationId xmlns:a16="http://schemas.microsoft.com/office/drawing/2014/main" id="{BE785BB5-DE9D-815B-24A7-C352F0486C81}"/>
              </a:ext>
            </a:extLst>
          </p:cNvPr>
          <p:cNvSpPr txBox="1"/>
          <p:nvPr/>
        </p:nvSpPr>
        <p:spPr>
          <a:xfrm>
            <a:off x="996614" y="2460735"/>
            <a:ext cx="648982" cy="369332"/>
          </a:xfrm>
          <a:prstGeom prst="rect">
            <a:avLst/>
          </a:prstGeom>
          <a:noFill/>
        </p:spPr>
        <p:txBody>
          <a:bodyPr wrap="square" rtlCol="0">
            <a:spAutoFit/>
          </a:bodyPr>
          <a:lstStyle/>
          <a:p>
            <a:r>
              <a:rPr kumimoji="1" lang="ja-JP" altLang="en-US" b="1" dirty="0">
                <a:solidFill>
                  <a:srgbClr val="E41F0A"/>
                </a:solidFill>
                <a:effectLst>
                  <a:glow rad="101600">
                    <a:schemeClr val="bg1">
                      <a:lumMod val="95000"/>
                      <a:alpha val="70000"/>
                    </a:schemeClr>
                  </a:glow>
                </a:effectLst>
              </a:rPr>
              <a:t>十三</a:t>
            </a:r>
          </a:p>
        </p:txBody>
      </p:sp>
      <p:sp>
        <p:nvSpPr>
          <p:cNvPr id="262" name="テキスト ボックス 261">
            <a:extLst>
              <a:ext uri="{FF2B5EF4-FFF2-40B4-BE49-F238E27FC236}">
                <a16:creationId xmlns:a16="http://schemas.microsoft.com/office/drawing/2014/main" id="{55482A93-A5E3-2B50-4698-E5F53A54BFEB}"/>
              </a:ext>
            </a:extLst>
          </p:cNvPr>
          <p:cNvSpPr txBox="1"/>
          <p:nvPr/>
        </p:nvSpPr>
        <p:spPr>
          <a:xfrm>
            <a:off x="3305370" y="2431873"/>
            <a:ext cx="648982" cy="369332"/>
          </a:xfrm>
          <a:prstGeom prst="rect">
            <a:avLst/>
          </a:prstGeom>
          <a:noFill/>
        </p:spPr>
        <p:txBody>
          <a:bodyPr wrap="square" rtlCol="0">
            <a:spAutoFit/>
          </a:bodyPr>
          <a:lstStyle/>
          <a:p>
            <a:r>
              <a:rPr kumimoji="1" lang="ja-JP" altLang="en-US" b="1" dirty="0">
                <a:solidFill>
                  <a:srgbClr val="E41F0A"/>
                </a:solidFill>
                <a:effectLst>
                  <a:glow rad="101600">
                    <a:schemeClr val="bg1">
                      <a:lumMod val="95000"/>
                      <a:alpha val="70000"/>
                    </a:schemeClr>
                  </a:glow>
                </a:effectLst>
              </a:rPr>
              <a:t>淡路</a:t>
            </a:r>
          </a:p>
        </p:txBody>
      </p:sp>
      <p:sp>
        <p:nvSpPr>
          <p:cNvPr id="263" name="テキスト ボックス 262">
            <a:extLst>
              <a:ext uri="{FF2B5EF4-FFF2-40B4-BE49-F238E27FC236}">
                <a16:creationId xmlns:a16="http://schemas.microsoft.com/office/drawing/2014/main" id="{D6EA597B-35E4-960E-BD6E-01F7DC28BE97}"/>
              </a:ext>
            </a:extLst>
          </p:cNvPr>
          <p:cNvSpPr txBox="1"/>
          <p:nvPr/>
        </p:nvSpPr>
        <p:spPr>
          <a:xfrm>
            <a:off x="2140940" y="2300570"/>
            <a:ext cx="798557" cy="284697"/>
          </a:xfrm>
          <a:prstGeom prst="rect">
            <a:avLst/>
          </a:prstGeom>
          <a:noFill/>
        </p:spPr>
        <p:txBody>
          <a:bodyPr wrap="square" rtlCol="0">
            <a:spAutoFit/>
          </a:bodyPr>
          <a:lstStyle/>
          <a:p>
            <a:r>
              <a:rPr kumimoji="1" lang="ja-JP" altLang="en-US" sz="1400" b="1" dirty="0">
                <a:effectLst>
                  <a:glow rad="101600">
                    <a:schemeClr val="bg1">
                      <a:lumMod val="95000"/>
                      <a:alpha val="70000"/>
                    </a:schemeClr>
                  </a:glow>
                </a:effectLst>
              </a:rPr>
              <a:t>新大阪</a:t>
            </a:r>
          </a:p>
        </p:txBody>
      </p:sp>
      <p:sp>
        <p:nvSpPr>
          <p:cNvPr id="224" name="テキスト ボックス 223">
            <a:extLst>
              <a:ext uri="{FF2B5EF4-FFF2-40B4-BE49-F238E27FC236}">
                <a16:creationId xmlns:a16="http://schemas.microsoft.com/office/drawing/2014/main" id="{9BD5B62C-3955-2004-1AC4-053A9B59B5A8}"/>
              </a:ext>
            </a:extLst>
          </p:cNvPr>
          <p:cNvSpPr txBox="1"/>
          <p:nvPr/>
        </p:nvSpPr>
        <p:spPr>
          <a:xfrm>
            <a:off x="-100099" y="702426"/>
            <a:ext cx="5970220" cy="369332"/>
          </a:xfrm>
          <a:prstGeom prst="rect">
            <a:avLst/>
          </a:prstGeom>
          <a:noFill/>
        </p:spPr>
        <p:txBody>
          <a:bodyPr wrap="square" rtlCol="0">
            <a:spAutoFit/>
          </a:bodyPr>
          <a:lstStyle/>
          <a:p>
            <a:r>
              <a:rPr kumimoji="1" lang="en-US" altLang="ja-JP" b="1" dirty="0">
                <a:latin typeface="游ゴシック" panose="020B0400000000000000" pitchFamily="50" charset="-128"/>
                <a:ea typeface="游ゴシック" panose="020B0400000000000000" pitchFamily="50" charset="-128"/>
              </a:rPr>
              <a:t>【</a:t>
            </a:r>
            <a:r>
              <a:rPr kumimoji="1" lang="ja-JP" altLang="en-US" b="1" dirty="0">
                <a:latin typeface="游ゴシック" panose="020B0400000000000000" pitchFamily="50" charset="-128"/>
                <a:ea typeface="游ゴシック" panose="020B0400000000000000" pitchFamily="50" charset="-128"/>
              </a:rPr>
              <a:t>十三駅エリア・淡路駅エリアの位置づけと役割</a:t>
            </a:r>
            <a:r>
              <a:rPr kumimoji="1" lang="en-US" altLang="ja-JP" b="1" dirty="0">
                <a:latin typeface="游ゴシック" panose="020B0400000000000000" pitchFamily="50" charset="-128"/>
                <a:ea typeface="游ゴシック" panose="020B0400000000000000" pitchFamily="50" charset="-128"/>
              </a:rPr>
              <a:t>】</a:t>
            </a:r>
            <a:endParaRPr kumimoji="1" lang="en-US" altLang="ja-JP" sz="800" b="1" dirty="0">
              <a:latin typeface="游ゴシック" panose="020B0400000000000000" pitchFamily="50" charset="-128"/>
              <a:ea typeface="游ゴシック" panose="020B0400000000000000" pitchFamily="50" charset="-128"/>
            </a:endParaRPr>
          </a:p>
        </p:txBody>
      </p:sp>
      <p:graphicFrame>
        <p:nvGraphicFramePr>
          <p:cNvPr id="265" name="表 264">
            <a:extLst>
              <a:ext uri="{FF2B5EF4-FFF2-40B4-BE49-F238E27FC236}">
                <a16:creationId xmlns:a16="http://schemas.microsoft.com/office/drawing/2014/main" id="{CDCBC616-4C28-644F-60F0-557E66FF0E08}"/>
              </a:ext>
            </a:extLst>
          </p:cNvPr>
          <p:cNvGraphicFramePr>
            <a:graphicFrameLocks noGrp="1"/>
          </p:cNvGraphicFramePr>
          <p:nvPr>
            <p:extLst>
              <p:ext uri="{D42A27DB-BD31-4B8C-83A1-F6EECF244321}">
                <p14:modId xmlns:p14="http://schemas.microsoft.com/office/powerpoint/2010/main" val="3627131233"/>
              </p:ext>
            </p:extLst>
          </p:nvPr>
        </p:nvGraphicFramePr>
        <p:xfrm>
          <a:off x="176712" y="4981305"/>
          <a:ext cx="9667679" cy="1486098"/>
        </p:xfrm>
        <a:graphic>
          <a:graphicData uri="http://schemas.openxmlformats.org/drawingml/2006/table">
            <a:tbl>
              <a:tblPr firstRow="1" bandRow="1">
                <a:tableStyleId>{5C22544A-7EE6-4342-B048-85BDC9FD1C3A}</a:tableStyleId>
              </a:tblPr>
              <a:tblGrid>
                <a:gridCol w="1693638">
                  <a:extLst>
                    <a:ext uri="{9D8B030D-6E8A-4147-A177-3AD203B41FA5}">
                      <a16:colId xmlns:a16="http://schemas.microsoft.com/office/drawing/2014/main" val="891263537"/>
                    </a:ext>
                  </a:extLst>
                </a:gridCol>
                <a:gridCol w="7974041">
                  <a:extLst>
                    <a:ext uri="{9D8B030D-6E8A-4147-A177-3AD203B41FA5}">
                      <a16:colId xmlns:a16="http://schemas.microsoft.com/office/drawing/2014/main" val="4145105036"/>
                    </a:ext>
                  </a:extLst>
                </a:gridCol>
              </a:tblGrid>
              <a:tr h="252000">
                <a:tc>
                  <a:txBody>
                    <a:bodyPr/>
                    <a:lstStyle/>
                    <a:p>
                      <a:pPr marL="38100" indent="0" algn="ctr"/>
                      <a:r>
                        <a:rPr kumimoji="1" lang="ja-JP" altLang="en-US" sz="1000" b="0" dirty="0">
                          <a:solidFill>
                            <a:schemeClr val="tx1"/>
                          </a:solidFill>
                        </a:rPr>
                        <a:t>年度</a:t>
                      </a:r>
                      <a:endParaRPr kumimoji="1" lang="en-US" altLang="ja-JP" sz="1000" b="0" dirty="0">
                        <a:solidFill>
                          <a:schemeClr val="tx1"/>
                        </a:solidFill>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100" dirty="0">
                        <a:solidFill>
                          <a:schemeClr val="tx1"/>
                        </a:solidFill>
                      </a:endParaRPr>
                    </a:p>
                  </a:txBody>
                  <a:tcPr marL="0" marR="0" marT="47229" marB="4722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7183578"/>
                  </a:ext>
                </a:extLst>
              </a:tr>
              <a:tr h="612000">
                <a:tc>
                  <a:txBody>
                    <a:bodyPr/>
                    <a:lstStyle/>
                    <a:p>
                      <a:pPr algn="ctr"/>
                      <a:r>
                        <a:rPr kumimoji="1" lang="ja-JP" altLang="en-US" sz="1600" dirty="0">
                          <a:solidFill>
                            <a:schemeClr val="tx1"/>
                          </a:solidFill>
                        </a:rPr>
                        <a:t>十三駅エリア</a:t>
                      </a:r>
                    </a:p>
                  </a:txBody>
                  <a:tcPr marL="0" marR="0" marT="47229" marB="47229" anchor="ctr">
                    <a:lnL w="28575" cap="flat" cmpd="sng" algn="ctr">
                      <a:solidFill>
                        <a:schemeClr val="bg1">
                          <a:lumMod val="7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CC"/>
                    </a:solidFill>
                  </a:tcPr>
                </a:tc>
                <a:tc>
                  <a:txBody>
                    <a:bodyPr/>
                    <a:lstStyle/>
                    <a:p>
                      <a:pPr algn="ctr"/>
                      <a:endParaRPr kumimoji="1" lang="ja-JP" altLang="en-US" sz="1100" dirty="0">
                        <a:solidFill>
                          <a:schemeClr val="tx1"/>
                        </a:solidFill>
                      </a:endParaRPr>
                    </a:p>
                  </a:txBody>
                  <a:tcPr marL="0" marR="0" marT="47229" marB="47229" anchor="ctr">
                    <a:lnL w="12700" cap="flat" cmpd="sng" algn="ctr">
                      <a:solidFill>
                        <a:schemeClr val="bg1">
                          <a:lumMod val="6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FFCC"/>
                    </a:solidFill>
                  </a:tcPr>
                </a:tc>
                <a:extLst>
                  <a:ext uri="{0D108BD9-81ED-4DB2-BD59-A6C34878D82A}">
                    <a16:rowId xmlns:a16="http://schemas.microsoft.com/office/drawing/2014/main" val="2488873803"/>
                  </a:ext>
                </a:extLst>
              </a:tr>
              <a:tr h="612000">
                <a:tc>
                  <a:txBody>
                    <a:bodyPr/>
                    <a:lstStyle/>
                    <a:p>
                      <a:pPr algn="ctr"/>
                      <a:r>
                        <a:rPr kumimoji="1" lang="ja-JP" altLang="en-US" sz="1600" dirty="0">
                          <a:solidFill>
                            <a:schemeClr val="tx1"/>
                          </a:solidFill>
                        </a:rPr>
                        <a:t>淡路駅エリア</a:t>
                      </a:r>
                    </a:p>
                  </a:txBody>
                  <a:tcPr marL="0" marR="0" marT="47229" marB="47229" anchor="ctr">
                    <a:lnL w="28575" cap="flat" cmpd="sng" algn="ctr">
                      <a:solidFill>
                        <a:schemeClr val="bg1">
                          <a:lumMod val="7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solidFill>
                      <a:srgbClr val="FFCCFF">
                        <a:alpha val="30000"/>
                      </a:srgbClr>
                    </a:solidFill>
                  </a:tcPr>
                </a:tc>
                <a:tc>
                  <a:txBody>
                    <a:bodyPr/>
                    <a:lstStyle/>
                    <a:p>
                      <a:pPr algn="ctr"/>
                      <a:endParaRPr kumimoji="1" lang="ja-JP" altLang="en-US" sz="1100" dirty="0">
                        <a:solidFill>
                          <a:schemeClr val="tx1"/>
                        </a:solidFill>
                      </a:endParaRPr>
                    </a:p>
                  </a:txBody>
                  <a:tcPr marL="0" marR="0" marT="47229" marB="47229" anchor="ctr">
                    <a:lnL w="12700" cap="flat" cmpd="sng" algn="ctr">
                      <a:solidFill>
                        <a:schemeClr val="bg1">
                          <a:lumMod val="6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solidFill>
                      <a:srgbClr val="FFCCFF">
                        <a:alpha val="30000"/>
                      </a:srgbClr>
                    </a:solidFill>
                  </a:tcPr>
                </a:tc>
                <a:extLst>
                  <a:ext uri="{0D108BD9-81ED-4DB2-BD59-A6C34878D82A}">
                    <a16:rowId xmlns:a16="http://schemas.microsoft.com/office/drawing/2014/main" val="2631263705"/>
                  </a:ext>
                </a:extLst>
              </a:tr>
            </a:tbl>
          </a:graphicData>
        </a:graphic>
      </p:graphicFrame>
      <p:sp>
        <p:nvSpPr>
          <p:cNvPr id="266" name="角丸四角形 60">
            <a:extLst>
              <a:ext uri="{FF2B5EF4-FFF2-40B4-BE49-F238E27FC236}">
                <a16:creationId xmlns:a16="http://schemas.microsoft.com/office/drawing/2014/main" id="{9193CFBC-C21E-4858-D4F9-4E0E6E4BB752}"/>
              </a:ext>
            </a:extLst>
          </p:cNvPr>
          <p:cNvSpPr/>
          <p:nvPr/>
        </p:nvSpPr>
        <p:spPr>
          <a:xfrm>
            <a:off x="9161850" y="5321297"/>
            <a:ext cx="613966" cy="1086318"/>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200" dirty="0">
                <a:solidFill>
                  <a:schemeClr val="tx1"/>
                </a:solidFill>
              </a:rPr>
              <a:t>大阪の新たな</a:t>
            </a:r>
            <a:endParaRPr kumimoji="1" lang="en-US" altLang="ja-JP" sz="1200" dirty="0">
              <a:solidFill>
                <a:schemeClr val="tx1"/>
              </a:solidFill>
            </a:endParaRPr>
          </a:p>
          <a:p>
            <a:pPr algn="ctr"/>
            <a:r>
              <a:rPr kumimoji="1" lang="ja-JP" altLang="en-US" sz="1200" dirty="0">
                <a:solidFill>
                  <a:schemeClr val="tx1"/>
                </a:solidFill>
              </a:rPr>
              <a:t>広域拠点の</a:t>
            </a:r>
            <a:endParaRPr kumimoji="1" lang="en-US" altLang="ja-JP" sz="1200" dirty="0">
              <a:solidFill>
                <a:schemeClr val="tx1"/>
              </a:solidFill>
            </a:endParaRPr>
          </a:p>
          <a:p>
            <a:pPr algn="ctr"/>
            <a:r>
              <a:rPr kumimoji="1" lang="ja-JP" altLang="en-US" sz="1200" dirty="0">
                <a:solidFill>
                  <a:schemeClr val="tx1"/>
                </a:solidFill>
              </a:rPr>
              <a:t>本格始動</a:t>
            </a:r>
          </a:p>
        </p:txBody>
      </p:sp>
      <p:sp>
        <p:nvSpPr>
          <p:cNvPr id="270" name="山形 63">
            <a:extLst>
              <a:ext uri="{FF2B5EF4-FFF2-40B4-BE49-F238E27FC236}">
                <a16:creationId xmlns:a16="http://schemas.microsoft.com/office/drawing/2014/main" id="{290F6CBD-BC94-0D59-F256-EC908CBEFACE}"/>
              </a:ext>
            </a:extLst>
          </p:cNvPr>
          <p:cNvSpPr/>
          <p:nvPr/>
        </p:nvSpPr>
        <p:spPr>
          <a:xfrm>
            <a:off x="7100934" y="5950127"/>
            <a:ext cx="1853537" cy="422296"/>
          </a:xfrm>
          <a:prstGeom prst="chevron">
            <a:avLst>
              <a:gd name="adj" fmla="val 31312"/>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rPr>
              <a:t>プロジェクトの</a:t>
            </a:r>
            <a:endParaRPr kumimoji="1" lang="en-US" altLang="ja-JP" sz="1000" dirty="0">
              <a:solidFill>
                <a:schemeClr val="tx1"/>
              </a:solidFill>
            </a:endParaRPr>
          </a:p>
          <a:p>
            <a:pPr algn="ctr"/>
            <a:r>
              <a:rPr kumimoji="1" lang="ja-JP" altLang="en-US" sz="1000" dirty="0">
                <a:solidFill>
                  <a:schemeClr val="tx1"/>
                </a:solidFill>
              </a:rPr>
              <a:t>推進・実施</a:t>
            </a:r>
          </a:p>
        </p:txBody>
      </p:sp>
      <p:sp>
        <p:nvSpPr>
          <p:cNvPr id="271" name="山形 66">
            <a:extLst>
              <a:ext uri="{FF2B5EF4-FFF2-40B4-BE49-F238E27FC236}">
                <a16:creationId xmlns:a16="http://schemas.microsoft.com/office/drawing/2014/main" id="{35072789-8921-4970-657B-54F301B84B42}"/>
              </a:ext>
            </a:extLst>
          </p:cNvPr>
          <p:cNvSpPr/>
          <p:nvPr/>
        </p:nvSpPr>
        <p:spPr>
          <a:xfrm>
            <a:off x="7105234" y="5332977"/>
            <a:ext cx="1862171" cy="422296"/>
          </a:xfrm>
          <a:prstGeom prst="chevron">
            <a:avLst>
              <a:gd name="adj" fmla="val 38936"/>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rPr>
              <a:t>プロジェクトの</a:t>
            </a:r>
            <a:endParaRPr kumimoji="1" lang="en-US" altLang="ja-JP" sz="1000" dirty="0">
              <a:solidFill>
                <a:schemeClr val="tx1"/>
              </a:solidFill>
            </a:endParaRPr>
          </a:p>
          <a:p>
            <a:pPr algn="ctr"/>
            <a:r>
              <a:rPr kumimoji="1" lang="ja-JP" altLang="en-US" sz="1000" dirty="0">
                <a:solidFill>
                  <a:schemeClr val="tx1"/>
                </a:solidFill>
              </a:rPr>
              <a:t>推進・実施</a:t>
            </a:r>
          </a:p>
        </p:txBody>
      </p:sp>
      <p:sp>
        <p:nvSpPr>
          <p:cNvPr id="272" name="右矢印 71">
            <a:extLst>
              <a:ext uri="{FF2B5EF4-FFF2-40B4-BE49-F238E27FC236}">
                <a16:creationId xmlns:a16="http://schemas.microsoft.com/office/drawing/2014/main" id="{59549D3B-FB67-AE8C-3AA0-18EB1E223B9C}"/>
              </a:ext>
            </a:extLst>
          </p:cNvPr>
          <p:cNvSpPr/>
          <p:nvPr/>
        </p:nvSpPr>
        <p:spPr>
          <a:xfrm>
            <a:off x="1940515" y="5324319"/>
            <a:ext cx="1186850" cy="422030"/>
          </a:xfrm>
          <a:prstGeom prst="rightArrow">
            <a:avLst>
              <a:gd name="adj1" fmla="val 100000"/>
              <a:gd name="adj2" fmla="val 41777"/>
            </a:avLst>
          </a:prstGeom>
          <a:solidFill>
            <a:srgbClr val="FFFF99"/>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000" dirty="0">
                <a:solidFill>
                  <a:schemeClr val="tx1"/>
                </a:solidFill>
                <a:latin typeface="+mj-ea"/>
                <a:ea typeface="+mj-ea"/>
              </a:rPr>
              <a:t>基礎検討</a:t>
            </a:r>
            <a:endParaRPr kumimoji="1" lang="en-US" altLang="ja-JP" sz="1000" dirty="0">
              <a:solidFill>
                <a:schemeClr val="tx1"/>
              </a:solidFill>
              <a:latin typeface="+mj-ea"/>
              <a:ea typeface="+mj-ea"/>
            </a:endParaRPr>
          </a:p>
        </p:txBody>
      </p:sp>
      <p:sp>
        <p:nvSpPr>
          <p:cNvPr id="274" name="右矢印 72">
            <a:extLst>
              <a:ext uri="{FF2B5EF4-FFF2-40B4-BE49-F238E27FC236}">
                <a16:creationId xmlns:a16="http://schemas.microsoft.com/office/drawing/2014/main" id="{B7CEF0E2-73B6-EBA0-C828-29B01B316B63}"/>
              </a:ext>
            </a:extLst>
          </p:cNvPr>
          <p:cNvSpPr/>
          <p:nvPr/>
        </p:nvSpPr>
        <p:spPr>
          <a:xfrm>
            <a:off x="1940566" y="5948642"/>
            <a:ext cx="1186831" cy="426751"/>
          </a:xfrm>
          <a:prstGeom prst="rightArrow">
            <a:avLst>
              <a:gd name="adj1" fmla="val 100000"/>
              <a:gd name="adj2" fmla="val 40256"/>
            </a:avLst>
          </a:prstGeom>
          <a:solidFill>
            <a:srgbClr val="FFCCFF"/>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000" dirty="0">
                <a:solidFill>
                  <a:schemeClr val="tx1"/>
                </a:solidFill>
                <a:latin typeface="+mj-ea"/>
                <a:ea typeface="+mj-ea"/>
              </a:rPr>
              <a:t>基礎検討</a:t>
            </a:r>
            <a:endParaRPr kumimoji="1" lang="en-US" altLang="ja-JP" sz="1000" dirty="0">
              <a:solidFill>
                <a:schemeClr val="tx1"/>
              </a:solidFill>
              <a:latin typeface="+mj-ea"/>
              <a:ea typeface="+mj-ea"/>
            </a:endParaRPr>
          </a:p>
        </p:txBody>
      </p:sp>
      <p:sp>
        <p:nvSpPr>
          <p:cNvPr id="276" name="山形 88">
            <a:extLst>
              <a:ext uri="{FF2B5EF4-FFF2-40B4-BE49-F238E27FC236}">
                <a16:creationId xmlns:a16="http://schemas.microsoft.com/office/drawing/2014/main" id="{E90D96B8-4FC8-EFF5-D3E5-85CB7F4373EB}"/>
              </a:ext>
            </a:extLst>
          </p:cNvPr>
          <p:cNvSpPr/>
          <p:nvPr/>
        </p:nvSpPr>
        <p:spPr>
          <a:xfrm>
            <a:off x="5300810" y="5332977"/>
            <a:ext cx="1853536" cy="422296"/>
          </a:xfrm>
          <a:prstGeom prst="chevron">
            <a:avLst>
              <a:gd name="adj" fmla="val 37411"/>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1000" b="1" dirty="0">
                <a:solidFill>
                  <a:schemeClr val="tx1"/>
                </a:solidFill>
              </a:rPr>
              <a:t>エリア計画</a:t>
            </a:r>
            <a:endParaRPr kumimoji="1" lang="en-US" altLang="ja-JP" sz="1000" b="1" dirty="0">
              <a:solidFill>
                <a:schemeClr val="tx1"/>
              </a:solidFill>
            </a:endParaRPr>
          </a:p>
          <a:p>
            <a:pPr algn="ctr"/>
            <a:r>
              <a:rPr kumimoji="1" lang="ja-JP" altLang="en-US" sz="1000" b="1" dirty="0">
                <a:solidFill>
                  <a:schemeClr val="tx1"/>
                </a:solidFill>
              </a:rPr>
              <a:t>作成</a:t>
            </a:r>
            <a:endParaRPr kumimoji="1" lang="en-US" altLang="ja-JP" sz="1000" b="1" dirty="0">
              <a:solidFill>
                <a:schemeClr val="tx1"/>
              </a:solidFill>
            </a:endParaRPr>
          </a:p>
        </p:txBody>
      </p:sp>
      <p:sp>
        <p:nvSpPr>
          <p:cNvPr id="354" name="山形 89">
            <a:extLst>
              <a:ext uri="{FF2B5EF4-FFF2-40B4-BE49-F238E27FC236}">
                <a16:creationId xmlns:a16="http://schemas.microsoft.com/office/drawing/2014/main" id="{C4B569F8-99DB-2BF6-E174-2C0272DA08FE}"/>
              </a:ext>
            </a:extLst>
          </p:cNvPr>
          <p:cNvSpPr/>
          <p:nvPr/>
        </p:nvSpPr>
        <p:spPr>
          <a:xfrm>
            <a:off x="5281051" y="5948591"/>
            <a:ext cx="1853536" cy="422296"/>
          </a:xfrm>
          <a:prstGeom prst="chevron">
            <a:avLst>
              <a:gd name="adj" fmla="val 31312"/>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1000" b="1" dirty="0">
                <a:solidFill>
                  <a:schemeClr val="tx1"/>
                </a:solidFill>
              </a:rPr>
              <a:t>エリア計画</a:t>
            </a:r>
            <a:endParaRPr kumimoji="1" lang="en-US" altLang="ja-JP" sz="1000" b="1" dirty="0">
              <a:solidFill>
                <a:schemeClr val="tx1"/>
              </a:solidFill>
            </a:endParaRPr>
          </a:p>
          <a:p>
            <a:pPr algn="ctr"/>
            <a:r>
              <a:rPr kumimoji="1" lang="ja-JP" altLang="en-US" sz="1000" b="1" dirty="0">
                <a:solidFill>
                  <a:schemeClr val="tx1"/>
                </a:solidFill>
              </a:rPr>
              <a:t>作成</a:t>
            </a:r>
            <a:endParaRPr kumimoji="1" lang="en-US" altLang="ja-JP" sz="1000" b="1" dirty="0">
              <a:solidFill>
                <a:schemeClr val="tx1"/>
              </a:solidFill>
            </a:endParaRPr>
          </a:p>
        </p:txBody>
      </p:sp>
      <p:sp>
        <p:nvSpPr>
          <p:cNvPr id="356" name="テキスト ボックス 355">
            <a:extLst>
              <a:ext uri="{FF2B5EF4-FFF2-40B4-BE49-F238E27FC236}">
                <a16:creationId xmlns:a16="http://schemas.microsoft.com/office/drawing/2014/main" id="{8444CF40-9328-B1E3-F1DA-999F683AEBFA}"/>
              </a:ext>
            </a:extLst>
          </p:cNvPr>
          <p:cNvSpPr txBox="1"/>
          <p:nvPr/>
        </p:nvSpPr>
        <p:spPr>
          <a:xfrm>
            <a:off x="-100099" y="4646495"/>
            <a:ext cx="4365447" cy="369332"/>
          </a:xfrm>
          <a:prstGeom prst="rect">
            <a:avLst/>
          </a:prstGeom>
          <a:noFill/>
        </p:spPr>
        <p:txBody>
          <a:bodyPr wrap="square" rtlCol="0">
            <a:spAutoFit/>
          </a:bodyPr>
          <a:lstStyle/>
          <a:p>
            <a:r>
              <a:rPr kumimoji="1" lang="en-US" altLang="ja-JP" b="1" dirty="0">
                <a:latin typeface="游ゴシック" panose="020B0400000000000000" pitchFamily="50" charset="-128"/>
                <a:ea typeface="游ゴシック" panose="020B0400000000000000" pitchFamily="50" charset="-128"/>
              </a:rPr>
              <a:t>【</a:t>
            </a:r>
            <a:r>
              <a:rPr kumimoji="1" lang="ja-JP" altLang="en-US" b="1" dirty="0">
                <a:latin typeface="游ゴシック" panose="020B0400000000000000" pitchFamily="50" charset="-128"/>
                <a:ea typeface="游ゴシック" panose="020B0400000000000000" pitchFamily="50" charset="-128"/>
              </a:rPr>
              <a:t>まちづくりのロードマップ</a:t>
            </a:r>
            <a:r>
              <a:rPr kumimoji="1" lang="en-US" altLang="ja-JP" b="1" dirty="0">
                <a:latin typeface="游ゴシック" panose="020B0400000000000000" pitchFamily="50" charset="-128"/>
                <a:ea typeface="游ゴシック" panose="020B0400000000000000" pitchFamily="50" charset="-128"/>
              </a:rPr>
              <a:t>】</a:t>
            </a:r>
          </a:p>
        </p:txBody>
      </p:sp>
      <p:sp>
        <p:nvSpPr>
          <p:cNvPr id="371" name="テキスト ボックス 370">
            <a:extLst>
              <a:ext uri="{FF2B5EF4-FFF2-40B4-BE49-F238E27FC236}">
                <a16:creationId xmlns:a16="http://schemas.microsoft.com/office/drawing/2014/main" id="{416D02EF-641A-6577-9485-33E0E3BCA335}"/>
              </a:ext>
            </a:extLst>
          </p:cNvPr>
          <p:cNvSpPr txBox="1"/>
          <p:nvPr/>
        </p:nvSpPr>
        <p:spPr>
          <a:xfrm>
            <a:off x="9161850" y="4921686"/>
            <a:ext cx="652186" cy="369332"/>
          </a:xfrm>
          <a:prstGeom prst="rect">
            <a:avLst/>
          </a:prstGeom>
          <a:noFill/>
        </p:spPr>
        <p:txBody>
          <a:bodyPr wrap="square" rtlCol="0">
            <a:spAutoFit/>
          </a:bodyPr>
          <a:lstStyle/>
          <a:p>
            <a:r>
              <a:rPr kumimoji="1" lang="en-US" altLang="ja-JP" dirty="0"/>
              <a:t>2040</a:t>
            </a:r>
            <a:endParaRPr kumimoji="1" lang="ja-JP" altLang="en-US" dirty="0"/>
          </a:p>
        </p:txBody>
      </p:sp>
      <p:sp>
        <p:nvSpPr>
          <p:cNvPr id="372" name="角丸四角形 162">
            <a:extLst>
              <a:ext uri="{FF2B5EF4-FFF2-40B4-BE49-F238E27FC236}">
                <a16:creationId xmlns:a16="http://schemas.microsoft.com/office/drawing/2014/main" id="{7B80355C-5D6D-FD31-27BA-3A96CD82A399}"/>
              </a:ext>
            </a:extLst>
          </p:cNvPr>
          <p:cNvSpPr/>
          <p:nvPr/>
        </p:nvSpPr>
        <p:spPr>
          <a:xfrm>
            <a:off x="3177745" y="5330205"/>
            <a:ext cx="2069653" cy="41489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horz" lIns="36000" tIns="0" rIns="36000" bIns="0" rtlCol="0" anchor="ctr"/>
          <a:lstStyle/>
          <a:p>
            <a:pPr algn="ctr"/>
            <a:r>
              <a:rPr kumimoji="1" lang="ja-JP" altLang="en-US" sz="1100" b="1" dirty="0">
                <a:solidFill>
                  <a:schemeClr val="tx1"/>
                </a:solidFill>
                <a:latin typeface="+mn-ea"/>
              </a:rPr>
              <a:t>新大阪連絡線・なにわ筋連絡線</a:t>
            </a:r>
            <a:endParaRPr kumimoji="1" lang="en-US" altLang="ja-JP" sz="1100" b="1" dirty="0">
              <a:solidFill>
                <a:schemeClr val="tx1"/>
              </a:solidFill>
              <a:latin typeface="+mn-ea"/>
            </a:endParaRPr>
          </a:p>
          <a:p>
            <a:pPr algn="ctr"/>
            <a:r>
              <a:rPr kumimoji="1" lang="ja-JP" altLang="en-US" sz="1200" b="1" dirty="0">
                <a:solidFill>
                  <a:schemeClr val="tx1"/>
                </a:solidFill>
                <a:latin typeface="+mn-ea"/>
              </a:rPr>
              <a:t>駅位置の方向性</a:t>
            </a:r>
            <a:endParaRPr kumimoji="1" lang="en-US" altLang="ja-JP" sz="1200" b="1" dirty="0">
              <a:solidFill>
                <a:schemeClr val="tx1"/>
              </a:solidFill>
              <a:latin typeface="+mn-ea"/>
            </a:endParaRPr>
          </a:p>
        </p:txBody>
      </p:sp>
      <p:sp>
        <p:nvSpPr>
          <p:cNvPr id="373" name="角丸四角形 162">
            <a:extLst>
              <a:ext uri="{FF2B5EF4-FFF2-40B4-BE49-F238E27FC236}">
                <a16:creationId xmlns:a16="http://schemas.microsoft.com/office/drawing/2014/main" id="{AAAE552D-8D5C-D6DA-35E4-E8544C5EB832}"/>
              </a:ext>
            </a:extLst>
          </p:cNvPr>
          <p:cNvSpPr/>
          <p:nvPr/>
        </p:nvSpPr>
        <p:spPr>
          <a:xfrm>
            <a:off x="3177745" y="5893214"/>
            <a:ext cx="2069653" cy="53451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horz" lIns="36000" tIns="0" rIns="36000" bIns="0" rtlCol="0" anchor="ctr"/>
          <a:lstStyle/>
          <a:p>
            <a:pPr algn="ctr"/>
            <a:r>
              <a:rPr kumimoji="1" lang="ja-JP" altLang="en-US" sz="1100" b="1" dirty="0">
                <a:solidFill>
                  <a:schemeClr val="tx1"/>
                </a:solidFill>
                <a:latin typeface="+mn-ea"/>
              </a:rPr>
              <a:t>柴島浄水場</a:t>
            </a:r>
            <a:endParaRPr kumimoji="1" lang="en-US" altLang="ja-JP" sz="1100" b="1" dirty="0">
              <a:solidFill>
                <a:schemeClr val="tx1"/>
              </a:solidFill>
              <a:latin typeface="+mn-ea"/>
            </a:endParaRPr>
          </a:p>
          <a:p>
            <a:pPr algn="ctr"/>
            <a:r>
              <a:rPr kumimoji="1" lang="ja-JP" altLang="en-US" sz="1200" b="1" dirty="0">
                <a:solidFill>
                  <a:schemeClr val="tx1"/>
                </a:solidFill>
                <a:latin typeface="+mn-ea"/>
              </a:rPr>
              <a:t>ダウンサイジング</a:t>
            </a:r>
            <a:r>
              <a:rPr kumimoji="1" lang="ja-JP" altLang="en-US" sz="1100" b="1" dirty="0">
                <a:solidFill>
                  <a:schemeClr val="tx1"/>
                </a:solidFill>
                <a:latin typeface="+mn-ea"/>
              </a:rPr>
              <a:t>・</a:t>
            </a:r>
            <a:endParaRPr kumimoji="1" lang="en-US" altLang="ja-JP" sz="1100" b="1" dirty="0">
              <a:solidFill>
                <a:schemeClr val="tx1"/>
              </a:solidFill>
              <a:latin typeface="+mn-ea"/>
            </a:endParaRPr>
          </a:p>
          <a:p>
            <a:pPr algn="ctr"/>
            <a:r>
              <a:rPr kumimoji="1" lang="ja-JP" altLang="en-US" sz="1100" b="1" dirty="0">
                <a:solidFill>
                  <a:schemeClr val="tx1"/>
                </a:solidFill>
                <a:latin typeface="+mn-ea"/>
              </a:rPr>
              <a:t>阪急鉄道高架化</a:t>
            </a:r>
            <a:endParaRPr kumimoji="1" lang="en-US" altLang="ja-JP" sz="1100" b="1" dirty="0">
              <a:solidFill>
                <a:schemeClr val="tx1"/>
              </a:solidFill>
              <a:latin typeface="+mn-ea"/>
            </a:endParaRPr>
          </a:p>
        </p:txBody>
      </p:sp>
      <p:grpSp>
        <p:nvGrpSpPr>
          <p:cNvPr id="9" name="グループ化 8">
            <a:extLst>
              <a:ext uri="{FF2B5EF4-FFF2-40B4-BE49-F238E27FC236}">
                <a16:creationId xmlns:a16="http://schemas.microsoft.com/office/drawing/2014/main" id="{1EAE50ED-6C15-FC5F-4979-E50EEA8265EF}"/>
              </a:ext>
            </a:extLst>
          </p:cNvPr>
          <p:cNvGrpSpPr/>
          <p:nvPr/>
        </p:nvGrpSpPr>
        <p:grpSpPr>
          <a:xfrm>
            <a:off x="5103861" y="978277"/>
            <a:ext cx="4797399" cy="3712445"/>
            <a:chOff x="1953627" y="-652805"/>
            <a:chExt cx="6862836" cy="5310774"/>
          </a:xfrm>
        </p:grpSpPr>
        <p:pic>
          <p:nvPicPr>
            <p:cNvPr id="11" name="図 10" descr="グラフ&#10;&#10;自動的に生成された説明">
              <a:extLst>
                <a:ext uri="{FF2B5EF4-FFF2-40B4-BE49-F238E27FC236}">
                  <a16:creationId xmlns:a16="http://schemas.microsoft.com/office/drawing/2014/main" id="{B87097AC-05ED-E57F-0F77-30C4ABADF66B}"/>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a:stretch/>
          </p:blipFill>
          <p:spPr>
            <a:xfrm>
              <a:off x="1953627" y="-652805"/>
              <a:ext cx="6308457" cy="5238575"/>
            </a:xfrm>
            <a:prstGeom prst="rect">
              <a:avLst/>
            </a:prstGeom>
            <a:ln w="12700">
              <a:noFill/>
            </a:ln>
          </p:spPr>
        </p:pic>
        <p:sp>
          <p:nvSpPr>
            <p:cNvPr id="12" name="テキスト ボックス 19">
              <a:extLst>
                <a:ext uri="{FF2B5EF4-FFF2-40B4-BE49-F238E27FC236}">
                  <a16:creationId xmlns:a16="http://schemas.microsoft.com/office/drawing/2014/main" id="{C8D5DDC2-AE33-EA4C-2EFE-F6D454C1E64D}"/>
                </a:ext>
              </a:extLst>
            </p:cNvPr>
            <p:cNvSpPr txBox="1"/>
            <p:nvPr/>
          </p:nvSpPr>
          <p:spPr>
            <a:xfrm>
              <a:off x="4834565" y="2605502"/>
              <a:ext cx="86499" cy="706263"/>
            </a:xfrm>
            <a:prstGeom prst="rect">
              <a:avLst/>
            </a:prstGeom>
            <a:noFill/>
          </p:spPr>
          <p:txBody>
            <a:bodyPr vert="eaVert" wrap="square" lIns="0" tIns="0" rIns="0" bIns="0"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489844"/>
              <a:r>
                <a:rPr lang="ja-JP" altLang="en-US" sz="562" dirty="0">
                  <a:solidFill>
                    <a:prstClr val="black">
                      <a:lumMod val="50000"/>
                      <a:lumOff val="50000"/>
                    </a:prstClr>
                  </a:solidFill>
                  <a:effectLst>
                    <a:glow rad="88900">
                      <a:prstClr val="white"/>
                    </a:glow>
                  </a:effectLst>
                  <a:latin typeface="HGPｺﾞｼｯｸE" panose="020B0900000000000000" pitchFamily="50" charset="-128"/>
                  <a:ea typeface="HGPｺﾞｼｯｸE" panose="020B0900000000000000" pitchFamily="50" charset="-128"/>
                </a:rPr>
                <a:t>新御堂筋</a:t>
              </a:r>
            </a:p>
          </p:txBody>
        </p:sp>
        <p:sp>
          <p:nvSpPr>
            <p:cNvPr id="13" name="テキスト ボックス 20">
              <a:extLst>
                <a:ext uri="{FF2B5EF4-FFF2-40B4-BE49-F238E27FC236}">
                  <a16:creationId xmlns:a16="http://schemas.microsoft.com/office/drawing/2014/main" id="{206F9949-EA54-6E4B-49D7-EEFBE3096498}"/>
                </a:ext>
              </a:extLst>
            </p:cNvPr>
            <p:cNvSpPr txBox="1"/>
            <p:nvPr/>
          </p:nvSpPr>
          <p:spPr>
            <a:xfrm>
              <a:off x="5013279" y="2587257"/>
              <a:ext cx="86499" cy="709404"/>
            </a:xfrm>
            <a:prstGeom prst="rect">
              <a:avLst/>
            </a:prstGeom>
            <a:noFill/>
          </p:spPr>
          <p:txBody>
            <a:bodyPr vert="eaVert" wrap="square" lIns="0" tIns="0" rIns="0" bIns="0"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489844"/>
              <a:r>
                <a:rPr lang="ja-JP" altLang="en-US" sz="562" dirty="0">
                  <a:solidFill>
                    <a:prstClr val="black">
                      <a:lumMod val="50000"/>
                      <a:lumOff val="50000"/>
                    </a:prstClr>
                  </a:solidFill>
                  <a:effectLst>
                    <a:glow rad="88900">
                      <a:prstClr val="white"/>
                    </a:glow>
                  </a:effectLst>
                  <a:latin typeface="HGPｺﾞｼｯｸE" panose="020B0900000000000000" pitchFamily="50" charset="-128"/>
                  <a:ea typeface="HGPｺﾞｼｯｸE" panose="020B0900000000000000" pitchFamily="50" charset="-128"/>
                </a:rPr>
                <a:t>御堂筋線</a:t>
              </a:r>
            </a:p>
          </p:txBody>
        </p:sp>
        <p:sp>
          <p:nvSpPr>
            <p:cNvPr id="15" name="テキスト ボックス 21">
              <a:extLst>
                <a:ext uri="{FF2B5EF4-FFF2-40B4-BE49-F238E27FC236}">
                  <a16:creationId xmlns:a16="http://schemas.microsoft.com/office/drawing/2014/main" id="{4CD50BC9-7E89-7F51-927A-A17BB945F756}"/>
                </a:ext>
              </a:extLst>
            </p:cNvPr>
            <p:cNvSpPr txBox="1"/>
            <p:nvPr/>
          </p:nvSpPr>
          <p:spPr>
            <a:xfrm>
              <a:off x="5407837" y="3404165"/>
              <a:ext cx="123740" cy="809028"/>
            </a:xfrm>
            <a:prstGeom prst="rect">
              <a:avLst/>
            </a:prstGeom>
            <a:noFill/>
          </p:spPr>
          <p:txBody>
            <a:bodyPr vert="eaVert" wrap="square" lIns="0" tIns="0" rIns="0" bIns="0"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489844"/>
              <a:r>
                <a:rPr lang="ja-JP" altLang="en-US" sz="562" dirty="0">
                  <a:solidFill>
                    <a:prstClr val="black">
                      <a:lumMod val="50000"/>
                      <a:lumOff val="50000"/>
                    </a:prstClr>
                  </a:solidFill>
                  <a:effectLst>
                    <a:glow rad="88900">
                      <a:prstClr val="white"/>
                    </a:glow>
                  </a:effectLst>
                  <a:latin typeface="HGPｺﾞｼｯｸE" panose="020B0900000000000000" pitchFamily="50" charset="-128"/>
                  <a:ea typeface="HGPｺﾞｼｯｸE" panose="020B0900000000000000" pitchFamily="50" charset="-128"/>
                </a:rPr>
                <a:t>ＪＲ東海道本線</a:t>
              </a:r>
            </a:p>
          </p:txBody>
        </p:sp>
        <p:sp>
          <p:nvSpPr>
            <p:cNvPr id="22" name="テキスト ボックス 25">
              <a:extLst>
                <a:ext uri="{FF2B5EF4-FFF2-40B4-BE49-F238E27FC236}">
                  <a16:creationId xmlns:a16="http://schemas.microsoft.com/office/drawing/2014/main" id="{8211C228-0042-2319-D942-B0DC855C8E51}"/>
                </a:ext>
              </a:extLst>
            </p:cNvPr>
            <p:cNvSpPr txBox="1"/>
            <p:nvPr/>
          </p:nvSpPr>
          <p:spPr>
            <a:xfrm rot="20221870">
              <a:off x="2538933" y="2523977"/>
              <a:ext cx="360676" cy="86499"/>
            </a:xfrm>
            <a:prstGeom prst="rect">
              <a:avLst/>
            </a:prstGeom>
            <a:noFill/>
          </p:spPr>
          <p:txBody>
            <a:bodyPr wrap="none" lIns="0" tIns="0" rIns="0" bIns="0"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489844"/>
              <a:r>
                <a:rPr lang="ja-JP" altLang="en-US" sz="562" dirty="0">
                  <a:solidFill>
                    <a:prstClr val="black">
                      <a:lumMod val="50000"/>
                      <a:lumOff val="50000"/>
                    </a:prstClr>
                  </a:solidFill>
                  <a:effectLst>
                    <a:glow rad="88900">
                      <a:prstClr val="white"/>
                    </a:glow>
                  </a:effectLst>
                  <a:latin typeface="HGPｺﾞｼｯｸE" panose="020B0900000000000000" pitchFamily="50" charset="-128"/>
                  <a:ea typeface="HGPｺﾞｼｯｸE" panose="020B0900000000000000" pitchFamily="50" charset="-128"/>
                </a:rPr>
                <a:t>山陽新幹線</a:t>
              </a:r>
            </a:p>
          </p:txBody>
        </p:sp>
        <p:sp>
          <p:nvSpPr>
            <p:cNvPr id="225" name="テキスト ボックス 26">
              <a:extLst>
                <a:ext uri="{FF2B5EF4-FFF2-40B4-BE49-F238E27FC236}">
                  <a16:creationId xmlns:a16="http://schemas.microsoft.com/office/drawing/2014/main" id="{E77A2C0E-38E1-65A5-DAEC-61BDACFC1718}"/>
                </a:ext>
              </a:extLst>
            </p:cNvPr>
            <p:cNvSpPr txBox="1"/>
            <p:nvPr/>
          </p:nvSpPr>
          <p:spPr>
            <a:xfrm rot="18700227">
              <a:off x="6611332" y="516117"/>
              <a:ext cx="432811" cy="86499"/>
            </a:xfrm>
            <a:prstGeom prst="rect">
              <a:avLst/>
            </a:prstGeom>
            <a:noFill/>
          </p:spPr>
          <p:txBody>
            <a:bodyPr wrap="none" lIns="0" tIns="0" rIns="0" bIns="0"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489844"/>
              <a:r>
                <a:rPr lang="ja-JP" altLang="en-US" sz="562" dirty="0">
                  <a:solidFill>
                    <a:prstClr val="black">
                      <a:lumMod val="50000"/>
                      <a:lumOff val="50000"/>
                    </a:prstClr>
                  </a:solidFill>
                  <a:effectLst>
                    <a:glow rad="88900">
                      <a:prstClr val="white"/>
                    </a:glow>
                  </a:effectLst>
                  <a:latin typeface="HGPｺﾞｼｯｸE" panose="020B0900000000000000" pitchFamily="50" charset="-128"/>
                  <a:ea typeface="HGPｺﾞｼｯｸE" panose="020B0900000000000000" pitchFamily="50" charset="-128"/>
                </a:rPr>
                <a:t>東海道新幹線</a:t>
              </a:r>
            </a:p>
          </p:txBody>
        </p:sp>
        <p:sp>
          <p:nvSpPr>
            <p:cNvPr id="226" name="テキスト ボックス 27">
              <a:extLst>
                <a:ext uri="{FF2B5EF4-FFF2-40B4-BE49-F238E27FC236}">
                  <a16:creationId xmlns:a16="http://schemas.microsoft.com/office/drawing/2014/main" id="{8EB11AC1-EF6E-79E0-3E78-8A2D56176045}"/>
                </a:ext>
              </a:extLst>
            </p:cNvPr>
            <p:cNvSpPr txBox="1"/>
            <p:nvPr/>
          </p:nvSpPr>
          <p:spPr>
            <a:xfrm rot="19752055">
              <a:off x="3123612" y="3180107"/>
              <a:ext cx="360676" cy="86499"/>
            </a:xfrm>
            <a:prstGeom prst="rect">
              <a:avLst/>
            </a:prstGeom>
            <a:noFill/>
          </p:spPr>
          <p:txBody>
            <a:bodyPr wrap="none" lIns="0" tIns="0" rIns="0" bIns="0"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489844"/>
              <a:r>
                <a:rPr lang="ja-JP" altLang="en-US" sz="562" dirty="0">
                  <a:solidFill>
                    <a:prstClr val="black">
                      <a:lumMod val="50000"/>
                      <a:lumOff val="50000"/>
                    </a:prstClr>
                  </a:solidFill>
                  <a:effectLst>
                    <a:glow rad="88900">
                      <a:prstClr val="white"/>
                    </a:glow>
                  </a:effectLst>
                  <a:latin typeface="HGPｺﾞｼｯｸE" panose="020B0900000000000000" pitchFamily="50" charset="-128"/>
                  <a:ea typeface="HGPｺﾞｼｯｸE" panose="020B0900000000000000" pitchFamily="50" charset="-128"/>
                </a:rPr>
                <a:t>阪急京都線</a:t>
              </a:r>
            </a:p>
          </p:txBody>
        </p:sp>
        <p:sp>
          <p:nvSpPr>
            <p:cNvPr id="228" name="テキスト ボックス 29">
              <a:extLst>
                <a:ext uri="{FF2B5EF4-FFF2-40B4-BE49-F238E27FC236}">
                  <a16:creationId xmlns:a16="http://schemas.microsoft.com/office/drawing/2014/main" id="{022FECAC-C65F-707C-ABBC-E9C286EC4A8C}"/>
                </a:ext>
              </a:extLst>
            </p:cNvPr>
            <p:cNvSpPr txBox="1"/>
            <p:nvPr/>
          </p:nvSpPr>
          <p:spPr>
            <a:xfrm rot="21005983">
              <a:off x="3009944" y="1180635"/>
              <a:ext cx="86499" cy="1030601"/>
            </a:xfrm>
            <a:prstGeom prst="rect">
              <a:avLst/>
            </a:prstGeom>
            <a:noFill/>
          </p:spPr>
          <p:txBody>
            <a:bodyPr vert="eaVert" wrap="square" lIns="0" tIns="0" rIns="0" bIns="0"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489844"/>
              <a:r>
                <a:rPr lang="ja-JP" altLang="en-US" sz="562" dirty="0">
                  <a:solidFill>
                    <a:prstClr val="black">
                      <a:lumMod val="50000"/>
                      <a:lumOff val="50000"/>
                    </a:prstClr>
                  </a:solidFill>
                  <a:effectLst>
                    <a:glow rad="88900">
                      <a:prstClr val="white"/>
                    </a:glow>
                  </a:effectLst>
                  <a:latin typeface="HGPｺﾞｼｯｸE" panose="020B0900000000000000" pitchFamily="50" charset="-128"/>
                  <a:ea typeface="HGPｺﾞｼｯｸE" panose="020B0900000000000000" pitchFamily="50" charset="-128"/>
                </a:rPr>
                <a:t>阪急宝塚線</a:t>
              </a:r>
            </a:p>
          </p:txBody>
        </p:sp>
        <p:sp>
          <p:nvSpPr>
            <p:cNvPr id="229" name="テキスト ボックス 30">
              <a:extLst>
                <a:ext uri="{FF2B5EF4-FFF2-40B4-BE49-F238E27FC236}">
                  <a16:creationId xmlns:a16="http://schemas.microsoft.com/office/drawing/2014/main" id="{A7BD924C-6A5A-E5A3-CA29-FAA6DCB2C62B}"/>
                </a:ext>
              </a:extLst>
            </p:cNvPr>
            <p:cNvSpPr txBox="1"/>
            <p:nvPr/>
          </p:nvSpPr>
          <p:spPr>
            <a:xfrm rot="1996628">
              <a:off x="6250960" y="2302965"/>
              <a:ext cx="86499" cy="1030600"/>
            </a:xfrm>
            <a:prstGeom prst="rect">
              <a:avLst/>
            </a:prstGeom>
            <a:noFill/>
          </p:spPr>
          <p:txBody>
            <a:bodyPr vert="eaVert" wrap="square" lIns="0" tIns="0" rIns="0" bIns="0"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489844"/>
              <a:r>
                <a:rPr lang="ja-JP" altLang="en-US" sz="562" dirty="0">
                  <a:solidFill>
                    <a:prstClr val="black">
                      <a:lumMod val="50000"/>
                      <a:lumOff val="50000"/>
                    </a:prstClr>
                  </a:solidFill>
                  <a:effectLst>
                    <a:glow rad="88900">
                      <a:prstClr val="white"/>
                    </a:glow>
                  </a:effectLst>
                  <a:latin typeface="HGPｺﾞｼｯｸE" panose="020B0900000000000000" pitchFamily="50" charset="-128"/>
                  <a:ea typeface="HGPｺﾞｼｯｸE" panose="020B0900000000000000" pitchFamily="50" charset="-128"/>
                </a:rPr>
                <a:t>阪急千里線</a:t>
              </a:r>
            </a:p>
          </p:txBody>
        </p:sp>
        <p:sp>
          <p:nvSpPr>
            <p:cNvPr id="230" name="テキスト ボックス 32">
              <a:extLst>
                <a:ext uri="{FF2B5EF4-FFF2-40B4-BE49-F238E27FC236}">
                  <a16:creationId xmlns:a16="http://schemas.microsoft.com/office/drawing/2014/main" id="{EAE1F42E-BDD9-D0B1-F57A-89B5E5135C1B}"/>
                </a:ext>
              </a:extLst>
            </p:cNvPr>
            <p:cNvSpPr txBox="1"/>
            <p:nvPr/>
          </p:nvSpPr>
          <p:spPr>
            <a:xfrm rot="20029226">
              <a:off x="7258080" y="-160102"/>
              <a:ext cx="86499" cy="1030601"/>
            </a:xfrm>
            <a:prstGeom prst="rect">
              <a:avLst/>
            </a:prstGeom>
            <a:noFill/>
          </p:spPr>
          <p:txBody>
            <a:bodyPr vert="eaVert" wrap="square" lIns="0" tIns="0" rIns="0" bIns="0"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489844"/>
              <a:r>
                <a:rPr lang="ja-JP" altLang="en-US" sz="562" dirty="0">
                  <a:solidFill>
                    <a:prstClr val="black">
                      <a:lumMod val="50000"/>
                      <a:lumOff val="50000"/>
                    </a:prstClr>
                  </a:solidFill>
                  <a:effectLst>
                    <a:glow rad="88900">
                      <a:prstClr val="white"/>
                    </a:glow>
                  </a:effectLst>
                  <a:latin typeface="Calibri"/>
                  <a:ea typeface="ＭＳ Ｐゴシック" panose="020B0600070205080204" pitchFamily="50" charset="-128"/>
                </a:rPr>
                <a:t>おおさか東線</a:t>
              </a:r>
            </a:p>
          </p:txBody>
        </p:sp>
        <p:sp>
          <p:nvSpPr>
            <p:cNvPr id="231" name="テキスト ボックス 24">
              <a:extLst>
                <a:ext uri="{FF2B5EF4-FFF2-40B4-BE49-F238E27FC236}">
                  <a16:creationId xmlns:a16="http://schemas.microsoft.com/office/drawing/2014/main" id="{8E449D22-EAB3-2920-3596-8A8AC9C239E3}"/>
                </a:ext>
              </a:extLst>
            </p:cNvPr>
            <p:cNvSpPr txBox="1"/>
            <p:nvPr/>
          </p:nvSpPr>
          <p:spPr>
            <a:xfrm>
              <a:off x="6002489" y="3662068"/>
              <a:ext cx="144270" cy="86499"/>
            </a:xfrm>
            <a:prstGeom prst="rect">
              <a:avLst/>
            </a:prstGeom>
            <a:noFill/>
          </p:spPr>
          <p:txBody>
            <a:bodyPr wrap="none" lIns="0" tIns="0" rIns="0" bIns="0"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489844"/>
              <a:r>
                <a:rPr lang="ja-JP" altLang="en-US" sz="562" dirty="0">
                  <a:solidFill>
                    <a:prstClr val="black">
                      <a:lumMod val="50000"/>
                      <a:lumOff val="50000"/>
                    </a:prstClr>
                  </a:solidFill>
                  <a:effectLst>
                    <a:glow rad="88900">
                      <a:prstClr val="white"/>
                    </a:glow>
                  </a:effectLst>
                  <a:latin typeface="HGPｺﾞｼｯｸE" panose="020B0900000000000000" pitchFamily="50" charset="-128"/>
                  <a:ea typeface="HGPｺﾞｼｯｸE" panose="020B0900000000000000" pitchFamily="50" charset="-128"/>
                </a:rPr>
                <a:t>淀川</a:t>
              </a:r>
            </a:p>
          </p:txBody>
        </p:sp>
        <p:sp>
          <p:nvSpPr>
            <p:cNvPr id="232" name="テキスト ボックス 231">
              <a:extLst>
                <a:ext uri="{FF2B5EF4-FFF2-40B4-BE49-F238E27FC236}">
                  <a16:creationId xmlns:a16="http://schemas.microsoft.com/office/drawing/2014/main" id="{AC6B6C09-A574-DB4C-7359-A4D271CA5B1A}"/>
                </a:ext>
              </a:extLst>
            </p:cNvPr>
            <p:cNvSpPr txBox="1"/>
            <p:nvPr/>
          </p:nvSpPr>
          <p:spPr>
            <a:xfrm>
              <a:off x="5794101" y="4148523"/>
              <a:ext cx="2215295" cy="509446"/>
            </a:xfrm>
            <a:prstGeom prst="rect">
              <a:avLst/>
            </a:prstGeom>
            <a:noFill/>
          </p:spPr>
          <p:txBody>
            <a:bodyPr wrap="square" rtlCol="0">
              <a:spAutoFit/>
            </a:bodyPr>
            <a:lstStyle/>
            <a:p>
              <a:pPr algn="ctr" defTabSz="685782"/>
              <a:r>
                <a:rPr kumimoji="1" lang="ja-JP" altLang="en-US" sz="857" b="1" dirty="0">
                  <a:solidFill>
                    <a:srgbClr val="4BACC6"/>
                  </a:solidFill>
                  <a:effectLst>
                    <a:glow rad="101600">
                      <a:prstClr val="white">
                        <a:alpha val="60000"/>
                      </a:prstClr>
                    </a:glow>
                  </a:effectLst>
                  <a:latin typeface="Calibri"/>
                  <a:ea typeface="ＭＳ Ｐゴシック" panose="020B0600070205080204" pitchFamily="50" charset="-128"/>
                </a:rPr>
                <a:t>大阪都市再生環状道路</a:t>
              </a:r>
              <a:endParaRPr kumimoji="1" lang="en-US" altLang="ja-JP" sz="857" b="1" dirty="0">
                <a:solidFill>
                  <a:srgbClr val="4BACC6"/>
                </a:solidFill>
                <a:effectLst>
                  <a:glow rad="101600">
                    <a:prstClr val="white">
                      <a:alpha val="60000"/>
                    </a:prstClr>
                  </a:glow>
                </a:effectLst>
                <a:latin typeface="Calibri"/>
                <a:ea typeface="ＭＳ Ｐゴシック" panose="020B0600070205080204" pitchFamily="50" charset="-128"/>
              </a:endParaRPr>
            </a:p>
            <a:p>
              <a:pPr algn="ctr" defTabSz="685782"/>
              <a:r>
                <a:rPr kumimoji="1" lang="ja-JP" altLang="en-US" sz="857" b="1" dirty="0">
                  <a:solidFill>
                    <a:srgbClr val="4BACC6"/>
                  </a:solidFill>
                  <a:effectLst>
                    <a:glow rad="101600">
                      <a:prstClr val="white">
                        <a:alpha val="60000"/>
                      </a:prstClr>
                    </a:glow>
                  </a:effectLst>
                  <a:latin typeface="Calibri"/>
                  <a:ea typeface="ＭＳ Ｐゴシック" panose="020B0600070205080204" pitchFamily="50" charset="-128"/>
                </a:rPr>
                <a:t>淀川左岸線（２期・延伸部）</a:t>
              </a:r>
            </a:p>
          </p:txBody>
        </p:sp>
        <p:sp>
          <p:nvSpPr>
            <p:cNvPr id="233" name="テキスト ボックス 232">
              <a:extLst>
                <a:ext uri="{FF2B5EF4-FFF2-40B4-BE49-F238E27FC236}">
                  <a16:creationId xmlns:a16="http://schemas.microsoft.com/office/drawing/2014/main" id="{75C0F0E7-5E0A-6260-E2D0-4ECF40F4AB5C}"/>
                </a:ext>
              </a:extLst>
            </p:cNvPr>
            <p:cNvSpPr txBox="1"/>
            <p:nvPr/>
          </p:nvSpPr>
          <p:spPr>
            <a:xfrm>
              <a:off x="4553895" y="3897259"/>
              <a:ext cx="1132862" cy="178832"/>
            </a:xfrm>
            <a:prstGeom prst="rect">
              <a:avLst/>
            </a:prstGeom>
            <a:noFill/>
          </p:spPr>
          <p:txBody>
            <a:bodyPr wrap="square" rtlCol="0">
              <a:spAutoFit/>
            </a:bodyPr>
            <a:lstStyle/>
            <a:p>
              <a:pPr algn="ctr" defTabSz="685782"/>
              <a:r>
                <a:rPr kumimoji="1" lang="ja-JP" altLang="en-US" sz="562" b="1" dirty="0">
                  <a:solidFill>
                    <a:srgbClr val="4BACC6"/>
                  </a:solidFill>
                  <a:effectLst>
                    <a:glow rad="101600">
                      <a:prstClr val="white">
                        <a:alpha val="60000"/>
                      </a:prstClr>
                    </a:glow>
                  </a:effectLst>
                  <a:latin typeface="Calibri"/>
                  <a:ea typeface="ＭＳ Ｐゴシック" panose="020B0600070205080204" pitchFamily="50" charset="-128"/>
                </a:rPr>
                <a:t>（仮称）豊崎</a:t>
              </a:r>
              <a:r>
                <a:rPr kumimoji="1" lang="en-US" altLang="ja-JP" sz="562" b="1" dirty="0">
                  <a:solidFill>
                    <a:srgbClr val="4BACC6"/>
                  </a:solidFill>
                  <a:effectLst>
                    <a:glow rad="101600">
                      <a:prstClr val="white">
                        <a:alpha val="60000"/>
                      </a:prstClr>
                    </a:glow>
                  </a:effectLst>
                  <a:latin typeface="Calibri"/>
                  <a:ea typeface="ＭＳ Ｐゴシック" panose="020B0600070205080204" pitchFamily="50" charset="-128"/>
                </a:rPr>
                <a:t>IC</a:t>
              </a:r>
              <a:endParaRPr kumimoji="1" lang="ja-JP" altLang="en-US" sz="562" b="1" dirty="0">
                <a:solidFill>
                  <a:srgbClr val="4BACC6"/>
                </a:solidFill>
                <a:effectLst>
                  <a:glow rad="101600">
                    <a:prstClr val="white">
                      <a:alpha val="60000"/>
                    </a:prstClr>
                  </a:glow>
                </a:effectLst>
                <a:latin typeface="Calibri"/>
                <a:ea typeface="ＭＳ Ｐゴシック" panose="020B0600070205080204" pitchFamily="50" charset="-128"/>
              </a:endParaRPr>
            </a:p>
          </p:txBody>
        </p:sp>
        <p:sp>
          <p:nvSpPr>
            <p:cNvPr id="235" name="楕円 234">
              <a:extLst>
                <a:ext uri="{FF2B5EF4-FFF2-40B4-BE49-F238E27FC236}">
                  <a16:creationId xmlns:a16="http://schemas.microsoft.com/office/drawing/2014/main" id="{36CF25AC-C248-9957-809E-CB473D4DCEC2}"/>
                </a:ext>
              </a:extLst>
            </p:cNvPr>
            <p:cNvSpPr>
              <a:spLocks noChangeAspect="1"/>
            </p:cNvSpPr>
            <p:nvPr/>
          </p:nvSpPr>
          <p:spPr>
            <a:xfrm rot="19473007">
              <a:off x="3280990" y="4012561"/>
              <a:ext cx="674821" cy="328315"/>
            </a:xfrm>
            <a:prstGeom prst="ellipse">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2"/>
              <a:endParaRPr kumimoji="1" lang="ja-JP" altLang="en-US" sz="1298">
                <a:solidFill>
                  <a:prstClr val="white"/>
                </a:solidFill>
                <a:latin typeface="Calibri"/>
                <a:ea typeface="ＭＳ Ｐゴシック" panose="020B0600070205080204" pitchFamily="50" charset="-128"/>
              </a:endParaRPr>
            </a:p>
          </p:txBody>
        </p:sp>
        <p:sp>
          <p:nvSpPr>
            <p:cNvPr id="236" name="テキスト ボックス 235">
              <a:extLst>
                <a:ext uri="{FF2B5EF4-FFF2-40B4-BE49-F238E27FC236}">
                  <a16:creationId xmlns:a16="http://schemas.microsoft.com/office/drawing/2014/main" id="{AD767A59-DC3E-DA63-C696-C16F01A01EDD}"/>
                </a:ext>
              </a:extLst>
            </p:cNvPr>
            <p:cNvSpPr txBox="1"/>
            <p:nvPr/>
          </p:nvSpPr>
          <p:spPr>
            <a:xfrm>
              <a:off x="3175718" y="3978373"/>
              <a:ext cx="1495552" cy="380874"/>
            </a:xfrm>
            <a:prstGeom prst="rect">
              <a:avLst/>
            </a:prstGeom>
            <a:noFill/>
          </p:spPr>
          <p:txBody>
            <a:bodyPr wrap="square" rtlCol="0">
              <a:spAutoFit/>
            </a:bodyPr>
            <a:lstStyle/>
            <a:p>
              <a:pPr algn="ctr" defTabSz="685782"/>
              <a:r>
                <a:rPr kumimoji="1" lang="ja-JP" altLang="en-US" sz="750" b="1" dirty="0">
                  <a:solidFill>
                    <a:srgbClr val="4BACC6"/>
                  </a:solidFill>
                  <a:effectLst>
                    <a:glow rad="101600">
                      <a:prstClr val="white">
                        <a:alpha val="60000"/>
                      </a:prstClr>
                    </a:glow>
                  </a:effectLst>
                  <a:latin typeface="Calibri"/>
                  <a:ea typeface="ＭＳ Ｐゴシック" panose="020B0600070205080204" pitchFamily="50" charset="-128"/>
                </a:rPr>
                <a:t>十三船着き場</a:t>
              </a:r>
              <a:endParaRPr kumimoji="1" lang="en-US" altLang="ja-JP" sz="750" b="1" dirty="0">
                <a:solidFill>
                  <a:srgbClr val="4BACC6"/>
                </a:solidFill>
                <a:effectLst>
                  <a:glow rad="101600">
                    <a:prstClr val="white">
                      <a:alpha val="60000"/>
                    </a:prstClr>
                  </a:glow>
                </a:effectLst>
                <a:latin typeface="Calibri"/>
                <a:ea typeface="ＭＳ Ｐゴシック" panose="020B0600070205080204" pitchFamily="50" charset="-128"/>
              </a:endParaRPr>
            </a:p>
            <a:p>
              <a:pPr algn="ctr" defTabSz="685782"/>
              <a:r>
                <a:rPr kumimoji="1" lang="ja-JP" altLang="en-US" sz="750" b="1" dirty="0">
                  <a:solidFill>
                    <a:srgbClr val="4BACC6"/>
                  </a:solidFill>
                  <a:effectLst>
                    <a:glow rad="101600">
                      <a:prstClr val="white">
                        <a:alpha val="60000"/>
                      </a:prstClr>
                    </a:glow>
                  </a:effectLst>
                  <a:latin typeface="Calibri"/>
                  <a:ea typeface="ＭＳ Ｐゴシック" panose="020B0600070205080204" pitchFamily="50" charset="-128"/>
                </a:rPr>
                <a:t>河川敷魅力向上</a:t>
              </a:r>
              <a:endParaRPr kumimoji="1" lang="en-US" altLang="ja-JP" sz="750" b="1" dirty="0">
                <a:solidFill>
                  <a:srgbClr val="4BACC6"/>
                </a:solidFill>
                <a:effectLst>
                  <a:glow rad="101600">
                    <a:prstClr val="white">
                      <a:alpha val="60000"/>
                    </a:prstClr>
                  </a:glow>
                </a:effectLst>
                <a:latin typeface="Calibri"/>
                <a:ea typeface="ＭＳ Ｐゴシック" panose="020B0600070205080204" pitchFamily="50" charset="-128"/>
              </a:endParaRPr>
            </a:p>
            <a:p>
              <a:pPr defTabSz="685782"/>
              <a:endParaRPr kumimoji="1" lang="ja-JP" altLang="en-US" sz="375" b="1" dirty="0">
                <a:solidFill>
                  <a:srgbClr val="4BACC6"/>
                </a:solidFill>
                <a:effectLst>
                  <a:glow rad="101600">
                    <a:prstClr val="white">
                      <a:alpha val="60000"/>
                    </a:prstClr>
                  </a:glow>
                </a:effectLst>
                <a:latin typeface="Calibri"/>
                <a:ea typeface="ＭＳ Ｐゴシック" panose="020B0600070205080204" pitchFamily="50" charset="-128"/>
              </a:endParaRPr>
            </a:p>
          </p:txBody>
        </p:sp>
        <p:sp>
          <p:nvSpPr>
            <p:cNvPr id="238" name="テキスト ボックス 237">
              <a:extLst>
                <a:ext uri="{FF2B5EF4-FFF2-40B4-BE49-F238E27FC236}">
                  <a16:creationId xmlns:a16="http://schemas.microsoft.com/office/drawing/2014/main" id="{214AF16B-7EB1-0B8F-D1F9-36738E1DB528}"/>
                </a:ext>
              </a:extLst>
            </p:cNvPr>
            <p:cNvSpPr txBox="1"/>
            <p:nvPr/>
          </p:nvSpPr>
          <p:spPr>
            <a:xfrm>
              <a:off x="3237550" y="3811970"/>
              <a:ext cx="1532251" cy="297192"/>
            </a:xfrm>
            <a:prstGeom prst="rect">
              <a:avLst/>
            </a:prstGeom>
            <a:noFill/>
          </p:spPr>
          <p:txBody>
            <a:bodyPr wrap="square" rtlCol="0">
              <a:spAutoFit/>
            </a:bodyPr>
            <a:lstStyle/>
            <a:p>
              <a:pPr defTabSz="685782"/>
              <a:r>
                <a:rPr kumimoji="1" lang="ja-JP" altLang="en-US" sz="750" b="1" dirty="0">
                  <a:solidFill>
                    <a:srgbClr val="4BACC6"/>
                  </a:solidFill>
                  <a:effectLst>
                    <a:glow rad="101600">
                      <a:prstClr val="white">
                        <a:alpha val="60000"/>
                      </a:prstClr>
                    </a:glow>
                  </a:effectLst>
                  <a:latin typeface="Calibri"/>
                  <a:ea typeface="ＭＳ Ｐゴシック" panose="020B0600070205080204" pitchFamily="50" charset="-128"/>
                </a:rPr>
                <a:t>淀川区役所跡地開発</a:t>
              </a:r>
            </a:p>
          </p:txBody>
        </p:sp>
        <p:sp>
          <p:nvSpPr>
            <p:cNvPr id="240" name="テキスト ボックス 239">
              <a:extLst>
                <a:ext uri="{FF2B5EF4-FFF2-40B4-BE49-F238E27FC236}">
                  <a16:creationId xmlns:a16="http://schemas.microsoft.com/office/drawing/2014/main" id="{0C8B522F-FC55-4B3B-912F-E8B13024A190}"/>
                </a:ext>
              </a:extLst>
            </p:cNvPr>
            <p:cNvSpPr txBox="1"/>
            <p:nvPr/>
          </p:nvSpPr>
          <p:spPr>
            <a:xfrm>
              <a:off x="6935337" y="3352795"/>
              <a:ext cx="1098060" cy="297192"/>
            </a:xfrm>
            <a:prstGeom prst="rect">
              <a:avLst/>
            </a:prstGeom>
            <a:noFill/>
          </p:spPr>
          <p:txBody>
            <a:bodyPr wrap="square" rtlCol="0">
              <a:spAutoFit/>
            </a:bodyPr>
            <a:lstStyle/>
            <a:p>
              <a:pPr defTabSz="685782"/>
              <a:r>
                <a:rPr kumimoji="1" lang="ja-JP" altLang="en-US" sz="750" b="1" dirty="0">
                  <a:solidFill>
                    <a:srgbClr val="4BACC6"/>
                  </a:solidFill>
                  <a:effectLst>
                    <a:glow rad="101600">
                      <a:prstClr val="white">
                        <a:alpha val="60000"/>
                      </a:prstClr>
                    </a:glow>
                  </a:effectLst>
                  <a:latin typeface="Calibri"/>
                  <a:ea typeface="ＭＳ Ｐゴシック" panose="020B0600070205080204" pitchFamily="50" charset="-128"/>
                </a:rPr>
                <a:t>淀川大堰閘門</a:t>
              </a:r>
            </a:p>
          </p:txBody>
        </p:sp>
        <p:sp>
          <p:nvSpPr>
            <p:cNvPr id="242" name="フリーフォーム 112">
              <a:extLst>
                <a:ext uri="{FF2B5EF4-FFF2-40B4-BE49-F238E27FC236}">
                  <a16:creationId xmlns:a16="http://schemas.microsoft.com/office/drawing/2014/main" id="{99814271-0A8F-5F8A-1508-67D9415CE695}"/>
                </a:ext>
              </a:extLst>
            </p:cNvPr>
            <p:cNvSpPr/>
            <p:nvPr/>
          </p:nvSpPr>
          <p:spPr>
            <a:xfrm>
              <a:off x="4153460" y="1008278"/>
              <a:ext cx="1736108" cy="1624050"/>
            </a:xfrm>
            <a:custGeom>
              <a:avLst/>
              <a:gdLst>
                <a:gd name="connsiteX0" fmla="*/ 812800 w 5232400"/>
                <a:gd name="connsiteY0" fmla="*/ 1104900 h 4914900"/>
                <a:gd name="connsiteX1" fmla="*/ 762000 w 5232400"/>
                <a:gd name="connsiteY1" fmla="*/ 482600 h 4914900"/>
                <a:gd name="connsiteX2" fmla="*/ 2324100 w 5232400"/>
                <a:gd name="connsiteY2" fmla="*/ 215900 h 4914900"/>
                <a:gd name="connsiteX3" fmla="*/ 2590800 w 5232400"/>
                <a:gd name="connsiteY3" fmla="*/ 203200 h 4914900"/>
                <a:gd name="connsiteX4" fmla="*/ 4127500 w 5232400"/>
                <a:gd name="connsiteY4" fmla="*/ 0 h 4914900"/>
                <a:gd name="connsiteX5" fmla="*/ 4432300 w 5232400"/>
                <a:gd name="connsiteY5" fmla="*/ 76200 h 4914900"/>
                <a:gd name="connsiteX6" fmla="*/ 5232400 w 5232400"/>
                <a:gd name="connsiteY6" fmla="*/ 431800 h 4914900"/>
                <a:gd name="connsiteX7" fmla="*/ 4419600 w 5232400"/>
                <a:gd name="connsiteY7" fmla="*/ 3302000 h 4914900"/>
                <a:gd name="connsiteX8" fmla="*/ 4318000 w 5232400"/>
                <a:gd name="connsiteY8" fmla="*/ 3721100 h 4914900"/>
                <a:gd name="connsiteX9" fmla="*/ 4292600 w 5232400"/>
                <a:gd name="connsiteY9" fmla="*/ 4597400 h 4914900"/>
                <a:gd name="connsiteX10" fmla="*/ 2438400 w 5232400"/>
                <a:gd name="connsiteY10" fmla="*/ 4660900 h 4914900"/>
                <a:gd name="connsiteX11" fmla="*/ 812800 w 5232400"/>
                <a:gd name="connsiteY11" fmla="*/ 4914900 h 4914900"/>
                <a:gd name="connsiteX12" fmla="*/ 774700 w 5232400"/>
                <a:gd name="connsiteY12" fmla="*/ 4191000 h 4914900"/>
                <a:gd name="connsiteX13" fmla="*/ 609600 w 5232400"/>
                <a:gd name="connsiteY13" fmla="*/ 3594100 h 4914900"/>
                <a:gd name="connsiteX14" fmla="*/ 368300 w 5232400"/>
                <a:gd name="connsiteY14" fmla="*/ 2933700 h 4914900"/>
                <a:gd name="connsiteX15" fmla="*/ 139700 w 5232400"/>
                <a:gd name="connsiteY15" fmla="*/ 2400300 h 4914900"/>
                <a:gd name="connsiteX16" fmla="*/ 0 w 5232400"/>
                <a:gd name="connsiteY16" fmla="*/ 1181100 h 4914900"/>
                <a:gd name="connsiteX17" fmla="*/ 812800 w 5232400"/>
                <a:gd name="connsiteY17" fmla="*/ 1104900 h 4914900"/>
                <a:gd name="connsiteX0" fmla="*/ 565150 w 5232400"/>
                <a:gd name="connsiteY0" fmla="*/ 1130300 h 4914900"/>
                <a:gd name="connsiteX1" fmla="*/ 762000 w 5232400"/>
                <a:gd name="connsiteY1" fmla="*/ 482600 h 4914900"/>
                <a:gd name="connsiteX2" fmla="*/ 2324100 w 5232400"/>
                <a:gd name="connsiteY2" fmla="*/ 215900 h 4914900"/>
                <a:gd name="connsiteX3" fmla="*/ 2590800 w 5232400"/>
                <a:gd name="connsiteY3" fmla="*/ 203200 h 4914900"/>
                <a:gd name="connsiteX4" fmla="*/ 4127500 w 5232400"/>
                <a:gd name="connsiteY4" fmla="*/ 0 h 4914900"/>
                <a:gd name="connsiteX5" fmla="*/ 4432300 w 5232400"/>
                <a:gd name="connsiteY5" fmla="*/ 76200 h 4914900"/>
                <a:gd name="connsiteX6" fmla="*/ 5232400 w 5232400"/>
                <a:gd name="connsiteY6" fmla="*/ 431800 h 4914900"/>
                <a:gd name="connsiteX7" fmla="*/ 4419600 w 5232400"/>
                <a:gd name="connsiteY7" fmla="*/ 3302000 h 4914900"/>
                <a:gd name="connsiteX8" fmla="*/ 4318000 w 5232400"/>
                <a:gd name="connsiteY8" fmla="*/ 3721100 h 4914900"/>
                <a:gd name="connsiteX9" fmla="*/ 4292600 w 5232400"/>
                <a:gd name="connsiteY9" fmla="*/ 4597400 h 4914900"/>
                <a:gd name="connsiteX10" fmla="*/ 2438400 w 5232400"/>
                <a:gd name="connsiteY10" fmla="*/ 4660900 h 4914900"/>
                <a:gd name="connsiteX11" fmla="*/ 812800 w 5232400"/>
                <a:gd name="connsiteY11" fmla="*/ 4914900 h 4914900"/>
                <a:gd name="connsiteX12" fmla="*/ 774700 w 5232400"/>
                <a:gd name="connsiteY12" fmla="*/ 4191000 h 4914900"/>
                <a:gd name="connsiteX13" fmla="*/ 609600 w 5232400"/>
                <a:gd name="connsiteY13" fmla="*/ 3594100 h 4914900"/>
                <a:gd name="connsiteX14" fmla="*/ 368300 w 5232400"/>
                <a:gd name="connsiteY14" fmla="*/ 2933700 h 4914900"/>
                <a:gd name="connsiteX15" fmla="*/ 139700 w 5232400"/>
                <a:gd name="connsiteY15" fmla="*/ 2400300 h 4914900"/>
                <a:gd name="connsiteX16" fmla="*/ 0 w 5232400"/>
                <a:gd name="connsiteY16" fmla="*/ 1181100 h 4914900"/>
                <a:gd name="connsiteX17" fmla="*/ 565150 w 5232400"/>
                <a:gd name="connsiteY17" fmla="*/ 1130300 h 4914900"/>
                <a:gd name="connsiteX0" fmla="*/ 571500 w 5238750"/>
                <a:gd name="connsiteY0" fmla="*/ 1130300 h 4914900"/>
                <a:gd name="connsiteX1" fmla="*/ 768350 w 5238750"/>
                <a:gd name="connsiteY1" fmla="*/ 482600 h 4914900"/>
                <a:gd name="connsiteX2" fmla="*/ 2330450 w 5238750"/>
                <a:gd name="connsiteY2" fmla="*/ 215900 h 4914900"/>
                <a:gd name="connsiteX3" fmla="*/ 2597150 w 5238750"/>
                <a:gd name="connsiteY3" fmla="*/ 203200 h 4914900"/>
                <a:gd name="connsiteX4" fmla="*/ 4133850 w 5238750"/>
                <a:gd name="connsiteY4" fmla="*/ 0 h 4914900"/>
                <a:gd name="connsiteX5" fmla="*/ 4438650 w 5238750"/>
                <a:gd name="connsiteY5" fmla="*/ 76200 h 4914900"/>
                <a:gd name="connsiteX6" fmla="*/ 5238750 w 5238750"/>
                <a:gd name="connsiteY6" fmla="*/ 431800 h 4914900"/>
                <a:gd name="connsiteX7" fmla="*/ 4425950 w 5238750"/>
                <a:gd name="connsiteY7" fmla="*/ 3302000 h 4914900"/>
                <a:gd name="connsiteX8" fmla="*/ 4324350 w 5238750"/>
                <a:gd name="connsiteY8" fmla="*/ 3721100 h 4914900"/>
                <a:gd name="connsiteX9" fmla="*/ 4298950 w 5238750"/>
                <a:gd name="connsiteY9" fmla="*/ 4597400 h 4914900"/>
                <a:gd name="connsiteX10" fmla="*/ 2444750 w 5238750"/>
                <a:gd name="connsiteY10" fmla="*/ 4660900 h 4914900"/>
                <a:gd name="connsiteX11" fmla="*/ 819150 w 5238750"/>
                <a:gd name="connsiteY11" fmla="*/ 4914900 h 4914900"/>
                <a:gd name="connsiteX12" fmla="*/ 781050 w 5238750"/>
                <a:gd name="connsiteY12" fmla="*/ 4191000 h 4914900"/>
                <a:gd name="connsiteX13" fmla="*/ 615950 w 5238750"/>
                <a:gd name="connsiteY13" fmla="*/ 3594100 h 4914900"/>
                <a:gd name="connsiteX14" fmla="*/ 374650 w 5238750"/>
                <a:gd name="connsiteY14" fmla="*/ 2933700 h 4914900"/>
                <a:gd name="connsiteX15" fmla="*/ 146050 w 5238750"/>
                <a:gd name="connsiteY15" fmla="*/ 2400300 h 4914900"/>
                <a:gd name="connsiteX16" fmla="*/ 0 w 5238750"/>
                <a:gd name="connsiteY16" fmla="*/ 1193800 h 4914900"/>
                <a:gd name="connsiteX17" fmla="*/ 571500 w 5238750"/>
                <a:gd name="connsiteY17" fmla="*/ 1130300 h 4914900"/>
                <a:gd name="connsiteX0" fmla="*/ 571500 w 5238750"/>
                <a:gd name="connsiteY0" fmla="*/ 1130300 h 4914900"/>
                <a:gd name="connsiteX1" fmla="*/ 495300 w 5238750"/>
                <a:gd name="connsiteY1" fmla="*/ 508000 h 4914900"/>
                <a:gd name="connsiteX2" fmla="*/ 2330450 w 5238750"/>
                <a:gd name="connsiteY2" fmla="*/ 215900 h 4914900"/>
                <a:gd name="connsiteX3" fmla="*/ 2597150 w 5238750"/>
                <a:gd name="connsiteY3" fmla="*/ 203200 h 4914900"/>
                <a:gd name="connsiteX4" fmla="*/ 4133850 w 5238750"/>
                <a:gd name="connsiteY4" fmla="*/ 0 h 4914900"/>
                <a:gd name="connsiteX5" fmla="*/ 4438650 w 5238750"/>
                <a:gd name="connsiteY5" fmla="*/ 76200 h 4914900"/>
                <a:gd name="connsiteX6" fmla="*/ 5238750 w 5238750"/>
                <a:gd name="connsiteY6" fmla="*/ 431800 h 4914900"/>
                <a:gd name="connsiteX7" fmla="*/ 4425950 w 5238750"/>
                <a:gd name="connsiteY7" fmla="*/ 3302000 h 4914900"/>
                <a:gd name="connsiteX8" fmla="*/ 4324350 w 5238750"/>
                <a:gd name="connsiteY8" fmla="*/ 3721100 h 4914900"/>
                <a:gd name="connsiteX9" fmla="*/ 4298950 w 5238750"/>
                <a:gd name="connsiteY9" fmla="*/ 4597400 h 4914900"/>
                <a:gd name="connsiteX10" fmla="*/ 2444750 w 5238750"/>
                <a:gd name="connsiteY10" fmla="*/ 4660900 h 4914900"/>
                <a:gd name="connsiteX11" fmla="*/ 819150 w 5238750"/>
                <a:gd name="connsiteY11" fmla="*/ 4914900 h 4914900"/>
                <a:gd name="connsiteX12" fmla="*/ 781050 w 5238750"/>
                <a:gd name="connsiteY12" fmla="*/ 4191000 h 4914900"/>
                <a:gd name="connsiteX13" fmla="*/ 615950 w 5238750"/>
                <a:gd name="connsiteY13" fmla="*/ 3594100 h 4914900"/>
                <a:gd name="connsiteX14" fmla="*/ 374650 w 5238750"/>
                <a:gd name="connsiteY14" fmla="*/ 2933700 h 4914900"/>
                <a:gd name="connsiteX15" fmla="*/ 146050 w 5238750"/>
                <a:gd name="connsiteY15" fmla="*/ 2400300 h 4914900"/>
                <a:gd name="connsiteX16" fmla="*/ 0 w 5238750"/>
                <a:gd name="connsiteY16" fmla="*/ 1193800 h 4914900"/>
                <a:gd name="connsiteX17" fmla="*/ 571500 w 5238750"/>
                <a:gd name="connsiteY17" fmla="*/ 1130300 h 4914900"/>
                <a:gd name="connsiteX0" fmla="*/ 571500 w 5238750"/>
                <a:gd name="connsiteY0" fmla="*/ 1130300 h 4914900"/>
                <a:gd name="connsiteX1" fmla="*/ 495300 w 5238750"/>
                <a:gd name="connsiteY1" fmla="*/ 508000 h 4914900"/>
                <a:gd name="connsiteX2" fmla="*/ 2330450 w 5238750"/>
                <a:gd name="connsiteY2" fmla="*/ 215900 h 4914900"/>
                <a:gd name="connsiteX3" fmla="*/ 2597150 w 5238750"/>
                <a:gd name="connsiteY3" fmla="*/ 203200 h 4914900"/>
                <a:gd name="connsiteX4" fmla="*/ 4133850 w 5238750"/>
                <a:gd name="connsiteY4" fmla="*/ 0 h 4914900"/>
                <a:gd name="connsiteX5" fmla="*/ 4443412 w 5238750"/>
                <a:gd name="connsiteY5" fmla="*/ 95250 h 4914900"/>
                <a:gd name="connsiteX6" fmla="*/ 5238750 w 5238750"/>
                <a:gd name="connsiteY6" fmla="*/ 431800 h 4914900"/>
                <a:gd name="connsiteX7" fmla="*/ 4425950 w 5238750"/>
                <a:gd name="connsiteY7" fmla="*/ 3302000 h 4914900"/>
                <a:gd name="connsiteX8" fmla="*/ 4324350 w 5238750"/>
                <a:gd name="connsiteY8" fmla="*/ 3721100 h 4914900"/>
                <a:gd name="connsiteX9" fmla="*/ 4298950 w 5238750"/>
                <a:gd name="connsiteY9" fmla="*/ 4597400 h 4914900"/>
                <a:gd name="connsiteX10" fmla="*/ 2444750 w 5238750"/>
                <a:gd name="connsiteY10" fmla="*/ 4660900 h 4914900"/>
                <a:gd name="connsiteX11" fmla="*/ 819150 w 5238750"/>
                <a:gd name="connsiteY11" fmla="*/ 4914900 h 4914900"/>
                <a:gd name="connsiteX12" fmla="*/ 781050 w 5238750"/>
                <a:gd name="connsiteY12" fmla="*/ 4191000 h 4914900"/>
                <a:gd name="connsiteX13" fmla="*/ 615950 w 5238750"/>
                <a:gd name="connsiteY13" fmla="*/ 3594100 h 4914900"/>
                <a:gd name="connsiteX14" fmla="*/ 374650 w 5238750"/>
                <a:gd name="connsiteY14" fmla="*/ 2933700 h 4914900"/>
                <a:gd name="connsiteX15" fmla="*/ 146050 w 5238750"/>
                <a:gd name="connsiteY15" fmla="*/ 2400300 h 4914900"/>
                <a:gd name="connsiteX16" fmla="*/ 0 w 5238750"/>
                <a:gd name="connsiteY16" fmla="*/ 1193800 h 4914900"/>
                <a:gd name="connsiteX17" fmla="*/ 571500 w 5238750"/>
                <a:gd name="connsiteY17" fmla="*/ 1130300 h 4914900"/>
                <a:gd name="connsiteX0" fmla="*/ 571500 w 5238750"/>
                <a:gd name="connsiteY0" fmla="*/ 1118394 h 4902994"/>
                <a:gd name="connsiteX1" fmla="*/ 495300 w 5238750"/>
                <a:gd name="connsiteY1" fmla="*/ 496094 h 4902994"/>
                <a:gd name="connsiteX2" fmla="*/ 2330450 w 5238750"/>
                <a:gd name="connsiteY2" fmla="*/ 203994 h 4902994"/>
                <a:gd name="connsiteX3" fmla="*/ 2597150 w 5238750"/>
                <a:gd name="connsiteY3" fmla="*/ 191294 h 4902994"/>
                <a:gd name="connsiteX4" fmla="*/ 4083844 w 5238750"/>
                <a:gd name="connsiteY4" fmla="*/ 0 h 4902994"/>
                <a:gd name="connsiteX5" fmla="*/ 4443412 w 5238750"/>
                <a:gd name="connsiteY5" fmla="*/ 83344 h 4902994"/>
                <a:gd name="connsiteX6" fmla="*/ 5238750 w 5238750"/>
                <a:gd name="connsiteY6" fmla="*/ 419894 h 4902994"/>
                <a:gd name="connsiteX7" fmla="*/ 4425950 w 5238750"/>
                <a:gd name="connsiteY7" fmla="*/ 3290094 h 4902994"/>
                <a:gd name="connsiteX8" fmla="*/ 4324350 w 5238750"/>
                <a:gd name="connsiteY8" fmla="*/ 3709194 h 4902994"/>
                <a:gd name="connsiteX9" fmla="*/ 4298950 w 5238750"/>
                <a:gd name="connsiteY9" fmla="*/ 4585494 h 4902994"/>
                <a:gd name="connsiteX10" fmla="*/ 2444750 w 5238750"/>
                <a:gd name="connsiteY10" fmla="*/ 4648994 h 4902994"/>
                <a:gd name="connsiteX11" fmla="*/ 819150 w 5238750"/>
                <a:gd name="connsiteY11" fmla="*/ 4902994 h 4902994"/>
                <a:gd name="connsiteX12" fmla="*/ 781050 w 5238750"/>
                <a:gd name="connsiteY12" fmla="*/ 4179094 h 4902994"/>
                <a:gd name="connsiteX13" fmla="*/ 615950 w 5238750"/>
                <a:gd name="connsiteY13" fmla="*/ 3582194 h 4902994"/>
                <a:gd name="connsiteX14" fmla="*/ 374650 w 5238750"/>
                <a:gd name="connsiteY14" fmla="*/ 2921794 h 4902994"/>
                <a:gd name="connsiteX15" fmla="*/ 146050 w 5238750"/>
                <a:gd name="connsiteY15" fmla="*/ 2388394 h 4902994"/>
                <a:gd name="connsiteX16" fmla="*/ 0 w 5238750"/>
                <a:gd name="connsiteY16" fmla="*/ 1181894 h 4902994"/>
                <a:gd name="connsiteX17" fmla="*/ 571500 w 5238750"/>
                <a:gd name="connsiteY17" fmla="*/ 1118394 h 4902994"/>
                <a:gd name="connsiteX0" fmla="*/ 571500 w 5238750"/>
                <a:gd name="connsiteY0" fmla="*/ 1125538 h 4910138"/>
                <a:gd name="connsiteX1" fmla="*/ 495300 w 5238750"/>
                <a:gd name="connsiteY1" fmla="*/ 503238 h 4910138"/>
                <a:gd name="connsiteX2" fmla="*/ 2330450 w 5238750"/>
                <a:gd name="connsiteY2" fmla="*/ 211138 h 4910138"/>
                <a:gd name="connsiteX3" fmla="*/ 2597150 w 5238750"/>
                <a:gd name="connsiteY3" fmla="*/ 198438 h 4910138"/>
                <a:gd name="connsiteX4" fmla="*/ 4083844 w 5238750"/>
                <a:gd name="connsiteY4" fmla="*/ 0 h 4910138"/>
                <a:gd name="connsiteX5" fmla="*/ 4443412 w 5238750"/>
                <a:gd name="connsiteY5" fmla="*/ 90488 h 4910138"/>
                <a:gd name="connsiteX6" fmla="*/ 5238750 w 5238750"/>
                <a:gd name="connsiteY6" fmla="*/ 427038 h 4910138"/>
                <a:gd name="connsiteX7" fmla="*/ 4425950 w 5238750"/>
                <a:gd name="connsiteY7" fmla="*/ 3297238 h 4910138"/>
                <a:gd name="connsiteX8" fmla="*/ 4324350 w 5238750"/>
                <a:gd name="connsiteY8" fmla="*/ 3716338 h 4910138"/>
                <a:gd name="connsiteX9" fmla="*/ 4298950 w 5238750"/>
                <a:gd name="connsiteY9" fmla="*/ 4592638 h 4910138"/>
                <a:gd name="connsiteX10" fmla="*/ 2444750 w 5238750"/>
                <a:gd name="connsiteY10" fmla="*/ 4656138 h 4910138"/>
                <a:gd name="connsiteX11" fmla="*/ 819150 w 5238750"/>
                <a:gd name="connsiteY11" fmla="*/ 4910138 h 4910138"/>
                <a:gd name="connsiteX12" fmla="*/ 781050 w 5238750"/>
                <a:gd name="connsiteY12" fmla="*/ 4186238 h 4910138"/>
                <a:gd name="connsiteX13" fmla="*/ 615950 w 5238750"/>
                <a:gd name="connsiteY13" fmla="*/ 3589338 h 4910138"/>
                <a:gd name="connsiteX14" fmla="*/ 374650 w 5238750"/>
                <a:gd name="connsiteY14" fmla="*/ 2928938 h 4910138"/>
                <a:gd name="connsiteX15" fmla="*/ 146050 w 5238750"/>
                <a:gd name="connsiteY15" fmla="*/ 2395538 h 4910138"/>
                <a:gd name="connsiteX16" fmla="*/ 0 w 5238750"/>
                <a:gd name="connsiteY16" fmla="*/ 1189038 h 4910138"/>
                <a:gd name="connsiteX17" fmla="*/ 571500 w 5238750"/>
                <a:gd name="connsiteY17" fmla="*/ 1125538 h 4910138"/>
                <a:gd name="connsiteX0" fmla="*/ 571500 w 5238750"/>
                <a:gd name="connsiteY0" fmla="*/ 1116013 h 4900613"/>
                <a:gd name="connsiteX1" fmla="*/ 495300 w 5238750"/>
                <a:gd name="connsiteY1" fmla="*/ 493713 h 4900613"/>
                <a:gd name="connsiteX2" fmla="*/ 2330450 w 5238750"/>
                <a:gd name="connsiteY2" fmla="*/ 201613 h 4900613"/>
                <a:gd name="connsiteX3" fmla="*/ 2597150 w 5238750"/>
                <a:gd name="connsiteY3" fmla="*/ 188913 h 4900613"/>
                <a:gd name="connsiteX4" fmla="*/ 4083844 w 5238750"/>
                <a:gd name="connsiteY4" fmla="*/ 0 h 4900613"/>
                <a:gd name="connsiteX5" fmla="*/ 4443412 w 5238750"/>
                <a:gd name="connsiteY5" fmla="*/ 80963 h 4900613"/>
                <a:gd name="connsiteX6" fmla="*/ 5238750 w 5238750"/>
                <a:gd name="connsiteY6" fmla="*/ 417513 h 4900613"/>
                <a:gd name="connsiteX7" fmla="*/ 4425950 w 5238750"/>
                <a:gd name="connsiteY7" fmla="*/ 3287713 h 4900613"/>
                <a:gd name="connsiteX8" fmla="*/ 4324350 w 5238750"/>
                <a:gd name="connsiteY8" fmla="*/ 3706813 h 4900613"/>
                <a:gd name="connsiteX9" fmla="*/ 4298950 w 5238750"/>
                <a:gd name="connsiteY9" fmla="*/ 4583113 h 4900613"/>
                <a:gd name="connsiteX10" fmla="*/ 2444750 w 5238750"/>
                <a:gd name="connsiteY10" fmla="*/ 4646613 h 4900613"/>
                <a:gd name="connsiteX11" fmla="*/ 819150 w 5238750"/>
                <a:gd name="connsiteY11" fmla="*/ 4900613 h 4900613"/>
                <a:gd name="connsiteX12" fmla="*/ 781050 w 5238750"/>
                <a:gd name="connsiteY12" fmla="*/ 4176713 h 4900613"/>
                <a:gd name="connsiteX13" fmla="*/ 615950 w 5238750"/>
                <a:gd name="connsiteY13" fmla="*/ 3579813 h 4900613"/>
                <a:gd name="connsiteX14" fmla="*/ 374650 w 5238750"/>
                <a:gd name="connsiteY14" fmla="*/ 2919413 h 4900613"/>
                <a:gd name="connsiteX15" fmla="*/ 146050 w 5238750"/>
                <a:gd name="connsiteY15" fmla="*/ 2386013 h 4900613"/>
                <a:gd name="connsiteX16" fmla="*/ 0 w 5238750"/>
                <a:gd name="connsiteY16" fmla="*/ 1179513 h 4900613"/>
                <a:gd name="connsiteX17" fmla="*/ 571500 w 5238750"/>
                <a:gd name="connsiteY17" fmla="*/ 1116013 h 4900613"/>
                <a:gd name="connsiteX0" fmla="*/ 571500 w 5238750"/>
                <a:gd name="connsiteY0" fmla="*/ 1116013 h 4900613"/>
                <a:gd name="connsiteX1" fmla="*/ 495300 w 5238750"/>
                <a:gd name="connsiteY1" fmla="*/ 493713 h 4900613"/>
                <a:gd name="connsiteX2" fmla="*/ 2330450 w 5238750"/>
                <a:gd name="connsiteY2" fmla="*/ 201613 h 4900613"/>
                <a:gd name="connsiteX3" fmla="*/ 2597150 w 5238750"/>
                <a:gd name="connsiteY3" fmla="*/ 188913 h 4900613"/>
                <a:gd name="connsiteX4" fmla="*/ 4083844 w 5238750"/>
                <a:gd name="connsiteY4" fmla="*/ 0 h 4900613"/>
                <a:gd name="connsiteX5" fmla="*/ 4443412 w 5238750"/>
                <a:gd name="connsiteY5" fmla="*/ 80963 h 4900613"/>
                <a:gd name="connsiteX6" fmla="*/ 5238750 w 5238750"/>
                <a:gd name="connsiteY6" fmla="*/ 417513 h 4900613"/>
                <a:gd name="connsiteX7" fmla="*/ 4425950 w 5238750"/>
                <a:gd name="connsiteY7" fmla="*/ 3287713 h 4900613"/>
                <a:gd name="connsiteX8" fmla="*/ 4324350 w 5238750"/>
                <a:gd name="connsiteY8" fmla="*/ 3706813 h 4900613"/>
                <a:gd name="connsiteX9" fmla="*/ 4298950 w 5238750"/>
                <a:gd name="connsiteY9" fmla="*/ 4583113 h 4900613"/>
                <a:gd name="connsiteX10" fmla="*/ 2444750 w 5238750"/>
                <a:gd name="connsiteY10" fmla="*/ 4646613 h 4900613"/>
                <a:gd name="connsiteX11" fmla="*/ 819150 w 5238750"/>
                <a:gd name="connsiteY11" fmla="*/ 4900613 h 4900613"/>
                <a:gd name="connsiteX12" fmla="*/ 781050 w 5238750"/>
                <a:gd name="connsiteY12" fmla="*/ 4176713 h 4900613"/>
                <a:gd name="connsiteX13" fmla="*/ 615950 w 5238750"/>
                <a:gd name="connsiteY13" fmla="*/ 3579813 h 4900613"/>
                <a:gd name="connsiteX14" fmla="*/ 374650 w 5238750"/>
                <a:gd name="connsiteY14" fmla="*/ 2919413 h 4900613"/>
                <a:gd name="connsiteX15" fmla="*/ 146050 w 5238750"/>
                <a:gd name="connsiteY15" fmla="*/ 2386013 h 4900613"/>
                <a:gd name="connsiteX16" fmla="*/ 0 w 5238750"/>
                <a:gd name="connsiteY16" fmla="*/ 1179513 h 4900613"/>
                <a:gd name="connsiteX17" fmla="*/ 571500 w 5238750"/>
                <a:gd name="connsiteY17" fmla="*/ 1116013 h 4900613"/>
                <a:gd name="connsiteX0" fmla="*/ 571500 w 5238750"/>
                <a:gd name="connsiteY0" fmla="*/ 1116013 h 4900613"/>
                <a:gd name="connsiteX1" fmla="*/ 495300 w 5238750"/>
                <a:gd name="connsiteY1" fmla="*/ 493713 h 4900613"/>
                <a:gd name="connsiteX2" fmla="*/ 2330450 w 5238750"/>
                <a:gd name="connsiteY2" fmla="*/ 201613 h 4900613"/>
                <a:gd name="connsiteX3" fmla="*/ 2597150 w 5238750"/>
                <a:gd name="connsiteY3" fmla="*/ 188913 h 4900613"/>
                <a:gd name="connsiteX4" fmla="*/ 4083844 w 5238750"/>
                <a:gd name="connsiteY4" fmla="*/ 0 h 4900613"/>
                <a:gd name="connsiteX5" fmla="*/ 4441031 w 5238750"/>
                <a:gd name="connsiteY5" fmla="*/ 83344 h 4900613"/>
                <a:gd name="connsiteX6" fmla="*/ 5238750 w 5238750"/>
                <a:gd name="connsiteY6" fmla="*/ 417513 h 4900613"/>
                <a:gd name="connsiteX7" fmla="*/ 4425950 w 5238750"/>
                <a:gd name="connsiteY7" fmla="*/ 3287713 h 4900613"/>
                <a:gd name="connsiteX8" fmla="*/ 4324350 w 5238750"/>
                <a:gd name="connsiteY8" fmla="*/ 3706813 h 4900613"/>
                <a:gd name="connsiteX9" fmla="*/ 4298950 w 5238750"/>
                <a:gd name="connsiteY9" fmla="*/ 4583113 h 4900613"/>
                <a:gd name="connsiteX10" fmla="*/ 2444750 w 5238750"/>
                <a:gd name="connsiteY10" fmla="*/ 4646613 h 4900613"/>
                <a:gd name="connsiteX11" fmla="*/ 819150 w 5238750"/>
                <a:gd name="connsiteY11" fmla="*/ 4900613 h 4900613"/>
                <a:gd name="connsiteX12" fmla="*/ 781050 w 5238750"/>
                <a:gd name="connsiteY12" fmla="*/ 4176713 h 4900613"/>
                <a:gd name="connsiteX13" fmla="*/ 615950 w 5238750"/>
                <a:gd name="connsiteY13" fmla="*/ 3579813 h 4900613"/>
                <a:gd name="connsiteX14" fmla="*/ 374650 w 5238750"/>
                <a:gd name="connsiteY14" fmla="*/ 2919413 h 4900613"/>
                <a:gd name="connsiteX15" fmla="*/ 146050 w 5238750"/>
                <a:gd name="connsiteY15" fmla="*/ 2386013 h 4900613"/>
                <a:gd name="connsiteX16" fmla="*/ 0 w 5238750"/>
                <a:gd name="connsiteY16" fmla="*/ 1179513 h 4900613"/>
                <a:gd name="connsiteX17" fmla="*/ 571500 w 5238750"/>
                <a:gd name="connsiteY17" fmla="*/ 1116013 h 490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38750" h="4900613">
                  <a:moveTo>
                    <a:pt x="571500" y="1116013"/>
                  </a:moveTo>
                  <a:lnTo>
                    <a:pt x="495300" y="493713"/>
                  </a:lnTo>
                  <a:lnTo>
                    <a:pt x="2330450" y="201613"/>
                  </a:lnTo>
                  <a:lnTo>
                    <a:pt x="2597150" y="188913"/>
                  </a:lnTo>
                  <a:lnTo>
                    <a:pt x="4083844" y="0"/>
                  </a:lnTo>
                  <a:lnTo>
                    <a:pt x="4441031" y="83344"/>
                  </a:lnTo>
                  <a:lnTo>
                    <a:pt x="5238750" y="417513"/>
                  </a:lnTo>
                  <a:lnTo>
                    <a:pt x="4425950" y="3287713"/>
                  </a:lnTo>
                  <a:lnTo>
                    <a:pt x="4324350" y="3706813"/>
                  </a:lnTo>
                  <a:lnTo>
                    <a:pt x="4298950" y="4583113"/>
                  </a:lnTo>
                  <a:lnTo>
                    <a:pt x="2444750" y="4646613"/>
                  </a:lnTo>
                  <a:lnTo>
                    <a:pt x="819150" y="4900613"/>
                  </a:lnTo>
                  <a:lnTo>
                    <a:pt x="781050" y="4176713"/>
                  </a:lnTo>
                  <a:lnTo>
                    <a:pt x="615950" y="3579813"/>
                  </a:lnTo>
                  <a:lnTo>
                    <a:pt x="374650" y="2919413"/>
                  </a:lnTo>
                  <a:lnTo>
                    <a:pt x="146050" y="2386013"/>
                  </a:lnTo>
                  <a:lnTo>
                    <a:pt x="0" y="1179513"/>
                  </a:lnTo>
                  <a:lnTo>
                    <a:pt x="571500" y="1116013"/>
                  </a:lnTo>
                  <a:close/>
                </a:path>
              </a:pathLst>
            </a:cu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782"/>
              <a:endParaRPr kumimoji="1" lang="ja-JP" altLang="en-US" sz="1339">
                <a:solidFill>
                  <a:prstClr val="black"/>
                </a:solidFill>
                <a:latin typeface="Arial" charset="0"/>
                <a:ea typeface="ＭＳ Ｐゴシック" pitchFamily="50" charset="-128"/>
              </a:endParaRPr>
            </a:p>
          </p:txBody>
        </p:sp>
        <p:sp>
          <p:nvSpPr>
            <p:cNvPr id="245" name="正方形/長方形 19">
              <a:extLst>
                <a:ext uri="{FF2B5EF4-FFF2-40B4-BE49-F238E27FC236}">
                  <a16:creationId xmlns:a16="http://schemas.microsoft.com/office/drawing/2014/main" id="{C2620D2B-6F16-66BB-B37A-25A8E0ED50CD}"/>
                </a:ext>
              </a:extLst>
            </p:cNvPr>
            <p:cNvSpPr/>
            <p:nvPr/>
          </p:nvSpPr>
          <p:spPr>
            <a:xfrm>
              <a:off x="5003252" y="1739927"/>
              <a:ext cx="294013" cy="332754"/>
            </a:xfrm>
            <a:custGeom>
              <a:avLst/>
              <a:gdLst>
                <a:gd name="connsiteX0" fmla="*/ 0 w 256642"/>
                <a:gd name="connsiteY0" fmla="*/ 0 h 174846"/>
                <a:gd name="connsiteX1" fmla="*/ 256642 w 256642"/>
                <a:gd name="connsiteY1" fmla="*/ 0 h 174846"/>
                <a:gd name="connsiteX2" fmla="*/ 256642 w 256642"/>
                <a:gd name="connsiteY2" fmla="*/ 174846 h 174846"/>
                <a:gd name="connsiteX3" fmla="*/ 0 w 256642"/>
                <a:gd name="connsiteY3" fmla="*/ 174846 h 174846"/>
                <a:gd name="connsiteX4" fmla="*/ 0 w 256642"/>
                <a:gd name="connsiteY4" fmla="*/ 0 h 174846"/>
                <a:gd name="connsiteX0" fmla="*/ 0 w 259817"/>
                <a:gd name="connsiteY0" fmla="*/ 19050 h 174846"/>
                <a:gd name="connsiteX1" fmla="*/ 259817 w 259817"/>
                <a:gd name="connsiteY1" fmla="*/ 0 h 174846"/>
                <a:gd name="connsiteX2" fmla="*/ 259817 w 259817"/>
                <a:gd name="connsiteY2" fmla="*/ 174846 h 174846"/>
                <a:gd name="connsiteX3" fmla="*/ 3175 w 259817"/>
                <a:gd name="connsiteY3" fmla="*/ 174846 h 174846"/>
                <a:gd name="connsiteX4" fmla="*/ 0 w 259817"/>
                <a:gd name="connsiteY4" fmla="*/ 19050 h 174846"/>
                <a:gd name="connsiteX0" fmla="*/ 0 w 259817"/>
                <a:gd name="connsiteY0" fmla="*/ 120650 h 276446"/>
                <a:gd name="connsiteX1" fmla="*/ 256642 w 259817"/>
                <a:gd name="connsiteY1" fmla="*/ 0 h 276446"/>
                <a:gd name="connsiteX2" fmla="*/ 259817 w 259817"/>
                <a:gd name="connsiteY2" fmla="*/ 276446 h 276446"/>
                <a:gd name="connsiteX3" fmla="*/ 3175 w 259817"/>
                <a:gd name="connsiteY3" fmla="*/ 276446 h 276446"/>
                <a:gd name="connsiteX4" fmla="*/ 0 w 259817"/>
                <a:gd name="connsiteY4" fmla="*/ 120650 h 276446"/>
                <a:gd name="connsiteX0" fmla="*/ 0 w 256733"/>
                <a:gd name="connsiteY0" fmla="*/ 120650 h 314546"/>
                <a:gd name="connsiteX1" fmla="*/ 256642 w 256733"/>
                <a:gd name="connsiteY1" fmla="*/ 0 h 314546"/>
                <a:gd name="connsiteX2" fmla="*/ 250292 w 256733"/>
                <a:gd name="connsiteY2" fmla="*/ 314546 h 314546"/>
                <a:gd name="connsiteX3" fmla="*/ 3175 w 256733"/>
                <a:gd name="connsiteY3" fmla="*/ 276446 h 314546"/>
                <a:gd name="connsiteX4" fmla="*/ 0 w 256733"/>
                <a:gd name="connsiteY4" fmla="*/ 120650 h 314546"/>
                <a:gd name="connsiteX0" fmla="*/ 0 w 256733"/>
                <a:gd name="connsiteY0" fmla="*/ 120650 h 314546"/>
                <a:gd name="connsiteX1" fmla="*/ 256642 w 256733"/>
                <a:gd name="connsiteY1" fmla="*/ 0 h 314546"/>
                <a:gd name="connsiteX2" fmla="*/ 250292 w 256733"/>
                <a:gd name="connsiteY2" fmla="*/ 314546 h 314546"/>
                <a:gd name="connsiteX3" fmla="*/ 6350 w 256733"/>
                <a:gd name="connsiteY3" fmla="*/ 136746 h 314546"/>
                <a:gd name="connsiteX4" fmla="*/ 0 w 256733"/>
                <a:gd name="connsiteY4" fmla="*/ 120650 h 314546"/>
                <a:gd name="connsiteX0" fmla="*/ 0 w 256733"/>
                <a:gd name="connsiteY0" fmla="*/ 120650 h 314546"/>
                <a:gd name="connsiteX1" fmla="*/ 256642 w 256733"/>
                <a:gd name="connsiteY1" fmla="*/ 0 h 314546"/>
                <a:gd name="connsiteX2" fmla="*/ 250292 w 256733"/>
                <a:gd name="connsiteY2" fmla="*/ 314546 h 314546"/>
                <a:gd name="connsiteX3" fmla="*/ 6350 w 256733"/>
                <a:gd name="connsiteY3" fmla="*/ 136746 h 314546"/>
                <a:gd name="connsiteX4" fmla="*/ 0 w 256733"/>
                <a:gd name="connsiteY4" fmla="*/ 120650 h 314546"/>
                <a:gd name="connsiteX0" fmla="*/ 0 w 256733"/>
                <a:gd name="connsiteY0" fmla="*/ 120650 h 314546"/>
                <a:gd name="connsiteX1" fmla="*/ 256642 w 256733"/>
                <a:gd name="connsiteY1" fmla="*/ 0 h 314546"/>
                <a:gd name="connsiteX2" fmla="*/ 250292 w 256733"/>
                <a:gd name="connsiteY2" fmla="*/ 314546 h 314546"/>
                <a:gd name="connsiteX3" fmla="*/ 6350 w 256733"/>
                <a:gd name="connsiteY3" fmla="*/ 136746 h 314546"/>
                <a:gd name="connsiteX4" fmla="*/ 0 w 256733"/>
                <a:gd name="connsiteY4" fmla="*/ 120650 h 314546"/>
                <a:gd name="connsiteX0" fmla="*/ 0 w 250292"/>
                <a:gd name="connsiteY0" fmla="*/ 111125 h 305021"/>
                <a:gd name="connsiteX1" fmla="*/ 234417 w 250292"/>
                <a:gd name="connsiteY1" fmla="*/ 0 h 305021"/>
                <a:gd name="connsiteX2" fmla="*/ 250292 w 250292"/>
                <a:gd name="connsiteY2" fmla="*/ 305021 h 305021"/>
                <a:gd name="connsiteX3" fmla="*/ 6350 w 250292"/>
                <a:gd name="connsiteY3" fmla="*/ 127221 h 305021"/>
                <a:gd name="connsiteX4" fmla="*/ 0 w 250292"/>
                <a:gd name="connsiteY4" fmla="*/ 111125 h 305021"/>
                <a:gd name="connsiteX0" fmla="*/ 0 w 234557"/>
                <a:gd name="connsiteY0" fmla="*/ 111125 h 292321"/>
                <a:gd name="connsiteX1" fmla="*/ 234417 w 234557"/>
                <a:gd name="connsiteY1" fmla="*/ 0 h 292321"/>
                <a:gd name="connsiteX2" fmla="*/ 231242 w 234557"/>
                <a:gd name="connsiteY2" fmla="*/ 292321 h 292321"/>
                <a:gd name="connsiteX3" fmla="*/ 6350 w 234557"/>
                <a:gd name="connsiteY3" fmla="*/ 127221 h 292321"/>
                <a:gd name="connsiteX4" fmla="*/ 0 w 234557"/>
                <a:gd name="connsiteY4" fmla="*/ 111125 h 292321"/>
                <a:gd name="connsiteX0" fmla="*/ 0 w 231242"/>
                <a:gd name="connsiteY0" fmla="*/ 98914 h 280110"/>
                <a:gd name="connsiteX1" fmla="*/ 211767 w 231242"/>
                <a:gd name="connsiteY1" fmla="*/ 0 h 280110"/>
                <a:gd name="connsiteX2" fmla="*/ 231242 w 231242"/>
                <a:gd name="connsiteY2" fmla="*/ 280110 h 280110"/>
                <a:gd name="connsiteX3" fmla="*/ 6350 w 231242"/>
                <a:gd name="connsiteY3" fmla="*/ 115010 h 280110"/>
                <a:gd name="connsiteX4" fmla="*/ 0 w 231242"/>
                <a:gd name="connsiteY4" fmla="*/ 98914 h 280110"/>
                <a:gd name="connsiteX0" fmla="*/ 0 w 219917"/>
                <a:gd name="connsiteY0" fmla="*/ 98914 h 257723"/>
                <a:gd name="connsiteX1" fmla="*/ 211767 w 219917"/>
                <a:gd name="connsiteY1" fmla="*/ 0 h 257723"/>
                <a:gd name="connsiteX2" fmla="*/ 219917 w 219917"/>
                <a:gd name="connsiteY2" fmla="*/ 257723 h 257723"/>
                <a:gd name="connsiteX3" fmla="*/ 6350 w 219917"/>
                <a:gd name="connsiteY3" fmla="*/ 115010 h 257723"/>
                <a:gd name="connsiteX4" fmla="*/ 0 w 219917"/>
                <a:gd name="connsiteY4" fmla="*/ 98914 h 257723"/>
                <a:gd name="connsiteX0" fmla="*/ 0 w 219917"/>
                <a:gd name="connsiteY0" fmla="*/ 98914 h 257723"/>
                <a:gd name="connsiteX1" fmla="*/ 202329 w 219917"/>
                <a:gd name="connsiteY1" fmla="*/ 0 h 257723"/>
                <a:gd name="connsiteX2" fmla="*/ 219917 w 219917"/>
                <a:gd name="connsiteY2" fmla="*/ 257723 h 257723"/>
                <a:gd name="connsiteX3" fmla="*/ 6350 w 219917"/>
                <a:gd name="connsiteY3" fmla="*/ 115010 h 257723"/>
                <a:gd name="connsiteX4" fmla="*/ 0 w 219917"/>
                <a:gd name="connsiteY4" fmla="*/ 98914 h 257723"/>
                <a:gd name="connsiteX0" fmla="*/ 0 w 219917"/>
                <a:gd name="connsiteY0" fmla="*/ 98914 h 257723"/>
                <a:gd name="connsiteX1" fmla="*/ 202329 w 219917"/>
                <a:gd name="connsiteY1" fmla="*/ 0 h 257723"/>
                <a:gd name="connsiteX2" fmla="*/ 219917 w 219917"/>
                <a:gd name="connsiteY2" fmla="*/ 257723 h 257723"/>
                <a:gd name="connsiteX3" fmla="*/ 6350 w 219917"/>
                <a:gd name="connsiteY3" fmla="*/ 115010 h 257723"/>
                <a:gd name="connsiteX4" fmla="*/ 0 w 219917"/>
                <a:gd name="connsiteY4" fmla="*/ 98914 h 257723"/>
                <a:gd name="connsiteX0" fmla="*/ 0 w 219917"/>
                <a:gd name="connsiteY0" fmla="*/ 98914 h 257723"/>
                <a:gd name="connsiteX1" fmla="*/ 202329 w 219917"/>
                <a:gd name="connsiteY1" fmla="*/ 0 h 257723"/>
                <a:gd name="connsiteX2" fmla="*/ 219917 w 219917"/>
                <a:gd name="connsiteY2" fmla="*/ 257723 h 257723"/>
                <a:gd name="connsiteX3" fmla="*/ 6350 w 219917"/>
                <a:gd name="connsiteY3" fmla="*/ 115010 h 257723"/>
                <a:gd name="connsiteX4" fmla="*/ 0 w 219917"/>
                <a:gd name="connsiteY4" fmla="*/ 98914 h 257723"/>
                <a:gd name="connsiteX0" fmla="*/ 0 w 306271"/>
                <a:gd name="connsiteY0" fmla="*/ 13436 h 257723"/>
                <a:gd name="connsiteX1" fmla="*/ 288683 w 306271"/>
                <a:gd name="connsiteY1" fmla="*/ 0 h 257723"/>
                <a:gd name="connsiteX2" fmla="*/ 306271 w 306271"/>
                <a:gd name="connsiteY2" fmla="*/ 257723 h 257723"/>
                <a:gd name="connsiteX3" fmla="*/ 92704 w 306271"/>
                <a:gd name="connsiteY3" fmla="*/ 115010 h 257723"/>
                <a:gd name="connsiteX4" fmla="*/ 0 w 306271"/>
                <a:gd name="connsiteY4" fmla="*/ 13436 h 257723"/>
                <a:gd name="connsiteX0" fmla="*/ 0 w 306271"/>
                <a:gd name="connsiteY0" fmla="*/ 13436 h 257723"/>
                <a:gd name="connsiteX1" fmla="*/ 288683 w 306271"/>
                <a:gd name="connsiteY1" fmla="*/ 0 h 257723"/>
                <a:gd name="connsiteX2" fmla="*/ 306271 w 306271"/>
                <a:gd name="connsiteY2" fmla="*/ 257723 h 257723"/>
                <a:gd name="connsiteX3" fmla="*/ 92704 w 306271"/>
                <a:gd name="connsiteY3" fmla="*/ 115010 h 257723"/>
                <a:gd name="connsiteX4" fmla="*/ 0 w 306271"/>
                <a:gd name="connsiteY4" fmla="*/ 13436 h 257723"/>
                <a:gd name="connsiteX0" fmla="*/ 0 w 224164"/>
                <a:gd name="connsiteY0" fmla="*/ 83650 h 257723"/>
                <a:gd name="connsiteX1" fmla="*/ 206576 w 224164"/>
                <a:gd name="connsiteY1" fmla="*/ 0 h 257723"/>
                <a:gd name="connsiteX2" fmla="*/ 224164 w 224164"/>
                <a:gd name="connsiteY2" fmla="*/ 257723 h 257723"/>
                <a:gd name="connsiteX3" fmla="*/ 10597 w 224164"/>
                <a:gd name="connsiteY3" fmla="*/ 115010 h 257723"/>
                <a:gd name="connsiteX4" fmla="*/ 0 w 224164"/>
                <a:gd name="connsiteY4" fmla="*/ 83650 h 257723"/>
                <a:gd name="connsiteX0" fmla="*/ 0 w 231242"/>
                <a:gd name="connsiteY0" fmla="*/ 63807 h 257723"/>
                <a:gd name="connsiteX1" fmla="*/ 213654 w 231242"/>
                <a:gd name="connsiteY1" fmla="*/ 0 h 257723"/>
                <a:gd name="connsiteX2" fmla="*/ 231242 w 231242"/>
                <a:gd name="connsiteY2" fmla="*/ 257723 h 257723"/>
                <a:gd name="connsiteX3" fmla="*/ 17675 w 231242"/>
                <a:gd name="connsiteY3" fmla="*/ 115010 h 257723"/>
                <a:gd name="connsiteX4" fmla="*/ 0 w 231242"/>
                <a:gd name="connsiteY4" fmla="*/ 63807 h 257723"/>
                <a:gd name="connsiteX0" fmla="*/ 0 w 231242"/>
                <a:gd name="connsiteY0" fmla="*/ 92809 h 286725"/>
                <a:gd name="connsiteX1" fmla="*/ 226394 w 231242"/>
                <a:gd name="connsiteY1" fmla="*/ 0 h 286725"/>
                <a:gd name="connsiteX2" fmla="*/ 231242 w 231242"/>
                <a:gd name="connsiteY2" fmla="*/ 286725 h 286725"/>
                <a:gd name="connsiteX3" fmla="*/ 17675 w 231242"/>
                <a:gd name="connsiteY3" fmla="*/ 144012 h 286725"/>
                <a:gd name="connsiteX4" fmla="*/ 0 w 231242"/>
                <a:gd name="connsiteY4" fmla="*/ 92809 h 286725"/>
                <a:gd name="connsiteX0" fmla="*/ 0 w 231242"/>
                <a:gd name="connsiteY0" fmla="*/ 92809 h 286725"/>
                <a:gd name="connsiteX1" fmla="*/ 226394 w 231242"/>
                <a:gd name="connsiteY1" fmla="*/ 0 h 286725"/>
                <a:gd name="connsiteX2" fmla="*/ 231242 w 231242"/>
                <a:gd name="connsiteY2" fmla="*/ 286725 h 286725"/>
                <a:gd name="connsiteX3" fmla="*/ 17675 w 231242"/>
                <a:gd name="connsiteY3" fmla="*/ 144012 h 286725"/>
                <a:gd name="connsiteX4" fmla="*/ 0 w 231242"/>
                <a:gd name="connsiteY4" fmla="*/ 92809 h 286725"/>
                <a:gd name="connsiteX0" fmla="*/ 0 w 231242"/>
                <a:gd name="connsiteY0" fmla="*/ 92809 h 286725"/>
                <a:gd name="connsiteX1" fmla="*/ 226394 w 231242"/>
                <a:gd name="connsiteY1" fmla="*/ 0 h 286725"/>
                <a:gd name="connsiteX2" fmla="*/ 231242 w 231242"/>
                <a:gd name="connsiteY2" fmla="*/ 286725 h 286725"/>
                <a:gd name="connsiteX3" fmla="*/ 17675 w 231242"/>
                <a:gd name="connsiteY3" fmla="*/ 144012 h 286725"/>
                <a:gd name="connsiteX4" fmla="*/ 0 w 231242"/>
                <a:gd name="connsiteY4" fmla="*/ 92809 h 286725"/>
                <a:gd name="connsiteX0" fmla="*/ 0 w 256723"/>
                <a:gd name="connsiteY0" fmla="*/ 92809 h 311147"/>
                <a:gd name="connsiteX1" fmla="*/ 226394 w 256723"/>
                <a:gd name="connsiteY1" fmla="*/ 0 h 311147"/>
                <a:gd name="connsiteX2" fmla="*/ 256723 w 256723"/>
                <a:gd name="connsiteY2" fmla="*/ 311147 h 311147"/>
                <a:gd name="connsiteX3" fmla="*/ 17675 w 256723"/>
                <a:gd name="connsiteY3" fmla="*/ 144012 h 311147"/>
                <a:gd name="connsiteX4" fmla="*/ 0 w 256723"/>
                <a:gd name="connsiteY4" fmla="*/ 92809 h 311147"/>
                <a:gd name="connsiteX0" fmla="*/ 0 w 256723"/>
                <a:gd name="connsiteY0" fmla="*/ 92809 h 311147"/>
                <a:gd name="connsiteX1" fmla="*/ 226394 w 256723"/>
                <a:gd name="connsiteY1" fmla="*/ 0 h 311147"/>
                <a:gd name="connsiteX2" fmla="*/ 256723 w 256723"/>
                <a:gd name="connsiteY2" fmla="*/ 311147 h 311147"/>
                <a:gd name="connsiteX3" fmla="*/ 4934 w 256723"/>
                <a:gd name="connsiteY3" fmla="*/ 128748 h 311147"/>
                <a:gd name="connsiteX4" fmla="*/ 0 w 256723"/>
                <a:gd name="connsiteY4" fmla="*/ 92809 h 311147"/>
                <a:gd name="connsiteX0" fmla="*/ 729 w 257452"/>
                <a:gd name="connsiteY0" fmla="*/ 92809 h 311147"/>
                <a:gd name="connsiteX1" fmla="*/ 227123 w 257452"/>
                <a:gd name="connsiteY1" fmla="*/ 0 h 311147"/>
                <a:gd name="connsiteX2" fmla="*/ 257452 w 257452"/>
                <a:gd name="connsiteY2" fmla="*/ 311147 h 311147"/>
                <a:gd name="connsiteX3" fmla="*/ 0 w 257452"/>
                <a:gd name="connsiteY3" fmla="*/ 134853 h 311147"/>
                <a:gd name="connsiteX4" fmla="*/ 729 w 257452"/>
                <a:gd name="connsiteY4" fmla="*/ 92809 h 311147"/>
                <a:gd name="connsiteX0" fmla="*/ 729 w 257452"/>
                <a:gd name="connsiteY0" fmla="*/ 92809 h 311147"/>
                <a:gd name="connsiteX1" fmla="*/ 227123 w 257452"/>
                <a:gd name="connsiteY1" fmla="*/ 0 h 311147"/>
                <a:gd name="connsiteX2" fmla="*/ 257452 w 257452"/>
                <a:gd name="connsiteY2" fmla="*/ 311147 h 311147"/>
                <a:gd name="connsiteX3" fmla="*/ 0 w 257452"/>
                <a:gd name="connsiteY3" fmla="*/ 134853 h 311147"/>
                <a:gd name="connsiteX4" fmla="*/ 729 w 257452"/>
                <a:gd name="connsiteY4" fmla="*/ 92809 h 311147"/>
                <a:gd name="connsiteX0" fmla="*/ 729 w 258867"/>
                <a:gd name="connsiteY0" fmla="*/ 92809 h 315726"/>
                <a:gd name="connsiteX1" fmla="*/ 227123 w 258867"/>
                <a:gd name="connsiteY1" fmla="*/ 0 h 315726"/>
                <a:gd name="connsiteX2" fmla="*/ 258867 w 258867"/>
                <a:gd name="connsiteY2" fmla="*/ 315726 h 315726"/>
                <a:gd name="connsiteX3" fmla="*/ 0 w 258867"/>
                <a:gd name="connsiteY3" fmla="*/ 134853 h 315726"/>
                <a:gd name="connsiteX4" fmla="*/ 729 w 258867"/>
                <a:gd name="connsiteY4" fmla="*/ 92809 h 315726"/>
                <a:gd name="connsiteX0" fmla="*/ 729 w 258867"/>
                <a:gd name="connsiteY0" fmla="*/ 85177 h 308094"/>
                <a:gd name="connsiteX1" fmla="*/ 228539 w 258867"/>
                <a:gd name="connsiteY1" fmla="*/ 0 h 308094"/>
                <a:gd name="connsiteX2" fmla="*/ 258867 w 258867"/>
                <a:gd name="connsiteY2" fmla="*/ 308094 h 308094"/>
                <a:gd name="connsiteX3" fmla="*/ 0 w 258867"/>
                <a:gd name="connsiteY3" fmla="*/ 127221 h 308094"/>
                <a:gd name="connsiteX4" fmla="*/ 729 w 258867"/>
                <a:gd name="connsiteY4" fmla="*/ 85177 h 308094"/>
                <a:gd name="connsiteX0" fmla="*/ 729 w 258867"/>
                <a:gd name="connsiteY0" fmla="*/ 85177 h 308094"/>
                <a:gd name="connsiteX1" fmla="*/ 228539 w 258867"/>
                <a:gd name="connsiteY1" fmla="*/ 0 h 308094"/>
                <a:gd name="connsiteX2" fmla="*/ 258867 w 258867"/>
                <a:gd name="connsiteY2" fmla="*/ 308094 h 308094"/>
                <a:gd name="connsiteX3" fmla="*/ 0 w 258867"/>
                <a:gd name="connsiteY3" fmla="*/ 127221 h 308094"/>
                <a:gd name="connsiteX4" fmla="*/ 729 w 258867"/>
                <a:gd name="connsiteY4" fmla="*/ 85177 h 308094"/>
                <a:gd name="connsiteX0" fmla="*/ 0 w 258138"/>
                <a:gd name="connsiteY0" fmla="*/ 85177 h 308094"/>
                <a:gd name="connsiteX1" fmla="*/ 227810 w 258138"/>
                <a:gd name="connsiteY1" fmla="*/ 0 h 308094"/>
                <a:gd name="connsiteX2" fmla="*/ 258138 w 258138"/>
                <a:gd name="connsiteY2" fmla="*/ 308094 h 308094"/>
                <a:gd name="connsiteX3" fmla="*/ 6349 w 258138"/>
                <a:gd name="connsiteY3" fmla="*/ 127221 h 308094"/>
                <a:gd name="connsiteX4" fmla="*/ 0 w 258138"/>
                <a:gd name="connsiteY4" fmla="*/ 85177 h 308094"/>
                <a:gd name="connsiteX0" fmla="*/ 0 w 252475"/>
                <a:gd name="connsiteY0" fmla="*/ 85177 h 308094"/>
                <a:gd name="connsiteX1" fmla="*/ 222147 w 252475"/>
                <a:gd name="connsiteY1" fmla="*/ 0 h 308094"/>
                <a:gd name="connsiteX2" fmla="*/ 252475 w 252475"/>
                <a:gd name="connsiteY2" fmla="*/ 308094 h 308094"/>
                <a:gd name="connsiteX3" fmla="*/ 686 w 252475"/>
                <a:gd name="connsiteY3" fmla="*/ 127221 h 308094"/>
                <a:gd name="connsiteX4" fmla="*/ 0 w 252475"/>
                <a:gd name="connsiteY4" fmla="*/ 85177 h 308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475" h="308094">
                  <a:moveTo>
                    <a:pt x="0" y="85177"/>
                  </a:moveTo>
                  <a:cubicBezTo>
                    <a:pt x="78768" y="61364"/>
                    <a:pt x="136301" y="42129"/>
                    <a:pt x="222147" y="0"/>
                  </a:cubicBezTo>
                  <a:cubicBezTo>
                    <a:pt x="226980" y="92149"/>
                    <a:pt x="251417" y="215945"/>
                    <a:pt x="252475" y="308094"/>
                  </a:cubicBezTo>
                  <a:cubicBezTo>
                    <a:pt x="169099" y="200062"/>
                    <a:pt x="114134" y="164507"/>
                    <a:pt x="686" y="127221"/>
                  </a:cubicBezTo>
                  <a:cubicBezTo>
                    <a:pt x="457" y="113206"/>
                    <a:pt x="229" y="99192"/>
                    <a:pt x="0" y="85177"/>
                  </a:cubicBezTo>
                  <a:close/>
                </a:path>
              </a:pathLst>
            </a:custGeom>
            <a:pattFill prst="ltUpDiag">
              <a:fgClr>
                <a:srgbClr val="FFC000"/>
              </a:fgClr>
              <a:bgClr>
                <a:schemeClr val="bg1"/>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2"/>
              <a:endParaRPr kumimoji="1" lang="ja-JP" altLang="en-US" sz="1731">
                <a:solidFill>
                  <a:prstClr val="white"/>
                </a:solidFill>
                <a:latin typeface="Calibri"/>
                <a:ea typeface="ＭＳ Ｐゴシック" panose="020B0600070205080204" pitchFamily="50" charset="-128"/>
              </a:endParaRPr>
            </a:p>
          </p:txBody>
        </p:sp>
        <p:sp>
          <p:nvSpPr>
            <p:cNvPr id="246" name="円/楕円 172">
              <a:extLst>
                <a:ext uri="{FF2B5EF4-FFF2-40B4-BE49-F238E27FC236}">
                  <a16:creationId xmlns:a16="http://schemas.microsoft.com/office/drawing/2014/main" id="{1306524B-89C4-B55C-DB32-404A8A812076}"/>
                </a:ext>
              </a:extLst>
            </p:cNvPr>
            <p:cNvSpPr/>
            <p:nvPr/>
          </p:nvSpPr>
          <p:spPr>
            <a:xfrm>
              <a:off x="5135895" y="1674461"/>
              <a:ext cx="49846" cy="4984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2"/>
              <a:endParaRPr kumimoji="1" lang="ja-JP" altLang="en-US" sz="1731">
                <a:solidFill>
                  <a:prstClr val="white"/>
                </a:solidFill>
                <a:latin typeface="Calibri"/>
                <a:ea typeface="ＭＳ Ｐゴシック" panose="020B0600070205080204" pitchFamily="50" charset="-128"/>
              </a:endParaRPr>
            </a:p>
          </p:txBody>
        </p:sp>
        <p:sp>
          <p:nvSpPr>
            <p:cNvPr id="247" name="テキスト ボックス 246">
              <a:extLst>
                <a:ext uri="{FF2B5EF4-FFF2-40B4-BE49-F238E27FC236}">
                  <a16:creationId xmlns:a16="http://schemas.microsoft.com/office/drawing/2014/main" id="{D05EB79F-F5C0-E9C4-CD05-CA2464FFEEA3}"/>
                </a:ext>
              </a:extLst>
            </p:cNvPr>
            <p:cNvSpPr txBox="1"/>
            <p:nvPr/>
          </p:nvSpPr>
          <p:spPr>
            <a:xfrm>
              <a:off x="3674199" y="2196192"/>
              <a:ext cx="916484" cy="273619"/>
            </a:xfrm>
            <a:prstGeom prst="rect">
              <a:avLst/>
            </a:prstGeom>
            <a:noFill/>
            <a:effectLst>
              <a:glow rad="165100">
                <a:srgbClr val="FFC000">
                  <a:alpha val="83000"/>
                </a:srgbClr>
              </a:glow>
            </a:effectLst>
          </p:spPr>
          <p:txBody>
            <a:bodyPr wrap="square" rtlCol="0">
              <a:spAutoFit/>
            </a:bodyPr>
            <a:lstStyle/>
            <a:p>
              <a:pPr algn="ctr" defTabSz="685782"/>
              <a:r>
                <a:rPr kumimoji="1" lang="ja-JP" altLang="en-US" sz="643" dirty="0">
                  <a:solidFill>
                    <a:prstClr val="black">
                      <a:lumMod val="50000"/>
                      <a:lumOff val="50000"/>
                    </a:prstClr>
                  </a:solidFill>
                  <a:latin typeface="Calibri"/>
                  <a:ea typeface="ＭＳ Ｐゴシック" panose="020B0600070205080204" pitchFamily="50" charset="-128"/>
                </a:rPr>
                <a:t>宮原操車場</a:t>
              </a:r>
              <a:endParaRPr kumimoji="1" lang="en-US" altLang="ja-JP" sz="643" dirty="0">
                <a:solidFill>
                  <a:prstClr val="black">
                    <a:lumMod val="50000"/>
                    <a:lumOff val="50000"/>
                  </a:prstClr>
                </a:solidFill>
                <a:latin typeface="Calibri"/>
                <a:ea typeface="ＭＳ Ｐゴシック" panose="020B0600070205080204" pitchFamily="50" charset="-128"/>
              </a:endParaRPr>
            </a:p>
          </p:txBody>
        </p:sp>
        <p:sp>
          <p:nvSpPr>
            <p:cNvPr id="248" name="テキスト ボックス 247">
              <a:extLst>
                <a:ext uri="{FF2B5EF4-FFF2-40B4-BE49-F238E27FC236}">
                  <a16:creationId xmlns:a16="http://schemas.microsoft.com/office/drawing/2014/main" id="{8352E45F-9E74-B906-6013-42432F5AC2CA}"/>
                </a:ext>
              </a:extLst>
            </p:cNvPr>
            <p:cNvSpPr txBox="1"/>
            <p:nvPr/>
          </p:nvSpPr>
          <p:spPr>
            <a:xfrm rot="1245163">
              <a:off x="5734297" y="-164033"/>
              <a:ext cx="84062" cy="644061"/>
            </a:xfrm>
            <a:prstGeom prst="rect">
              <a:avLst/>
            </a:prstGeom>
            <a:noFill/>
          </p:spPr>
          <p:txBody>
            <a:bodyPr vert="wordArtVertRtl" wrap="square" lIns="0" tIns="0" rIns="0" bIns="0" rtlCol="0">
              <a:spAutoFit/>
            </a:bodyPr>
            <a:lstStyle/>
            <a:p>
              <a:pPr defTabSz="685782"/>
              <a:r>
                <a:rPr kumimoji="1" lang="en-US" altLang="ja-JP" sz="562" dirty="0">
                  <a:solidFill>
                    <a:prstClr val="black">
                      <a:lumMod val="50000"/>
                      <a:lumOff val="50000"/>
                    </a:prstClr>
                  </a:solidFill>
                  <a:effectLst>
                    <a:glow rad="88900">
                      <a:prstClr val="white"/>
                    </a:glow>
                  </a:effectLst>
                  <a:latin typeface="HGPｺﾞｼｯｸE" panose="020B0900000000000000" pitchFamily="50" charset="-128"/>
                  <a:ea typeface="HGPｺﾞｼｯｸE" panose="020B0900000000000000" pitchFamily="50" charset="-128"/>
                </a:rPr>
                <a:t>JR</a:t>
              </a:r>
              <a:r>
                <a:rPr kumimoji="1" lang="ja-JP" altLang="en-US" sz="562" dirty="0">
                  <a:solidFill>
                    <a:prstClr val="black">
                      <a:lumMod val="50000"/>
                      <a:lumOff val="50000"/>
                    </a:prstClr>
                  </a:solidFill>
                  <a:effectLst>
                    <a:glow rad="88900">
                      <a:prstClr val="white"/>
                    </a:glow>
                  </a:effectLst>
                  <a:latin typeface="HGPｺﾞｼｯｸE" panose="020B0900000000000000" pitchFamily="50" charset="-128"/>
                  <a:ea typeface="HGPｺﾞｼｯｸE" panose="020B0900000000000000" pitchFamily="50" charset="-128"/>
                </a:rPr>
                <a:t>東海道本線</a:t>
              </a:r>
            </a:p>
          </p:txBody>
        </p:sp>
        <p:sp>
          <p:nvSpPr>
            <p:cNvPr id="250" name="テキスト ボックス 249">
              <a:extLst>
                <a:ext uri="{FF2B5EF4-FFF2-40B4-BE49-F238E27FC236}">
                  <a16:creationId xmlns:a16="http://schemas.microsoft.com/office/drawing/2014/main" id="{F8238E8C-2EC1-4FF3-391B-0BC96A37FBA7}"/>
                </a:ext>
              </a:extLst>
            </p:cNvPr>
            <p:cNvSpPr txBox="1"/>
            <p:nvPr/>
          </p:nvSpPr>
          <p:spPr>
            <a:xfrm rot="2055421">
              <a:off x="6168819" y="1876197"/>
              <a:ext cx="120253" cy="740947"/>
            </a:xfrm>
            <a:prstGeom prst="rect">
              <a:avLst/>
            </a:prstGeom>
            <a:noFill/>
          </p:spPr>
          <p:txBody>
            <a:bodyPr vert="wordArtVertRtl" wrap="square" lIns="0" tIns="0" rIns="0" bIns="0" rtlCol="0">
              <a:spAutoFit/>
            </a:bodyPr>
            <a:lstStyle/>
            <a:p>
              <a:pPr defTabSz="489844"/>
              <a:r>
                <a:rPr kumimoji="1" lang="ja-JP" altLang="en-US" sz="562" dirty="0">
                  <a:solidFill>
                    <a:prstClr val="black">
                      <a:lumMod val="50000"/>
                      <a:lumOff val="50000"/>
                    </a:prstClr>
                  </a:solidFill>
                  <a:effectLst>
                    <a:glow rad="88900">
                      <a:prstClr val="white"/>
                    </a:glow>
                  </a:effectLst>
                  <a:latin typeface="HGPｺﾞｼｯｸE" panose="020B0900000000000000" pitchFamily="50" charset="-128"/>
                  <a:ea typeface="HGPｺﾞｼｯｸE" panose="020B0900000000000000" pitchFamily="50" charset="-128"/>
                </a:rPr>
                <a:t>阪急京都線</a:t>
              </a:r>
            </a:p>
          </p:txBody>
        </p:sp>
        <p:sp>
          <p:nvSpPr>
            <p:cNvPr id="252" name="テキスト ボックス 251">
              <a:extLst>
                <a:ext uri="{FF2B5EF4-FFF2-40B4-BE49-F238E27FC236}">
                  <a16:creationId xmlns:a16="http://schemas.microsoft.com/office/drawing/2014/main" id="{23EA0B20-5CD1-1DA8-6E15-7E52CCF8D9EE}"/>
                </a:ext>
              </a:extLst>
            </p:cNvPr>
            <p:cNvSpPr txBox="1"/>
            <p:nvPr/>
          </p:nvSpPr>
          <p:spPr>
            <a:xfrm rot="19513714">
              <a:off x="2044926" y="2142804"/>
              <a:ext cx="120253" cy="654939"/>
            </a:xfrm>
            <a:prstGeom prst="rect">
              <a:avLst/>
            </a:prstGeom>
            <a:noFill/>
          </p:spPr>
          <p:txBody>
            <a:bodyPr vert="wordArtVertRtl" wrap="square" lIns="0" tIns="0" rIns="0" bIns="0" rtlCol="0">
              <a:spAutoFit/>
            </a:bodyPr>
            <a:lstStyle/>
            <a:p>
              <a:pPr defTabSz="489844"/>
              <a:r>
                <a:rPr kumimoji="1" lang="ja-JP" altLang="en-US" sz="562" dirty="0">
                  <a:solidFill>
                    <a:prstClr val="black">
                      <a:lumMod val="50000"/>
                      <a:lumOff val="50000"/>
                    </a:prstClr>
                  </a:solidFill>
                  <a:effectLst>
                    <a:glow rad="88900">
                      <a:prstClr val="white"/>
                    </a:glow>
                  </a:effectLst>
                  <a:latin typeface="HGPｺﾞｼｯｸE" panose="020B0900000000000000" pitchFamily="50" charset="-128"/>
                  <a:ea typeface="HGPｺﾞｼｯｸE" panose="020B0900000000000000" pitchFamily="50" charset="-128"/>
                </a:rPr>
                <a:t>阪急神戸線</a:t>
              </a:r>
            </a:p>
          </p:txBody>
        </p:sp>
        <p:sp>
          <p:nvSpPr>
            <p:cNvPr id="255" name="フリーフォーム: 図形 254">
              <a:extLst>
                <a:ext uri="{FF2B5EF4-FFF2-40B4-BE49-F238E27FC236}">
                  <a16:creationId xmlns:a16="http://schemas.microsoft.com/office/drawing/2014/main" id="{711C3728-15F6-5EE6-AC89-2844574CEFD0}"/>
                </a:ext>
              </a:extLst>
            </p:cNvPr>
            <p:cNvSpPr/>
            <p:nvPr/>
          </p:nvSpPr>
          <p:spPr>
            <a:xfrm>
              <a:off x="4539931" y="1477545"/>
              <a:ext cx="132394" cy="119154"/>
            </a:xfrm>
            <a:custGeom>
              <a:avLst/>
              <a:gdLst>
                <a:gd name="connsiteX0" fmla="*/ 32952 w 247135"/>
                <a:gd name="connsiteY0" fmla="*/ 20594 h 222421"/>
                <a:gd name="connsiteX1" fmla="*/ 193589 w 247135"/>
                <a:gd name="connsiteY1" fmla="*/ 0 h 222421"/>
                <a:gd name="connsiteX2" fmla="*/ 218303 w 247135"/>
                <a:gd name="connsiteY2" fmla="*/ 12357 h 222421"/>
                <a:gd name="connsiteX3" fmla="*/ 247135 w 247135"/>
                <a:gd name="connsiteY3" fmla="*/ 168876 h 222421"/>
                <a:gd name="connsiteX4" fmla="*/ 230660 w 247135"/>
                <a:gd name="connsiteY4" fmla="*/ 197708 h 222421"/>
                <a:gd name="connsiteX5" fmla="*/ 16476 w 247135"/>
                <a:gd name="connsiteY5" fmla="*/ 222421 h 222421"/>
                <a:gd name="connsiteX6" fmla="*/ 0 w 247135"/>
                <a:gd name="connsiteY6" fmla="*/ 107092 h 222421"/>
                <a:gd name="connsiteX7" fmla="*/ 45308 w 247135"/>
                <a:gd name="connsiteY7" fmla="*/ 94735 h 222421"/>
                <a:gd name="connsiteX8" fmla="*/ 32952 w 247135"/>
                <a:gd name="connsiteY8" fmla="*/ 20594 h 22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135" h="222421">
                  <a:moveTo>
                    <a:pt x="32952" y="20594"/>
                  </a:moveTo>
                  <a:lnTo>
                    <a:pt x="193589" y="0"/>
                  </a:lnTo>
                  <a:lnTo>
                    <a:pt x="218303" y="12357"/>
                  </a:lnTo>
                  <a:lnTo>
                    <a:pt x="247135" y="168876"/>
                  </a:lnTo>
                  <a:lnTo>
                    <a:pt x="230660" y="197708"/>
                  </a:lnTo>
                  <a:lnTo>
                    <a:pt x="16476" y="222421"/>
                  </a:lnTo>
                  <a:lnTo>
                    <a:pt x="0" y="107092"/>
                  </a:lnTo>
                  <a:lnTo>
                    <a:pt x="45308" y="94735"/>
                  </a:lnTo>
                  <a:lnTo>
                    <a:pt x="32952" y="20594"/>
                  </a:lnTo>
                  <a:close/>
                </a:path>
              </a:pathLst>
            </a:custGeom>
            <a:solidFill>
              <a:srgbClr val="009900">
                <a:alpha val="50000"/>
              </a:srgbClr>
            </a:solidFill>
            <a:ln w="12700">
              <a:solidFill>
                <a:srgbClr val="0099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2"/>
              <a:endParaRPr kumimoji="1" lang="ja-JP" altLang="en-US" sz="1339" dirty="0">
                <a:solidFill>
                  <a:prstClr val="white"/>
                </a:solidFill>
                <a:latin typeface="Calibri"/>
                <a:ea typeface="ＭＳ Ｐゴシック" panose="020B0600070205080204" pitchFamily="50" charset="-128"/>
              </a:endParaRPr>
            </a:p>
          </p:txBody>
        </p:sp>
        <p:sp>
          <p:nvSpPr>
            <p:cNvPr id="258" name="フリーフォーム: 図形 257">
              <a:extLst>
                <a:ext uri="{FF2B5EF4-FFF2-40B4-BE49-F238E27FC236}">
                  <a16:creationId xmlns:a16="http://schemas.microsoft.com/office/drawing/2014/main" id="{6FE6AA5B-35D4-5098-9B41-3400B11CBE4B}"/>
                </a:ext>
              </a:extLst>
            </p:cNvPr>
            <p:cNvSpPr/>
            <p:nvPr/>
          </p:nvSpPr>
          <p:spPr>
            <a:xfrm>
              <a:off x="4988853" y="1739481"/>
              <a:ext cx="299878" cy="351561"/>
            </a:xfrm>
            <a:custGeom>
              <a:avLst/>
              <a:gdLst>
                <a:gd name="connsiteX0" fmla="*/ 620724 w 664108"/>
                <a:gd name="connsiteY0" fmla="*/ 0 h 664108"/>
                <a:gd name="connsiteX1" fmla="*/ 664108 w 664108"/>
                <a:gd name="connsiteY1" fmla="*/ 567328 h 664108"/>
                <a:gd name="connsiteX2" fmla="*/ 654096 w 664108"/>
                <a:gd name="connsiteY2" fmla="*/ 664108 h 664108"/>
                <a:gd name="connsiteX3" fmla="*/ 437177 w 664108"/>
                <a:gd name="connsiteY3" fmla="*/ 443851 h 664108"/>
                <a:gd name="connsiteX4" fmla="*/ 0 w 664108"/>
                <a:gd name="connsiteY4" fmla="*/ 263641 h 664108"/>
                <a:gd name="connsiteX5" fmla="*/ 620724 w 664108"/>
                <a:gd name="connsiteY5" fmla="*/ 0 h 664108"/>
                <a:gd name="connsiteX0" fmla="*/ 505441 w 548825"/>
                <a:gd name="connsiteY0" fmla="*/ 0 h 664108"/>
                <a:gd name="connsiteX1" fmla="*/ 548825 w 548825"/>
                <a:gd name="connsiteY1" fmla="*/ 567328 h 664108"/>
                <a:gd name="connsiteX2" fmla="*/ 538813 w 548825"/>
                <a:gd name="connsiteY2" fmla="*/ 664108 h 664108"/>
                <a:gd name="connsiteX3" fmla="*/ 321894 w 548825"/>
                <a:gd name="connsiteY3" fmla="*/ 443851 h 664108"/>
                <a:gd name="connsiteX4" fmla="*/ 0 w 548825"/>
                <a:gd name="connsiteY4" fmla="*/ 185040 h 664108"/>
                <a:gd name="connsiteX5" fmla="*/ 505441 w 548825"/>
                <a:gd name="connsiteY5" fmla="*/ 0 h 664108"/>
                <a:gd name="connsiteX0" fmla="*/ 505441 w 548825"/>
                <a:gd name="connsiteY0" fmla="*/ 0 h 664108"/>
                <a:gd name="connsiteX1" fmla="*/ 548825 w 548825"/>
                <a:gd name="connsiteY1" fmla="*/ 567328 h 664108"/>
                <a:gd name="connsiteX2" fmla="*/ 538813 w 548825"/>
                <a:gd name="connsiteY2" fmla="*/ 664108 h 664108"/>
                <a:gd name="connsiteX3" fmla="*/ 321894 w 548825"/>
                <a:gd name="connsiteY3" fmla="*/ 443851 h 664108"/>
                <a:gd name="connsiteX4" fmla="*/ 0 w 548825"/>
                <a:gd name="connsiteY4" fmla="*/ 185040 h 664108"/>
                <a:gd name="connsiteX5" fmla="*/ 505441 w 548825"/>
                <a:gd name="connsiteY5" fmla="*/ 0 h 664108"/>
                <a:gd name="connsiteX0" fmla="*/ 531310 w 574694"/>
                <a:gd name="connsiteY0" fmla="*/ 0 h 664108"/>
                <a:gd name="connsiteX1" fmla="*/ 574694 w 574694"/>
                <a:gd name="connsiteY1" fmla="*/ 567328 h 664108"/>
                <a:gd name="connsiteX2" fmla="*/ 564682 w 574694"/>
                <a:gd name="connsiteY2" fmla="*/ 664108 h 664108"/>
                <a:gd name="connsiteX3" fmla="*/ 347763 w 574694"/>
                <a:gd name="connsiteY3" fmla="*/ 443851 h 664108"/>
                <a:gd name="connsiteX4" fmla="*/ 101929 w 574694"/>
                <a:gd name="connsiteY4" fmla="*/ 249663 h 664108"/>
                <a:gd name="connsiteX5" fmla="*/ 25869 w 574694"/>
                <a:gd name="connsiteY5" fmla="*/ 185040 h 664108"/>
                <a:gd name="connsiteX6" fmla="*/ 531310 w 574694"/>
                <a:gd name="connsiteY6" fmla="*/ 0 h 664108"/>
                <a:gd name="connsiteX0" fmla="*/ 552598 w 595982"/>
                <a:gd name="connsiteY0" fmla="*/ 0 h 664108"/>
                <a:gd name="connsiteX1" fmla="*/ 595982 w 595982"/>
                <a:gd name="connsiteY1" fmla="*/ 567328 h 664108"/>
                <a:gd name="connsiteX2" fmla="*/ 585970 w 595982"/>
                <a:gd name="connsiteY2" fmla="*/ 664108 h 664108"/>
                <a:gd name="connsiteX3" fmla="*/ 369051 w 595982"/>
                <a:gd name="connsiteY3" fmla="*/ 443851 h 664108"/>
                <a:gd name="connsiteX4" fmla="*/ 47235 w 595982"/>
                <a:gd name="connsiteY4" fmla="*/ 270624 h 664108"/>
                <a:gd name="connsiteX5" fmla="*/ 47157 w 595982"/>
                <a:gd name="connsiteY5" fmla="*/ 185040 h 664108"/>
                <a:gd name="connsiteX6" fmla="*/ 552598 w 595982"/>
                <a:gd name="connsiteY6" fmla="*/ 0 h 664108"/>
                <a:gd name="connsiteX0" fmla="*/ 535275 w 578659"/>
                <a:gd name="connsiteY0" fmla="*/ 0 h 664108"/>
                <a:gd name="connsiteX1" fmla="*/ 578659 w 578659"/>
                <a:gd name="connsiteY1" fmla="*/ 567328 h 664108"/>
                <a:gd name="connsiteX2" fmla="*/ 568647 w 578659"/>
                <a:gd name="connsiteY2" fmla="*/ 664108 h 664108"/>
                <a:gd name="connsiteX3" fmla="*/ 351728 w 578659"/>
                <a:gd name="connsiteY3" fmla="*/ 443851 h 664108"/>
                <a:gd name="connsiteX4" fmla="*/ 29912 w 578659"/>
                <a:gd name="connsiteY4" fmla="*/ 270624 h 664108"/>
                <a:gd name="connsiteX5" fmla="*/ 29834 w 578659"/>
                <a:gd name="connsiteY5" fmla="*/ 185040 h 664108"/>
                <a:gd name="connsiteX6" fmla="*/ 535275 w 578659"/>
                <a:gd name="connsiteY6" fmla="*/ 0 h 664108"/>
                <a:gd name="connsiteX0" fmla="*/ 535275 w 578659"/>
                <a:gd name="connsiteY0" fmla="*/ 0 h 664108"/>
                <a:gd name="connsiteX1" fmla="*/ 578659 w 578659"/>
                <a:gd name="connsiteY1" fmla="*/ 567328 h 664108"/>
                <a:gd name="connsiteX2" fmla="*/ 568647 w 578659"/>
                <a:gd name="connsiteY2" fmla="*/ 664108 h 664108"/>
                <a:gd name="connsiteX3" fmla="*/ 351728 w 578659"/>
                <a:gd name="connsiteY3" fmla="*/ 443851 h 664108"/>
                <a:gd name="connsiteX4" fmla="*/ 29912 w 578659"/>
                <a:gd name="connsiteY4" fmla="*/ 270624 h 664108"/>
                <a:gd name="connsiteX5" fmla="*/ 29834 w 578659"/>
                <a:gd name="connsiteY5" fmla="*/ 185040 h 664108"/>
                <a:gd name="connsiteX6" fmla="*/ 535275 w 578659"/>
                <a:gd name="connsiteY6" fmla="*/ 0 h 664108"/>
                <a:gd name="connsiteX0" fmla="*/ 505441 w 548825"/>
                <a:gd name="connsiteY0" fmla="*/ 0 h 664108"/>
                <a:gd name="connsiteX1" fmla="*/ 548825 w 548825"/>
                <a:gd name="connsiteY1" fmla="*/ 567328 h 664108"/>
                <a:gd name="connsiteX2" fmla="*/ 538813 w 548825"/>
                <a:gd name="connsiteY2" fmla="*/ 664108 h 664108"/>
                <a:gd name="connsiteX3" fmla="*/ 321894 w 548825"/>
                <a:gd name="connsiteY3" fmla="*/ 443851 h 664108"/>
                <a:gd name="connsiteX4" fmla="*/ 78 w 548825"/>
                <a:gd name="connsiteY4" fmla="*/ 270624 h 664108"/>
                <a:gd name="connsiteX5" fmla="*/ 0 w 548825"/>
                <a:gd name="connsiteY5" fmla="*/ 185040 h 664108"/>
                <a:gd name="connsiteX6" fmla="*/ 505441 w 548825"/>
                <a:gd name="connsiteY6" fmla="*/ 0 h 664108"/>
                <a:gd name="connsiteX0" fmla="*/ 505441 w 548825"/>
                <a:gd name="connsiteY0" fmla="*/ 0 h 664108"/>
                <a:gd name="connsiteX1" fmla="*/ 548825 w 548825"/>
                <a:gd name="connsiteY1" fmla="*/ 567328 h 664108"/>
                <a:gd name="connsiteX2" fmla="*/ 538813 w 548825"/>
                <a:gd name="connsiteY2" fmla="*/ 664108 h 664108"/>
                <a:gd name="connsiteX3" fmla="*/ 332374 w 548825"/>
                <a:gd name="connsiteY3" fmla="*/ 433371 h 664108"/>
                <a:gd name="connsiteX4" fmla="*/ 78 w 548825"/>
                <a:gd name="connsiteY4" fmla="*/ 270624 h 664108"/>
                <a:gd name="connsiteX5" fmla="*/ 0 w 548825"/>
                <a:gd name="connsiteY5" fmla="*/ 185040 h 664108"/>
                <a:gd name="connsiteX6" fmla="*/ 505441 w 548825"/>
                <a:gd name="connsiteY6" fmla="*/ 0 h 664108"/>
                <a:gd name="connsiteX0" fmla="*/ 505441 w 548825"/>
                <a:gd name="connsiteY0" fmla="*/ 0 h 664108"/>
                <a:gd name="connsiteX1" fmla="*/ 548825 w 548825"/>
                <a:gd name="connsiteY1" fmla="*/ 567328 h 664108"/>
                <a:gd name="connsiteX2" fmla="*/ 538813 w 548825"/>
                <a:gd name="connsiteY2" fmla="*/ 664108 h 664108"/>
                <a:gd name="connsiteX3" fmla="*/ 345474 w 548825"/>
                <a:gd name="connsiteY3" fmla="*/ 430751 h 664108"/>
                <a:gd name="connsiteX4" fmla="*/ 78 w 548825"/>
                <a:gd name="connsiteY4" fmla="*/ 270624 h 664108"/>
                <a:gd name="connsiteX5" fmla="*/ 0 w 548825"/>
                <a:gd name="connsiteY5" fmla="*/ 185040 h 664108"/>
                <a:gd name="connsiteX6" fmla="*/ 505441 w 548825"/>
                <a:gd name="connsiteY6" fmla="*/ 0 h 664108"/>
                <a:gd name="connsiteX0" fmla="*/ 505441 w 548825"/>
                <a:gd name="connsiteY0" fmla="*/ 0 h 664108"/>
                <a:gd name="connsiteX1" fmla="*/ 548825 w 548825"/>
                <a:gd name="connsiteY1" fmla="*/ 567328 h 664108"/>
                <a:gd name="connsiteX2" fmla="*/ 538813 w 548825"/>
                <a:gd name="connsiteY2" fmla="*/ 664108 h 664108"/>
                <a:gd name="connsiteX3" fmla="*/ 332374 w 548825"/>
                <a:gd name="connsiteY3" fmla="*/ 422891 h 664108"/>
                <a:gd name="connsiteX4" fmla="*/ 78 w 548825"/>
                <a:gd name="connsiteY4" fmla="*/ 270624 h 664108"/>
                <a:gd name="connsiteX5" fmla="*/ 0 w 548825"/>
                <a:gd name="connsiteY5" fmla="*/ 185040 h 664108"/>
                <a:gd name="connsiteX6" fmla="*/ 505441 w 548825"/>
                <a:gd name="connsiteY6" fmla="*/ 0 h 664108"/>
                <a:gd name="connsiteX0" fmla="*/ 505441 w 548825"/>
                <a:gd name="connsiteY0" fmla="*/ 0 h 664108"/>
                <a:gd name="connsiteX1" fmla="*/ 548825 w 548825"/>
                <a:gd name="connsiteY1" fmla="*/ 567328 h 664108"/>
                <a:gd name="connsiteX2" fmla="*/ 538813 w 548825"/>
                <a:gd name="connsiteY2" fmla="*/ 664108 h 664108"/>
                <a:gd name="connsiteX3" fmla="*/ 332374 w 548825"/>
                <a:gd name="connsiteY3" fmla="*/ 422891 h 664108"/>
                <a:gd name="connsiteX4" fmla="*/ 78 w 548825"/>
                <a:gd name="connsiteY4" fmla="*/ 270624 h 664108"/>
                <a:gd name="connsiteX5" fmla="*/ 0 w 548825"/>
                <a:gd name="connsiteY5" fmla="*/ 185040 h 664108"/>
                <a:gd name="connsiteX6" fmla="*/ 505441 w 548825"/>
                <a:gd name="connsiteY6" fmla="*/ 0 h 664108"/>
                <a:gd name="connsiteX0" fmla="*/ 505441 w 548825"/>
                <a:gd name="connsiteY0" fmla="*/ 0 h 664108"/>
                <a:gd name="connsiteX1" fmla="*/ 548825 w 548825"/>
                <a:gd name="connsiteY1" fmla="*/ 567328 h 664108"/>
                <a:gd name="connsiteX2" fmla="*/ 538813 w 548825"/>
                <a:gd name="connsiteY2" fmla="*/ 664108 h 664108"/>
                <a:gd name="connsiteX3" fmla="*/ 332374 w 548825"/>
                <a:gd name="connsiteY3" fmla="*/ 422891 h 664108"/>
                <a:gd name="connsiteX4" fmla="*/ 78 w 548825"/>
                <a:gd name="connsiteY4" fmla="*/ 270624 h 664108"/>
                <a:gd name="connsiteX5" fmla="*/ 0 w 548825"/>
                <a:gd name="connsiteY5" fmla="*/ 185040 h 664108"/>
                <a:gd name="connsiteX6" fmla="*/ 505441 w 548825"/>
                <a:gd name="connsiteY6" fmla="*/ 0 h 664108"/>
                <a:gd name="connsiteX0" fmla="*/ 505441 w 559773"/>
                <a:gd name="connsiteY0" fmla="*/ 0 h 656248"/>
                <a:gd name="connsiteX1" fmla="*/ 548825 w 559773"/>
                <a:gd name="connsiteY1" fmla="*/ 567328 h 656248"/>
                <a:gd name="connsiteX2" fmla="*/ 559773 w 559773"/>
                <a:gd name="connsiteY2" fmla="*/ 656248 h 656248"/>
                <a:gd name="connsiteX3" fmla="*/ 332374 w 559773"/>
                <a:gd name="connsiteY3" fmla="*/ 422891 h 656248"/>
                <a:gd name="connsiteX4" fmla="*/ 78 w 559773"/>
                <a:gd name="connsiteY4" fmla="*/ 270624 h 656248"/>
                <a:gd name="connsiteX5" fmla="*/ 0 w 559773"/>
                <a:gd name="connsiteY5" fmla="*/ 185040 h 656248"/>
                <a:gd name="connsiteX6" fmla="*/ 505441 w 559773"/>
                <a:gd name="connsiteY6" fmla="*/ 0 h 65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773" h="656248">
                  <a:moveTo>
                    <a:pt x="505441" y="0"/>
                  </a:moveTo>
                  <a:lnTo>
                    <a:pt x="548825" y="567328"/>
                  </a:lnTo>
                  <a:lnTo>
                    <a:pt x="559773" y="656248"/>
                  </a:lnTo>
                  <a:cubicBezTo>
                    <a:pt x="490960" y="575842"/>
                    <a:pt x="409047" y="498057"/>
                    <a:pt x="332374" y="422891"/>
                  </a:cubicBezTo>
                  <a:cubicBezTo>
                    <a:pt x="252629" y="364298"/>
                    <a:pt x="53727" y="313759"/>
                    <a:pt x="78" y="270624"/>
                  </a:cubicBezTo>
                  <a:cubicBezTo>
                    <a:pt x="9310" y="224869"/>
                    <a:pt x="1797" y="258091"/>
                    <a:pt x="0" y="185040"/>
                  </a:cubicBezTo>
                  <a:lnTo>
                    <a:pt x="505441" y="0"/>
                  </a:lnTo>
                  <a:close/>
                </a:path>
              </a:pathLst>
            </a:custGeom>
            <a:solidFill>
              <a:srgbClr val="0070C0">
                <a:alpha val="50000"/>
              </a:srgbClr>
            </a:solidFill>
            <a:ln w="127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2"/>
              <a:endParaRPr kumimoji="1" lang="ja-JP" altLang="en-US" sz="1339" dirty="0">
                <a:solidFill>
                  <a:prstClr val="white"/>
                </a:solidFill>
                <a:latin typeface="Calibri"/>
                <a:ea typeface="ＭＳ Ｐゴシック" panose="020B0600070205080204" pitchFamily="50" charset="-128"/>
              </a:endParaRPr>
            </a:p>
          </p:txBody>
        </p:sp>
        <p:sp>
          <p:nvSpPr>
            <p:cNvPr id="259" name="フリーフォーム: 図形 258">
              <a:extLst>
                <a:ext uri="{FF2B5EF4-FFF2-40B4-BE49-F238E27FC236}">
                  <a16:creationId xmlns:a16="http://schemas.microsoft.com/office/drawing/2014/main" id="{BDBD5D13-BC04-9860-E747-46532D0B0797}"/>
                </a:ext>
              </a:extLst>
            </p:cNvPr>
            <p:cNvSpPr/>
            <p:nvPr/>
          </p:nvSpPr>
          <p:spPr>
            <a:xfrm>
              <a:off x="5033989" y="2005614"/>
              <a:ext cx="87602" cy="76624"/>
            </a:xfrm>
            <a:custGeom>
              <a:avLst/>
              <a:gdLst>
                <a:gd name="connsiteX0" fmla="*/ 0 w 166861"/>
                <a:gd name="connsiteY0" fmla="*/ 33372 h 153512"/>
                <a:gd name="connsiteX1" fmla="*/ 50059 w 166861"/>
                <a:gd name="connsiteY1" fmla="*/ 36709 h 153512"/>
                <a:gd name="connsiteX2" fmla="*/ 70082 w 166861"/>
                <a:gd name="connsiteY2" fmla="*/ 0 h 153512"/>
                <a:gd name="connsiteX3" fmla="*/ 106791 w 166861"/>
                <a:gd name="connsiteY3" fmla="*/ 16686 h 153512"/>
                <a:gd name="connsiteX4" fmla="*/ 83431 w 166861"/>
                <a:gd name="connsiteY4" fmla="*/ 56732 h 153512"/>
                <a:gd name="connsiteX5" fmla="*/ 163524 w 166861"/>
                <a:gd name="connsiteY5" fmla="*/ 103454 h 153512"/>
                <a:gd name="connsiteX6" fmla="*/ 166861 w 166861"/>
                <a:gd name="connsiteY6" fmla="*/ 116802 h 153512"/>
                <a:gd name="connsiteX7" fmla="*/ 146838 w 166861"/>
                <a:gd name="connsiteY7" fmla="*/ 153512 h 153512"/>
                <a:gd name="connsiteX8" fmla="*/ 63407 w 166861"/>
                <a:gd name="connsiteY8" fmla="*/ 90105 h 153512"/>
                <a:gd name="connsiteX9" fmla="*/ 6675 w 166861"/>
                <a:gd name="connsiteY9" fmla="*/ 90105 h 153512"/>
                <a:gd name="connsiteX10" fmla="*/ 0 w 166861"/>
                <a:gd name="connsiteY10" fmla="*/ 33372 h 153512"/>
                <a:gd name="connsiteX0" fmla="*/ 0 w 166861"/>
                <a:gd name="connsiteY0" fmla="*/ 33372 h 143032"/>
                <a:gd name="connsiteX1" fmla="*/ 50059 w 166861"/>
                <a:gd name="connsiteY1" fmla="*/ 36709 h 143032"/>
                <a:gd name="connsiteX2" fmla="*/ 70082 w 166861"/>
                <a:gd name="connsiteY2" fmla="*/ 0 h 143032"/>
                <a:gd name="connsiteX3" fmla="*/ 106791 w 166861"/>
                <a:gd name="connsiteY3" fmla="*/ 16686 h 143032"/>
                <a:gd name="connsiteX4" fmla="*/ 83431 w 166861"/>
                <a:gd name="connsiteY4" fmla="*/ 56732 h 143032"/>
                <a:gd name="connsiteX5" fmla="*/ 163524 w 166861"/>
                <a:gd name="connsiteY5" fmla="*/ 103454 h 143032"/>
                <a:gd name="connsiteX6" fmla="*/ 166861 w 166861"/>
                <a:gd name="connsiteY6" fmla="*/ 116802 h 143032"/>
                <a:gd name="connsiteX7" fmla="*/ 133738 w 166861"/>
                <a:gd name="connsiteY7" fmla="*/ 143032 h 143032"/>
                <a:gd name="connsiteX8" fmla="*/ 63407 w 166861"/>
                <a:gd name="connsiteY8" fmla="*/ 90105 h 143032"/>
                <a:gd name="connsiteX9" fmla="*/ 6675 w 166861"/>
                <a:gd name="connsiteY9" fmla="*/ 90105 h 143032"/>
                <a:gd name="connsiteX10" fmla="*/ 0 w 166861"/>
                <a:gd name="connsiteY10" fmla="*/ 33372 h 143032"/>
                <a:gd name="connsiteX0" fmla="*/ 0 w 163524"/>
                <a:gd name="connsiteY0" fmla="*/ 33372 h 143032"/>
                <a:gd name="connsiteX1" fmla="*/ 50059 w 163524"/>
                <a:gd name="connsiteY1" fmla="*/ 36709 h 143032"/>
                <a:gd name="connsiteX2" fmla="*/ 70082 w 163524"/>
                <a:gd name="connsiteY2" fmla="*/ 0 h 143032"/>
                <a:gd name="connsiteX3" fmla="*/ 106791 w 163524"/>
                <a:gd name="connsiteY3" fmla="*/ 16686 h 143032"/>
                <a:gd name="connsiteX4" fmla="*/ 83431 w 163524"/>
                <a:gd name="connsiteY4" fmla="*/ 56732 h 143032"/>
                <a:gd name="connsiteX5" fmla="*/ 163524 w 163524"/>
                <a:gd name="connsiteY5" fmla="*/ 103454 h 143032"/>
                <a:gd name="connsiteX6" fmla="*/ 151141 w 163524"/>
                <a:gd name="connsiteY6" fmla="*/ 111562 h 143032"/>
                <a:gd name="connsiteX7" fmla="*/ 133738 w 163524"/>
                <a:gd name="connsiteY7" fmla="*/ 143032 h 143032"/>
                <a:gd name="connsiteX8" fmla="*/ 63407 w 163524"/>
                <a:gd name="connsiteY8" fmla="*/ 90105 h 143032"/>
                <a:gd name="connsiteX9" fmla="*/ 6675 w 163524"/>
                <a:gd name="connsiteY9" fmla="*/ 90105 h 143032"/>
                <a:gd name="connsiteX10" fmla="*/ 0 w 163524"/>
                <a:gd name="connsiteY10" fmla="*/ 33372 h 143032"/>
                <a:gd name="connsiteX0" fmla="*/ 0 w 163524"/>
                <a:gd name="connsiteY0" fmla="*/ 33372 h 143032"/>
                <a:gd name="connsiteX1" fmla="*/ 50059 w 163524"/>
                <a:gd name="connsiteY1" fmla="*/ 36709 h 143032"/>
                <a:gd name="connsiteX2" fmla="*/ 70082 w 163524"/>
                <a:gd name="connsiteY2" fmla="*/ 0 h 143032"/>
                <a:gd name="connsiteX3" fmla="*/ 106791 w 163524"/>
                <a:gd name="connsiteY3" fmla="*/ 16686 h 143032"/>
                <a:gd name="connsiteX4" fmla="*/ 83431 w 163524"/>
                <a:gd name="connsiteY4" fmla="*/ 56732 h 143032"/>
                <a:gd name="connsiteX5" fmla="*/ 163524 w 163524"/>
                <a:gd name="connsiteY5" fmla="*/ 103454 h 143032"/>
                <a:gd name="connsiteX6" fmla="*/ 143281 w 163524"/>
                <a:gd name="connsiteY6" fmla="*/ 106322 h 143032"/>
                <a:gd name="connsiteX7" fmla="*/ 133738 w 163524"/>
                <a:gd name="connsiteY7" fmla="*/ 143032 h 143032"/>
                <a:gd name="connsiteX8" fmla="*/ 63407 w 163524"/>
                <a:gd name="connsiteY8" fmla="*/ 90105 h 143032"/>
                <a:gd name="connsiteX9" fmla="*/ 6675 w 163524"/>
                <a:gd name="connsiteY9" fmla="*/ 90105 h 143032"/>
                <a:gd name="connsiteX10" fmla="*/ 0 w 163524"/>
                <a:gd name="connsiteY10" fmla="*/ 33372 h 143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524" h="143032">
                  <a:moveTo>
                    <a:pt x="0" y="33372"/>
                  </a:moveTo>
                  <a:lnTo>
                    <a:pt x="50059" y="36709"/>
                  </a:lnTo>
                  <a:lnTo>
                    <a:pt x="70082" y="0"/>
                  </a:lnTo>
                  <a:lnTo>
                    <a:pt x="106791" y="16686"/>
                  </a:lnTo>
                  <a:lnTo>
                    <a:pt x="83431" y="56732"/>
                  </a:lnTo>
                  <a:lnTo>
                    <a:pt x="163524" y="103454"/>
                  </a:lnTo>
                  <a:lnTo>
                    <a:pt x="143281" y="106322"/>
                  </a:lnTo>
                  <a:lnTo>
                    <a:pt x="133738" y="143032"/>
                  </a:lnTo>
                  <a:lnTo>
                    <a:pt x="63407" y="90105"/>
                  </a:lnTo>
                  <a:lnTo>
                    <a:pt x="6675" y="90105"/>
                  </a:lnTo>
                  <a:lnTo>
                    <a:pt x="0" y="33372"/>
                  </a:lnTo>
                  <a:close/>
                </a:path>
              </a:pathLst>
            </a:custGeom>
            <a:solidFill>
              <a:srgbClr val="009900">
                <a:alpha val="50000"/>
              </a:srgbClr>
            </a:solidFill>
            <a:ln w="12700">
              <a:solidFill>
                <a:srgbClr val="0099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2"/>
              <a:endParaRPr kumimoji="1" lang="ja-JP" altLang="en-US" sz="1339">
                <a:solidFill>
                  <a:prstClr val="white"/>
                </a:solidFill>
                <a:latin typeface="Calibri"/>
                <a:ea typeface="ＭＳ Ｐゴシック" panose="020B0600070205080204" pitchFamily="50" charset="-128"/>
              </a:endParaRPr>
            </a:p>
          </p:txBody>
        </p:sp>
        <p:cxnSp>
          <p:nvCxnSpPr>
            <p:cNvPr id="260" name="直線コネクタ 259">
              <a:extLst>
                <a:ext uri="{FF2B5EF4-FFF2-40B4-BE49-F238E27FC236}">
                  <a16:creationId xmlns:a16="http://schemas.microsoft.com/office/drawing/2014/main" id="{E5B285BF-A79D-81AE-5144-352A68CA69FE}"/>
                </a:ext>
              </a:extLst>
            </p:cNvPr>
            <p:cNvCxnSpPr>
              <a:cxnSpLocks/>
            </p:cNvCxnSpPr>
            <p:nvPr/>
          </p:nvCxnSpPr>
          <p:spPr>
            <a:xfrm>
              <a:off x="5218031" y="1921413"/>
              <a:ext cx="165842" cy="27520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7" name="テキスト ボックス 266">
              <a:extLst>
                <a:ext uri="{FF2B5EF4-FFF2-40B4-BE49-F238E27FC236}">
                  <a16:creationId xmlns:a16="http://schemas.microsoft.com/office/drawing/2014/main" id="{EF176BA9-8C18-DE7F-97DD-DD3833B472E6}"/>
                </a:ext>
              </a:extLst>
            </p:cNvPr>
            <p:cNvSpPr txBox="1"/>
            <p:nvPr/>
          </p:nvSpPr>
          <p:spPr>
            <a:xfrm>
              <a:off x="3907364" y="449424"/>
              <a:ext cx="2046489" cy="594384"/>
            </a:xfrm>
            <a:prstGeom prst="rect">
              <a:avLst/>
            </a:prstGeom>
            <a:noFill/>
          </p:spPr>
          <p:txBody>
            <a:bodyPr wrap="square" lIns="0" tIns="0" rIns="0" bIns="0" rtlCol="0">
              <a:spAutoFit/>
            </a:bodyPr>
            <a:lstStyle/>
            <a:p>
              <a:pPr algn="ctr" defTabSz="685782"/>
              <a:r>
                <a:rPr kumimoji="1" lang="ja-JP" altLang="en-US" sz="900" b="1" dirty="0">
                  <a:solidFill>
                    <a:schemeClr val="tx1">
                      <a:lumMod val="75000"/>
                      <a:lumOff val="25000"/>
                    </a:schemeClr>
                  </a:solidFill>
                  <a:effectLst>
                    <a:glow rad="127000">
                      <a:prstClr val="white"/>
                    </a:glow>
                  </a:effectLst>
                  <a:latin typeface="Calibri"/>
                  <a:ea typeface="ＭＳ Ｐゴシック" panose="020B0600070205080204" pitchFamily="50" charset="-128"/>
                </a:rPr>
                <a:t>都市再生緊急整備地域</a:t>
              </a:r>
              <a:endParaRPr kumimoji="1" lang="en-US" altLang="ja-JP" sz="900" b="1" dirty="0">
                <a:solidFill>
                  <a:schemeClr val="tx1">
                    <a:lumMod val="75000"/>
                    <a:lumOff val="25000"/>
                  </a:schemeClr>
                </a:solidFill>
                <a:effectLst>
                  <a:glow rad="127000">
                    <a:prstClr val="white"/>
                  </a:glow>
                </a:effectLst>
                <a:latin typeface="Calibri"/>
                <a:ea typeface="ＭＳ Ｐゴシック" panose="020B0600070205080204" pitchFamily="50" charset="-128"/>
              </a:endParaRPr>
            </a:p>
            <a:p>
              <a:pPr algn="ctr" defTabSz="685782"/>
              <a:r>
                <a:rPr kumimoji="1" lang="ja-JP" altLang="en-US" sz="900" b="1" dirty="0">
                  <a:solidFill>
                    <a:schemeClr val="tx1">
                      <a:lumMod val="75000"/>
                      <a:lumOff val="25000"/>
                    </a:schemeClr>
                  </a:solidFill>
                  <a:effectLst>
                    <a:glow rad="127000">
                      <a:prstClr val="white"/>
                    </a:glow>
                  </a:effectLst>
                  <a:latin typeface="Calibri"/>
                  <a:ea typeface="ＭＳ Ｐゴシック" panose="020B0600070205080204" pitchFamily="50" charset="-128"/>
                </a:rPr>
                <a:t>（新大阪駅周辺地域）</a:t>
              </a:r>
              <a:endParaRPr kumimoji="1" lang="en-US" altLang="ja-JP" sz="900" b="1" dirty="0">
                <a:solidFill>
                  <a:schemeClr val="tx1">
                    <a:lumMod val="75000"/>
                    <a:lumOff val="25000"/>
                  </a:schemeClr>
                </a:solidFill>
                <a:effectLst>
                  <a:glow rad="127000">
                    <a:prstClr val="white"/>
                  </a:glow>
                </a:effectLst>
                <a:latin typeface="Calibri"/>
                <a:ea typeface="ＭＳ Ｐゴシック" panose="020B0600070205080204" pitchFamily="50" charset="-128"/>
              </a:endParaRPr>
            </a:p>
            <a:p>
              <a:pPr algn="ctr" defTabSz="685782"/>
              <a:r>
                <a:rPr kumimoji="1" lang="ja-JP" altLang="en-US" sz="900" b="1" dirty="0">
                  <a:solidFill>
                    <a:schemeClr val="tx1">
                      <a:lumMod val="75000"/>
                      <a:lumOff val="25000"/>
                    </a:schemeClr>
                  </a:solidFill>
                  <a:effectLst>
                    <a:glow rad="127000">
                      <a:prstClr val="white"/>
                    </a:glow>
                  </a:effectLst>
                  <a:latin typeface="Calibri"/>
                  <a:ea typeface="ＭＳ Ｐゴシック" panose="020B0600070205080204" pitchFamily="50" charset="-128"/>
                </a:rPr>
                <a:t>（</a:t>
              </a:r>
              <a:r>
                <a:rPr kumimoji="1" lang="en-US" altLang="ja-JP" sz="900" b="1" dirty="0">
                  <a:solidFill>
                    <a:schemeClr val="tx1">
                      <a:lumMod val="75000"/>
                      <a:lumOff val="25000"/>
                    </a:schemeClr>
                  </a:solidFill>
                  <a:effectLst>
                    <a:glow rad="127000">
                      <a:prstClr val="white"/>
                    </a:glow>
                  </a:effectLst>
                  <a:latin typeface="Calibri"/>
                  <a:ea typeface="ＭＳ Ｐゴシック" panose="020B0600070205080204" pitchFamily="50" charset="-128"/>
                </a:rPr>
                <a:t>114ha</a:t>
              </a:r>
              <a:r>
                <a:rPr kumimoji="1" lang="ja-JP" altLang="en-US" sz="900" b="1" dirty="0">
                  <a:solidFill>
                    <a:schemeClr val="tx1">
                      <a:lumMod val="75000"/>
                      <a:lumOff val="25000"/>
                    </a:schemeClr>
                  </a:solidFill>
                  <a:effectLst>
                    <a:glow rad="127000">
                      <a:prstClr val="white"/>
                    </a:glow>
                  </a:effectLst>
                  <a:latin typeface="Calibri"/>
                  <a:ea typeface="ＭＳ Ｐゴシック" panose="020B0600070205080204" pitchFamily="50" charset="-128"/>
                </a:rPr>
                <a:t>）</a:t>
              </a:r>
            </a:p>
          </p:txBody>
        </p:sp>
        <p:sp>
          <p:nvSpPr>
            <p:cNvPr id="268" name="楕円 267">
              <a:extLst>
                <a:ext uri="{FF2B5EF4-FFF2-40B4-BE49-F238E27FC236}">
                  <a16:creationId xmlns:a16="http://schemas.microsoft.com/office/drawing/2014/main" id="{CF1F3252-3531-5B1D-0E2E-A75BC022C304}"/>
                </a:ext>
              </a:extLst>
            </p:cNvPr>
            <p:cNvSpPr/>
            <p:nvPr/>
          </p:nvSpPr>
          <p:spPr>
            <a:xfrm>
              <a:off x="6921896" y="3370313"/>
              <a:ext cx="187398" cy="187398"/>
            </a:xfrm>
            <a:prstGeom prst="ellipse">
              <a:avLst/>
            </a:prstGeom>
            <a:solidFill>
              <a:schemeClr val="accent5">
                <a:alpha val="30000"/>
              </a:schemeClr>
            </a:solidFill>
            <a:ln>
              <a:noFill/>
            </a:ln>
            <a:effectLst>
              <a:glow>
                <a:schemeClr val="accent1">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2"/>
              <a:endParaRPr kumimoji="1" lang="ja-JP" altLang="en-US" sz="1298">
                <a:solidFill>
                  <a:prstClr val="white"/>
                </a:solidFill>
                <a:latin typeface="Calibri"/>
                <a:ea typeface="ＭＳ Ｐゴシック" panose="020B0600070205080204" pitchFamily="50" charset="-128"/>
              </a:endParaRPr>
            </a:p>
          </p:txBody>
        </p:sp>
        <p:sp>
          <p:nvSpPr>
            <p:cNvPr id="269" name="フリーフォーム: 図形 268">
              <a:extLst>
                <a:ext uri="{FF2B5EF4-FFF2-40B4-BE49-F238E27FC236}">
                  <a16:creationId xmlns:a16="http://schemas.microsoft.com/office/drawing/2014/main" id="{32772567-3A7A-3623-7806-5138AE302982}"/>
                </a:ext>
              </a:extLst>
            </p:cNvPr>
            <p:cNvSpPr/>
            <p:nvPr/>
          </p:nvSpPr>
          <p:spPr>
            <a:xfrm>
              <a:off x="5714657" y="1208718"/>
              <a:ext cx="132297" cy="135873"/>
            </a:xfrm>
            <a:custGeom>
              <a:avLst/>
              <a:gdLst>
                <a:gd name="connsiteX0" fmla="*/ 90105 w 246955"/>
                <a:gd name="connsiteY0" fmla="*/ 23361 h 253630"/>
                <a:gd name="connsiteX1" fmla="*/ 213583 w 246955"/>
                <a:gd name="connsiteY1" fmla="*/ 0 h 253630"/>
                <a:gd name="connsiteX2" fmla="*/ 246955 w 246955"/>
                <a:gd name="connsiteY2" fmla="*/ 103455 h 253630"/>
                <a:gd name="connsiteX3" fmla="*/ 210246 w 246955"/>
                <a:gd name="connsiteY3" fmla="*/ 223595 h 253630"/>
                <a:gd name="connsiteX4" fmla="*/ 0 w 246955"/>
                <a:gd name="connsiteY4" fmla="*/ 253630 h 253630"/>
                <a:gd name="connsiteX5" fmla="*/ 30035 w 246955"/>
                <a:gd name="connsiteY5" fmla="*/ 163525 h 253630"/>
                <a:gd name="connsiteX6" fmla="*/ 123478 w 246955"/>
                <a:gd name="connsiteY6" fmla="*/ 156850 h 253630"/>
                <a:gd name="connsiteX7" fmla="*/ 90105 w 246955"/>
                <a:gd name="connsiteY7" fmla="*/ 23361 h 25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955" h="253630">
                  <a:moveTo>
                    <a:pt x="90105" y="23361"/>
                  </a:moveTo>
                  <a:lnTo>
                    <a:pt x="213583" y="0"/>
                  </a:lnTo>
                  <a:lnTo>
                    <a:pt x="246955" y="103455"/>
                  </a:lnTo>
                  <a:lnTo>
                    <a:pt x="210246" y="223595"/>
                  </a:lnTo>
                  <a:lnTo>
                    <a:pt x="0" y="253630"/>
                  </a:lnTo>
                  <a:lnTo>
                    <a:pt x="30035" y="163525"/>
                  </a:lnTo>
                  <a:lnTo>
                    <a:pt x="123478" y="156850"/>
                  </a:lnTo>
                  <a:lnTo>
                    <a:pt x="90105" y="23361"/>
                  </a:lnTo>
                  <a:close/>
                </a:path>
              </a:pathLst>
            </a:custGeom>
            <a:solidFill>
              <a:srgbClr val="009900">
                <a:alpha val="50000"/>
              </a:srgbClr>
            </a:solidFill>
            <a:ln w="12700">
              <a:solidFill>
                <a:srgbClr val="0099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2"/>
              <a:endParaRPr kumimoji="1" lang="ja-JP" altLang="en-US" sz="1339" dirty="0">
                <a:solidFill>
                  <a:prstClr val="white"/>
                </a:solidFill>
                <a:latin typeface="Calibri"/>
                <a:ea typeface="ＭＳ Ｐゴシック" panose="020B0600070205080204" pitchFamily="50" charset="-128"/>
              </a:endParaRPr>
            </a:p>
          </p:txBody>
        </p:sp>
        <p:cxnSp>
          <p:nvCxnSpPr>
            <p:cNvPr id="365" name="直線コネクタ 364">
              <a:extLst>
                <a:ext uri="{FF2B5EF4-FFF2-40B4-BE49-F238E27FC236}">
                  <a16:creationId xmlns:a16="http://schemas.microsoft.com/office/drawing/2014/main" id="{17A10982-D4CC-7D6F-70D6-CD0CEDF6A3F1}"/>
                </a:ext>
              </a:extLst>
            </p:cNvPr>
            <p:cNvCxnSpPr>
              <a:cxnSpLocks/>
              <a:stCxn id="269" idx="1"/>
            </p:cNvCxnSpPr>
            <p:nvPr/>
          </p:nvCxnSpPr>
          <p:spPr>
            <a:xfrm flipV="1">
              <a:off x="5829076" y="991284"/>
              <a:ext cx="83702" cy="2174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6" name="フリーフォーム 27">
              <a:extLst>
                <a:ext uri="{FF2B5EF4-FFF2-40B4-BE49-F238E27FC236}">
                  <a16:creationId xmlns:a16="http://schemas.microsoft.com/office/drawing/2014/main" id="{F6A73626-EE40-9F0D-062C-7C02749852CC}"/>
                </a:ext>
              </a:extLst>
            </p:cNvPr>
            <p:cNvSpPr/>
            <p:nvPr/>
          </p:nvSpPr>
          <p:spPr>
            <a:xfrm>
              <a:off x="6354268" y="-139521"/>
              <a:ext cx="1288347" cy="2327585"/>
            </a:xfrm>
            <a:custGeom>
              <a:avLst/>
              <a:gdLst>
                <a:gd name="connsiteX0" fmla="*/ 749300 w 762365"/>
                <a:gd name="connsiteY0" fmla="*/ 0 h 1479550"/>
                <a:gd name="connsiteX1" fmla="*/ 755650 w 762365"/>
                <a:gd name="connsiteY1" fmla="*/ 190500 h 1479550"/>
                <a:gd name="connsiteX2" fmla="*/ 666750 w 762365"/>
                <a:gd name="connsiteY2" fmla="*/ 419100 h 1479550"/>
                <a:gd name="connsiteX3" fmla="*/ 412750 w 762365"/>
                <a:gd name="connsiteY3" fmla="*/ 800100 h 1479550"/>
                <a:gd name="connsiteX4" fmla="*/ 0 w 762365"/>
                <a:gd name="connsiteY4" fmla="*/ 1479550 h 1479550"/>
                <a:gd name="connsiteX0" fmla="*/ 1575371 w 1588436"/>
                <a:gd name="connsiteY0" fmla="*/ 0 h 2715643"/>
                <a:gd name="connsiteX1" fmla="*/ 1581721 w 1588436"/>
                <a:gd name="connsiteY1" fmla="*/ 190500 h 2715643"/>
                <a:gd name="connsiteX2" fmla="*/ 1492821 w 1588436"/>
                <a:gd name="connsiteY2" fmla="*/ 419100 h 2715643"/>
                <a:gd name="connsiteX3" fmla="*/ 1238821 w 1588436"/>
                <a:gd name="connsiteY3" fmla="*/ 800100 h 2715643"/>
                <a:gd name="connsiteX4" fmla="*/ 0 w 1588436"/>
                <a:gd name="connsiteY4" fmla="*/ 2715643 h 2715643"/>
                <a:gd name="connsiteX0" fmla="*/ 1587430 w 1594377"/>
                <a:gd name="connsiteY0" fmla="*/ 0 h 2836237"/>
                <a:gd name="connsiteX1" fmla="*/ 1581721 w 1594377"/>
                <a:gd name="connsiteY1" fmla="*/ 311094 h 2836237"/>
                <a:gd name="connsiteX2" fmla="*/ 1492821 w 1594377"/>
                <a:gd name="connsiteY2" fmla="*/ 539694 h 2836237"/>
                <a:gd name="connsiteX3" fmla="*/ 1238821 w 1594377"/>
                <a:gd name="connsiteY3" fmla="*/ 920694 h 2836237"/>
                <a:gd name="connsiteX4" fmla="*/ 0 w 1594377"/>
                <a:gd name="connsiteY4" fmla="*/ 2836237 h 2836237"/>
                <a:gd name="connsiteX0" fmla="*/ 1587430 w 1593739"/>
                <a:gd name="connsiteY0" fmla="*/ 0 h 2836237"/>
                <a:gd name="connsiteX1" fmla="*/ 1581721 w 1593739"/>
                <a:gd name="connsiteY1" fmla="*/ 311094 h 2836237"/>
                <a:gd name="connsiteX2" fmla="*/ 1504881 w 1593739"/>
                <a:gd name="connsiteY2" fmla="*/ 557783 h 2836237"/>
                <a:gd name="connsiteX3" fmla="*/ 1238821 w 1593739"/>
                <a:gd name="connsiteY3" fmla="*/ 920694 h 2836237"/>
                <a:gd name="connsiteX4" fmla="*/ 0 w 1593739"/>
                <a:gd name="connsiteY4" fmla="*/ 2836237 h 2836237"/>
                <a:gd name="connsiteX0" fmla="*/ 1587430 w 1593739"/>
                <a:gd name="connsiteY0" fmla="*/ 0 h 2836237"/>
                <a:gd name="connsiteX1" fmla="*/ 1581721 w 1593739"/>
                <a:gd name="connsiteY1" fmla="*/ 311094 h 2836237"/>
                <a:gd name="connsiteX2" fmla="*/ 1504881 w 1593739"/>
                <a:gd name="connsiteY2" fmla="*/ 557783 h 2836237"/>
                <a:gd name="connsiteX3" fmla="*/ 1274999 w 1593739"/>
                <a:gd name="connsiteY3" fmla="*/ 938783 h 2836237"/>
                <a:gd name="connsiteX4" fmla="*/ 0 w 1593739"/>
                <a:gd name="connsiteY4" fmla="*/ 2836237 h 2836237"/>
                <a:gd name="connsiteX0" fmla="*/ 1587430 w 1593739"/>
                <a:gd name="connsiteY0" fmla="*/ 0 h 2836237"/>
                <a:gd name="connsiteX1" fmla="*/ 1581721 w 1593739"/>
                <a:gd name="connsiteY1" fmla="*/ 311094 h 2836237"/>
                <a:gd name="connsiteX2" fmla="*/ 1504881 w 1593739"/>
                <a:gd name="connsiteY2" fmla="*/ 557783 h 2836237"/>
                <a:gd name="connsiteX3" fmla="*/ 1274999 w 1593739"/>
                <a:gd name="connsiteY3" fmla="*/ 938783 h 2836237"/>
                <a:gd name="connsiteX4" fmla="*/ 0 w 1593739"/>
                <a:gd name="connsiteY4" fmla="*/ 2836237 h 2836237"/>
                <a:gd name="connsiteX0" fmla="*/ 1587430 w 1593739"/>
                <a:gd name="connsiteY0" fmla="*/ 0 h 2836237"/>
                <a:gd name="connsiteX1" fmla="*/ 1581721 w 1593739"/>
                <a:gd name="connsiteY1" fmla="*/ 311094 h 2836237"/>
                <a:gd name="connsiteX2" fmla="*/ 1504881 w 1593739"/>
                <a:gd name="connsiteY2" fmla="*/ 557783 h 2836237"/>
                <a:gd name="connsiteX3" fmla="*/ 1274999 w 1593739"/>
                <a:gd name="connsiteY3" fmla="*/ 938783 h 2836237"/>
                <a:gd name="connsiteX4" fmla="*/ 0 w 1593739"/>
                <a:gd name="connsiteY4" fmla="*/ 2836237 h 2836237"/>
                <a:gd name="connsiteX0" fmla="*/ 1587430 w 1592479"/>
                <a:gd name="connsiteY0" fmla="*/ 0 h 2836237"/>
                <a:gd name="connsiteX1" fmla="*/ 1577856 w 1592479"/>
                <a:gd name="connsiteY1" fmla="*/ 311094 h 2836237"/>
                <a:gd name="connsiteX2" fmla="*/ 1504881 w 1592479"/>
                <a:gd name="connsiteY2" fmla="*/ 557783 h 2836237"/>
                <a:gd name="connsiteX3" fmla="*/ 1274999 w 1592479"/>
                <a:gd name="connsiteY3" fmla="*/ 938783 h 2836237"/>
                <a:gd name="connsiteX4" fmla="*/ 0 w 1592479"/>
                <a:gd name="connsiteY4" fmla="*/ 2836237 h 2836237"/>
                <a:gd name="connsiteX0" fmla="*/ 1587430 w 1594445"/>
                <a:gd name="connsiteY0" fmla="*/ 0 h 2836237"/>
                <a:gd name="connsiteX1" fmla="*/ 1577856 w 1594445"/>
                <a:gd name="connsiteY1" fmla="*/ 311094 h 2836237"/>
                <a:gd name="connsiteX2" fmla="*/ 1462376 w 1594445"/>
                <a:gd name="connsiteY2" fmla="*/ 650522 h 2836237"/>
                <a:gd name="connsiteX3" fmla="*/ 1274999 w 1594445"/>
                <a:gd name="connsiteY3" fmla="*/ 938783 h 2836237"/>
                <a:gd name="connsiteX4" fmla="*/ 0 w 1594445"/>
                <a:gd name="connsiteY4" fmla="*/ 2836237 h 2836237"/>
                <a:gd name="connsiteX0" fmla="*/ 1587430 w 1594445"/>
                <a:gd name="connsiteY0" fmla="*/ 0 h 2836237"/>
                <a:gd name="connsiteX1" fmla="*/ 1577856 w 1594445"/>
                <a:gd name="connsiteY1" fmla="*/ 311094 h 2836237"/>
                <a:gd name="connsiteX2" fmla="*/ 1462376 w 1594445"/>
                <a:gd name="connsiteY2" fmla="*/ 650522 h 2836237"/>
                <a:gd name="connsiteX3" fmla="*/ 1274999 w 1594445"/>
                <a:gd name="connsiteY3" fmla="*/ 938783 h 2836237"/>
                <a:gd name="connsiteX4" fmla="*/ 0 w 1594445"/>
                <a:gd name="connsiteY4" fmla="*/ 2836237 h 2836237"/>
                <a:gd name="connsiteX0" fmla="*/ 1621442 w 1628457"/>
                <a:gd name="connsiteY0" fmla="*/ 0 h 2884246"/>
                <a:gd name="connsiteX1" fmla="*/ 1611868 w 1628457"/>
                <a:gd name="connsiteY1" fmla="*/ 311094 h 2884246"/>
                <a:gd name="connsiteX2" fmla="*/ 1496388 w 1628457"/>
                <a:gd name="connsiteY2" fmla="*/ 650522 h 2884246"/>
                <a:gd name="connsiteX3" fmla="*/ 1309011 w 1628457"/>
                <a:gd name="connsiteY3" fmla="*/ 938783 h 2884246"/>
                <a:gd name="connsiteX4" fmla="*/ 117826 w 1628457"/>
                <a:gd name="connsiteY4" fmla="*/ 2707465 h 2884246"/>
                <a:gd name="connsiteX5" fmla="*/ 34012 w 1628457"/>
                <a:gd name="connsiteY5" fmla="*/ 2836237 h 2884246"/>
                <a:gd name="connsiteX0" fmla="*/ 2354645 w 2361660"/>
                <a:gd name="connsiteY0" fmla="*/ 0 h 3350952"/>
                <a:gd name="connsiteX1" fmla="*/ 2345071 w 2361660"/>
                <a:gd name="connsiteY1" fmla="*/ 311094 h 3350952"/>
                <a:gd name="connsiteX2" fmla="*/ 2229591 w 2361660"/>
                <a:gd name="connsiteY2" fmla="*/ 650522 h 3350952"/>
                <a:gd name="connsiteX3" fmla="*/ 2042214 w 2361660"/>
                <a:gd name="connsiteY3" fmla="*/ 938783 h 3350952"/>
                <a:gd name="connsiteX4" fmla="*/ 851029 w 2361660"/>
                <a:gd name="connsiteY4" fmla="*/ 2707465 h 3350952"/>
                <a:gd name="connsiteX5" fmla="*/ 0 w 2361660"/>
                <a:gd name="connsiteY5" fmla="*/ 3350952 h 3350952"/>
                <a:gd name="connsiteX0" fmla="*/ 2354645 w 2361660"/>
                <a:gd name="connsiteY0" fmla="*/ 0 h 3350952"/>
                <a:gd name="connsiteX1" fmla="*/ 2345071 w 2361660"/>
                <a:gd name="connsiteY1" fmla="*/ 311094 h 3350952"/>
                <a:gd name="connsiteX2" fmla="*/ 2229591 w 2361660"/>
                <a:gd name="connsiteY2" fmla="*/ 650522 h 3350952"/>
                <a:gd name="connsiteX3" fmla="*/ 2042214 w 2361660"/>
                <a:gd name="connsiteY3" fmla="*/ 938783 h 3350952"/>
                <a:gd name="connsiteX4" fmla="*/ 753913 w 2361660"/>
                <a:gd name="connsiteY4" fmla="*/ 2833716 h 3350952"/>
                <a:gd name="connsiteX5" fmla="*/ 0 w 2361660"/>
                <a:gd name="connsiteY5" fmla="*/ 3350952 h 3350952"/>
                <a:gd name="connsiteX0" fmla="*/ 2354645 w 2361660"/>
                <a:gd name="connsiteY0" fmla="*/ 0 h 3350952"/>
                <a:gd name="connsiteX1" fmla="*/ 2345071 w 2361660"/>
                <a:gd name="connsiteY1" fmla="*/ 311094 h 3350952"/>
                <a:gd name="connsiteX2" fmla="*/ 2229591 w 2361660"/>
                <a:gd name="connsiteY2" fmla="*/ 650522 h 3350952"/>
                <a:gd name="connsiteX3" fmla="*/ 2042214 w 2361660"/>
                <a:gd name="connsiteY3" fmla="*/ 938783 h 3350952"/>
                <a:gd name="connsiteX4" fmla="*/ 753913 w 2361660"/>
                <a:gd name="connsiteY4" fmla="*/ 2833716 h 3350952"/>
                <a:gd name="connsiteX5" fmla="*/ 0 w 2361660"/>
                <a:gd name="connsiteY5" fmla="*/ 3350952 h 3350952"/>
                <a:gd name="connsiteX0" fmla="*/ 2349789 w 2356804"/>
                <a:gd name="connsiteY0" fmla="*/ 0 h 3360664"/>
                <a:gd name="connsiteX1" fmla="*/ 2340215 w 2356804"/>
                <a:gd name="connsiteY1" fmla="*/ 311094 h 3360664"/>
                <a:gd name="connsiteX2" fmla="*/ 2224735 w 2356804"/>
                <a:gd name="connsiteY2" fmla="*/ 650522 h 3360664"/>
                <a:gd name="connsiteX3" fmla="*/ 2037358 w 2356804"/>
                <a:gd name="connsiteY3" fmla="*/ 938783 h 3360664"/>
                <a:gd name="connsiteX4" fmla="*/ 749057 w 2356804"/>
                <a:gd name="connsiteY4" fmla="*/ 2833716 h 3360664"/>
                <a:gd name="connsiteX5" fmla="*/ 0 w 2356804"/>
                <a:gd name="connsiteY5" fmla="*/ 3360664 h 3360664"/>
                <a:gd name="connsiteX0" fmla="*/ 2349789 w 2356804"/>
                <a:gd name="connsiteY0" fmla="*/ 0 h 3360664"/>
                <a:gd name="connsiteX1" fmla="*/ 2340215 w 2356804"/>
                <a:gd name="connsiteY1" fmla="*/ 311094 h 3360664"/>
                <a:gd name="connsiteX2" fmla="*/ 2224735 w 2356804"/>
                <a:gd name="connsiteY2" fmla="*/ 650522 h 3360664"/>
                <a:gd name="connsiteX3" fmla="*/ 2037358 w 2356804"/>
                <a:gd name="connsiteY3" fmla="*/ 938783 h 3360664"/>
                <a:gd name="connsiteX4" fmla="*/ 1050116 w 2356804"/>
                <a:gd name="connsiteY4" fmla="*/ 2401550 h 3360664"/>
                <a:gd name="connsiteX5" fmla="*/ 0 w 2356804"/>
                <a:gd name="connsiteY5" fmla="*/ 3360664 h 3360664"/>
                <a:gd name="connsiteX0" fmla="*/ 1299673 w 1306688"/>
                <a:gd name="connsiteY0" fmla="*/ 0 h 2401550"/>
                <a:gd name="connsiteX1" fmla="*/ 1290099 w 1306688"/>
                <a:gd name="connsiteY1" fmla="*/ 311094 h 2401550"/>
                <a:gd name="connsiteX2" fmla="*/ 1174619 w 1306688"/>
                <a:gd name="connsiteY2" fmla="*/ 650522 h 2401550"/>
                <a:gd name="connsiteX3" fmla="*/ 987242 w 1306688"/>
                <a:gd name="connsiteY3" fmla="*/ 938783 h 2401550"/>
                <a:gd name="connsiteX4" fmla="*/ 0 w 1306688"/>
                <a:gd name="connsiteY4" fmla="*/ 2401550 h 2401550"/>
                <a:gd name="connsiteX0" fmla="*/ 2335545 w 2342560"/>
                <a:gd name="connsiteY0" fmla="*/ 0 h 3360502"/>
                <a:gd name="connsiteX1" fmla="*/ 2325971 w 2342560"/>
                <a:gd name="connsiteY1" fmla="*/ 311094 h 3360502"/>
                <a:gd name="connsiteX2" fmla="*/ 2210491 w 2342560"/>
                <a:gd name="connsiteY2" fmla="*/ 650522 h 3360502"/>
                <a:gd name="connsiteX3" fmla="*/ 2023114 w 2342560"/>
                <a:gd name="connsiteY3" fmla="*/ 938783 h 3360502"/>
                <a:gd name="connsiteX4" fmla="*/ 0 w 2342560"/>
                <a:gd name="connsiteY4" fmla="*/ 3360502 h 3360502"/>
                <a:gd name="connsiteX0" fmla="*/ 2335545 w 2342560"/>
                <a:gd name="connsiteY0" fmla="*/ 0 h 3360502"/>
                <a:gd name="connsiteX1" fmla="*/ 2325971 w 2342560"/>
                <a:gd name="connsiteY1" fmla="*/ 311094 h 3360502"/>
                <a:gd name="connsiteX2" fmla="*/ 2210491 w 2342560"/>
                <a:gd name="connsiteY2" fmla="*/ 650522 h 3360502"/>
                <a:gd name="connsiteX3" fmla="*/ 2023114 w 2342560"/>
                <a:gd name="connsiteY3" fmla="*/ 938783 h 3360502"/>
                <a:gd name="connsiteX4" fmla="*/ 0 w 2342560"/>
                <a:gd name="connsiteY4" fmla="*/ 3360502 h 3360502"/>
                <a:gd name="connsiteX0" fmla="*/ 2335545 w 2342560"/>
                <a:gd name="connsiteY0" fmla="*/ 0 h 3360502"/>
                <a:gd name="connsiteX1" fmla="*/ 2325971 w 2342560"/>
                <a:gd name="connsiteY1" fmla="*/ 311094 h 3360502"/>
                <a:gd name="connsiteX2" fmla="*/ 2210491 w 2342560"/>
                <a:gd name="connsiteY2" fmla="*/ 650522 h 3360502"/>
                <a:gd name="connsiteX3" fmla="*/ 2023114 w 2342560"/>
                <a:gd name="connsiteY3" fmla="*/ 938783 h 3360502"/>
                <a:gd name="connsiteX4" fmla="*/ 0 w 2342560"/>
                <a:gd name="connsiteY4" fmla="*/ 3360502 h 3360502"/>
                <a:gd name="connsiteX0" fmla="*/ 2335545 w 2342560"/>
                <a:gd name="connsiteY0" fmla="*/ 0 h 3360502"/>
                <a:gd name="connsiteX1" fmla="*/ 2325971 w 2342560"/>
                <a:gd name="connsiteY1" fmla="*/ 311094 h 3360502"/>
                <a:gd name="connsiteX2" fmla="*/ 2210491 w 2342560"/>
                <a:gd name="connsiteY2" fmla="*/ 650522 h 3360502"/>
                <a:gd name="connsiteX3" fmla="*/ 2023114 w 2342560"/>
                <a:gd name="connsiteY3" fmla="*/ 938783 h 3360502"/>
                <a:gd name="connsiteX4" fmla="*/ 0 w 2342560"/>
                <a:gd name="connsiteY4" fmla="*/ 3360502 h 3360502"/>
                <a:gd name="connsiteX0" fmla="*/ 2335545 w 2342560"/>
                <a:gd name="connsiteY0" fmla="*/ 0 h 3360502"/>
                <a:gd name="connsiteX1" fmla="*/ 2325971 w 2342560"/>
                <a:gd name="connsiteY1" fmla="*/ 311094 h 3360502"/>
                <a:gd name="connsiteX2" fmla="*/ 2210491 w 2342560"/>
                <a:gd name="connsiteY2" fmla="*/ 650522 h 3360502"/>
                <a:gd name="connsiteX3" fmla="*/ 2023114 w 2342560"/>
                <a:gd name="connsiteY3" fmla="*/ 938783 h 3360502"/>
                <a:gd name="connsiteX4" fmla="*/ 972203 w 2342560"/>
                <a:gd name="connsiteY4" fmla="*/ 2314281 h 3360502"/>
                <a:gd name="connsiteX5" fmla="*/ 0 w 2342560"/>
                <a:gd name="connsiteY5" fmla="*/ 3360502 h 3360502"/>
                <a:gd name="connsiteX0" fmla="*/ 2335545 w 2342560"/>
                <a:gd name="connsiteY0" fmla="*/ 0 h 3360502"/>
                <a:gd name="connsiteX1" fmla="*/ 2325971 w 2342560"/>
                <a:gd name="connsiteY1" fmla="*/ 311094 h 3360502"/>
                <a:gd name="connsiteX2" fmla="*/ 2210491 w 2342560"/>
                <a:gd name="connsiteY2" fmla="*/ 650522 h 3360502"/>
                <a:gd name="connsiteX3" fmla="*/ 2023114 w 2342560"/>
                <a:gd name="connsiteY3" fmla="*/ 938783 h 3360502"/>
                <a:gd name="connsiteX4" fmla="*/ 751696 w 2342560"/>
                <a:gd name="connsiteY4" fmla="*/ 2816833 h 3360502"/>
                <a:gd name="connsiteX5" fmla="*/ 0 w 2342560"/>
                <a:gd name="connsiteY5" fmla="*/ 3360502 h 3360502"/>
                <a:gd name="connsiteX0" fmla="*/ 2335545 w 2342560"/>
                <a:gd name="connsiteY0" fmla="*/ 0 h 3360502"/>
                <a:gd name="connsiteX1" fmla="*/ 2325971 w 2342560"/>
                <a:gd name="connsiteY1" fmla="*/ 311094 h 3360502"/>
                <a:gd name="connsiteX2" fmla="*/ 2210491 w 2342560"/>
                <a:gd name="connsiteY2" fmla="*/ 650522 h 3360502"/>
                <a:gd name="connsiteX3" fmla="*/ 2023114 w 2342560"/>
                <a:gd name="connsiteY3" fmla="*/ 938783 h 3360502"/>
                <a:gd name="connsiteX4" fmla="*/ 751696 w 2342560"/>
                <a:gd name="connsiteY4" fmla="*/ 2816833 h 3360502"/>
                <a:gd name="connsiteX5" fmla="*/ 0 w 2342560"/>
                <a:gd name="connsiteY5" fmla="*/ 3360502 h 3360502"/>
                <a:gd name="connsiteX0" fmla="*/ 2335545 w 2342560"/>
                <a:gd name="connsiteY0" fmla="*/ 0 h 3360502"/>
                <a:gd name="connsiteX1" fmla="*/ 2325971 w 2342560"/>
                <a:gd name="connsiteY1" fmla="*/ 311094 h 3360502"/>
                <a:gd name="connsiteX2" fmla="*/ 2210491 w 2342560"/>
                <a:gd name="connsiteY2" fmla="*/ 650522 h 3360502"/>
                <a:gd name="connsiteX3" fmla="*/ 2023114 w 2342560"/>
                <a:gd name="connsiteY3" fmla="*/ 938783 h 3360502"/>
                <a:gd name="connsiteX4" fmla="*/ 751696 w 2342560"/>
                <a:gd name="connsiteY4" fmla="*/ 2816833 h 3360502"/>
                <a:gd name="connsiteX5" fmla="*/ 0 w 2342560"/>
                <a:gd name="connsiteY5" fmla="*/ 3360502 h 3360502"/>
                <a:gd name="connsiteX0" fmla="*/ 2094525 w 2328797"/>
                <a:gd name="connsiteY0" fmla="*/ 0 h 4514320"/>
                <a:gd name="connsiteX1" fmla="*/ 2325971 w 2328797"/>
                <a:gd name="connsiteY1" fmla="*/ 1464912 h 4514320"/>
                <a:gd name="connsiteX2" fmla="*/ 2210491 w 2328797"/>
                <a:gd name="connsiteY2" fmla="*/ 1804340 h 4514320"/>
                <a:gd name="connsiteX3" fmla="*/ 2023114 w 2328797"/>
                <a:gd name="connsiteY3" fmla="*/ 2092601 h 4514320"/>
                <a:gd name="connsiteX4" fmla="*/ 751696 w 2328797"/>
                <a:gd name="connsiteY4" fmla="*/ 3970651 h 4514320"/>
                <a:gd name="connsiteX5" fmla="*/ 0 w 2328797"/>
                <a:gd name="connsiteY5" fmla="*/ 4514320 h 4514320"/>
                <a:gd name="connsiteX0" fmla="*/ 2094525 w 2326828"/>
                <a:gd name="connsiteY0" fmla="*/ 0 h 4514320"/>
                <a:gd name="connsiteX1" fmla="*/ 2254223 w 2326828"/>
                <a:gd name="connsiteY1" fmla="*/ 945081 h 4514320"/>
                <a:gd name="connsiteX2" fmla="*/ 2325971 w 2326828"/>
                <a:gd name="connsiteY2" fmla="*/ 1464912 h 4514320"/>
                <a:gd name="connsiteX3" fmla="*/ 2210491 w 2326828"/>
                <a:gd name="connsiteY3" fmla="*/ 1804340 h 4514320"/>
                <a:gd name="connsiteX4" fmla="*/ 2023114 w 2326828"/>
                <a:gd name="connsiteY4" fmla="*/ 2092601 h 4514320"/>
                <a:gd name="connsiteX5" fmla="*/ 751696 w 2326828"/>
                <a:gd name="connsiteY5" fmla="*/ 3970651 h 4514320"/>
                <a:gd name="connsiteX6" fmla="*/ 0 w 2326828"/>
                <a:gd name="connsiteY6" fmla="*/ 4514320 h 4514320"/>
                <a:gd name="connsiteX0" fmla="*/ 2094525 w 2359395"/>
                <a:gd name="connsiteY0" fmla="*/ 0 h 4514320"/>
                <a:gd name="connsiteX1" fmla="*/ 2341400 w 2359395"/>
                <a:gd name="connsiteY1" fmla="*/ 1134820 h 4514320"/>
                <a:gd name="connsiteX2" fmla="*/ 2325971 w 2359395"/>
                <a:gd name="connsiteY2" fmla="*/ 1464912 h 4514320"/>
                <a:gd name="connsiteX3" fmla="*/ 2210491 w 2359395"/>
                <a:gd name="connsiteY3" fmla="*/ 1804340 h 4514320"/>
                <a:gd name="connsiteX4" fmla="*/ 2023114 w 2359395"/>
                <a:gd name="connsiteY4" fmla="*/ 2092601 h 4514320"/>
                <a:gd name="connsiteX5" fmla="*/ 751696 w 2359395"/>
                <a:gd name="connsiteY5" fmla="*/ 3970651 h 4514320"/>
                <a:gd name="connsiteX6" fmla="*/ 0 w 2359395"/>
                <a:gd name="connsiteY6" fmla="*/ 4514320 h 4514320"/>
                <a:gd name="connsiteX0" fmla="*/ 2120165 w 2359395"/>
                <a:gd name="connsiteY0" fmla="*/ 0 h 4345093"/>
                <a:gd name="connsiteX1" fmla="*/ 2341400 w 2359395"/>
                <a:gd name="connsiteY1" fmla="*/ 965593 h 4345093"/>
                <a:gd name="connsiteX2" fmla="*/ 2325971 w 2359395"/>
                <a:gd name="connsiteY2" fmla="*/ 1295685 h 4345093"/>
                <a:gd name="connsiteX3" fmla="*/ 2210491 w 2359395"/>
                <a:gd name="connsiteY3" fmla="*/ 1635113 h 4345093"/>
                <a:gd name="connsiteX4" fmla="*/ 2023114 w 2359395"/>
                <a:gd name="connsiteY4" fmla="*/ 1923374 h 4345093"/>
                <a:gd name="connsiteX5" fmla="*/ 751696 w 2359395"/>
                <a:gd name="connsiteY5" fmla="*/ 3801424 h 4345093"/>
                <a:gd name="connsiteX6" fmla="*/ 0 w 2359395"/>
                <a:gd name="connsiteY6" fmla="*/ 4345093 h 4345093"/>
                <a:gd name="connsiteX0" fmla="*/ 2120165 w 2350281"/>
                <a:gd name="connsiteY0" fmla="*/ 0 h 4345093"/>
                <a:gd name="connsiteX1" fmla="*/ 2341400 w 2350281"/>
                <a:gd name="connsiteY1" fmla="*/ 965593 h 4345093"/>
                <a:gd name="connsiteX2" fmla="*/ 2325971 w 2350281"/>
                <a:gd name="connsiteY2" fmla="*/ 1295685 h 4345093"/>
                <a:gd name="connsiteX3" fmla="*/ 2210491 w 2350281"/>
                <a:gd name="connsiteY3" fmla="*/ 1635113 h 4345093"/>
                <a:gd name="connsiteX4" fmla="*/ 2023114 w 2350281"/>
                <a:gd name="connsiteY4" fmla="*/ 1923374 h 4345093"/>
                <a:gd name="connsiteX5" fmla="*/ 751696 w 2350281"/>
                <a:gd name="connsiteY5" fmla="*/ 3801424 h 4345093"/>
                <a:gd name="connsiteX6" fmla="*/ 0 w 2350281"/>
                <a:gd name="connsiteY6" fmla="*/ 4345093 h 4345093"/>
                <a:gd name="connsiteX0" fmla="*/ 2120165 w 2350281"/>
                <a:gd name="connsiteY0" fmla="*/ 0 h 4345093"/>
                <a:gd name="connsiteX1" fmla="*/ 2341400 w 2350281"/>
                <a:gd name="connsiteY1" fmla="*/ 965593 h 4345093"/>
                <a:gd name="connsiteX2" fmla="*/ 2325971 w 2350281"/>
                <a:gd name="connsiteY2" fmla="*/ 1295685 h 4345093"/>
                <a:gd name="connsiteX3" fmla="*/ 2210491 w 2350281"/>
                <a:gd name="connsiteY3" fmla="*/ 1635113 h 4345093"/>
                <a:gd name="connsiteX4" fmla="*/ 2023114 w 2350281"/>
                <a:gd name="connsiteY4" fmla="*/ 1923374 h 4345093"/>
                <a:gd name="connsiteX5" fmla="*/ 751696 w 2350281"/>
                <a:gd name="connsiteY5" fmla="*/ 3801424 h 4345093"/>
                <a:gd name="connsiteX6" fmla="*/ 0 w 2350281"/>
                <a:gd name="connsiteY6" fmla="*/ 4345093 h 4345093"/>
                <a:gd name="connsiteX0" fmla="*/ 2120165 w 2350281"/>
                <a:gd name="connsiteY0" fmla="*/ 0 h 4345093"/>
                <a:gd name="connsiteX1" fmla="*/ 2341400 w 2350281"/>
                <a:gd name="connsiteY1" fmla="*/ 965593 h 4345093"/>
                <a:gd name="connsiteX2" fmla="*/ 2325971 w 2350281"/>
                <a:gd name="connsiteY2" fmla="*/ 1295685 h 4345093"/>
                <a:gd name="connsiteX3" fmla="*/ 2210491 w 2350281"/>
                <a:gd name="connsiteY3" fmla="*/ 1635113 h 4345093"/>
                <a:gd name="connsiteX4" fmla="*/ 2023114 w 2350281"/>
                <a:gd name="connsiteY4" fmla="*/ 1923374 h 4345093"/>
                <a:gd name="connsiteX5" fmla="*/ 751696 w 2350281"/>
                <a:gd name="connsiteY5" fmla="*/ 3801424 h 4345093"/>
                <a:gd name="connsiteX6" fmla="*/ 0 w 2350281"/>
                <a:gd name="connsiteY6" fmla="*/ 4345093 h 4345093"/>
                <a:gd name="connsiteX0" fmla="*/ 2120165 w 2350281"/>
                <a:gd name="connsiteY0" fmla="*/ 0 h 4345093"/>
                <a:gd name="connsiteX1" fmla="*/ 2341400 w 2350281"/>
                <a:gd name="connsiteY1" fmla="*/ 965593 h 4345093"/>
                <a:gd name="connsiteX2" fmla="*/ 2325971 w 2350281"/>
                <a:gd name="connsiteY2" fmla="*/ 1295685 h 4345093"/>
                <a:gd name="connsiteX3" fmla="*/ 2210491 w 2350281"/>
                <a:gd name="connsiteY3" fmla="*/ 1635113 h 4345093"/>
                <a:gd name="connsiteX4" fmla="*/ 2023114 w 2350281"/>
                <a:gd name="connsiteY4" fmla="*/ 1923374 h 4345093"/>
                <a:gd name="connsiteX5" fmla="*/ 751696 w 2350281"/>
                <a:gd name="connsiteY5" fmla="*/ 3801424 h 4345093"/>
                <a:gd name="connsiteX6" fmla="*/ 0 w 2350281"/>
                <a:gd name="connsiteY6" fmla="*/ 4345093 h 4345093"/>
                <a:gd name="connsiteX0" fmla="*/ 2341400 w 2350281"/>
                <a:gd name="connsiteY0" fmla="*/ 0 h 3379500"/>
                <a:gd name="connsiteX1" fmla="*/ 2325971 w 2350281"/>
                <a:gd name="connsiteY1" fmla="*/ 330092 h 3379500"/>
                <a:gd name="connsiteX2" fmla="*/ 2210491 w 2350281"/>
                <a:gd name="connsiteY2" fmla="*/ 669520 h 3379500"/>
                <a:gd name="connsiteX3" fmla="*/ 2023114 w 2350281"/>
                <a:gd name="connsiteY3" fmla="*/ 957781 h 3379500"/>
                <a:gd name="connsiteX4" fmla="*/ 751696 w 2350281"/>
                <a:gd name="connsiteY4" fmla="*/ 2835831 h 3379500"/>
                <a:gd name="connsiteX5" fmla="*/ 0 w 2350281"/>
                <a:gd name="connsiteY5" fmla="*/ 3379500 h 3379500"/>
                <a:gd name="connsiteX0" fmla="*/ 1589704 w 1598585"/>
                <a:gd name="connsiteY0" fmla="*/ 0 h 2835831"/>
                <a:gd name="connsiteX1" fmla="*/ 1574275 w 1598585"/>
                <a:gd name="connsiteY1" fmla="*/ 330092 h 2835831"/>
                <a:gd name="connsiteX2" fmla="*/ 1458795 w 1598585"/>
                <a:gd name="connsiteY2" fmla="*/ 669520 h 2835831"/>
                <a:gd name="connsiteX3" fmla="*/ 1271418 w 1598585"/>
                <a:gd name="connsiteY3" fmla="*/ 957781 h 2835831"/>
                <a:gd name="connsiteX4" fmla="*/ 0 w 1598585"/>
                <a:gd name="connsiteY4" fmla="*/ 2835831 h 2835831"/>
                <a:gd name="connsiteX0" fmla="*/ 1434238 w 1443119"/>
                <a:gd name="connsiteY0" fmla="*/ 0 h 2607204"/>
                <a:gd name="connsiteX1" fmla="*/ 1418809 w 1443119"/>
                <a:gd name="connsiteY1" fmla="*/ 330092 h 2607204"/>
                <a:gd name="connsiteX2" fmla="*/ 1303329 w 1443119"/>
                <a:gd name="connsiteY2" fmla="*/ 669520 h 2607204"/>
                <a:gd name="connsiteX3" fmla="*/ 1115952 w 1443119"/>
                <a:gd name="connsiteY3" fmla="*/ 957781 h 2607204"/>
                <a:gd name="connsiteX4" fmla="*/ 0 w 1443119"/>
                <a:gd name="connsiteY4" fmla="*/ 2607204 h 2607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3119" h="2607204">
                  <a:moveTo>
                    <a:pt x="1434238" y="0"/>
                  </a:moveTo>
                  <a:cubicBezTo>
                    <a:pt x="1452300" y="249280"/>
                    <a:pt x="1440627" y="218505"/>
                    <a:pt x="1418809" y="330092"/>
                  </a:cubicBezTo>
                  <a:cubicBezTo>
                    <a:pt x="1396991" y="441679"/>
                    <a:pt x="1353805" y="564905"/>
                    <a:pt x="1303329" y="669520"/>
                  </a:cubicBezTo>
                  <a:cubicBezTo>
                    <a:pt x="1252853" y="774135"/>
                    <a:pt x="1333174" y="634834"/>
                    <a:pt x="1115952" y="957781"/>
                  </a:cubicBezTo>
                  <a:cubicBezTo>
                    <a:pt x="898730" y="1280728"/>
                    <a:pt x="311546" y="2177944"/>
                    <a:pt x="0" y="2607204"/>
                  </a:cubicBezTo>
                </a:path>
              </a:pathLst>
            </a:custGeom>
            <a:noFill/>
            <a:ln w="5715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2"/>
              <a:endParaRPr kumimoji="1" lang="ja-JP" altLang="en-US" sz="1298">
                <a:solidFill>
                  <a:prstClr val="white"/>
                </a:solidFill>
                <a:latin typeface="Calibri"/>
                <a:ea typeface="ＭＳ Ｐゴシック" panose="020B0600070205080204" pitchFamily="50" charset="-128"/>
              </a:endParaRPr>
            </a:p>
          </p:txBody>
        </p:sp>
        <p:sp>
          <p:nvSpPr>
            <p:cNvPr id="367" name="フリーフォーム 28">
              <a:extLst>
                <a:ext uri="{FF2B5EF4-FFF2-40B4-BE49-F238E27FC236}">
                  <a16:creationId xmlns:a16="http://schemas.microsoft.com/office/drawing/2014/main" id="{C2745043-B367-0133-6497-F671704AB9B3}"/>
                </a:ext>
              </a:extLst>
            </p:cNvPr>
            <p:cNvSpPr/>
            <p:nvPr/>
          </p:nvSpPr>
          <p:spPr>
            <a:xfrm>
              <a:off x="6701183" y="397396"/>
              <a:ext cx="1131230" cy="1924725"/>
            </a:xfrm>
            <a:custGeom>
              <a:avLst/>
              <a:gdLst>
                <a:gd name="connsiteX0" fmla="*/ 1079500 w 1079500"/>
                <a:gd name="connsiteY0" fmla="*/ 0 h 1397000"/>
                <a:gd name="connsiteX1" fmla="*/ 755650 w 1079500"/>
                <a:gd name="connsiteY1" fmla="*/ 114300 h 1397000"/>
                <a:gd name="connsiteX2" fmla="*/ 565150 w 1079500"/>
                <a:gd name="connsiteY2" fmla="*/ 165100 h 1397000"/>
                <a:gd name="connsiteX3" fmla="*/ 400050 w 1079500"/>
                <a:gd name="connsiteY3" fmla="*/ 323850 h 1397000"/>
                <a:gd name="connsiteX4" fmla="*/ 304800 w 1079500"/>
                <a:gd name="connsiteY4" fmla="*/ 488950 h 1397000"/>
                <a:gd name="connsiteX5" fmla="*/ 228600 w 1079500"/>
                <a:gd name="connsiteY5" fmla="*/ 647700 h 1397000"/>
                <a:gd name="connsiteX6" fmla="*/ 266700 w 1079500"/>
                <a:gd name="connsiteY6" fmla="*/ 831850 h 1397000"/>
                <a:gd name="connsiteX7" fmla="*/ 241300 w 1079500"/>
                <a:gd name="connsiteY7" fmla="*/ 1022350 h 1397000"/>
                <a:gd name="connsiteX8" fmla="*/ 0 w 1079500"/>
                <a:gd name="connsiteY8" fmla="*/ 1397000 h 1397000"/>
                <a:gd name="connsiteX0" fmla="*/ 1111250 w 1111250"/>
                <a:gd name="connsiteY0" fmla="*/ 0 h 1377950"/>
                <a:gd name="connsiteX1" fmla="*/ 755650 w 1111250"/>
                <a:gd name="connsiteY1" fmla="*/ 95250 h 1377950"/>
                <a:gd name="connsiteX2" fmla="*/ 565150 w 1111250"/>
                <a:gd name="connsiteY2" fmla="*/ 146050 h 1377950"/>
                <a:gd name="connsiteX3" fmla="*/ 400050 w 1111250"/>
                <a:gd name="connsiteY3" fmla="*/ 304800 h 1377950"/>
                <a:gd name="connsiteX4" fmla="*/ 304800 w 1111250"/>
                <a:gd name="connsiteY4" fmla="*/ 469900 h 1377950"/>
                <a:gd name="connsiteX5" fmla="*/ 228600 w 1111250"/>
                <a:gd name="connsiteY5" fmla="*/ 628650 h 1377950"/>
                <a:gd name="connsiteX6" fmla="*/ 266700 w 1111250"/>
                <a:gd name="connsiteY6" fmla="*/ 812800 h 1377950"/>
                <a:gd name="connsiteX7" fmla="*/ 241300 w 1111250"/>
                <a:gd name="connsiteY7" fmla="*/ 1003300 h 1377950"/>
                <a:gd name="connsiteX8" fmla="*/ 0 w 1111250"/>
                <a:gd name="connsiteY8" fmla="*/ 1377950 h 1377950"/>
                <a:gd name="connsiteX0" fmla="*/ 1111250 w 1111250"/>
                <a:gd name="connsiteY0" fmla="*/ 0 h 1377950"/>
                <a:gd name="connsiteX1" fmla="*/ 793750 w 1111250"/>
                <a:gd name="connsiteY1" fmla="*/ 114300 h 1377950"/>
                <a:gd name="connsiteX2" fmla="*/ 565150 w 1111250"/>
                <a:gd name="connsiteY2" fmla="*/ 146050 h 1377950"/>
                <a:gd name="connsiteX3" fmla="*/ 400050 w 1111250"/>
                <a:gd name="connsiteY3" fmla="*/ 304800 h 1377950"/>
                <a:gd name="connsiteX4" fmla="*/ 304800 w 1111250"/>
                <a:gd name="connsiteY4" fmla="*/ 469900 h 1377950"/>
                <a:gd name="connsiteX5" fmla="*/ 228600 w 1111250"/>
                <a:gd name="connsiteY5" fmla="*/ 628650 h 1377950"/>
                <a:gd name="connsiteX6" fmla="*/ 266700 w 1111250"/>
                <a:gd name="connsiteY6" fmla="*/ 812800 h 1377950"/>
                <a:gd name="connsiteX7" fmla="*/ 241300 w 1111250"/>
                <a:gd name="connsiteY7" fmla="*/ 1003300 h 1377950"/>
                <a:gd name="connsiteX8" fmla="*/ 0 w 1111250"/>
                <a:gd name="connsiteY8" fmla="*/ 1377950 h 1377950"/>
                <a:gd name="connsiteX0" fmla="*/ 1690103 w 1690103"/>
                <a:gd name="connsiteY0" fmla="*/ 0 h 2927588"/>
                <a:gd name="connsiteX1" fmla="*/ 1372603 w 1690103"/>
                <a:gd name="connsiteY1" fmla="*/ 114300 h 2927588"/>
                <a:gd name="connsiteX2" fmla="*/ 1144003 w 1690103"/>
                <a:gd name="connsiteY2" fmla="*/ 146050 h 2927588"/>
                <a:gd name="connsiteX3" fmla="*/ 978903 w 1690103"/>
                <a:gd name="connsiteY3" fmla="*/ 304800 h 2927588"/>
                <a:gd name="connsiteX4" fmla="*/ 883653 w 1690103"/>
                <a:gd name="connsiteY4" fmla="*/ 469900 h 2927588"/>
                <a:gd name="connsiteX5" fmla="*/ 807453 w 1690103"/>
                <a:gd name="connsiteY5" fmla="*/ 628650 h 2927588"/>
                <a:gd name="connsiteX6" fmla="*/ 845553 w 1690103"/>
                <a:gd name="connsiteY6" fmla="*/ 812800 h 2927588"/>
                <a:gd name="connsiteX7" fmla="*/ 820153 w 1690103"/>
                <a:gd name="connsiteY7" fmla="*/ 1003300 h 2927588"/>
                <a:gd name="connsiteX8" fmla="*/ 0 w 1690103"/>
                <a:gd name="connsiteY8" fmla="*/ 2927588 h 2927588"/>
                <a:gd name="connsiteX0" fmla="*/ 1665984 w 1665984"/>
                <a:gd name="connsiteY0" fmla="*/ 0 h 3030093"/>
                <a:gd name="connsiteX1" fmla="*/ 1348484 w 1665984"/>
                <a:gd name="connsiteY1" fmla="*/ 114300 h 3030093"/>
                <a:gd name="connsiteX2" fmla="*/ 1119884 w 1665984"/>
                <a:gd name="connsiteY2" fmla="*/ 146050 h 3030093"/>
                <a:gd name="connsiteX3" fmla="*/ 954784 w 1665984"/>
                <a:gd name="connsiteY3" fmla="*/ 304800 h 3030093"/>
                <a:gd name="connsiteX4" fmla="*/ 859534 w 1665984"/>
                <a:gd name="connsiteY4" fmla="*/ 469900 h 3030093"/>
                <a:gd name="connsiteX5" fmla="*/ 783334 w 1665984"/>
                <a:gd name="connsiteY5" fmla="*/ 628650 h 3030093"/>
                <a:gd name="connsiteX6" fmla="*/ 821434 w 1665984"/>
                <a:gd name="connsiteY6" fmla="*/ 812800 h 3030093"/>
                <a:gd name="connsiteX7" fmla="*/ 796034 w 1665984"/>
                <a:gd name="connsiteY7" fmla="*/ 1003300 h 3030093"/>
                <a:gd name="connsiteX8" fmla="*/ 0 w 1665984"/>
                <a:gd name="connsiteY8" fmla="*/ 3030093 h 3030093"/>
                <a:gd name="connsiteX0" fmla="*/ 1665984 w 1665984"/>
                <a:gd name="connsiteY0" fmla="*/ 0 h 3030093"/>
                <a:gd name="connsiteX1" fmla="*/ 1348484 w 1665984"/>
                <a:gd name="connsiteY1" fmla="*/ 114300 h 3030093"/>
                <a:gd name="connsiteX2" fmla="*/ 1119884 w 1665984"/>
                <a:gd name="connsiteY2" fmla="*/ 146050 h 3030093"/>
                <a:gd name="connsiteX3" fmla="*/ 954784 w 1665984"/>
                <a:gd name="connsiteY3" fmla="*/ 304800 h 3030093"/>
                <a:gd name="connsiteX4" fmla="*/ 859534 w 1665984"/>
                <a:gd name="connsiteY4" fmla="*/ 469900 h 3030093"/>
                <a:gd name="connsiteX5" fmla="*/ 783334 w 1665984"/>
                <a:gd name="connsiteY5" fmla="*/ 628650 h 3030093"/>
                <a:gd name="connsiteX6" fmla="*/ 821434 w 1665984"/>
                <a:gd name="connsiteY6" fmla="*/ 812800 h 3030093"/>
                <a:gd name="connsiteX7" fmla="*/ 796034 w 1665984"/>
                <a:gd name="connsiteY7" fmla="*/ 1003300 h 3030093"/>
                <a:gd name="connsiteX8" fmla="*/ 341020 w 1665984"/>
                <a:gd name="connsiteY8" fmla="*/ 2206528 h 3030093"/>
                <a:gd name="connsiteX9" fmla="*/ 0 w 1665984"/>
                <a:gd name="connsiteY9" fmla="*/ 3030093 h 3030093"/>
                <a:gd name="connsiteX0" fmla="*/ 1678579 w 1678579"/>
                <a:gd name="connsiteY0" fmla="*/ 0 h 3030093"/>
                <a:gd name="connsiteX1" fmla="*/ 1361079 w 1678579"/>
                <a:gd name="connsiteY1" fmla="*/ 114300 h 3030093"/>
                <a:gd name="connsiteX2" fmla="*/ 1132479 w 1678579"/>
                <a:gd name="connsiteY2" fmla="*/ 146050 h 3030093"/>
                <a:gd name="connsiteX3" fmla="*/ 967379 w 1678579"/>
                <a:gd name="connsiteY3" fmla="*/ 304800 h 3030093"/>
                <a:gd name="connsiteX4" fmla="*/ 872129 w 1678579"/>
                <a:gd name="connsiteY4" fmla="*/ 469900 h 3030093"/>
                <a:gd name="connsiteX5" fmla="*/ 795929 w 1678579"/>
                <a:gd name="connsiteY5" fmla="*/ 628650 h 3030093"/>
                <a:gd name="connsiteX6" fmla="*/ 834029 w 1678579"/>
                <a:gd name="connsiteY6" fmla="*/ 812800 h 3030093"/>
                <a:gd name="connsiteX7" fmla="*/ 808629 w 1678579"/>
                <a:gd name="connsiteY7" fmla="*/ 1003300 h 3030093"/>
                <a:gd name="connsiteX8" fmla="*/ 58158 w 1678579"/>
                <a:gd name="connsiteY8" fmla="*/ 2387420 h 3030093"/>
                <a:gd name="connsiteX9" fmla="*/ 12595 w 1678579"/>
                <a:gd name="connsiteY9" fmla="*/ 3030093 h 3030093"/>
                <a:gd name="connsiteX0" fmla="*/ 1678579 w 1678579"/>
                <a:gd name="connsiteY0" fmla="*/ 0 h 3030093"/>
                <a:gd name="connsiteX1" fmla="*/ 1361079 w 1678579"/>
                <a:gd name="connsiteY1" fmla="*/ 114300 h 3030093"/>
                <a:gd name="connsiteX2" fmla="*/ 1132479 w 1678579"/>
                <a:gd name="connsiteY2" fmla="*/ 146050 h 3030093"/>
                <a:gd name="connsiteX3" fmla="*/ 967379 w 1678579"/>
                <a:gd name="connsiteY3" fmla="*/ 304800 h 3030093"/>
                <a:gd name="connsiteX4" fmla="*/ 872129 w 1678579"/>
                <a:gd name="connsiteY4" fmla="*/ 469900 h 3030093"/>
                <a:gd name="connsiteX5" fmla="*/ 795929 w 1678579"/>
                <a:gd name="connsiteY5" fmla="*/ 628650 h 3030093"/>
                <a:gd name="connsiteX6" fmla="*/ 834029 w 1678579"/>
                <a:gd name="connsiteY6" fmla="*/ 812800 h 3030093"/>
                <a:gd name="connsiteX7" fmla="*/ 808629 w 1678579"/>
                <a:gd name="connsiteY7" fmla="*/ 1003300 h 3030093"/>
                <a:gd name="connsiteX8" fmla="*/ 58158 w 1678579"/>
                <a:gd name="connsiteY8" fmla="*/ 2387420 h 3030093"/>
                <a:gd name="connsiteX9" fmla="*/ 12595 w 1678579"/>
                <a:gd name="connsiteY9" fmla="*/ 3030093 h 3030093"/>
                <a:gd name="connsiteX0" fmla="*/ 1665984 w 1665984"/>
                <a:gd name="connsiteY0" fmla="*/ 0 h 3030093"/>
                <a:gd name="connsiteX1" fmla="*/ 1348484 w 1665984"/>
                <a:gd name="connsiteY1" fmla="*/ 114300 h 3030093"/>
                <a:gd name="connsiteX2" fmla="*/ 1119884 w 1665984"/>
                <a:gd name="connsiteY2" fmla="*/ 146050 h 3030093"/>
                <a:gd name="connsiteX3" fmla="*/ 954784 w 1665984"/>
                <a:gd name="connsiteY3" fmla="*/ 304800 h 3030093"/>
                <a:gd name="connsiteX4" fmla="*/ 859534 w 1665984"/>
                <a:gd name="connsiteY4" fmla="*/ 469900 h 3030093"/>
                <a:gd name="connsiteX5" fmla="*/ 783334 w 1665984"/>
                <a:gd name="connsiteY5" fmla="*/ 628650 h 3030093"/>
                <a:gd name="connsiteX6" fmla="*/ 821434 w 1665984"/>
                <a:gd name="connsiteY6" fmla="*/ 812800 h 3030093"/>
                <a:gd name="connsiteX7" fmla="*/ 796034 w 1665984"/>
                <a:gd name="connsiteY7" fmla="*/ 1003300 h 3030093"/>
                <a:gd name="connsiteX8" fmla="*/ 45563 w 1665984"/>
                <a:gd name="connsiteY8" fmla="*/ 2387420 h 3030093"/>
                <a:gd name="connsiteX9" fmla="*/ 0 w 1665984"/>
                <a:gd name="connsiteY9" fmla="*/ 3030093 h 3030093"/>
                <a:gd name="connsiteX0" fmla="*/ 1667935 w 1667935"/>
                <a:gd name="connsiteY0" fmla="*/ 0 h 3030093"/>
                <a:gd name="connsiteX1" fmla="*/ 1350435 w 1667935"/>
                <a:gd name="connsiteY1" fmla="*/ 114300 h 3030093"/>
                <a:gd name="connsiteX2" fmla="*/ 1121835 w 1667935"/>
                <a:gd name="connsiteY2" fmla="*/ 146050 h 3030093"/>
                <a:gd name="connsiteX3" fmla="*/ 956735 w 1667935"/>
                <a:gd name="connsiteY3" fmla="*/ 304800 h 3030093"/>
                <a:gd name="connsiteX4" fmla="*/ 861485 w 1667935"/>
                <a:gd name="connsiteY4" fmla="*/ 469900 h 3030093"/>
                <a:gd name="connsiteX5" fmla="*/ 785285 w 1667935"/>
                <a:gd name="connsiteY5" fmla="*/ 628650 h 3030093"/>
                <a:gd name="connsiteX6" fmla="*/ 823385 w 1667935"/>
                <a:gd name="connsiteY6" fmla="*/ 812800 h 3030093"/>
                <a:gd name="connsiteX7" fmla="*/ 797985 w 1667935"/>
                <a:gd name="connsiteY7" fmla="*/ 1003300 h 3030093"/>
                <a:gd name="connsiteX8" fmla="*/ 47514 w 1667935"/>
                <a:gd name="connsiteY8" fmla="*/ 2387420 h 3030093"/>
                <a:gd name="connsiteX9" fmla="*/ 1951 w 1667935"/>
                <a:gd name="connsiteY9" fmla="*/ 3030093 h 3030093"/>
                <a:gd name="connsiteX0" fmla="*/ 1673970 w 1673970"/>
                <a:gd name="connsiteY0" fmla="*/ 0 h 3030093"/>
                <a:gd name="connsiteX1" fmla="*/ 1356470 w 1673970"/>
                <a:gd name="connsiteY1" fmla="*/ 114300 h 3030093"/>
                <a:gd name="connsiteX2" fmla="*/ 1127870 w 1673970"/>
                <a:gd name="connsiteY2" fmla="*/ 146050 h 3030093"/>
                <a:gd name="connsiteX3" fmla="*/ 962770 w 1673970"/>
                <a:gd name="connsiteY3" fmla="*/ 304800 h 3030093"/>
                <a:gd name="connsiteX4" fmla="*/ 867520 w 1673970"/>
                <a:gd name="connsiteY4" fmla="*/ 469900 h 3030093"/>
                <a:gd name="connsiteX5" fmla="*/ 791320 w 1673970"/>
                <a:gd name="connsiteY5" fmla="*/ 628650 h 3030093"/>
                <a:gd name="connsiteX6" fmla="*/ 829420 w 1673970"/>
                <a:gd name="connsiteY6" fmla="*/ 812800 h 3030093"/>
                <a:gd name="connsiteX7" fmla="*/ 804020 w 1673970"/>
                <a:gd name="connsiteY7" fmla="*/ 1003300 h 3030093"/>
                <a:gd name="connsiteX8" fmla="*/ 53549 w 1673970"/>
                <a:gd name="connsiteY8" fmla="*/ 2387420 h 3030093"/>
                <a:gd name="connsiteX9" fmla="*/ 7986 w 1673970"/>
                <a:gd name="connsiteY9" fmla="*/ 3030093 h 3030093"/>
                <a:gd name="connsiteX0" fmla="*/ 1673970 w 1673970"/>
                <a:gd name="connsiteY0" fmla="*/ 0 h 3030093"/>
                <a:gd name="connsiteX1" fmla="*/ 1356470 w 1673970"/>
                <a:gd name="connsiteY1" fmla="*/ 114300 h 3030093"/>
                <a:gd name="connsiteX2" fmla="*/ 1127870 w 1673970"/>
                <a:gd name="connsiteY2" fmla="*/ 146050 h 3030093"/>
                <a:gd name="connsiteX3" fmla="*/ 962770 w 1673970"/>
                <a:gd name="connsiteY3" fmla="*/ 304800 h 3030093"/>
                <a:gd name="connsiteX4" fmla="*/ 867520 w 1673970"/>
                <a:gd name="connsiteY4" fmla="*/ 469900 h 3030093"/>
                <a:gd name="connsiteX5" fmla="*/ 791320 w 1673970"/>
                <a:gd name="connsiteY5" fmla="*/ 628650 h 3030093"/>
                <a:gd name="connsiteX6" fmla="*/ 829420 w 1673970"/>
                <a:gd name="connsiteY6" fmla="*/ 812800 h 3030093"/>
                <a:gd name="connsiteX7" fmla="*/ 834169 w 1673970"/>
                <a:gd name="connsiteY7" fmla="*/ 1129924 h 3030093"/>
                <a:gd name="connsiteX8" fmla="*/ 53549 w 1673970"/>
                <a:gd name="connsiteY8" fmla="*/ 2387420 h 3030093"/>
                <a:gd name="connsiteX9" fmla="*/ 7986 w 1673970"/>
                <a:gd name="connsiteY9" fmla="*/ 3030093 h 3030093"/>
                <a:gd name="connsiteX0" fmla="*/ 1673970 w 1673970"/>
                <a:gd name="connsiteY0" fmla="*/ 0 h 3030093"/>
                <a:gd name="connsiteX1" fmla="*/ 1356470 w 1673970"/>
                <a:gd name="connsiteY1" fmla="*/ 114300 h 3030093"/>
                <a:gd name="connsiteX2" fmla="*/ 1127870 w 1673970"/>
                <a:gd name="connsiteY2" fmla="*/ 146050 h 3030093"/>
                <a:gd name="connsiteX3" fmla="*/ 962770 w 1673970"/>
                <a:gd name="connsiteY3" fmla="*/ 304800 h 3030093"/>
                <a:gd name="connsiteX4" fmla="*/ 867520 w 1673970"/>
                <a:gd name="connsiteY4" fmla="*/ 469900 h 3030093"/>
                <a:gd name="connsiteX5" fmla="*/ 791320 w 1673970"/>
                <a:gd name="connsiteY5" fmla="*/ 628650 h 3030093"/>
                <a:gd name="connsiteX6" fmla="*/ 829420 w 1673970"/>
                <a:gd name="connsiteY6" fmla="*/ 812800 h 3030093"/>
                <a:gd name="connsiteX7" fmla="*/ 834169 w 1673970"/>
                <a:gd name="connsiteY7" fmla="*/ 1129924 h 3030093"/>
                <a:gd name="connsiteX8" fmla="*/ 53549 w 1673970"/>
                <a:gd name="connsiteY8" fmla="*/ 2387420 h 3030093"/>
                <a:gd name="connsiteX9" fmla="*/ 7986 w 1673970"/>
                <a:gd name="connsiteY9" fmla="*/ 3030093 h 3030093"/>
                <a:gd name="connsiteX0" fmla="*/ 1673970 w 1673970"/>
                <a:gd name="connsiteY0" fmla="*/ 0 h 3030093"/>
                <a:gd name="connsiteX1" fmla="*/ 1356470 w 1673970"/>
                <a:gd name="connsiteY1" fmla="*/ 114300 h 3030093"/>
                <a:gd name="connsiteX2" fmla="*/ 1127870 w 1673970"/>
                <a:gd name="connsiteY2" fmla="*/ 146050 h 3030093"/>
                <a:gd name="connsiteX3" fmla="*/ 962770 w 1673970"/>
                <a:gd name="connsiteY3" fmla="*/ 304800 h 3030093"/>
                <a:gd name="connsiteX4" fmla="*/ 867520 w 1673970"/>
                <a:gd name="connsiteY4" fmla="*/ 469900 h 3030093"/>
                <a:gd name="connsiteX5" fmla="*/ 791320 w 1673970"/>
                <a:gd name="connsiteY5" fmla="*/ 628650 h 3030093"/>
                <a:gd name="connsiteX6" fmla="*/ 829420 w 1673970"/>
                <a:gd name="connsiteY6" fmla="*/ 812800 h 3030093"/>
                <a:gd name="connsiteX7" fmla="*/ 834169 w 1673970"/>
                <a:gd name="connsiteY7" fmla="*/ 1129924 h 3030093"/>
                <a:gd name="connsiteX8" fmla="*/ 53549 w 1673970"/>
                <a:gd name="connsiteY8" fmla="*/ 2387420 h 3030093"/>
                <a:gd name="connsiteX9" fmla="*/ 7986 w 1673970"/>
                <a:gd name="connsiteY9" fmla="*/ 3030093 h 3030093"/>
                <a:gd name="connsiteX0" fmla="*/ 1673970 w 1673970"/>
                <a:gd name="connsiteY0" fmla="*/ 0 h 3030093"/>
                <a:gd name="connsiteX1" fmla="*/ 1356470 w 1673970"/>
                <a:gd name="connsiteY1" fmla="*/ 114300 h 3030093"/>
                <a:gd name="connsiteX2" fmla="*/ 1218316 w 1673970"/>
                <a:gd name="connsiteY2" fmla="*/ 19425 h 3030093"/>
                <a:gd name="connsiteX3" fmla="*/ 962770 w 1673970"/>
                <a:gd name="connsiteY3" fmla="*/ 304800 h 3030093"/>
                <a:gd name="connsiteX4" fmla="*/ 867520 w 1673970"/>
                <a:gd name="connsiteY4" fmla="*/ 469900 h 3030093"/>
                <a:gd name="connsiteX5" fmla="*/ 791320 w 1673970"/>
                <a:gd name="connsiteY5" fmla="*/ 628650 h 3030093"/>
                <a:gd name="connsiteX6" fmla="*/ 829420 w 1673970"/>
                <a:gd name="connsiteY6" fmla="*/ 812800 h 3030093"/>
                <a:gd name="connsiteX7" fmla="*/ 834169 w 1673970"/>
                <a:gd name="connsiteY7" fmla="*/ 1129924 h 3030093"/>
                <a:gd name="connsiteX8" fmla="*/ 53549 w 1673970"/>
                <a:gd name="connsiteY8" fmla="*/ 2387420 h 3030093"/>
                <a:gd name="connsiteX9" fmla="*/ 7986 w 1673970"/>
                <a:gd name="connsiteY9" fmla="*/ 3030093 h 3030093"/>
                <a:gd name="connsiteX0" fmla="*/ 1673970 w 1673970"/>
                <a:gd name="connsiteY0" fmla="*/ 0 h 3030093"/>
                <a:gd name="connsiteX1" fmla="*/ 1356470 w 1673970"/>
                <a:gd name="connsiteY1" fmla="*/ 114300 h 3030093"/>
                <a:gd name="connsiteX2" fmla="*/ 1206257 w 1673970"/>
                <a:gd name="connsiteY2" fmla="*/ 19425 h 3030093"/>
                <a:gd name="connsiteX3" fmla="*/ 962770 w 1673970"/>
                <a:gd name="connsiteY3" fmla="*/ 304800 h 3030093"/>
                <a:gd name="connsiteX4" fmla="*/ 867520 w 1673970"/>
                <a:gd name="connsiteY4" fmla="*/ 469900 h 3030093"/>
                <a:gd name="connsiteX5" fmla="*/ 791320 w 1673970"/>
                <a:gd name="connsiteY5" fmla="*/ 628650 h 3030093"/>
                <a:gd name="connsiteX6" fmla="*/ 829420 w 1673970"/>
                <a:gd name="connsiteY6" fmla="*/ 812800 h 3030093"/>
                <a:gd name="connsiteX7" fmla="*/ 834169 w 1673970"/>
                <a:gd name="connsiteY7" fmla="*/ 1129924 h 3030093"/>
                <a:gd name="connsiteX8" fmla="*/ 53549 w 1673970"/>
                <a:gd name="connsiteY8" fmla="*/ 2387420 h 3030093"/>
                <a:gd name="connsiteX9" fmla="*/ 7986 w 1673970"/>
                <a:gd name="connsiteY9" fmla="*/ 3030093 h 3030093"/>
                <a:gd name="connsiteX0" fmla="*/ 1673970 w 1673970"/>
                <a:gd name="connsiteY0" fmla="*/ 132962 h 3163055"/>
                <a:gd name="connsiteX1" fmla="*/ 1428827 w 1673970"/>
                <a:gd name="connsiteY1" fmla="*/ 43 h 3163055"/>
                <a:gd name="connsiteX2" fmla="*/ 1206257 w 1673970"/>
                <a:gd name="connsiteY2" fmla="*/ 152387 h 3163055"/>
                <a:gd name="connsiteX3" fmla="*/ 962770 w 1673970"/>
                <a:gd name="connsiteY3" fmla="*/ 437762 h 3163055"/>
                <a:gd name="connsiteX4" fmla="*/ 867520 w 1673970"/>
                <a:gd name="connsiteY4" fmla="*/ 602862 h 3163055"/>
                <a:gd name="connsiteX5" fmla="*/ 791320 w 1673970"/>
                <a:gd name="connsiteY5" fmla="*/ 761612 h 3163055"/>
                <a:gd name="connsiteX6" fmla="*/ 829420 w 1673970"/>
                <a:gd name="connsiteY6" fmla="*/ 945762 h 3163055"/>
                <a:gd name="connsiteX7" fmla="*/ 834169 w 1673970"/>
                <a:gd name="connsiteY7" fmla="*/ 1262886 h 3163055"/>
                <a:gd name="connsiteX8" fmla="*/ 53549 w 1673970"/>
                <a:gd name="connsiteY8" fmla="*/ 2520382 h 3163055"/>
                <a:gd name="connsiteX9" fmla="*/ 7986 w 1673970"/>
                <a:gd name="connsiteY9" fmla="*/ 3163055 h 3163055"/>
                <a:gd name="connsiteX0" fmla="*/ 1800594 w 1800594"/>
                <a:gd name="connsiteY0" fmla="*/ 0 h 3265252"/>
                <a:gd name="connsiteX1" fmla="*/ 1428827 w 1800594"/>
                <a:gd name="connsiteY1" fmla="*/ 102240 h 3265252"/>
                <a:gd name="connsiteX2" fmla="*/ 1206257 w 1800594"/>
                <a:gd name="connsiteY2" fmla="*/ 254584 h 3265252"/>
                <a:gd name="connsiteX3" fmla="*/ 962770 w 1800594"/>
                <a:gd name="connsiteY3" fmla="*/ 539959 h 3265252"/>
                <a:gd name="connsiteX4" fmla="*/ 867520 w 1800594"/>
                <a:gd name="connsiteY4" fmla="*/ 705059 h 3265252"/>
                <a:gd name="connsiteX5" fmla="*/ 791320 w 1800594"/>
                <a:gd name="connsiteY5" fmla="*/ 863809 h 3265252"/>
                <a:gd name="connsiteX6" fmla="*/ 829420 w 1800594"/>
                <a:gd name="connsiteY6" fmla="*/ 1047959 h 3265252"/>
                <a:gd name="connsiteX7" fmla="*/ 834169 w 1800594"/>
                <a:gd name="connsiteY7" fmla="*/ 1365083 h 3265252"/>
                <a:gd name="connsiteX8" fmla="*/ 53549 w 1800594"/>
                <a:gd name="connsiteY8" fmla="*/ 2622579 h 3265252"/>
                <a:gd name="connsiteX9" fmla="*/ 7986 w 1800594"/>
                <a:gd name="connsiteY9" fmla="*/ 3265252 h 3265252"/>
                <a:gd name="connsiteX0" fmla="*/ 1800594 w 1800594"/>
                <a:gd name="connsiteY0" fmla="*/ 0 h 3265252"/>
                <a:gd name="connsiteX1" fmla="*/ 1428827 w 1800594"/>
                <a:gd name="connsiteY1" fmla="*/ 102240 h 3265252"/>
                <a:gd name="connsiteX2" fmla="*/ 1194198 w 1800594"/>
                <a:gd name="connsiteY2" fmla="*/ 248555 h 3265252"/>
                <a:gd name="connsiteX3" fmla="*/ 962770 w 1800594"/>
                <a:gd name="connsiteY3" fmla="*/ 539959 h 3265252"/>
                <a:gd name="connsiteX4" fmla="*/ 867520 w 1800594"/>
                <a:gd name="connsiteY4" fmla="*/ 705059 h 3265252"/>
                <a:gd name="connsiteX5" fmla="*/ 791320 w 1800594"/>
                <a:gd name="connsiteY5" fmla="*/ 863809 h 3265252"/>
                <a:gd name="connsiteX6" fmla="*/ 829420 w 1800594"/>
                <a:gd name="connsiteY6" fmla="*/ 1047959 h 3265252"/>
                <a:gd name="connsiteX7" fmla="*/ 834169 w 1800594"/>
                <a:gd name="connsiteY7" fmla="*/ 1365083 h 3265252"/>
                <a:gd name="connsiteX8" fmla="*/ 53549 w 1800594"/>
                <a:gd name="connsiteY8" fmla="*/ 2622579 h 3265252"/>
                <a:gd name="connsiteX9" fmla="*/ 7986 w 1800594"/>
                <a:gd name="connsiteY9" fmla="*/ 3265252 h 3265252"/>
                <a:gd name="connsiteX0" fmla="*/ 1800594 w 1800594"/>
                <a:gd name="connsiteY0" fmla="*/ 0 h 3265252"/>
                <a:gd name="connsiteX1" fmla="*/ 1428827 w 1800594"/>
                <a:gd name="connsiteY1" fmla="*/ 102240 h 3265252"/>
                <a:gd name="connsiteX2" fmla="*/ 1194198 w 1800594"/>
                <a:gd name="connsiteY2" fmla="*/ 248555 h 3265252"/>
                <a:gd name="connsiteX3" fmla="*/ 962770 w 1800594"/>
                <a:gd name="connsiteY3" fmla="*/ 539959 h 3265252"/>
                <a:gd name="connsiteX4" fmla="*/ 867520 w 1800594"/>
                <a:gd name="connsiteY4" fmla="*/ 705059 h 3265252"/>
                <a:gd name="connsiteX5" fmla="*/ 791320 w 1800594"/>
                <a:gd name="connsiteY5" fmla="*/ 863809 h 3265252"/>
                <a:gd name="connsiteX6" fmla="*/ 829420 w 1800594"/>
                <a:gd name="connsiteY6" fmla="*/ 1047959 h 3265252"/>
                <a:gd name="connsiteX7" fmla="*/ 834169 w 1800594"/>
                <a:gd name="connsiteY7" fmla="*/ 1365083 h 3265252"/>
                <a:gd name="connsiteX8" fmla="*/ 53549 w 1800594"/>
                <a:gd name="connsiteY8" fmla="*/ 2622579 h 3265252"/>
                <a:gd name="connsiteX9" fmla="*/ 7986 w 1800594"/>
                <a:gd name="connsiteY9" fmla="*/ 3265252 h 3265252"/>
                <a:gd name="connsiteX0" fmla="*/ 1800594 w 1800594"/>
                <a:gd name="connsiteY0" fmla="*/ 0 h 3265252"/>
                <a:gd name="connsiteX1" fmla="*/ 1428827 w 1800594"/>
                <a:gd name="connsiteY1" fmla="*/ 102240 h 3265252"/>
                <a:gd name="connsiteX2" fmla="*/ 1194198 w 1800594"/>
                <a:gd name="connsiteY2" fmla="*/ 248555 h 3265252"/>
                <a:gd name="connsiteX3" fmla="*/ 962770 w 1800594"/>
                <a:gd name="connsiteY3" fmla="*/ 539959 h 3265252"/>
                <a:gd name="connsiteX4" fmla="*/ 867520 w 1800594"/>
                <a:gd name="connsiteY4" fmla="*/ 705059 h 3265252"/>
                <a:gd name="connsiteX5" fmla="*/ 791320 w 1800594"/>
                <a:gd name="connsiteY5" fmla="*/ 863809 h 3265252"/>
                <a:gd name="connsiteX6" fmla="*/ 829420 w 1800594"/>
                <a:gd name="connsiteY6" fmla="*/ 1047959 h 3265252"/>
                <a:gd name="connsiteX7" fmla="*/ 834169 w 1800594"/>
                <a:gd name="connsiteY7" fmla="*/ 1365083 h 3265252"/>
                <a:gd name="connsiteX8" fmla="*/ 53549 w 1800594"/>
                <a:gd name="connsiteY8" fmla="*/ 2622579 h 3265252"/>
                <a:gd name="connsiteX9" fmla="*/ 7986 w 1800594"/>
                <a:gd name="connsiteY9" fmla="*/ 3265252 h 3265252"/>
                <a:gd name="connsiteX0" fmla="*/ 1800594 w 1800594"/>
                <a:gd name="connsiteY0" fmla="*/ 0 h 3265252"/>
                <a:gd name="connsiteX1" fmla="*/ 1428827 w 1800594"/>
                <a:gd name="connsiteY1" fmla="*/ 102240 h 3265252"/>
                <a:gd name="connsiteX2" fmla="*/ 1194198 w 1800594"/>
                <a:gd name="connsiteY2" fmla="*/ 248555 h 3265252"/>
                <a:gd name="connsiteX3" fmla="*/ 962770 w 1800594"/>
                <a:gd name="connsiteY3" fmla="*/ 539959 h 3265252"/>
                <a:gd name="connsiteX4" fmla="*/ 867520 w 1800594"/>
                <a:gd name="connsiteY4" fmla="*/ 705059 h 3265252"/>
                <a:gd name="connsiteX5" fmla="*/ 791320 w 1800594"/>
                <a:gd name="connsiteY5" fmla="*/ 863809 h 3265252"/>
                <a:gd name="connsiteX6" fmla="*/ 829420 w 1800594"/>
                <a:gd name="connsiteY6" fmla="*/ 1047959 h 3265252"/>
                <a:gd name="connsiteX7" fmla="*/ 834169 w 1800594"/>
                <a:gd name="connsiteY7" fmla="*/ 1365083 h 3265252"/>
                <a:gd name="connsiteX8" fmla="*/ 53549 w 1800594"/>
                <a:gd name="connsiteY8" fmla="*/ 2622579 h 3265252"/>
                <a:gd name="connsiteX9" fmla="*/ 7986 w 1800594"/>
                <a:gd name="connsiteY9" fmla="*/ 3265252 h 3265252"/>
                <a:gd name="connsiteX0" fmla="*/ 1793492 w 1793492"/>
                <a:gd name="connsiteY0" fmla="*/ 0 h 3265252"/>
                <a:gd name="connsiteX1" fmla="*/ 1421725 w 1793492"/>
                <a:gd name="connsiteY1" fmla="*/ 102240 h 3265252"/>
                <a:gd name="connsiteX2" fmla="*/ 1187096 w 1793492"/>
                <a:gd name="connsiteY2" fmla="*/ 248555 h 3265252"/>
                <a:gd name="connsiteX3" fmla="*/ 955668 w 1793492"/>
                <a:gd name="connsiteY3" fmla="*/ 539959 h 3265252"/>
                <a:gd name="connsiteX4" fmla="*/ 860418 w 1793492"/>
                <a:gd name="connsiteY4" fmla="*/ 705059 h 3265252"/>
                <a:gd name="connsiteX5" fmla="*/ 784218 w 1793492"/>
                <a:gd name="connsiteY5" fmla="*/ 863809 h 3265252"/>
                <a:gd name="connsiteX6" fmla="*/ 822318 w 1793492"/>
                <a:gd name="connsiteY6" fmla="*/ 1047959 h 3265252"/>
                <a:gd name="connsiteX7" fmla="*/ 827067 w 1793492"/>
                <a:gd name="connsiteY7" fmla="*/ 1365083 h 3265252"/>
                <a:gd name="connsiteX8" fmla="*/ 46447 w 1793492"/>
                <a:gd name="connsiteY8" fmla="*/ 2622579 h 3265252"/>
                <a:gd name="connsiteX9" fmla="*/ 884 w 1793492"/>
                <a:gd name="connsiteY9" fmla="*/ 3265252 h 3265252"/>
                <a:gd name="connsiteX0" fmla="*/ 1789441 w 1789441"/>
                <a:gd name="connsiteY0" fmla="*/ 0 h 3242067"/>
                <a:gd name="connsiteX1" fmla="*/ 1417674 w 1789441"/>
                <a:gd name="connsiteY1" fmla="*/ 102240 h 3242067"/>
                <a:gd name="connsiteX2" fmla="*/ 1183045 w 1789441"/>
                <a:gd name="connsiteY2" fmla="*/ 248555 h 3242067"/>
                <a:gd name="connsiteX3" fmla="*/ 951617 w 1789441"/>
                <a:gd name="connsiteY3" fmla="*/ 539959 h 3242067"/>
                <a:gd name="connsiteX4" fmla="*/ 856367 w 1789441"/>
                <a:gd name="connsiteY4" fmla="*/ 705059 h 3242067"/>
                <a:gd name="connsiteX5" fmla="*/ 780167 w 1789441"/>
                <a:gd name="connsiteY5" fmla="*/ 863809 h 3242067"/>
                <a:gd name="connsiteX6" fmla="*/ 818267 w 1789441"/>
                <a:gd name="connsiteY6" fmla="*/ 1047959 h 3242067"/>
                <a:gd name="connsiteX7" fmla="*/ 823016 w 1789441"/>
                <a:gd name="connsiteY7" fmla="*/ 1365083 h 3242067"/>
                <a:gd name="connsiteX8" fmla="*/ 42396 w 1789441"/>
                <a:gd name="connsiteY8" fmla="*/ 2622579 h 3242067"/>
                <a:gd name="connsiteX9" fmla="*/ 4561 w 1789441"/>
                <a:gd name="connsiteY9" fmla="*/ 3242067 h 3242067"/>
                <a:gd name="connsiteX0" fmla="*/ 1795374 w 1795374"/>
                <a:gd name="connsiteY0" fmla="*/ 0 h 3242067"/>
                <a:gd name="connsiteX1" fmla="*/ 1423607 w 1795374"/>
                <a:gd name="connsiteY1" fmla="*/ 102240 h 3242067"/>
                <a:gd name="connsiteX2" fmla="*/ 1188978 w 1795374"/>
                <a:gd name="connsiteY2" fmla="*/ 248555 h 3242067"/>
                <a:gd name="connsiteX3" fmla="*/ 957550 w 1795374"/>
                <a:gd name="connsiteY3" fmla="*/ 539959 h 3242067"/>
                <a:gd name="connsiteX4" fmla="*/ 862300 w 1795374"/>
                <a:gd name="connsiteY4" fmla="*/ 705059 h 3242067"/>
                <a:gd name="connsiteX5" fmla="*/ 786100 w 1795374"/>
                <a:gd name="connsiteY5" fmla="*/ 863809 h 3242067"/>
                <a:gd name="connsiteX6" fmla="*/ 824200 w 1795374"/>
                <a:gd name="connsiteY6" fmla="*/ 1047959 h 3242067"/>
                <a:gd name="connsiteX7" fmla="*/ 828949 w 1795374"/>
                <a:gd name="connsiteY7" fmla="*/ 1365083 h 3242067"/>
                <a:gd name="connsiteX8" fmla="*/ 48329 w 1795374"/>
                <a:gd name="connsiteY8" fmla="*/ 2622579 h 3242067"/>
                <a:gd name="connsiteX9" fmla="*/ 10494 w 1795374"/>
                <a:gd name="connsiteY9" fmla="*/ 3242067 h 3242067"/>
                <a:gd name="connsiteX0" fmla="*/ 1795374 w 1795374"/>
                <a:gd name="connsiteY0" fmla="*/ 0 h 3242067"/>
                <a:gd name="connsiteX1" fmla="*/ 1423607 w 1795374"/>
                <a:gd name="connsiteY1" fmla="*/ 102240 h 3242067"/>
                <a:gd name="connsiteX2" fmla="*/ 1188978 w 1795374"/>
                <a:gd name="connsiteY2" fmla="*/ 248555 h 3242067"/>
                <a:gd name="connsiteX3" fmla="*/ 957550 w 1795374"/>
                <a:gd name="connsiteY3" fmla="*/ 539959 h 3242067"/>
                <a:gd name="connsiteX4" fmla="*/ 862300 w 1795374"/>
                <a:gd name="connsiteY4" fmla="*/ 705059 h 3242067"/>
                <a:gd name="connsiteX5" fmla="*/ 786100 w 1795374"/>
                <a:gd name="connsiteY5" fmla="*/ 863809 h 3242067"/>
                <a:gd name="connsiteX6" fmla="*/ 824200 w 1795374"/>
                <a:gd name="connsiteY6" fmla="*/ 1047959 h 3242067"/>
                <a:gd name="connsiteX7" fmla="*/ 828949 w 1795374"/>
                <a:gd name="connsiteY7" fmla="*/ 1365083 h 3242067"/>
                <a:gd name="connsiteX8" fmla="*/ 48329 w 1795374"/>
                <a:gd name="connsiteY8" fmla="*/ 2622579 h 3242067"/>
                <a:gd name="connsiteX9" fmla="*/ 10494 w 1795374"/>
                <a:gd name="connsiteY9" fmla="*/ 3242067 h 3242067"/>
                <a:gd name="connsiteX0" fmla="*/ 1795374 w 1795374"/>
                <a:gd name="connsiteY0" fmla="*/ 0 h 3242067"/>
                <a:gd name="connsiteX1" fmla="*/ 1423607 w 1795374"/>
                <a:gd name="connsiteY1" fmla="*/ 102240 h 3242067"/>
                <a:gd name="connsiteX2" fmla="*/ 1188978 w 1795374"/>
                <a:gd name="connsiteY2" fmla="*/ 248555 h 3242067"/>
                <a:gd name="connsiteX3" fmla="*/ 957550 w 1795374"/>
                <a:gd name="connsiteY3" fmla="*/ 539959 h 3242067"/>
                <a:gd name="connsiteX4" fmla="*/ 862300 w 1795374"/>
                <a:gd name="connsiteY4" fmla="*/ 705059 h 3242067"/>
                <a:gd name="connsiteX5" fmla="*/ 797692 w 1795374"/>
                <a:gd name="connsiteY5" fmla="*/ 859944 h 3242067"/>
                <a:gd name="connsiteX6" fmla="*/ 824200 w 1795374"/>
                <a:gd name="connsiteY6" fmla="*/ 1047959 h 3242067"/>
                <a:gd name="connsiteX7" fmla="*/ 828949 w 1795374"/>
                <a:gd name="connsiteY7" fmla="*/ 1365083 h 3242067"/>
                <a:gd name="connsiteX8" fmla="*/ 48329 w 1795374"/>
                <a:gd name="connsiteY8" fmla="*/ 2622579 h 3242067"/>
                <a:gd name="connsiteX9" fmla="*/ 10494 w 1795374"/>
                <a:gd name="connsiteY9" fmla="*/ 3242067 h 3242067"/>
                <a:gd name="connsiteX0" fmla="*/ 1795374 w 1795374"/>
                <a:gd name="connsiteY0" fmla="*/ 0 h 3242067"/>
                <a:gd name="connsiteX1" fmla="*/ 1423607 w 1795374"/>
                <a:gd name="connsiteY1" fmla="*/ 102240 h 3242067"/>
                <a:gd name="connsiteX2" fmla="*/ 1188978 w 1795374"/>
                <a:gd name="connsiteY2" fmla="*/ 248555 h 3242067"/>
                <a:gd name="connsiteX3" fmla="*/ 957550 w 1795374"/>
                <a:gd name="connsiteY3" fmla="*/ 539959 h 3242067"/>
                <a:gd name="connsiteX4" fmla="*/ 862300 w 1795374"/>
                <a:gd name="connsiteY4" fmla="*/ 705059 h 3242067"/>
                <a:gd name="connsiteX5" fmla="*/ 793827 w 1795374"/>
                <a:gd name="connsiteY5" fmla="*/ 859944 h 3242067"/>
                <a:gd name="connsiteX6" fmla="*/ 824200 w 1795374"/>
                <a:gd name="connsiteY6" fmla="*/ 1047959 h 3242067"/>
                <a:gd name="connsiteX7" fmla="*/ 828949 w 1795374"/>
                <a:gd name="connsiteY7" fmla="*/ 1365083 h 3242067"/>
                <a:gd name="connsiteX8" fmla="*/ 48329 w 1795374"/>
                <a:gd name="connsiteY8" fmla="*/ 2622579 h 3242067"/>
                <a:gd name="connsiteX9" fmla="*/ 10494 w 1795374"/>
                <a:gd name="connsiteY9" fmla="*/ 3242067 h 3242067"/>
                <a:gd name="connsiteX0" fmla="*/ 1795374 w 1795374"/>
                <a:gd name="connsiteY0" fmla="*/ 0 h 3242067"/>
                <a:gd name="connsiteX1" fmla="*/ 1423607 w 1795374"/>
                <a:gd name="connsiteY1" fmla="*/ 102240 h 3242067"/>
                <a:gd name="connsiteX2" fmla="*/ 1188978 w 1795374"/>
                <a:gd name="connsiteY2" fmla="*/ 248555 h 3242067"/>
                <a:gd name="connsiteX3" fmla="*/ 957550 w 1795374"/>
                <a:gd name="connsiteY3" fmla="*/ 539959 h 3242067"/>
                <a:gd name="connsiteX4" fmla="*/ 862300 w 1795374"/>
                <a:gd name="connsiteY4" fmla="*/ 705059 h 3242067"/>
                <a:gd name="connsiteX5" fmla="*/ 793827 w 1795374"/>
                <a:gd name="connsiteY5" fmla="*/ 859944 h 3242067"/>
                <a:gd name="connsiteX6" fmla="*/ 824200 w 1795374"/>
                <a:gd name="connsiteY6" fmla="*/ 1047959 h 3242067"/>
                <a:gd name="connsiteX7" fmla="*/ 828949 w 1795374"/>
                <a:gd name="connsiteY7" fmla="*/ 1365083 h 3242067"/>
                <a:gd name="connsiteX8" fmla="*/ 48329 w 1795374"/>
                <a:gd name="connsiteY8" fmla="*/ 2622579 h 3242067"/>
                <a:gd name="connsiteX9" fmla="*/ 10494 w 1795374"/>
                <a:gd name="connsiteY9" fmla="*/ 3242067 h 3242067"/>
                <a:gd name="connsiteX0" fmla="*/ 1795374 w 1795374"/>
                <a:gd name="connsiteY0" fmla="*/ 0 h 3242067"/>
                <a:gd name="connsiteX1" fmla="*/ 1423607 w 1795374"/>
                <a:gd name="connsiteY1" fmla="*/ 102240 h 3242067"/>
                <a:gd name="connsiteX2" fmla="*/ 1188978 w 1795374"/>
                <a:gd name="connsiteY2" fmla="*/ 248555 h 3242067"/>
                <a:gd name="connsiteX3" fmla="*/ 957550 w 1795374"/>
                <a:gd name="connsiteY3" fmla="*/ 539959 h 3242067"/>
                <a:gd name="connsiteX4" fmla="*/ 862300 w 1795374"/>
                <a:gd name="connsiteY4" fmla="*/ 705059 h 3242067"/>
                <a:gd name="connsiteX5" fmla="*/ 793827 w 1795374"/>
                <a:gd name="connsiteY5" fmla="*/ 859944 h 3242067"/>
                <a:gd name="connsiteX6" fmla="*/ 824200 w 1795374"/>
                <a:gd name="connsiteY6" fmla="*/ 1047959 h 3242067"/>
                <a:gd name="connsiteX7" fmla="*/ 828949 w 1795374"/>
                <a:gd name="connsiteY7" fmla="*/ 1365083 h 3242067"/>
                <a:gd name="connsiteX8" fmla="*/ 48329 w 1795374"/>
                <a:gd name="connsiteY8" fmla="*/ 2622579 h 3242067"/>
                <a:gd name="connsiteX9" fmla="*/ 10494 w 1795374"/>
                <a:gd name="connsiteY9" fmla="*/ 3242067 h 3242067"/>
                <a:gd name="connsiteX0" fmla="*/ 1795374 w 1795374"/>
                <a:gd name="connsiteY0" fmla="*/ 0 h 3242067"/>
                <a:gd name="connsiteX1" fmla="*/ 1423607 w 1795374"/>
                <a:gd name="connsiteY1" fmla="*/ 102240 h 3242067"/>
                <a:gd name="connsiteX2" fmla="*/ 1188978 w 1795374"/>
                <a:gd name="connsiteY2" fmla="*/ 248555 h 3242067"/>
                <a:gd name="connsiteX3" fmla="*/ 957550 w 1795374"/>
                <a:gd name="connsiteY3" fmla="*/ 539959 h 3242067"/>
                <a:gd name="connsiteX4" fmla="*/ 862300 w 1795374"/>
                <a:gd name="connsiteY4" fmla="*/ 705059 h 3242067"/>
                <a:gd name="connsiteX5" fmla="*/ 793827 w 1795374"/>
                <a:gd name="connsiteY5" fmla="*/ 859944 h 3242067"/>
                <a:gd name="connsiteX6" fmla="*/ 824200 w 1795374"/>
                <a:gd name="connsiteY6" fmla="*/ 1047959 h 3242067"/>
                <a:gd name="connsiteX7" fmla="*/ 828949 w 1795374"/>
                <a:gd name="connsiteY7" fmla="*/ 1365083 h 3242067"/>
                <a:gd name="connsiteX8" fmla="*/ 48329 w 1795374"/>
                <a:gd name="connsiteY8" fmla="*/ 2622579 h 3242067"/>
                <a:gd name="connsiteX9" fmla="*/ 10494 w 1795374"/>
                <a:gd name="connsiteY9" fmla="*/ 3242067 h 3242067"/>
                <a:gd name="connsiteX0" fmla="*/ 1795374 w 1795374"/>
                <a:gd name="connsiteY0" fmla="*/ 0 h 3242067"/>
                <a:gd name="connsiteX1" fmla="*/ 1423607 w 1795374"/>
                <a:gd name="connsiteY1" fmla="*/ 102240 h 3242067"/>
                <a:gd name="connsiteX2" fmla="*/ 1188978 w 1795374"/>
                <a:gd name="connsiteY2" fmla="*/ 248555 h 3242067"/>
                <a:gd name="connsiteX3" fmla="*/ 957550 w 1795374"/>
                <a:gd name="connsiteY3" fmla="*/ 539959 h 3242067"/>
                <a:gd name="connsiteX4" fmla="*/ 862300 w 1795374"/>
                <a:gd name="connsiteY4" fmla="*/ 705059 h 3242067"/>
                <a:gd name="connsiteX5" fmla="*/ 793827 w 1795374"/>
                <a:gd name="connsiteY5" fmla="*/ 859944 h 3242067"/>
                <a:gd name="connsiteX6" fmla="*/ 824200 w 1795374"/>
                <a:gd name="connsiteY6" fmla="*/ 1047959 h 3242067"/>
                <a:gd name="connsiteX7" fmla="*/ 828949 w 1795374"/>
                <a:gd name="connsiteY7" fmla="*/ 1365083 h 3242067"/>
                <a:gd name="connsiteX8" fmla="*/ 48329 w 1795374"/>
                <a:gd name="connsiteY8" fmla="*/ 2622579 h 3242067"/>
                <a:gd name="connsiteX9" fmla="*/ 10494 w 1795374"/>
                <a:gd name="connsiteY9" fmla="*/ 3242067 h 3242067"/>
                <a:gd name="connsiteX0" fmla="*/ 1795374 w 1795374"/>
                <a:gd name="connsiteY0" fmla="*/ 0 h 3242067"/>
                <a:gd name="connsiteX1" fmla="*/ 1423607 w 1795374"/>
                <a:gd name="connsiteY1" fmla="*/ 102240 h 3242067"/>
                <a:gd name="connsiteX2" fmla="*/ 1188978 w 1795374"/>
                <a:gd name="connsiteY2" fmla="*/ 248555 h 3242067"/>
                <a:gd name="connsiteX3" fmla="*/ 957550 w 1795374"/>
                <a:gd name="connsiteY3" fmla="*/ 539959 h 3242067"/>
                <a:gd name="connsiteX4" fmla="*/ 862300 w 1795374"/>
                <a:gd name="connsiteY4" fmla="*/ 705059 h 3242067"/>
                <a:gd name="connsiteX5" fmla="*/ 793827 w 1795374"/>
                <a:gd name="connsiteY5" fmla="*/ 859944 h 3242067"/>
                <a:gd name="connsiteX6" fmla="*/ 824200 w 1795374"/>
                <a:gd name="connsiteY6" fmla="*/ 1047959 h 3242067"/>
                <a:gd name="connsiteX7" fmla="*/ 828949 w 1795374"/>
                <a:gd name="connsiteY7" fmla="*/ 1365083 h 3242067"/>
                <a:gd name="connsiteX8" fmla="*/ 48329 w 1795374"/>
                <a:gd name="connsiteY8" fmla="*/ 2622579 h 3242067"/>
                <a:gd name="connsiteX9" fmla="*/ 10494 w 1795374"/>
                <a:gd name="connsiteY9" fmla="*/ 3242067 h 3242067"/>
                <a:gd name="connsiteX0" fmla="*/ 1795374 w 1795374"/>
                <a:gd name="connsiteY0" fmla="*/ 0 h 3242067"/>
                <a:gd name="connsiteX1" fmla="*/ 1423607 w 1795374"/>
                <a:gd name="connsiteY1" fmla="*/ 102240 h 3242067"/>
                <a:gd name="connsiteX2" fmla="*/ 1188978 w 1795374"/>
                <a:gd name="connsiteY2" fmla="*/ 248555 h 3242067"/>
                <a:gd name="connsiteX3" fmla="*/ 957550 w 1795374"/>
                <a:gd name="connsiteY3" fmla="*/ 539959 h 3242067"/>
                <a:gd name="connsiteX4" fmla="*/ 862300 w 1795374"/>
                <a:gd name="connsiteY4" fmla="*/ 705059 h 3242067"/>
                <a:gd name="connsiteX5" fmla="*/ 793827 w 1795374"/>
                <a:gd name="connsiteY5" fmla="*/ 859944 h 3242067"/>
                <a:gd name="connsiteX6" fmla="*/ 824200 w 1795374"/>
                <a:gd name="connsiteY6" fmla="*/ 1047959 h 3242067"/>
                <a:gd name="connsiteX7" fmla="*/ 828949 w 1795374"/>
                <a:gd name="connsiteY7" fmla="*/ 1365083 h 3242067"/>
                <a:gd name="connsiteX8" fmla="*/ 48329 w 1795374"/>
                <a:gd name="connsiteY8" fmla="*/ 2622579 h 3242067"/>
                <a:gd name="connsiteX9" fmla="*/ 10494 w 1795374"/>
                <a:gd name="connsiteY9" fmla="*/ 3242067 h 3242067"/>
                <a:gd name="connsiteX0" fmla="*/ 1801326 w 1801326"/>
                <a:gd name="connsiteY0" fmla="*/ 0 h 3023556"/>
                <a:gd name="connsiteX1" fmla="*/ 1429559 w 1801326"/>
                <a:gd name="connsiteY1" fmla="*/ 102240 h 3023556"/>
                <a:gd name="connsiteX2" fmla="*/ 1194930 w 1801326"/>
                <a:gd name="connsiteY2" fmla="*/ 248555 h 3023556"/>
                <a:gd name="connsiteX3" fmla="*/ 963502 w 1801326"/>
                <a:gd name="connsiteY3" fmla="*/ 539959 h 3023556"/>
                <a:gd name="connsiteX4" fmla="*/ 868252 w 1801326"/>
                <a:gd name="connsiteY4" fmla="*/ 705059 h 3023556"/>
                <a:gd name="connsiteX5" fmla="*/ 799779 w 1801326"/>
                <a:gd name="connsiteY5" fmla="*/ 859944 h 3023556"/>
                <a:gd name="connsiteX6" fmla="*/ 830152 w 1801326"/>
                <a:gd name="connsiteY6" fmla="*/ 1047959 h 3023556"/>
                <a:gd name="connsiteX7" fmla="*/ 834901 w 1801326"/>
                <a:gd name="connsiteY7" fmla="*/ 1365083 h 3023556"/>
                <a:gd name="connsiteX8" fmla="*/ 54281 w 1801326"/>
                <a:gd name="connsiteY8" fmla="*/ 2622579 h 3023556"/>
                <a:gd name="connsiteX9" fmla="*/ 6734 w 1801326"/>
                <a:gd name="connsiteY9" fmla="*/ 3023556 h 3023556"/>
                <a:gd name="connsiteX0" fmla="*/ 1794592 w 1794592"/>
                <a:gd name="connsiteY0" fmla="*/ 0 h 3023556"/>
                <a:gd name="connsiteX1" fmla="*/ 1422825 w 1794592"/>
                <a:gd name="connsiteY1" fmla="*/ 102240 h 3023556"/>
                <a:gd name="connsiteX2" fmla="*/ 1188196 w 1794592"/>
                <a:gd name="connsiteY2" fmla="*/ 248555 h 3023556"/>
                <a:gd name="connsiteX3" fmla="*/ 956768 w 1794592"/>
                <a:gd name="connsiteY3" fmla="*/ 539959 h 3023556"/>
                <a:gd name="connsiteX4" fmla="*/ 861518 w 1794592"/>
                <a:gd name="connsiteY4" fmla="*/ 705059 h 3023556"/>
                <a:gd name="connsiteX5" fmla="*/ 793045 w 1794592"/>
                <a:gd name="connsiteY5" fmla="*/ 859944 h 3023556"/>
                <a:gd name="connsiteX6" fmla="*/ 823418 w 1794592"/>
                <a:gd name="connsiteY6" fmla="*/ 1047959 h 3023556"/>
                <a:gd name="connsiteX7" fmla="*/ 828167 w 1794592"/>
                <a:gd name="connsiteY7" fmla="*/ 1365083 h 3023556"/>
                <a:gd name="connsiteX8" fmla="*/ 47547 w 1794592"/>
                <a:gd name="connsiteY8" fmla="*/ 2622579 h 3023556"/>
                <a:gd name="connsiteX9" fmla="*/ 0 w 1794592"/>
                <a:gd name="connsiteY9" fmla="*/ 3023556 h 3023556"/>
                <a:gd name="connsiteX0" fmla="*/ 1794592 w 1794592"/>
                <a:gd name="connsiteY0" fmla="*/ 0 h 3023556"/>
                <a:gd name="connsiteX1" fmla="*/ 1422825 w 1794592"/>
                <a:gd name="connsiteY1" fmla="*/ 102240 h 3023556"/>
                <a:gd name="connsiteX2" fmla="*/ 1188196 w 1794592"/>
                <a:gd name="connsiteY2" fmla="*/ 248555 h 3023556"/>
                <a:gd name="connsiteX3" fmla="*/ 956768 w 1794592"/>
                <a:gd name="connsiteY3" fmla="*/ 539959 h 3023556"/>
                <a:gd name="connsiteX4" fmla="*/ 861518 w 1794592"/>
                <a:gd name="connsiteY4" fmla="*/ 705059 h 3023556"/>
                <a:gd name="connsiteX5" fmla="*/ 793045 w 1794592"/>
                <a:gd name="connsiteY5" fmla="*/ 859944 h 3023556"/>
                <a:gd name="connsiteX6" fmla="*/ 823418 w 1794592"/>
                <a:gd name="connsiteY6" fmla="*/ 1047959 h 3023556"/>
                <a:gd name="connsiteX7" fmla="*/ 828167 w 1794592"/>
                <a:gd name="connsiteY7" fmla="*/ 1365083 h 3023556"/>
                <a:gd name="connsiteX8" fmla="*/ 387453 w 1794592"/>
                <a:gd name="connsiteY8" fmla="*/ 2073875 h 3023556"/>
                <a:gd name="connsiteX9" fmla="*/ 0 w 1794592"/>
                <a:gd name="connsiteY9" fmla="*/ 3023556 h 3023556"/>
                <a:gd name="connsiteX0" fmla="*/ 1794592 w 1794592"/>
                <a:gd name="connsiteY0" fmla="*/ 0 h 3023556"/>
                <a:gd name="connsiteX1" fmla="*/ 1422825 w 1794592"/>
                <a:gd name="connsiteY1" fmla="*/ 102240 h 3023556"/>
                <a:gd name="connsiteX2" fmla="*/ 1188196 w 1794592"/>
                <a:gd name="connsiteY2" fmla="*/ 248555 h 3023556"/>
                <a:gd name="connsiteX3" fmla="*/ 956768 w 1794592"/>
                <a:gd name="connsiteY3" fmla="*/ 539959 h 3023556"/>
                <a:gd name="connsiteX4" fmla="*/ 861518 w 1794592"/>
                <a:gd name="connsiteY4" fmla="*/ 705059 h 3023556"/>
                <a:gd name="connsiteX5" fmla="*/ 793045 w 1794592"/>
                <a:gd name="connsiteY5" fmla="*/ 859944 h 3023556"/>
                <a:gd name="connsiteX6" fmla="*/ 823418 w 1794592"/>
                <a:gd name="connsiteY6" fmla="*/ 1047959 h 3023556"/>
                <a:gd name="connsiteX7" fmla="*/ 828167 w 1794592"/>
                <a:gd name="connsiteY7" fmla="*/ 1365083 h 3023556"/>
                <a:gd name="connsiteX8" fmla="*/ 387453 w 1794592"/>
                <a:gd name="connsiteY8" fmla="*/ 2073875 h 3023556"/>
                <a:gd name="connsiteX9" fmla="*/ 0 w 1794592"/>
                <a:gd name="connsiteY9" fmla="*/ 3023556 h 3023556"/>
                <a:gd name="connsiteX0" fmla="*/ 1794592 w 1794592"/>
                <a:gd name="connsiteY0" fmla="*/ 0 h 3023556"/>
                <a:gd name="connsiteX1" fmla="*/ 1422825 w 1794592"/>
                <a:gd name="connsiteY1" fmla="*/ 102240 h 3023556"/>
                <a:gd name="connsiteX2" fmla="*/ 1188196 w 1794592"/>
                <a:gd name="connsiteY2" fmla="*/ 248555 h 3023556"/>
                <a:gd name="connsiteX3" fmla="*/ 956768 w 1794592"/>
                <a:gd name="connsiteY3" fmla="*/ 539959 h 3023556"/>
                <a:gd name="connsiteX4" fmla="*/ 861518 w 1794592"/>
                <a:gd name="connsiteY4" fmla="*/ 705059 h 3023556"/>
                <a:gd name="connsiteX5" fmla="*/ 793045 w 1794592"/>
                <a:gd name="connsiteY5" fmla="*/ 859944 h 3023556"/>
                <a:gd name="connsiteX6" fmla="*/ 823418 w 1794592"/>
                <a:gd name="connsiteY6" fmla="*/ 1047959 h 3023556"/>
                <a:gd name="connsiteX7" fmla="*/ 828167 w 1794592"/>
                <a:gd name="connsiteY7" fmla="*/ 1365083 h 3023556"/>
                <a:gd name="connsiteX8" fmla="*/ 387453 w 1794592"/>
                <a:gd name="connsiteY8" fmla="*/ 2073875 h 3023556"/>
                <a:gd name="connsiteX9" fmla="*/ 0 w 1794592"/>
                <a:gd name="connsiteY9" fmla="*/ 3023556 h 3023556"/>
                <a:gd name="connsiteX0" fmla="*/ 1407139 w 1407139"/>
                <a:gd name="connsiteY0" fmla="*/ 0 h 2073875"/>
                <a:gd name="connsiteX1" fmla="*/ 1035372 w 1407139"/>
                <a:gd name="connsiteY1" fmla="*/ 102240 h 2073875"/>
                <a:gd name="connsiteX2" fmla="*/ 800743 w 1407139"/>
                <a:gd name="connsiteY2" fmla="*/ 248555 h 2073875"/>
                <a:gd name="connsiteX3" fmla="*/ 569315 w 1407139"/>
                <a:gd name="connsiteY3" fmla="*/ 539959 h 2073875"/>
                <a:gd name="connsiteX4" fmla="*/ 474065 w 1407139"/>
                <a:gd name="connsiteY4" fmla="*/ 705059 h 2073875"/>
                <a:gd name="connsiteX5" fmla="*/ 405592 w 1407139"/>
                <a:gd name="connsiteY5" fmla="*/ 859944 h 2073875"/>
                <a:gd name="connsiteX6" fmla="*/ 435965 w 1407139"/>
                <a:gd name="connsiteY6" fmla="*/ 1047959 h 2073875"/>
                <a:gd name="connsiteX7" fmla="*/ 440714 w 1407139"/>
                <a:gd name="connsiteY7" fmla="*/ 1365083 h 2073875"/>
                <a:gd name="connsiteX8" fmla="*/ 0 w 1407139"/>
                <a:gd name="connsiteY8" fmla="*/ 2073875 h 2073875"/>
                <a:gd name="connsiteX0" fmla="*/ 1791746 w 1791746"/>
                <a:gd name="connsiteY0" fmla="*/ 0 h 3017442"/>
                <a:gd name="connsiteX1" fmla="*/ 1419979 w 1791746"/>
                <a:gd name="connsiteY1" fmla="*/ 102240 h 3017442"/>
                <a:gd name="connsiteX2" fmla="*/ 1185350 w 1791746"/>
                <a:gd name="connsiteY2" fmla="*/ 248555 h 3017442"/>
                <a:gd name="connsiteX3" fmla="*/ 953922 w 1791746"/>
                <a:gd name="connsiteY3" fmla="*/ 539959 h 3017442"/>
                <a:gd name="connsiteX4" fmla="*/ 858672 w 1791746"/>
                <a:gd name="connsiteY4" fmla="*/ 705059 h 3017442"/>
                <a:gd name="connsiteX5" fmla="*/ 790199 w 1791746"/>
                <a:gd name="connsiteY5" fmla="*/ 859944 h 3017442"/>
                <a:gd name="connsiteX6" fmla="*/ 820572 w 1791746"/>
                <a:gd name="connsiteY6" fmla="*/ 1047959 h 3017442"/>
                <a:gd name="connsiteX7" fmla="*/ 825321 w 1791746"/>
                <a:gd name="connsiteY7" fmla="*/ 1365083 h 3017442"/>
                <a:gd name="connsiteX8" fmla="*/ 0 w 1791746"/>
                <a:gd name="connsiteY8" fmla="*/ 3017442 h 3017442"/>
                <a:gd name="connsiteX0" fmla="*/ 1791746 w 1791746"/>
                <a:gd name="connsiteY0" fmla="*/ 0 h 3017442"/>
                <a:gd name="connsiteX1" fmla="*/ 1419979 w 1791746"/>
                <a:gd name="connsiteY1" fmla="*/ 102240 h 3017442"/>
                <a:gd name="connsiteX2" fmla="*/ 1185350 w 1791746"/>
                <a:gd name="connsiteY2" fmla="*/ 248555 h 3017442"/>
                <a:gd name="connsiteX3" fmla="*/ 953922 w 1791746"/>
                <a:gd name="connsiteY3" fmla="*/ 539959 h 3017442"/>
                <a:gd name="connsiteX4" fmla="*/ 858672 w 1791746"/>
                <a:gd name="connsiteY4" fmla="*/ 705059 h 3017442"/>
                <a:gd name="connsiteX5" fmla="*/ 790199 w 1791746"/>
                <a:gd name="connsiteY5" fmla="*/ 859944 h 3017442"/>
                <a:gd name="connsiteX6" fmla="*/ 820572 w 1791746"/>
                <a:gd name="connsiteY6" fmla="*/ 1047959 h 3017442"/>
                <a:gd name="connsiteX7" fmla="*/ 825321 w 1791746"/>
                <a:gd name="connsiteY7" fmla="*/ 1365083 h 3017442"/>
                <a:gd name="connsiteX8" fmla="*/ 258898 w 1791746"/>
                <a:gd name="connsiteY8" fmla="*/ 2515509 h 3017442"/>
                <a:gd name="connsiteX9" fmla="*/ 0 w 1791746"/>
                <a:gd name="connsiteY9" fmla="*/ 3017442 h 3017442"/>
                <a:gd name="connsiteX0" fmla="*/ 1791746 w 1791746"/>
                <a:gd name="connsiteY0" fmla="*/ 0 h 3017442"/>
                <a:gd name="connsiteX1" fmla="*/ 1419979 w 1791746"/>
                <a:gd name="connsiteY1" fmla="*/ 102240 h 3017442"/>
                <a:gd name="connsiteX2" fmla="*/ 1185350 w 1791746"/>
                <a:gd name="connsiteY2" fmla="*/ 248555 h 3017442"/>
                <a:gd name="connsiteX3" fmla="*/ 953922 w 1791746"/>
                <a:gd name="connsiteY3" fmla="*/ 539959 h 3017442"/>
                <a:gd name="connsiteX4" fmla="*/ 858672 w 1791746"/>
                <a:gd name="connsiteY4" fmla="*/ 705059 h 3017442"/>
                <a:gd name="connsiteX5" fmla="*/ 790199 w 1791746"/>
                <a:gd name="connsiteY5" fmla="*/ 859944 h 3017442"/>
                <a:gd name="connsiteX6" fmla="*/ 820572 w 1791746"/>
                <a:gd name="connsiteY6" fmla="*/ 1047959 h 3017442"/>
                <a:gd name="connsiteX7" fmla="*/ 825321 w 1791746"/>
                <a:gd name="connsiteY7" fmla="*/ 1365083 h 3017442"/>
                <a:gd name="connsiteX8" fmla="*/ 94799 w 1791746"/>
                <a:gd name="connsiteY8" fmla="*/ 2530893 h 3017442"/>
                <a:gd name="connsiteX9" fmla="*/ 0 w 1791746"/>
                <a:gd name="connsiteY9" fmla="*/ 3017442 h 3017442"/>
                <a:gd name="connsiteX0" fmla="*/ 1791746 w 1791746"/>
                <a:gd name="connsiteY0" fmla="*/ 0 h 3017442"/>
                <a:gd name="connsiteX1" fmla="*/ 1419979 w 1791746"/>
                <a:gd name="connsiteY1" fmla="*/ 102240 h 3017442"/>
                <a:gd name="connsiteX2" fmla="*/ 1185350 w 1791746"/>
                <a:gd name="connsiteY2" fmla="*/ 248555 h 3017442"/>
                <a:gd name="connsiteX3" fmla="*/ 953922 w 1791746"/>
                <a:gd name="connsiteY3" fmla="*/ 539959 h 3017442"/>
                <a:gd name="connsiteX4" fmla="*/ 858672 w 1791746"/>
                <a:gd name="connsiteY4" fmla="*/ 705059 h 3017442"/>
                <a:gd name="connsiteX5" fmla="*/ 790199 w 1791746"/>
                <a:gd name="connsiteY5" fmla="*/ 859944 h 3017442"/>
                <a:gd name="connsiteX6" fmla="*/ 820572 w 1791746"/>
                <a:gd name="connsiteY6" fmla="*/ 1047959 h 3017442"/>
                <a:gd name="connsiteX7" fmla="*/ 825321 w 1791746"/>
                <a:gd name="connsiteY7" fmla="*/ 1365083 h 3017442"/>
                <a:gd name="connsiteX8" fmla="*/ 94799 w 1791746"/>
                <a:gd name="connsiteY8" fmla="*/ 2530893 h 3017442"/>
                <a:gd name="connsiteX9" fmla="*/ 0 w 1791746"/>
                <a:gd name="connsiteY9" fmla="*/ 3017442 h 3017442"/>
                <a:gd name="connsiteX0" fmla="*/ 1791746 w 1791746"/>
                <a:gd name="connsiteY0" fmla="*/ 0 h 3017442"/>
                <a:gd name="connsiteX1" fmla="*/ 1419979 w 1791746"/>
                <a:gd name="connsiteY1" fmla="*/ 102240 h 3017442"/>
                <a:gd name="connsiteX2" fmla="*/ 1185350 w 1791746"/>
                <a:gd name="connsiteY2" fmla="*/ 248555 h 3017442"/>
                <a:gd name="connsiteX3" fmla="*/ 953922 w 1791746"/>
                <a:gd name="connsiteY3" fmla="*/ 539959 h 3017442"/>
                <a:gd name="connsiteX4" fmla="*/ 858672 w 1791746"/>
                <a:gd name="connsiteY4" fmla="*/ 705059 h 3017442"/>
                <a:gd name="connsiteX5" fmla="*/ 790199 w 1791746"/>
                <a:gd name="connsiteY5" fmla="*/ 859944 h 3017442"/>
                <a:gd name="connsiteX6" fmla="*/ 820572 w 1791746"/>
                <a:gd name="connsiteY6" fmla="*/ 1047959 h 3017442"/>
                <a:gd name="connsiteX7" fmla="*/ 825321 w 1791746"/>
                <a:gd name="connsiteY7" fmla="*/ 1365083 h 3017442"/>
                <a:gd name="connsiteX8" fmla="*/ 94799 w 1791746"/>
                <a:gd name="connsiteY8" fmla="*/ 2530893 h 3017442"/>
                <a:gd name="connsiteX9" fmla="*/ 0 w 1791746"/>
                <a:gd name="connsiteY9" fmla="*/ 3017442 h 3017442"/>
                <a:gd name="connsiteX0" fmla="*/ 1796874 w 1796874"/>
                <a:gd name="connsiteY0" fmla="*/ 0 h 3022570"/>
                <a:gd name="connsiteX1" fmla="*/ 1425107 w 1796874"/>
                <a:gd name="connsiteY1" fmla="*/ 102240 h 3022570"/>
                <a:gd name="connsiteX2" fmla="*/ 1190478 w 1796874"/>
                <a:gd name="connsiteY2" fmla="*/ 248555 h 3022570"/>
                <a:gd name="connsiteX3" fmla="*/ 959050 w 1796874"/>
                <a:gd name="connsiteY3" fmla="*/ 539959 h 3022570"/>
                <a:gd name="connsiteX4" fmla="*/ 863800 w 1796874"/>
                <a:gd name="connsiteY4" fmla="*/ 705059 h 3022570"/>
                <a:gd name="connsiteX5" fmla="*/ 795327 w 1796874"/>
                <a:gd name="connsiteY5" fmla="*/ 859944 h 3022570"/>
                <a:gd name="connsiteX6" fmla="*/ 825700 w 1796874"/>
                <a:gd name="connsiteY6" fmla="*/ 1047959 h 3022570"/>
                <a:gd name="connsiteX7" fmla="*/ 830449 w 1796874"/>
                <a:gd name="connsiteY7" fmla="*/ 1365083 h 3022570"/>
                <a:gd name="connsiteX8" fmla="*/ 99927 w 1796874"/>
                <a:gd name="connsiteY8" fmla="*/ 2530893 h 3022570"/>
                <a:gd name="connsiteX9" fmla="*/ 0 w 1796874"/>
                <a:gd name="connsiteY9" fmla="*/ 3022570 h 3022570"/>
                <a:gd name="connsiteX0" fmla="*/ 1796874 w 1796874"/>
                <a:gd name="connsiteY0" fmla="*/ 0 h 3022570"/>
                <a:gd name="connsiteX1" fmla="*/ 1425107 w 1796874"/>
                <a:gd name="connsiteY1" fmla="*/ 102240 h 3022570"/>
                <a:gd name="connsiteX2" fmla="*/ 1190478 w 1796874"/>
                <a:gd name="connsiteY2" fmla="*/ 248555 h 3022570"/>
                <a:gd name="connsiteX3" fmla="*/ 959050 w 1796874"/>
                <a:gd name="connsiteY3" fmla="*/ 539959 h 3022570"/>
                <a:gd name="connsiteX4" fmla="*/ 863800 w 1796874"/>
                <a:gd name="connsiteY4" fmla="*/ 705059 h 3022570"/>
                <a:gd name="connsiteX5" fmla="*/ 795327 w 1796874"/>
                <a:gd name="connsiteY5" fmla="*/ 859944 h 3022570"/>
                <a:gd name="connsiteX6" fmla="*/ 825700 w 1796874"/>
                <a:gd name="connsiteY6" fmla="*/ 1047959 h 3022570"/>
                <a:gd name="connsiteX7" fmla="*/ 830449 w 1796874"/>
                <a:gd name="connsiteY7" fmla="*/ 1365083 h 3022570"/>
                <a:gd name="connsiteX8" fmla="*/ 99927 w 1796874"/>
                <a:gd name="connsiteY8" fmla="*/ 2530893 h 3022570"/>
                <a:gd name="connsiteX9" fmla="*/ 0 w 1796874"/>
                <a:gd name="connsiteY9" fmla="*/ 3022570 h 3022570"/>
                <a:gd name="connsiteX0" fmla="*/ 1796874 w 1796874"/>
                <a:gd name="connsiteY0" fmla="*/ 0 h 3022570"/>
                <a:gd name="connsiteX1" fmla="*/ 1425107 w 1796874"/>
                <a:gd name="connsiteY1" fmla="*/ 102240 h 3022570"/>
                <a:gd name="connsiteX2" fmla="*/ 1190478 w 1796874"/>
                <a:gd name="connsiteY2" fmla="*/ 248555 h 3022570"/>
                <a:gd name="connsiteX3" fmla="*/ 959050 w 1796874"/>
                <a:gd name="connsiteY3" fmla="*/ 539959 h 3022570"/>
                <a:gd name="connsiteX4" fmla="*/ 863800 w 1796874"/>
                <a:gd name="connsiteY4" fmla="*/ 705059 h 3022570"/>
                <a:gd name="connsiteX5" fmla="*/ 795327 w 1796874"/>
                <a:gd name="connsiteY5" fmla="*/ 859944 h 3022570"/>
                <a:gd name="connsiteX6" fmla="*/ 825700 w 1796874"/>
                <a:gd name="connsiteY6" fmla="*/ 1047959 h 3022570"/>
                <a:gd name="connsiteX7" fmla="*/ 830449 w 1796874"/>
                <a:gd name="connsiteY7" fmla="*/ 1365083 h 3022570"/>
                <a:gd name="connsiteX8" fmla="*/ 99927 w 1796874"/>
                <a:gd name="connsiteY8" fmla="*/ 2530893 h 3022570"/>
                <a:gd name="connsiteX9" fmla="*/ 0 w 1796874"/>
                <a:gd name="connsiteY9" fmla="*/ 3022570 h 3022570"/>
                <a:gd name="connsiteX0" fmla="*/ 1796874 w 1796874"/>
                <a:gd name="connsiteY0" fmla="*/ 0 h 3022570"/>
                <a:gd name="connsiteX1" fmla="*/ 1425107 w 1796874"/>
                <a:gd name="connsiteY1" fmla="*/ 102240 h 3022570"/>
                <a:gd name="connsiteX2" fmla="*/ 1190478 w 1796874"/>
                <a:gd name="connsiteY2" fmla="*/ 248555 h 3022570"/>
                <a:gd name="connsiteX3" fmla="*/ 959050 w 1796874"/>
                <a:gd name="connsiteY3" fmla="*/ 539959 h 3022570"/>
                <a:gd name="connsiteX4" fmla="*/ 863800 w 1796874"/>
                <a:gd name="connsiteY4" fmla="*/ 705059 h 3022570"/>
                <a:gd name="connsiteX5" fmla="*/ 795327 w 1796874"/>
                <a:gd name="connsiteY5" fmla="*/ 859944 h 3022570"/>
                <a:gd name="connsiteX6" fmla="*/ 825700 w 1796874"/>
                <a:gd name="connsiteY6" fmla="*/ 1047959 h 3022570"/>
                <a:gd name="connsiteX7" fmla="*/ 830449 w 1796874"/>
                <a:gd name="connsiteY7" fmla="*/ 1365083 h 3022570"/>
                <a:gd name="connsiteX8" fmla="*/ 99927 w 1796874"/>
                <a:gd name="connsiteY8" fmla="*/ 2530893 h 3022570"/>
                <a:gd name="connsiteX9" fmla="*/ 0 w 1796874"/>
                <a:gd name="connsiteY9" fmla="*/ 3022570 h 3022570"/>
                <a:gd name="connsiteX0" fmla="*/ 1618545 w 1618545"/>
                <a:gd name="connsiteY0" fmla="*/ 0 h 2976845"/>
                <a:gd name="connsiteX1" fmla="*/ 1425107 w 1618545"/>
                <a:gd name="connsiteY1" fmla="*/ 56515 h 2976845"/>
                <a:gd name="connsiteX2" fmla="*/ 1190478 w 1618545"/>
                <a:gd name="connsiteY2" fmla="*/ 202830 h 2976845"/>
                <a:gd name="connsiteX3" fmla="*/ 959050 w 1618545"/>
                <a:gd name="connsiteY3" fmla="*/ 494234 h 2976845"/>
                <a:gd name="connsiteX4" fmla="*/ 863800 w 1618545"/>
                <a:gd name="connsiteY4" fmla="*/ 659334 h 2976845"/>
                <a:gd name="connsiteX5" fmla="*/ 795327 w 1618545"/>
                <a:gd name="connsiteY5" fmla="*/ 814219 h 2976845"/>
                <a:gd name="connsiteX6" fmla="*/ 825700 w 1618545"/>
                <a:gd name="connsiteY6" fmla="*/ 1002234 h 2976845"/>
                <a:gd name="connsiteX7" fmla="*/ 830449 w 1618545"/>
                <a:gd name="connsiteY7" fmla="*/ 1319358 h 2976845"/>
                <a:gd name="connsiteX8" fmla="*/ 99927 w 1618545"/>
                <a:gd name="connsiteY8" fmla="*/ 2485168 h 2976845"/>
                <a:gd name="connsiteX9" fmla="*/ 0 w 1618545"/>
                <a:gd name="connsiteY9" fmla="*/ 2976845 h 2976845"/>
                <a:gd name="connsiteX0" fmla="*/ 1618545 w 1618545"/>
                <a:gd name="connsiteY0" fmla="*/ 0 h 2976845"/>
                <a:gd name="connsiteX1" fmla="*/ 1425107 w 1618545"/>
                <a:gd name="connsiteY1" fmla="*/ 56515 h 2976845"/>
                <a:gd name="connsiteX2" fmla="*/ 1190478 w 1618545"/>
                <a:gd name="connsiteY2" fmla="*/ 202830 h 2976845"/>
                <a:gd name="connsiteX3" fmla="*/ 959050 w 1618545"/>
                <a:gd name="connsiteY3" fmla="*/ 494234 h 2976845"/>
                <a:gd name="connsiteX4" fmla="*/ 863800 w 1618545"/>
                <a:gd name="connsiteY4" fmla="*/ 659334 h 2976845"/>
                <a:gd name="connsiteX5" fmla="*/ 795327 w 1618545"/>
                <a:gd name="connsiteY5" fmla="*/ 814219 h 2976845"/>
                <a:gd name="connsiteX6" fmla="*/ 825700 w 1618545"/>
                <a:gd name="connsiteY6" fmla="*/ 1002234 h 2976845"/>
                <a:gd name="connsiteX7" fmla="*/ 830449 w 1618545"/>
                <a:gd name="connsiteY7" fmla="*/ 1319358 h 2976845"/>
                <a:gd name="connsiteX8" fmla="*/ 99927 w 1618545"/>
                <a:gd name="connsiteY8" fmla="*/ 2485168 h 2976845"/>
                <a:gd name="connsiteX9" fmla="*/ 0 w 1618545"/>
                <a:gd name="connsiteY9" fmla="*/ 2976845 h 2976845"/>
                <a:gd name="connsiteX0" fmla="*/ 1591110 w 1591110"/>
                <a:gd name="connsiteY0" fmla="*/ 0 h 2976845"/>
                <a:gd name="connsiteX1" fmla="*/ 1425107 w 1591110"/>
                <a:gd name="connsiteY1" fmla="*/ 56515 h 2976845"/>
                <a:gd name="connsiteX2" fmla="*/ 1190478 w 1591110"/>
                <a:gd name="connsiteY2" fmla="*/ 202830 h 2976845"/>
                <a:gd name="connsiteX3" fmla="*/ 959050 w 1591110"/>
                <a:gd name="connsiteY3" fmla="*/ 494234 h 2976845"/>
                <a:gd name="connsiteX4" fmla="*/ 863800 w 1591110"/>
                <a:gd name="connsiteY4" fmla="*/ 659334 h 2976845"/>
                <a:gd name="connsiteX5" fmla="*/ 795327 w 1591110"/>
                <a:gd name="connsiteY5" fmla="*/ 814219 h 2976845"/>
                <a:gd name="connsiteX6" fmla="*/ 825700 w 1591110"/>
                <a:gd name="connsiteY6" fmla="*/ 1002234 h 2976845"/>
                <a:gd name="connsiteX7" fmla="*/ 830449 w 1591110"/>
                <a:gd name="connsiteY7" fmla="*/ 1319358 h 2976845"/>
                <a:gd name="connsiteX8" fmla="*/ 99927 w 1591110"/>
                <a:gd name="connsiteY8" fmla="*/ 2485168 h 2976845"/>
                <a:gd name="connsiteX9" fmla="*/ 0 w 1591110"/>
                <a:gd name="connsiteY9" fmla="*/ 2976845 h 2976845"/>
                <a:gd name="connsiteX0" fmla="*/ 1491183 w 1491183"/>
                <a:gd name="connsiteY0" fmla="*/ 0 h 2485168"/>
                <a:gd name="connsiteX1" fmla="*/ 1325180 w 1491183"/>
                <a:gd name="connsiteY1" fmla="*/ 56515 h 2485168"/>
                <a:gd name="connsiteX2" fmla="*/ 1090551 w 1491183"/>
                <a:gd name="connsiteY2" fmla="*/ 202830 h 2485168"/>
                <a:gd name="connsiteX3" fmla="*/ 859123 w 1491183"/>
                <a:gd name="connsiteY3" fmla="*/ 494234 h 2485168"/>
                <a:gd name="connsiteX4" fmla="*/ 763873 w 1491183"/>
                <a:gd name="connsiteY4" fmla="*/ 659334 h 2485168"/>
                <a:gd name="connsiteX5" fmla="*/ 695400 w 1491183"/>
                <a:gd name="connsiteY5" fmla="*/ 814219 h 2485168"/>
                <a:gd name="connsiteX6" fmla="*/ 725773 w 1491183"/>
                <a:gd name="connsiteY6" fmla="*/ 1002234 h 2485168"/>
                <a:gd name="connsiteX7" fmla="*/ 730522 w 1491183"/>
                <a:gd name="connsiteY7" fmla="*/ 1319358 h 2485168"/>
                <a:gd name="connsiteX8" fmla="*/ 0 w 1491183"/>
                <a:gd name="connsiteY8" fmla="*/ 2485168 h 2485168"/>
                <a:gd name="connsiteX0" fmla="*/ 1267128 w 1267128"/>
                <a:gd name="connsiteY0" fmla="*/ 0 h 2155945"/>
                <a:gd name="connsiteX1" fmla="*/ 1101125 w 1267128"/>
                <a:gd name="connsiteY1" fmla="*/ 56515 h 2155945"/>
                <a:gd name="connsiteX2" fmla="*/ 866496 w 1267128"/>
                <a:gd name="connsiteY2" fmla="*/ 202830 h 2155945"/>
                <a:gd name="connsiteX3" fmla="*/ 635068 w 1267128"/>
                <a:gd name="connsiteY3" fmla="*/ 494234 h 2155945"/>
                <a:gd name="connsiteX4" fmla="*/ 539818 w 1267128"/>
                <a:gd name="connsiteY4" fmla="*/ 659334 h 2155945"/>
                <a:gd name="connsiteX5" fmla="*/ 471345 w 1267128"/>
                <a:gd name="connsiteY5" fmla="*/ 814219 h 2155945"/>
                <a:gd name="connsiteX6" fmla="*/ 501718 w 1267128"/>
                <a:gd name="connsiteY6" fmla="*/ 1002234 h 2155945"/>
                <a:gd name="connsiteX7" fmla="*/ 506467 w 1267128"/>
                <a:gd name="connsiteY7" fmla="*/ 1319358 h 2155945"/>
                <a:gd name="connsiteX8" fmla="*/ 0 w 1267128"/>
                <a:gd name="connsiteY8" fmla="*/ 2155945 h 2155945"/>
                <a:gd name="connsiteX0" fmla="*/ 1267128 w 1267128"/>
                <a:gd name="connsiteY0" fmla="*/ 0 h 2155945"/>
                <a:gd name="connsiteX1" fmla="*/ 1101125 w 1267128"/>
                <a:gd name="connsiteY1" fmla="*/ 56515 h 2155945"/>
                <a:gd name="connsiteX2" fmla="*/ 866496 w 1267128"/>
                <a:gd name="connsiteY2" fmla="*/ 202830 h 2155945"/>
                <a:gd name="connsiteX3" fmla="*/ 635068 w 1267128"/>
                <a:gd name="connsiteY3" fmla="*/ 494234 h 2155945"/>
                <a:gd name="connsiteX4" fmla="*/ 539818 w 1267128"/>
                <a:gd name="connsiteY4" fmla="*/ 659334 h 2155945"/>
                <a:gd name="connsiteX5" fmla="*/ 471345 w 1267128"/>
                <a:gd name="connsiteY5" fmla="*/ 814219 h 2155945"/>
                <a:gd name="connsiteX6" fmla="*/ 501718 w 1267128"/>
                <a:gd name="connsiteY6" fmla="*/ 1002234 h 2155945"/>
                <a:gd name="connsiteX7" fmla="*/ 506467 w 1267128"/>
                <a:gd name="connsiteY7" fmla="*/ 1319358 h 2155945"/>
                <a:gd name="connsiteX8" fmla="*/ 0 w 1267128"/>
                <a:gd name="connsiteY8" fmla="*/ 2155945 h 2155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7128" h="2155945">
                  <a:moveTo>
                    <a:pt x="1267128" y="0"/>
                  </a:moveTo>
                  <a:cubicBezTo>
                    <a:pt x="1129775" y="34246"/>
                    <a:pt x="1167897" y="22710"/>
                    <a:pt x="1101125" y="56515"/>
                  </a:cubicBezTo>
                  <a:cubicBezTo>
                    <a:pt x="1034353" y="90320"/>
                    <a:pt x="944172" y="129877"/>
                    <a:pt x="866496" y="202830"/>
                  </a:cubicBezTo>
                  <a:cubicBezTo>
                    <a:pt x="788820" y="275783"/>
                    <a:pt x="689514" y="418150"/>
                    <a:pt x="635068" y="494234"/>
                  </a:cubicBezTo>
                  <a:cubicBezTo>
                    <a:pt x="580622" y="570318"/>
                    <a:pt x="567105" y="606003"/>
                    <a:pt x="539818" y="659334"/>
                  </a:cubicBezTo>
                  <a:cubicBezTo>
                    <a:pt x="512531" y="712665"/>
                    <a:pt x="485424" y="722292"/>
                    <a:pt x="471345" y="814219"/>
                  </a:cubicBezTo>
                  <a:cubicBezTo>
                    <a:pt x="457266" y="906146"/>
                    <a:pt x="480408" y="914252"/>
                    <a:pt x="501718" y="1002234"/>
                  </a:cubicBezTo>
                  <a:cubicBezTo>
                    <a:pt x="523028" y="1090216"/>
                    <a:pt x="533414" y="1146559"/>
                    <a:pt x="506467" y="1319358"/>
                  </a:cubicBezTo>
                  <a:cubicBezTo>
                    <a:pt x="412855" y="1563950"/>
                    <a:pt x="251867" y="1770811"/>
                    <a:pt x="0" y="2155945"/>
                  </a:cubicBezTo>
                </a:path>
              </a:pathLst>
            </a:custGeom>
            <a:noFill/>
            <a:ln w="5715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2"/>
              <a:endParaRPr kumimoji="1" lang="ja-JP" altLang="en-US" sz="1298">
                <a:solidFill>
                  <a:prstClr val="white"/>
                </a:solidFill>
                <a:latin typeface="Calibri"/>
                <a:ea typeface="ＭＳ Ｐゴシック" panose="020B0600070205080204" pitchFamily="50" charset="-128"/>
              </a:endParaRPr>
            </a:p>
          </p:txBody>
        </p:sp>
        <p:sp>
          <p:nvSpPr>
            <p:cNvPr id="368" name="フリーフォーム: 図形 367">
              <a:extLst>
                <a:ext uri="{FF2B5EF4-FFF2-40B4-BE49-F238E27FC236}">
                  <a16:creationId xmlns:a16="http://schemas.microsoft.com/office/drawing/2014/main" id="{4A312DAD-5FCF-2099-1D8C-E3F4AD202E04}"/>
                </a:ext>
              </a:extLst>
            </p:cNvPr>
            <p:cNvSpPr/>
            <p:nvPr/>
          </p:nvSpPr>
          <p:spPr>
            <a:xfrm>
              <a:off x="3076094" y="3895138"/>
              <a:ext cx="60250" cy="64179"/>
            </a:xfrm>
            <a:custGeom>
              <a:avLst/>
              <a:gdLst>
                <a:gd name="connsiteX0" fmla="*/ 0 w 112466"/>
                <a:gd name="connsiteY0" fmla="*/ 26894 h 119801"/>
                <a:gd name="connsiteX1" fmla="*/ 46453 w 112466"/>
                <a:gd name="connsiteY1" fmla="*/ 0 h 119801"/>
                <a:gd name="connsiteX2" fmla="*/ 53788 w 112466"/>
                <a:gd name="connsiteY2" fmla="*/ 9780 h 119801"/>
                <a:gd name="connsiteX3" fmla="*/ 70902 w 112466"/>
                <a:gd name="connsiteY3" fmla="*/ 2445 h 119801"/>
                <a:gd name="connsiteX4" fmla="*/ 112466 w 112466"/>
                <a:gd name="connsiteY4" fmla="*/ 92907 h 119801"/>
                <a:gd name="connsiteX5" fmla="*/ 63568 w 112466"/>
                <a:gd name="connsiteY5" fmla="*/ 119801 h 119801"/>
                <a:gd name="connsiteX6" fmla="*/ 0 w 112466"/>
                <a:gd name="connsiteY6" fmla="*/ 26894 h 119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466" h="119801">
                  <a:moveTo>
                    <a:pt x="0" y="26894"/>
                  </a:moveTo>
                  <a:lnTo>
                    <a:pt x="46453" y="0"/>
                  </a:lnTo>
                  <a:lnTo>
                    <a:pt x="53788" y="9780"/>
                  </a:lnTo>
                  <a:lnTo>
                    <a:pt x="70902" y="2445"/>
                  </a:lnTo>
                  <a:lnTo>
                    <a:pt x="112466" y="92907"/>
                  </a:lnTo>
                  <a:lnTo>
                    <a:pt x="63568" y="119801"/>
                  </a:lnTo>
                  <a:lnTo>
                    <a:pt x="0" y="26894"/>
                  </a:lnTo>
                  <a:close/>
                </a:path>
              </a:pathLst>
            </a:custGeom>
            <a:solidFill>
              <a:srgbClr val="0070C0">
                <a:alpha val="50000"/>
              </a:srgbClr>
            </a:solid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2"/>
              <a:endParaRPr kumimoji="1" lang="ja-JP" altLang="en-US" sz="1339" dirty="0">
                <a:solidFill>
                  <a:prstClr val="white"/>
                </a:solidFill>
                <a:latin typeface="Calibri"/>
                <a:ea typeface="ＭＳ Ｐゴシック" panose="020B0600070205080204" pitchFamily="50" charset="-128"/>
              </a:endParaRPr>
            </a:p>
          </p:txBody>
        </p:sp>
        <p:sp>
          <p:nvSpPr>
            <p:cNvPr id="369" name="フリーフォーム: 図形 368">
              <a:extLst>
                <a:ext uri="{FF2B5EF4-FFF2-40B4-BE49-F238E27FC236}">
                  <a16:creationId xmlns:a16="http://schemas.microsoft.com/office/drawing/2014/main" id="{50D6AACB-173C-ED31-3284-07DB1AC500FB}"/>
                </a:ext>
              </a:extLst>
            </p:cNvPr>
            <p:cNvSpPr/>
            <p:nvPr/>
          </p:nvSpPr>
          <p:spPr>
            <a:xfrm>
              <a:off x="3134694" y="3831563"/>
              <a:ext cx="130978" cy="141456"/>
            </a:xfrm>
            <a:custGeom>
              <a:avLst/>
              <a:gdLst>
                <a:gd name="connsiteX0" fmla="*/ 58678 w 244492"/>
                <a:gd name="connsiteY0" fmla="*/ 264051 h 264051"/>
                <a:gd name="connsiteX1" fmla="*/ 14670 w 244492"/>
                <a:gd name="connsiteY1" fmla="*/ 166254 h 264051"/>
                <a:gd name="connsiteX2" fmla="*/ 0 w 244492"/>
                <a:gd name="connsiteY2" fmla="*/ 88017 h 264051"/>
                <a:gd name="connsiteX3" fmla="*/ 4890 w 244492"/>
                <a:gd name="connsiteY3" fmla="*/ 66012 h 264051"/>
                <a:gd name="connsiteX4" fmla="*/ 17115 w 244492"/>
                <a:gd name="connsiteY4" fmla="*/ 44008 h 264051"/>
                <a:gd name="connsiteX5" fmla="*/ 102687 w 244492"/>
                <a:gd name="connsiteY5" fmla="*/ 0 h 264051"/>
                <a:gd name="connsiteX6" fmla="*/ 132026 w 244492"/>
                <a:gd name="connsiteY6" fmla="*/ 53788 h 264051"/>
                <a:gd name="connsiteX7" fmla="*/ 163810 w 244492"/>
                <a:gd name="connsiteY7" fmla="*/ 39118 h 264051"/>
                <a:gd name="connsiteX8" fmla="*/ 168700 w 244492"/>
                <a:gd name="connsiteY8" fmla="*/ 58678 h 264051"/>
                <a:gd name="connsiteX9" fmla="*/ 136916 w 244492"/>
                <a:gd name="connsiteY9" fmla="*/ 75792 h 264051"/>
                <a:gd name="connsiteX10" fmla="*/ 151585 w 244492"/>
                <a:gd name="connsiteY10" fmla="*/ 102686 h 264051"/>
                <a:gd name="connsiteX11" fmla="*/ 205374 w 244492"/>
                <a:gd name="connsiteY11" fmla="*/ 75792 h 264051"/>
                <a:gd name="connsiteX12" fmla="*/ 244492 w 244492"/>
                <a:gd name="connsiteY12" fmla="*/ 144250 h 264051"/>
                <a:gd name="connsiteX13" fmla="*/ 244492 w 244492"/>
                <a:gd name="connsiteY13" fmla="*/ 156474 h 264051"/>
                <a:gd name="connsiteX14" fmla="*/ 58678 w 244492"/>
                <a:gd name="connsiteY14" fmla="*/ 264051 h 264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492" h="264051">
                  <a:moveTo>
                    <a:pt x="58678" y="264051"/>
                  </a:moveTo>
                  <a:lnTo>
                    <a:pt x="14670" y="166254"/>
                  </a:lnTo>
                  <a:lnTo>
                    <a:pt x="0" y="88017"/>
                  </a:lnTo>
                  <a:lnTo>
                    <a:pt x="4890" y="66012"/>
                  </a:lnTo>
                  <a:lnTo>
                    <a:pt x="17115" y="44008"/>
                  </a:lnTo>
                  <a:lnTo>
                    <a:pt x="102687" y="0"/>
                  </a:lnTo>
                  <a:lnTo>
                    <a:pt x="132026" y="53788"/>
                  </a:lnTo>
                  <a:lnTo>
                    <a:pt x="163810" y="39118"/>
                  </a:lnTo>
                  <a:lnTo>
                    <a:pt x="168700" y="58678"/>
                  </a:lnTo>
                  <a:lnTo>
                    <a:pt x="136916" y="75792"/>
                  </a:lnTo>
                  <a:lnTo>
                    <a:pt x="151585" y="102686"/>
                  </a:lnTo>
                  <a:lnTo>
                    <a:pt x="205374" y="75792"/>
                  </a:lnTo>
                  <a:lnTo>
                    <a:pt x="244492" y="144250"/>
                  </a:lnTo>
                  <a:lnTo>
                    <a:pt x="244492" y="156474"/>
                  </a:lnTo>
                  <a:lnTo>
                    <a:pt x="58678" y="264051"/>
                  </a:lnTo>
                  <a:close/>
                </a:path>
              </a:pathLst>
            </a:custGeom>
            <a:solidFill>
              <a:srgbClr val="0070C0">
                <a:alpha val="50000"/>
              </a:srgbClr>
            </a:solid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2"/>
              <a:endParaRPr kumimoji="1" lang="ja-JP" altLang="en-US" sz="1339" dirty="0">
                <a:solidFill>
                  <a:prstClr val="white"/>
                </a:solidFill>
                <a:latin typeface="Calibri"/>
                <a:ea typeface="ＭＳ Ｐゴシック" panose="020B0600070205080204" pitchFamily="50" charset="-128"/>
              </a:endParaRPr>
            </a:p>
          </p:txBody>
        </p:sp>
        <p:sp>
          <p:nvSpPr>
            <p:cNvPr id="375" name="正方形/長方形 374">
              <a:extLst>
                <a:ext uri="{FF2B5EF4-FFF2-40B4-BE49-F238E27FC236}">
                  <a16:creationId xmlns:a16="http://schemas.microsoft.com/office/drawing/2014/main" id="{51B4BBEF-254F-5779-E3E6-395D57E4F2EF}"/>
                </a:ext>
              </a:extLst>
            </p:cNvPr>
            <p:cNvSpPr/>
            <p:nvPr/>
          </p:nvSpPr>
          <p:spPr>
            <a:xfrm>
              <a:off x="3440863" y="2533487"/>
              <a:ext cx="1011587" cy="236147"/>
            </a:xfrm>
            <a:prstGeom prst="rect">
              <a:avLst/>
            </a:prstGeom>
            <a:noFill/>
            <a:ln w="12700">
              <a:no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9286" tIns="19286" rIns="19286" bIns="19286" rtlCol="0" anchor="ctr"/>
            <a:lstStyle/>
            <a:p>
              <a:pPr algn="ctr" defTabSz="685782"/>
              <a:r>
                <a:rPr kumimoji="1" lang="ja-JP" altLang="en-US" sz="750" b="1" dirty="0">
                  <a:solidFill>
                    <a:srgbClr val="4BACC6"/>
                  </a:solidFill>
                  <a:effectLst>
                    <a:glow rad="101600">
                      <a:prstClr val="white">
                        <a:alpha val="60000"/>
                      </a:prstClr>
                    </a:glow>
                  </a:effectLst>
                  <a:latin typeface="Calibri"/>
                  <a:ea typeface="ＭＳ Ｐゴシック" panose="020B0600070205080204" pitchFamily="50" charset="-128"/>
                </a:rPr>
                <a:t>民間都市開発</a:t>
              </a:r>
              <a:endParaRPr kumimoji="1" lang="en-US" altLang="ja-JP" sz="750" b="1" dirty="0">
                <a:solidFill>
                  <a:srgbClr val="4BACC6"/>
                </a:solidFill>
                <a:effectLst>
                  <a:glow rad="101600">
                    <a:prstClr val="white">
                      <a:alpha val="60000"/>
                    </a:prstClr>
                  </a:glow>
                </a:effectLst>
                <a:latin typeface="Calibri"/>
                <a:ea typeface="ＭＳ Ｐゴシック" panose="020B0600070205080204" pitchFamily="50" charset="-128"/>
              </a:endParaRPr>
            </a:p>
          </p:txBody>
        </p:sp>
        <p:sp>
          <p:nvSpPr>
            <p:cNvPr id="377" name="テキスト ボックス 6">
              <a:extLst>
                <a:ext uri="{FF2B5EF4-FFF2-40B4-BE49-F238E27FC236}">
                  <a16:creationId xmlns:a16="http://schemas.microsoft.com/office/drawing/2014/main" id="{EF0B6BC0-07ED-8388-6035-B37656B017E9}"/>
                </a:ext>
              </a:extLst>
            </p:cNvPr>
            <p:cNvSpPr txBox="1"/>
            <p:nvPr/>
          </p:nvSpPr>
          <p:spPr>
            <a:xfrm>
              <a:off x="6846790" y="717851"/>
              <a:ext cx="529718" cy="212254"/>
            </a:xfrm>
            <a:prstGeom prst="rect">
              <a:avLst/>
            </a:prstGeom>
            <a:solidFill>
              <a:schemeClr val="bg1"/>
            </a:solidFill>
          </p:spPr>
          <p:txBody>
            <a:bodyPr wrap="none" lIns="0" tIns="0" rIns="0" bIns="0"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489844"/>
              <a:r>
                <a:rPr lang="ja-JP" altLang="en-US" sz="964" b="1" dirty="0">
                  <a:solidFill>
                    <a:prstClr val="black"/>
                  </a:solidFill>
                  <a:effectLst>
                    <a:glow rad="88900">
                      <a:prstClr val="white"/>
                    </a:glow>
                  </a:effectLst>
                  <a:latin typeface="Calibri"/>
                  <a:ea typeface="ＭＳ Ｐゴシック" panose="020B0600070205080204" pitchFamily="50" charset="-128"/>
                </a:rPr>
                <a:t>淡路駅</a:t>
              </a:r>
            </a:p>
          </p:txBody>
        </p:sp>
        <p:sp>
          <p:nvSpPr>
            <p:cNvPr id="378" name="正方形/長方形 377">
              <a:extLst>
                <a:ext uri="{FF2B5EF4-FFF2-40B4-BE49-F238E27FC236}">
                  <a16:creationId xmlns:a16="http://schemas.microsoft.com/office/drawing/2014/main" id="{6705C364-EF38-8555-E953-CFABD5486DD4}"/>
                </a:ext>
              </a:extLst>
            </p:cNvPr>
            <p:cNvSpPr/>
            <p:nvPr/>
          </p:nvSpPr>
          <p:spPr>
            <a:xfrm>
              <a:off x="5170984" y="805584"/>
              <a:ext cx="1747400" cy="221049"/>
            </a:xfrm>
            <a:prstGeom prst="rect">
              <a:avLst/>
            </a:prstGeom>
            <a:noFill/>
            <a:ln w="12700">
              <a:no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19286" bIns="19286" rtlCol="0" anchor="ctr"/>
            <a:lstStyle/>
            <a:p>
              <a:pPr algn="r" defTabSz="685782"/>
              <a:r>
                <a:rPr kumimoji="1" lang="ja-JP" altLang="en-US" sz="750" b="1" dirty="0">
                  <a:solidFill>
                    <a:srgbClr val="4BACC6"/>
                  </a:solidFill>
                  <a:effectLst>
                    <a:glow rad="101600">
                      <a:prstClr val="white">
                        <a:alpha val="60000"/>
                      </a:prstClr>
                    </a:glow>
                  </a:effectLst>
                  <a:latin typeface="ＭＳ Ｐゴシック" panose="020B0600070205080204" pitchFamily="50" charset="-128"/>
                  <a:ea typeface="ＭＳ Ｐゴシック" panose="020B0600070205080204" pitchFamily="50" charset="-128"/>
                </a:rPr>
                <a:t>市営住宅余剰地の活用</a:t>
              </a:r>
              <a:endParaRPr kumimoji="1" lang="en-US" altLang="ja-JP" sz="750" b="1" dirty="0">
                <a:solidFill>
                  <a:srgbClr val="4BACC6"/>
                </a:solidFill>
                <a:effectLst>
                  <a:glow rad="101600">
                    <a:prstClr val="white">
                      <a:alpha val="60000"/>
                    </a:prstClr>
                  </a:glow>
                </a:effectLst>
                <a:latin typeface="ＭＳ Ｐゴシック" panose="020B0600070205080204" pitchFamily="50" charset="-128"/>
                <a:ea typeface="ＭＳ Ｐゴシック" panose="020B0600070205080204" pitchFamily="50" charset="-128"/>
              </a:endParaRPr>
            </a:p>
          </p:txBody>
        </p:sp>
        <p:grpSp>
          <p:nvGrpSpPr>
            <p:cNvPr id="379" name="グループ化 378">
              <a:extLst>
                <a:ext uri="{FF2B5EF4-FFF2-40B4-BE49-F238E27FC236}">
                  <a16:creationId xmlns:a16="http://schemas.microsoft.com/office/drawing/2014/main" id="{6450A491-ABC5-39EE-50BE-CF9298E1E961}"/>
                </a:ext>
              </a:extLst>
            </p:cNvPr>
            <p:cNvGrpSpPr/>
            <p:nvPr/>
          </p:nvGrpSpPr>
          <p:grpSpPr>
            <a:xfrm>
              <a:off x="7878153" y="-150400"/>
              <a:ext cx="938310" cy="3087720"/>
              <a:chOff x="7749262" y="-155886"/>
              <a:chExt cx="938310" cy="3087720"/>
            </a:xfrm>
          </p:grpSpPr>
          <p:sp>
            <p:nvSpPr>
              <p:cNvPr id="408" name="下矢印 30">
                <a:extLst>
                  <a:ext uri="{FF2B5EF4-FFF2-40B4-BE49-F238E27FC236}">
                    <a16:creationId xmlns:a16="http://schemas.microsoft.com/office/drawing/2014/main" id="{9DA40302-9429-645E-180A-E3A52C49AB57}"/>
                  </a:ext>
                </a:extLst>
              </p:cNvPr>
              <p:cNvSpPr/>
              <p:nvPr/>
            </p:nvSpPr>
            <p:spPr>
              <a:xfrm rot="5400000">
                <a:off x="6624944" y="968432"/>
                <a:ext cx="3087720" cy="839084"/>
              </a:xfrm>
              <a:prstGeom prst="downArrow">
                <a:avLst>
                  <a:gd name="adj1" fmla="val 73176"/>
                  <a:gd name="adj2" fmla="val 53942"/>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2"/>
                <a:endParaRPr kumimoji="1" lang="ja-JP" altLang="en-US" sz="1298">
                  <a:solidFill>
                    <a:prstClr val="white"/>
                  </a:solidFill>
                  <a:latin typeface="Calibri"/>
                  <a:ea typeface="ＭＳ Ｐゴシック" panose="020B0600070205080204" pitchFamily="50" charset="-128"/>
                </a:endParaRPr>
              </a:p>
            </p:txBody>
          </p:sp>
          <p:sp>
            <p:nvSpPr>
              <p:cNvPr id="409" name="テキスト ボックス 408">
                <a:extLst>
                  <a:ext uri="{FF2B5EF4-FFF2-40B4-BE49-F238E27FC236}">
                    <a16:creationId xmlns:a16="http://schemas.microsoft.com/office/drawing/2014/main" id="{5E304F94-D3F0-DCB2-A9A1-3EEB3DB91500}"/>
                  </a:ext>
                </a:extLst>
              </p:cNvPr>
              <p:cNvSpPr txBox="1"/>
              <p:nvPr/>
            </p:nvSpPr>
            <p:spPr>
              <a:xfrm>
                <a:off x="7895058" y="525665"/>
                <a:ext cx="792514" cy="2291569"/>
              </a:xfrm>
              <a:prstGeom prst="rect">
                <a:avLst/>
              </a:prstGeom>
              <a:noFill/>
            </p:spPr>
            <p:txBody>
              <a:bodyPr vert="eaVert" wrap="square" rtlCol="0">
                <a:spAutoFit/>
              </a:bodyPr>
              <a:lstStyle/>
              <a:p>
                <a:pPr defTabSz="685782"/>
                <a:r>
                  <a:rPr kumimoji="1" lang="ja-JP" altLang="en-US" sz="1200" b="1" dirty="0">
                    <a:solidFill>
                      <a:prstClr val="black"/>
                    </a:solidFill>
                    <a:latin typeface="ＭＳ Ｐゴシック" panose="020B0600070205080204" pitchFamily="50" charset="-128"/>
                    <a:ea typeface="ＭＳ Ｐゴシック" panose="020B0600070205080204" pitchFamily="50" charset="-128"/>
                  </a:rPr>
                  <a:t>北陸新幹線</a:t>
                </a:r>
                <a:endParaRPr kumimoji="1" lang="en-US" altLang="ja-JP" sz="1200" b="1" dirty="0">
                  <a:solidFill>
                    <a:prstClr val="black"/>
                  </a:solidFill>
                  <a:latin typeface="ＭＳ Ｐゴシック" panose="020B0600070205080204" pitchFamily="50" charset="-128"/>
                  <a:ea typeface="ＭＳ Ｐゴシック" panose="020B0600070205080204" pitchFamily="50" charset="-128"/>
                </a:endParaRPr>
              </a:p>
              <a:p>
                <a:pPr defTabSz="685782"/>
                <a:r>
                  <a:rPr kumimoji="1" lang="ja-JP" altLang="en-US" sz="1200" b="1" dirty="0">
                    <a:solidFill>
                      <a:prstClr val="black"/>
                    </a:solidFill>
                    <a:latin typeface="ＭＳ Ｐゴシック" panose="020B0600070205080204" pitchFamily="50" charset="-128"/>
                    <a:ea typeface="ＭＳ Ｐゴシック" panose="020B0600070205080204" pitchFamily="50" charset="-128"/>
                  </a:rPr>
                  <a:t>リニア中央新幹線</a:t>
                </a:r>
              </a:p>
            </p:txBody>
          </p:sp>
        </p:grpSp>
        <p:sp>
          <p:nvSpPr>
            <p:cNvPr id="380" name="正方形/長方形 379">
              <a:extLst>
                <a:ext uri="{FF2B5EF4-FFF2-40B4-BE49-F238E27FC236}">
                  <a16:creationId xmlns:a16="http://schemas.microsoft.com/office/drawing/2014/main" id="{C9778534-DB15-7881-9F4A-71527884F5FE}"/>
                </a:ext>
              </a:extLst>
            </p:cNvPr>
            <p:cNvSpPr/>
            <p:nvPr/>
          </p:nvSpPr>
          <p:spPr>
            <a:xfrm>
              <a:off x="4777334" y="2160686"/>
              <a:ext cx="1463535" cy="272195"/>
            </a:xfrm>
            <a:prstGeom prst="rect">
              <a:avLst/>
            </a:prstGeom>
            <a:noFill/>
            <a:ln w="12700">
              <a:no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19286" bIns="19286" rtlCol="0" anchor="ctr"/>
            <a:lstStyle/>
            <a:p>
              <a:pPr algn="ctr" defTabSz="685782"/>
              <a:r>
                <a:rPr kumimoji="1" lang="ja-JP" altLang="en-US" sz="750" b="1" dirty="0">
                  <a:solidFill>
                    <a:srgbClr val="4BACC6"/>
                  </a:solidFill>
                  <a:effectLst>
                    <a:glow rad="101600">
                      <a:prstClr val="white">
                        <a:alpha val="60000"/>
                      </a:prstClr>
                    </a:glow>
                  </a:effectLst>
                  <a:latin typeface="Calibri"/>
                  <a:ea typeface="ＭＳ Ｐゴシック" panose="020B0600070205080204" pitchFamily="50" charset="-128"/>
                </a:rPr>
                <a:t>広域交通結節施設</a:t>
              </a:r>
              <a:endParaRPr kumimoji="1" lang="en-US" altLang="ja-JP" sz="750" b="1" dirty="0">
                <a:solidFill>
                  <a:srgbClr val="4BACC6"/>
                </a:solidFill>
                <a:effectLst>
                  <a:glow rad="101600">
                    <a:prstClr val="white">
                      <a:alpha val="60000"/>
                    </a:prstClr>
                  </a:glow>
                </a:effectLst>
                <a:latin typeface="Calibri"/>
                <a:ea typeface="ＭＳ Ｐゴシック" panose="020B0600070205080204" pitchFamily="50" charset="-128"/>
              </a:endParaRPr>
            </a:p>
          </p:txBody>
        </p:sp>
        <p:sp>
          <p:nvSpPr>
            <p:cNvPr id="381" name="フリーフォーム: 図形 380">
              <a:extLst>
                <a:ext uri="{FF2B5EF4-FFF2-40B4-BE49-F238E27FC236}">
                  <a16:creationId xmlns:a16="http://schemas.microsoft.com/office/drawing/2014/main" id="{24109C5D-AC3F-965A-AA0F-8E71E590748F}"/>
                </a:ext>
              </a:extLst>
            </p:cNvPr>
            <p:cNvSpPr/>
            <p:nvPr/>
          </p:nvSpPr>
          <p:spPr>
            <a:xfrm>
              <a:off x="4290690" y="2038252"/>
              <a:ext cx="772452" cy="549006"/>
            </a:xfrm>
            <a:custGeom>
              <a:avLst/>
              <a:gdLst>
                <a:gd name="connsiteX0" fmla="*/ 0 w 2929317"/>
                <a:gd name="connsiteY0" fmla="*/ 0 h 1011504"/>
                <a:gd name="connsiteX1" fmla="*/ 2281954 w 2929317"/>
                <a:gd name="connsiteY1" fmla="*/ 1011504 h 1011504"/>
                <a:gd name="connsiteX2" fmla="*/ 2929317 w 2929317"/>
                <a:gd name="connsiteY2" fmla="*/ 663547 h 1011504"/>
                <a:gd name="connsiteX0" fmla="*/ 0 w 2917003"/>
                <a:gd name="connsiteY0" fmla="*/ 0 h 560191"/>
                <a:gd name="connsiteX1" fmla="*/ 2269640 w 2917003"/>
                <a:gd name="connsiteY1" fmla="*/ 560191 h 560191"/>
                <a:gd name="connsiteX2" fmla="*/ 2917003 w 2917003"/>
                <a:gd name="connsiteY2" fmla="*/ 212234 h 560191"/>
                <a:gd name="connsiteX0" fmla="*/ 0 w 2917003"/>
                <a:gd name="connsiteY0" fmla="*/ 0 h 671170"/>
                <a:gd name="connsiteX1" fmla="*/ 2269640 w 2917003"/>
                <a:gd name="connsiteY1" fmla="*/ 671170 h 671170"/>
                <a:gd name="connsiteX2" fmla="*/ 2917003 w 2917003"/>
                <a:gd name="connsiteY2" fmla="*/ 323213 h 671170"/>
                <a:gd name="connsiteX0" fmla="*/ 0 w 3015515"/>
                <a:gd name="connsiteY0" fmla="*/ 0 h 996707"/>
                <a:gd name="connsiteX1" fmla="*/ 2368152 w 3015515"/>
                <a:gd name="connsiteY1" fmla="*/ 996707 h 996707"/>
                <a:gd name="connsiteX2" fmla="*/ 3015515 w 3015515"/>
                <a:gd name="connsiteY2" fmla="*/ 648750 h 996707"/>
                <a:gd name="connsiteX0" fmla="*/ 0 w 3015515"/>
                <a:gd name="connsiteY0" fmla="*/ 0 h 1174272"/>
                <a:gd name="connsiteX1" fmla="*/ 1875590 w 3015515"/>
                <a:gd name="connsiteY1" fmla="*/ 1174272 h 1174272"/>
                <a:gd name="connsiteX2" fmla="*/ 3015515 w 3015515"/>
                <a:gd name="connsiteY2" fmla="*/ 648750 h 1174272"/>
                <a:gd name="connsiteX0" fmla="*/ 0 w 1593443"/>
                <a:gd name="connsiteY0" fmla="*/ 1537816 h 1537816"/>
                <a:gd name="connsiteX1" fmla="*/ 453518 w 1593443"/>
                <a:gd name="connsiteY1" fmla="*/ 525522 h 1537816"/>
                <a:gd name="connsiteX2" fmla="*/ 1593443 w 1593443"/>
                <a:gd name="connsiteY2" fmla="*/ 0 h 1537816"/>
                <a:gd name="connsiteX0" fmla="*/ 0 w 1593443"/>
                <a:gd name="connsiteY0" fmla="*/ 1537816 h 1537816"/>
                <a:gd name="connsiteX1" fmla="*/ 1593443 w 1593443"/>
                <a:gd name="connsiteY1" fmla="*/ 0 h 1537816"/>
                <a:gd name="connsiteX0" fmla="*/ 0 w 1761645"/>
                <a:gd name="connsiteY0" fmla="*/ 1528628 h 1528628"/>
                <a:gd name="connsiteX1" fmla="*/ 1761645 w 1761645"/>
                <a:gd name="connsiteY1" fmla="*/ 0 h 1528628"/>
                <a:gd name="connsiteX0" fmla="*/ 0 w 1685189"/>
                <a:gd name="connsiteY0" fmla="*/ 1510253 h 1510253"/>
                <a:gd name="connsiteX1" fmla="*/ 1685189 w 1685189"/>
                <a:gd name="connsiteY1" fmla="*/ 0 h 1510253"/>
              </a:gdLst>
              <a:ahLst/>
              <a:cxnLst>
                <a:cxn ang="0">
                  <a:pos x="connsiteX0" y="connsiteY0"/>
                </a:cxn>
                <a:cxn ang="0">
                  <a:pos x="connsiteX1" y="connsiteY1"/>
                </a:cxn>
              </a:cxnLst>
              <a:rect l="l" t="t" r="r" b="b"/>
              <a:pathLst>
                <a:path w="1685189" h="1510253">
                  <a:moveTo>
                    <a:pt x="0" y="1510253"/>
                  </a:moveTo>
                  <a:lnTo>
                    <a:pt x="1685189" y="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782"/>
              <a:endParaRPr kumimoji="1" lang="ja-JP" altLang="en-US" sz="1339">
                <a:solidFill>
                  <a:prstClr val="black"/>
                </a:solidFill>
                <a:latin typeface="Calibri"/>
                <a:ea typeface="ＭＳ Ｐゴシック" panose="020B0600070205080204" pitchFamily="50" charset="-128"/>
              </a:endParaRPr>
            </a:p>
          </p:txBody>
        </p:sp>
        <p:cxnSp>
          <p:nvCxnSpPr>
            <p:cNvPr id="382" name="直線コネクタ 381">
              <a:extLst>
                <a:ext uri="{FF2B5EF4-FFF2-40B4-BE49-F238E27FC236}">
                  <a16:creationId xmlns:a16="http://schemas.microsoft.com/office/drawing/2014/main" id="{348BDBF6-2889-ACB1-1C1C-B085C0EC4B28}"/>
                </a:ext>
              </a:extLst>
            </p:cNvPr>
            <p:cNvCxnSpPr>
              <a:cxnSpLocks/>
              <a:stCxn id="255" idx="5"/>
              <a:endCxn id="381" idx="0"/>
            </p:cNvCxnSpPr>
            <p:nvPr/>
          </p:nvCxnSpPr>
          <p:spPr>
            <a:xfrm flipH="1">
              <a:off x="4290689" y="1596699"/>
              <a:ext cx="258069" cy="9905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3" name="直線コネクタ 382">
              <a:extLst>
                <a:ext uri="{FF2B5EF4-FFF2-40B4-BE49-F238E27FC236}">
                  <a16:creationId xmlns:a16="http://schemas.microsoft.com/office/drawing/2014/main" id="{01BC5CFB-74DA-4DAF-A6AC-357CAB1FAAF2}"/>
                </a:ext>
              </a:extLst>
            </p:cNvPr>
            <p:cNvCxnSpPr>
              <a:cxnSpLocks/>
              <a:stCxn id="381" idx="0"/>
            </p:cNvCxnSpPr>
            <p:nvPr/>
          </p:nvCxnSpPr>
          <p:spPr>
            <a:xfrm flipV="1">
              <a:off x="4290690" y="1784415"/>
              <a:ext cx="516171" cy="80284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4" name="フリーフォーム: 図形 383">
              <a:extLst>
                <a:ext uri="{FF2B5EF4-FFF2-40B4-BE49-F238E27FC236}">
                  <a16:creationId xmlns:a16="http://schemas.microsoft.com/office/drawing/2014/main" id="{6C9466F6-A3C9-0130-3CCD-173710F215C3}"/>
                </a:ext>
              </a:extLst>
            </p:cNvPr>
            <p:cNvSpPr/>
            <p:nvPr/>
          </p:nvSpPr>
          <p:spPr>
            <a:xfrm>
              <a:off x="4378492" y="1754479"/>
              <a:ext cx="505947" cy="216458"/>
            </a:xfrm>
            <a:custGeom>
              <a:avLst/>
              <a:gdLst>
                <a:gd name="connsiteX0" fmla="*/ 0 w 944435"/>
                <a:gd name="connsiteY0" fmla="*/ 367095 h 367095"/>
                <a:gd name="connsiteX1" fmla="*/ 917737 w 944435"/>
                <a:gd name="connsiteY1" fmla="*/ 0 h 367095"/>
                <a:gd name="connsiteX2" fmla="*/ 944435 w 944435"/>
                <a:gd name="connsiteY2" fmla="*/ 63408 h 367095"/>
                <a:gd name="connsiteX3" fmla="*/ 0 w 944435"/>
                <a:gd name="connsiteY3" fmla="*/ 367095 h 367095"/>
                <a:gd name="connsiteX0" fmla="*/ 0 w 944435"/>
                <a:gd name="connsiteY0" fmla="*/ 367095 h 367095"/>
                <a:gd name="connsiteX1" fmla="*/ 917737 w 944435"/>
                <a:gd name="connsiteY1" fmla="*/ 0 h 367095"/>
                <a:gd name="connsiteX2" fmla="*/ 944435 w 944435"/>
                <a:gd name="connsiteY2" fmla="*/ 63408 h 367095"/>
                <a:gd name="connsiteX3" fmla="*/ 433839 w 944435"/>
                <a:gd name="connsiteY3" fmla="*/ 226932 h 367095"/>
                <a:gd name="connsiteX4" fmla="*/ 0 w 944435"/>
                <a:gd name="connsiteY4" fmla="*/ 367095 h 367095"/>
                <a:gd name="connsiteX0" fmla="*/ 0 w 944435"/>
                <a:gd name="connsiteY0" fmla="*/ 367095 h 417154"/>
                <a:gd name="connsiteX1" fmla="*/ 917737 w 944435"/>
                <a:gd name="connsiteY1" fmla="*/ 0 h 417154"/>
                <a:gd name="connsiteX2" fmla="*/ 944435 w 944435"/>
                <a:gd name="connsiteY2" fmla="*/ 63408 h 417154"/>
                <a:gd name="connsiteX3" fmla="*/ 23360 w 944435"/>
                <a:gd name="connsiteY3" fmla="*/ 417154 h 417154"/>
                <a:gd name="connsiteX4" fmla="*/ 0 w 944435"/>
                <a:gd name="connsiteY4" fmla="*/ 367095 h 417154"/>
                <a:gd name="connsiteX0" fmla="*/ 0 w 944435"/>
                <a:gd name="connsiteY0" fmla="*/ 367095 h 406674"/>
                <a:gd name="connsiteX1" fmla="*/ 917737 w 944435"/>
                <a:gd name="connsiteY1" fmla="*/ 0 h 406674"/>
                <a:gd name="connsiteX2" fmla="*/ 944435 w 944435"/>
                <a:gd name="connsiteY2" fmla="*/ 63408 h 406674"/>
                <a:gd name="connsiteX3" fmla="*/ 12880 w 944435"/>
                <a:gd name="connsiteY3" fmla="*/ 406674 h 406674"/>
                <a:gd name="connsiteX4" fmla="*/ 0 w 944435"/>
                <a:gd name="connsiteY4" fmla="*/ 367095 h 406674"/>
                <a:gd name="connsiteX0" fmla="*/ 0 w 944435"/>
                <a:gd name="connsiteY0" fmla="*/ 367095 h 404054"/>
                <a:gd name="connsiteX1" fmla="*/ 917737 w 944435"/>
                <a:gd name="connsiteY1" fmla="*/ 0 h 404054"/>
                <a:gd name="connsiteX2" fmla="*/ 944435 w 944435"/>
                <a:gd name="connsiteY2" fmla="*/ 63408 h 404054"/>
                <a:gd name="connsiteX3" fmla="*/ 12880 w 944435"/>
                <a:gd name="connsiteY3" fmla="*/ 404054 h 404054"/>
                <a:gd name="connsiteX4" fmla="*/ 0 w 944435"/>
                <a:gd name="connsiteY4" fmla="*/ 367095 h 40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435" h="404054">
                  <a:moveTo>
                    <a:pt x="0" y="367095"/>
                  </a:moveTo>
                  <a:lnTo>
                    <a:pt x="917737" y="0"/>
                  </a:lnTo>
                  <a:lnTo>
                    <a:pt x="944435" y="63408"/>
                  </a:lnTo>
                  <a:lnTo>
                    <a:pt x="12880" y="404054"/>
                  </a:lnTo>
                  <a:lnTo>
                    <a:pt x="0" y="367095"/>
                  </a:lnTo>
                  <a:close/>
                </a:path>
              </a:pathLst>
            </a:custGeom>
            <a:solidFill>
              <a:srgbClr val="009900">
                <a:alpha val="50000"/>
              </a:srgbClr>
            </a:solidFill>
            <a:ln w="12700">
              <a:solidFill>
                <a:srgbClr val="0099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2"/>
              <a:endParaRPr kumimoji="1" lang="ja-JP" altLang="en-US" sz="1339">
                <a:solidFill>
                  <a:prstClr val="white"/>
                </a:solidFill>
                <a:latin typeface="Calibri"/>
                <a:ea typeface="ＭＳ Ｐゴシック" panose="020B0600070205080204" pitchFamily="50" charset="-128"/>
              </a:endParaRPr>
            </a:p>
          </p:txBody>
        </p:sp>
        <p:sp>
          <p:nvSpPr>
            <p:cNvPr id="385" name="フリーフォーム 35">
              <a:extLst>
                <a:ext uri="{FF2B5EF4-FFF2-40B4-BE49-F238E27FC236}">
                  <a16:creationId xmlns:a16="http://schemas.microsoft.com/office/drawing/2014/main" id="{1E09D79F-7368-1CCC-A0C9-BB6ABC2B8779}"/>
                </a:ext>
              </a:extLst>
            </p:cNvPr>
            <p:cNvSpPr>
              <a:spLocks noChangeAspect="1"/>
            </p:cNvSpPr>
            <p:nvPr/>
          </p:nvSpPr>
          <p:spPr>
            <a:xfrm>
              <a:off x="4338997" y="3907486"/>
              <a:ext cx="3936710" cy="701861"/>
            </a:xfrm>
            <a:custGeom>
              <a:avLst/>
              <a:gdLst>
                <a:gd name="connsiteX0" fmla="*/ 0 w 6391275"/>
                <a:gd name="connsiteY0" fmla="*/ 2558626 h 2558626"/>
                <a:gd name="connsiteX1" fmla="*/ 2771775 w 6391275"/>
                <a:gd name="connsiteY1" fmla="*/ 548851 h 2558626"/>
                <a:gd name="connsiteX2" fmla="*/ 3981450 w 6391275"/>
                <a:gd name="connsiteY2" fmla="*/ 291676 h 2558626"/>
                <a:gd name="connsiteX3" fmla="*/ 4533900 w 6391275"/>
                <a:gd name="connsiteY3" fmla="*/ 272626 h 2558626"/>
                <a:gd name="connsiteX4" fmla="*/ 5000625 w 6391275"/>
                <a:gd name="connsiteY4" fmla="*/ 53551 h 2558626"/>
                <a:gd name="connsiteX5" fmla="*/ 5248275 w 6391275"/>
                <a:gd name="connsiteY5" fmla="*/ 44026 h 2558626"/>
                <a:gd name="connsiteX6" fmla="*/ 6391275 w 6391275"/>
                <a:gd name="connsiteY6" fmla="*/ 558376 h 2558626"/>
                <a:gd name="connsiteX0" fmla="*/ 0 w 6837534"/>
                <a:gd name="connsiteY0" fmla="*/ 2558626 h 2558626"/>
                <a:gd name="connsiteX1" fmla="*/ 2771775 w 6837534"/>
                <a:gd name="connsiteY1" fmla="*/ 548851 h 2558626"/>
                <a:gd name="connsiteX2" fmla="*/ 3981450 w 6837534"/>
                <a:gd name="connsiteY2" fmla="*/ 291676 h 2558626"/>
                <a:gd name="connsiteX3" fmla="*/ 4533900 w 6837534"/>
                <a:gd name="connsiteY3" fmla="*/ 272626 h 2558626"/>
                <a:gd name="connsiteX4" fmla="*/ 5000625 w 6837534"/>
                <a:gd name="connsiteY4" fmla="*/ 53551 h 2558626"/>
                <a:gd name="connsiteX5" fmla="*/ 5248275 w 6837534"/>
                <a:gd name="connsiteY5" fmla="*/ 44026 h 2558626"/>
                <a:gd name="connsiteX6" fmla="*/ 6837534 w 6837534"/>
                <a:gd name="connsiteY6" fmla="*/ 852804 h 2558626"/>
                <a:gd name="connsiteX0" fmla="*/ 0 w 6837534"/>
                <a:gd name="connsiteY0" fmla="*/ 2558626 h 2558626"/>
                <a:gd name="connsiteX1" fmla="*/ 2771775 w 6837534"/>
                <a:gd name="connsiteY1" fmla="*/ 548851 h 2558626"/>
                <a:gd name="connsiteX2" fmla="*/ 3981450 w 6837534"/>
                <a:gd name="connsiteY2" fmla="*/ 291676 h 2558626"/>
                <a:gd name="connsiteX3" fmla="*/ 4533900 w 6837534"/>
                <a:gd name="connsiteY3" fmla="*/ 272626 h 2558626"/>
                <a:gd name="connsiteX4" fmla="*/ 5000625 w 6837534"/>
                <a:gd name="connsiteY4" fmla="*/ 53551 h 2558626"/>
                <a:gd name="connsiteX5" fmla="*/ 5248275 w 6837534"/>
                <a:gd name="connsiteY5" fmla="*/ 44026 h 2558626"/>
                <a:gd name="connsiteX6" fmla="*/ 6837534 w 6837534"/>
                <a:gd name="connsiteY6" fmla="*/ 852804 h 2558626"/>
                <a:gd name="connsiteX0" fmla="*/ 0 w 6837534"/>
                <a:gd name="connsiteY0" fmla="*/ 2514477 h 2514477"/>
                <a:gd name="connsiteX1" fmla="*/ 2771775 w 6837534"/>
                <a:gd name="connsiteY1" fmla="*/ 504702 h 2514477"/>
                <a:gd name="connsiteX2" fmla="*/ 3981450 w 6837534"/>
                <a:gd name="connsiteY2" fmla="*/ 247527 h 2514477"/>
                <a:gd name="connsiteX3" fmla="*/ 4533900 w 6837534"/>
                <a:gd name="connsiteY3" fmla="*/ 228477 h 2514477"/>
                <a:gd name="connsiteX4" fmla="*/ 5000625 w 6837534"/>
                <a:gd name="connsiteY4" fmla="*/ 9402 h 2514477"/>
                <a:gd name="connsiteX5" fmla="*/ 5367278 w 6837534"/>
                <a:gd name="connsiteY5" fmla="*/ 88206 h 2514477"/>
                <a:gd name="connsiteX6" fmla="*/ 6837534 w 6837534"/>
                <a:gd name="connsiteY6" fmla="*/ 808655 h 2514477"/>
                <a:gd name="connsiteX0" fmla="*/ 0 w 6837534"/>
                <a:gd name="connsiteY0" fmla="*/ 2514477 h 2514477"/>
                <a:gd name="connsiteX1" fmla="*/ 2771775 w 6837534"/>
                <a:gd name="connsiteY1" fmla="*/ 504702 h 2514477"/>
                <a:gd name="connsiteX2" fmla="*/ 3981450 w 6837534"/>
                <a:gd name="connsiteY2" fmla="*/ 247527 h 2514477"/>
                <a:gd name="connsiteX3" fmla="*/ 4533900 w 6837534"/>
                <a:gd name="connsiteY3" fmla="*/ 228477 h 2514477"/>
                <a:gd name="connsiteX4" fmla="*/ 5000625 w 6837534"/>
                <a:gd name="connsiteY4" fmla="*/ 9402 h 2514477"/>
                <a:gd name="connsiteX5" fmla="*/ 5367278 w 6837534"/>
                <a:gd name="connsiteY5" fmla="*/ 88206 h 2514477"/>
                <a:gd name="connsiteX6" fmla="*/ 6837534 w 6837534"/>
                <a:gd name="connsiteY6" fmla="*/ 808655 h 2514477"/>
                <a:gd name="connsiteX0" fmla="*/ 0 w 6837534"/>
                <a:gd name="connsiteY0" fmla="*/ 2539291 h 2539291"/>
                <a:gd name="connsiteX1" fmla="*/ 2771775 w 6837534"/>
                <a:gd name="connsiteY1" fmla="*/ 529516 h 2539291"/>
                <a:gd name="connsiteX2" fmla="*/ 3981450 w 6837534"/>
                <a:gd name="connsiteY2" fmla="*/ 272341 h 2539291"/>
                <a:gd name="connsiteX3" fmla="*/ 4533900 w 6837534"/>
                <a:gd name="connsiteY3" fmla="*/ 253291 h 2539291"/>
                <a:gd name="connsiteX4" fmla="*/ 5131546 w 6837534"/>
                <a:gd name="connsiteY4" fmla="*/ 6049 h 2539291"/>
                <a:gd name="connsiteX5" fmla="*/ 5367278 w 6837534"/>
                <a:gd name="connsiteY5" fmla="*/ 113020 h 2539291"/>
                <a:gd name="connsiteX6" fmla="*/ 6837534 w 6837534"/>
                <a:gd name="connsiteY6" fmla="*/ 833469 h 2539291"/>
                <a:gd name="connsiteX0" fmla="*/ 0 w 6837534"/>
                <a:gd name="connsiteY0" fmla="*/ 2552550 h 2552550"/>
                <a:gd name="connsiteX1" fmla="*/ 2771775 w 6837534"/>
                <a:gd name="connsiteY1" fmla="*/ 542775 h 2552550"/>
                <a:gd name="connsiteX2" fmla="*/ 3981450 w 6837534"/>
                <a:gd name="connsiteY2" fmla="*/ 285600 h 2552550"/>
                <a:gd name="connsiteX3" fmla="*/ 4533900 w 6837534"/>
                <a:gd name="connsiteY3" fmla="*/ 266550 h 2552550"/>
                <a:gd name="connsiteX4" fmla="*/ 5131546 w 6837534"/>
                <a:gd name="connsiteY4" fmla="*/ 19308 h 2552550"/>
                <a:gd name="connsiteX5" fmla="*/ 5367278 w 6837534"/>
                <a:gd name="connsiteY5" fmla="*/ 126279 h 2552550"/>
                <a:gd name="connsiteX6" fmla="*/ 6837534 w 6837534"/>
                <a:gd name="connsiteY6" fmla="*/ 846728 h 2552550"/>
                <a:gd name="connsiteX0" fmla="*/ 0 w 6837534"/>
                <a:gd name="connsiteY0" fmla="*/ 2538545 h 2538545"/>
                <a:gd name="connsiteX1" fmla="*/ 2771775 w 6837534"/>
                <a:gd name="connsiteY1" fmla="*/ 528770 h 2538545"/>
                <a:gd name="connsiteX2" fmla="*/ 3981450 w 6837534"/>
                <a:gd name="connsiteY2" fmla="*/ 271595 h 2538545"/>
                <a:gd name="connsiteX3" fmla="*/ 4533900 w 6837534"/>
                <a:gd name="connsiteY3" fmla="*/ 252545 h 2538545"/>
                <a:gd name="connsiteX4" fmla="*/ 5131546 w 6837534"/>
                <a:gd name="connsiteY4" fmla="*/ 5303 h 2538545"/>
                <a:gd name="connsiteX5" fmla="*/ 5606351 w 6837534"/>
                <a:gd name="connsiteY5" fmla="*/ 117907 h 2538545"/>
                <a:gd name="connsiteX6" fmla="*/ 6837534 w 6837534"/>
                <a:gd name="connsiteY6" fmla="*/ 832723 h 2538545"/>
                <a:gd name="connsiteX0" fmla="*/ 0 w 6251235"/>
                <a:gd name="connsiteY0" fmla="*/ 2538545 h 2538545"/>
                <a:gd name="connsiteX1" fmla="*/ 2771775 w 6251235"/>
                <a:gd name="connsiteY1" fmla="*/ 528770 h 2538545"/>
                <a:gd name="connsiteX2" fmla="*/ 3981450 w 6251235"/>
                <a:gd name="connsiteY2" fmla="*/ 271595 h 2538545"/>
                <a:gd name="connsiteX3" fmla="*/ 4533900 w 6251235"/>
                <a:gd name="connsiteY3" fmla="*/ 252545 h 2538545"/>
                <a:gd name="connsiteX4" fmla="*/ 5131546 w 6251235"/>
                <a:gd name="connsiteY4" fmla="*/ 5303 h 2538545"/>
                <a:gd name="connsiteX5" fmla="*/ 5606351 w 6251235"/>
                <a:gd name="connsiteY5" fmla="*/ 117907 h 2538545"/>
                <a:gd name="connsiteX6" fmla="*/ 6251235 w 6251235"/>
                <a:gd name="connsiteY6" fmla="*/ 438389 h 2538545"/>
                <a:gd name="connsiteX0" fmla="*/ 0 w 6380034"/>
                <a:gd name="connsiteY0" fmla="*/ 2640518 h 2640518"/>
                <a:gd name="connsiteX1" fmla="*/ 2900574 w 6380034"/>
                <a:gd name="connsiteY1" fmla="*/ 528770 h 2640518"/>
                <a:gd name="connsiteX2" fmla="*/ 4110249 w 6380034"/>
                <a:gd name="connsiteY2" fmla="*/ 271595 h 2640518"/>
                <a:gd name="connsiteX3" fmla="*/ 4662699 w 6380034"/>
                <a:gd name="connsiteY3" fmla="*/ 252545 h 2640518"/>
                <a:gd name="connsiteX4" fmla="*/ 5260345 w 6380034"/>
                <a:gd name="connsiteY4" fmla="*/ 5303 h 2640518"/>
                <a:gd name="connsiteX5" fmla="*/ 5735150 w 6380034"/>
                <a:gd name="connsiteY5" fmla="*/ 117907 h 2640518"/>
                <a:gd name="connsiteX6" fmla="*/ 6380034 w 6380034"/>
                <a:gd name="connsiteY6" fmla="*/ 438389 h 2640518"/>
                <a:gd name="connsiteX0" fmla="*/ 0 w 6675555"/>
                <a:gd name="connsiteY0" fmla="*/ 2640518 h 2640518"/>
                <a:gd name="connsiteX1" fmla="*/ 2900574 w 6675555"/>
                <a:gd name="connsiteY1" fmla="*/ 528770 h 2640518"/>
                <a:gd name="connsiteX2" fmla="*/ 4110249 w 6675555"/>
                <a:gd name="connsiteY2" fmla="*/ 271595 h 2640518"/>
                <a:gd name="connsiteX3" fmla="*/ 4662699 w 6675555"/>
                <a:gd name="connsiteY3" fmla="*/ 252545 h 2640518"/>
                <a:gd name="connsiteX4" fmla="*/ 5260345 w 6675555"/>
                <a:gd name="connsiteY4" fmla="*/ 5303 h 2640518"/>
                <a:gd name="connsiteX5" fmla="*/ 5735150 w 6675555"/>
                <a:gd name="connsiteY5" fmla="*/ 117907 h 2640518"/>
                <a:gd name="connsiteX6" fmla="*/ 6675555 w 6675555"/>
                <a:gd name="connsiteY6" fmla="*/ 574176 h 2640518"/>
                <a:gd name="connsiteX0" fmla="*/ 0 w 6675555"/>
                <a:gd name="connsiteY0" fmla="*/ 2640518 h 2640518"/>
                <a:gd name="connsiteX1" fmla="*/ 2900574 w 6675555"/>
                <a:gd name="connsiteY1" fmla="*/ 528770 h 2640518"/>
                <a:gd name="connsiteX2" fmla="*/ 4110249 w 6675555"/>
                <a:gd name="connsiteY2" fmla="*/ 271595 h 2640518"/>
                <a:gd name="connsiteX3" fmla="*/ 4662699 w 6675555"/>
                <a:gd name="connsiteY3" fmla="*/ 252545 h 2640518"/>
                <a:gd name="connsiteX4" fmla="*/ 5260345 w 6675555"/>
                <a:gd name="connsiteY4" fmla="*/ 5303 h 2640518"/>
                <a:gd name="connsiteX5" fmla="*/ 5735150 w 6675555"/>
                <a:gd name="connsiteY5" fmla="*/ 117907 h 2640518"/>
                <a:gd name="connsiteX6" fmla="*/ 6675555 w 6675555"/>
                <a:gd name="connsiteY6" fmla="*/ 574176 h 2640518"/>
                <a:gd name="connsiteX0" fmla="*/ 0 w 4071329"/>
                <a:gd name="connsiteY0" fmla="*/ 718353 h 718353"/>
                <a:gd name="connsiteX1" fmla="*/ 296348 w 4071329"/>
                <a:gd name="connsiteY1" fmla="*/ 528770 h 718353"/>
                <a:gd name="connsiteX2" fmla="*/ 1506023 w 4071329"/>
                <a:gd name="connsiteY2" fmla="*/ 271595 h 718353"/>
                <a:gd name="connsiteX3" fmla="*/ 2058473 w 4071329"/>
                <a:gd name="connsiteY3" fmla="*/ 252545 h 718353"/>
                <a:gd name="connsiteX4" fmla="*/ 2656119 w 4071329"/>
                <a:gd name="connsiteY4" fmla="*/ 5303 h 718353"/>
                <a:gd name="connsiteX5" fmla="*/ 3130924 w 4071329"/>
                <a:gd name="connsiteY5" fmla="*/ 117907 h 718353"/>
                <a:gd name="connsiteX6" fmla="*/ 4071329 w 4071329"/>
                <a:gd name="connsiteY6" fmla="*/ 574176 h 718353"/>
                <a:gd name="connsiteX0" fmla="*/ 0 w 4071329"/>
                <a:gd name="connsiteY0" fmla="*/ 718353 h 718353"/>
                <a:gd name="connsiteX1" fmla="*/ 296348 w 4071329"/>
                <a:gd name="connsiteY1" fmla="*/ 528770 h 718353"/>
                <a:gd name="connsiteX2" fmla="*/ 1506023 w 4071329"/>
                <a:gd name="connsiteY2" fmla="*/ 271595 h 718353"/>
                <a:gd name="connsiteX3" fmla="*/ 2058473 w 4071329"/>
                <a:gd name="connsiteY3" fmla="*/ 252545 h 718353"/>
                <a:gd name="connsiteX4" fmla="*/ 2656119 w 4071329"/>
                <a:gd name="connsiteY4" fmla="*/ 5303 h 718353"/>
                <a:gd name="connsiteX5" fmla="*/ 3130924 w 4071329"/>
                <a:gd name="connsiteY5" fmla="*/ 117907 h 718353"/>
                <a:gd name="connsiteX6" fmla="*/ 4071329 w 4071329"/>
                <a:gd name="connsiteY6" fmla="*/ 574176 h 718353"/>
                <a:gd name="connsiteX0" fmla="*/ 0 w 4071329"/>
                <a:gd name="connsiteY0" fmla="*/ 718353 h 718353"/>
                <a:gd name="connsiteX1" fmla="*/ 296348 w 4071329"/>
                <a:gd name="connsiteY1" fmla="*/ 528770 h 718353"/>
                <a:gd name="connsiteX2" fmla="*/ 1506023 w 4071329"/>
                <a:gd name="connsiteY2" fmla="*/ 271595 h 718353"/>
                <a:gd name="connsiteX3" fmla="*/ 2058473 w 4071329"/>
                <a:gd name="connsiteY3" fmla="*/ 252545 h 718353"/>
                <a:gd name="connsiteX4" fmla="*/ 2656119 w 4071329"/>
                <a:gd name="connsiteY4" fmla="*/ 5303 h 718353"/>
                <a:gd name="connsiteX5" fmla="*/ 3130924 w 4071329"/>
                <a:gd name="connsiteY5" fmla="*/ 117907 h 718353"/>
                <a:gd name="connsiteX6" fmla="*/ 4071329 w 4071329"/>
                <a:gd name="connsiteY6" fmla="*/ 574176 h 718353"/>
                <a:gd name="connsiteX0" fmla="*/ 0 w 4071329"/>
                <a:gd name="connsiteY0" fmla="*/ 718353 h 718353"/>
                <a:gd name="connsiteX1" fmla="*/ 296348 w 4071329"/>
                <a:gd name="connsiteY1" fmla="*/ 528770 h 718353"/>
                <a:gd name="connsiteX2" fmla="*/ 1506023 w 4071329"/>
                <a:gd name="connsiteY2" fmla="*/ 271595 h 718353"/>
                <a:gd name="connsiteX3" fmla="*/ 2058473 w 4071329"/>
                <a:gd name="connsiteY3" fmla="*/ 252545 h 718353"/>
                <a:gd name="connsiteX4" fmla="*/ 2656119 w 4071329"/>
                <a:gd name="connsiteY4" fmla="*/ 5303 h 718353"/>
                <a:gd name="connsiteX5" fmla="*/ 3130924 w 4071329"/>
                <a:gd name="connsiteY5" fmla="*/ 117907 h 718353"/>
                <a:gd name="connsiteX6" fmla="*/ 4071329 w 4071329"/>
                <a:gd name="connsiteY6" fmla="*/ 574176 h 718353"/>
                <a:gd name="connsiteX0" fmla="*/ 0 w 4071329"/>
                <a:gd name="connsiteY0" fmla="*/ 718353 h 718353"/>
                <a:gd name="connsiteX1" fmla="*/ 296348 w 4071329"/>
                <a:gd name="connsiteY1" fmla="*/ 528770 h 718353"/>
                <a:gd name="connsiteX2" fmla="*/ 1506023 w 4071329"/>
                <a:gd name="connsiteY2" fmla="*/ 271595 h 718353"/>
                <a:gd name="connsiteX3" fmla="*/ 2058473 w 4071329"/>
                <a:gd name="connsiteY3" fmla="*/ 252545 h 718353"/>
                <a:gd name="connsiteX4" fmla="*/ 2656119 w 4071329"/>
                <a:gd name="connsiteY4" fmla="*/ 5303 h 718353"/>
                <a:gd name="connsiteX5" fmla="*/ 3130924 w 4071329"/>
                <a:gd name="connsiteY5" fmla="*/ 117907 h 718353"/>
                <a:gd name="connsiteX6" fmla="*/ 4071329 w 4071329"/>
                <a:gd name="connsiteY6" fmla="*/ 574176 h 71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1329" h="718353">
                  <a:moveTo>
                    <a:pt x="0" y="718353"/>
                  </a:moveTo>
                  <a:cubicBezTo>
                    <a:pt x="159352" y="615091"/>
                    <a:pt x="145435" y="616893"/>
                    <a:pt x="296348" y="528770"/>
                  </a:cubicBezTo>
                  <a:cubicBezTo>
                    <a:pt x="447261" y="440647"/>
                    <a:pt x="1200952" y="272565"/>
                    <a:pt x="1506023" y="271595"/>
                  </a:cubicBezTo>
                  <a:cubicBezTo>
                    <a:pt x="1811094" y="270625"/>
                    <a:pt x="1866790" y="296927"/>
                    <a:pt x="2058473" y="252545"/>
                  </a:cubicBezTo>
                  <a:cubicBezTo>
                    <a:pt x="2250156" y="208163"/>
                    <a:pt x="2477377" y="27743"/>
                    <a:pt x="2656119" y="5303"/>
                  </a:cubicBezTo>
                  <a:cubicBezTo>
                    <a:pt x="2834861" y="-17137"/>
                    <a:pt x="2899149" y="33770"/>
                    <a:pt x="3130924" y="117907"/>
                  </a:cubicBezTo>
                  <a:cubicBezTo>
                    <a:pt x="3362699" y="202044"/>
                    <a:pt x="3615716" y="359069"/>
                    <a:pt x="4071329" y="574176"/>
                  </a:cubicBezTo>
                </a:path>
              </a:pathLst>
            </a:custGeom>
            <a:noFill/>
            <a:ln w="57150">
              <a:solidFill>
                <a:srgbClr val="FFCCCC"/>
              </a:solidFill>
              <a:prstDash val="sysDot"/>
            </a:ln>
            <a:effectLst>
              <a:glow rad="38100">
                <a:srgbClr val="FF0000">
                  <a:alpha val="3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2"/>
              <a:endParaRPr kumimoji="1" lang="ja-JP" altLang="en-US" sz="1298">
                <a:solidFill>
                  <a:prstClr val="white"/>
                </a:solidFill>
                <a:latin typeface="Calibri"/>
                <a:ea typeface="ＭＳ Ｐゴシック" panose="020B0600070205080204" pitchFamily="50" charset="-128"/>
              </a:endParaRPr>
            </a:p>
          </p:txBody>
        </p:sp>
        <p:sp>
          <p:nvSpPr>
            <p:cNvPr id="386" name="テキスト ボックス 385">
              <a:extLst>
                <a:ext uri="{FF2B5EF4-FFF2-40B4-BE49-F238E27FC236}">
                  <a16:creationId xmlns:a16="http://schemas.microsoft.com/office/drawing/2014/main" id="{EA0D8EF8-4D0B-F303-B318-241386D8C417}"/>
                </a:ext>
              </a:extLst>
            </p:cNvPr>
            <p:cNvSpPr txBox="1"/>
            <p:nvPr/>
          </p:nvSpPr>
          <p:spPr>
            <a:xfrm>
              <a:off x="4875321" y="1251821"/>
              <a:ext cx="1972735" cy="415152"/>
            </a:xfrm>
            <a:prstGeom prst="rect">
              <a:avLst/>
            </a:prstGeom>
            <a:noFill/>
          </p:spPr>
          <p:txBody>
            <a:bodyPr wrap="square" rtlCol="0">
              <a:spAutoFit/>
            </a:bodyPr>
            <a:lstStyle/>
            <a:p>
              <a:pPr algn="ctr" defTabSz="685782"/>
              <a:r>
                <a:rPr kumimoji="1" lang="ja-JP" altLang="en-US" sz="643" b="1" dirty="0">
                  <a:solidFill>
                    <a:srgbClr val="4BACC6"/>
                  </a:solidFill>
                  <a:effectLst>
                    <a:glow rad="101600">
                      <a:prstClr val="white">
                        <a:alpha val="60000"/>
                      </a:prstClr>
                    </a:glow>
                  </a:effectLst>
                  <a:latin typeface="Calibri"/>
                  <a:ea typeface="ＭＳ Ｐゴシック" panose="020B0600070205080204" pitchFamily="50" charset="-128"/>
                </a:rPr>
                <a:t>新大阪駅東口のまちづくり</a:t>
              </a:r>
              <a:endParaRPr kumimoji="1" lang="en-US" altLang="ja-JP" sz="643" b="1" dirty="0">
                <a:solidFill>
                  <a:srgbClr val="4BACC6"/>
                </a:solidFill>
                <a:effectLst>
                  <a:glow rad="101600">
                    <a:prstClr val="white">
                      <a:alpha val="60000"/>
                    </a:prstClr>
                  </a:glow>
                </a:effectLst>
                <a:latin typeface="Calibri"/>
                <a:ea typeface="ＭＳ Ｐゴシック" panose="020B0600070205080204" pitchFamily="50" charset="-128"/>
              </a:endParaRPr>
            </a:p>
            <a:p>
              <a:pPr algn="ctr" defTabSz="685782"/>
              <a:r>
                <a:rPr kumimoji="1" lang="ja-JP" altLang="en-US" sz="643" b="1" dirty="0">
                  <a:solidFill>
                    <a:srgbClr val="4BACC6"/>
                  </a:solidFill>
                  <a:effectLst>
                    <a:glow rad="101600">
                      <a:prstClr val="white">
                        <a:alpha val="60000"/>
                      </a:prstClr>
                    </a:glow>
                  </a:effectLst>
                  <a:latin typeface="Calibri"/>
                  <a:ea typeface="ＭＳ Ｐゴシック" panose="020B0600070205080204" pitchFamily="50" charset="-128"/>
                </a:rPr>
                <a:t>（先導的なまちづくりの検討範囲）</a:t>
              </a:r>
            </a:p>
          </p:txBody>
        </p:sp>
        <p:sp>
          <p:nvSpPr>
            <p:cNvPr id="387" name="フリーフォーム 3">
              <a:extLst>
                <a:ext uri="{FF2B5EF4-FFF2-40B4-BE49-F238E27FC236}">
                  <a16:creationId xmlns:a16="http://schemas.microsoft.com/office/drawing/2014/main" id="{ADA103A3-42C3-B003-E965-4DD4F224AF81}"/>
                </a:ext>
              </a:extLst>
            </p:cNvPr>
            <p:cNvSpPr/>
            <p:nvPr/>
          </p:nvSpPr>
          <p:spPr>
            <a:xfrm>
              <a:off x="5402685" y="1032551"/>
              <a:ext cx="771525" cy="840921"/>
            </a:xfrm>
            <a:custGeom>
              <a:avLst/>
              <a:gdLst>
                <a:gd name="connsiteX0" fmla="*/ 0 w 1440180"/>
                <a:gd name="connsiteY0" fmla="*/ 1569720 h 1569720"/>
                <a:gd name="connsiteX1" fmla="*/ 220980 w 1440180"/>
                <a:gd name="connsiteY1" fmla="*/ 1554480 h 1569720"/>
                <a:gd name="connsiteX2" fmla="*/ 335280 w 1440180"/>
                <a:gd name="connsiteY2" fmla="*/ 1516380 h 1569720"/>
                <a:gd name="connsiteX3" fmla="*/ 731520 w 1440180"/>
                <a:gd name="connsiteY3" fmla="*/ 1402080 h 1569720"/>
                <a:gd name="connsiteX4" fmla="*/ 990600 w 1440180"/>
                <a:gd name="connsiteY4" fmla="*/ 1341120 h 1569720"/>
                <a:gd name="connsiteX5" fmla="*/ 1203960 w 1440180"/>
                <a:gd name="connsiteY5" fmla="*/ 1333500 h 1569720"/>
                <a:gd name="connsiteX6" fmla="*/ 1165860 w 1440180"/>
                <a:gd name="connsiteY6" fmla="*/ 990600 h 1569720"/>
                <a:gd name="connsiteX7" fmla="*/ 1196340 w 1440180"/>
                <a:gd name="connsiteY7" fmla="*/ 891540 h 1569720"/>
                <a:gd name="connsiteX8" fmla="*/ 1440180 w 1440180"/>
                <a:gd name="connsiteY8" fmla="*/ 861060 h 1569720"/>
                <a:gd name="connsiteX9" fmla="*/ 1409700 w 1440180"/>
                <a:gd name="connsiteY9" fmla="*/ 800100 h 1569720"/>
                <a:gd name="connsiteX10" fmla="*/ 1211580 w 1440180"/>
                <a:gd name="connsiteY10" fmla="*/ 815340 h 1569720"/>
                <a:gd name="connsiteX11" fmla="*/ 1165860 w 1440180"/>
                <a:gd name="connsiteY11" fmla="*/ 624840 h 1569720"/>
                <a:gd name="connsiteX12" fmla="*/ 1120140 w 1440180"/>
                <a:gd name="connsiteY12" fmla="*/ 403860 h 1569720"/>
                <a:gd name="connsiteX13" fmla="*/ 899160 w 1440180"/>
                <a:gd name="connsiteY13" fmla="*/ 190500 h 1569720"/>
                <a:gd name="connsiteX14" fmla="*/ 403860 w 1440180"/>
                <a:gd name="connsiteY14" fmla="*/ 0 h 1569720"/>
                <a:gd name="connsiteX15" fmla="*/ 266700 w 1440180"/>
                <a:gd name="connsiteY15" fmla="*/ 342900 h 1569720"/>
                <a:gd name="connsiteX16" fmla="*/ 167640 w 1440180"/>
                <a:gd name="connsiteY16" fmla="*/ 685800 h 1569720"/>
                <a:gd name="connsiteX17" fmla="*/ 68580 w 1440180"/>
                <a:gd name="connsiteY17" fmla="*/ 1097280 h 1569720"/>
                <a:gd name="connsiteX18" fmla="*/ 0 w 1440180"/>
                <a:gd name="connsiteY18" fmla="*/ 1569720 h 1569720"/>
                <a:gd name="connsiteX0" fmla="*/ 0 w 1440180"/>
                <a:gd name="connsiteY0" fmla="*/ 1569720 h 1569720"/>
                <a:gd name="connsiteX1" fmla="*/ 220980 w 1440180"/>
                <a:gd name="connsiteY1" fmla="*/ 1554480 h 1569720"/>
                <a:gd name="connsiteX2" fmla="*/ 335280 w 1440180"/>
                <a:gd name="connsiteY2" fmla="*/ 1516380 h 1569720"/>
                <a:gd name="connsiteX3" fmla="*/ 731520 w 1440180"/>
                <a:gd name="connsiteY3" fmla="*/ 1402080 h 1569720"/>
                <a:gd name="connsiteX4" fmla="*/ 990600 w 1440180"/>
                <a:gd name="connsiteY4" fmla="*/ 1341120 h 1569720"/>
                <a:gd name="connsiteX5" fmla="*/ 1203960 w 1440180"/>
                <a:gd name="connsiteY5" fmla="*/ 1333500 h 1569720"/>
                <a:gd name="connsiteX6" fmla="*/ 1165860 w 1440180"/>
                <a:gd name="connsiteY6" fmla="*/ 990600 h 1569720"/>
                <a:gd name="connsiteX7" fmla="*/ 1196340 w 1440180"/>
                <a:gd name="connsiteY7" fmla="*/ 891540 h 1569720"/>
                <a:gd name="connsiteX8" fmla="*/ 1440180 w 1440180"/>
                <a:gd name="connsiteY8" fmla="*/ 861060 h 1569720"/>
                <a:gd name="connsiteX9" fmla="*/ 1409700 w 1440180"/>
                <a:gd name="connsiteY9" fmla="*/ 800100 h 1569720"/>
                <a:gd name="connsiteX10" fmla="*/ 1211580 w 1440180"/>
                <a:gd name="connsiteY10" fmla="*/ 815340 h 1569720"/>
                <a:gd name="connsiteX11" fmla="*/ 1165860 w 1440180"/>
                <a:gd name="connsiteY11" fmla="*/ 624840 h 1569720"/>
                <a:gd name="connsiteX12" fmla="*/ 1120140 w 1440180"/>
                <a:gd name="connsiteY12" fmla="*/ 403860 h 1569720"/>
                <a:gd name="connsiteX13" fmla="*/ 899160 w 1440180"/>
                <a:gd name="connsiteY13" fmla="*/ 190500 h 1569720"/>
                <a:gd name="connsiteX14" fmla="*/ 403860 w 1440180"/>
                <a:gd name="connsiteY14" fmla="*/ 0 h 1569720"/>
                <a:gd name="connsiteX15" fmla="*/ 266700 w 1440180"/>
                <a:gd name="connsiteY15" fmla="*/ 342900 h 1569720"/>
                <a:gd name="connsiteX16" fmla="*/ 167640 w 1440180"/>
                <a:gd name="connsiteY16" fmla="*/ 685800 h 1569720"/>
                <a:gd name="connsiteX17" fmla="*/ 68580 w 1440180"/>
                <a:gd name="connsiteY17" fmla="*/ 1097280 h 1569720"/>
                <a:gd name="connsiteX18" fmla="*/ 0 w 1440180"/>
                <a:gd name="connsiteY18" fmla="*/ 1569720 h 1569720"/>
                <a:gd name="connsiteX0" fmla="*/ 0 w 1440180"/>
                <a:gd name="connsiteY0" fmla="*/ 1569720 h 1569720"/>
                <a:gd name="connsiteX1" fmla="*/ 220980 w 1440180"/>
                <a:gd name="connsiteY1" fmla="*/ 1554480 h 1569720"/>
                <a:gd name="connsiteX2" fmla="*/ 335280 w 1440180"/>
                <a:gd name="connsiteY2" fmla="*/ 1516380 h 1569720"/>
                <a:gd name="connsiteX3" fmla="*/ 731520 w 1440180"/>
                <a:gd name="connsiteY3" fmla="*/ 1402080 h 1569720"/>
                <a:gd name="connsiteX4" fmla="*/ 990600 w 1440180"/>
                <a:gd name="connsiteY4" fmla="*/ 1341120 h 1569720"/>
                <a:gd name="connsiteX5" fmla="*/ 1203960 w 1440180"/>
                <a:gd name="connsiteY5" fmla="*/ 1333500 h 1569720"/>
                <a:gd name="connsiteX6" fmla="*/ 1159510 w 1440180"/>
                <a:gd name="connsiteY6" fmla="*/ 990600 h 1569720"/>
                <a:gd name="connsiteX7" fmla="*/ 1196340 w 1440180"/>
                <a:gd name="connsiteY7" fmla="*/ 891540 h 1569720"/>
                <a:gd name="connsiteX8" fmla="*/ 1440180 w 1440180"/>
                <a:gd name="connsiteY8" fmla="*/ 861060 h 1569720"/>
                <a:gd name="connsiteX9" fmla="*/ 1409700 w 1440180"/>
                <a:gd name="connsiteY9" fmla="*/ 800100 h 1569720"/>
                <a:gd name="connsiteX10" fmla="*/ 1211580 w 1440180"/>
                <a:gd name="connsiteY10" fmla="*/ 815340 h 1569720"/>
                <a:gd name="connsiteX11" fmla="*/ 1165860 w 1440180"/>
                <a:gd name="connsiteY11" fmla="*/ 624840 h 1569720"/>
                <a:gd name="connsiteX12" fmla="*/ 1120140 w 1440180"/>
                <a:gd name="connsiteY12" fmla="*/ 403860 h 1569720"/>
                <a:gd name="connsiteX13" fmla="*/ 899160 w 1440180"/>
                <a:gd name="connsiteY13" fmla="*/ 190500 h 1569720"/>
                <a:gd name="connsiteX14" fmla="*/ 403860 w 1440180"/>
                <a:gd name="connsiteY14" fmla="*/ 0 h 1569720"/>
                <a:gd name="connsiteX15" fmla="*/ 266700 w 1440180"/>
                <a:gd name="connsiteY15" fmla="*/ 342900 h 1569720"/>
                <a:gd name="connsiteX16" fmla="*/ 167640 w 1440180"/>
                <a:gd name="connsiteY16" fmla="*/ 685800 h 1569720"/>
                <a:gd name="connsiteX17" fmla="*/ 68580 w 1440180"/>
                <a:gd name="connsiteY17" fmla="*/ 1097280 h 1569720"/>
                <a:gd name="connsiteX18" fmla="*/ 0 w 1440180"/>
                <a:gd name="connsiteY18" fmla="*/ 1569720 h 156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40180" h="1569720">
                  <a:moveTo>
                    <a:pt x="0" y="1569720"/>
                  </a:moveTo>
                  <a:lnTo>
                    <a:pt x="220980" y="1554480"/>
                  </a:lnTo>
                  <a:lnTo>
                    <a:pt x="335280" y="1516380"/>
                  </a:lnTo>
                  <a:lnTo>
                    <a:pt x="731520" y="1402080"/>
                  </a:lnTo>
                  <a:lnTo>
                    <a:pt x="990600" y="1341120"/>
                  </a:lnTo>
                  <a:lnTo>
                    <a:pt x="1203960" y="1333500"/>
                  </a:lnTo>
                  <a:lnTo>
                    <a:pt x="1159510" y="990600"/>
                  </a:lnTo>
                  <a:lnTo>
                    <a:pt x="1196340" y="891540"/>
                  </a:lnTo>
                  <a:lnTo>
                    <a:pt x="1440180" y="861060"/>
                  </a:lnTo>
                  <a:lnTo>
                    <a:pt x="1409700" y="800100"/>
                  </a:lnTo>
                  <a:lnTo>
                    <a:pt x="1211580" y="815340"/>
                  </a:lnTo>
                  <a:lnTo>
                    <a:pt x="1165860" y="624840"/>
                  </a:lnTo>
                  <a:lnTo>
                    <a:pt x="1120140" y="403860"/>
                  </a:lnTo>
                  <a:lnTo>
                    <a:pt x="899160" y="190500"/>
                  </a:lnTo>
                  <a:lnTo>
                    <a:pt x="403860" y="0"/>
                  </a:lnTo>
                  <a:lnTo>
                    <a:pt x="266700" y="342900"/>
                  </a:lnTo>
                  <a:lnTo>
                    <a:pt x="167640" y="685800"/>
                  </a:lnTo>
                  <a:lnTo>
                    <a:pt x="68580" y="1097280"/>
                  </a:lnTo>
                  <a:lnTo>
                    <a:pt x="0" y="1569720"/>
                  </a:lnTo>
                  <a:close/>
                </a:path>
              </a:pathLst>
            </a:custGeom>
            <a:solidFill>
              <a:schemeClr val="accent5">
                <a:alpha val="3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2"/>
              <a:endParaRPr kumimoji="1" lang="ja-JP" altLang="en-US" sz="1339" dirty="0">
                <a:solidFill>
                  <a:prstClr val="white"/>
                </a:solidFill>
                <a:latin typeface="Calibri"/>
                <a:ea typeface="ＭＳ Ｐゴシック" panose="020B0600070205080204" pitchFamily="50" charset="-128"/>
              </a:endParaRPr>
            </a:p>
          </p:txBody>
        </p:sp>
        <p:sp>
          <p:nvSpPr>
            <p:cNvPr id="388" name="フリーフォーム 32">
              <a:extLst>
                <a:ext uri="{FF2B5EF4-FFF2-40B4-BE49-F238E27FC236}">
                  <a16:creationId xmlns:a16="http://schemas.microsoft.com/office/drawing/2014/main" id="{8165FB24-19AB-613C-0FD2-93CAB3BAC7BC}"/>
                </a:ext>
              </a:extLst>
            </p:cNvPr>
            <p:cNvSpPr/>
            <p:nvPr/>
          </p:nvSpPr>
          <p:spPr>
            <a:xfrm>
              <a:off x="2925729" y="1819807"/>
              <a:ext cx="1808192" cy="2754418"/>
            </a:xfrm>
            <a:custGeom>
              <a:avLst/>
              <a:gdLst>
                <a:gd name="connsiteX0" fmla="*/ 2571750 w 4495800"/>
                <a:gd name="connsiteY0" fmla="*/ 6686550 h 6686550"/>
                <a:gd name="connsiteX1" fmla="*/ 2343150 w 4495800"/>
                <a:gd name="connsiteY1" fmla="*/ 5219700 h 6686550"/>
                <a:gd name="connsiteX2" fmla="*/ 1866900 w 4495800"/>
                <a:gd name="connsiteY2" fmla="*/ 4914900 h 6686550"/>
                <a:gd name="connsiteX3" fmla="*/ 133350 w 4495800"/>
                <a:gd name="connsiteY3" fmla="*/ 2457450 h 6686550"/>
                <a:gd name="connsiteX4" fmla="*/ 0 w 4495800"/>
                <a:gd name="connsiteY4" fmla="*/ 1447800 h 6686550"/>
                <a:gd name="connsiteX5" fmla="*/ 266700 w 4495800"/>
                <a:gd name="connsiteY5" fmla="*/ 0 h 6686550"/>
                <a:gd name="connsiteX6" fmla="*/ 4495800 w 4495800"/>
                <a:gd name="connsiteY6" fmla="*/ 57150 h 6686550"/>
                <a:gd name="connsiteX0" fmla="*/ 2571750 w 3467100"/>
                <a:gd name="connsiteY0" fmla="*/ 8172450 h 8172450"/>
                <a:gd name="connsiteX1" fmla="*/ 2343150 w 3467100"/>
                <a:gd name="connsiteY1" fmla="*/ 6705600 h 8172450"/>
                <a:gd name="connsiteX2" fmla="*/ 1866900 w 3467100"/>
                <a:gd name="connsiteY2" fmla="*/ 6400800 h 8172450"/>
                <a:gd name="connsiteX3" fmla="*/ 133350 w 3467100"/>
                <a:gd name="connsiteY3" fmla="*/ 3943350 h 8172450"/>
                <a:gd name="connsiteX4" fmla="*/ 0 w 3467100"/>
                <a:gd name="connsiteY4" fmla="*/ 2933700 h 8172450"/>
                <a:gd name="connsiteX5" fmla="*/ 266700 w 3467100"/>
                <a:gd name="connsiteY5" fmla="*/ 1485900 h 8172450"/>
                <a:gd name="connsiteX6" fmla="*/ 3467100 w 3467100"/>
                <a:gd name="connsiteY6" fmla="*/ 0 h 8172450"/>
                <a:gd name="connsiteX0" fmla="*/ 2571750 w 3467100"/>
                <a:gd name="connsiteY0" fmla="*/ 8172450 h 8172450"/>
                <a:gd name="connsiteX1" fmla="*/ 2343150 w 3467100"/>
                <a:gd name="connsiteY1" fmla="*/ 6705600 h 8172450"/>
                <a:gd name="connsiteX2" fmla="*/ 1866900 w 3467100"/>
                <a:gd name="connsiteY2" fmla="*/ 6400800 h 8172450"/>
                <a:gd name="connsiteX3" fmla="*/ 133350 w 3467100"/>
                <a:gd name="connsiteY3" fmla="*/ 3943350 h 8172450"/>
                <a:gd name="connsiteX4" fmla="*/ 0 w 3467100"/>
                <a:gd name="connsiteY4" fmla="*/ 2933700 h 8172450"/>
                <a:gd name="connsiteX5" fmla="*/ 438150 w 3467100"/>
                <a:gd name="connsiteY5" fmla="*/ 1219200 h 8172450"/>
                <a:gd name="connsiteX6" fmla="*/ 3467100 w 3467100"/>
                <a:gd name="connsiteY6" fmla="*/ 0 h 8172450"/>
                <a:gd name="connsiteX0" fmla="*/ 2571750 w 3467100"/>
                <a:gd name="connsiteY0" fmla="*/ 8172450 h 8172450"/>
                <a:gd name="connsiteX1" fmla="*/ 2343150 w 3467100"/>
                <a:gd name="connsiteY1" fmla="*/ 6705600 h 8172450"/>
                <a:gd name="connsiteX2" fmla="*/ 1866900 w 3467100"/>
                <a:gd name="connsiteY2" fmla="*/ 6400800 h 8172450"/>
                <a:gd name="connsiteX3" fmla="*/ 133350 w 3467100"/>
                <a:gd name="connsiteY3" fmla="*/ 3943350 h 8172450"/>
                <a:gd name="connsiteX4" fmla="*/ 0 w 3467100"/>
                <a:gd name="connsiteY4" fmla="*/ 2933700 h 8172450"/>
                <a:gd name="connsiteX5" fmla="*/ 438150 w 3467100"/>
                <a:gd name="connsiteY5" fmla="*/ 1219200 h 8172450"/>
                <a:gd name="connsiteX6" fmla="*/ 3467100 w 3467100"/>
                <a:gd name="connsiteY6" fmla="*/ 0 h 8172450"/>
                <a:gd name="connsiteX0" fmla="*/ 2571750 w 3467100"/>
                <a:gd name="connsiteY0" fmla="*/ 8172450 h 8172450"/>
                <a:gd name="connsiteX1" fmla="*/ 2343150 w 3467100"/>
                <a:gd name="connsiteY1" fmla="*/ 6705600 h 8172450"/>
                <a:gd name="connsiteX2" fmla="*/ 1866900 w 3467100"/>
                <a:gd name="connsiteY2" fmla="*/ 6400800 h 8172450"/>
                <a:gd name="connsiteX3" fmla="*/ 133350 w 3467100"/>
                <a:gd name="connsiteY3" fmla="*/ 3943350 h 8172450"/>
                <a:gd name="connsiteX4" fmla="*/ 0 w 3467100"/>
                <a:gd name="connsiteY4" fmla="*/ 2933700 h 8172450"/>
                <a:gd name="connsiteX5" fmla="*/ 438150 w 3467100"/>
                <a:gd name="connsiteY5" fmla="*/ 1219200 h 8172450"/>
                <a:gd name="connsiteX6" fmla="*/ 3467100 w 3467100"/>
                <a:gd name="connsiteY6" fmla="*/ 0 h 8172450"/>
                <a:gd name="connsiteX0" fmla="*/ 2577005 w 3472355"/>
                <a:gd name="connsiteY0" fmla="*/ 8172450 h 8172450"/>
                <a:gd name="connsiteX1" fmla="*/ 2348405 w 3472355"/>
                <a:gd name="connsiteY1" fmla="*/ 6705600 h 8172450"/>
                <a:gd name="connsiteX2" fmla="*/ 1872155 w 3472355"/>
                <a:gd name="connsiteY2" fmla="*/ 6400800 h 8172450"/>
                <a:gd name="connsiteX3" fmla="*/ 138605 w 3472355"/>
                <a:gd name="connsiteY3" fmla="*/ 3943350 h 8172450"/>
                <a:gd name="connsiteX4" fmla="*/ 5255 w 3472355"/>
                <a:gd name="connsiteY4" fmla="*/ 2933700 h 8172450"/>
                <a:gd name="connsiteX5" fmla="*/ 443405 w 3472355"/>
                <a:gd name="connsiteY5" fmla="*/ 1219200 h 8172450"/>
                <a:gd name="connsiteX6" fmla="*/ 3472355 w 3472355"/>
                <a:gd name="connsiteY6" fmla="*/ 0 h 8172450"/>
                <a:gd name="connsiteX0" fmla="*/ 2577005 w 3472355"/>
                <a:gd name="connsiteY0" fmla="*/ 8172450 h 8172450"/>
                <a:gd name="connsiteX1" fmla="*/ 2348405 w 3472355"/>
                <a:gd name="connsiteY1" fmla="*/ 6705600 h 8172450"/>
                <a:gd name="connsiteX2" fmla="*/ 1643555 w 3472355"/>
                <a:gd name="connsiteY2" fmla="*/ 6191250 h 8172450"/>
                <a:gd name="connsiteX3" fmla="*/ 138605 w 3472355"/>
                <a:gd name="connsiteY3" fmla="*/ 3943350 h 8172450"/>
                <a:gd name="connsiteX4" fmla="*/ 5255 w 3472355"/>
                <a:gd name="connsiteY4" fmla="*/ 2933700 h 8172450"/>
                <a:gd name="connsiteX5" fmla="*/ 443405 w 3472355"/>
                <a:gd name="connsiteY5" fmla="*/ 1219200 h 8172450"/>
                <a:gd name="connsiteX6" fmla="*/ 3472355 w 3472355"/>
                <a:gd name="connsiteY6" fmla="*/ 0 h 8172450"/>
                <a:gd name="connsiteX0" fmla="*/ 2577005 w 3472355"/>
                <a:gd name="connsiteY0" fmla="*/ 8172450 h 8172450"/>
                <a:gd name="connsiteX1" fmla="*/ 2348405 w 3472355"/>
                <a:gd name="connsiteY1" fmla="*/ 6705600 h 8172450"/>
                <a:gd name="connsiteX2" fmla="*/ 1643555 w 3472355"/>
                <a:gd name="connsiteY2" fmla="*/ 6191250 h 8172450"/>
                <a:gd name="connsiteX3" fmla="*/ 138605 w 3472355"/>
                <a:gd name="connsiteY3" fmla="*/ 3943350 h 8172450"/>
                <a:gd name="connsiteX4" fmla="*/ 5255 w 3472355"/>
                <a:gd name="connsiteY4" fmla="*/ 2933700 h 8172450"/>
                <a:gd name="connsiteX5" fmla="*/ 443405 w 3472355"/>
                <a:gd name="connsiteY5" fmla="*/ 1219200 h 8172450"/>
                <a:gd name="connsiteX6" fmla="*/ 3472355 w 3472355"/>
                <a:gd name="connsiteY6" fmla="*/ 0 h 8172450"/>
                <a:gd name="connsiteX0" fmla="*/ 2577005 w 3472355"/>
                <a:gd name="connsiteY0" fmla="*/ 8172450 h 8172450"/>
                <a:gd name="connsiteX1" fmla="*/ 2348405 w 3472355"/>
                <a:gd name="connsiteY1" fmla="*/ 6705600 h 8172450"/>
                <a:gd name="connsiteX2" fmla="*/ 1643555 w 3472355"/>
                <a:gd name="connsiteY2" fmla="*/ 6191250 h 8172450"/>
                <a:gd name="connsiteX3" fmla="*/ 138605 w 3472355"/>
                <a:gd name="connsiteY3" fmla="*/ 3943350 h 8172450"/>
                <a:gd name="connsiteX4" fmla="*/ 5255 w 3472355"/>
                <a:gd name="connsiteY4" fmla="*/ 2933700 h 8172450"/>
                <a:gd name="connsiteX5" fmla="*/ 443405 w 3472355"/>
                <a:gd name="connsiteY5" fmla="*/ 1219200 h 8172450"/>
                <a:gd name="connsiteX6" fmla="*/ 3472355 w 3472355"/>
                <a:gd name="connsiteY6" fmla="*/ 0 h 8172450"/>
                <a:gd name="connsiteX0" fmla="*/ 2577005 w 3472355"/>
                <a:gd name="connsiteY0" fmla="*/ 8172450 h 8172450"/>
                <a:gd name="connsiteX1" fmla="*/ 2348405 w 3472355"/>
                <a:gd name="connsiteY1" fmla="*/ 6705600 h 8172450"/>
                <a:gd name="connsiteX2" fmla="*/ 1643555 w 3472355"/>
                <a:gd name="connsiteY2" fmla="*/ 6191250 h 8172450"/>
                <a:gd name="connsiteX3" fmla="*/ 138605 w 3472355"/>
                <a:gd name="connsiteY3" fmla="*/ 3943350 h 8172450"/>
                <a:gd name="connsiteX4" fmla="*/ 5255 w 3472355"/>
                <a:gd name="connsiteY4" fmla="*/ 2933700 h 8172450"/>
                <a:gd name="connsiteX5" fmla="*/ 443405 w 3472355"/>
                <a:gd name="connsiteY5" fmla="*/ 1219200 h 8172450"/>
                <a:gd name="connsiteX6" fmla="*/ 3472355 w 3472355"/>
                <a:gd name="connsiteY6" fmla="*/ 0 h 8172450"/>
                <a:gd name="connsiteX0" fmla="*/ 2577005 w 3472355"/>
                <a:gd name="connsiteY0" fmla="*/ 8172450 h 8172450"/>
                <a:gd name="connsiteX1" fmla="*/ 2348405 w 3472355"/>
                <a:gd name="connsiteY1" fmla="*/ 6705600 h 8172450"/>
                <a:gd name="connsiteX2" fmla="*/ 1643555 w 3472355"/>
                <a:gd name="connsiteY2" fmla="*/ 6191250 h 8172450"/>
                <a:gd name="connsiteX3" fmla="*/ 138605 w 3472355"/>
                <a:gd name="connsiteY3" fmla="*/ 3943350 h 8172450"/>
                <a:gd name="connsiteX4" fmla="*/ 5255 w 3472355"/>
                <a:gd name="connsiteY4" fmla="*/ 2933700 h 8172450"/>
                <a:gd name="connsiteX5" fmla="*/ 443405 w 3472355"/>
                <a:gd name="connsiteY5" fmla="*/ 1219200 h 8172450"/>
                <a:gd name="connsiteX6" fmla="*/ 3472355 w 3472355"/>
                <a:gd name="connsiteY6" fmla="*/ 0 h 8172450"/>
                <a:gd name="connsiteX0" fmla="*/ 2577005 w 3472355"/>
                <a:gd name="connsiteY0" fmla="*/ 8172450 h 8172450"/>
                <a:gd name="connsiteX1" fmla="*/ 2348405 w 3472355"/>
                <a:gd name="connsiteY1" fmla="*/ 6705600 h 8172450"/>
                <a:gd name="connsiteX2" fmla="*/ 1643555 w 3472355"/>
                <a:gd name="connsiteY2" fmla="*/ 6191250 h 8172450"/>
                <a:gd name="connsiteX3" fmla="*/ 138605 w 3472355"/>
                <a:gd name="connsiteY3" fmla="*/ 3943350 h 8172450"/>
                <a:gd name="connsiteX4" fmla="*/ 5255 w 3472355"/>
                <a:gd name="connsiteY4" fmla="*/ 2933700 h 8172450"/>
                <a:gd name="connsiteX5" fmla="*/ 443405 w 3472355"/>
                <a:gd name="connsiteY5" fmla="*/ 1162050 h 8172450"/>
                <a:gd name="connsiteX6" fmla="*/ 3472355 w 3472355"/>
                <a:gd name="connsiteY6" fmla="*/ 0 h 8172450"/>
                <a:gd name="connsiteX0" fmla="*/ 2634155 w 3472355"/>
                <a:gd name="connsiteY0" fmla="*/ 8096250 h 8096250"/>
                <a:gd name="connsiteX1" fmla="*/ 2348405 w 3472355"/>
                <a:gd name="connsiteY1" fmla="*/ 6705600 h 8096250"/>
                <a:gd name="connsiteX2" fmla="*/ 1643555 w 3472355"/>
                <a:gd name="connsiteY2" fmla="*/ 6191250 h 8096250"/>
                <a:gd name="connsiteX3" fmla="*/ 138605 w 3472355"/>
                <a:gd name="connsiteY3" fmla="*/ 3943350 h 8096250"/>
                <a:gd name="connsiteX4" fmla="*/ 5255 w 3472355"/>
                <a:gd name="connsiteY4" fmla="*/ 2933700 h 8096250"/>
                <a:gd name="connsiteX5" fmla="*/ 443405 w 3472355"/>
                <a:gd name="connsiteY5" fmla="*/ 1162050 h 8096250"/>
                <a:gd name="connsiteX6" fmla="*/ 3472355 w 3472355"/>
                <a:gd name="connsiteY6" fmla="*/ 0 h 8096250"/>
                <a:gd name="connsiteX0" fmla="*/ 2634155 w 3529505"/>
                <a:gd name="connsiteY0" fmla="*/ 8105775 h 8105775"/>
                <a:gd name="connsiteX1" fmla="*/ 2348405 w 3529505"/>
                <a:gd name="connsiteY1" fmla="*/ 6715125 h 8105775"/>
                <a:gd name="connsiteX2" fmla="*/ 1643555 w 3529505"/>
                <a:gd name="connsiteY2" fmla="*/ 6200775 h 8105775"/>
                <a:gd name="connsiteX3" fmla="*/ 138605 w 3529505"/>
                <a:gd name="connsiteY3" fmla="*/ 3952875 h 8105775"/>
                <a:gd name="connsiteX4" fmla="*/ 5255 w 3529505"/>
                <a:gd name="connsiteY4" fmla="*/ 2943225 h 8105775"/>
                <a:gd name="connsiteX5" fmla="*/ 443405 w 3529505"/>
                <a:gd name="connsiteY5" fmla="*/ 1171575 h 8105775"/>
                <a:gd name="connsiteX6" fmla="*/ 3529505 w 3529505"/>
                <a:gd name="connsiteY6" fmla="*/ 0 h 8105775"/>
                <a:gd name="connsiteX0" fmla="*/ 2634155 w 3034205"/>
                <a:gd name="connsiteY0" fmla="*/ 7972425 h 7972425"/>
                <a:gd name="connsiteX1" fmla="*/ 2348405 w 3034205"/>
                <a:gd name="connsiteY1" fmla="*/ 6581775 h 7972425"/>
                <a:gd name="connsiteX2" fmla="*/ 1643555 w 3034205"/>
                <a:gd name="connsiteY2" fmla="*/ 6067425 h 7972425"/>
                <a:gd name="connsiteX3" fmla="*/ 138605 w 3034205"/>
                <a:gd name="connsiteY3" fmla="*/ 3819525 h 7972425"/>
                <a:gd name="connsiteX4" fmla="*/ 5255 w 3034205"/>
                <a:gd name="connsiteY4" fmla="*/ 2809875 h 7972425"/>
                <a:gd name="connsiteX5" fmla="*/ 443405 w 3034205"/>
                <a:gd name="connsiteY5" fmla="*/ 1038225 h 7972425"/>
                <a:gd name="connsiteX6" fmla="*/ 3034205 w 3034205"/>
                <a:gd name="connsiteY6" fmla="*/ 0 h 7972425"/>
                <a:gd name="connsiteX0" fmla="*/ 2634155 w 3262805"/>
                <a:gd name="connsiteY0" fmla="*/ 8067675 h 8067675"/>
                <a:gd name="connsiteX1" fmla="*/ 2348405 w 3262805"/>
                <a:gd name="connsiteY1" fmla="*/ 6677025 h 8067675"/>
                <a:gd name="connsiteX2" fmla="*/ 1643555 w 3262805"/>
                <a:gd name="connsiteY2" fmla="*/ 6162675 h 8067675"/>
                <a:gd name="connsiteX3" fmla="*/ 138605 w 3262805"/>
                <a:gd name="connsiteY3" fmla="*/ 3914775 h 8067675"/>
                <a:gd name="connsiteX4" fmla="*/ 5255 w 3262805"/>
                <a:gd name="connsiteY4" fmla="*/ 2905125 h 8067675"/>
                <a:gd name="connsiteX5" fmla="*/ 443405 w 3262805"/>
                <a:gd name="connsiteY5" fmla="*/ 1133475 h 8067675"/>
                <a:gd name="connsiteX6" fmla="*/ 3262805 w 3262805"/>
                <a:gd name="connsiteY6" fmla="*/ 0 h 8067675"/>
                <a:gd name="connsiteX0" fmla="*/ 2643680 w 3262805"/>
                <a:gd name="connsiteY0" fmla="*/ 8239125 h 8239125"/>
                <a:gd name="connsiteX1" fmla="*/ 2348405 w 3262805"/>
                <a:gd name="connsiteY1" fmla="*/ 6677025 h 8239125"/>
                <a:gd name="connsiteX2" fmla="*/ 1643555 w 3262805"/>
                <a:gd name="connsiteY2" fmla="*/ 6162675 h 8239125"/>
                <a:gd name="connsiteX3" fmla="*/ 138605 w 3262805"/>
                <a:gd name="connsiteY3" fmla="*/ 3914775 h 8239125"/>
                <a:gd name="connsiteX4" fmla="*/ 5255 w 3262805"/>
                <a:gd name="connsiteY4" fmla="*/ 2905125 h 8239125"/>
                <a:gd name="connsiteX5" fmla="*/ 443405 w 3262805"/>
                <a:gd name="connsiteY5" fmla="*/ 1133475 h 8239125"/>
                <a:gd name="connsiteX6" fmla="*/ 3262805 w 3262805"/>
                <a:gd name="connsiteY6" fmla="*/ 0 h 8239125"/>
                <a:gd name="connsiteX0" fmla="*/ 2643680 w 2841891"/>
                <a:gd name="connsiteY0" fmla="*/ 8064954 h 8064954"/>
                <a:gd name="connsiteX1" fmla="*/ 2348405 w 2841891"/>
                <a:gd name="connsiteY1" fmla="*/ 6502854 h 8064954"/>
                <a:gd name="connsiteX2" fmla="*/ 1643555 w 2841891"/>
                <a:gd name="connsiteY2" fmla="*/ 5988504 h 8064954"/>
                <a:gd name="connsiteX3" fmla="*/ 138605 w 2841891"/>
                <a:gd name="connsiteY3" fmla="*/ 3740604 h 8064954"/>
                <a:gd name="connsiteX4" fmla="*/ 5255 w 2841891"/>
                <a:gd name="connsiteY4" fmla="*/ 2730954 h 8064954"/>
                <a:gd name="connsiteX5" fmla="*/ 443405 w 2841891"/>
                <a:gd name="connsiteY5" fmla="*/ 959304 h 8064954"/>
                <a:gd name="connsiteX6" fmla="*/ 2841891 w 2841891"/>
                <a:gd name="connsiteY6" fmla="*/ 0 h 8064954"/>
                <a:gd name="connsiteX0" fmla="*/ 2643680 w 2867291"/>
                <a:gd name="connsiteY0" fmla="*/ 7988754 h 7988754"/>
                <a:gd name="connsiteX1" fmla="*/ 2348405 w 2867291"/>
                <a:gd name="connsiteY1" fmla="*/ 6426654 h 7988754"/>
                <a:gd name="connsiteX2" fmla="*/ 1643555 w 2867291"/>
                <a:gd name="connsiteY2" fmla="*/ 5912304 h 7988754"/>
                <a:gd name="connsiteX3" fmla="*/ 138605 w 2867291"/>
                <a:gd name="connsiteY3" fmla="*/ 3664404 h 7988754"/>
                <a:gd name="connsiteX4" fmla="*/ 5255 w 2867291"/>
                <a:gd name="connsiteY4" fmla="*/ 2654754 h 7988754"/>
                <a:gd name="connsiteX5" fmla="*/ 443405 w 2867291"/>
                <a:gd name="connsiteY5" fmla="*/ 883104 h 7988754"/>
                <a:gd name="connsiteX6" fmla="*/ 2867291 w 2867291"/>
                <a:gd name="connsiteY6" fmla="*/ 0 h 7988754"/>
                <a:gd name="connsiteX0" fmla="*/ 2643680 w 2867291"/>
                <a:gd name="connsiteY0" fmla="*/ 7988754 h 7988754"/>
                <a:gd name="connsiteX1" fmla="*/ 2348405 w 2867291"/>
                <a:gd name="connsiteY1" fmla="*/ 6426654 h 7988754"/>
                <a:gd name="connsiteX2" fmla="*/ 1643555 w 2867291"/>
                <a:gd name="connsiteY2" fmla="*/ 5912304 h 7988754"/>
                <a:gd name="connsiteX3" fmla="*/ 138605 w 2867291"/>
                <a:gd name="connsiteY3" fmla="*/ 3664404 h 7988754"/>
                <a:gd name="connsiteX4" fmla="*/ 5255 w 2867291"/>
                <a:gd name="connsiteY4" fmla="*/ 2654754 h 7988754"/>
                <a:gd name="connsiteX5" fmla="*/ 443405 w 2867291"/>
                <a:gd name="connsiteY5" fmla="*/ 959304 h 7988754"/>
                <a:gd name="connsiteX6" fmla="*/ 2867291 w 2867291"/>
                <a:gd name="connsiteY6" fmla="*/ 0 h 7988754"/>
                <a:gd name="connsiteX0" fmla="*/ 2643680 w 2867291"/>
                <a:gd name="connsiteY0" fmla="*/ 7988754 h 7988754"/>
                <a:gd name="connsiteX1" fmla="*/ 2348405 w 2867291"/>
                <a:gd name="connsiteY1" fmla="*/ 6426654 h 7988754"/>
                <a:gd name="connsiteX2" fmla="*/ 1643555 w 2867291"/>
                <a:gd name="connsiteY2" fmla="*/ 5912304 h 7988754"/>
                <a:gd name="connsiteX3" fmla="*/ 138605 w 2867291"/>
                <a:gd name="connsiteY3" fmla="*/ 3664404 h 7988754"/>
                <a:gd name="connsiteX4" fmla="*/ 5255 w 2867291"/>
                <a:gd name="connsiteY4" fmla="*/ 2654754 h 7988754"/>
                <a:gd name="connsiteX5" fmla="*/ 443405 w 2867291"/>
                <a:gd name="connsiteY5" fmla="*/ 959304 h 7988754"/>
                <a:gd name="connsiteX6" fmla="*/ 2867291 w 2867291"/>
                <a:gd name="connsiteY6" fmla="*/ 0 h 7988754"/>
                <a:gd name="connsiteX0" fmla="*/ 2643680 w 2867291"/>
                <a:gd name="connsiteY0" fmla="*/ 7988754 h 7988754"/>
                <a:gd name="connsiteX1" fmla="*/ 2348405 w 2867291"/>
                <a:gd name="connsiteY1" fmla="*/ 6426654 h 7988754"/>
                <a:gd name="connsiteX2" fmla="*/ 1643555 w 2867291"/>
                <a:gd name="connsiteY2" fmla="*/ 5912304 h 7988754"/>
                <a:gd name="connsiteX3" fmla="*/ 138605 w 2867291"/>
                <a:gd name="connsiteY3" fmla="*/ 3664404 h 7988754"/>
                <a:gd name="connsiteX4" fmla="*/ 5255 w 2867291"/>
                <a:gd name="connsiteY4" fmla="*/ 2654754 h 7988754"/>
                <a:gd name="connsiteX5" fmla="*/ 443405 w 2867291"/>
                <a:gd name="connsiteY5" fmla="*/ 959304 h 7988754"/>
                <a:gd name="connsiteX6" fmla="*/ 2867291 w 2867291"/>
                <a:gd name="connsiteY6" fmla="*/ 0 h 7988754"/>
                <a:gd name="connsiteX0" fmla="*/ 2643680 w 2765691"/>
                <a:gd name="connsiteY0" fmla="*/ 7925254 h 7925254"/>
                <a:gd name="connsiteX1" fmla="*/ 2348405 w 2765691"/>
                <a:gd name="connsiteY1" fmla="*/ 6363154 h 7925254"/>
                <a:gd name="connsiteX2" fmla="*/ 1643555 w 2765691"/>
                <a:gd name="connsiteY2" fmla="*/ 5848804 h 7925254"/>
                <a:gd name="connsiteX3" fmla="*/ 138605 w 2765691"/>
                <a:gd name="connsiteY3" fmla="*/ 3600904 h 7925254"/>
                <a:gd name="connsiteX4" fmla="*/ 5255 w 2765691"/>
                <a:gd name="connsiteY4" fmla="*/ 2591254 h 7925254"/>
                <a:gd name="connsiteX5" fmla="*/ 443405 w 2765691"/>
                <a:gd name="connsiteY5" fmla="*/ 895804 h 7925254"/>
                <a:gd name="connsiteX6" fmla="*/ 2765691 w 2765691"/>
                <a:gd name="connsiteY6" fmla="*/ 0 h 7925254"/>
                <a:gd name="connsiteX0" fmla="*/ 2643680 w 3375291"/>
                <a:gd name="connsiteY0" fmla="*/ 8163379 h 8163379"/>
                <a:gd name="connsiteX1" fmla="*/ 2348405 w 3375291"/>
                <a:gd name="connsiteY1" fmla="*/ 6601279 h 8163379"/>
                <a:gd name="connsiteX2" fmla="*/ 1643555 w 3375291"/>
                <a:gd name="connsiteY2" fmla="*/ 6086929 h 8163379"/>
                <a:gd name="connsiteX3" fmla="*/ 138605 w 3375291"/>
                <a:gd name="connsiteY3" fmla="*/ 3839029 h 8163379"/>
                <a:gd name="connsiteX4" fmla="*/ 5255 w 3375291"/>
                <a:gd name="connsiteY4" fmla="*/ 2829379 h 8163379"/>
                <a:gd name="connsiteX5" fmla="*/ 443405 w 3375291"/>
                <a:gd name="connsiteY5" fmla="*/ 1133929 h 8163379"/>
                <a:gd name="connsiteX6" fmla="*/ 3375291 w 3375291"/>
                <a:gd name="connsiteY6" fmla="*/ 0 h 8163379"/>
                <a:gd name="connsiteX0" fmla="*/ 2643680 w 3375291"/>
                <a:gd name="connsiteY0" fmla="*/ 8163379 h 8163379"/>
                <a:gd name="connsiteX1" fmla="*/ 1643555 w 3375291"/>
                <a:gd name="connsiteY1" fmla="*/ 6086929 h 8163379"/>
                <a:gd name="connsiteX2" fmla="*/ 138605 w 3375291"/>
                <a:gd name="connsiteY2" fmla="*/ 3839029 h 8163379"/>
                <a:gd name="connsiteX3" fmla="*/ 5255 w 3375291"/>
                <a:gd name="connsiteY3" fmla="*/ 2829379 h 8163379"/>
                <a:gd name="connsiteX4" fmla="*/ 443405 w 3375291"/>
                <a:gd name="connsiteY4" fmla="*/ 1133929 h 8163379"/>
                <a:gd name="connsiteX5" fmla="*/ 3375291 w 3375291"/>
                <a:gd name="connsiteY5" fmla="*/ 0 h 8163379"/>
                <a:gd name="connsiteX0" fmla="*/ 1643555 w 3375291"/>
                <a:gd name="connsiteY0" fmla="*/ 6086929 h 6086929"/>
                <a:gd name="connsiteX1" fmla="*/ 138605 w 3375291"/>
                <a:gd name="connsiteY1" fmla="*/ 3839029 h 6086929"/>
                <a:gd name="connsiteX2" fmla="*/ 5255 w 3375291"/>
                <a:gd name="connsiteY2" fmla="*/ 2829379 h 6086929"/>
                <a:gd name="connsiteX3" fmla="*/ 443405 w 3375291"/>
                <a:gd name="connsiteY3" fmla="*/ 1133929 h 6086929"/>
                <a:gd name="connsiteX4" fmla="*/ 3375291 w 3375291"/>
                <a:gd name="connsiteY4" fmla="*/ 0 h 6086929"/>
                <a:gd name="connsiteX0" fmla="*/ 1026454 w 3375291"/>
                <a:gd name="connsiteY0" fmla="*/ 5141580 h 5141580"/>
                <a:gd name="connsiteX1" fmla="*/ 138605 w 3375291"/>
                <a:gd name="connsiteY1" fmla="*/ 3839029 h 5141580"/>
                <a:gd name="connsiteX2" fmla="*/ 5255 w 3375291"/>
                <a:gd name="connsiteY2" fmla="*/ 2829379 h 5141580"/>
                <a:gd name="connsiteX3" fmla="*/ 443405 w 3375291"/>
                <a:gd name="connsiteY3" fmla="*/ 1133929 h 5141580"/>
                <a:gd name="connsiteX4" fmla="*/ 3375291 w 3375291"/>
                <a:gd name="connsiteY4" fmla="*/ 0 h 5141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5291" h="5141580">
                  <a:moveTo>
                    <a:pt x="1026454" y="5141580"/>
                  </a:moveTo>
                  <a:lnTo>
                    <a:pt x="138605" y="3839029"/>
                  </a:lnTo>
                  <a:cubicBezTo>
                    <a:pt x="94155" y="3502479"/>
                    <a:pt x="-26495" y="3299279"/>
                    <a:pt x="5255" y="2829379"/>
                  </a:cubicBezTo>
                  <a:cubicBezTo>
                    <a:pt x="113205" y="2181679"/>
                    <a:pt x="265605" y="1572079"/>
                    <a:pt x="443405" y="1133929"/>
                  </a:cubicBezTo>
                  <a:lnTo>
                    <a:pt x="3375291" y="0"/>
                  </a:lnTo>
                </a:path>
              </a:pathLst>
            </a:custGeom>
            <a:noFill/>
            <a:ln w="123825" cap="rnd">
              <a:solidFill>
                <a:srgbClr val="FF5050">
                  <a:alpha val="75000"/>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2"/>
              <a:endParaRPr kumimoji="1" lang="ja-JP" altLang="en-US" sz="1339">
                <a:solidFill>
                  <a:prstClr val="white"/>
                </a:solidFill>
                <a:latin typeface="Calibri"/>
                <a:ea typeface="ＭＳ Ｐゴシック" panose="020B0600070205080204" pitchFamily="50" charset="-128"/>
              </a:endParaRPr>
            </a:p>
          </p:txBody>
        </p:sp>
        <p:sp>
          <p:nvSpPr>
            <p:cNvPr id="389" name="楕円 388">
              <a:extLst>
                <a:ext uri="{FF2B5EF4-FFF2-40B4-BE49-F238E27FC236}">
                  <a16:creationId xmlns:a16="http://schemas.microsoft.com/office/drawing/2014/main" id="{2C499B4B-DCB4-A3D4-57F7-EA316B36F46F}"/>
                </a:ext>
              </a:extLst>
            </p:cNvPr>
            <p:cNvSpPr/>
            <p:nvPr/>
          </p:nvSpPr>
          <p:spPr>
            <a:xfrm>
              <a:off x="5024871" y="4099763"/>
              <a:ext cx="246265" cy="246265"/>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2"/>
              <a:endParaRPr kumimoji="1" lang="ja-JP" altLang="en-US" sz="1298">
                <a:solidFill>
                  <a:prstClr val="white"/>
                </a:solidFill>
                <a:latin typeface="Calibri"/>
                <a:ea typeface="ＭＳ Ｐゴシック" panose="020B0600070205080204" pitchFamily="50" charset="-128"/>
              </a:endParaRPr>
            </a:p>
          </p:txBody>
        </p:sp>
        <p:sp>
          <p:nvSpPr>
            <p:cNvPr id="390" name="フリーフォーム 33">
              <a:extLst>
                <a:ext uri="{FF2B5EF4-FFF2-40B4-BE49-F238E27FC236}">
                  <a16:creationId xmlns:a16="http://schemas.microsoft.com/office/drawing/2014/main" id="{0E27413D-C765-916C-A936-B4254D63616A}"/>
                </a:ext>
              </a:extLst>
            </p:cNvPr>
            <p:cNvSpPr/>
            <p:nvPr/>
          </p:nvSpPr>
          <p:spPr>
            <a:xfrm>
              <a:off x="6998441" y="493307"/>
              <a:ext cx="632732" cy="721179"/>
            </a:xfrm>
            <a:custGeom>
              <a:avLst/>
              <a:gdLst>
                <a:gd name="connsiteX0" fmla="*/ 0 w 1181100"/>
                <a:gd name="connsiteY0" fmla="*/ 1346200 h 1346200"/>
                <a:gd name="connsiteX1" fmla="*/ 590550 w 1181100"/>
                <a:gd name="connsiteY1" fmla="*/ 1295400 h 1346200"/>
                <a:gd name="connsiteX2" fmla="*/ 628650 w 1181100"/>
                <a:gd name="connsiteY2" fmla="*/ 1187450 h 1346200"/>
                <a:gd name="connsiteX3" fmla="*/ 660400 w 1181100"/>
                <a:gd name="connsiteY3" fmla="*/ 952500 h 1346200"/>
                <a:gd name="connsiteX4" fmla="*/ 812800 w 1181100"/>
                <a:gd name="connsiteY4" fmla="*/ 901700 h 1346200"/>
                <a:gd name="connsiteX5" fmla="*/ 825500 w 1181100"/>
                <a:gd name="connsiteY5" fmla="*/ 901700 h 1346200"/>
                <a:gd name="connsiteX6" fmla="*/ 1016000 w 1181100"/>
                <a:gd name="connsiteY6" fmla="*/ 622300 h 1346200"/>
                <a:gd name="connsiteX7" fmla="*/ 990600 w 1181100"/>
                <a:gd name="connsiteY7" fmla="*/ 609600 h 1346200"/>
                <a:gd name="connsiteX8" fmla="*/ 1060450 w 1181100"/>
                <a:gd name="connsiteY8" fmla="*/ 533400 h 1346200"/>
                <a:gd name="connsiteX9" fmla="*/ 1104900 w 1181100"/>
                <a:gd name="connsiteY9" fmla="*/ 552450 h 1346200"/>
                <a:gd name="connsiteX10" fmla="*/ 1181100 w 1181100"/>
                <a:gd name="connsiteY10" fmla="*/ 412750 h 1346200"/>
                <a:gd name="connsiteX11" fmla="*/ 920750 w 1181100"/>
                <a:gd name="connsiteY11" fmla="*/ 0 h 1346200"/>
                <a:gd name="connsiteX12" fmla="*/ 698500 w 1181100"/>
                <a:gd name="connsiteY12" fmla="*/ 323850 h 1346200"/>
                <a:gd name="connsiteX13" fmla="*/ 622300 w 1181100"/>
                <a:gd name="connsiteY13" fmla="*/ 444500 h 1346200"/>
                <a:gd name="connsiteX14" fmla="*/ 552450 w 1181100"/>
                <a:gd name="connsiteY14" fmla="*/ 501650 h 1346200"/>
                <a:gd name="connsiteX15" fmla="*/ 450850 w 1181100"/>
                <a:gd name="connsiteY15" fmla="*/ 622300 h 1346200"/>
                <a:gd name="connsiteX16" fmla="*/ 374650 w 1181100"/>
                <a:gd name="connsiteY16" fmla="*/ 742950 h 1346200"/>
                <a:gd name="connsiteX17" fmla="*/ 266700 w 1181100"/>
                <a:gd name="connsiteY17" fmla="*/ 933450 h 1346200"/>
                <a:gd name="connsiteX18" fmla="*/ 158750 w 1181100"/>
                <a:gd name="connsiteY18" fmla="*/ 1085850 h 1346200"/>
                <a:gd name="connsiteX19" fmla="*/ 146050 w 1181100"/>
                <a:gd name="connsiteY19" fmla="*/ 1143000 h 1346200"/>
                <a:gd name="connsiteX20" fmla="*/ 0 w 1181100"/>
                <a:gd name="connsiteY20" fmla="*/ 1346200 h 134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1100" h="1346200">
                  <a:moveTo>
                    <a:pt x="0" y="1346200"/>
                  </a:moveTo>
                  <a:lnTo>
                    <a:pt x="590550" y="1295400"/>
                  </a:lnTo>
                  <a:lnTo>
                    <a:pt x="628650" y="1187450"/>
                  </a:lnTo>
                  <a:lnTo>
                    <a:pt x="660400" y="952500"/>
                  </a:lnTo>
                  <a:lnTo>
                    <a:pt x="812800" y="901700"/>
                  </a:lnTo>
                  <a:lnTo>
                    <a:pt x="825500" y="901700"/>
                  </a:lnTo>
                  <a:lnTo>
                    <a:pt x="1016000" y="622300"/>
                  </a:lnTo>
                  <a:lnTo>
                    <a:pt x="990600" y="609600"/>
                  </a:lnTo>
                  <a:lnTo>
                    <a:pt x="1060450" y="533400"/>
                  </a:lnTo>
                  <a:lnTo>
                    <a:pt x="1104900" y="552450"/>
                  </a:lnTo>
                  <a:lnTo>
                    <a:pt x="1181100" y="412750"/>
                  </a:lnTo>
                  <a:lnTo>
                    <a:pt x="920750" y="0"/>
                  </a:lnTo>
                  <a:lnTo>
                    <a:pt x="698500" y="323850"/>
                  </a:lnTo>
                  <a:lnTo>
                    <a:pt x="622300" y="444500"/>
                  </a:lnTo>
                  <a:lnTo>
                    <a:pt x="552450" y="501650"/>
                  </a:lnTo>
                  <a:lnTo>
                    <a:pt x="450850" y="622300"/>
                  </a:lnTo>
                  <a:lnTo>
                    <a:pt x="374650" y="742950"/>
                  </a:lnTo>
                  <a:lnTo>
                    <a:pt x="266700" y="933450"/>
                  </a:lnTo>
                  <a:lnTo>
                    <a:pt x="158750" y="1085850"/>
                  </a:lnTo>
                  <a:lnTo>
                    <a:pt x="146050" y="1143000"/>
                  </a:lnTo>
                  <a:lnTo>
                    <a:pt x="0" y="1346200"/>
                  </a:lnTo>
                  <a:close/>
                </a:path>
              </a:pathLst>
            </a:custGeom>
            <a:solidFill>
              <a:schemeClr val="accent5">
                <a:alpha val="3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2"/>
              <a:endParaRPr kumimoji="1" lang="ja-JP" altLang="en-US" sz="1339" dirty="0">
                <a:solidFill>
                  <a:prstClr val="white"/>
                </a:solidFill>
                <a:latin typeface="Calibri"/>
                <a:ea typeface="ＭＳ Ｐゴシック" panose="020B0600070205080204" pitchFamily="50" charset="-128"/>
              </a:endParaRPr>
            </a:p>
          </p:txBody>
        </p:sp>
        <p:sp>
          <p:nvSpPr>
            <p:cNvPr id="391" name="テキスト ボックス 390">
              <a:extLst>
                <a:ext uri="{FF2B5EF4-FFF2-40B4-BE49-F238E27FC236}">
                  <a16:creationId xmlns:a16="http://schemas.microsoft.com/office/drawing/2014/main" id="{D4F74D72-183A-6571-B8C7-37C1CB63BEC6}"/>
                </a:ext>
              </a:extLst>
            </p:cNvPr>
            <p:cNvSpPr txBox="1"/>
            <p:nvPr/>
          </p:nvSpPr>
          <p:spPr>
            <a:xfrm>
              <a:off x="7396053" y="103889"/>
              <a:ext cx="737701" cy="224229"/>
            </a:xfrm>
            <a:prstGeom prst="rect">
              <a:avLst/>
            </a:prstGeom>
            <a:noFill/>
          </p:spPr>
          <p:txBody>
            <a:bodyPr wrap="none" rtlCol="0">
              <a:spAutoFit/>
            </a:bodyPr>
            <a:lstStyle/>
            <a:p>
              <a:pPr algn="ctr" defTabSz="685782"/>
              <a:r>
                <a:rPr kumimoji="1" lang="ja-JP" altLang="en-US" sz="857" b="1" dirty="0">
                  <a:solidFill>
                    <a:srgbClr val="4BACC6"/>
                  </a:solidFill>
                  <a:effectLst>
                    <a:glow rad="101600">
                      <a:prstClr val="white">
                        <a:alpha val="60000"/>
                      </a:prstClr>
                    </a:glow>
                  </a:effectLst>
                  <a:latin typeface="Calibri"/>
                  <a:ea typeface="ＭＳ Ｐゴシック" panose="020B0600070205080204" pitchFamily="50" charset="-128"/>
                </a:rPr>
                <a:t>阪急高架化</a:t>
              </a:r>
              <a:endParaRPr kumimoji="1" lang="en-US" altLang="ja-JP" sz="857" b="1" dirty="0">
                <a:solidFill>
                  <a:srgbClr val="4BACC6"/>
                </a:solidFill>
                <a:effectLst>
                  <a:glow rad="101600">
                    <a:prstClr val="white">
                      <a:alpha val="60000"/>
                    </a:prstClr>
                  </a:glow>
                </a:effectLst>
                <a:latin typeface="Calibri"/>
                <a:ea typeface="ＭＳ Ｐゴシック" panose="020B0600070205080204" pitchFamily="50" charset="-128"/>
              </a:endParaRPr>
            </a:p>
          </p:txBody>
        </p:sp>
        <p:sp>
          <p:nvSpPr>
            <p:cNvPr id="392" name="テキスト ボックス 391">
              <a:extLst>
                <a:ext uri="{FF2B5EF4-FFF2-40B4-BE49-F238E27FC236}">
                  <a16:creationId xmlns:a16="http://schemas.microsoft.com/office/drawing/2014/main" id="{551D6138-05DB-A257-71FF-07CCB5EA8F82}"/>
                </a:ext>
              </a:extLst>
            </p:cNvPr>
            <p:cNvSpPr txBox="1"/>
            <p:nvPr/>
          </p:nvSpPr>
          <p:spPr>
            <a:xfrm>
              <a:off x="7238297" y="702427"/>
              <a:ext cx="882097" cy="462298"/>
            </a:xfrm>
            <a:prstGeom prst="rect">
              <a:avLst/>
            </a:prstGeom>
            <a:noFill/>
          </p:spPr>
          <p:txBody>
            <a:bodyPr wrap="square" rtlCol="0">
              <a:spAutoFit/>
            </a:bodyPr>
            <a:lstStyle/>
            <a:p>
              <a:pPr algn="ctr" defTabSz="685782"/>
              <a:r>
                <a:rPr kumimoji="1" lang="ja-JP" altLang="en-US" sz="750" b="1" dirty="0">
                  <a:solidFill>
                    <a:srgbClr val="4BACC6"/>
                  </a:solidFill>
                  <a:effectLst>
                    <a:glow rad="101600">
                      <a:prstClr val="white">
                        <a:alpha val="60000"/>
                      </a:prstClr>
                    </a:glow>
                  </a:effectLst>
                  <a:latin typeface="Calibri"/>
                  <a:ea typeface="ＭＳ Ｐゴシック" panose="020B0600070205080204" pitchFamily="50" charset="-128"/>
                </a:rPr>
                <a:t>土地区画</a:t>
              </a:r>
              <a:endParaRPr kumimoji="1" lang="en-US" altLang="ja-JP" sz="750" b="1" dirty="0">
                <a:solidFill>
                  <a:srgbClr val="4BACC6"/>
                </a:solidFill>
                <a:effectLst>
                  <a:glow rad="101600">
                    <a:prstClr val="white">
                      <a:alpha val="60000"/>
                    </a:prstClr>
                  </a:glow>
                </a:effectLst>
                <a:latin typeface="Calibri"/>
                <a:ea typeface="ＭＳ Ｐゴシック" panose="020B0600070205080204" pitchFamily="50" charset="-128"/>
              </a:endParaRPr>
            </a:p>
            <a:p>
              <a:pPr algn="ctr" defTabSz="685782"/>
              <a:r>
                <a:rPr kumimoji="1" lang="ja-JP" altLang="en-US" sz="750" b="1" dirty="0">
                  <a:solidFill>
                    <a:srgbClr val="4BACC6"/>
                  </a:solidFill>
                  <a:effectLst>
                    <a:glow rad="101600">
                      <a:prstClr val="white">
                        <a:alpha val="60000"/>
                      </a:prstClr>
                    </a:glow>
                  </a:effectLst>
                  <a:latin typeface="Calibri"/>
                  <a:ea typeface="ＭＳ Ｐゴシック" panose="020B0600070205080204" pitchFamily="50" charset="-128"/>
                </a:rPr>
                <a:t>整理事業</a:t>
              </a:r>
            </a:p>
          </p:txBody>
        </p:sp>
        <p:sp>
          <p:nvSpPr>
            <p:cNvPr id="393" name="フリーフォーム 42">
              <a:extLst>
                <a:ext uri="{FF2B5EF4-FFF2-40B4-BE49-F238E27FC236}">
                  <a16:creationId xmlns:a16="http://schemas.microsoft.com/office/drawing/2014/main" id="{C14CB8CD-AC58-00F0-BEBC-8CC0B299C328}"/>
                </a:ext>
              </a:extLst>
            </p:cNvPr>
            <p:cNvSpPr/>
            <p:nvPr/>
          </p:nvSpPr>
          <p:spPr>
            <a:xfrm>
              <a:off x="6491151" y="1234047"/>
              <a:ext cx="660468" cy="900043"/>
            </a:xfrm>
            <a:custGeom>
              <a:avLst/>
              <a:gdLst>
                <a:gd name="connsiteX0" fmla="*/ 0 w 1266825"/>
                <a:gd name="connsiteY0" fmla="*/ 1466850 h 1843087"/>
                <a:gd name="connsiteX1" fmla="*/ 547688 w 1266825"/>
                <a:gd name="connsiteY1" fmla="*/ 1843087 h 1843087"/>
                <a:gd name="connsiteX2" fmla="*/ 1233488 w 1266825"/>
                <a:gd name="connsiteY2" fmla="*/ 690562 h 1843087"/>
                <a:gd name="connsiteX3" fmla="*/ 1266825 w 1266825"/>
                <a:gd name="connsiteY3" fmla="*/ 381000 h 1843087"/>
                <a:gd name="connsiteX4" fmla="*/ 1195388 w 1266825"/>
                <a:gd name="connsiteY4" fmla="*/ 0 h 1843087"/>
                <a:gd name="connsiteX5" fmla="*/ 990600 w 1266825"/>
                <a:gd name="connsiteY5" fmla="*/ 14287 h 1843087"/>
                <a:gd name="connsiteX6" fmla="*/ 0 w 1266825"/>
                <a:gd name="connsiteY6" fmla="*/ 1466850 h 1843087"/>
                <a:gd name="connsiteX0" fmla="*/ 0 w 1245394"/>
                <a:gd name="connsiteY0" fmla="*/ 1476375 h 1843087"/>
                <a:gd name="connsiteX1" fmla="*/ 526257 w 1245394"/>
                <a:gd name="connsiteY1" fmla="*/ 1843087 h 1843087"/>
                <a:gd name="connsiteX2" fmla="*/ 1212057 w 1245394"/>
                <a:gd name="connsiteY2" fmla="*/ 690562 h 1843087"/>
                <a:gd name="connsiteX3" fmla="*/ 1245394 w 1245394"/>
                <a:gd name="connsiteY3" fmla="*/ 381000 h 1843087"/>
                <a:gd name="connsiteX4" fmla="*/ 1173957 w 1245394"/>
                <a:gd name="connsiteY4" fmla="*/ 0 h 1843087"/>
                <a:gd name="connsiteX5" fmla="*/ 969169 w 1245394"/>
                <a:gd name="connsiteY5" fmla="*/ 14287 h 1843087"/>
                <a:gd name="connsiteX6" fmla="*/ 0 w 1245394"/>
                <a:gd name="connsiteY6" fmla="*/ 1476375 h 1843087"/>
                <a:gd name="connsiteX0" fmla="*/ 0 w 1245394"/>
                <a:gd name="connsiteY0" fmla="*/ 1476375 h 1824037"/>
                <a:gd name="connsiteX1" fmla="*/ 488157 w 1245394"/>
                <a:gd name="connsiteY1" fmla="*/ 1824037 h 1824037"/>
                <a:gd name="connsiteX2" fmla="*/ 1212057 w 1245394"/>
                <a:gd name="connsiteY2" fmla="*/ 690562 h 1824037"/>
                <a:gd name="connsiteX3" fmla="*/ 1245394 w 1245394"/>
                <a:gd name="connsiteY3" fmla="*/ 381000 h 1824037"/>
                <a:gd name="connsiteX4" fmla="*/ 1173957 w 1245394"/>
                <a:gd name="connsiteY4" fmla="*/ 0 h 1824037"/>
                <a:gd name="connsiteX5" fmla="*/ 969169 w 1245394"/>
                <a:gd name="connsiteY5" fmla="*/ 14287 h 1824037"/>
                <a:gd name="connsiteX6" fmla="*/ 0 w 1245394"/>
                <a:gd name="connsiteY6" fmla="*/ 1476375 h 1824037"/>
                <a:gd name="connsiteX0" fmla="*/ 0 w 1235869"/>
                <a:gd name="connsiteY0" fmla="*/ 1476375 h 1824037"/>
                <a:gd name="connsiteX1" fmla="*/ 488157 w 1235869"/>
                <a:gd name="connsiteY1" fmla="*/ 1824037 h 1824037"/>
                <a:gd name="connsiteX2" fmla="*/ 1212057 w 1235869"/>
                <a:gd name="connsiteY2" fmla="*/ 690562 h 1824037"/>
                <a:gd name="connsiteX3" fmla="*/ 1235869 w 1235869"/>
                <a:gd name="connsiteY3" fmla="*/ 385763 h 1824037"/>
                <a:gd name="connsiteX4" fmla="*/ 1173957 w 1235869"/>
                <a:gd name="connsiteY4" fmla="*/ 0 h 1824037"/>
                <a:gd name="connsiteX5" fmla="*/ 969169 w 1235869"/>
                <a:gd name="connsiteY5" fmla="*/ 14287 h 1824037"/>
                <a:gd name="connsiteX6" fmla="*/ 0 w 1235869"/>
                <a:gd name="connsiteY6" fmla="*/ 1476375 h 1824037"/>
                <a:gd name="connsiteX0" fmla="*/ 0 w 1235869"/>
                <a:gd name="connsiteY0" fmla="*/ 1476375 h 1824037"/>
                <a:gd name="connsiteX1" fmla="*/ 488157 w 1235869"/>
                <a:gd name="connsiteY1" fmla="*/ 1824037 h 1824037"/>
                <a:gd name="connsiteX2" fmla="*/ 1193007 w 1235869"/>
                <a:gd name="connsiteY2" fmla="*/ 707230 h 1824037"/>
                <a:gd name="connsiteX3" fmla="*/ 1235869 w 1235869"/>
                <a:gd name="connsiteY3" fmla="*/ 385763 h 1824037"/>
                <a:gd name="connsiteX4" fmla="*/ 1173957 w 1235869"/>
                <a:gd name="connsiteY4" fmla="*/ 0 h 1824037"/>
                <a:gd name="connsiteX5" fmla="*/ 969169 w 1235869"/>
                <a:gd name="connsiteY5" fmla="*/ 14287 h 1824037"/>
                <a:gd name="connsiteX6" fmla="*/ 0 w 1235869"/>
                <a:gd name="connsiteY6" fmla="*/ 1476375 h 1824037"/>
                <a:gd name="connsiteX0" fmla="*/ 0 w 1219200"/>
                <a:gd name="connsiteY0" fmla="*/ 1476375 h 1824037"/>
                <a:gd name="connsiteX1" fmla="*/ 488157 w 1219200"/>
                <a:gd name="connsiteY1" fmla="*/ 1824037 h 1824037"/>
                <a:gd name="connsiteX2" fmla="*/ 1193007 w 1219200"/>
                <a:gd name="connsiteY2" fmla="*/ 707230 h 1824037"/>
                <a:gd name="connsiteX3" fmla="*/ 1219200 w 1219200"/>
                <a:gd name="connsiteY3" fmla="*/ 390525 h 1824037"/>
                <a:gd name="connsiteX4" fmla="*/ 1173957 w 1219200"/>
                <a:gd name="connsiteY4" fmla="*/ 0 h 1824037"/>
                <a:gd name="connsiteX5" fmla="*/ 969169 w 1219200"/>
                <a:gd name="connsiteY5" fmla="*/ 14287 h 1824037"/>
                <a:gd name="connsiteX6" fmla="*/ 0 w 1219200"/>
                <a:gd name="connsiteY6" fmla="*/ 1476375 h 1824037"/>
                <a:gd name="connsiteX0" fmla="*/ 0 w 1231107"/>
                <a:gd name="connsiteY0" fmla="*/ 1476375 h 1824037"/>
                <a:gd name="connsiteX1" fmla="*/ 488157 w 1231107"/>
                <a:gd name="connsiteY1" fmla="*/ 1824037 h 1824037"/>
                <a:gd name="connsiteX2" fmla="*/ 1193007 w 1231107"/>
                <a:gd name="connsiteY2" fmla="*/ 707230 h 1824037"/>
                <a:gd name="connsiteX3" fmla="*/ 1231107 w 1231107"/>
                <a:gd name="connsiteY3" fmla="*/ 385763 h 1824037"/>
                <a:gd name="connsiteX4" fmla="*/ 1173957 w 1231107"/>
                <a:gd name="connsiteY4" fmla="*/ 0 h 1824037"/>
                <a:gd name="connsiteX5" fmla="*/ 969169 w 1231107"/>
                <a:gd name="connsiteY5" fmla="*/ 14287 h 1824037"/>
                <a:gd name="connsiteX6" fmla="*/ 0 w 1231107"/>
                <a:gd name="connsiteY6" fmla="*/ 1476375 h 1824037"/>
                <a:gd name="connsiteX0" fmla="*/ 0 w 1231864"/>
                <a:gd name="connsiteY0" fmla="*/ 1476375 h 1824037"/>
                <a:gd name="connsiteX1" fmla="*/ 488157 w 1231864"/>
                <a:gd name="connsiteY1" fmla="*/ 1824037 h 1824037"/>
                <a:gd name="connsiteX2" fmla="*/ 1193007 w 1231864"/>
                <a:gd name="connsiteY2" fmla="*/ 707230 h 1824037"/>
                <a:gd name="connsiteX3" fmla="*/ 1231107 w 1231864"/>
                <a:gd name="connsiteY3" fmla="*/ 385763 h 1824037"/>
                <a:gd name="connsiteX4" fmla="*/ 1173957 w 1231864"/>
                <a:gd name="connsiteY4" fmla="*/ 0 h 1824037"/>
                <a:gd name="connsiteX5" fmla="*/ 969169 w 1231864"/>
                <a:gd name="connsiteY5" fmla="*/ 14287 h 1824037"/>
                <a:gd name="connsiteX6" fmla="*/ 0 w 1231864"/>
                <a:gd name="connsiteY6" fmla="*/ 1476375 h 1824037"/>
                <a:gd name="connsiteX0" fmla="*/ 0 w 1231937"/>
                <a:gd name="connsiteY0" fmla="*/ 1476375 h 1824037"/>
                <a:gd name="connsiteX1" fmla="*/ 488157 w 1231937"/>
                <a:gd name="connsiteY1" fmla="*/ 1824037 h 1824037"/>
                <a:gd name="connsiteX2" fmla="*/ 1193007 w 1231937"/>
                <a:gd name="connsiteY2" fmla="*/ 707230 h 1824037"/>
                <a:gd name="connsiteX3" fmla="*/ 1231107 w 1231937"/>
                <a:gd name="connsiteY3" fmla="*/ 385763 h 1824037"/>
                <a:gd name="connsiteX4" fmla="*/ 1173957 w 1231937"/>
                <a:gd name="connsiteY4" fmla="*/ 0 h 1824037"/>
                <a:gd name="connsiteX5" fmla="*/ 969169 w 1231937"/>
                <a:gd name="connsiteY5" fmla="*/ 14287 h 1824037"/>
                <a:gd name="connsiteX6" fmla="*/ 0 w 1231937"/>
                <a:gd name="connsiteY6" fmla="*/ 1476375 h 1824037"/>
                <a:gd name="connsiteX0" fmla="*/ 0 w 1232874"/>
                <a:gd name="connsiteY0" fmla="*/ 1476375 h 1824037"/>
                <a:gd name="connsiteX1" fmla="*/ 488157 w 1232874"/>
                <a:gd name="connsiteY1" fmla="*/ 1824037 h 1824037"/>
                <a:gd name="connsiteX2" fmla="*/ 1193007 w 1232874"/>
                <a:gd name="connsiteY2" fmla="*/ 707230 h 1824037"/>
                <a:gd name="connsiteX3" fmla="*/ 1231107 w 1232874"/>
                <a:gd name="connsiteY3" fmla="*/ 385763 h 1824037"/>
                <a:gd name="connsiteX4" fmla="*/ 1173957 w 1232874"/>
                <a:gd name="connsiteY4" fmla="*/ 0 h 1824037"/>
                <a:gd name="connsiteX5" fmla="*/ 969169 w 1232874"/>
                <a:gd name="connsiteY5" fmla="*/ 14287 h 1824037"/>
                <a:gd name="connsiteX6" fmla="*/ 0 w 1232874"/>
                <a:gd name="connsiteY6" fmla="*/ 1476375 h 1824037"/>
                <a:gd name="connsiteX0" fmla="*/ 0 w 1232874"/>
                <a:gd name="connsiteY0" fmla="*/ 1476375 h 1824037"/>
                <a:gd name="connsiteX1" fmla="*/ 481014 w 1232874"/>
                <a:gd name="connsiteY1" fmla="*/ 1824037 h 1824037"/>
                <a:gd name="connsiteX2" fmla="*/ 1193007 w 1232874"/>
                <a:gd name="connsiteY2" fmla="*/ 707230 h 1824037"/>
                <a:gd name="connsiteX3" fmla="*/ 1231107 w 1232874"/>
                <a:gd name="connsiteY3" fmla="*/ 385763 h 1824037"/>
                <a:gd name="connsiteX4" fmla="*/ 1173957 w 1232874"/>
                <a:gd name="connsiteY4" fmla="*/ 0 h 1824037"/>
                <a:gd name="connsiteX5" fmla="*/ 969169 w 1232874"/>
                <a:gd name="connsiteY5" fmla="*/ 14287 h 1824037"/>
                <a:gd name="connsiteX6" fmla="*/ 0 w 1232874"/>
                <a:gd name="connsiteY6" fmla="*/ 1476375 h 1824037"/>
                <a:gd name="connsiteX0" fmla="*/ 0 w 1232874"/>
                <a:gd name="connsiteY0" fmla="*/ 1476375 h 1824037"/>
                <a:gd name="connsiteX1" fmla="*/ 481014 w 1232874"/>
                <a:gd name="connsiteY1" fmla="*/ 1824037 h 1824037"/>
                <a:gd name="connsiteX2" fmla="*/ 1193007 w 1232874"/>
                <a:gd name="connsiteY2" fmla="*/ 707230 h 1824037"/>
                <a:gd name="connsiteX3" fmla="*/ 1231107 w 1232874"/>
                <a:gd name="connsiteY3" fmla="*/ 385763 h 1824037"/>
                <a:gd name="connsiteX4" fmla="*/ 1173957 w 1232874"/>
                <a:gd name="connsiteY4" fmla="*/ 0 h 1824037"/>
                <a:gd name="connsiteX5" fmla="*/ 969169 w 1232874"/>
                <a:gd name="connsiteY5" fmla="*/ 14287 h 1824037"/>
                <a:gd name="connsiteX6" fmla="*/ 0 w 1232874"/>
                <a:gd name="connsiteY6" fmla="*/ 1476375 h 1824037"/>
                <a:gd name="connsiteX0" fmla="*/ 0 w 1232874"/>
                <a:gd name="connsiteY0" fmla="*/ 1476375 h 1824037"/>
                <a:gd name="connsiteX1" fmla="*/ 294361 w 1232874"/>
                <a:gd name="connsiteY1" fmla="*/ 1680079 h 1824037"/>
                <a:gd name="connsiteX2" fmla="*/ 481014 w 1232874"/>
                <a:gd name="connsiteY2" fmla="*/ 1824037 h 1824037"/>
                <a:gd name="connsiteX3" fmla="*/ 1193007 w 1232874"/>
                <a:gd name="connsiteY3" fmla="*/ 707230 h 1824037"/>
                <a:gd name="connsiteX4" fmla="*/ 1231107 w 1232874"/>
                <a:gd name="connsiteY4" fmla="*/ 385763 h 1824037"/>
                <a:gd name="connsiteX5" fmla="*/ 1173957 w 1232874"/>
                <a:gd name="connsiteY5" fmla="*/ 0 h 1824037"/>
                <a:gd name="connsiteX6" fmla="*/ 969169 w 1232874"/>
                <a:gd name="connsiteY6" fmla="*/ 14287 h 1824037"/>
                <a:gd name="connsiteX7" fmla="*/ 0 w 1232874"/>
                <a:gd name="connsiteY7" fmla="*/ 1476375 h 1824037"/>
                <a:gd name="connsiteX0" fmla="*/ 0 w 1232874"/>
                <a:gd name="connsiteY0" fmla="*/ 1476375 h 1824037"/>
                <a:gd name="connsiteX1" fmla="*/ 294361 w 1232874"/>
                <a:gd name="connsiteY1" fmla="*/ 1680079 h 1824037"/>
                <a:gd name="connsiteX2" fmla="*/ 481014 w 1232874"/>
                <a:gd name="connsiteY2" fmla="*/ 1824037 h 1824037"/>
                <a:gd name="connsiteX3" fmla="*/ 812521 w 1232874"/>
                <a:gd name="connsiteY3" fmla="*/ 1291459 h 1824037"/>
                <a:gd name="connsiteX4" fmla="*/ 1193007 w 1232874"/>
                <a:gd name="connsiteY4" fmla="*/ 707230 h 1824037"/>
                <a:gd name="connsiteX5" fmla="*/ 1231107 w 1232874"/>
                <a:gd name="connsiteY5" fmla="*/ 385763 h 1824037"/>
                <a:gd name="connsiteX6" fmla="*/ 1173957 w 1232874"/>
                <a:gd name="connsiteY6" fmla="*/ 0 h 1824037"/>
                <a:gd name="connsiteX7" fmla="*/ 969169 w 1232874"/>
                <a:gd name="connsiteY7" fmla="*/ 14287 h 1824037"/>
                <a:gd name="connsiteX8" fmla="*/ 0 w 1232874"/>
                <a:gd name="connsiteY8" fmla="*/ 1476375 h 1824037"/>
                <a:gd name="connsiteX0" fmla="*/ 0 w 1232874"/>
                <a:gd name="connsiteY0" fmla="*/ 1476375 h 1680079"/>
                <a:gd name="connsiteX1" fmla="*/ 294361 w 1232874"/>
                <a:gd name="connsiteY1" fmla="*/ 1680079 h 1680079"/>
                <a:gd name="connsiteX2" fmla="*/ 648654 w 1232874"/>
                <a:gd name="connsiteY2" fmla="*/ 1161097 h 1680079"/>
                <a:gd name="connsiteX3" fmla="*/ 812521 w 1232874"/>
                <a:gd name="connsiteY3" fmla="*/ 1291459 h 1680079"/>
                <a:gd name="connsiteX4" fmla="*/ 1193007 w 1232874"/>
                <a:gd name="connsiteY4" fmla="*/ 707230 h 1680079"/>
                <a:gd name="connsiteX5" fmla="*/ 1231107 w 1232874"/>
                <a:gd name="connsiteY5" fmla="*/ 385763 h 1680079"/>
                <a:gd name="connsiteX6" fmla="*/ 1173957 w 1232874"/>
                <a:gd name="connsiteY6" fmla="*/ 0 h 1680079"/>
                <a:gd name="connsiteX7" fmla="*/ 969169 w 1232874"/>
                <a:gd name="connsiteY7" fmla="*/ 14287 h 1680079"/>
                <a:gd name="connsiteX8" fmla="*/ 0 w 1232874"/>
                <a:gd name="connsiteY8" fmla="*/ 1476375 h 1680079"/>
                <a:gd name="connsiteX0" fmla="*/ 0 w 1232874"/>
                <a:gd name="connsiteY0" fmla="*/ 1476375 h 1680079"/>
                <a:gd name="connsiteX1" fmla="*/ 286741 w 1232874"/>
                <a:gd name="connsiteY1" fmla="*/ 1680079 h 1680079"/>
                <a:gd name="connsiteX2" fmla="*/ 648654 w 1232874"/>
                <a:gd name="connsiteY2" fmla="*/ 1161097 h 1680079"/>
                <a:gd name="connsiteX3" fmla="*/ 812521 w 1232874"/>
                <a:gd name="connsiteY3" fmla="*/ 1291459 h 1680079"/>
                <a:gd name="connsiteX4" fmla="*/ 1193007 w 1232874"/>
                <a:gd name="connsiteY4" fmla="*/ 707230 h 1680079"/>
                <a:gd name="connsiteX5" fmla="*/ 1231107 w 1232874"/>
                <a:gd name="connsiteY5" fmla="*/ 385763 h 1680079"/>
                <a:gd name="connsiteX6" fmla="*/ 1173957 w 1232874"/>
                <a:gd name="connsiteY6" fmla="*/ 0 h 1680079"/>
                <a:gd name="connsiteX7" fmla="*/ 969169 w 1232874"/>
                <a:gd name="connsiteY7" fmla="*/ 14287 h 1680079"/>
                <a:gd name="connsiteX8" fmla="*/ 0 w 1232874"/>
                <a:gd name="connsiteY8" fmla="*/ 1476375 h 1680079"/>
                <a:gd name="connsiteX0" fmla="*/ 0 w 1232874"/>
                <a:gd name="connsiteY0" fmla="*/ 1476375 h 1680079"/>
                <a:gd name="connsiteX1" fmla="*/ 286741 w 1232874"/>
                <a:gd name="connsiteY1" fmla="*/ 1680079 h 1680079"/>
                <a:gd name="connsiteX2" fmla="*/ 648654 w 1232874"/>
                <a:gd name="connsiteY2" fmla="*/ 1161097 h 1680079"/>
                <a:gd name="connsiteX3" fmla="*/ 827761 w 1232874"/>
                <a:gd name="connsiteY3" fmla="*/ 1283839 h 1680079"/>
                <a:gd name="connsiteX4" fmla="*/ 1193007 w 1232874"/>
                <a:gd name="connsiteY4" fmla="*/ 707230 h 1680079"/>
                <a:gd name="connsiteX5" fmla="*/ 1231107 w 1232874"/>
                <a:gd name="connsiteY5" fmla="*/ 385763 h 1680079"/>
                <a:gd name="connsiteX6" fmla="*/ 1173957 w 1232874"/>
                <a:gd name="connsiteY6" fmla="*/ 0 h 1680079"/>
                <a:gd name="connsiteX7" fmla="*/ 969169 w 1232874"/>
                <a:gd name="connsiteY7" fmla="*/ 14287 h 1680079"/>
                <a:gd name="connsiteX8" fmla="*/ 0 w 1232874"/>
                <a:gd name="connsiteY8" fmla="*/ 1476375 h 168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2874" h="1680079">
                  <a:moveTo>
                    <a:pt x="0" y="1476375"/>
                  </a:moveTo>
                  <a:lnTo>
                    <a:pt x="286741" y="1680079"/>
                  </a:lnTo>
                  <a:lnTo>
                    <a:pt x="648654" y="1161097"/>
                  </a:lnTo>
                  <a:lnTo>
                    <a:pt x="827761" y="1283839"/>
                  </a:lnTo>
                  <a:lnTo>
                    <a:pt x="1193007" y="707230"/>
                  </a:lnTo>
                  <a:cubicBezTo>
                    <a:pt x="1227138" y="576261"/>
                    <a:pt x="1237457" y="492919"/>
                    <a:pt x="1231107" y="385763"/>
                  </a:cubicBezTo>
                  <a:cubicBezTo>
                    <a:pt x="1238250" y="257175"/>
                    <a:pt x="1193007" y="128588"/>
                    <a:pt x="1173957" y="0"/>
                  </a:cubicBezTo>
                  <a:lnTo>
                    <a:pt x="969169" y="14287"/>
                  </a:lnTo>
                  <a:lnTo>
                    <a:pt x="0" y="1476375"/>
                  </a:lnTo>
                  <a:close/>
                </a:path>
              </a:pathLst>
            </a:custGeom>
            <a:solidFill>
              <a:srgbClr val="FF9933"/>
            </a:solidFill>
            <a:ln w="31750">
              <a:solidFill>
                <a:srgbClr val="FF0000"/>
              </a:solidFill>
            </a:ln>
            <a:effectLst>
              <a:glow rad="50800">
                <a:schemeClr val="accent4">
                  <a:lumMod val="40000"/>
                  <a:lumOff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2"/>
              <a:endParaRPr kumimoji="1" lang="ja-JP" altLang="en-US" sz="1339" dirty="0">
                <a:solidFill>
                  <a:prstClr val="white"/>
                </a:solidFill>
                <a:latin typeface="Calibri"/>
                <a:ea typeface="ＭＳ Ｐゴシック" panose="020B0600070205080204" pitchFamily="50" charset="-128"/>
              </a:endParaRPr>
            </a:p>
          </p:txBody>
        </p:sp>
        <p:cxnSp>
          <p:nvCxnSpPr>
            <p:cNvPr id="394" name="直線コネクタ 393">
              <a:extLst>
                <a:ext uri="{FF2B5EF4-FFF2-40B4-BE49-F238E27FC236}">
                  <a16:creationId xmlns:a16="http://schemas.microsoft.com/office/drawing/2014/main" id="{B159C6D3-1EFE-80BC-405A-E42D34D15654}"/>
                </a:ext>
              </a:extLst>
            </p:cNvPr>
            <p:cNvCxnSpPr/>
            <p:nvPr/>
          </p:nvCxnSpPr>
          <p:spPr>
            <a:xfrm flipV="1">
              <a:off x="6832888" y="1202033"/>
              <a:ext cx="535002" cy="25839"/>
            </a:xfrm>
            <a:prstGeom prst="line">
              <a:avLst/>
            </a:prstGeom>
            <a:ln w="57150">
              <a:solidFill>
                <a:srgbClr val="FFCCCC"/>
              </a:solidFill>
              <a:prstDash val="sysDot"/>
            </a:ln>
            <a:effectLst>
              <a:glow rad="635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395" name="テキスト ボックス 394">
              <a:extLst>
                <a:ext uri="{FF2B5EF4-FFF2-40B4-BE49-F238E27FC236}">
                  <a16:creationId xmlns:a16="http://schemas.microsoft.com/office/drawing/2014/main" id="{24BC3837-C368-A626-2072-5061D63F628B}"/>
                </a:ext>
              </a:extLst>
            </p:cNvPr>
            <p:cNvSpPr txBox="1"/>
            <p:nvPr/>
          </p:nvSpPr>
          <p:spPr>
            <a:xfrm>
              <a:off x="3597609" y="2871307"/>
              <a:ext cx="2025308" cy="1056683"/>
            </a:xfrm>
            <a:prstGeom prst="rect">
              <a:avLst/>
            </a:prstGeom>
            <a:noFill/>
          </p:spPr>
          <p:txBody>
            <a:bodyPr wrap="none" rtlCol="0">
              <a:spAutoFit/>
            </a:bodyPr>
            <a:lstStyle/>
            <a:p>
              <a:pPr algn="ctr" defTabSz="685782"/>
              <a:r>
                <a:rPr kumimoji="1" lang="ja-JP" altLang="en-US" sz="1400" b="1" dirty="0">
                  <a:solidFill>
                    <a:srgbClr val="FF5B5B"/>
                  </a:solidFill>
                  <a:effectLst>
                    <a:glow rad="101600">
                      <a:prstClr val="white">
                        <a:alpha val="60000"/>
                      </a:prstClr>
                    </a:glow>
                  </a:effectLst>
                  <a:latin typeface="Calibri"/>
                  <a:ea typeface="ＭＳ Ｐゴシック" panose="020B0600070205080204" pitchFamily="50" charset="-128"/>
                </a:rPr>
                <a:t>新大阪連絡線</a:t>
              </a:r>
              <a:endParaRPr kumimoji="1" lang="en-US" altLang="ja-JP" sz="1400" b="1" dirty="0">
                <a:solidFill>
                  <a:srgbClr val="FF5B5B"/>
                </a:solidFill>
                <a:effectLst>
                  <a:glow rad="101600">
                    <a:prstClr val="white">
                      <a:alpha val="60000"/>
                    </a:prstClr>
                  </a:glow>
                </a:effectLst>
                <a:latin typeface="Calibri"/>
                <a:ea typeface="ＭＳ Ｐゴシック" panose="020B0600070205080204" pitchFamily="50" charset="-128"/>
              </a:endParaRPr>
            </a:p>
            <a:p>
              <a:pPr algn="ctr" defTabSz="685782"/>
              <a:r>
                <a:rPr kumimoji="1" lang="ja-JP" altLang="en-US" sz="1400" b="1" dirty="0">
                  <a:solidFill>
                    <a:srgbClr val="FF5B5B"/>
                  </a:solidFill>
                  <a:effectLst>
                    <a:glow rad="101600">
                      <a:prstClr val="white">
                        <a:alpha val="60000"/>
                      </a:prstClr>
                    </a:glow>
                  </a:effectLst>
                  <a:latin typeface="Calibri"/>
                  <a:ea typeface="ＭＳ Ｐゴシック" panose="020B0600070205080204" pitchFamily="50" charset="-128"/>
                </a:rPr>
                <a:t>なにわ筋連絡線</a:t>
              </a:r>
              <a:endParaRPr kumimoji="1" lang="en-US" altLang="ja-JP" sz="1400" b="1" dirty="0">
                <a:solidFill>
                  <a:srgbClr val="FF5B5B"/>
                </a:solidFill>
                <a:effectLst>
                  <a:glow rad="101600">
                    <a:prstClr val="white">
                      <a:alpha val="60000"/>
                    </a:prstClr>
                  </a:glow>
                </a:effectLst>
                <a:latin typeface="Calibri"/>
                <a:ea typeface="ＭＳ Ｐゴシック" panose="020B0600070205080204" pitchFamily="50" charset="-128"/>
              </a:endParaRPr>
            </a:p>
            <a:p>
              <a:pPr algn="ctr" defTabSz="685782"/>
              <a:r>
                <a:rPr kumimoji="1" lang="ja-JP" altLang="en-US" sz="1400" b="1" dirty="0">
                  <a:solidFill>
                    <a:srgbClr val="FF5B5B"/>
                  </a:solidFill>
                  <a:effectLst>
                    <a:glow rad="101600">
                      <a:prstClr val="white">
                        <a:alpha val="60000"/>
                      </a:prstClr>
                    </a:glow>
                  </a:effectLst>
                  <a:latin typeface="Calibri"/>
                  <a:ea typeface="ＭＳ Ｐゴシック" panose="020B0600070205080204" pitchFamily="50" charset="-128"/>
                </a:rPr>
                <a:t>新駅</a:t>
              </a:r>
              <a:endParaRPr kumimoji="1" lang="en-US" altLang="ja-JP" sz="1400" b="1" dirty="0">
                <a:solidFill>
                  <a:srgbClr val="FF5B5B"/>
                </a:solidFill>
                <a:effectLst>
                  <a:glow rad="101600">
                    <a:prstClr val="white">
                      <a:alpha val="60000"/>
                    </a:prstClr>
                  </a:glow>
                </a:effectLst>
                <a:latin typeface="Calibri"/>
                <a:ea typeface="ＭＳ Ｐゴシック" panose="020B0600070205080204" pitchFamily="50" charset="-128"/>
              </a:endParaRPr>
            </a:p>
          </p:txBody>
        </p:sp>
        <p:sp>
          <p:nvSpPr>
            <p:cNvPr id="399" name="楕円 398">
              <a:extLst>
                <a:ext uri="{FF2B5EF4-FFF2-40B4-BE49-F238E27FC236}">
                  <a16:creationId xmlns:a16="http://schemas.microsoft.com/office/drawing/2014/main" id="{7B331C35-1BBF-861C-70F7-C9E18CD5AA64}"/>
                </a:ext>
              </a:extLst>
            </p:cNvPr>
            <p:cNvSpPr/>
            <p:nvPr/>
          </p:nvSpPr>
          <p:spPr>
            <a:xfrm>
              <a:off x="2868149" y="3468189"/>
              <a:ext cx="107246" cy="224413"/>
            </a:xfrm>
            <a:prstGeom prst="ellipse">
              <a:avLst/>
            </a:prstGeom>
            <a:solidFill>
              <a:srgbClr val="FF9933"/>
            </a:solidFill>
            <a:ln w="31750">
              <a:solidFill>
                <a:srgbClr val="FF0000"/>
              </a:solidFill>
            </a:ln>
            <a:effectLst>
              <a:glow rad="50800">
                <a:schemeClr val="accent4">
                  <a:lumMod val="40000"/>
                  <a:lumOff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401" name="直線コネクタ 400">
              <a:extLst>
                <a:ext uri="{FF2B5EF4-FFF2-40B4-BE49-F238E27FC236}">
                  <a16:creationId xmlns:a16="http://schemas.microsoft.com/office/drawing/2014/main" id="{3A64CC23-D4B0-9A09-4DD4-1D8EC4BBAC27}"/>
                </a:ext>
              </a:extLst>
            </p:cNvPr>
            <p:cNvCxnSpPr>
              <a:cxnSpLocks/>
              <a:endCxn id="376" idx="0"/>
            </p:cNvCxnSpPr>
            <p:nvPr/>
          </p:nvCxnSpPr>
          <p:spPr>
            <a:xfrm>
              <a:off x="6873481" y="1691685"/>
              <a:ext cx="300872" cy="675001"/>
            </a:xfrm>
            <a:prstGeom prst="line">
              <a:avLst/>
            </a:prstGeom>
            <a:ln>
              <a:solidFill>
                <a:srgbClr val="FF0000"/>
              </a:soli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370" name="テキスト ボックス 4">
              <a:extLst>
                <a:ext uri="{FF2B5EF4-FFF2-40B4-BE49-F238E27FC236}">
                  <a16:creationId xmlns:a16="http://schemas.microsoft.com/office/drawing/2014/main" id="{D25E0150-6CE9-7662-4A8E-93586E7BDD71}"/>
                </a:ext>
              </a:extLst>
            </p:cNvPr>
            <p:cNvSpPr txBox="1"/>
            <p:nvPr/>
          </p:nvSpPr>
          <p:spPr>
            <a:xfrm>
              <a:off x="4745975" y="1629718"/>
              <a:ext cx="706290" cy="212254"/>
            </a:xfrm>
            <a:prstGeom prst="rect">
              <a:avLst/>
            </a:prstGeom>
            <a:solidFill>
              <a:schemeClr val="bg1"/>
            </a:solidFill>
          </p:spPr>
          <p:txBody>
            <a:bodyPr wrap="none" lIns="0" tIns="0" rIns="0" bIns="0"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489844"/>
              <a:r>
                <a:rPr lang="ja-JP" altLang="en-US" sz="964" b="1" dirty="0">
                  <a:solidFill>
                    <a:prstClr val="black"/>
                  </a:solidFill>
                  <a:effectLst>
                    <a:glow rad="88900">
                      <a:prstClr val="white"/>
                    </a:glow>
                  </a:effectLst>
                  <a:latin typeface="Calibri"/>
                  <a:ea typeface="ＭＳ Ｐゴシック" panose="020B0600070205080204" pitchFamily="50" charset="-128"/>
                </a:rPr>
                <a:t>新大阪駅</a:t>
              </a:r>
            </a:p>
          </p:txBody>
        </p:sp>
        <p:sp>
          <p:nvSpPr>
            <p:cNvPr id="237" name="テキスト ボックス 236">
              <a:extLst>
                <a:ext uri="{FF2B5EF4-FFF2-40B4-BE49-F238E27FC236}">
                  <a16:creationId xmlns:a16="http://schemas.microsoft.com/office/drawing/2014/main" id="{E795CEA0-17B4-E99B-5165-24B505DD9BCD}"/>
                </a:ext>
              </a:extLst>
            </p:cNvPr>
            <p:cNvSpPr txBox="1"/>
            <p:nvPr/>
          </p:nvSpPr>
          <p:spPr>
            <a:xfrm rot="21296812">
              <a:off x="6114572" y="968677"/>
              <a:ext cx="1055307" cy="320767"/>
            </a:xfrm>
            <a:prstGeom prst="rect">
              <a:avLst/>
            </a:prstGeom>
            <a:noFill/>
          </p:spPr>
          <p:txBody>
            <a:bodyPr wrap="none" rtlCol="0">
              <a:spAutoFit/>
            </a:bodyPr>
            <a:lstStyle/>
            <a:p>
              <a:pPr algn="ctr" defTabSz="685782"/>
              <a:r>
                <a:rPr kumimoji="1" lang="ja-JP" altLang="en-US" sz="857" b="1" dirty="0">
                  <a:solidFill>
                    <a:srgbClr val="4BACC6"/>
                  </a:solidFill>
                  <a:effectLst>
                    <a:glow rad="101600">
                      <a:prstClr val="white">
                        <a:alpha val="60000"/>
                      </a:prstClr>
                    </a:glow>
                  </a:effectLst>
                  <a:latin typeface="Calibri"/>
                  <a:ea typeface="ＭＳ Ｐゴシック" panose="020B0600070205080204" pitchFamily="50" charset="-128"/>
                </a:rPr>
                <a:t>歌島豊里線</a:t>
              </a:r>
            </a:p>
          </p:txBody>
        </p:sp>
        <p:sp>
          <p:nvSpPr>
            <p:cNvPr id="376" name="テキスト ボックス 375">
              <a:extLst>
                <a:ext uri="{FF2B5EF4-FFF2-40B4-BE49-F238E27FC236}">
                  <a16:creationId xmlns:a16="http://schemas.microsoft.com/office/drawing/2014/main" id="{00BF2179-8C83-B21E-AF4B-C2AD4DFF7A46}"/>
                </a:ext>
              </a:extLst>
            </p:cNvPr>
            <p:cNvSpPr txBox="1"/>
            <p:nvPr/>
          </p:nvSpPr>
          <p:spPr>
            <a:xfrm>
              <a:off x="5939726" y="2366686"/>
              <a:ext cx="2469254" cy="748483"/>
            </a:xfrm>
            <a:prstGeom prst="rect">
              <a:avLst/>
            </a:prstGeom>
            <a:noFill/>
          </p:spPr>
          <p:txBody>
            <a:bodyPr wrap="square" rtlCol="0">
              <a:spAutoFit/>
            </a:bodyPr>
            <a:lstStyle/>
            <a:p>
              <a:pPr algn="ctr" defTabSz="685782"/>
              <a:r>
                <a:rPr kumimoji="1" lang="ja-JP" altLang="en-US" sz="1400" b="1" dirty="0">
                  <a:solidFill>
                    <a:srgbClr val="FF5B5B"/>
                  </a:solidFill>
                  <a:effectLst>
                    <a:glow rad="101600">
                      <a:prstClr val="white">
                        <a:alpha val="60000"/>
                      </a:prstClr>
                    </a:glow>
                  </a:effectLst>
                  <a:latin typeface="Calibri"/>
                  <a:ea typeface="ＭＳ Ｐゴシック" panose="020B0600070205080204" pitchFamily="50" charset="-128"/>
                </a:rPr>
                <a:t>柴島浄水場上系</a:t>
              </a:r>
              <a:endParaRPr kumimoji="1" lang="en-US" altLang="ja-JP" sz="1400" b="1" dirty="0">
                <a:solidFill>
                  <a:srgbClr val="FF5B5B"/>
                </a:solidFill>
                <a:effectLst>
                  <a:glow rad="101600">
                    <a:prstClr val="white">
                      <a:alpha val="60000"/>
                    </a:prstClr>
                  </a:glow>
                </a:effectLst>
                <a:latin typeface="Calibri"/>
                <a:ea typeface="ＭＳ Ｐゴシック" panose="020B0600070205080204" pitchFamily="50" charset="-128"/>
              </a:endParaRPr>
            </a:p>
            <a:p>
              <a:pPr algn="ctr" defTabSz="685782"/>
              <a:r>
                <a:rPr kumimoji="1" lang="ja-JP" altLang="en-US" sz="1400" b="1" dirty="0">
                  <a:solidFill>
                    <a:srgbClr val="FF5B5B"/>
                  </a:solidFill>
                  <a:effectLst>
                    <a:glow rad="101600">
                      <a:prstClr val="white">
                        <a:alpha val="60000"/>
                      </a:prstClr>
                    </a:glow>
                  </a:effectLst>
                  <a:latin typeface="Calibri"/>
                  <a:ea typeface="ＭＳ Ｐゴシック" panose="020B0600070205080204" pitchFamily="50" charset="-128"/>
                </a:rPr>
                <a:t>（ダウンサイジング）</a:t>
              </a:r>
              <a:endParaRPr kumimoji="1" lang="en-US" altLang="ja-JP" sz="1400" b="1" dirty="0">
                <a:solidFill>
                  <a:srgbClr val="FF5B5B"/>
                </a:solidFill>
                <a:effectLst>
                  <a:glow rad="101600">
                    <a:prstClr val="white">
                      <a:alpha val="60000"/>
                    </a:prstClr>
                  </a:glow>
                </a:effectLst>
                <a:latin typeface="Calibri"/>
                <a:ea typeface="ＭＳ Ｐゴシック" panose="020B0600070205080204" pitchFamily="50" charset="-128"/>
              </a:endParaRPr>
            </a:p>
          </p:txBody>
        </p:sp>
        <p:sp>
          <p:nvSpPr>
            <p:cNvPr id="398" name="テキスト ボックス 5">
              <a:extLst>
                <a:ext uri="{FF2B5EF4-FFF2-40B4-BE49-F238E27FC236}">
                  <a16:creationId xmlns:a16="http://schemas.microsoft.com/office/drawing/2014/main" id="{DDB59CF4-A5DB-45D4-D4A8-633DD3BF5C70}"/>
                </a:ext>
              </a:extLst>
            </p:cNvPr>
            <p:cNvSpPr txBox="1"/>
            <p:nvPr/>
          </p:nvSpPr>
          <p:spPr>
            <a:xfrm>
              <a:off x="2194198" y="3349566"/>
              <a:ext cx="529718" cy="212254"/>
            </a:xfrm>
            <a:prstGeom prst="rect">
              <a:avLst/>
            </a:prstGeom>
            <a:solidFill>
              <a:schemeClr val="bg1"/>
            </a:solidFill>
          </p:spPr>
          <p:txBody>
            <a:bodyPr wrap="none" lIns="0" tIns="0" rIns="0" bIns="0"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489844"/>
              <a:r>
                <a:rPr lang="ja-JP" altLang="en-US" sz="964" b="1" dirty="0">
                  <a:solidFill>
                    <a:prstClr val="black"/>
                  </a:solidFill>
                  <a:effectLst>
                    <a:glow rad="88900">
                      <a:prstClr val="white"/>
                    </a:glow>
                  </a:effectLst>
                  <a:latin typeface="Calibri"/>
                  <a:ea typeface="ＭＳ Ｐゴシック" panose="020B0600070205080204" pitchFamily="50" charset="-128"/>
                </a:rPr>
                <a:t>十三駅</a:t>
              </a:r>
            </a:p>
          </p:txBody>
        </p:sp>
      </p:grpSp>
      <p:sp>
        <p:nvSpPr>
          <p:cNvPr id="2" name="正方形/長方形 1">
            <a:extLst>
              <a:ext uri="{FF2B5EF4-FFF2-40B4-BE49-F238E27FC236}">
                <a16:creationId xmlns:a16="http://schemas.microsoft.com/office/drawing/2014/main" id="{65C0B4D3-747C-1E9C-E94B-D3E2A056FCAD}"/>
              </a:ext>
            </a:extLst>
          </p:cNvPr>
          <p:cNvSpPr/>
          <p:nvPr/>
        </p:nvSpPr>
        <p:spPr>
          <a:xfrm>
            <a:off x="5216498" y="1058780"/>
            <a:ext cx="2359947" cy="42803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t>新大阪駅周辺地域</a:t>
            </a:r>
            <a:endParaRPr kumimoji="1" lang="en-US" altLang="ja-JP" sz="1400" b="1" dirty="0"/>
          </a:p>
          <a:p>
            <a:pPr algn="ctr"/>
            <a:r>
              <a:rPr kumimoji="1" lang="ja-JP" altLang="en-US" sz="1400" b="1" dirty="0"/>
              <a:t>プロジェクトマップ</a:t>
            </a:r>
          </a:p>
        </p:txBody>
      </p:sp>
      <p:cxnSp>
        <p:nvCxnSpPr>
          <p:cNvPr id="10" name="直線コネクタ 9">
            <a:extLst>
              <a:ext uri="{FF2B5EF4-FFF2-40B4-BE49-F238E27FC236}">
                <a16:creationId xmlns:a16="http://schemas.microsoft.com/office/drawing/2014/main" id="{3FCC7D8A-B28E-B7EA-784F-D8486D2860CF}"/>
              </a:ext>
            </a:extLst>
          </p:cNvPr>
          <p:cNvCxnSpPr>
            <a:cxnSpLocks/>
            <a:stCxn id="399" idx="6"/>
            <a:endCxn id="395" idx="1"/>
          </p:cNvCxnSpPr>
          <p:nvPr/>
        </p:nvCxnSpPr>
        <p:spPr>
          <a:xfrm flipV="1">
            <a:off x="5818118" y="3811105"/>
            <a:ext cx="434953" cy="126350"/>
          </a:xfrm>
          <a:prstGeom prst="line">
            <a:avLst/>
          </a:prstGeom>
          <a:ln>
            <a:solidFill>
              <a:srgbClr val="FF0000"/>
            </a:soli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grpSp>
        <p:nvGrpSpPr>
          <p:cNvPr id="396" name="グループ化 395">
            <a:extLst>
              <a:ext uri="{FF2B5EF4-FFF2-40B4-BE49-F238E27FC236}">
                <a16:creationId xmlns:a16="http://schemas.microsoft.com/office/drawing/2014/main" id="{2CE78C0F-9D8E-51B7-EA5F-E59F8BF7F9EC}"/>
              </a:ext>
            </a:extLst>
          </p:cNvPr>
          <p:cNvGrpSpPr/>
          <p:nvPr/>
        </p:nvGrpSpPr>
        <p:grpSpPr>
          <a:xfrm>
            <a:off x="-48674" y="987430"/>
            <a:ext cx="5452086" cy="1445396"/>
            <a:chOff x="-50426" y="816571"/>
            <a:chExt cx="5452086" cy="1445396"/>
          </a:xfrm>
        </p:grpSpPr>
        <p:sp>
          <p:nvSpPr>
            <p:cNvPr id="16" name="テキスト ボックス 15">
              <a:extLst>
                <a:ext uri="{FF2B5EF4-FFF2-40B4-BE49-F238E27FC236}">
                  <a16:creationId xmlns:a16="http://schemas.microsoft.com/office/drawing/2014/main" id="{3E18C8AF-7459-22C8-170A-A8FBD20321B9}"/>
                </a:ext>
              </a:extLst>
            </p:cNvPr>
            <p:cNvSpPr txBox="1"/>
            <p:nvPr/>
          </p:nvSpPr>
          <p:spPr>
            <a:xfrm>
              <a:off x="-50426" y="816571"/>
              <a:ext cx="5452086" cy="1445396"/>
            </a:xfrm>
            <a:prstGeom prst="rect">
              <a:avLst/>
            </a:prstGeom>
            <a:noFill/>
          </p:spPr>
          <p:txBody>
            <a:bodyPr wrap="square" rtlCol="0">
              <a:spAutoFit/>
            </a:bodyPr>
            <a:lstStyle/>
            <a:p>
              <a:pPr marL="363538" indent="-188913">
                <a:lnSpc>
                  <a:spcPts val="2000"/>
                </a:lnSpc>
              </a:pPr>
              <a:r>
                <a:rPr kumimoji="1" lang="ja-JP" altLang="en-US" sz="1600" dirty="0">
                  <a:latin typeface="游ゴシック" panose="020B0400000000000000" pitchFamily="50" charset="-128"/>
                  <a:ea typeface="游ゴシック" panose="020B0400000000000000" pitchFamily="50" charset="-128"/>
                </a:rPr>
                <a:t>〇新大阪駅周辺地域のサブ拠点</a:t>
              </a:r>
              <a:endParaRPr kumimoji="1" lang="en-US" altLang="ja-JP" sz="1600" dirty="0">
                <a:latin typeface="游ゴシック" panose="020B0400000000000000" pitchFamily="50" charset="-128"/>
                <a:ea typeface="游ゴシック" panose="020B0400000000000000" pitchFamily="50" charset="-128"/>
              </a:endParaRPr>
            </a:p>
            <a:p>
              <a:pPr marL="363538" indent="-188913">
                <a:lnSpc>
                  <a:spcPts val="2000"/>
                </a:lnSpc>
              </a:pPr>
              <a:r>
                <a:rPr kumimoji="1" lang="ja-JP" altLang="en-US" sz="1600" dirty="0">
                  <a:latin typeface="游ゴシック" panose="020B0400000000000000" pitchFamily="50" charset="-128"/>
                  <a:ea typeface="游ゴシック" panose="020B0400000000000000" pitchFamily="50" charset="-128"/>
                </a:rPr>
                <a:t>〇地域におけるまちづくりの中核拠点</a:t>
              </a:r>
              <a:endParaRPr kumimoji="1" lang="en-US" altLang="ja-JP" sz="1600" dirty="0">
                <a:latin typeface="游ゴシック" panose="020B0400000000000000" pitchFamily="50" charset="-128"/>
                <a:ea typeface="游ゴシック" panose="020B0400000000000000" pitchFamily="50" charset="-128"/>
              </a:endParaRPr>
            </a:p>
            <a:p>
              <a:pPr marL="363538" indent="-188913">
                <a:lnSpc>
                  <a:spcPts val="2000"/>
                </a:lnSpc>
                <a:spcBef>
                  <a:spcPts val="600"/>
                </a:spcBef>
              </a:pPr>
              <a:r>
                <a:rPr kumimoji="1" lang="ja-JP" altLang="en-US" sz="1600" dirty="0">
                  <a:latin typeface="游ゴシック" panose="020B0400000000000000" pitchFamily="50" charset="-128"/>
                  <a:ea typeface="游ゴシック" panose="020B0400000000000000" pitchFamily="50" charset="-128"/>
                </a:rPr>
                <a:t>　　新大阪からの広域的な人の流れ（交流人口）</a:t>
              </a:r>
              <a:endParaRPr kumimoji="1" lang="en-US" altLang="ja-JP" sz="1600" dirty="0">
                <a:latin typeface="游ゴシック" panose="020B0400000000000000" pitchFamily="50" charset="-128"/>
                <a:ea typeface="游ゴシック" panose="020B0400000000000000" pitchFamily="50" charset="-128"/>
              </a:endParaRPr>
            </a:p>
            <a:p>
              <a:pPr marL="363538" indent="-188913">
                <a:lnSpc>
                  <a:spcPts val="2000"/>
                </a:lnSpc>
              </a:pPr>
              <a:r>
                <a:rPr kumimoji="1" lang="ja-JP" altLang="en-US" sz="1600" dirty="0">
                  <a:latin typeface="游ゴシック" panose="020B0400000000000000" pitchFamily="50" charset="-128"/>
                  <a:ea typeface="游ゴシック" panose="020B0400000000000000" pitchFamily="50" charset="-128"/>
                </a:rPr>
                <a:t>　　まちと各駅の人の流れ（定着人口）</a:t>
              </a:r>
              <a:endParaRPr kumimoji="1" lang="en-US" altLang="ja-JP" sz="1600" dirty="0">
                <a:latin typeface="游ゴシック" panose="020B0400000000000000" pitchFamily="50" charset="-128"/>
                <a:ea typeface="游ゴシック" panose="020B0400000000000000" pitchFamily="50" charset="-128"/>
              </a:endParaRPr>
            </a:p>
            <a:p>
              <a:pPr marL="363538" indent="-188913">
                <a:lnSpc>
                  <a:spcPts val="2000"/>
                </a:lnSpc>
              </a:pPr>
              <a:r>
                <a:rPr kumimoji="1" lang="ja-JP" altLang="en-US" sz="1600" dirty="0">
                  <a:latin typeface="游ゴシック" panose="020B0400000000000000" pitchFamily="50" charset="-128"/>
                  <a:ea typeface="游ゴシック" panose="020B0400000000000000" pitchFamily="50" charset="-128"/>
                </a:rPr>
                <a:t>を生み出す</a:t>
              </a:r>
              <a:endParaRPr kumimoji="1" lang="en-US" altLang="ja-JP" sz="1600" dirty="0">
                <a:latin typeface="游ゴシック" panose="020B0400000000000000" pitchFamily="50" charset="-128"/>
                <a:ea typeface="游ゴシック" panose="020B0400000000000000" pitchFamily="50" charset="-128"/>
              </a:endParaRPr>
            </a:p>
          </p:txBody>
        </p:sp>
        <p:sp>
          <p:nvSpPr>
            <p:cNvPr id="413" name="矢印: 右 412">
              <a:extLst>
                <a:ext uri="{FF2B5EF4-FFF2-40B4-BE49-F238E27FC236}">
                  <a16:creationId xmlns:a16="http://schemas.microsoft.com/office/drawing/2014/main" id="{7E0F5894-7715-35D8-8AF2-E4E3FECEA351}"/>
                </a:ext>
              </a:extLst>
            </p:cNvPr>
            <p:cNvSpPr/>
            <p:nvPr/>
          </p:nvSpPr>
          <p:spPr>
            <a:xfrm>
              <a:off x="395050" y="1420944"/>
              <a:ext cx="146290" cy="477559"/>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15" name="楕円 414">
            <a:extLst>
              <a:ext uri="{FF2B5EF4-FFF2-40B4-BE49-F238E27FC236}">
                <a16:creationId xmlns:a16="http://schemas.microsoft.com/office/drawing/2014/main" id="{84AC2196-6482-196C-7199-9782C0F0CBCD}"/>
              </a:ext>
            </a:extLst>
          </p:cNvPr>
          <p:cNvSpPr/>
          <p:nvPr/>
        </p:nvSpPr>
        <p:spPr>
          <a:xfrm rot="4626377">
            <a:off x="3426468" y="3355726"/>
            <a:ext cx="72597" cy="276400"/>
          </a:xfrm>
          <a:prstGeom prst="ellipse">
            <a:avLst/>
          </a:prstGeom>
          <a:solidFill>
            <a:srgbClr val="CC0000"/>
          </a:solidFill>
          <a:ln w="3175">
            <a:solidFill>
              <a:srgbClr val="E41F0A"/>
            </a:solidFill>
          </a:ln>
          <a:effectLst>
            <a:glow rad="304800">
              <a:srgbClr val="FF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2" name="楕円 191">
            <a:extLst>
              <a:ext uri="{FF2B5EF4-FFF2-40B4-BE49-F238E27FC236}">
                <a16:creationId xmlns:a16="http://schemas.microsoft.com/office/drawing/2014/main" id="{C22011CF-4790-BE79-9551-BCC48FF2AC60}"/>
              </a:ext>
            </a:extLst>
          </p:cNvPr>
          <p:cNvSpPr/>
          <p:nvPr/>
        </p:nvSpPr>
        <p:spPr>
          <a:xfrm rot="5037368">
            <a:off x="1227777" y="3267321"/>
            <a:ext cx="81867" cy="127279"/>
          </a:xfrm>
          <a:prstGeom prst="ellipse">
            <a:avLst/>
          </a:prstGeom>
          <a:solidFill>
            <a:srgbClr val="CC0000"/>
          </a:solidFill>
          <a:ln w="3175">
            <a:solidFill>
              <a:srgbClr val="E41F0A"/>
            </a:solidFill>
          </a:ln>
          <a:effectLst>
            <a:glow rad="304800">
              <a:srgbClr val="FF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3" name="テキスト ボックス 192">
            <a:extLst>
              <a:ext uri="{FF2B5EF4-FFF2-40B4-BE49-F238E27FC236}">
                <a16:creationId xmlns:a16="http://schemas.microsoft.com/office/drawing/2014/main" id="{A3C1D453-0CDE-F469-F062-2E0B636D0C29}"/>
              </a:ext>
            </a:extLst>
          </p:cNvPr>
          <p:cNvSpPr txBox="1"/>
          <p:nvPr/>
        </p:nvSpPr>
        <p:spPr>
          <a:xfrm>
            <a:off x="1220666" y="4010139"/>
            <a:ext cx="2947784" cy="646331"/>
          </a:xfrm>
          <a:prstGeom prst="rect">
            <a:avLst/>
          </a:prstGeom>
          <a:noFill/>
        </p:spPr>
        <p:txBody>
          <a:bodyPr wrap="square" rtlCol="0">
            <a:spAutoFit/>
          </a:bodyPr>
          <a:lstStyle/>
          <a:p>
            <a:pPr algn="ctr"/>
            <a:r>
              <a:rPr kumimoji="1" lang="ja-JP" altLang="en-US" sz="1400" b="1" dirty="0">
                <a:solidFill>
                  <a:srgbClr val="FF5B5B"/>
                </a:solidFill>
                <a:effectLst>
                  <a:glow rad="101600">
                    <a:schemeClr val="bg1">
                      <a:lumMod val="95000"/>
                      <a:alpha val="70000"/>
                    </a:schemeClr>
                  </a:glow>
                </a:effectLst>
              </a:rPr>
              <a:t>キープロジェクト</a:t>
            </a:r>
            <a:endParaRPr kumimoji="1" lang="en-US" altLang="ja-JP" sz="1400" b="1" dirty="0">
              <a:solidFill>
                <a:srgbClr val="FF5B5B"/>
              </a:solidFill>
              <a:effectLst>
                <a:glow rad="101600">
                  <a:schemeClr val="bg1">
                    <a:lumMod val="95000"/>
                    <a:alpha val="70000"/>
                  </a:schemeClr>
                </a:glow>
              </a:effectLst>
            </a:endParaRPr>
          </a:p>
          <a:p>
            <a:pPr algn="ctr"/>
            <a:r>
              <a:rPr kumimoji="1" lang="ja-JP" altLang="en-US" sz="1100" b="1" dirty="0">
                <a:solidFill>
                  <a:srgbClr val="FF5B5B"/>
                </a:solidFill>
                <a:effectLst>
                  <a:glow rad="101600">
                    <a:schemeClr val="bg1">
                      <a:lumMod val="95000"/>
                      <a:alpha val="70000"/>
                    </a:schemeClr>
                  </a:glow>
                </a:effectLst>
              </a:rPr>
              <a:t>淡路：柴島浄水場ダウンサイジング開発</a:t>
            </a:r>
            <a:endParaRPr kumimoji="1" lang="en-US" altLang="ja-JP" sz="1100" b="1" dirty="0">
              <a:solidFill>
                <a:srgbClr val="FF5B5B"/>
              </a:solidFill>
              <a:effectLst>
                <a:glow rad="101600">
                  <a:schemeClr val="bg1">
                    <a:lumMod val="95000"/>
                    <a:alpha val="70000"/>
                  </a:schemeClr>
                </a:glow>
              </a:effectLst>
            </a:endParaRPr>
          </a:p>
          <a:p>
            <a:pPr algn="ctr"/>
            <a:r>
              <a:rPr kumimoji="1" lang="ja-JP" altLang="en-US" sz="1100" b="1" dirty="0">
                <a:solidFill>
                  <a:srgbClr val="FF5B5B"/>
                </a:solidFill>
                <a:effectLst>
                  <a:glow rad="101600">
                    <a:schemeClr val="bg1">
                      <a:lumMod val="95000"/>
                      <a:alpha val="70000"/>
                    </a:schemeClr>
                  </a:glow>
                </a:effectLst>
              </a:rPr>
              <a:t>十三：新駅・駅直上プロジェクト</a:t>
            </a:r>
          </a:p>
        </p:txBody>
      </p:sp>
      <p:sp>
        <p:nvSpPr>
          <p:cNvPr id="239" name="テキスト ボックス 238">
            <a:extLst>
              <a:ext uri="{FF2B5EF4-FFF2-40B4-BE49-F238E27FC236}">
                <a16:creationId xmlns:a16="http://schemas.microsoft.com/office/drawing/2014/main" id="{586329FC-3027-03AF-71AE-F8DCB6463228}"/>
              </a:ext>
            </a:extLst>
          </p:cNvPr>
          <p:cNvSpPr txBox="1"/>
          <p:nvPr/>
        </p:nvSpPr>
        <p:spPr>
          <a:xfrm>
            <a:off x="735728" y="3053008"/>
            <a:ext cx="1367047" cy="276999"/>
          </a:xfrm>
          <a:prstGeom prst="rect">
            <a:avLst/>
          </a:prstGeom>
          <a:noFill/>
        </p:spPr>
        <p:txBody>
          <a:bodyPr wrap="square" rtlCol="0">
            <a:spAutoFit/>
          </a:bodyPr>
          <a:lstStyle/>
          <a:p>
            <a:r>
              <a:rPr kumimoji="1" lang="ja-JP" altLang="en-US" sz="1200" b="1" dirty="0">
                <a:solidFill>
                  <a:schemeClr val="accent1">
                    <a:lumMod val="75000"/>
                  </a:schemeClr>
                </a:solidFill>
                <a:effectLst>
                  <a:glow rad="101600">
                    <a:schemeClr val="bg1">
                      <a:lumMod val="95000"/>
                      <a:alpha val="70000"/>
                    </a:schemeClr>
                  </a:glow>
                </a:effectLst>
              </a:rPr>
              <a:t>地域の中核拠点</a:t>
            </a:r>
          </a:p>
        </p:txBody>
      </p:sp>
      <p:sp>
        <p:nvSpPr>
          <p:cNvPr id="256" name="テキスト ボックス 255">
            <a:extLst>
              <a:ext uri="{FF2B5EF4-FFF2-40B4-BE49-F238E27FC236}">
                <a16:creationId xmlns:a16="http://schemas.microsoft.com/office/drawing/2014/main" id="{A2488EBD-37DD-168C-B582-99B9CC9955F2}"/>
              </a:ext>
            </a:extLst>
          </p:cNvPr>
          <p:cNvSpPr txBox="1"/>
          <p:nvPr/>
        </p:nvSpPr>
        <p:spPr>
          <a:xfrm>
            <a:off x="938201" y="2868789"/>
            <a:ext cx="912848" cy="284697"/>
          </a:xfrm>
          <a:prstGeom prst="rect">
            <a:avLst/>
          </a:prstGeom>
          <a:noFill/>
        </p:spPr>
        <p:txBody>
          <a:bodyPr wrap="square" rtlCol="0">
            <a:spAutoFit/>
          </a:bodyPr>
          <a:lstStyle/>
          <a:p>
            <a:r>
              <a:rPr kumimoji="1" lang="ja-JP" altLang="en-US" sz="1200" b="1" dirty="0">
                <a:effectLst>
                  <a:glow rad="101600">
                    <a:schemeClr val="bg1">
                      <a:lumMod val="95000"/>
                      <a:alpha val="70000"/>
                    </a:schemeClr>
                  </a:glow>
                </a:effectLst>
              </a:rPr>
              <a:t>サブ拠点</a:t>
            </a:r>
          </a:p>
        </p:txBody>
      </p:sp>
      <p:sp>
        <p:nvSpPr>
          <p:cNvPr id="257" name="テキスト ボックス 256">
            <a:extLst>
              <a:ext uri="{FF2B5EF4-FFF2-40B4-BE49-F238E27FC236}">
                <a16:creationId xmlns:a16="http://schemas.microsoft.com/office/drawing/2014/main" id="{3A4FCB6D-0FA8-A20F-7933-17CF5FC2037C}"/>
              </a:ext>
            </a:extLst>
          </p:cNvPr>
          <p:cNvSpPr txBox="1"/>
          <p:nvPr/>
        </p:nvSpPr>
        <p:spPr>
          <a:xfrm>
            <a:off x="3211520" y="2868789"/>
            <a:ext cx="912848" cy="284697"/>
          </a:xfrm>
          <a:prstGeom prst="rect">
            <a:avLst/>
          </a:prstGeom>
          <a:noFill/>
        </p:spPr>
        <p:txBody>
          <a:bodyPr wrap="square" rtlCol="0">
            <a:spAutoFit/>
          </a:bodyPr>
          <a:lstStyle/>
          <a:p>
            <a:r>
              <a:rPr kumimoji="1" lang="ja-JP" altLang="en-US" sz="1200" b="1" dirty="0">
                <a:effectLst>
                  <a:glow rad="101600">
                    <a:schemeClr val="bg1">
                      <a:lumMod val="95000"/>
                      <a:alpha val="70000"/>
                    </a:schemeClr>
                  </a:glow>
                </a:effectLst>
              </a:rPr>
              <a:t>サブ拠点</a:t>
            </a:r>
          </a:p>
        </p:txBody>
      </p:sp>
      <p:sp>
        <p:nvSpPr>
          <p:cNvPr id="241" name="テキスト ボックス 240">
            <a:extLst>
              <a:ext uri="{FF2B5EF4-FFF2-40B4-BE49-F238E27FC236}">
                <a16:creationId xmlns:a16="http://schemas.microsoft.com/office/drawing/2014/main" id="{C4EF627C-C6BE-F520-A479-3045D0D63595}"/>
              </a:ext>
            </a:extLst>
          </p:cNvPr>
          <p:cNvSpPr txBox="1"/>
          <p:nvPr/>
        </p:nvSpPr>
        <p:spPr>
          <a:xfrm>
            <a:off x="3004294" y="3049159"/>
            <a:ext cx="1367047" cy="284697"/>
          </a:xfrm>
          <a:prstGeom prst="rect">
            <a:avLst/>
          </a:prstGeom>
          <a:noFill/>
        </p:spPr>
        <p:txBody>
          <a:bodyPr wrap="square" rtlCol="0">
            <a:spAutoFit/>
          </a:bodyPr>
          <a:lstStyle/>
          <a:p>
            <a:r>
              <a:rPr kumimoji="1" lang="ja-JP" altLang="en-US" sz="1200" b="1" dirty="0">
                <a:solidFill>
                  <a:schemeClr val="accent1">
                    <a:lumMod val="75000"/>
                  </a:schemeClr>
                </a:solidFill>
                <a:effectLst>
                  <a:glow rad="101600">
                    <a:schemeClr val="bg1">
                      <a:lumMod val="95000"/>
                      <a:alpha val="70000"/>
                    </a:schemeClr>
                  </a:glow>
                </a:effectLst>
              </a:rPr>
              <a:t>地域の中核拠点</a:t>
            </a:r>
          </a:p>
        </p:txBody>
      </p:sp>
      <p:cxnSp>
        <p:nvCxnSpPr>
          <p:cNvPr id="195" name="直線コネクタ 194">
            <a:extLst>
              <a:ext uri="{FF2B5EF4-FFF2-40B4-BE49-F238E27FC236}">
                <a16:creationId xmlns:a16="http://schemas.microsoft.com/office/drawing/2014/main" id="{7343AA0D-EEFB-AFD5-FA89-B0B6C18F42CD}"/>
              </a:ext>
            </a:extLst>
          </p:cNvPr>
          <p:cNvCxnSpPr>
            <a:cxnSpLocks/>
            <a:stCxn id="192" idx="7"/>
            <a:endCxn id="193" idx="0"/>
          </p:cNvCxnSpPr>
          <p:nvPr/>
        </p:nvCxnSpPr>
        <p:spPr>
          <a:xfrm>
            <a:off x="1316507" y="3355006"/>
            <a:ext cx="1378051" cy="655133"/>
          </a:xfrm>
          <a:prstGeom prst="line">
            <a:avLst/>
          </a:prstGeom>
          <a:ln>
            <a:solidFill>
              <a:srgbClr val="FF0000"/>
            </a:soli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97" name="直線コネクタ 196">
            <a:extLst>
              <a:ext uri="{FF2B5EF4-FFF2-40B4-BE49-F238E27FC236}">
                <a16:creationId xmlns:a16="http://schemas.microsoft.com/office/drawing/2014/main" id="{394B2878-3188-B1DA-B92E-CE286E00951B}"/>
              </a:ext>
            </a:extLst>
          </p:cNvPr>
          <p:cNvCxnSpPr>
            <a:cxnSpLocks/>
            <a:stCxn id="415" idx="5"/>
            <a:endCxn id="193" idx="0"/>
          </p:cNvCxnSpPr>
          <p:nvPr/>
        </p:nvCxnSpPr>
        <p:spPr>
          <a:xfrm flipH="1">
            <a:off x="2694558" y="3540751"/>
            <a:ext cx="678678" cy="469388"/>
          </a:xfrm>
          <a:prstGeom prst="line">
            <a:avLst/>
          </a:prstGeom>
          <a:ln>
            <a:solidFill>
              <a:srgbClr val="FF0000"/>
            </a:soli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227" name="テキスト ボックス 226">
            <a:extLst>
              <a:ext uri="{FF2B5EF4-FFF2-40B4-BE49-F238E27FC236}">
                <a16:creationId xmlns:a16="http://schemas.microsoft.com/office/drawing/2014/main" id="{8E545980-2E36-5B4B-CBD2-807AC8799655}"/>
              </a:ext>
            </a:extLst>
          </p:cNvPr>
          <p:cNvSpPr txBox="1"/>
          <p:nvPr/>
        </p:nvSpPr>
        <p:spPr>
          <a:xfrm>
            <a:off x="3916768" y="4921686"/>
            <a:ext cx="652186" cy="369332"/>
          </a:xfrm>
          <a:prstGeom prst="rect">
            <a:avLst/>
          </a:prstGeom>
          <a:noFill/>
        </p:spPr>
        <p:txBody>
          <a:bodyPr wrap="square" rtlCol="0">
            <a:spAutoFit/>
          </a:bodyPr>
          <a:lstStyle/>
          <a:p>
            <a:r>
              <a:rPr kumimoji="1" lang="en-US" altLang="ja-JP" b="1" dirty="0">
                <a:solidFill>
                  <a:srgbClr val="E41F0A"/>
                </a:solidFill>
                <a:effectLst>
                  <a:glow rad="63500">
                    <a:schemeClr val="accent4">
                      <a:lumMod val="20000"/>
                      <a:lumOff val="80000"/>
                      <a:alpha val="40000"/>
                    </a:schemeClr>
                  </a:glow>
                  <a:outerShdw blurRad="38100" dist="38100" dir="2700000" algn="tl">
                    <a:srgbClr val="000000">
                      <a:alpha val="43137"/>
                    </a:srgbClr>
                  </a:outerShdw>
                </a:effectLst>
              </a:rPr>
              <a:t>2023</a:t>
            </a:r>
            <a:endParaRPr kumimoji="1" lang="ja-JP" altLang="en-US" b="1" dirty="0">
              <a:solidFill>
                <a:srgbClr val="E41F0A"/>
              </a:solidFill>
              <a:effectLst>
                <a:glow rad="63500">
                  <a:schemeClr val="accent4">
                    <a:lumMod val="20000"/>
                    <a:lumOff val="80000"/>
                    <a:alpha val="40000"/>
                  </a:schemeClr>
                </a:glow>
                <a:outerShdw blurRad="38100" dist="38100" dir="2700000" algn="tl">
                  <a:srgbClr val="000000">
                    <a:alpha val="43137"/>
                  </a:srgbClr>
                </a:outerShdw>
              </a:effectLst>
            </a:endParaRPr>
          </a:p>
        </p:txBody>
      </p:sp>
      <p:sp>
        <p:nvSpPr>
          <p:cNvPr id="264" name="テキスト ボックス 263">
            <a:extLst>
              <a:ext uri="{FF2B5EF4-FFF2-40B4-BE49-F238E27FC236}">
                <a16:creationId xmlns:a16="http://schemas.microsoft.com/office/drawing/2014/main" id="{07677BCC-02C3-BC64-DB19-A2E71338D6E8}"/>
              </a:ext>
            </a:extLst>
          </p:cNvPr>
          <p:cNvSpPr txBox="1"/>
          <p:nvPr/>
        </p:nvSpPr>
        <p:spPr>
          <a:xfrm>
            <a:off x="8778022" y="376203"/>
            <a:ext cx="1094430" cy="307777"/>
          </a:xfrm>
          <a:prstGeom prst="rect">
            <a:avLst/>
          </a:prstGeom>
          <a:noFill/>
        </p:spPr>
        <p:txBody>
          <a:bodyPr wrap="square" rtlCol="0">
            <a:spAutoFit/>
          </a:bodyPr>
          <a:lstStyle/>
          <a:p>
            <a:r>
              <a:rPr kumimoji="1" lang="ja-JP" altLang="en-US" sz="1400" dirty="0">
                <a:solidFill>
                  <a:schemeClr val="bg1"/>
                </a:solidFill>
              </a:rPr>
              <a:t>（大阪市）</a:t>
            </a:r>
          </a:p>
        </p:txBody>
      </p:sp>
      <p:sp>
        <p:nvSpPr>
          <p:cNvPr id="397" name="スライド番号プレースホルダー 396">
            <a:extLst>
              <a:ext uri="{FF2B5EF4-FFF2-40B4-BE49-F238E27FC236}">
                <a16:creationId xmlns:a16="http://schemas.microsoft.com/office/drawing/2014/main" id="{4460CFC1-5915-7593-3376-D29BFB36F277}"/>
              </a:ext>
            </a:extLst>
          </p:cNvPr>
          <p:cNvSpPr>
            <a:spLocks noGrp="1"/>
          </p:cNvSpPr>
          <p:nvPr>
            <p:ph type="sldNum" sz="quarter" idx="12"/>
          </p:nvPr>
        </p:nvSpPr>
        <p:spPr/>
        <p:txBody>
          <a:bodyPr/>
          <a:lstStyle/>
          <a:p>
            <a:fld id="{F16605E3-4FCF-47F4-864E-420622D74107}" type="slidenum">
              <a:rPr kumimoji="1" lang="ja-JP" altLang="en-US" smtClean="0"/>
              <a:t>1</a:t>
            </a:fld>
            <a:endParaRPr kumimoji="1" lang="ja-JP" altLang="en-US"/>
          </a:p>
        </p:txBody>
      </p:sp>
      <p:sp>
        <p:nvSpPr>
          <p:cNvPr id="406" name="テキスト ボックス 405">
            <a:extLst>
              <a:ext uri="{FF2B5EF4-FFF2-40B4-BE49-F238E27FC236}">
                <a16:creationId xmlns:a16="http://schemas.microsoft.com/office/drawing/2014/main" id="{0E296057-ABF1-9D87-2D2E-A2138CDDC308}"/>
              </a:ext>
            </a:extLst>
          </p:cNvPr>
          <p:cNvSpPr txBox="1"/>
          <p:nvPr/>
        </p:nvSpPr>
        <p:spPr>
          <a:xfrm>
            <a:off x="79527" y="57810"/>
            <a:ext cx="4109694" cy="276999"/>
          </a:xfrm>
          <a:prstGeom prst="rect">
            <a:avLst/>
          </a:prstGeom>
          <a:noFill/>
          <a:ln>
            <a:solidFill>
              <a:schemeClr val="bg1"/>
            </a:solidFill>
          </a:ln>
        </p:spPr>
        <p:txBody>
          <a:bodyPr wrap="square" lIns="0" tIns="0" rIns="0" bIns="0" rtlCol="0">
            <a:spAutoFit/>
          </a:bodyPr>
          <a:lstStyle/>
          <a:p>
            <a:r>
              <a:rPr kumimoji="1" lang="ja-JP" altLang="en-US" sz="1800" b="1" dirty="0">
                <a:solidFill>
                  <a:schemeClr val="bg1"/>
                </a:solidFill>
              </a:rPr>
              <a:t>（１）まちづくりの新しい動きの概要</a:t>
            </a:r>
            <a:endParaRPr kumimoji="1" lang="en-US" altLang="ja-JP" sz="1800" b="1" dirty="0">
              <a:solidFill>
                <a:schemeClr val="bg1"/>
              </a:solidFill>
            </a:endParaRPr>
          </a:p>
        </p:txBody>
      </p:sp>
      <p:sp>
        <p:nvSpPr>
          <p:cNvPr id="196" name="テキスト ボックス 195">
            <a:extLst>
              <a:ext uri="{FF2B5EF4-FFF2-40B4-BE49-F238E27FC236}">
                <a16:creationId xmlns:a16="http://schemas.microsoft.com/office/drawing/2014/main" id="{1CF1922F-DF1A-54F2-CB18-A52168354D6B}"/>
              </a:ext>
            </a:extLst>
          </p:cNvPr>
          <p:cNvSpPr txBox="1"/>
          <p:nvPr/>
        </p:nvSpPr>
        <p:spPr>
          <a:xfrm>
            <a:off x="4932773" y="4673741"/>
            <a:ext cx="4016117" cy="369332"/>
          </a:xfrm>
          <a:prstGeom prst="rect">
            <a:avLst/>
          </a:prstGeom>
          <a:noFill/>
        </p:spPr>
        <p:txBody>
          <a:bodyPr wrap="square" rtlCol="0">
            <a:spAutoFit/>
          </a:bodyPr>
          <a:lstStyle/>
          <a:p>
            <a:r>
              <a:rPr kumimoji="1" lang="ja-JP" altLang="en-US" b="1" dirty="0"/>
              <a:t>キープロジェクトの新しい動き</a:t>
            </a:r>
          </a:p>
        </p:txBody>
      </p:sp>
      <p:sp>
        <p:nvSpPr>
          <p:cNvPr id="198" name="四角形: 角を丸くする 197">
            <a:extLst>
              <a:ext uri="{FF2B5EF4-FFF2-40B4-BE49-F238E27FC236}">
                <a16:creationId xmlns:a16="http://schemas.microsoft.com/office/drawing/2014/main" id="{3A57751A-BC26-D7D8-775A-F5336CEF6C30}"/>
              </a:ext>
            </a:extLst>
          </p:cNvPr>
          <p:cNvSpPr/>
          <p:nvPr/>
        </p:nvSpPr>
        <p:spPr>
          <a:xfrm>
            <a:off x="3127366" y="5230788"/>
            <a:ext cx="2185218" cy="596064"/>
          </a:xfrm>
          <a:prstGeom prst="roundRect">
            <a:avLst>
              <a:gd name="adj" fmla="val 10108"/>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0" name="直線矢印コネクタ 199">
            <a:extLst>
              <a:ext uri="{FF2B5EF4-FFF2-40B4-BE49-F238E27FC236}">
                <a16:creationId xmlns:a16="http://schemas.microsoft.com/office/drawing/2014/main" id="{8B7964DE-3F3C-2D17-18DF-AF607D77BC38}"/>
              </a:ext>
            </a:extLst>
          </p:cNvPr>
          <p:cNvCxnSpPr>
            <a:cxnSpLocks/>
          </p:cNvCxnSpPr>
          <p:nvPr/>
        </p:nvCxnSpPr>
        <p:spPr>
          <a:xfrm flipH="1">
            <a:off x="4845765" y="4976576"/>
            <a:ext cx="1095791" cy="23273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3" name="四角形: 角を丸くする 242">
            <a:extLst>
              <a:ext uri="{FF2B5EF4-FFF2-40B4-BE49-F238E27FC236}">
                <a16:creationId xmlns:a16="http://schemas.microsoft.com/office/drawing/2014/main" id="{C16782EC-556B-99F9-8057-05C2DB401144}"/>
              </a:ext>
            </a:extLst>
          </p:cNvPr>
          <p:cNvSpPr/>
          <p:nvPr/>
        </p:nvSpPr>
        <p:spPr>
          <a:xfrm>
            <a:off x="3127366" y="5882228"/>
            <a:ext cx="2185218" cy="381302"/>
          </a:xfrm>
          <a:prstGeom prst="roundRect">
            <a:avLst>
              <a:gd name="adj" fmla="val 10108"/>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4" name="直線矢印コネクタ 253">
            <a:extLst>
              <a:ext uri="{FF2B5EF4-FFF2-40B4-BE49-F238E27FC236}">
                <a16:creationId xmlns:a16="http://schemas.microsoft.com/office/drawing/2014/main" id="{A1FC949C-3F70-BDC6-E622-8701D66F199D}"/>
              </a:ext>
            </a:extLst>
          </p:cNvPr>
          <p:cNvCxnSpPr>
            <a:cxnSpLocks/>
            <a:endCxn id="243" idx="3"/>
          </p:cNvCxnSpPr>
          <p:nvPr/>
        </p:nvCxnSpPr>
        <p:spPr>
          <a:xfrm flipH="1">
            <a:off x="5312584" y="4976576"/>
            <a:ext cx="628972" cy="109630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0040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C5A13E0-4BD0-A33F-8806-41E7E568F069}"/>
              </a:ext>
            </a:extLst>
          </p:cNvPr>
          <p:cNvSpPr txBox="1"/>
          <p:nvPr/>
        </p:nvSpPr>
        <p:spPr>
          <a:xfrm>
            <a:off x="0" y="0"/>
            <a:ext cx="9906000" cy="707886"/>
          </a:xfrm>
          <a:prstGeom prst="rect">
            <a:avLst/>
          </a:prstGeom>
          <a:solidFill>
            <a:srgbClr val="002060"/>
          </a:solidFill>
        </p:spPr>
        <p:txBody>
          <a:bodyPr wrap="square" rtlCol="0">
            <a:spAutoFit/>
          </a:bodyPr>
          <a:lstStyle/>
          <a:p>
            <a:pPr algn="ctr"/>
            <a:endParaRPr kumimoji="1" lang="en-US" altLang="ja-JP" sz="2000" dirty="0">
              <a:solidFill>
                <a:schemeClr val="bg1"/>
              </a:solidFill>
            </a:endParaRPr>
          </a:p>
          <a:p>
            <a:pPr algn="ctr"/>
            <a:r>
              <a:rPr kumimoji="1" lang="ja-JP" altLang="en-US" sz="2000" dirty="0">
                <a:solidFill>
                  <a:schemeClr val="bg1"/>
                </a:solidFill>
              </a:rPr>
              <a:t>キープロジェクトの動きと大きな進め方</a:t>
            </a:r>
          </a:p>
        </p:txBody>
      </p:sp>
      <p:sp>
        <p:nvSpPr>
          <p:cNvPr id="4" name="スライド番号プレースホルダー 3">
            <a:extLst>
              <a:ext uri="{FF2B5EF4-FFF2-40B4-BE49-F238E27FC236}">
                <a16:creationId xmlns:a16="http://schemas.microsoft.com/office/drawing/2014/main" id="{FA09DF4C-4DEE-7500-FA6A-A4815F22AA80}"/>
              </a:ext>
            </a:extLst>
          </p:cNvPr>
          <p:cNvSpPr>
            <a:spLocks noGrp="1"/>
          </p:cNvSpPr>
          <p:nvPr>
            <p:ph type="sldNum" sz="quarter" idx="12"/>
          </p:nvPr>
        </p:nvSpPr>
        <p:spPr/>
        <p:txBody>
          <a:bodyPr/>
          <a:lstStyle/>
          <a:p>
            <a:fld id="{F16605E3-4FCF-47F4-864E-420622D74107}" type="slidenum">
              <a:rPr kumimoji="1" lang="ja-JP" altLang="en-US" smtClean="0"/>
              <a:t>2</a:t>
            </a:fld>
            <a:endParaRPr kumimoji="1" lang="ja-JP" altLang="en-US"/>
          </a:p>
        </p:txBody>
      </p:sp>
      <p:sp>
        <p:nvSpPr>
          <p:cNvPr id="24" name="テキスト ボックス 23">
            <a:extLst>
              <a:ext uri="{FF2B5EF4-FFF2-40B4-BE49-F238E27FC236}">
                <a16:creationId xmlns:a16="http://schemas.microsoft.com/office/drawing/2014/main" id="{1EFE76E9-2298-7A4F-1295-B3EDAEC8BBBA}"/>
              </a:ext>
            </a:extLst>
          </p:cNvPr>
          <p:cNvSpPr txBox="1"/>
          <p:nvPr/>
        </p:nvSpPr>
        <p:spPr>
          <a:xfrm>
            <a:off x="295422" y="1025766"/>
            <a:ext cx="9411286" cy="1778166"/>
          </a:xfrm>
          <a:prstGeom prst="rect">
            <a:avLst/>
          </a:prstGeom>
          <a:solidFill>
            <a:srgbClr val="FFFFCC"/>
          </a:solidFill>
        </p:spPr>
        <p:txBody>
          <a:bodyPr wrap="square" lIns="36000" rIns="36000" bIns="108000" rtlCol="0">
            <a:spAutoFit/>
          </a:bodyPr>
          <a:lstStyle/>
          <a:p>
            <a:pPr marL="363538" indent="-363538">
              <a:lnSpc>
                <a:spcPct val="150000"/>
              </a:lnSpc>
            </a:pPr>
            <a:r>
              <a:rPr kumimoji="1" lang="ja-JP" altLang="en-US" dirty="0">
                <a:latin typeface="游ゴシック" panose="020B0400000000000000" pitchFamily="50" charset="-128"/>
                <a:ea typeface="游ゴシック" panose="020B0400000000000000" pitchFamily="50" charset="-128"/>
              </a:rPr>
              <a:t>（十三駅エリア）</a:t>
            </a:r>
            <a:endParaRPr kumimoji="1" lang="en-US" altLang="ja-JP" dirty="0">
              <a:latin typeface="游ゴシック" panose="020B0400000000000000" pitchFamily="50" charset="-128"/>
              <a:ea typeface="游ゴシック" panose="020B0400000000000000" pitchFamily="50" charset="-128"/>
            </a:endParaRPr>
          </a:p>
          <a:p>
            <a:pPr marL="363538" indent="-363538">
              <a:lnSpc>
                <a:spcPct val="150000"/>
              </a:lnSpc>
            </a:pPr>
            <a:r>
              <a:rPr kumimoji="1" lang="en-US" altLang="ja-JP" dirty="0">
                <a:latin typeface="游ゴシック" panose="020B0400000000000000" pitchFamily="50" charset="-128"/>
                <a:ea typeface="游ゴシック" panose="020B0400000000000000" pitchFamily="50" charset="-128"/>
              </a:rPr>
              <a:t>   </a:t>
            </a:r>
            <a:r>
              <a:rPr kumimoji="1" lang="ja-JP" altLang="en-US" dirty="0">
                <a:latin typeface="游ゴシック" panose="020B0400000000000000" pitchFamily="50" charset="-128"/>
                <a:ea typeface="游ゴシック" panose="020B0400000000000000" pitchFamily="50" charset="-128"/>
              </a:rPr>
              <a:t>　〇</a:t>
            </a:r>
            <a:r>
              <a:rPr kumimoji="1" lang="ja-JP" altLang="en-US" b="1" dirty="0">
                <a:latin typeface="游ゴシック" panose="020B0400000000000000" pitchFamily="50" charset="-128"/>
                <a:ea typeface="游ゴシック" panose="020B0400000000000000" pitchFamily="50" charset="-128"/>
              </a:rPr>
              <a:t>新駅の駅位置</a:t>
            </a:r>
            <a:r>
              <a:rPr kumimoji="1" lang="ja-JP" altLang="en-US" dirty="0">
                <a:latin typeface="游ゴシック" panose="020B0400000000000000" pitchFamily="50" charset="-128"/>
                <a:ea typeface="游ゴシック" panose="020B0400000000000000" pitchFamily="50" charset="-128"/>
              </a:rPr>
              <a:t>の方向性と</a:t>
            </a:r>
            <a:r>
              <a:rPr kumimoji="1" lang="ja-JP" altLang="en-US" b="1" dirty="0">
                <a:latin typeface="游ゴシック" panose="020B0400000000000000" pitchFamily="50" charset="-128"/>
                <a:ea typeface="游ゴシック" panose="020B0400000000000000" pitchFamily="50" charset="-128"/>
              </a:rPr>
              <a:t>駅直上都市開発プロジェクト（仮称）</a:t>
            </a:r>
            <a:r>
              <a:rPr kumimoji="1" lang="ja-JP" altLang="en-US" dirty="0">
                <a:latin typeface="游ゴシック" panose="020B0400000000000000" pitchFamily="50" charset="-128"/>
                <a:ea typeface="游ゴシック" panose="020B0400000000000000" pitchFamily="50" charset="-128"/>
              </a:rPr>
              <a:t>の始動（阪急電鉄）</a:t>
            </a:r>
            <a:endParaRPr kumimoji="1" lang="en-US" altLang="ja-JP" dirty="0">
              <a:latin typeface="游ゴシック" panose="020B0400000000000000" pitchFamily="50" charset="-128"/>
              <a:ea typeface="游ゴシック" panose="020B0400000000000000" pitchFamily="50" charset="-128"/>
            </a:endParaRPr>
          </a:p>
          <a:p>
            <a:pPr marL="363538" indent="-363538">
              <a:lnSpc>
                <a:spcPct val="150000"/>
              </a:lnSpc>
            </a:pPr>
            <a:r>
              <a:rPr kumimoji="1" lang="ja-JP" altLang="en-US" dirty="0">
                <a:latin typeface="游ゴシック" panose="020B0400000000000000" pitchFamily="50" charset="-128"/>
                <a:ea typeface="游ゴシック" panose="020B0400000000000000" pitchFamily="50" charset="-128"/>
              </a:rPr>
              <a:t>（淡路駅エリア）</a:t>
            </a:r>
            <a:endParaRPr kumimoji="1" lang="en-US" altLang="ja-JP" dirty="0">
              <a:latin typeface="游ゴシック" panose="020B0400000000000000" pitchFamily="50" charset="-128"/>
              <a:ea typeface="游ゴシック" panose="020B0400000000000000" pitchFamily="50" charset="-128"/>
            </a:endParaRPr>
          </a:p>
          <a:p>
            <a:pPr marL="363538" indent="-363538">
              <a:lnSpc>
                <a:spcPct val="150000"/>
              </a:lnSpc>
            </a:pPr>
            <a:r>
              <a:rPr kumimoji="1" lang="ja-JP" altLang="en-US" dirty="0">
                <a:latin typeface="游ゴシック" panose="020B0400000000000000" pitchFamily="50" charset="-128"/>
                <a:ea typeface="游ゴシック" panose="020B0400000000000000" pitchFamily="50" charset="-128"/>
              </a:rPr>
              <a:t>　　〇</a:t>
            </a:r>
            <a:r>
              <a:rPr kumimoji="1" lang="ja-JP" altLang="en-US" b="1" dirty="0">
                <a:latin typeface="游ゴシック" panose="020B0400000000000000" pitchFamily="50" charset="-128"/>
                <a:ea typeface="游ゴシック" panose="020B0400000000000000" pitchFamily="50" charset="-128"/>
              </a:rPr>
              <a:t>柴島浄水場のダウンサイジングプロジェクト（仮称）</a:t>
            </a:r>
            <a:r>
              <a:rPr kumimoji="1" lang="ja-JP" altLang="en-US" dirty="0">
                <a:latin typeface="游ゴシック" panose="020B0400000000000000" pitchFamily="50" charset="-128"/>
                <a:ea typeface="游ゴシック" panose="020B0400000000000000" pitchFamily="50" charset="-128"/>
              </a:rPr>
              <a:t>の始動（大阪市水道局）</a:t>
            </a:r>
            <a:endParaRPr kumimoji="1" lang="en-US" altLang="ja-JP" dirty="0">
              <a:latin typeface="游ゴシック" panose="020B0400000000000000" pitchFamily="50" charset="-128"/>
              <a:ea typeface="游ゴシック" panose="020B0400000000000000" pitchFamily="50" charset="-128"/>
            </a:endParaRPr>
          </a:p>
        </p:txBody>
      </p:sp>
      <p:sp>
        <p:nvSpPr>
          <p:cNvPr id="25" name="テキスト ボックス 24">
            <a:extLst>
              <a:ext uri="{FF2B5EF4-FFF2-40B4-BE49-F238E27FC236}">
                <a16:creationId xmlns:a16="http://schemas.microsoft.com/office/drawing/2014/main" id="{BC4DA900-102C-C31A-9366-B9E227390F5B}"/>
              </a:ext>
            </a:extLst>
          </p:cNvPr>
          <p:cNvSpPr txBox="1"/>
          <p:nvPr/>
        </p:nvSpPr>
        <p:spPr>
          <a:xfrm>
            <a:off x="-100289" y="692107"/>
            <a:ext cx="5452087" cy="492443"/>
          </a:xfrm>
          <a:prstGeom prst="rect">
            <a:avLst/>
          </a:prstGeom>
          <a:noFill/>
        </p:spPr>
        <p:txBody>
          <a:bodyPr wrap="square" rtlCol="0">
            <a:spAutoFit/>
          </a:bodyPr>
          <a:lstStyle/>
          <a:p>
            <a:r>
              <a:rPr kumimoji="1" lang="en-US" altLang="ja-JP" b="1" dirty="0">
                <a:latin typeface="游ゴシック" panose="020B0400000000000000" pitchFamily="50" charset="-128"/>
                <a:ea typeface="游ゴシック" panose="020B0400000000000000" pitchFamily="50" charset="-128"/>
              </a:rPr>
              <a:t>【</a:t>
            </a:r>
            <a:r>
              <a:rPr kumimoji="1" lang="ja-JP" altLang="en-US" b="1" dirty="0">
                <a:latin typeface="游ゴシック" panose="020B0400000000000000" pitchFamily="50" charset="-128"/>
                <a:ea typeface="游ゴシック" panose="020B0400000000000000" pitchFamily="50" charset="-128"/>
              </a:rPr>
              <a:t>新たなまちづくりのキープロジェクトの動き</a:t>
            </a:r>
            <a:r>
              <a:rPr kumimoji="1" lang="en-US" altLang="ja-JP" b="1" dirty="0">
                <a:latin typeface="游ゴシック" panose="020B0400000000000000" pitchFamily="50" charset="-128"/>
                <a:ea typeface="游ゴシック" panose="020B0400000000000000" pitchFamily="50" charset="-128"/>
              </a:rPr>
              <a:t>】</a:t>
            </a:r>
          </a:p>
          <a:p>
            <a:pPr marL="449263" indent="-449263"/>
            <a:endParaRPr kumimoji="1" lang="en-US" altLang="ja-JP" sz="800" b="1" dirty="0">
              <a:latin typeface="游ゴシック" panose="020B0400000000000000" pitchFamily="50" charset="-128"/>
              <a:ea typeface="游ゴシック" panose="020B0400000000000000" pitchFamily="50" charset="-128"/>
            </a:endParaRPr>
          </a:p>
        </p:txBody>
      </p:sp>
      <p:sp>
        <p:nvSpPr>
          <p:cNvPr id="26" name="テキスト ボックス 25">
            <a:extLst>
              <a:ext uri="{FF2B5EF4-FFF2-40B4-BE49-F238E27FC236}">
                <a16:creationId xmlns:a16="http://schemas.microsoft.com/office/drawing/2014/main" id="{EF6187AD-C177-1265-93EB-796D17A8F2D2}"/>
              </a:ext>
            </a:extLst>
          </p:cNvPr>
          <p:cNvSpPr txBox="1"/>
          <p:nvPr/>
        </p:nvSpPr>
        <p:spPr>
          <a:xfrm>
            <a:off x="-100289" y="3103748"/>
            <a:ext cx="5452087" cy="492443"/>
          </a:xfrm>
          <a:prstGeom prst="rect">
            <a:avLst/>
          </a:prstGeom>
          <a:noFill/>
        </p:spPr>
        <p:txBody>
          <a:bodyPr wrap="square" rtlCol="0">
            <a:spAutoFit/>
          </a:bodyPr>
          <a:lstStyle/>
          <a:p>
            <a:r>
              <a:rPr kumimoji="1" lang="en-US" altLang="ja-JP" b="1" dirty="0">
                <a:latin typeface="游ゴシック" panose="020B0400000000000000" pitchFamily="50" charset="-128"/>
                <a:ea typeface="游ゴシック" panose="020B0400000000000000" pitchFamily="50" charset="-128"/>
              </a:rPr>
              <a:t>【</a:t>
            </a:r>
            <a:r>
              <a:rPr kumimoji="1" lang="ja-JP" altLang="en-US" b="1" dirty="0">
                <a:latin typeface="游ゴシック" panose="020B0400000000000000" pitchFamily="50" charset="-128"/>
                <a:ea typeface="游ゴシック" panose="020B0400000000000000" pitchFamily="50" charset="-128"/>
              </a:rPr>
              <a:t>新しいまちづくりに向けた考え方</a:t>
            </a:r>
            <a:r>
              <a:rPr kumimoji="1" lang="en-US" altLang="ja-JP" b="1" dirty="0">
                <a:latin typeface="游ゴシック" panose="020B0400000000000000" pitchFamily="50" charset="-128"/>
                <a:ea typeface="游ゴシック" panose="020B0400000000000000" pitchFamily="50" charset="-128"/>
              </a:rPr>
              <a:t>】</a:t>
            </a:r>
          </a:p>
          <a:p>
            <a:pPr marL="449263" indent="-449263"/>
            <a:endParaRPr kumimoji="1" lang="en-US" altLang="ja-JP" sz="800" b="1" dirty="0">
              <a:latin typeface="游ゴシック" panose="020B0400000000000000" pitchFamily="50" charset="-128"/>
              <a:ea typeface="游ゴシック" panose="020B0400000000000000" pitchFamily="50" charset="-128"/>
            </a:endParaRPr>
          </a:p>
        </p:txBody>
      </p:sp>
      <p:sp>
        <p:nvSpPr>
          <p:cNvPr id="27" name="矢印: 下 26">
            <a:extLst>
              <a:ext uri="{FF2B5EF4-FFF2-40B4-BE49-F238E27FC236}">
                <a16:creationId xmlns:a16="http://schemas.microsoft.com/office/drawing/2014/main" id="{08E79DE7-374C-F992-4B23-7C6B4F22E8D1}"/>
              </a:ext>
            </a:extLst>
          </p:cNvPr>
          <p:cNvSpPr/>
          <p:nvPr/>
        </p:nvSpPr>
        <p:spPr>
          <a:xfrm>
            <a:off x="4084906" y="2896159"/>
            <a:ext cx="1609792" cy="492443"/>
          </a:xfrm>
          <a:prstGeom prst="downArrow">
            <a:avLst/>
          </a:prstGeom>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49C7E4C4-D466-3273-914A-BA128FB0B1BF}"/>
              </a:ext>
            </a:extLst>
          </p:cNvPr>
          <p:cNvSpPr txBox="1"/>
          <p:nvPr/>
        </p:nvSpPr>
        <p:spPr>
          <a:xfrm>
            <a:off x="295422" y="3475122"/>
            <a:ext cx="9411286" cy="1715470"/>
          </a:xfrm>
          <a:prstGeom prst="rect">
            <a:avLst/>
          </a:prstGeom>
          <a:solidFill>
            <a:srgbClr val="CCECFF"/>
          </a:solidFill>
        </p:spPr>
        <p:txBody>
          <a:bodyPr wrap="square" lIns="36000" rIns="36000" rtlCol="0">
            <a:spAutoFit/>
          </a:bodyPr>
          <a:lstStyle/>
          <a:p>
            <a:pPr marL="363538" indent="-363538">
              <a:lnSpc>
                <a:spcPct val="150000"/>
              </a:lnSpc>
            </a:pPr>
            <a:r>
              <a:rPr kumimoji="1" lang="ja-JP" altLang="en-US" dirty="0">
                <a:latin typeface="游ゴシック" panose="020B0400000000000000" pitchFamily="50" charset="-128"/>
                <a:ea typeface="游ゴシック" panose="020B0400000000000000" pitchFamily="50" charset="-128"/>
              </a:rPr>
              <a:t>これまでの検討を踏まえ十三駅・淡路駅エリアにおいて、３つの内容を整理　</a:t>
            </a:r>
            <a:endParaRPr kumimoji="1" lang="en-US" altLang="ja-JP" dirty="0">
              <a:latin typeface="游ゴシック" panose="020B0400000000000000" pitchFamily="50" charset="-128"/>
              <a:ea typeface="游ゴシック" panose="020B0400000000000000" pitchFamily="50" charset="-128"/>
            </a:endParaRPr>
          </a:p>
          <a:p>
            <a:pPr marL="363538" indent="-363538">
              <a:lnSpc>
                <a:spcPct val="150000"/>
              </a:lnSpc>
            </a:pPr>
            <a:r>
              <a:rPr kumimoji="1" lang="ja-JP" altLang="en-US" dirty="0">
                <a:latin typeface="游ゴシック" panose="020B0400000000000000" pitchFamily="50" charset="-128"/>
                <a:ea typeface="游ゴシック" panose="020B0400000000000000" pitchFamily="50" charset="-128"/>
              </a:rPr>
              <a:t>　</a:t>
            </a:r>
            <a:r>
              <a:rPr kumimoji="1" lang="ja-JP" altLang="en-US" b="1" dirty="0">
                <a:latin typeface="游ゴシック" panose="020B0400000000000000" pitchFamily="50" charset="-128"/>
                <a:ea typeface="游ゴシック" panose="020B0400000000000000" pitchFamily="50" charset="-128"/>
              </a:rPr>
              <a:t>〇まちづくりの基本的な考え方</a:t>
            </a:r>
            <a:endParaRPr kumimoji="1" lang="en-US" altLang="ja-JP" b="1" dirty="0">
              <a:latin typeface="游ゴシック" panose="020B0400000000000000" pitchFamily="50" charset="-128"/>
              <a:ea typeface="游ゴシック" panose="020B0400000000000000" pitchFamily="50" charset="-128"/>
            </a:endParaRPr>
          </a:p>
          <a:p>
            <a:pPr marL="363538" indent="-363538">
              <a:lnSpc>
                <a:spcPct val="150000"/>
              </a:lnSpc>
            </a:pPr>
            <a:r>
              <a:rPr kumimoji="1" lang="ja-JP" altLang="en-US" b="1" dirty="0">
                <a:latin typeface="游ゴシック" panose="020B0400000000000000" pitchFamily="50" charset="-128"/>
                <a:ea typeface="游ゴシック" panose="020B0400000000000000" pitchFamily="50" charset="-128"/>
              </a:rPr>
              <a:t>　〇キープロジェクトとまちづくりの関係性</a:t>
            </a:r>
            <a:endParaRPr kumimoji="1" lang="en-US" altLang="ja-JP" b="1" dirty="0">
              <a:latin typeface="游ゴシック" panose="020B0400000000000000" pitchFamily="50" charset="-128"/>
              <a:ea typeface="游ゴシック" panose="020B0400000000000000" pitchFamily="50" charset="-128"/>
            </a:endParaRPr>
          </a:p>
          <a:p>
            <a:pPr marL="363538" indent="-363538">
              <a:lnSpc>
                <a:spcPct val="150000"/>
              </a:lnSpc>
            </a:pPr>
            <a:r>
              <a:rPr kumimoji="1" lang="ja-JP" altLang="en-US" b="1" dirty="0">
                <a:latin typeface="游ゴシック" panose="020B0400000000000000" pitchFamily="50" charset="-128"/>
                <a:ea typeface="游ゴシック" panose="020B0400000000000000" pitchFamily="50" charset="-128"/>
              </a:rPr>
              <a:t>　〇今後のまちづくりのスケジュール</a:t>
            </a:r>
            <a:endParaRPr kumimoji="1" lang="en-US" altLang="ja-JP" b="1" dirty="0">
              <a:latin typeface="游ゴシック" panose="020B0400000000000000" pitchFamily="50" charset="-128"/>
              <a:ea typeface="游ゴシック" panose="020B0400000000000000" pitchFamily="50" charset="-128"/>
            </a:endParaRPr>
          </a:p>
        </p:txBody>
      </p:sp>
      <p:sp>
        <p:nvSpPr>
          <p:cNvPr id="29" name="矢印: 下 28">
            <a:extLst>
              <a:ext uri="{FF2B5EF4-FFF2-40B4-BE49-F238E27FC236}">
                <a16:creationId xmlns:a16="http://schemas.microsoft.com/office/drawing/2014/main" id="{1C86DB63-88C6-7CDA-6142-851B8D642779}"/>
              </a:ext>
            </a:extLst>
          </p:cNvPr>
          <p:cNvSpPr/>
          <p:nvPr/>
        </p:nvSpPr>
        <p:spPr>
          <a:xfrm>
            <a:off x="4084906" y="5236403"/>
            <a:ext cx="1609792" cy="492443"/>
          </a:xfrm>
          <a:prstGeom prst="downArrow">
            <a:avLst/>
          </a:prstGeom>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テキスト ボックス 29">
            <a:extLst>
              <a:ext uri="{FF2B5EF4-FFF2-40B4-BE49-F238E27FC236}">
                <a16:creationId xmlns:a16="http://schemas.microsoft.com/office/drawing/2014/main" id="{93125101-3DBF-CE19-579C-BB46BC9EA8A2}"/>
              </a:ext>
            </a:extLst>
          </p:cNvPr>
          <p:cNvSpPr txBox="1"/>
          <p:nvPr/>
        </p:nvSpPr>
        <p:spPr>
          <a:xfrm>
            <a:off x="1734430" y="5799342"/>
            <a:ext cx="6533270" cy="883768"/>
          </a:xfrm>
          <a:prstGeom prst="rect">
            <a:avLst/>
          </a:prstGeom>
          <a:solidFill>
            <a:schemeClr val="accent4">
              <a:lumMod val="20000"/>
              <a:lumOff val="80000"/>
            </a:schemeClr>
          </a:solidFill>
        </p:spPr>
        <p:txBody>
          <a:bodyPr wrap="square" lIns="36000" rIns="36000" rtlCol="0">
            <a:spAutoFit/>
          </a:bodyPr>
          <a:lstStyle/>
          <a:p>
            <a:pPr marL="363538" indent="-363538" algn="ctr">
              <a:lnSpc>
                <a:spcPct val="150000"/>
              </a:lnSpc>
            </a:pPr>
            <a:r>
              <a:rPr kumimoji="1" lang="ja-JP" altLang="en-US" b="1" dirty="0">
                <a:latin typeface="游ゴシック" panose="020B0400000000000000" pitchFamily="50" charset="-128"/>
                <a:ea typeface="游ゴシック" panose="020B0400000000000000" pitchFamily="50" charset="-128"/>
              </a:rPr>
              <a:t>「早期の</a:t>
            </a:r>
            <a:r>
              <a:rPr kumimoji="1" lang="en-US" altLang="ja-JP" b="1" dirty="0">
                <a:latin typeface="游ゴシック" panose="020B0400000000000000" pitchFamily="50" charset="-128"/>
                <a:ea typeface="游ゴシック" panose="020B0400000000000000" pitchFamily="50" charset="-128"/>
              </a:rPr>
              <a:t>PR</a:t>
            </a:r>
            <a:r>
              <a:rPr kumimoji="1" lang="ja-JP" altLang="en-US" b="1" dirty="0">
                <a:latin typeface="游ゴシック" panose="020B0400000000000000" pitchFamily="50" charset="-128"/>
                <a:ea typeface="游ゴシック" panose="020B0400000000000000" pitchFamily="50" charset="-128"/>
              </a:rPr>
              <a:t>の必要性」と「エリア計画策定」</a:t>
            </a:r>
            <a:endParaRPr kumimoji="1" lang="en-US" altLang="ja-JP" b="1" dirty="0">
              <a:latin typeface="游ゴシック" panose="020B0400000000000000" pitchFamily="50" charset="-128"/>
              <a:ea typeface="游ゴシック" panose="020B0400000000000000" pitchFamily="50" charset="-128"/>
            </a:endParaRPr>
          </a:p>
          <a:p>
            <a:pPr marL="363538" indent="-363538" algn="ctr">
              <a:lnSpc>
                <a:spcPct val="150000"/>
              </a:lnSpc>
            </a:pPr>
            <a:r>
              <a:rPr kumimoji="1" lang="ja-JP" altLang="en-US" b="1" dirty="0">
                <a:latin typeface="游ゴシック" panose="020B0400000000000000" pitchFamily="50" charset="-128"/>
                <a:ea typeface="游ゴシック" panose="020B0400000000000000" pitchFamily="50" charset="-128"/>
              </a:rPr>
              <a:t>（段階的な充実）</a:t>
            </a:r>
            <a:endParaRPr kumimoji="1" lang="en-US" altLang="ja-JP" b="1" dirty="0">
              <a:latin typeface="游ゴシック" panose="020B0400000000000000" pitchFamily="50" charset="-128"/>
              <a:ea typeface="游ゴシック" panose="020B0400000000000000" pitchFamily="50" charset="-128"/>
            </a:endParaRPr>
          </a:p>
        </p:txBody>
      </p:sp>
      <p:sp>
        <p:nvSpPr>
          <p:cNvPr id="31" name="テキスト ボックス 30">
            <a:extLst>
              <a:ext uri="{FF2B5EF4-FFF2-40B4-BE49-F238E27FC236}">
                <a16:creationId xmlns:a16="http://schemas.microsoft.com/office/drawing/2014/main" id="{77CBFE17-0732-EC99-7D05-F7D80CC87AA9}"/>
              </a:ext>
            </a:extLst>
          </p:cNvPr>
          <p:cNvSpPr txBox="1"/>
          <p:nvPr/>
        </p:nvSpPr>
        <p:spPr>
          <a:xfrm>
            <a:off x="1544026" y="5482625"/>
            <a:ext cx="5452087" cy="492443"/>
          </a:xfrm>
          <a:prstGeom prst="rect">
            <a:avLst/>
          </a:prstGeom>
          <a:noFill/>
        </p:spPr>
        <p:txBody>
          <a:bodyPr wrap="square" rtlCol="0">
            <a:spAutoFit/>
          </a:bodyPr>
          <a:lstStyle/>
          <a:p>
            <a:r>
              <a:rPr kumimoji="1" lang="en-US" altLang="ja-JP" b="1" dirty="0">
                <a:latin typeface="游ゴシック" panose="020B0400000000000000" pitchFamily="50" charset="-128"/>
                <a:ea typeface="游ゴシック" panose="020B0400000000000000" pitchFamily="50" charset="-128"/>
              </a:rPr>
              <a:t>【</a:t>
            </a:r>
            <a:r>
              <a:rPr kumimoji="1" lang="ja-JP" altLang="en-US" b="1" dirty="0">
                <a:latin typeface="游ゴシック" panose="020B0400000000000000" pitchFamily="50" charset="-128"/>
                <a:ea typeface="游ゴシック" panose="020B0400000000000000" pitchFamily="50" charset="-128"/>
              </a:rPr>
              <a:t>大きな進め方</a:t>
            </a:r>
            <a:r>
              <a:rPr kumimoji="1" lang="en-US" altLang="ja-JP" b="1" dirty="0">
                <a:latin typeface="游ゴシック" panose="020B0400000000000000" pitchFamily="50" charset="-128"/>
                <a:ea typeface="游ゴシック" panose="020B0400000000000000" pitchFamily="50" charset="-128"/>
              </a:rPr>
              <a:t>】</a:t>
            </a:r>
          </a:p>
          <a:p>
            <a:pPr marL="449263" indent="-449263"/>
            <a:endParaRPr kumimoji="1" lang="en-US" altLang="ja-JP" sz="800" b="1" dirty="0">
              <a:latin typeface="游ゴシック" panose="020B0400000000000000" pitchFamily="50" charset="-128"/>
              <a:ea typeface="游ゴシック" panose="020B0400000000000000" pitchFamily="50" charset="-128"/>
            </a:endParaRPr>
          </a:p>
        </p:txBody>
      </p:sp>
      <p:sp>
        <p:nvSpPr>
          <p:cNvPr id="3" name="テキスト ボックス 2">
            <a:extLst>
              <a:ext uri="{FF2B5EF4-FFF2-40B4-BE49-F238E27FC236}">
                <a16:creationId xmlns:a16="http://schemas.microsoft.com/office/drawing/2014/main" id="{A24A1E5B-5B8C-6B11-5C41-3434AAD4B664}"/>
              </a:ext>
            </a:extLst>
          </p:cNvPr>
          <p:cNvSpPr txBox="1"/>
          <p:nvPr/>
        </p:nvSpPr>
        <p:spPr>
          <a:xfrm>
            <a:off x="8778022" y="376203"/>
            <a:ext cx="1094430" cy="307777"/>
          </a:xfrm>
          <a:prstGeom prst="rect">
            <a:avLst/>
          </a:prstGeom>
          <a:noFill/>
        </p:spPr>
        <p:txBody>
          <a:bodyPr wrap="square" rtlCol="0">
            <a:spAutoFit/>
          </a:bodyPr>
          <a:lstStyle/>
          <a:p>
            <a:r>
              <a:rPr kumimoji="1" lang="ja-JP" altLang="en-US" sz="1400" dirty="0">
                <a:solidFill>
                  <a:schemeClr val="bg1"/>
                </a:solidFill>
              </a:rPr>
              <a:t>（大阪市）</a:t>
            </a:r>
          </a:p>
        </p:txBody>
      </p:sp>
      <p:sp>
        <p:nvSpPr>
          <p:cNvPr id="8" name="テキスト ボックス 7">
            <a:extLst>
              <a:ext uri="{FF2B5EF4-FFF2-40B4-BE49-F238E27FC236}">
                <a16:creationId xmlns:a16="http://schemas.microsoft.com/office/drawing/2014/main" id="{D7E9E609-4B99-8DE4-A3A7-8C74DEBE56A0}"/>
              </a:ext>
            </a:extLst>
          </p:cNvPr>
          <p:cNvSpPr txBox="1"/>
          <p:nvPr/>
        </p:nvSpPr>
        <p:spPr>
          <a:xfrm>
            <a:off x="79527" y="57810"/>
            <a:ext cx="4109694" cy="276999"/>
          </a:xfrm>
          <a:prstGeom prst="rect">
            <a:avLst/>
          </a:prstGeom>
          <a:noFill/>
          <a:ln>
            <a:solidFill>
              <a:schemeClr val="bg1"/>
            </a:solidFill>
          </a:ln>
        </p:spPr>
        <p:txBody>
          <a:bodyPr wrap="square" lIns="0" tIns="0" rIns="0" bIns="0" rtlCol="0">
            <a:spAutoFit/>
          </a:bodyPr>
          <a:lstStyle/>
          <a:p>
            <a:r>
              <a:rPr kumimoji="1" lang="ja-JP" altLang="en-US" sz="1800" b="1" dirty="0">
                <a:solidFill>
                  <a:schemeClr val="bg1"/>
                </a:solidFill>
              </a:rPr>
              <a:t>（１）まちづくりの新しい動きの概要</a:t>
            </a:r>
            <a:endParaRPr kumimoji="1" lang="en-US" altLang="ja-JP" sz="1800" b="1" dirty="0">
              <a:solidFill>
                <a:schemeClr val="bg1"/>
              </a:solidFill>
            </a:endParaRPr>
          </a:p>
        </p:txBody>
      </p:sp>
    </p:spTree>
    <p:extLst>
      <p:ext uri="{BB962C8B-B14F-4D97-AF65-F5344CB8AC3E}">
        <p14:creationId xmlns:p14="http://schemas.microsoft.com/office/powerpoint/2010/main" val="494706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E2F2DE16-A6EA-B05E-503A-94F62CE2B653}"/>
              </a:ext>
            </a:extLst>
          </p:cNvPr>
          <p:cNvPicPr>
            <a:picLocks noChangeAspect="1"/>
          </p:cNvPicPr>
          <p:nvPr/>
        </p:nvPicPr>
        <p:blipFill rotWithShape="1">
          <a:blip r:embed="rId2"/>
          <a:srcRect l="42" t="19623" r="29321" b="27144"/>
          <a:stretch/>
        </p:blipFill>
        <p:spPr>
          <a:xfrm>
            <a:off x="145911" y="2841349"/>
            <a:ext cx="4999323" cy="3767532"/>
          </a:xfrm>
          <a:prstGeom prst="rect">
            <a:avLst/>
          </a:prstGeom>
        </p:spPr>
      </p:pic>
      <p:sp>
        <p:nvSpPr>
          <p:cNvPr id="77" name="楕円 76">
            <a:extLst>
              <a:ext uri="{FF2B5EF4-FFF2-40B4-BE49-F238E27FC236}">
                <a16:creationId xmlns:a16="http://schemas.microsoft.com/office/drawing/2014/main" id="{BA0B5B77-D029-3209-0A10-98E5046AEE0A}"/>
              </a:ext>
            </a:extLst>
          </p:cNvPr>
          <p:cNvSpPr/>
          <p:nvPr/>
        </p:nvSpPr>
        <p:spPr>
          <a:xfrm rot="4497041">
            <a:off x="798594" y="2941429"/>
            <a:ext cx="3601924" cy="3147657"/>
          </a:xfrm>
          <a:prstGeom prst="ellipse">
            <a:avLst/>
          </a:prstGeom>
          <a:solidFill>
            <a:srgbClr val="FF0000">
              <a:alpha val="14118"/>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6" name="フリーフォーム: 図形 45">
            <a:extLst>
              <a:ext uri="{FF2B5EF4-FFF2-40B4-BE49-F238E27FC236}">
                <a16:creationId xmlns:a16="http://schemas.microsoft.com/office/drawing/2014/main" id="{C83919FB-F575-6A2E-6B1C-BE1CFC752F41}"/>
              </a:ext>
            </a:extLst>
          </p:cNvPr>
          <p:cNvSpPr/>
          <p:nvPr/>
        </p:nvSpPr>
        <p:spPr>
          <a:xfrm>
            <a:off x="2970849" y="4856284"/>
            <a:ext cx="931193" cy="819554"/>
          </a:xfrm>
          <a:custGeom>
            <a:avLst/>
            <a:gdLst>
              <a:gd name="connsiteX0" fmla="*/ 544179 w 785046"/>
              <a:gd name="connsiteY0" fmla="*/ 0 h 669074"/>
              <a:gd name="connsiteX1" fmla="*/ 0 w 785046"/>
              <a:gd name="connsiteY1" fmla="*/ 298853 h 669074"/>
              <a:gd name="connsiteX2" fmla="*/ 254248 w 785046"/>
              <a:gd name="connsiteY2" fmla="*/ 669074 h 669074"/>
              <a:gd name="connsiteX3" fmla="*/ 785046 w 785046"/>
              <a:gd name="connsiteY3" fmla="*/ 325616 h 669074"/>
              <a:gd name="connsiteX4" fmla="*/ 544179 w 785046"/>
              <a:gd name="connsiteY4" fmla="*/ 0 h 669074"/>
              <a:gd name="connsiteX0" fmla="*/ 530145 w 785046"/>
              <a:gd name="connsiteY0" fmla="*/ 0 h 699532"/>
              <a:gd name="connsiteX1" fmla="*/ 0 w 785046"/>
              <a:gd name="connsiteY1" fmla="*/ 329311 h 699532"/>
              <a:gd name="connsiteX2" fmla="*/ 254248 w 785046"/>
              <a:gd name="connsiteY2" fmla="*/ 699532 h 699532"/>
              <a:gd name="connsiteX3" fmla="*/ 785046 w 785046"/>
              <a:gd name="connsiteY3" fmla="*/ 356074 h 699532"/>
              <a:gd name="connsiteX4" fmla="*/ 530145 w 785046"/>
              <a:gd name="connsiteY4" fmla="*/ 0 h 699532"/>
              <a:gd name="connsiteX0" fmla="*/ 530145 w 785046"/>
              <a:gd name="connsiteY0" fmla="*/ 0 h 699532"/>
              <a:gd name="connsiteX1" fmla="*/ 0 w 785046"/>
              <a:gd name="connsiteY1" fmla="*/ 329311 h 699532"/>
              <a:gd name="connsiteX2" fmla="*/ 236706 w 785046"/>
              <a:gd name="connsiteY2" fmla="*/ 699532 h 699532"/>
              <a:gd name="connsiteX3" fmla="*/ 785046 w 785046"/>
              <a:gd name="connsiteY3" fmla="*/ 356074 h 699532"/>
              <a:gd name="connsiteX4" fmla="*/ 530145 w 785046"/>
              <a:gd name="connsiteY4" fmla="*/ 0 h 699532"/>
              <a:gd name="connsiteX0" fmla="*/ 530145 w 742946"/>
              <a:gd name="connsiteY0" fmla="*/ 0 h 699532"/>
              <a:gd name="connsiteX1" fmla="*/ 0 w 742946"/>
              <a:gd name="connsiteY1" fmla="*/ 329311 h 699532"/>
              <a:gd name="connsiteX2" fmla="*/ 236706 w 742946"/>
              <a:gd name="connsiteY2" fmla="*/ 699532 h 699532"/>
              <a:gd name="connsiteX3" fmla="*/ 742946 w 742946"/>
              <a:gd name="connsiteY3" fmla="*/ 302772 h 699532"/>
              <a:gd name="connsiteX4" fmla="*/ 530145 w 742946"/>
              <a:gd name="connsiteY4" fmla="*/ 0 h 699532"/>
              <a:gd name="connsiteX0" fmla="*/ 519620 w 732421"/>
              <a:gd name="connsiteY0" fmla="*/ 0 h 699532"/>
              <a:gd name="connsiteX1" fmla="*/ 0 w 732421"/>
              <a:gd name="connsiteY1" fmla="*/ 336925 h 699532"/>
              <a:gd name="connsiteX2" fmla="*/ 226181 w 732421"/>
              <a:gd name="connsiteY2" fmla="*/ 699532 h 699532"/>
              <a:gd name="connsiteX3" fmla="*/ 732421 w 732421"/>
              <a:gd name="connsiteY3" fmla="*/ 302772 h 699532"/>
              <a:gd name="connsiteX4" fmla="*/ 519620 w 732421"/>
              <a:gd name="connsiteY4" fmla="*/ 0 h 699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421" h="699532">
                <a:moveTo>
                  <a:pt x="519620" y="0"/>
                </a:moveTo>
                <a:lnTo>
                  <a:pt x="0" y="336925"/>
                </a:lnTo>
                <a:lnTo>
                  <a:pt x="226181" y="699532"/>
                </a:lnTo>
                <a:lnTo>
                  <a:pt x="732421" y="302772"/>
                </a:lnTo>
                <a:lnTo>
                  <a:pt x="519620" y="0"/>
                </a:lnTo>
                <a:close/>
              </a:path>
            </a:pathLst>
          </a:custGeom>
          <a:solidFill>
            <a:srgbClr val="99FF99">
              <a:alpha val="20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46">
            <a:extLst>
              <a:ext uri="{FF2B5EF4-FFF2-40B4-BE49-F238E27FC236}">
                <a16:creationId xmlns:a16="http://schemas.microsoft.com/office/drawing/2014/main" id="{D8FC2334-D3BD-F1E0-85C9-3E2331312EEB}"/>
              </a:ext>
            </a:extLst>
          </p:cNvPr>
          <p:cNvSpPr txBox="1"/>
          <p:nvPr/>
        </p:nvSpPr>
        <p:spPr>
          <a:xfrm>
            <a:off x="3353211" y="5103270"/>
            <a:ext cx="698043" cy="200055"/>
          </a:xfrm>
          <a:prstGeom prst="rect">
            <a:avLst/>
          </a:prstGeom>
          <a:noFill/>
        </p:spPr>
        <p:txBody>
          <a:bodyPr wrap="square" rtlCol="0">
            <a:spAutoFit/>
          </a:bodyPr>
          <a:lstStyle/>
          <a:p>
            <a:r>
              <a:rPr kumimoji="1" lang="ja-JP" altLang="en-US" sz="700" b="1" dirty="0">
                <a:solidFill>
                  <a:srgbClr val="8CBA8C"/>
                </a:solidFill>
                <a:effectLst>
                  <a:glow rad="101600">
                    <a:schemeClr val="bg1">
                      <a:alpha val="60000"/>
                    </a:schemeClr>
                  </a:glow>
                </a:effectLst>
              </a:rPr>
              <a:t>住居エリア</a:t>
            </a:r>
          </a:p>
        </p:txBody>
      </p:sp>
      <p:sp>
        <p:nvSpPr>
          <p:cNvPr id="54" name="フリーフォーム: 図形 53">
            <a:extLst>
              <a:ext uri="{FF2B5EF4-FFF2-40B4-BE49-F238E27FC236}">
                <a16:creationId xmlns:a16="http://schemas.microsoft.com/office/drawing/2014/main" id="{943F0CD6-B64A-070B-D7B7-389C01D81910}"/>
              </a:ext>
            </a:extLst>
          </p:cNvPr>
          <p:cNvSpPr/>
          <p:nvPr/>
        </p:nvSpPr>
        <p:spPr>
          <a:xfrm>
            <a:off x="2029832" y="5353229"/>
            <a:ext cx="975798" cy="913225"/>
          </a:xfrm>
          <a:custGeom>
            <a:avLst/>
            <a:gdLst>
              <a:gd name="connsiteX0" fmla="*/ 544179 w 785046"/>
              <a:gd name="connsiteY0" fmla="*/ 0 h 669074"/>
              <a:gd name="connsiteX1" fmla="*/ 0 w 785046"/>
              <a:gd name="connsiteY1" fmla="*/ 298853 h 669074"/>
              <a:gd name="connsiteX2" fmla="*/ 254248 w 785046"/>
              <a:gd name="connsiteY2" fmla="*/ 669074 h 669074"/>
              <a:gd name="connsiteX3" fmla="*/ 785046 w 785046"/>
              <a:gd name="connsiteY3" fmla="*/ 325616 h 669074"/>
              <a:gd name="connsiteX4" fmla="*/ 544179 w 785046"/>
              <a:gd name="connsiteY4" fmla="*/ 0 h 669074"/>
              <a:gd name="connsiteX0" fmla="*/ 530145 w 785046"/>
              <a:gd name="connsiteY0" fmla="*/ 0 h 699532"/>
              <a:gd name="connsiteX1" fmla="*/ 0 w 785046"/>
              <a:gd name="connsiteY1" fmla="*/ 329311 h 699532"/>
              <a:gd name="connsiteX2" fmla="*/ 254248 w 785046"/>
              <a:gd name="connsiteY2" fmla="*/ 699532 h 699532"/>
              <a:gd name="connsiteX3" fmla="*/ 785046 w 785046"/>
              <a:gd name="connsiteY3" fmla="*/ 356074 h 699532"/>
              <a:gd name="connsiteX4" fmla="*/ 530145 w 785046"/>
              <a:gd name="connsiteY4" fmla="*/ 0 h 699532"/>
              <a:gd name="connsiteX0" fmla="*/ 530145 w 785046"/>
              <a:gd name="connsiteY0" fmla="*/ 0 h 699532"/>
              <a:gd name="connsiteX1" fmla="*/ 0 w 785046"/>
              <a:gd name="connsiteY1" fmla="*/ 329311 h 699532"/>
              <a:gd name="connsiteX2" fmla="*/ 236706 w 785046"/>
              <a:gd name="connsiteY2" fmla="*/ 699532 h 699532"/>
              <a:gd name="connsiteX3" fmla="*/ 785046 w 785046"/>
              <a:gd name="connsiteY3" fmla="*/ 356074 h 699532"/>
              <a:gd name="connsiteX4" fmla="*/ 530145 w 785046"/>
              <a:gd name="connsiteY4" fmla="*/ 0 h 699532"/>
              <a:gd name="connsiteX0" fmla="*/ 530145 w 742946"/>
              <a:gd name="connsiteY0" fmla="*/ 0 h 699532"/>
              <a:gd name="connsiteX1" fmla="*/ 0 w 742946"/>
              <a:gd name="connsiteY1" fmla="*/ 329311 h 699532"/>
              <a:gd name="connsiteX2" fmla="*/ 236706 w 742946"/>
              <a:gd name="connsiteY2" fmla="*/ 699532 h 699532"/>
              <a:gd name="connsiteX3" fmla="*/ 742946 w 742946"/>
              <a:gd name="connsiteY3" fmla="*/ 302772 h 699532"/>
              <a:gd name="connsiteX4" fmla="*/ 530145 w 742946"/>
              <a:gd name="connsiteY4" fmla="*/ 0 h 699532"/>
              <a:gd name="connsiteX0" fmla="*/ 519620 w 732421"/>
              <a:gd name="connsiteY0" fmla="*/ 0 h 699532"/>
              <a:gd name="connsiteX1" fmla="*/ 0 w 732421"/>
              <a:gd name="connsiteY1" fmla="*/ 336925 h 699532"/>
              <a:gd name="connsiteX2" fmla="*/ 226181 w 732421"/>
              <a:gd name="connsiteY2" fmla="*/ 699532 h 699532"/>
              <a:gd name="connsiteX3" fmla="*/ 732421 w 732421"/>
              <a:gd name="connsiteY3" fmla="*/ 302772 h 699532"/>
              <a:gd name="connsiteX4" fmla="*/ 519620 w 732421"/>
              <a:gd name="connsiteY4" fmla="*/ 0 h 699532"/>
              <a:gd name="connsiteX0" fmla="*/ 519620 w 767505"/>
              <a:gd name="connsiteY0" fmla="*/ 0 h 699532"/>
              <a:gd name="connsiteX1" fmla="*/ 0 w 767505"/>
              <a:gd name="connsiteY1" fmla="*/ 336925 h 699532"/>
              <a:gd name="connsiteX2" fmla="*/ 226181 w 767505"/>
              <a:gd name="connsiteY2" fmla="*/ 699532 h 699532"/>
              <a:gd name="connsiteX3" fmla="*/ 767505 w 767505"/>
              <a:gd name="connsiteY3" fmla="*/ 378917 h 699532"/>
              <a:gd name="connsiteX4" fmla="*/ 519620 w 767505"/>
              <a:gd name="connsiteY4" fmla="*/ 0 h 699532"/>
              <a:gd name="connsiteX0" fmla="*/ 519620 w 767505"/>
              <a:gd name="connsiteY0" fmla="*/ 0 h 779485"/>
              <a:gd name="connsiteX1" fmla="*/ 0 w 767505"/>
              <a:gd name="connsiteY1" fmla="*/ 336925 h 779485"/>
              <a:gd name="connsiteX2" fmla="*/ 275298 w 767505"/>
              <a:gd name="connsiteY2" fmla="*/ 779485 h 779485"/>
              <a:gd name="connsiteX3" fmla="*/ 767505 w 767505"/>
              <a:gd name="connsiteY3" fmla="*/ 378917 h 779485"/>
              <a:gd name="connsiteX4" fmla="*/ 519620 w 767505"/>
              <a:gd name="connsiteY4" fmla="*/ 0 h 779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505" h="779485">
                <a:moveTo>
                  <a:pt x="519620" y="0"/>
                </a:moveTo>
                <a:lnTo>
                  <a:pt x="0" y="336925"/>
                </a:lnTo>
                <a:lnTo>
                  <a:pt x="275298" y="779485"/>
                </a:lnTo>
                <a:lnTo>
                  <a:pt x="767505" y="378917"/>
                </a:lnTo>
                <a:lnTo>
                  <a:pt x="519620" y="0"/>
                </a:lnTo>
                <a:close/>
              </a:path>
            </a:pathLst>
          </a:custGeom>
          <a:solidFill>
            <a:srgbClr val="99FF99">
              <a:alpha val="20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a:extLst>
              <a:ext uri="{FF2B5EF4-FFF2-40B4-BE49-F238E27FC236}">
                <a16:creationId xmlns:a16="http://schemas.microsoft.com/office/drawing/2014/main" id="{99896ADE-22D9-9BFC-4A43-F70ACCB1B7ED}"/>
              </a:ext>
            </a:extLst>
          </p:cNvPr>
          <p:cNvSpPr txBox="1"/>
          <p:nvPr/>
        </p:nvSpPr>
        <p:spPr>
          <a:xfrm>
            <a:off x="2123373" y="5737430"/>
            <a:ext cx="698043" cy="307777"/>
          </a:xfrm>
          <a:prstGeom prst="rect">
            <a:avLst/>
          </a:prstGeom>
          <a:noFill/>
        </p:spPr>
        <p:txBody>
          <a:bodyPr wrap="square" rtlCol="0">
            <a:spAutoFit/>
          </a:bodyPr>
          <a:lstStyle/>
          <a:p>
            <a:r>
              <a:rPr kumimoji="1" lang="ja-JP" altLang="en-US" sz="700" b="1" dirty="0">
                <a:solidFill>
                  <a:srgbClr val="8CBA8C"/>
                </a:solidFill>
                <a:effectLst>
                  <a:glow rad="101600">
                    <a:schemeClr val="bg1">
                      <a:alpha val="60000"/>
                    </a:schemeClr>
                  </a:glow>
                </a:effectLst>
              </a:rPr>
              <a:t>宿泊・業務エリア</a:t>
            </a:r>
          </a:p>
        </p:txBody>
      </p:sp>
      <p:sp>
        <p:nvSpPr>
          <p:cNvPr id="59" name="フリーフォーム: 図形 58">
            <a:extLst>
              <a:ext uri="{FF2B5EF4-FFF2-40B4-BE49-F238E27FC236}">
                <a16:creationId xmlns:a16="http://schemas.microsoft.com/office/drawing/2014/main" id="{39B73714-064E-5916-BE4C-31B8EF012052}"/>
              </a:ext>
            </a:extLst>
          </p:cNvPr>
          <p:cNvSpPr/>
          <p:nvPr/>
        </p:nvSpPr>
        <p:spPr>
          <a:xfrm>
            <a:off x="1344587" y="3643484"/>
            <a:ext cx="1007753" cy="973655"/>
          </a:xfrm>
          <a:custGeom>
            <a:avLst/>
            <a:gdLst>
              <a:gd name="connsiteX0" fmla="*/ 544179 w 785046"/>
              <a:gd name="connsiteY0" fmla="*/ 0 h 669074"/>
              <a:gd name="connsiteX1" fmla="*/ 0 w 785046"/>
              <a:gd name="connsiteY1" fmla="*/ 298853 h 669074"/>
              <a:gd name="connsiteX2" fmla="*/ 254248 w 785046"/>
              <a:gd name="connsiteY2" fmla="*/ 669074 h 669074"/>
              <a:gd name="connsiteX3" fmla="*/ 785046 w 785046"/>
              <a:gd name="connsiteY3" fmla="*/ 325616 h 669074"/>
              <a:gd name="connsiteX4" fmla="*/ 544179 w 785046"/>
              <a:gd name="connsiteY4" fmla="*/ 0 h 669074"/>
              <a:gd name="connsiteX0" fmla="*/ 530145 w 785046"/>
              <a:gd name="connsiteY0" fmla="*/ 0 h 699532"/>
              <a:gd name="connsiteX1" fmla="*/ 0 w 785046"/>
              <a:gd name="connsiteY1" fmla="*/ 329311 h 699532"/>
              <a:gd name="connsiteX2" fmla="*/ 254248 w 785046"/>
              <a:gd name="connsiteY2" fmla="*/ 699532 h 699532"/>
              <a:gd name="connsiteX3" fmla="*/ 785046 w 785046"/>
              <a:gd name="connsiteY3" fmla="*/ 356074 h 699532"/>
              <a:gd name="connsiteX4" fmla="*/ 530145 w 785046"/>
              <a:gd name="connsiteY4" fmla="*/ 0 h 699532"/>
              <a:gd name="connsiteX0" fmla="*/ 530145 w 785046"/>
              <a:gd name="connsiteY0" fmla="*/ 0 h 699532"/>
              <a:gd name="connsiteX1" fmla="*/ 0 w 785046"/>
              <a:gd name="connsiteY1" fmla="*/ 329311 h 699532"/>
              <a:gd name="connsiteX2" fmla="*/ 236706 w 785046"/>
              <a:gd name="connsiteY2" fmla="*/ 699532 h 699532"/>
              <a:gd name="connsiteX3" fmla="*/ 785046 w 785046"/>
              <a:gd name="connsiteY3" fmla="*/ 356074 h 699532"/>
              <a:gd name="connsiteX4" fmla="*/ 530145 w 785046"/>
              <a:gd name="connsiteY4" fmla="*/ 0 h 699532"/>
              <a:gd name="connsiteX0" fmla="*/ 530145 w 742946"/>
              <a:gd name="connsiteY0" fmla="*/ 0 h 699532"/>
              <a:gd name="connsiteX1" fmla="*/ 0 w 742946"/>
              <a:gd name="connsiteY1" fmla="*/ 329311 h 699532"/>
              <a:gd name="connsiteX2" fmla="*/ 236706 w 742946"/>
              <a:gd name="connsiteY2" fmla="*/ 699532 h 699532"/>
              <a:gd name="connsiteX3" fmla="*/ 742946 w 742946"/>
              <a:gd name="connsiteY3" fmla="*/ 302772 h 699532"/>
              <a:gd name="connsiteX4" fmla="*/ 530145 w 742946"/>
              <a:gd name="connsiteY4" fmla="*/ 0 h 699532"/>
              <a:gd name="connsiteX0" fmla="*/ 519620 w 732421"/>
              <a:gd name="connsiteY0" fmla="*/ 0 h 699532"/>
              <a:gd name="connsiteX1" fmla="*/ 0 w 732421"/>
              <a:gd name="connsiteY1" fmla="*/ 336925 h 699532"/>
              <a:gd name="connsiteX2" fmla="*/ 226181 w 732421"/>
              <a:gd name="connsiteY2" fmla="*/ 699532 h 699532"/>
              <a:gd name="connsiteX3" fmla="*/ 732421 w 732421"/>
              <a:gd name="connsiteY3" fmla="*/ 302772 h 699532"/>
              <a:gd name="connsiteX4" fmla="*/ 519620 w 732421"/>
              <a:gd name="connsiteY4" fmla="*/ 0 h 699532"/>
              <a:gd name="connsiteX0" fmla="*/ 519620 w 767505"/>
              <a:gd name="connsiteY0" fmla="*/ 0 h 699532"/>
              <a:gd name="connsiteX1" fmla="*/ 0 w 767505"/>
              <a:gd name="connsiteY1" fmla="*/ 336925 h 699532"/>
              <a:gd name="connsiteX2" fmla="*/ 226181 w 767505"/>
              <a:gd name="connsiteY2" fmla="*/ 699532 h 699532"/>
              <a:gd name="connsiteX3" fmla="*/ 767505 w 767505"/>
              <a:gd name="connsiteY3" fmla="*/ 378917 h 699532"/>
              <a:gd name="connsiteX4" fmla="*/ 519620 w 767505"/>
              <a:gd name="connsiteY4" fmla="*/ 0 h 699532"/>
              <a:gd name="connsiteX0" fmla="*/ 519620 w 767505"/>
              <a:gd name="connsiteY0" fmla="*/ 0 h 779485"/>
              <a:gd name="connsiteX1" fmla="*/ 0 w 767505"/>
              <a:gd name="connsiteY1" fmla="*/ 336925 h 779485"/>
              <a:gd name="connsiteX2" fmla="*/ 275298 w 767505"/>
              <a:gd name="connsiteY2" fmla="*/ 779485 h 779485"/>
              <a:gd name="connsiteX3" fmla="*/ 767505 w 767505"/>
              <a:gd name="connsiteY3" fmla="*/ 378917 h 779485"/>
              <a:gd name="connsiteX4" fmla="*/ 519620 w 767505"/>
              <a:gd name="connsiteY4" fmla="*/ 0 h 779485"/>
              <a:gd name="connsiteX0" fmla="*/ 519620 w 686812"/>
              <a:gd name="connsiteY0" fmla="*/ 0 h 779485"/>
              <a:gd name="connsiteX1" fmla="*/ 0 w 686812"/>
              <a:gd name="connsiteY1" fmla="*/ 336925 h 779485"/>
              <a:gd name="connsiteX2" fmla="*/ 275298 w 686812"/>
              <a:gd name="connsiteY2" fmla="*/ 779485 h 779485"/>
              <a:gd name="connsiteX3" fmla="*/ 686812 w 686812"/>
              <a:gd name="connsiteY3" fmla="*/ 748221 h 779485"/>
              <a:gd name="connsiteX4" fmla="*/ 519620 w 686812"/>
              <a:gd name="connsiteY4" fmla="*/ 0 h 779485"/>
              <a:gd name="connsiteX0" fmla="*/ 519620 w 651729"/>
              <a:gd name="connsiteY0" fmla="*/ 0 h 779485"/>
              <a:gd name="connsiteX1" fmla="*/ 0 w 651729"/>
              <a:gd name="connsiteY1" fmla="*/ 336925 h 779485"/>
              <a:gd name="connsiteX2" fmla="*/ 275298 w 651729"/>
              <a:gd name="connsiteY2" fmla="*/ 779485 h 779485"/>
              <a:gd name="connsiteX3" fmla="*/ 651729 w 651729"/>
              <a:gd name="connsiteY3" fmla="*/ 614967 h 779485"/>
              <a:gd name="connsiteX4" fmla="*/ 519620 w 651729"/>
              <a:gd name="connsiteY4" fmla="*/ 0 h 779485"/>
              <a:gd name="connsiteX0" fmla="*/ 533654 w 651729"/>
              <a:gd name="connsiteY0" fmla="*/ 0 h 844208"/>
              <a:gd name="connsiteX1" fmla="*/ 0 w 651729"/>
              <a:gd name="connsiteY1" fmla="*/ 401648 h 844208"/>
              <a:gd name="connsiteX2" fmla="*/ 275298 w 651729"/>
              <a:gd name="connsiteY2" fmla="*/ 844208 h 844208"/>
              <a:gd name="connsiteX3" fmla="*/ 651729 w 651729"/>
              <a:gd name="connsiteY3" fmla="*/ 679690 h 844208"/>
              <a:gd name="connsiteX4" fmla="*/ 533654 w 651729"/>
              <a:gd name="connsiteY4" fmla="*/ 0 h 844208"/>
              <a:gd name="connsiteX0" fmla="*/ 533654 w 651729"/>
              <a:gd name="connsiteY0" fmla="*/ 0 h 741412"/>
              <a:gd name="connsiteX1" fmla="*/ 0 w 651729"/>
              <a:gd name="connsiteY1" fmla="*/ 401648 h 741412"/>
              <a:gd name="connsiteX2" fmla="*/ 324415 w 651729"/>
              <a:gd name="connsiteY2" fmla="*/ 741412 h 741412"/>
              <a:gd name="connsiteX3" fmla="*/ 651729 w 651729"/>
              <a:gd name="connsiteY3" fmla="*/ 679690 h 741412"/>
              <a:gd name="connsiteX4" fmla="*/ 533654 w 651729"/>
              <a:gd name="connsiteY4" fmla="*/ 0 h 741412"/>
              <a:gd name="connsiteX0" fmla="*/ 533654 w 651729"/>
              <a:gd name="connsiteY0" fmla="*/ 0 h 679690"/>
              <a:gd name="connsiteX1" fmla="*/ 0 w 651729"/>
              <a:gd name="connsiteY1" fmla="*/ 401648 h 679690"/>
              <a:gd name="connsiteX2" fmla="*/ 651729 w 651729"/>
              <a:gd name="connsiteY2" fmla="*/ 679690 h 679690"/>
              <a:gd name="connsiteX3" fmla="*/ 533654 w 651729"/>
              <a:gd name="connsiteY3" fmla="*/ 0 h 679690"/>
              <a:gd name="connsiteX0" fmla="*/ 575754 w 693829"/>
              <a:gd name="connsiteY0" fmla="*/ 0 h 679690"/>
              <a:gd name="connsiteX1" fmla="*/ 0 w 693829"/>
              <a:gd name="connsiteY1" fmla="*/ 553938 h 679690"/>
              <a:gd name="connsiteX2" fmla="*/ 693829 w 693829"/>
              <a:gd name="connsiteY2" fmla="*/ 679690 h 679690"/>
              <a:gd name="connsiteX3" fmla="*/ 575754 w 693829"/>
              <a:gd name="connsiteY3" fmla="*/ 0 h 679690"/>
              <a:gd name="connsiteX0" fmla="*/ 488046 w 693829"/>
              <a:gd name="connsiteY0" fmla="*/ 0 h 839594"/>
              <a:gd name="connsiteX1" fmla="*/ 0 w 693829"/>
              <a:gd name="connsiteY1" fmla="*/ 713842 h 839594"/>
              <a:gd name="connsiteX2" fmla="*/ 693829 w 693829"/>
              <a:gd name="connsiteY2" fmla="*/ 839594 h 839594"/>
              <a:gd name="connsiteX3" fmla="*/ 488046 w 693829"/>
              <a:gd name="connsiteY3" fmla="*/ 0 h 839594"/>
              <a:gd name="connsiteX0" fmla="*/ 547688 w 753471"/>
              <a:gd name="connsiteY0" fmla="*/ 0 h 839594"/>
              <a:gd name="connsiteX1" fmla="*/ 0 w 753471"/>
              <a:gd name="connsiteY1" fmla="*/ 656733 h 839594"/>
              <a:gd name="connsiteX2" fmla="*/ 753471 w 753471"/>
              <a:gd name="connsiteY2" fmla="*/ 839594 h 839594"/>
              <a:gd name="connsiteX3" fmla="*/ 547688 w 753471"/>
              <a:gd name="connsiteY3" fmla="*/ 0 h 839594"/>
              <a:gd name="connsiteX0" fmla="*/ 547688 w 802587"/>
              <a:gd name="connsiteY0" fmla="*/ 0 h 984269"/>
              <a:gd name="connsiteX1" fmla="*/ 0 w 802587"/>
              <a:gd name="connsiteY1" fmla="*/ 656733 h 984269"/>
              <a:gd name="connsiteX2" fmla="*/ 802587 w 802587"/>
              <a:gd name="connsiteY2" fmla="*/ 984269 h 984269"/>
              <a:gd name="connsiteX3" fmla="*/ 547688 w 802587"/>
              <a:gd name="connsiteY3" fmla="*/ 0 h 984269"/>
              <a:gd name="connsiteX0" fmla="*/ 547688 w 823637"/>
              <a:gd name="connsiteY0" fmla="*/ 0 h 1045185"/>
              <a:gd name="connsiteX1" fmla="*/ 0 w 823637"/>
              <a:gd name="connsiteY1" fmla="*/ 656733 h 1045185"/>
              <a:gd name="connsiteX2" fmla="*/ 823637 w 823637"/>
              <a:gd name="connsiteY2" fmla="*/ 1045185 h 1045185"/>
              <a:gd name="connsiteX3" fmla="*/ 547688 w 823637"/>
              <a:gd name="connsiteY3" fmla="*/ 0 h 1045185"/>
              <a:gd name="connsiteX0" fmla="*/ 547688 w 820128"/>
              <a:gd name="connsiteY0" fmla="*/ 0 h 995690"/>
              <a:gd name="connsiteX1" fmla="*/ 0 w 820128"/>
              <a:gd name="connsiteY1" fmla="*/ 656733 h 995690"/>
              <a:gd name="connsiteX2" fmla="*/ 820128 w 820128"/>
              <a:gd name="connsiteY2" fmla="*/ 995690 h 995690"/>
              <a:gd name="connsiteX3" fmla="*/ 547688 w 820128"/>
              <a:gd name="connsiteY3" fmla="*/ 0 h 995690"/>
              <a:gd name="connsiteX0" fmla="*/ 547688 w 830653"/>
              <a:gd name="connsiteY0" fmla="*/ 0 h 1007112"/>
              <a:gd name="connsiteX1" fmla="*/ 0 w 830653"/>
              <a:gd name="connsiteY1" fmla="*/ 656733 h 1007112"/>
              <a:gd name="connsiteX2" fmla="*/ 830653 w 830653"/>
              <a:gd name="connsiteY2" fmla="*/ 1007112 h 1007112"/>
              <a:gd name="connsiteX3" fmla="*/ 547688 w 830653"/>
              <a:gd name="connsiteY3" fmla="*/ 0 h 1007112"/>
              <a:gd name="connsiteX0" fmla="*/ 547688 w 827145"/>
              <a:gd name="connsiteY0" fmla="*/ 0 h 995690"/>
              <a:gd name="connsiteX1" fmla="*/ 0 w 827145"/>
              <a:gd name="connsiteY1" fmla="*/ 656733 h 995690"/>
              <a:gd name="connsiteX2" fmla="*/ 827145 w 827145"/>
              <a:gd name="connsiteY2" fmla="*/ 995690 h 995690"/>
              <a:gd name="connsiteX3" fmla="*/ 547688 w 827145"/>
              <a:gd name="connsiteY3" fmla="*/ 0 h 995690"/>
              <a:gd name="connsiteX0" fmla="*/ 547688 w 719508"/>
              <a:gd name="connsiteY0" fmla="*/ 0 h 815170"/>
              <a:gd name="connsiteX1" fmla="*/ 0 w 719508"/>
              <a:gd name="connsiteY1" fmla="*/ 656733 h 815170"/>
              <a:gd name="connsiteX2" fmla="*/ 719508 w 719508"/>
              <a:gd name="connsiteY2" fmla="*/ 815170 h 815170"/>
              <a:gd name="connsiteX3" fmla="*/ 547688 w 719508"/>
              <a:gd name="connsiteY3" fmla="*/ 0 h 815170"/>
              <a:gd name="connsiteX0" fmla="*/ 547688 w 729293"/>
              <a:gd name="connsiteY0" fmla="*/ 0 h 772695"/>
              <a:gd name="connsiteX1" fmla="*/ 0 w 729293"/>
              <a:gd name="connsiteY1" fmla="*/ 656733 h 772695"/>
              <a:gd name="connsiteX2" fmla="*/ 729293 w 729293"/>
              <a:gd name="connsiteY2" fmla="*/ 772695 h 772695"/>
              <a:gd name="connsiteX3" fmla="*/ 547688 w 729293"/>
              <a:gd name="connsiteY3" fmla="*/ 0 h 772695"/>
              <a:gd name="connsiteX0" fmla="*/ 547688 w 739078"/>
              <a:gd name="connsiteY0" fmla="*/ 0 h 756767"/>
              <a:gd name="connsiteX1" fmla="*/ 0 w 739078"/>
              <a:gd name="connsiteY1" fmla="*/ 656733 h 756767"/>
              <a:gd name="connsiteX2" fmla="*/ 739078 w 739078"/>
              <a:gd name="connsiteY2" fmla="*/ 756767 h 756767"/>
              <a:gd name="connsiteX3" fmla="*/ 547688 w 739078"/>
              <a:gd name="connsiteY3" fmla="*/ 0 h 756767"/>
              <a:gd name="connsiteX0" fmla="*/ 572151 w 763541"/>
              <a:gd name="connsiteY0" fmla="*/ 0 h 756767"/>
              <a:gd name="connsiteX1" fmla="*/ 0 w 763541"/>
              <a:gd name="connsiteY1" fmla="*/ 699209 h 756767"/>
              <a:gd name="connsiteX2" fmla="*/ 763541 w 763541"/>
              <a:gd name="connsiteY2" fmla="*/ 756767 h 756767"/>
              <a:gd name="connsiteX3" fmla="*/ 572151 w 763541"/>
              <a:gd name="connsiteY3" fmla="*/ 0 h 756767"/>
              <a:gd name="connsiteX0" fmla="*/ 537903 w 763541"/>
              <a:gd name="connsiteY0" fmla="*/ 0 h 793933"/>
              <a:gd name="connsiteX1" fmla="*/ 0 w 763541"/>
              <a:gd name="connsiteY1" fmla="*/ 736375 h 793933"/>
              <a:gd name="connsiteX2" fmla="*/ 763541 w 763541"/>
              <a:gd name="connsiteY2" fmla="*/ 793933 h 793933"/>
              <a:gd name="connsiteX3" fmla="*/ 537903 w 763541"/>
              <a:gd name="connsiteY3" fmla="*/ 0 h 793933"/>
              <a:gd name="connsiteX0" fmla="*/ 552581 w 763541"/>
              <a:gd name="connsiteY0" fmla="*/ 0 h 793933"/>
              <a:gd name="connsiteX1" fmla="*/ 0 w 763541"/>
              <a:gd name="connsiteY1" fmla="*/ 736375 h 793933"/>
              <a:gd name="connsiteX2" fmla="*/ 763541 w 763541"/>
              <a:gd name="connsiteY2" fmla="*/ 793933 h 793933"/>
              <a:gd name="connsiteX3" fmla="*/ 552581 w 763541"/>
              <a:gd name="connsiteY3" fmla="*/ 0 h 793933"/>
              <a:gd name="connsiteX0" fmla="*/ 552581 w 822252"/>
              <a:gd name="connsiteY0" fmla="*/ 0 h 756767"/>
              <a:gd name="connsiteX1" fmla="*/ 0 w 822252"/>
              <a:gd name="connsiteY1" fmla="*/ 736375 h 756767"/>
              <a:gd name="connsiteX2" fmla="*/ 822252 w 822252"/>
              <a:gd name="connsiteY2" fmla="*/ 756767 h 756767"/>
              <a:gd name="connsiteX3" fmla="*/ 552581 w 822252"/>
              <a:gd name="connsiteY3" fmla="*/ 0 h 756767"/>
              <a:gd name="connsiteX0" fmla="*/ 552581 w 822252"/>
              <a:gd name="connsiteY0" fmla="*/ 0 h 756767"/>
              <a:gd name="connsiteX1" fmla="*/ 0 w 822252"/>
              <a:gd name="connsiteY1" fmla="*/ 736375 h 756767"/>
              <a:gd name="connsiteX2" fmla="*/ 232779 w 822252"/>
              <a:gd name="connsiteY2" fmla="*/ 748424 h 756767"/>
              <a:gd name="connsiteX3" fmla="*/ 822252 w 822252"/>
              <a:gd name="connsiteY3" fmla="*/ 756767 h 756767"/>
              <a:gd name="connsiteX4" fmla="*/ 552581 w 822252"/>
              <a:gd name="connsiteY4" fmla="*/ 0 h 756767"/>
              <a:gd name="connsiteX0" fmla="*/ 552581 w 822252"/>
              <a:gd name="connsiteY0" fmla="*/ 0 h 835656"/>
              <a:gd name="connsiteX1" fmla="*/ 0 w 822252"/>
              <a:gd name="connsiteY1" fmla="*/ 736375 h 835656"/>
              <a:gd name="connsiteX2" fmla="*/ 232779 w 822252"/>
              <a:gd name="connsiteY2" fmla="*/ 835656 h 835656"/>
              <a:gd name="connsiteX3" fmla="*/ 822252 w 822252"/>
              <a:gd name="connsiteY3" fmla="*/ 756767 h 835656"/>
              <a:gd name="connsiteX4" fmla="*/ 552581 w 822252"/>
              <a:gd name="connsiteY4" fmla="*/ 0 h 835656"/>
              <a:gd name="connsiteX0" fmla="*/ 552581 w 822252"/>
              <a:gd name="connsiteY0" fmla="*/ 0 h 831065"/>
              <a:gd name="connsiteX1" fmla="*/ 0 w 822252"/>
              <a:gd name="connsiteY1" fmla="*/ 736375 h 831065"/>
              <a:gd name="connsiteX2" fmla="*/ 262393 w 822252"/>
              <a:gd name="connsiteY2" fmla="*/ 831065 h 831065"/>
              <a:gd name="connsiteX3" fmla="*/ 822252 w 822252"/>
              <a:gd name="connsiteY3" fmla="*/ 756767 h 831065"/>
              <a:gd name="connsiteX4" fmla="*/ 552581 w 822252"/>
              <a:gd name="connsiteY4" fmla="*/ 0 h 831065"/>
              <a:gd name="connsiteX0" fmla="*/ 522966 w 792637"/>
              <a:gd name="connsiteY0" fmla="*/ 0 h 831065"/>
              <a:gd name="connsiteX1" fmla="*/ 0 w 792637"/>
              <a:gd name="connsiteY1" fmla="*/ 451727 h 831065"/>
              <a:gd name="connsiteX2" fmla="*/ 232778 w 792637"/>
              <a:gd name="connsiteY2" fmla="*/ 831065 h 831065"/>
              <a:gd name="connsiteX3" fmla="*/ 792637 w 792637"/>
              <a:gd name="connsiteY3" fmla="*/ 756767 h 831065"/>
              <a:gd name="connsiteX4" fmla="*/ 522966 w 792637"/>
              <a:gd name="connsiteY4" fmla="*/ 0 h 831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637" h="831065">
                <a:moveTo>
                  <a:pt x="522966" y="0"/>
                </a:moveTo>
                <a:lnTo>
                  <a:pt x="0" y="451727"/>
                </a:lnTo>
                <a:lnTo>
                  <a:pt x="232778" y="831065"/>
                </a:lnTo>
                <a:lnTo>
                  <a:pt x="792637" y="756767"/>
                </a:lnTo>
                <a:lnTo>
                  <a:pt x="522966" y="0"/>
                </a:lnTo>
                <a:close/>
              </a:path>
            </a:pathLst>
          </a:custGeom>
          <a:solidFill>
            <a:srgbClr val="99FF99">
              <a:alpha val="20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a:extLst>
              <a:ext uri="{FF2B5EF4-FFF2-40B4-BE49-F238E27FC236}">
                <a16:creationId xmlns:a16="http://schemas.microsoft.com/office/drawing/2014/main" id="{EA0F82F0-D6EE-6D2D-09D0-99CBD9BA95AD}"/>
              </a:ext>
            </a:extLst>
          </p:cNvPr>
          <p:cNvSpPr txBox="1"/>
          <p:nvPr/>
        </p:nvSpPr>
        <p:spPr>
          <a:xfrm>
            <a:off x="1378525" y="3847999"/>
            <a:ext cx="897318" cy="307777"/>
          </a:xfrm>
          <a:prstGeom prst="rect">
            <a:avLst/>
          </a:prstGeom>
          <a:noFill/>
        </p:spPr>
        <p:txBody>
          <a:bodyPr wrap="square" rtlCol="0">
            <a:spAutoFit/>
          </a:bodyPr>
          <a:lstStyle/>
          <a:p>
            <a:r>
              <a:rPr kumimoji="1" lang="ja-JP" altLang="en-US" sz="700" b="1" dirty="0">
                <a:solidFill>
                  <a:srgbClr val="8CBA8C"/>
                </a:solidFill>
                <a:effectLst>
                  <a:glow rad="101600">
                    <a:schemeClr val="bg1">
                      <a:alpha val="60000"/>
                    </a:schemeClr>
                  </a:glow>
                </a:effectLst>
              </a:rPr>
              <a:t>工業・ものづくりエリア</a:t>
            </a:r>
          </a:p>
        </p:txBody>
      </p:sp>
      <p:sp>
        <p:nvSpPr>
          <p:cNvPr id="62" name="フリーフォーム: 図形 61">
            <a:extLst>
              <a:ext uri="{FF2B5EF4-FFF2-40B4-BE49-F238E27FC236}">
                <a16:creationId xmlns:a16="http://schemas.microsoft.com/office/drawing/2014/main" id="{736373D6-19F8-FF2D-191C-E677D7D434EA}"/>
              </a:ext>
            </a:extLst>
          </p:cNvPr>
          <p:cNvSpPr/>
          <p:nvPr/>
        </p:nvSpPr>
        <p:spPr>
          <a:xfrm rot="16200000">
            <a:off x="2858061" y="4106157"/>
            <a:ext cx="931193" cy="819554"/>
          </a:xfrm>
          <a:custGeom>
            <a:avLst/>
            <a:gdLst>
              <a:gd name="connsiteX0" fmla="*/ 544179 w 785046"/>
              <a:gd name="connsiteY0" fmla="*/ 0 h 669074"/>
              <a:gd name="connsiteX1" fmla="*/ 0 w 785046"/>
              <a:gd name="connsiteY1" fmla="*/ 298853 h 669074"/>
              <a:gd name="connsiteX2" fmla="*/ 254248 w 785046"/>
              <a:gd name="connsiteY2" fmla="*/ 669074 h 669074"/>
              <a:gd name="connsiteX3" fmla="*/ 785046 w 785046"/>
              <a:gd name="connsiteY3" fmla="*/ 325616 h 669074"/>
              <a:gd name="connsiteX4" fmla="*/ 544179 w 785046"/>
              <a:gd name="connsiteY4" fmla="*/ 0 h 669074"/>
              <a:gd name="connsiteX0" fmla="*/ 530145 w 785046"/>
              <a:gd name="connsiteY0" fmla="*/ 0 h 699532"/>
              <a:gd name="connsiteX1" fmla="*/ 0 w 785046"/>
              <a:gd name="connsiteY1" fmla="*/ 329311 h 699532"/>
              <a:gd name="connsiteX2" fmla="*/ 254248 w 785046"/>
              <a:gd name="connsiteY2" fmla="*/ 699532 h 699532"/>
              <a:gd name="connsiteX3" fmla="*/ 785046 w 785046"/>
              <a:gd name="connsiteY3" fmla="*/ 356074 h 699532"/>
              <a:gd name="connsiteX4" fmla="*/ 530145 w 785046"/>
              <a:gd name="connsiteY4" fmla="*/ 0 h 699532"/>
              <a:gd name="connsiteX0" fmla="*/ 530145 w 785046"/>
              <a:gd name="connsiteY0" fmla="*/ 0 h 699532"/>
              <a:gd name="connsiteX1" fmla="*/ 0 w 785046"/>
              <a:gd name="connsiteY1" fmla="*/ 329311 h 699532"/>
              <a:gd name="connsiteX2" fmla="*/ 236706 w 785046"/>
              <a:gd name="connsiteY2" fmla="*/ 699532 h 699532"/>
              <a:gd name="connsiteX3" fmla="*/ 785046 w 785046"/>
              <a:gd name="connsiteY3" fmla="*/ 356074 h 699532"/>
              <a:gd name="connsiteX4" fmla="*/ 530145 w 785046"/>
              <a:gd name="connsiteY4" fmla="*/ 0 h 699532"/>
              <a:gd name="connsiteX0" fmla="*/ 530145 w 742946"/>
              <a:gd name="connsiteY0" fmla="*/ 0 h 699532"/>
              <a:gd name="connsiteX1" fmla="*/ 0 w 742946"/>
              <a:gd name="connsiteY1" fmla="*/ 329311 h 699532"/>
              <a:gd name="connsiteX2" fmla="*/ 236706 w 742946"/>
              <a:gd name="connsiteY2" fmla="*/ 699532 h 699532"/>
              <a:gd name="connsiteX3" fmla="*/ 742946 w 742946"/>
              <a:gd name="connsiteY3" fmla="*/ 302772 h 699532"/>
              <a:gd name="connsiteX4" fmla="*/ 530145 w 742946"/>
              <a:gd name="connsiteY4" fmla="*/ 0 h 699532"/>
              <a:gd name="connsiteX0" fmla="*/ 519620 w 732421"/>
              <a:gd name="connsiteY0" fmla="*/ 0 h 699532"/>
              <a:gd name="connsiteX1" fmla="*/ 0 w 732421"/>
              <a:gd name="connsiteY1" fmla="*/ 336925 h 699532"/>
              <a:gd name="connsiteX2" fmla="*/ 226181 w 732421"/>
              <a:gd name="connsiteY2" fmla="*/ 699532 h 699532"/>
              <a:gd name="connsiteX3" fmla="*/ 732421 w 732421"/>
              <a:gd name="connsiteY3" fmla="*/ 302772 h 699532"/>
              <a:gd name="connsiteX4" fmla="*/ 519620 w 732421"/>
              <a:gd name="connsiteY4" fmla="*/ 0 h 699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421" h="699532">
                <a:moveTo>
                  <a:pt x="519620" y="0"/>
                </a:moveTo>
                <a:lnTo>
                  <a:pt x="0" y="336925"/>
                </a:lnTo>
                <a:lnTo>
                  <a:pt x="226181" y="699532"/>
                </a:lnTo>
                <a:lnTo>
                  <a:pt x="732421" y="302772"/>
                </a:lnTo>
                <a:lnTo>
                  <a:pt x="519620" y="0"/>
                </a:lnTo>
                <a:close/>
              </a:path>
            </a:pathLst>
          </a:custGeom>
          <a:solidFill>
            <a:srgbClr val="99FF99">
              <a:alpha val="20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フリーフォーム: 図形 69">
            <a:extLst>
              <a:ext uri="{FF2B5EF4-FFF2-40B4-BE49-F238E27FC236}">
                <a16:creationId xmlns:a16="http://schemas.microsoft.com/office/drawing/2014/main" id="{B6534FAE-4963-8032-13C6-8DAA6D6F1AD2}"/>
              </a:ext>
            </a:extLst>
          </p:cNvPr>
          <p:cNvSpPr/>
          <p:nvPr/>
        </p:nvSpPr>
        <p:spPr>
          <a:xfrm rot="16200000">
            <a:off x="1459043" y="4927310"/>
            <a:ext cx="946109" cy="716963"/>
          </a:xfrm>
          <a:custGeom>
            <a:avLst/>
            <a:gdLst>
              <a:gd name="connsiteX0" fmla="*/ 544179 w 785046"/>
              <a:gd name="connsiteY0" fmla="*/ 0 h 669074"/>
              <a:gd name="connsiteX1" fmla="*/ 0 w 785046"/>
              <a:gd name="connsiteY1" fmla="*/ 298853 h 669074"/>
              <a:gd name="connsiteX2" fmla="*/ 254248 w 785046"/>
              <a:gd name="connsiteY2" fmla="*/ 669074 h 669074"/>
              <a:gd name="connsiteX3" fmla="*/ 785046 w 785046"/>
              <a:gd name="connsiteY3" fmla="*/ 325616 h 669074"/>
              <a:gd name="connsiteX4" fmla="*/ 544179 w 785046"/>
              <a:gd name="connsiteY4" fmla="*/ 0 h 669074"/>
              <a:gd name="connsiteX0" fmla="*/ 530145 w 785046"/>
              <a:gd name="connsiteY0" fmla="*/ 0 h 699532"/>
              <a:gd name="connsiteX1" fmla="*/ 0 w 785046"/>
              <a:gd name="connsiteY1" fmla="*/ 329311 h 699532"/>
              <a:gd name="connsiteX2" fmla="*/ 254248 w 785046"/>
              <a:gd name="connsiteY2" fmla="*/ 699532 h 699532"/>
              <a:gd name="connsiteX3" fmla="*/ 785046 w 785046"/>
              <a:gd name="connsiteY3" fmla="*/ 356074 h 699532"/>
              <a:gd name="connsiteX4" fmla="*/ 530145 w 785046"/>
              <a:gd name="connsiteY4" fmla="*/ 0 h 699532"/>
              <a:gd name="connsiteX0" fmla="*/ 530145 w 785046"/>
              <a:gd name="connsiteY0" fmla="*/ 0 h 699532"/>
              <a:gd name="connsiteX1" fmla="*/ 0 w 785046"/>
              <a:gd name="connsiteY1" fmla="*/ 329311 h 699532"/>
              <a:gd name="connsiteX2" fmla="*/ 236706 w 785046"/>
              <a:gd name="connsiteY2" fmla="*/ 699532 h 699532"/>
              <a:gd name="connsiteX3" fmla="*/ 785046 w 785046"/>
              <a:gd name="connsiteY3" fmla="*/ 356074 h 699532"/>
              <a:gd name="connsiteX4" fmla="*/ 530145 w 785046"/>
              <a:gd name="connsiteY4" fmla="*/ 0 h 699532"/>
              <a:gd name="connsiteX0" fmla="*/ 530145 w 742946"/>
              <a:gd name="connsiteY0" fmla="*/ 0 h 699532"/>
              <a:gd name="connsiteX1" fmla="*/ 0 w 742946"/>
              <a:gd name="connsiteY1" fmla="*/ 329311 h 699532"/>
              <a:gd name="connsiteX2" fmla="*/ 236706 w 742946"/>
              <a:gd name="connsiteY2" fmla="*/ 699532 h 699532"/>
              <a:gd name="connsiteX3" fmla="*/ 742946 w 742946"/>
              <a:gd name="connsiteY3" fmla="*/ 302772 h 699532"/>
              <a:gd name="connsiteX4" fmla="*/ 530145 w 742946"/>
              <a:gd name="connsiteY4" fmla="*/ 0 h 699532"/>
              <a:gd name="connsiteX0" fmla="*/ 519620 w 732421"/>
              <a:gd name="connsiteY0" fmla="*/ 0 h 699532"/>
              <a:gd name="connsiteX1" fmla="*/ 0 w 732421"/>
              <a:gd name="connsiteY1" fmla="*/ 336925 h 699532"/>
              <a:gd name="connsiteX2" fmla="*/ 226181 w 732421"/>
              <a:gd name="connsiteY2" fmla="*/ 699532 h 699532"/>
              <a:gd name="connsiteX3" fmla="*/ 732421 w 732421"/>
              <a:gd name="connsiteY3" fmla="*/ 302772 h 699532"/>
              <a:gd name="connsiteX4" fmla="*/ 519620 w 732421"/>
              <a:gd name="connsiteY4" fmla="*/ 0 h 699532"/>
              <a:gd name="connsiteX0" fmla="*/ 519620 w 658745"/>
              <a:gd name="connsiteY0" fmla="*/ 0 h 699532"/>
              <a:gd name="connsiteX1" fmla="*/ 0 w 658745"/>
              <a:gd name="connsiteY1" fmla="*/ 336925 h 699532"/>
              <a:gd name="connsiteX2" fmla="*/ 226181 w 658745"/>
              <a:gd name="connsiteY2" fmla="*/ 699532 h 699532"/>
              <a:gd name="connsiteX3" fmla="*/ 658745 w 658745"/>
              <a:gd name="connsiteY3" fmla="*/ 439833 h 699532"/>
              <a:gd name="connsiteX4" fmla="*/ 519620 w 658745"/>
              <a:gd name="connsiteY4" fmla="*/ 0 h 699532"/>
              <a:gd name="connsiteX0" fmla="*/ 519620 w 658745"/>
              <a:gd name="connsiteY0" fmla="*/ 0 h 650037"/>
              <a:gd name="connsiteX1" fmla="*/ 0 w 658745"/>
              <a:gd name="connsiteY1" fmla="*/ 336925 h 650037"/>
              <a:gd name="connsiteX2" fmla="*/ 219164 w 658745"/>
              <a:gd name="connsiteY2" fmla="*/ 650037 h 650037"/>
              <a:gd name="connsiteX3" fmla="*/ 658745 w 658745"/>
              <a:gd name="connsiteY3" fmla="*/ 439833 h 650037"/>
              <a:gd name="connsiteX4" fmla="*/ 519620 w 658745"/>
              <a:gd name="connsiteY4" fmla="*/ 0 h 650037"/>
              <a:gd name="connsiteX0" fmla="*/ 768713 w 768713"/>
              <a:gd name="connsiteY0" fmla="*/ 0 h 551048"/>
              <a:gd name="connsiteX1" fmla="*/ 0 w 768713"/>
              <a:gd name="connsiteY1" fmla="*/ 237936 h 551048"/>
              <a:gd name="connsiteX2" fmla="*/ 219164 w 768713"/>
              <a:gd name="connsiteY2" fmla="*/ 551048 h 551048"/>
              <a:gd name="connsiteX3" fmla="*/ 658745 w 768713"/>
              <a:gd name="connsiteY3" fmla="*/ 340844 h 551048"/>
              <a:gd name="connsiteX4" fmla="*/ 768713 w 768713"/>
              <a:gd name="connsiteY4" fmla="*/ 0 h 551048"/>
              <a:gd name="connsiteX0" fmla="*/ 768713 w 768713"/>
              <a:gd name="connsiteY0" fmla="*/ 0 h 551048"/>
              <a:gd name="connsiteX1" fmla="*/ 0 w 768713"/>
              <a:gd name="connsiteY1" fmla="*/ 142755 h 551048"/>
              <a:gd name="connsiteX2" fmla="*/ 219164 w 768713"/>
              <a:gd name="connsiteY2" fmla="*/ 551048 h 551048"/>
              <a:gd name="connsiteX3" fmla="*/ 658745 w 768713"/>
              <a:gd name="connsiteY3" fmla="*/ 340844 h 551048"/>
              <a:gd name="connsiteX4" fmla="*/ 768713 w 768713"/>
              <a:gd name="connsiteY4" fmla="*/ 0 h 551048"/>
              <a:gd name="connsiteX0" fmla="*/ 761696 w 761696"/>
              <a:gd name="connsiteY0" fmla="*/ 0 h 551048"/>
              <a:gd name="connsiteX1" fmla="*/ 0 w 761696"/>
              <a:gd name="connsiteY1" fmla="*/ 199863 h 551048"/>
              <a:gd name="connsiteX2" fmla="*/ 212147 w 761696"/>
              <a:gd name="connsiteY2" fmla="*/ 551048 h 551048"/>
              <a:gd name="connsiteX3" fmla="*/ 651728 w 761696"/>
              <a:gd name="connsiteY3" fmla="*/ 340844 h 551048"/>
              <a:gd name="connsiteX4" fmla="*/ 761696 w 761696"/>
              <a:gd name="connsiteY4" fmla="*/ 0 h 551048"/>
              <a:gd name="connsiteX0" fmla="*/ 747662 w 747662"/>
              <a:gd name="connsiteY0" fmla="*/ 0 h 592928"/>
              <a:gd name="connsiteX1" fmla="*/ 0 w 747662"/>
              <a:gd name="connsiteY1" fmla="*/ 241743 h 592928"/>
              <a:gd name="connsiteX2" fmla="*/ 212147 w 747662"/>
              <a:gd name="connsiteY2" fmla="*/ 592928 h 592928"/>
              <a:gd name="connsiteX3" fmla="*/ 651728 w 747662"/>
              <a:gd name="connsiteY3" fmla="*/ 382724 h 592928"/>
              <a:gd name="connsiteX4" fmla="*/ 747662 w 747662"/>
              <a:gd name="connsiteY4" fmla="*/ 0 h 592928"/>
              <a:gd name="connsiteX0" fmla="*/ 744153 w 744153"/>
              <a:gd name="connsiteY0" fmla="*/ 0 h 611965"/>
              <a:gd name="connsiteX1" fmla="*/ 0 w 744153"/>
              <a:gd name="connsiteY1" fmla="*/ 260780 h 611965"/>
              <a:gd name="connsiteX2" fmla="*/ 212147 w 744153"/>
              <a:gd name="connsiteY2" fmla="*/ 611965 h 611965"/>
              <a:gd name="connsiteX3" fmla="*/ 651728 w 744153"/>
              <a:gd name="connsiteY3" fmla="*/ 401761 h 611965"/>
              <a:gd name="connsiteX4" fmla="*/ 744153 w 744153"/>
              <a:gd name="connsiteY4" fmla="*/ 0 h 611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153" h="611965">
                <a:moveTo>
                  <a:pt x="744153" y="0"/>
                </a:moveTo>
                <a:lnTo>
                  <a:pt x="0" y="260780"/>
                </a:lnTo>
                <a:lnTo>
                  <a:pt x="212147" y="611965"/>
                </a:lnTo>
                <a:lnTo>
                  <a:pt x="651728" y="401761"/>
                </a:lnTo>
                <a:lnTo>
                  <a:pt x="744153" y="0"/>
                </a:lnTo>
                <a:close/>
              </a:path>
            </a:pathLst>
          </a:custGeom>
          <a:solidFill>
            <a:srgbClr val="99FF99">
              <a:alpha val="20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a:extLst>
              <a:ext uri="{FF2B5EF4-FFF2-40B4-BE49-F238E27FC236}">
                <a16:creationId xmlns:a16="http://schemas.microsoft.com/office/drawing/2014/main" id="{20E121BD-F541-C041-6C5E-46013B22621A}"/>
              </a:ext>
            </a:extLst>
          </p:cNvPr>
          <p:cNvSpPr txBox="1"/>
          <p:nvPr/>
        </p:nvSpPr>
        <p:spPr>
          <a:xfrm>
            <a:off x="1464526" y="5204674"/>
            <a:ext cx="698043" cy="200055"/>
          </a:xfrm>
          <a:prstGeom prst="rect">
            <a:avLst/>
          </a:prstGeom>
          <a:noFill/>
        </p:spPr>
        <p:txBody>
          <a:bodyPr wrap="square" rtlCol="0">
            <a:spAutoFit/>
          </a:bodyPr>
          <a:lstStyle/>
          <a:p>
            <a:r>
              <a:rPr kumimoji="1" lang="ja-JP" altLang="en-US" sz="700" b="1" dirty="0">
                <a:solidFill>
                  <a:srgbClr val="8CBA8C"/>
                </a:solidFill>
                <a:effectLst>
                  <a:glow rad="101600">
                    <a:schemeClr val="bg1">
                      <a:alpha val="60000"/>
                    </a:schemeClr>
                  </a:glow>
                </a:effectLst>
              </a:rPr>
              <a:t>商業エリア</a:t>
            </a:r>
          </a:p>
        </p:txBody>
      </p:sp>
      <p:grpSp>
        <p:nvGrpSpPr>
          <p:cNvPr id="14" name="グループ化 13">
            <a:extLst>
              <a:ext uri="{FF2B5EF4-FFF2-40B4-BE49-F238E27FC236}">
                <a16:creationId xmlns:a16="http://schemas.microsoft.com/office/drawing/2014/main" id="{6FF76752-5FA3-8F1B-CA19-E344C3B7E70F}"/>
              </a:ext>
            </a:extLst>
          </p:cNvPr>
          <p:cNvGrpSpPr/>
          <p:nvPr/>
        </p:nvGrpSpPr>
        <p:grpSpPr>
          <a:xfrm>
            <a:off x="2927393" y="5127352"/>
            <a:ext cx="340657" cy="270386"/>
            <a:chOff x="6457832" y="5286057"/>
            <a:chExt cx="249429" cy="197978"/>
          </a:xfrm>
        </p:grpSpPr>
        <p:sp>
          <p:nvSpPr>
            <p:cNvPr id="8" name="フリーフォーム: 図形 7">
              <a:extLst>
                <a:ext uri="{FF2B5EF4-FFF2-40B4-BE49-F238E27FC236}">
                  <a16:creationId xmlns:a16="http://schemas.microsoft.com/office/drawing/2014/main" id="{FCB1BE61-AFDF-1C83-F30C-8E3A65F11562}"/>
                </a:ext>
              </a:extLst>
            </p:cNvPr>
            <p:cNvSpPr/>
            <p:nvPr/>
          </p:nvSpPr>
          <p:spPr>
            <a:xfrm>
              <a:off x="6542865" y="5286057"/>
              <a:ext cx="164396" cy="180972"/>
            </a:xfrm>
            <a:custGeom>
              <a:avLst/>
              <a:gdLst>
                <a:gd name="connsiteX0" fmla="*/ 82446 w 144905"/>
                <a:gd name="connsiteY0" fmla="*/ 0 h 177384"/>
                <a:gd name="connsiteX1" fmla="*/ 144905 w 144905"/>
                <a:gd name="connsiteY1" fmla="*/ 112426 h 177384"/>
                <a:gd name="connsiteX2" fmla="*/ 32479 w 144905"/>
                <a:gd name="connsiteY2" fmla="*/ 177384 h 177384"/>
                <a:gd name="connsiteX3" fmla="*/ 7495 w 144905"/>
                <a:gd name="connsiteY3" fmla="*/ 124918 h 177384"/>
                <a:gd name="connsiteX4" fmla="*/ 0 w 144905"/>
                <a:gd name="connsiteY4" fmla="*/ 52466 h 177384"/>
                <a:gd name="connsiteX5" fmla="*/ 82446 w 144905"/>
                <a:gd name="connsiteY5" fmla="*/ 0 h 177384"/>
                <a:gd name="connsiteX0" fmla="*/ 82446 w 144905"/>
                <a:gd name="connsiteY0" fmla="*/ 0 h 177384"/>
                <a:gd name="connsiteX1" fmla="*/ 104931 w 144905"/>
                <a:gd name="connsiteY1" fmla="*/ 39974 h 177384"/>
                <a:gd name="connsiteX2" fmla="*/ 144905 w 144905"/>
                <a:gd name="connsiteY2" fmla="*/ 112426 h 177384"/>
                <a:gd name="connsiteX3" fmla="*/ 32479 w 144905"/>
                <a:gd name="connsiteY3" fmla="*/ 177384 h 177384"/>
                <a:gd name="connsiteX4" fmla="*/ 7495 w 144905"/>
                <a:gd name="connsiteY4" fmla="*/ 124918 h 177384"/>
                <a:gd name="connsiteX5" fmla="*/ 0 w 144905"/>
                <a:gd name="connsiteY5" fmla="*/ 52466 h 177384"/>
                <a:gd name="connsiteX6" fmla="*/ 82446 w 144905"/>
                <a:gd name="connsiteY6" fmla="*/ 0 h 177384"/>
                <a:gd name="connsiteX0" fmla="*/ 82446 w 144905"/>
                <a:gd name="connsiteY0" fmla="*/ 0 h 177384"/>
                <a:gd name="connsiteX1" fmla="*/ 104931 w 144905"/>
                <a:gd name="connsiteY1" fmla="*/ 39974 h 177384"/>
                <a:gd name="connsiteX2" fmla="*/ 144905 w 144905"/>
                <a:gd name="connsiteY2" fmla="*/ 112426 h 177384"/>
                <a:gd name="connsiteX3" fmla="*/ 32479 w 144905"/>
                <a:gd name="connsiteY3" fmla="*/ 177384 h 177384"/>
                <a:gd name="connsiteX4" fmla="*/ 7495 w 144905"/>
                <a:gd name="connsiteY4" fmla="*/ 124918 h 177384"/>
                <a:gd name="connsiteX5" fmla="*/ 0 w 144905"/>
                <a:gd name="connsiteY5" fmla="*/ 52466 h 177384"/>
                <a:gd name="connsiteX6" fmla="*/ 49123 w 144905"/>
                <a:gd name="connsiteY6" fmla="*/ 17869 h 177384"/>
                <a:gd name="connsiteX7" fmla="*/ 82446 w 144905"/>
                <a:gd name="connsiteY7" fmla="*/ 0 h 177384"/>
                <a:gd name="connsiteX0" fmla="*/ 82446 w 144905"/>
                <a:gd name="connsiteY0" fmla="*/ 46526 h 159515"/>
                <a:gd name="connsiteX1" fmla="*/ 104931 w 144905"/>
                <a:gd name="connsiteY1" fmla="*/ 22105 h 159515"/>
                <a:gd name="connsiteX2" fmla="*/ 144905 w 144905"/>
                <a:gd name="connsiteY2" fmla="*/ 94557 h 159515"/>
                <a:gd name="connsiteX3" fmla="*/ 32479 w 144905"/>
                <a:gd name="connsiteY3" fmla="*/ 159515 h 159515"/>
                <a:gd name="connsiteX4" fmla="*/ 7495 w 144905"/>
                <a:gd name="connsiteY4" fmla="*/ 107049 h 159515"/>
                <a:gd name="connsiteX5" fmla="*/ 0 w 144905"/>
                <a:gd name="connsiteY5" fmla="*/ 34597 h 159515"/>
                <a:gd name="connsiteX6" fmla="*/ 49123 w 144905"/>
                <a:gd name="connsiteY6" fmla="*/ 0 h 159515"/>
                <a:gd name="connsiteX7" fmla="*/ 82446 w 144905"/>
                <a:gd name="connsiteY7" fmla="*/ 46526 h 159515"/>
                <a:gd name="connsiteX0" fmla="*/ 82446 w 144905"/>
                <a:gd name="connsiteY0" fmla="*/ 46526 h 159515"/>
                <a:gd name="connsiteX1" fmla="*/ 115234 w 144905"/>
                <a:gd name="connsiteY1" fmla="*/ 27257 h 159515"/>
                <a:gd name="connsiteX2" fmla="*/ 144905 w 144905"/>
                <a:gd name="connsiteY2" fmla="*/ 94557 h 159515"/>
                <a:gd name="connsiteX3" fmla="*/ 32479 w 144905"/>
                <a:gd name="connsiteY3" fmla="*/ 159515 h 159515"/>
                <a:gd name="connsiteX4" fmla="*/ 7495 w 144905"/>
                <a:gd name="connsiteY4" fmla="*/ 107049 h 159515"/>
                <a:gd name="connsiteX5" fmla="*/ 0 w 144905"/>
                <a:gd name="connsiteY5" fmla="*/ 34597 h 159515"/>
                <a:gd name="connsiteX6" fmla="*/ 49123 w 144905"/>
                <a:gd name="connsiteY6" fmla="*/ 0 h 159515"/>
                <a:gd name="connsiteX7" fmla="*/ 82446 w 144905"/>
                <a:gd name="connsiteY7" fmla="*/ 46526 h 159515"/>
                <a:gd name="connsiteX0" fmla="*/ 82446 w 144905"/>
                <a:gd name="connsiteY0" fmla="*/ 46526 h 159515"/>
                <a:gd name="connsiteX1" fmla="*/ 115234 w 144905"/>
                <a:gd name="connsiteY1" fmla="*/ 27257 h 159515"/>
                <a:gd name="connsiteX2" fmla="*/ 144905 w 144905"/>
                <a:gd name="connsiteY2" fmla="*/ 94557 h 159515"/>
                <a:gd name="connsiteX3" fmla="*/ 32479 w 144905"/>
                <a:gd name="connsiteY3" fmla="*/ 159515 h 159515"/>
                <a:gd name="connsiteX4" fmla="*/ 7495 w 144905"/>
                <a:gd name="connsiteY4" fmla="*/ 107049 h 159515"/>
                <a:gd name="connsiteX5" fmla="*/ 0 w 144905"/>
                <a:gd name="connsiteY5" fmla="*/ 34597 h 159515"/>
                <a:gd name="connsiteX6" fmla="*/ 49123 w 144905"/>
                <a:gd name="connsiteY6" fmla="*/ 0 h 159515"/>
                <a:gd name="connsiteX7" fmla="*/ 61109 w 144905"/>
                <a:gd name="connsiteY7" fmla="*/ 16259 h 159515"/>
                <a:gd name="connsiteX8" fmla="*/ 82446 w 144905"/>
                <a:gd name="connsiteY8" fmla="*/ 46526 h 159515"/>
                <a:gd name="connsiteX0" fmla="*/ 82446 w 144905"/>
                <a:gd name="connsiteY0" fmla="*/ 54100 h 167089"/>
                <a:gd name="connsiteX1" fmla="*/ 115234 w 144905"/>
                <a:gd name="connsiteY1" fmla="*/ 34831 h 167089"/>
                <a:gd name="connsiteX2" fmla="*/ 144905 w 144905"/>
                <a:gd name="connsiteY2" fmla="*/ 102131 h 167089"/>
                <a:gd name="connsiteX3" fmla="*/ 32479 w 144905"/>
                <a:gd name="connsiteY3" fmla="*/ 167089 h 167089"/>
                <a:gd name="connsiteX4" fmla="*/ 7495 w 144905"/>
                <a:gd name="connsiteY4" fmla="*/ 114623 h 167089"/>
                <a:gd name="connsiteX5" fmla="*/ 0 w 144905"/>
                <a:gd name="connsiteY5" fmla="*/ 42171 h 167089"/>
                <a:gd name="connsiteX6" fmla="*/ 49123 w 144905"/>
                <a:gd name="connsiteY6" fmla="*/ 7574 h 167089"/>
                <a:gd name="connsiteX7" fmla="*/ 104442 w 144905"/>
                <a:gd name="connsiteY7" fmla="*/ 0 h 167089"/>
                <a:gd name="connsiteX8" fmla="*/ 82446 w 144905"/>
                <a:gd name="connsiteY8" fmla="*/ 54100 h 167089"/>
                <a:gd name="connsiteX0" fmla="*/ 82446 w 144905"/>
                <a:gd name="connsiteY0" fmla="*/ 54100 h 167089"/>
                <a:gd name="connsiteX1" fmla="*/ 115234 w 144905"/>
                <a:gd name="connsiteY1" fmla="*/ 34831 h 167089"/>
                <a:gd name="connsiteX2" fmla="*/ 144905 w 144905"/>
                <a:gd name="connsiteY2" fmla="*/ 102131 h 167089"/>
                <a:gd name="connsiteX3" fmla="*/ 32479 w 144905"/>
                <a:gd name="connsiteY3" fmla="*/ 167089 h 167089"/>
                <a:gd name="connsiteX4" fmla="*/ 7495 w 144905"/>
                <a:gd name="connsiteY4" fmla="*/ 114623 h 167089"/>
                <a:gd name="connsiteX5" fmla="*/ 0 w 144905"/>
                <a:gd name="connsiteY5" fmla="*/ 42171 h 167089"/>
                <a:gd name="connsiteX6" fmla="*/ 49123 w 144905"/>
                <a:gd name="connsiteY6" fmla="*/ 7574 h 167089"/>
                <a:gd name="connsiteX7" fmla="*/ 65442 w 144905"/>
                <a:gd name="connsiteY7" fmla="*/ 6501 h 167089"/>
                <a:gd name="connsiteX8" fmla="*/ 104442 w 144905"/>
                <a:gd name="connsiteY8" fmla="*/ 0 h 167089"/>
                <a:gd name="connsiteX9" fmla="*/ 82446 w 144905"/>
                <a:gd name="connsiteY9" fmla="*/ 54100 h 167089"/>
                <a:gd name="connsiteX0" fmla="*/ 82446 w 144905"/>
                <a:gd name="connsiteY0" fmla="*/ 54100 h 167089"/>
                <a:gd name="connsiteX1" fmla="*/ 115234 w 144905"/>
                <a:gd name="connsiteY1" fmla="*/ 34831 h 167089"/>
                <a:gd name="connsiteX2" fmla="*/ 144905 w 144905"/>
                <a:gd name="connsiteY2" fmla="*/ 102131 h 167089"/>
                <a:gd name="connsiteX3" fmla="*/ 32479 w 144905"/>
                <a:gd name="connsiteY3" fmla="*/ 167089 h 167089"/>
                <a:gd name="connsiteX4" fmla="*/ 7495 w 144905"/>
                <a:gd name="connsiteY4" fmla="*/ 114623 h 167089"/>
                <a:gd name="connsiteX5" fmla="*/ 0 w 144905"/>
                <a:gd name="connsiteY5" fmla="*/ 42171 h 167089"/>
                <a:gd name="connsiteX6" fmla="*/ 49123 w 144905"/>
                <a:gd name="connsiteY6" fmla="*/ 7574 h 167089"/>
                <a:gd name="connsiteX7" fmla="*/ 63276 w 144905"/>
                <a:gd name="connsiteY7" fmla="*/ 26000 h 167089"/>
                <a:gd name="connsiteX8" fmla="*/ 104442 w 144905"/>
                <a:gd name="connsiteY8" fmla="*/ 0 h 167089"/>
                <a:gd name="connsiteX9" fmla="*/ 82446 w 144905"/>
                <a:gd name="connsiteY9" fmla="*/ 54100 h 167089"/>
                <a:gd name="connsiteX0" fmla="*/ 82446 w 144905"/>
                <a:gd name="connsiteY0" fmla="*/ 51933 h 164922"/>
                <a:gd name="connsiteX1" fmla="*/ 115234 w 144905"/>
                <a:gd name="connsiteY1" fmla="*/ 32664 h 164922"/>
                <a:gd name="connsiteX2" fmla="*/ 144905 w 144905"/>
                <a:gd name="connsiteY2" fmla="*/ 99964 h 164922"/>
                <a:gd name="connsiteX3" fmla="*/ 32479 w 144905"/>
                <a:gd name="connsiteY3" fmla="*/ 164922 h 164922"/>
                <a:gd name="connsiteX4" fmla="*/ 7495 w 144905"/>
                <a:gd name="connsiteY4" fmla="*/ 112456 h 164922"/>
                <a:gd name="connsiteX5" fmla="*/ 0 w 144905"/>
                <a:gd name="connsiteY5" fmla="*/ 40004 h 164922"/>
                <a:gd name="connsiteX6" fmla="*/ 49123 w 144905"/>
                <a:gd name="connsiteY6" fmla="*/ 5407 h 164922"/>
                <a:gd name="connsiteX7" fmla="*/ 63276 w 144905"/>
                <a:gd name="connsiteY7" fmla="*/ 23833 h 164922"/>
                <a:gd name="connsiteX8" fmla="*/ 87108 w 144905"/>
                <a:gd name="connsiteY8" fmla="*/ 0 h 164922"/>
                <a:gd name="connsiteX9" fmla="*/ 82446 w 144905"/>
                <a:gd name="connsiteY9" fmla="*/ 51933 h 164922"/>
                <a:gd name="connsiteX0" fmla="*/ 82446 w 144905"/>
                <a:gd name="connsiteY0" fmla="*/ 51933 h 164922"/>
                <a:gd name="connsiteX1" fmla="*/ 115234 w 144905"/>
                <a:gd name="connsiteY1" fmla="*/ 32664 h 164922"/>
                <a:gd name="connsiteX2" fmla="*/ 144905 w 144905"/>
                <a:gd name="connsiteY2" fmla="*/ 99964 h 164922"/>
                <a:gd name="connsiteX3" fmla="*/ 32479 w 144905"/>
                <a:gd name="connsiteY3" fmla="*/ 164922 h 164922"/>
                <a:gd name="connsiteX4" fmla="*/ 7495 w 144905"/>
                <a:gd name="connsiteY4" fmla="*/ 112456 h 164922"/>
                <a:gd name="connsiteX5" fmla="*/ 0 w 144905"/>
                <a:gd name="connsiteY5" fmla="*/ 40004 h 164922"/>
                <a:gd name="connsiteX6" fmla="*/ 49123 w 144905"/>
                <a:gd name="connsiteY6" fmla="*/ 5407 h 164922"/>
                <a:gd name="connsiteX7" fmla="*/ 63276 w 144905"/>
                <a:gd name="connsiteY7" fmla="*/ 23833 h 164922"/>
                <a:gd name="connsiteX8" fmla="*/ 87108 w 144905"/>
                <a:gd name="connsiteY8" fmla="*/ 0 h 164922"/>
                <a:gd name="connsiteX9" fmla="*/ 87108 w 144905"/>
                <a:gd name="connsiteY9" fmla="*/ 32500 h 164922"/>
                <a:gd name="connsiteX10" fmla="*/ 82446 w 144905"/>
                <a:gd name="connsiteY10" fmla="*/ 51933 h 164922"/>
                <a:gd name="connsiteX0" fmla="*/ 82446 w 144905"/>
                <a:gd name="connsiteY0" fmla="*/ 51933 h 164922"/>
                <a:gd name="connsiteX1" fmla="*/ 115234 w 144905"/>
                <a:gd name="connsiteY1" fmla="*/ 32664 h 164922"/>
                <a:gd name="connsiteX2" fmla="*/ 144905 w 144905"/>
                <a:gd name="connsiteY2" fmla="*/ 99964 h 164922"/>
                <a:gd name="connsiteX3" fmla="*/ 32479 w 144905"/>
                <a:gd name="connsiteY3" fmla="*/ 164922 h 164922"/>
                <a:gd name="connsiteX4" fmla="*/ 7495 w 144905"/>
                <a:gd name="connsiteY4" fmla="*/ 112456 h 164922"/>
                <a:gd name="connsiteX5" fmla="*/ 0 w 144905"/>
                <a:gd name="connsiteY5" fmla="*/ 40004 h 164922"/>
                <a:gd name="connsiteX6" fmla="*/ 49123 w 144905"/>
                <a:gd name="connsiteY6" fmla="*/ 5407 h 164922"/>
                <a:gd name="connsiteX7" fmla="*/ 63276 w 144905"/>
                <a:gd name="connsiteY7" fmla="*/ 23833 h 164922"/>
                <a:gd name="connsiteX8" fmla="*/ 87108 w 144905"/>
                <a:gd name="connsiteY8" fmla="*/ 0 h 164922"/>
                <a:gd name="connsiteX9" fmla="*/ 95775 w 144905"/>
                <a:gd name="connsiteY9" fmla="*/ 23834 h 164922"/>
                <a:gd name="connsiteX10" fmla="*/ 82446 w 144905"/>
                <a:gd name="connsiteY10" fmla="*/ 51933 h 164922"/>
                <a:gd name="connsiteX0" fmla="*/ 82446 w 144905"/>
                <a:gd name="connsiteY0" fmla="*/ 46526 h 159515"/>
                <a:gd name="connsiteX1" fmla="*/ 115234 w 144905"/>
                <a:gd name="connsiteY1" fmla="*/ 27257 h 159515"/>
                <a:gd name="connsiteX2" fmla="*/ 144905 w 144905"/>
                <a:gd name="connsiteY2" fmla="*/ 94557 h 159515"/>
                <a:gd name="connsiteX3" fmla="*/ 32479 w 144905"/>
                <a:gd name="connsiteY3" fmla="*/ 159515 h 159515"/>
                <a:gd name="connsiteX4" fmla="*/ 7495 w 144905"/>
                <a:gd name="connsiteY4" fmla="*/ 107049 h 159515"/>
                <a:gd name="connsiteX5" fmla="*/ 0 w 144905"/>
                <a:gd name="connsiteY5" fmla="*/ 34597 h 159515"/>
                <a:gd name="connsiteX6" fmla="*/ 49123 w 144905"/>
                <a:gd name="connsiteY6" fmla="*/ 0 h 159515"/>
                <a:gd name="connsiteX7" fmla="*/ 63276 w 144905"/>
                <a:gd name="connsiteY7" fmla="*/ 18426 h 159515"/>
                <a:gd name="connsiteX8" fmla="*/ 91441 w 144905"/>
                <a:gd name="connsiteY8" fmla="*/ 1093 h 159515"/>
                <a:gd name="connsiteX9" fmla="*/ 95775 w 144905"/>
                <a:gd name="connsiteY9" fmla="*/ 18427 h 159515"/>
                <a:gd name="connsiteX10" fmla="*/ 82446 w 144905"/>
                <a:gd name="connsiteY10" fmla="*/ 46526 h 159515"/>
                <a:gd name="connsiteX0" fmla="*/ 82446 w 144905"/>
                <a:gd name="connsiteY0" fmla="*/ 95266 h 208255"/>
                <a:gd name="connsiteX1" fmla="*/ 115234 w 144905"/>
                <a:gd name="connsiteY1" fmla="*/ 75997 h 208255"/>
                <a:gd name="connsiteX2" fmla="*/ 144905 w 144905"/>
                <a:gd name="connsiteY2" fmla="*/ 143297 h 208255"/>
                <a:gd name="connsiteX3" fmla="*/ 32479 w 144905"/>
                <a:gd name="connsiteY3" fmla="*/ 208255 h 208255"/>
                <a:gd name="connsiteX4" fmla="*/ 7495 w 144905"/>
                <a:gd name="connsiteY4" fmla="*/ 155789 h 208255"/>
                <a:gd name="connsiteX5" fmla="*/ 0 w 144905"/>
                <a:gd name="connsiteY5" fmla="*/ 83337 h 208255"/>
                <a:gd name="connsiteX6" fmla="*/ 49123 w 144905"/>
                <a:gd name="connsiteY6" fmla="*/ 48740 h 208255"/>
                <a:gd name="connsiteX7" fmla="*/ 63276 w 144905"/>
                <a:gd name="connsiteY7" fmla="*/ 67166 h 208255"/>
                <a:gd name="connsiteX8" fmla="*/ 110941 w 144905"/>
                <a:gd name="connsiteY8" fmla="*/ 0 h 208255"/>
                <a:gd name="connsiteX9" fmla="*/ 95775 w 144905"/>
                <a:gd name="connsiteY9" fmla="*/ 67167 h 208255"/>
                <a:gd name="connsiteX10" fmla="*/ 82446 w 144905"/>
                <a:gd name="connsiteY10" fmla="*/ 95266 h 208255"/>
                <a:gd name="connsiteX0" fmla="*/ 82446 w 149941"/>
                <a:gd name="connsiteY0" fmla="*/ 95266 h 208255"/>
                <a:gd name="connsiteX1" fmla="*/ 115234 w 149941"/>
                <a:gd name="connsiteY1" fmla="*/ 75997 h 208255"/>
                <a:gd name="connsiteX2" fmla="*/ 144905 w 149941"/>
                <a:gd name="connsiteY2" fmla="*/ 143297 h 208255"/>
                <a:gd name="connsiteX3" fmla="*/ 32479 w 149941"/>
                <a:gd name="connsiteY3" fmla="*/ 208255 h 208255"/>
                <a:gd name="connsiteX4" fmla="*/ 7495 w 149941"/>
                <a:gd name="connsiteY4" fmla="*/ 155789 h 208255"/>
                <a:gd name="connsiteX5" fmla="*/ 0 w 149941"/>
                <a:gd name="connsiteY5" fmla="*/ 83337 h 208255"/>
                <a:gd name="connsiteX6" fmla="*/ 49123 w 149941"/>
                <a:gd name="connsiteY6" fmla="*/ 48740 h 208255"/>
                <a:gd name="connsiteX7" fmla="*/ 63276 w 149941"/>
                <a:gd name="connsiteY7" fmla="*/ 67166 h 208255"/>
                <a:gd name="connsiteX8" fmla="*/ 110941 w 149941"/>
                <a:gd name="connsiteY8" fmla="*/ 0 h 208255"/>
                <a:gd name="connsiteX9" fmla="*/ 149941 w 149941"/>
                <a:gd name="connsiteY9" fmla="*/ 39001 h 208255"/>
                <a:gd name="connsiteX10" fmla="*/ 82446 w 149941"/>
                <a:gd name="connsiteY10" fmla="*/ 95266 h 208255"/>
                <a:gd name="connsiteX0" fmla="*/ 82446 w 144905"/>
                <a:gd name="connsiteY0" fmla="*/ 95266 h 208255"/>
                <a:gd name="connsiteX1" fmla="*/ 115234 w 144905"/>
                <a:gd name="connsiteY1" fmla="*/ 75997 h 208255"/>
                <a:gd name="connsiteX2" fmla="*/ 144905 w 144905"/>
                <a:gd name="connsiteY2" fmla="*/ 143297 h 208255"/>
                <a:gd name="connsiteX3" fmla="*/ 32479 w 144905"/>
                <a:gd name="connsiteY3" fmla="*/ 208255 h 208255"/>
                <a:gd name="connsiteX4" fmla="*/ 7495 w 144905"/>
                <a:gd name="connsiteY4" fmla="*/ 155789 h 208255"/>
                <a:gd name="connsiteX5" fmla="*/ 0 w 144905"/>
                <a:gd name="connsiteY5" fmla="*/ 83337 h 208255"/>
                <a:gd name="connsiteX6" fmla="*/ 49123 w 144905"/>
                <a:gd name="connsiteY6" fmla="*/ 48740 h 208255"/>
                <a:gd name="connsiteX7" fmla="*/ 63276 w 144905"/>
                <a:gd name="connsiteY7" fmla="*/ 67166 h 208255"/>
                <a:gd name="connsiteX8" fmla="*/ 110941 w 144905"/>
                <a:gd name="connsiteY8" fmla="*/ 0 h 208255"/>
                <a:gd name="connsiteX9" fmla="*/ 141275 w 144905"/>
                <a:gd name="connsiteY9" fmla="*/ 23834 h 208255"/>
                <a:gd name="connsiteX10" fmla="*/ 82446 w 144905"/>
                <a:gd name="connsiteY10" fmla="*/ 95266 h 208255"/>
                <a:gd name="connsiteX0" fmla="*/ 54280 w 144905"/>
                <a:gd name="connsiteY0" fmla="*/ 93100 h 208255"/>
                <a:gd name="connsiteX1" fmla="*/ 115234 w 144905"/>
                <a:gd name="connsiteY1" fmla="*/ 75997 h 208255"/>
                <a:gd name="connsiteX2" fmla="*/ 144905 w 144905"/>
                <a:gd name="connsiteY2" fmla="*/ 143297 h 208255"/>
                <a:gd name="connsiteX3" fmla="*/ 32479 w 144905"/>
                <a:gd name="connsiteY3" fmla="*/ 208255 h 208255"/>
                <a:gd name="connsiteX4" fmla="*/ 7495 w 144905"/>
                <a:gd name="connsiteY4" fmla="*/ 155789 h 208255"/>
                <a:gd name="connsiteX5" fmla="*/ 0 w 144905"/>
                <a:gd name="connsiteY5" fmla="*/ 83337 h 208255"/>
                <a:gd name="connsiteX6" fmla="*/ 49123 w 144905"/>
                <a:gd name="connsiteY6" fmla="*/ 48740 h 208255"/>
                <a:gd name="connsiteX7" fmla="*/ 63276 w 144905"/>
                <a:gd name="connsiteY7" fmla="*/ 67166 h 208255"/>
                <a:gd name="connsiteX8" fmla="*/ 110941 w 144905"/>
                <a:gd name="connsiteY8" fmla="*/ 0 h 208255"/>
                <a:gd name="connsiteX9" fmla="*/ 141275 w 144905"/>
                <a:gd name="connsiteY9" fmla="*/ 23834 h 208255"/>
                <a:gd name="connsiteX10" fmla="*/ 54280 w 144905"/>
                <a:gd name="connsiteY10" fmla="*/ 93100 h 208255"/>
                <a:gd name="connsiteX0" fmla="*/ 54280 w 144905"/>
                <a:gd name="connsiteY0" fmla="*/ 93100 h 208255"/>
                <a:gd name="connsiteX1" fmla="*/ 115234 w 144905"/>
                <a:gd name="connsiteY1" fmla="*/ 75997 h 208255"/>
                <a:gd name="connsiteX2" fmla="*/ 144905 w 144905"/>
                <a:gd name="connsiteY2" fmla="*/ 143297 h 208255"/>
                <a:gd name="connsiteX3" fmla="*/ 32479 w 144905"/>
                <a:gd name="connsiteY3" fmla="*/ 208255 h 208255"/>
                <a:gd name="connsiteX4" fmla="*/ 7495 w 144905"/>
                <a:gd name="connsiteY4" fmla="*/ 155789 h 208255"/>
                <a:gd name="connsiteX5" fmla="*/ 0 w 144905"/>
                <a:gd name="connsiteY5" fmla="*/ 83337 h 208255"/>
                <a:gd name="connsiteX6" fmla="*/ 49123 w 144905"/>
                <a:gd name="connsiteY6" fmla="*/ 48740 h 208255"/>
                <a:gd name="connsiteX7" fmla="*/ 63276 w 144905"/>
                <a:gd name="connsiteY7" fmla="*/ 67166 h 208255"/>
                <a:gd name="connsiteX8" fmla="*/ 110941 w 144905"/>
                <a:gd name="connsiteY8" fmla="*/ 0 h 208255"/>
                <a:gd name="connsiteX9" fmla="*/ 141275 w 144905"/>
                <a:gd name="connsiteY9" fmla="*/ 23834 h 208255"/>
                <a:gd name="connsiteX10" fmla="*/ 108775 w 144905"/>
                <a:gd name="connsiteY10" fmla="*/ 49834 h 208255"/>
                <a:gd name="connsiteX11" fmla="*/ 54280 w 144905"/>
                <a:gd name="connsiteY11" fmla="*/ 93100 h 208255"/>
                <a:gd name="connsiteX0" fmla="*/ 88946 w 144905"/>
                <a:gd name="connsiteY0" fmla="*/ 95266 h 208255"/>
                <a:gd name="connsiteX1" fmla="*/ 115234 w 144905"/>
                <a:gd name="connsiteY1" fmla="*/ 75997 h 208255"/>
                <a:gd name="connsiteX2" fmla="*/ 144905 w 144905"/>
                <a:gd name="connsiteY2" fmla="*/ 143297 h 208255"/>
                <a:gd name="connsiteX3" fmla="*/ 32479 w 144905"/>
                <a:gd name="connsiteY3" fmla="*/ 208255 h 208255"/>
                <a:gd name="connsiteX4" fmla="*/ 7495 w 144905"/>
                <a:gd name="connsiteY4" fmla="*/ 155789 h 208255"/>
                <a:gd name="connsiteX5" fmla="*/ 0 w 144905"/>
                <a:gd name="connsiteY5" fmla="*/ 83337 h 208255"/>
                <a:gd name="connsiteX6" fmla="*/ 49123 w 144905"/>
                <a:gd name="connsiteY6" fmla="*/ 48740 h 208255"/>
                <a:gd name="connsiteX7" fmla="*/ 63276 w 144905"/>
                <a:gd name="connsiteY7" fmla="*/ 67166 h 208255"/>
                <a:gd name="connsiteX8" fmla="*/ 110941 w 144905"/>
                <a:gd name="connsiteY8" fmla="*/ 0 h 208255"/>
                <a:gd name="connsiteX9" fmla="*/ 141275 w 144905"/>
                <a:gd name="connsiteY9" fmla="*/ 23834 h 208255"/>
                <a:gd name="connsiteX10" fmla="*/ 108775 w 144905"/>
                <a:gd name="connsiteY10" fmla="*/ 49834 h 208255"/>
                <a:gd name="connsiteX11" fmla="*/ 88946 w 144905"/>
                <a:gd name="connsiteY11" fmla="*/ 95266 h 208255"/>
                <a:gd name="connsiteX0" fmla="*/ 88946 w 144905"/>
                <a:gd name="connsiteY0" fmla="*/ 95266 h 208255"/>
                <a:gd name="connsiteX1" fmla="*/ 115234 w 144905"/>
                <a:gd name="connsiteY1" fmla="*/ 75997 h 208255"/>
                <a:gd name="connsiteX2" fmla="*/ 144905 w 144905"/>
                <a:gd name="connsiteY2" fmla="*/ 143297 h 208255"/>
                <a:gd name="connsiteX3" fmla="*/ 32479 w 144905"/>
                <a:gd name="connsiteY3" fmla="*/ 208255 h 208255"/>
                <a:gd name="connsiteX4" fmla="*/ 7495 w 144905"/>
                <a:gd name="connsiteY4" fmla="*/ 155789 h 208255"/>
                <a:gd name="connsiteX5" fmla="*/ 0 w 144905"/>
                <a:gd name="connsiteY5" fmla="*/ 83337 h 208255"/>
                <a:gd name="connsiteX6" fmla="*/ 49123 w 144905"/>
                <a:gd name="connsiteY6" fmla="*/ 48740 h 208255"/>
                <a:gd name="connsiteX7" fmla="*/ 63276 w 144905"/>
                <a:gd name="connsiteY7" fmla="*/ 67166 h 208255"/>
                <a:gd name="connsiteX8" fmla="*/ 110941 w 144905"/>
                <a:gd name="connsiteY8" fmla="*/ 0 h 208255"/>
                <a:gd name="connsiteX9" fmla="*/ 141275 w 144905"/>
                <a:gd name="connsiteY9" fmla="*/ 23834 h 208255"/>
                <a:gd name="connsiteX10" fmla="*/ 82775 w 144905"/>
                <a:gd name="connsiteY10" fmla="*/ 78000 h 208255"/>
                <a:gd name="connsiteX11" fmla="*/ 88946 w 144905"/>
                <a:gd name="connsiteY11" fmla="*/ 95266 h 208255"/>
                <a:gd name="connsiteX0" fmla="*/ 88946 w 144905"/>
                <a:gd name="connsiteY0" fmla="*/ 71432 h 184421"/>
                <a:gd name="connsiteX1" fmla="*/ 115234 w 144905"/>
                <a:gd name="connsiteY1" fmla="*/ 52163 h 184421"/>
                <a:gd name="connsiteX2" fmla="*/ 144905 w 144905"/>
                <a:gd name="connsiteY2" fmla="*/ 119463 h 184421"/>
                <a:gd name="connsiteX3" fmla="*/ 32479 w 144905"/>
                <a:gd name="connsiteY3" fmla="*/ 184421 h 184421"/>
                <a:gd name="connsiteX4" fmla="*/ 7495 w 144905"/>
                <a:gd name="connsiteY4" fmla="*/ 131955 h 184421"/>
                <a:gd name="connsiteX5" fmla="*/ 0 w 144905"/>
                <a:gd name="connsiteY5" fmla="*/ 59503 h 184421"/>
                <a:gd name="connsiteX6" fmla="*/ 49123 w 144905"/>
                <a:gd name="connsiteY6" fmla="*/ 24906 h 184421"/>
                <a:gd name="connsiteX7" fmla="*/ 63276 w 144905"/>
                <a:gd name="connsiteY7" fmla="*/ 43332 h 184421"/>
                <a:gd name="connsiteX8" fmla="*/ 93608 w 144905"/>
                <a:gd name="connsiteY8" fmla="*/ 21665 h 184421"/>
                <a:gd name="connsiteX9" fmla="*/ 141275 w 144905"/>
                <a:gd name="connsiteY9" fmla="*/ 0 h 184421"/>
                <a:gd name="connsiteX10" fmla="*/ 82775 w 144905"/>
                <a:gd name="connsiteY10" fmla="*/ 54166 h 184421"/>
                <a:gd name="connsiteX11" fmla="*/ 88946 w 144905"/>
                <a:gd name="connsiteY11" fmla="*/ 71432 h 184421"/>
                <a:gd name="connsiteX0" fmla="*/ 88946 w 144905"/>
                <a:gd name="connsiteY0" fmla="*/ 49767 h 162756"/>
                <a:gd name="connsiteX1" fmla="*/ 115234 w 144905"/>
                <a:gd name="connsiteY1" fmla="*/ 30498 h 162756"/>
                <a:gd name="connsiteX2" fmla="*/ 144905 w 144905"/>
                <a:gd name="connsiteY2" fmla="*/ 97798 h 162756"/>
                <a:gd name="connsiteX3" fmla="*/ 32479 w 144905"/>
                <a:gd name="connsiteY3" fmla="*/ 162756 h 162756"/>
                <a:gd name="connsiteX4" fmla="*/ 7495 w 144905"/>
                <a:gd name="connsiteY4" fmla="*/ 110290 h 162756"/>
                <a:gd name="connsiteX5" fmla="*/ 0 w 144905"/>
                <a:gd name="connsiteY5" fmla="*/ 37838 h 162756"/>
                <a:gd name="connsiteX6" fmla="*/ 49123 w 144905"/>
                <a:gd name="connsiteY6" fmla="*/ 3241 h 162756"/>
                <a:gd name="connsiteX7" fmla="*/ 63276 w 144905"/>
                <a:gd name="connsiteY7" fmla="*/ 21667 h 162756"/>
                <a:gd name="connsiteX8" fmla="*/ 93608 w 144905"/>
                <a:gd name="connsiteY8" fmla="*/ 0 h 162756"/>
                <a:gd name="connsiteX9" fmla="*/ 106609 w 144905"/>
                <a:gd name="connsiteY9" fmla="*/ 13001 h 162756"/>
                <a:gd name="connsiteX10" fmla="*/ 82775 w 144905"/>
                <a:gd name="connsiteY10" fmla="*/ 32501 h 162756"/>
                <a:gd name="connsiteX11" fmla="*/ 88946 w 144905"/>
                <a:gd name="connsiteY11" fmla="*/ 49767 h 162756"/>
                <a:gd name="connsiteX0" fmla="*/ 88946 w 144905"/>
                <a:gd name="connsiteY0" fmla="*/ 46526 h 159515"/>
                <a:gd name="connsiteX1" fmla="*/ 115234 w 144905"/>
                <a:gd name="connsiteY1" fmla="*/ 27257 h 159515"/>
                <a:gd name="connsiteX2" fmla="*/ 144905 w 144905"/>
                <a:gd name="connsiteY2" fmla="*/ 94557 h 159515"/>
                <a:gd name="connsiteX3" fmla="*/ 32479 w 144905"/>
                <a:gd name="connsiteY3" fmla="*/ 159515 h 159515"/>
                <a:gd name="connsiteX4" fmla="*/ 7495 w 144905"/>
                <a:gd name="connsiteY4" fmla="*/ 107049 h 159515"/>
                <a:gd name="connsiteX5" fmla="*/ 0 w 144905"/>
                <a:gd name="connsiteY5" fmla="*/ 34597 h 159515"/>
                <a:gd name="connsiteX6" fmla="*/ 49123 w 144905"/>
                <a:gd name="connsiteY6" fmla="*/ 0 h 159515"/>
                <a:gd name="connsiteX7" fmla="*/ 63276 w 144905"/>
                <a:gd name="connsiteY7" fmla="*/ 18426 h 159515"/>
                <a:gd name="connsiteX8" fmla="*/ 89275 w 144905"/>
                <a:gd name="connsiteY8" fmla="*/ 3259 h 159515"/>
                <a:gd name="connsiteX9" fmla="*/ 106609 w 144905"/>
                <a:gd name="connsiteY9" fmla="*/ 9760 h 159515"/>
                <a:gd name="connsiteX10" fmla="*/ 82775 w 144905"/>
                <a:gd name="connsiteY10" fmla="*/ 29260 h 159515"/>
                <a:gd name="connsiteX11" fmla="*/ 88946 w 144905"/>
                <a:gd name="connsiteY11" fmla="*/ 46526 h 159515"/>
                <a:gd name="connsiteX0" fmla="*/ 88946 w 144905"/>
                <a:gd name="connsiteY0" fmla="*/ 46526 h 159515"/>
                <a:gd name="connsiteX1" fmla="*/ 115234 w 144905"/>
                <a:gd name="connsiteY1" fmla="*/ 27257 h 159515"/>
                <a:gd name="connsiteX2" fmla="*/ 144905 w 144905"/>
                <a:gd name="connsiteY2" fmla="*/ 94557 h 159515"/>
                <a:gd name="connsiteX3" fmla="*/ 32479 w 144905"/>
                <a:gd name="connsiteY3" fmla="*/ 159515 h 159515"/>
                <a:gd name="connsiteX4" fmla="*/ 7495 w 144905"/>
                <a:gd name="connsiteY4" fmla="*/ 107049 h 159515"/>
                <a:gd name="connsiteX5" fmla="*/ 0 w 144905"/>
                <a:gd name="connsiteY5" fmla="*/ 34597 h 159515"/>
                <a:gd name="connsiteX6" fmla="*/ 49123 w 144905"/>
                <a:gd name="connsiteY6" fmla="*/ 0 h 159515"/>
                <a:gd name="connsiteX7" fmla="*/ 63276 w 144905"/>
                <a:gd name="connsiteY7" fmla="*/ 18426 h 159515"/>
                <a:gd name="connsiteX8" fmla="*/ 89275 w 144905"/>
                <a:gd name="connsiteY8" fmla="*/ 3259 h 159515"/>
                <a:gd name="connsiteX9" fmla="*/ 97943 w 144905"/>
                <a:gd name="connsiteY9" fmla="*/ 14093 h 159515"/>
                <a:gd name="connsiteX10" fmla="*/ 82775 w 144905"/>
                <a:gd name="connsiteY10" fmla="*/ 29260 h 159515"/>
                <a:gd name="connsiteX11" fmla="*/ 88946 w 144905"/>
                <a:gd name="connsiteY11" fmla="*/ 46526 h 159515"/>
                <a:gd name="connsiteX0" fmla="*/ 88946 w 144905"/>
                <a:gd name="connsiteY0" fmla="*/ 46526 h 159515"/>
                <a:gd name="connsiteX1" fmla="*/ 115234 w 144905"/>
                <a:gd name="connsiteY1" fmla="*/ 27257 h 159515"/>
                <a:gd name="connsiteX2" fmla="*/ 144905 w 144905"/>
                <a:gd name="connsiteY2" fmla="*/ 94557 h 159515"/>
                <a:gd name="connsiteX3" fmla="*/ 32479 w 144905"/>
                <a:gd name="connsiteY3" fmla="*/ 159515 h 159515"/>
                <a:gd name="connsiteX4" fmla="*/ 7495 w 144905"/>
                <a:gd name="connsiteY4" fmla="*/ 107049 h 159515"/>
                <a:gd name="connsiteX5" fmla="*/ 0 w 144905"/>
                <a:gd name="connsiteY5" fmla="*/ 34597 h 159515"/>
                <a:gd name="connsiteX6" fmla="*/ 49123 w 144905"/>
                <a:gd name="connsiteY6" fmla="*/ 0 h 159515"/>
                <a:gd name="connsiteX7" fmla="*/ 63276 w 144905"/>
                <a:gd name="connsiteY7" fmla="*/ 18426 h 159515"/>
                <a:gd name="connsiteX8" fmla="*/ 89275 w 144905"/>
                <a:gd name="connsiteY8" fmla="*/ 3259 h 159515"/>
                <a:gd name="connsiteX9" fmla="*/ 97943 w 144905"/>
                <a:gd name="connsiteY9" fmla="*/ 14093 h 159515"/>
                <a:gd name="connsiteX10" fmla="*/ 88946 w 144905"/>
                <a:gd name="connsiteY10" fmla="*/ 46526 h 159515"/>
                <a:gd name="connsiteX0" fmla="*/ 88946 w 144905"/>
                <a:gd name="connsiteY0" fmla="*/ 46526 h 159515"/>
                <a:gd name="connsiteX1" fmla="*/ 115234 w 144905"/>
                <a:gd name="connsiteY1" fmla="*/ 27257 h 159515"/>
                <a:gd name="connsiteX2" fmla="*/ 144905 w 144905"/>
                <a:gd name="connsiteY2" fmla="*/ 94557 h 159515"/>
                <a:gd name="connsiteX3" fmla="*/ 32479 w 144905"/>
                <a:gd name="connsiteY3" fmla="*/ 159515 h 159515"/>
                <a:gd name="connsiteX4" fmla="*/ 7495 w 144905"/>
                <a:gd name="connsiteY4" fmla="*/ 107049 h 159515"/>
                <a:gd name="connsiteX5" fmla="*/ 0 w 144905"/>
                <a:gd name="connsiteY5" fmla="*/ 34597 h 159515"/>
                <a:gd name="connsiteX6" fmla="*/ 49123 w 144905"/>
                <a:gd name="connsiteY6" fmla="*/ 0 h 159515"/>
                <a:gd name="connsiteX7" fmla="*/ 63276 w 144905"/>
                <a:gd name="connsiteY7" fmla="*/ 18426 h 159515"/>
                <a:gd name="connsiteX8" fmla="*/ 89275 w 144905"/>
                <a:gd name="connsiteY8" fmla="*/ 3259 h 159515"/>
                <a:gd name="connsiteX9" fmla="*/ 88946 w 144905"/>
                <a:gd name="connsiteY9" fmla="*/ 46526 h 159515"/>
                <a:gd name="connsiteX0" fmla="*/ 88946 w 144905"/>
                <a:gd name="connsiteY0" fmla="*/ 46526 h 159515"/>
                <a:gd name="connsiteX1" fmla="*/ 115234 w 144905"/>
                <a:gd name="connsiteY1" fmla="*/ 27257 h 159515"/>
                <a:gd name="connsiteX2" fmla="*/ 144905 w 144905"/>
                <a:gd name="connsiteY2" fmla="*/ 94557 h 159515"/>
                <a:gd name="connsiteX3" fmla="*/ 32479 w 144905"/>
                <a:gd name="connsiteY3" fmla="*/ 159515 h 159515"/>
                <a:gd name="connsiteX4" fmla="*/ 7495 w 144905"/>
                <a:gd name="connsiteY4" fmla="*/ 107049 h 159515"/>
                <a:gd name="connsiteX5" fmla="*/ 0 w 144905"/>
                <a:gd name="connsiteY5" fmla="*/ 34597 h 159515"/>
                <a:gd name="connsiteX6" fmla="*/ 49123 w 144905"/>
                <a:gd name="connsiteY6" fmla="*/ 0 h 159515"/>
                <a:gd name="connsiteX7" fmla="*/ 63276 w 144905"/>
                <a:gd name="connsiteY7" fmla="*/ 18426 h 159515"/>
                <a:gd name="connsiteX8" fmla="*/ 88946 w 144905"/>
                <a:gd name="connsiteY8" fmla="*/ 46526 h 159515"/>
                <a:gd name="connsiteX0" fmla="*/ 88946 w 144905"/>
                <a:gd name="connsiteY0" fmla="*/ 46526 h 159515"/>
                <a:gd name="connsiteX1" fmla="*/ 115234 w 144905"/>
                <a:gd name="connsiteY1" fmla="*/ 27257 h 159515"/>
                <a:gd name="connsiteX2" fmla="*/ 144905 w 144905"/>
                <a:gd name="connsiteY2" fmla="*/ 94557 h 159515"/>
                <a:gd name="connsiteX3" fmla="*/ 32479 w 144905"/>
                <a:gd name="connsiteY3" fmla="*/ 159515 h 159515"/>
                <a:gd name="connsiteX4" fmla="*/ 7495 w 144905"/>
                <a:gd name="connsiteY4" fmla="*/ 107049 h 159515"/>
                <a:gd name="connsiteX5" fmla="*/ 0 w 144905"/>
                <a:gd name="connsiteY5" fmla="*/ 34597 h 159515"/>
                <a:gd name="connsiteX6" fmla="*/ 49123 w 144905"/>
                <a:gd name="connsiteY6" fmla="*/ 0 h 159515"/>
                <a:gd name="connsiteX7" fmla="*/ 88946 w 144905"/>
                <a:gd name="connsiteY7" fmla="*/ 46526 h 159515"/>
                <a:gd name="connsiteX0" fmla="*/ 81529 w 144905"/>
                <a:gd name="connsiteY0" fmla="*/ 24275 h 159515"/>
                <a:gd name="connsiteX1" fmla="*/ 115234 w 144905"/>
                <a:gd name="connsiteY1" fmla="*/ 27257 h 159515"/>
                <a:gd name="connsiteX2" fmla="*/ 144905 w 144905"/>
                <a:gd name="connsiteY2" fmla="*/ 94557 h 159515"/>
                <a:gd name="connsiteX3" fmla="*/ 32479 w 144905"/>
                <a:gd name="connsiteY3" fmla="*/ 159515 h 159515"/>
                <a:gd name="connsiteX4" fmla="*/ 7495 w 144905"/>
                <a:gd name="connsiteY4" fmla="*/ 107049 h 159515"/>
                <a:gd name="connsiteX5" fmla="*/ 0 w 144905"/>
                <a:gd name="connsiteY5" fmla="*/ 34597 h 159515"/>
                <a:gd name="connsiteX6" fmla="*/ 49123 w 144905"/>
                <a:gd name="connsiteY6" fmla="*/ 0 h 159515"/>
                <a:gd name="connsiteX7" fmla="*/ 81529 w 144905"/>
                <a:gd name="connsiteY7" fmla="*/ 24275 h 159515"/>
                <a:gd name="connsiteX0" fmla="*/ 81529 w 144905"/>
                <a:gd name="connsiteY0" fmla="*/ 24275 h 159515"/>
                <a:gd name="connsiteX1" fmla="*/ 115234 w 144905"/>
                <a:gd name="connsiteY1" fmla="*/ 27257 h 159515"/>
                <a:gd name="connsiteX2" fmla="*/ 144905 w 144905"/>
                <a:gd name="connsiteY2" fmla="*/ 94557 h 159515"/>
                <a:gd name="connsiteX3" fmla="*/ 32479 w 144905"/>
                <a:gd name="connsiteY3" fmla="*/ 159515 h 159515"/>
                <a:gd name="connsiteX4" fmla="*/ 7495 w 144905"/>
                <a:gd name="connsiteY4" fmla="*/ 107049 h 159515"/>
                <a:gd name="connsiteX5" fmla="*/ 0 w 144905"/>
                <a:gd name="connsiteY5" fmla="*/ 34597 h 159515"/>
                <a:gd name="connsiteX6" fmla="*/ 61485 w 144905"/>
                <a:gd name="connsiteY6" fmla="*/ 0 h 159515"/>
                <a:gd name="connsiteX7" fmla="*/ 81529 w 144905"/>
                <a:gd name="connsiteY7" fmla="*/ 24275 h 159515"/>
                <a:gd name="connsiteX0" fmla="*/ 81529 w 144905"/>
                <a:gd name="connsiteY0" fmla="*/ 24275 h 159515"/>
                <a:gd name="connsiteX1" fmla="*/ 107817 w 144905"/>
                <a:gd name="connsiteY1" fmla="*/ 14894 h 159515"/>
                <a:gd name="connsiteX2" fmla="*/ 144905 w 144905"/>
                <a:gd name="connsiteY2" fmla="*/ 94557 h 159515"/>
                <a:gd name="connsiteX3" fmla="*/ 32479 w 144905"/>
                <a:gd name="connsiteY3" fmla="*/ 159515 h 159515"/>
                <a:gd name="connsiteX4" fmla="*/ 7495 w 144905"/>
                <a:gd name="connsiteY4" fmla="*/ 107049 h 159515"/>
                <a:gd name="connsiteX5" fmla="*/ 0 w 144905"/>
                <a:gd name="connsiteY5" fmla="*/ 34597 h 159515"/>
                <a:gd name="connsiteX6" fmla="*/ 61485 w 144905"/>
                <a:gd name="connsiteY6" fmla="*/ 0 h 159515"/>
                <a:gd name="connsiteX7" fmla="*/ 81529 w 144905"/>
                <a:gd name="connsiteY7" fmla="*/ 24275 h 15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905" h="159515">
                  <a:moveTo>
                    <a:pt x="81529" y="24275"/>
                  </a:moveTo>
                  <a:lnTo>
                    <a:pt x="107817" y="14894"/>
                  </a:lnTo>
                  <a:lnTo>
                    <a:pt x="144905" y="94557"/>
                  </a:lnTo>
                  <a:lnTo>
                    <a:pt x="32479" y="159515"/>
                  </a:lnTo>
                  <a:lnTo>
                    <a:pt x="7495" y="107049"/>
                  </a:lnTo>
                  <a:lnTo>
                    <a:pt x="0" y="34597"/>
                  </a:lnTo>
                  <a:lnTo>
                    <a:pt x="61485" y="0"/>
                  </a:lnTo>
                  <a:lnTo>
                    <a:pt x="81529" y="24275"/>
                  </a:lnTo>
                  <a:close/>
                </a:path>
              </a:pathLst>
            </a:custGeom>
            <a:solidFill>
              <a:srgbClr val="FFFFFF">
                <a:alpha val="50196"/>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リーフォーム: 図形 8">
              <a:extLst>
                <a:ext uri="{FF2B5EF4-FFF2-40B4-BE49-F238E27FC236}">
                  <a16:creationId xmlns:a16="http://schemas.microsoft.com/office/drawing/2014/main" id="{80415F68-F3D1-9843-6C51-CAACAAE727A6}"/>
                </a:ext>
              </a:extLst>
            </p:cNvPr>
            <p:cNvSpPr/>
            <p:nvPr/>
          </p:nvSpPr>
          <p:spPr>
            <a:xfrm>
              <a:off x="6457832" y="5347983"/>
              <a:ext cx="90702" cy="136052"/>
            </a:xfrm>
            <a:custGeom>
              <a:avLst/>
              <a:gdLst>
                <a:gd name="connsiteX0" fmla="*/ 0 w 44971"/>
                <a:gd name="connsiteY0" fmla="*/ 0 h 119921"/>
                <a:gd name="connsiteX1" fmla="*/ 44971 w 44971"/>
                <a:gd name="connsiteY1" fmla="*/ 104931 h 119921"/>
                <a:gd name="connsiteX2" fmla="*/ 12492 w 44971"/>
                <a:gd name="connsiteY2" fmla="*/ 119921 h 119921"/>
                <a:gd name="connsiteX3" fmla="*/ 0 w 44971"/>
                <a:gd name="connsiteY3" fmla="*/ 0 h 119921"/>
                <a:gd name="connsiteX0" fmla="*/ 0 w 44971"/>
                <a:gd name="connsiteY0" fmla="*/ 0 h 119921"/>
                <a:gd name="connsiteX1" fmla="*/ 44971 w 44971"/>
                <a:gd name="connsiteY1" fmla="*/ 104931 h 119921"/>
                <a:gd name="connsiteX2" fmla="*/ 12492 w 44971"/>
                <a:gd name="connsiteY2" fmla="*/ 119921 h 119921"/>
                <a:gd name="connsiteX3" fmla="*/ 7495 w 44971"/>
                <a:gd name="connsiteY3" fmla="*/ 74951 h 119921"/>
                <a:gd name="connsiteX4" fmla="*/ 0 w 44971"/>
                <a:gd name="connsiteY4" fmla="*/ 0 h 119921"/>
                <a:gd name="connsiteX0" fmla="*/ 49967 w 94938"/>
                <a:gd name="connsiteY0" fmla="*/ 0 h 119921"/>
                <a:gd name="connsiteX1" fmla="*/ 94938 w 94938"/>
                <a:gd name="connsiteY1" fmla="*/ 104931 h 119921"/>
                <a:gd name="connsiteX2" fmla="*/ 62459 w 94938"/>
                <a:gd name="connsiteY2" fmla="*/ 119921 h 119921"/>
                <a:gd name="connsiteX3" fmla="*/ 0 w 94938"/>
                <a:gd name="connsiteY3" fmla="*/ 14990 h 119921"/>
                <a:gd name="connsiteX4" fmla="*/ 49967 w 94938"/>
                <a:gd name="connsiteY4" fmla="*/ 0 h 119921"/>
                <a:gd name="connsiteX0" fmla="*/ 34977 w 79948"/>
                <a:gd name="connsiteY0" fmla="*/ 0 h 119921"/>
                <a:gd name="connsiteX1" fmla="*/ 79948 w 79948"/>
                <a:gd name="connsiteY1" fmla="*/ 104931 h 119921"/>
                <a:gd name="connsiteX2" fmla="*/ 47469 w 79948"/>
                <a:gd name="connsiteY2" fmla="*/ 119921 h 119921"/>
                <a:gd name="connsiteX3" fmla="*/ 0 w 79948"/>
                <a:gd name="connsiteY3" fmla="*/ 24983 h 119921"/>
                <a:gd name="connsiteX4" fmla="*/ 34977 w 79948"/>
                <a:gd name="connsiteY4" fmla="*/ 0 h 119921"/>
                <a:gd name="connsiteX0" fmla="*/ 34977 w 79948"/>
                <a:gd name="connsiteY0" fmla="*/ 0 h 119921"/>
                <a:gd name="connsiteX1" fmla="*/ 79948 w 79948"/>
                <a:gd name="connsiteY1" fmla="*/ 104931 h 119921"/>
                <a:gd name="connsiteX2" fmla="*/ 47469 w 79948"/>
                <a:gd name="connsiteY2" fmla="*/ 119921 h 119921"/>
                <a:gd name="connsiteX3" fmla="*/ 0 w 79948"/>
                <a:gd name="connsiteY3" fmla="*/ 24983 h 119921"/>
                <a:gd name="connsiteX4" fmla="*/ 34977 w 79948"/>
                <a:gd name="connsiteY4" fmla="*/ 0 h 119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48" h="119921">
                  <a:moveTo>
                    <a:pt x="34977" y="0"/>
                  </a:moveTo>
                  <a:lnTo>
                    <a:pt x="79948" y="104931"/>
                  </a:lnTo>
                  <a:lnTo>
                    <a:pt x="47469" y="119921"/>
                  </a:lnTo>
                  <a:lnTo>
                    <a:pt x="0" y="24983"/>
                  </a:lnTo>
                  <a:lnTo>
                    <a:pt x="34977" y="0"/>
                  </a:lnTo>
                  <a:close/>
                </a:path>
              </a:pathLst>
            </a:custGeom>
            <a:solidFill>
              <a:srgbClr val="FFFFFF">
                <a:alpha val="50196"/>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正方形/長方形 12">
            <a:extLst>
              <a:ext uri="{FF2B5EF4-FFF2-40B4-BE49-F238E27FC236}">
                <a16:creationId xmlns:a16="http://schemas.microsoft.com/office/drawing/2014/main" id="{1DD83A6D-78CE-098D-1A65-483C998B17AD}"/>
              </a:ext>
            </a:extLst>
          </p:cNvPr>
          <p:cNvSpPr/>
          <p:nvPr/>
        </p:nvSpPr>
        <p:spPr>
          <a:xfrm rot="19600800">
            <a:off x="3259985" y="5434800"/>
            <a:ext cx="811683" cy="326320"/>
          </a:xfrm>
          <a:prstGeom prst="rect">
            <a:avLst/>
          </a:prstGeom>
          <a:solidFill>
            <a:schemeClr val="accent4">
              <a:lumMod val="20000"/>
              <a:lumOff val="80000"/>
              <a:alpha val="50196"/>
            </a:scheme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フリーフォーム: 図形 14">
            <a:extLst>
              <a:ext uri="{FF2B5EF4-FFF2-40B4-BE49-F238E27FC236}">
                <a16:creationId xmlns:a16="http://schemas.microsoft.com/office/drawing/2014/main" id="{9F2B9B72-7658-7174-5ABE-B47866342DA3}"/>
              </a:ext>
            </a:extLst>
          </p:cNvPr>
          <p:cNvSpPr/>
          <p:nvPr/>
        </p:nvSpPr>
        <p:spPr>
          <a:xfrm>
            <a:off x="1547100" y="2866874"/>
            <a:ext cx="2223297" cy="3747985"/>
          </a:xfrm>
          <a:custGeom>
            <a:avLst/>
            <a:gdLst>
              <a:gd name="connsiteX0" fmla="*/ 1847462 w 1847462"/>
              <a:gd name="connsiteY0" fmla="*/ 3041780 h 3041780"/>
              <a:gd name="connsiteX1" fmla="*/ 796213 w 1847462"/>
              <a:gd name="connsiteY1" fmla="*/ 1524000 h 3041780"/>
              <a:gd name="connsiteX2" fmla="*/ 553617 w 1847462"/>
              <a:gd name="connsiteY2" fmla="*/ 1013927 h 3041780"/>
              <a:gd name="connsiteX3" fmla="*/ 267478 w 1847462"/>
              <a:gd name="connsiteY3" fmla="*/ 373225 h 3041780"/>
              <a:gd name="connsiteX4" fmla="*/ 0 w 1847462"/>
              <a:gd name="connsiteY4" fmla="*/ 0 h 3041780"/>
              <a:gd name="connsiteX0" fmla="*/ 1847462 w 1847462"/>
              <a:gd name="connsiteY0" fmla="*/ 3041780 h 3041780"/>
              <a:gd name="connsiteX1" fmla="*/ 796213 w 1847462"/>
              <a:gd name="connsiteY1" fmla="*/ 1524000 h 3041780"/>
              <a:gd name="connsiteX2" fmla="*/ 553617 w 1847462"/>
              <a:gd name="connsiteY2" fmla="*/ 1013927 h 3041780"/>
              <a:gd name="connsiteX3" fmla="*/ 267478 w 1847462"/>
              <a:gd name="connsiteY3" fmla="*/ 373225 h 3041780"/>
              <a:gd name="connsiteX4" fmla="*/ 118188 w 1847462"/>
              <a:gd name="connsiteY4" fmla="*/ 143069 h 3041780"/>
              <a:gd name="connsiteX5" fmla="*/ 0 w 1847462"/>
              <a:gd name="connsiteY5" fmla="*/ 0 h 3041780"/>
              <a:gd name="connsiteX0" fmla="*/ 2581470 w 2581470"/>
              <a:gd name="connsiteY0" fmla="*/ 4068147 h 4068147"/>
              <a:gd name="connsiteX1" fmla="*/ 1530221 w 2581470"/>
              <a:gd name="connsiteY1" fmla="*/ 2550367 h 4068147"/>
              <a:gd name="connsiteX2" fmla="*/ 1287625 w 2581470"/>
              <a:gd name="connsiteY2" fmla="*/ 2040294 h 4068147"/>
              <a:gd name="connsiteX3" fmla="*/ 1001486 w 2581470"/>
              <a:gd name="connsiteY3" fmla="*/ 1399592 h 4068147"/>
              <a:gd name="connsiteX4" fmla="*/ 852196 w 2581470"/>
              <a:gd name="connsiteY4" fmla="*/ 1169436 h 4068147"/>
              <a:gd name="connsiteX5" fmla="*/ 0 w 2581470"/>
              <a:gd name="connsiteY5" fmla="*/ 0 h 4068147"/>
              <a:gd name="connsiteX0" fmla="*/ 2581470 w 2581470"/>
              <a:gd name="connsiteY0" fmla="*/ 4068147 h 4068147"/>
              <a:gd name="connsiteX1" fmla="*/ 1530221 w 2581470"/>
              <a:gd name="connsiteY1" fmla="*/ 2550367 h 4068147"/>
              <a:gd name="connsiteX2" fmla="*/ 1287625 w 2581470"/>
              <a:gd name="connsiteY2" fmla="*/ 2040294 h 4068147"/>
              <a:gd name="connsiteX3" fmla="*/ 1001486 w 2581470"/>
              <a:gd name="connsiteY3" fmla="*/ 1399592 h 4068147"/>
              <a:gd name="connsiteX4" fmla="*/ 740228 w 2581470"/>
              <a:gd name="connsiteY4" fmla="*/ 1007706 h 4068147"/>
              <a:gd name="connsiteX5" fmla="*/ 0 w 2581470"/>
              <a:gd name="connsiteY5" fmla="*/ 0 h 4068147"/>
              <a:gd name="connsiteX0" fmla="*/ 2753673 w 2753673"/>
              <a:gd name="connsiteY0" fmla="*/ 4297751 h 4297751"/>
              <a:gd name="connsiteX1" fmla="*/ 1702424 w 2753673"/>
              <a:gd name="connsiteY1" fmla="*/ 2779971 h 4297751"/>
              <a:gd name="connsiteX2" fmla="*/ 1459828 w 2753673"/>
              <a:gd name="connsiteY2" fmla="*/ 2269898 h 4297751"/>
              <a:gd name="connsiteX3" fmla="*/ 1173689 w 2753673"/>
              <a:gd name="connsiteY3" fmla="*/ 1629196 h 4297751"/>
              <a:gd name="connsiteX4" fmla="*/ 912431 w 2753673"/>
              <a:gd name="connsiteY4" fmla="*/ 1237310 h 4297751"/>
              <a:gd name="connsiteX5" fmla="*/ 0 w 2753673"/>
              <a:gd name="connsiteY5" fmla="*/ 0 h 4297751"/>
              <a:gd name="connsiteX0" fmla="*/ 2523506 w 2523506"/>
              <a:gd name="connsiteY0" fmla="*/ 3990863 h 3990863"/>
              <a:gd name="connsiteX1" fmla="*/ 1472257 w 2523506"/>
              <a:gd name="connsiteY1" fmla="*/ 2473083 h 3990863"/>
              <a:gd name="connsiteX2" fmla="*/ 1229661 w 2523506"/>
              <a:gd name="connsiteY2" fmla="*/ 1963010 h 3990863"/>
              <a:gd name="connsiteX3" fmla="*/ 943522 w 2523506"/>
              <a:gd name="connsiteY3" fmla="*/ 1322308 h 3990863"/>
              <a:gd name="connsiteX4" fmla="*/ 682264 w 2523506"/>
              <a:gd name="connsiteY4" fmla="*/ 930422 h 3990863"/>
              <a:gd name="connsiteX5" fmla="*/ 0 w 2523506"/>
              <a:gd name="connsiteY5" fmla="*/ 0 h 3990863"/>
              <a:gd name="connsiteX0" fmla="*/ 2274176 w 2274176"/>
              <a:gd name="connsiteY0" fmla="*/ 3648033 h 3648033"/>
              <a:gd name="connsiteX1" fmla="*/ 1472257 w 2274176"/>
              <a:gd name="connsiteY1" fmla="*/ 2473083 h 3648033"/>
              <a:gd name="connsiteX2" fmla="*/ 1229661 w 2274176"/>
              <a:gd name="connsiteY2" fmla="*/ 1963010 h 3648033"/>
              <a:gd name="connsiteX3" fmla="*/ 943522 w 2274176"/>
              <a:gd name="connsiteY3" fmla="*/ 1322308 h 3648033"/>
              <a:gd name="connsiteX4" fmla="*/ 682264 w 2274176"/>
              <a:gd name="connsiteY4" fmla="*/ 930422 h 3648033"/>
              <a:gd name="connsiteX5" fmla="*/ 0 w 2274176"/>
              <a:gd name="connsiteY5" fmla="*/ 0 h 3648033"/>
              <a:gd name="connsiteX0" fmla="*/ 1749321 w 1749321"/>
              <a:gd name="connsiteY0" fmla="*/ 2924675 h 2924675"/>
              <a:gd name="connsiteX1" fmla="*/ 947402 w 1749321"/>
              <a:gd name="connsiteY1" fmla="*/ 1749725 h 2924675"/>
              <a:gd name="connsiteX2" fmla="*/ 704806 w 1749321"/>
              <a:gd name="connsiteY2" fmla="*/ 1239652 h 2924675"/>
              <a:gd name="connsiteX3" fmla="*/ 418667 w 1749321"/>
              <a:gd name="connsiteY3" fmla="*/ 598950 h 2924675"/>
              <a:gd name="connsiteX4" fmla="*/ 157409 w 1749321"/>
              <a:gd name="connsiteY4" fmla="*/ 207064 h 2924675"/>
              <a:gd name="connsiteX5" fmla="*/ 0 w 1749321"/>
              <a:gd name="connsiteY5" fmla="*/ 0 h 2924675"/>
              <a:gd name="connsiteX0" fmla="*/ 1749321 w 1749321"/>
              <a:gd name="connsiteY0" fmla="*/ 2924675 h 2924675"/>
              <a:gd name="connsiteX1" fmla="*/ 947402 w 1749321"/>
              <a:gd name="connsiteY1" fmla="*/ 1749725 h 2924675"/>
              <a:gd name="connsiteX2" fmla="*/ 704806 w 1749321"/>
              <a:gd name="connsiteY2" fmla="*/ 1239652 h 2924675"/>
              <a:gd name="connsiteX3" fmla="*/ 418667 w 1749321"/>
              <a:gd name="connsiteY3" fmla="*/ 598950 h 2924675"/>
              <a:gd name="connsiteX4" fmla="*/ 113672 w 1749321"/>
              <a:gd name="connsiteY4" fmla="*/ 301269 h 2924675"/>
              <a:gd name="connsiteX5" fmla="*/ 0 w 1749321"/>
              <a:gd name="connsiteY5" fmla="*/ 0 h 2924675"/>
              <a:gd name="connsiteX0" fmla="*/ 1749321 w 1749321"/>
              <a:gd name="connsiteY0" fmla="*/ 2924675 h 2924675"/>
              <a:gd name="connsiteX1" fmla="*/ 947402 w 1749321"/>
              <a:gd name="connsiteY1" fmla="*/ 1749725 h 2924675"/>
              <a:gd name="connsiteX2" fmla="*/ 704806 w 1749321"/>
              <a:gd name="connsiteY2" fmla="*/ 1239652 h 2924675"/>
              <a:gd name="connsiteX3" fmla="*/ 418667 w 1749321"/>
              <a:gd name="connsiteY3" fmla="*/ 598950 h 2924675"/>
              <a:gd name="connsiteX4" fmla="*/ 167503 w 1749321"/>
              <a:gd name="connsiteY4" fmla="*/ 237345 h 2924675"/>
              <a:gd name="connsiteX5" fmla="*/ 0 w 1749321"/>
              <a:gd name="connsiteY5" fmla="*/ 0 h 2924675"/>
              <a:gd name="connsiteX0" fmla="*/ 1749321 w 1749321"/>
              <a:gd name="connsiteY0" fmla="*/ 2924675 h 2924675"/>
              <a:gd name="connsiteX1" fmla="*/ 947402 w 1749321"/>
              <a:gd name="connsiteY1" fmla="*/ 1749725 h 2924675"/>
              <a:gd name="connsiteX2" fmla="*/ 704806 w 1749321"/>
              <a:gd name="connsiteY2" fmla="*/ 1239652 h 2924675"/>
              <a:gd name="connsiteX3" fmla="*/ 418667 w 1749321"/>
              <a:gd name="connsiteY3" fmla="*/ 598950 h 2924675"/>
              <a:gd name="connsiteX4" fmla="*/ 167503 w 1749321"/>
              <a:gd name="connsiteY4" fmla="*/ 237345 h 2924675"/>
              <a:gd name="connsiteX5" fmla="*/ 0 w 1749321"/>
              <a:gd name="connsiteY5" fmla="*/ 0 h 2924675"/>
              <a:gd name="connsiteX0" fmla="*/ 1749321 w 1749321"/>
              <a:gd name="connsiteY0" fmla="*/ 2924675 h 2924675"/>
              <a:gd name="connsiteX1" fmla="*/ 947402 w 1749321"/>
              <a:gd name="connsiteY1" fmla="*/ 1749725 h 2924675"/>
              <a:gd name="connsiteX2" fmla="*/ 704806 w 1749321"/>
              <a:gd name="connsiteY2" fmla="*/ 1239652 h 2924675"/>
              <a:gd name="connsiteX3" fmla="*/ 418667 w 1749321"/>
              <a:gd name="connsiteY3" fmla="*/ 598950 h 2924675"/>
              <a:gd name="connsiteX4" fmla="*/ 167503 w 1749321"/>
              <a:gd name="connsiteY4" fmla="*/ 237345 h 2924675"/>
              <a:gd name="connsiteX5" fmla="*/ 0 w 1749321"/>
              <a:gd name="connsiteY5" fmla="*/ 0 h 2924675"/>
              <a:gd name="connsiteX0" fmla="*/ 1627904 w 1627904"/>
              <a:gd name="connsiteY0" fmla="*/ 2744284 h 2744284"/>
              <a:gd name="connsiteX1" fmla="*/ 947402 w 1627904"/>
              <a:gd name="connsiteY1" fmla="*/ 1749725 h 2744284"/>
              <a:gd name="connsiteX2" fmla="*/ 704806 w 1627904"/>
              <a:gd name="connsiteY2" fmla="*/ 1239652 h 2744284"/>
              <a:gd name="connsiteX3" fmla="*/ 418667 w 1627904"/>
              <a:gd name="connsiteY3" fmla="*/ 598950 h 2744284"/>
              <a:gd name="connsiteX4" fmla="*/ 167503 w 1627904"/>
              <a:gd name="connsiteY4" fmla="*/ 237345 h 2744284"/>
              <a:gd name="connsiteX5" fmla="*/ 0 w 1627904"/>
              <a:gd name="connsiteY5" fmla="*/ 0 h 274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7904" h="2744284">
                <a:moveTo>
                  <a:pt x="1627904" y="2744284"/>
                </a:moveTo>
                <a:lnTo>
                  <a:pt x="947402" y="1749725"/>
                </a:lnTo>
                <a:lnTo>
                  <a:pt x="704806" y="1239652"/>
                </a:lnTo>
                <a:lnTo>
                  <a:pt x="418667" y="598950"/>
                </a:lnTo>
                <a:lnTo>
                  <a:pt x="167503" y="237345"/>
                </a:lnTo>
                <a:cubicBezTo>
                  <a:pt x="115033" y="149258"/>
                  <a:pt x="72656" y="118368"/>
                  <a:pt x="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フリーフォーム: 図形 16">
            <a:extLst>
              <a:ext uri="{FF2B5EF4-FFF2-40B4-BE49-F238E27FC236}">
                <a16:creationId xmlns:a16="http://schemas.microsoft.com/office/drawing/2014/main" id="{EA74D253-E50D-F65B-F47F-59847B16BA97}"/>
              </a:ext>
            </a:extLst>
          </p:cNvPr>
          <p:cNvSpPr/>
          <p:nvPr/>
        </p:nvSpPr>
        <p:spPr>
          <a:xfrm>
            <a:off x="2730564" y="2870135"/>
            <a:ext cx="345739" cy="1647305"/>
          </a:xfrm>
          <a:custGeom>
            <a:avLst/>
            <a:gdLst>
              <a:gd name="connsiteX0" fmla="*/ 286139 w 348343"/>
              <a:gd name="connsiteY0" fmla="*/ 0 h 2233127"/>
              <a:gd name="connsiteX1" fmla="*/ 348343 w 348343"/>
              <a:gd name="connsiteY1" fmla="*/ 503853 h 2233127"/>
              <a:gd name="connsiteX2" fmla="*/ 335902 w 348343"/>
              <a:gd name="connsiteY2" fmla="*/ 628261 h 2233127"/>
              <a:gd name="connsiteX3" fmla="*/ 0 w 348343"/>
              <a:gd name="connsiteY3" fmla="*/ 2233127 h 2233127"/>
              <a:gd name="connsiteX0" fmla="*/ 334963 w 348343"/>
              <a:gd name="connsiteY0" fmla="*/ 0 h 1961113"/>
              <a:gd name="connsiteX1" fmla="*/ 348343 w 348343"/>
              <a:gd name="connsiteY1" fmla="*/ 231839 h 1961113"/>
              <a:gd name="connsiteX2" fmla="*/ 335902 w 348343"/>
              <a:gd name="connsiteY2" fmla="*/ 356247 h 1961113"/>
              <a:gd name="connsiteX3" fmla="*/ 0 w 348343"/>
              <a:gd name="connsiteY3" fmla="*/ 1961113 h 1961113"/>
              <a:gd name="connsiteX0" fmla="*/ 348343 w 348343"/>
              <a:gd name="connsiteY0" fmla="*/ 0 h 1729274"/>
              <a:gd name="connsiteX1" fmla="*/ 335902 w 348343"/>
              <a:gd name="connsiteY1" fmla="*/ 124408 h 1729274"/>
              <a:gd name="connsiteX2" fmla="*/ 0 w 348343"/>
              <a:gd name="connsiteY2" fmla="*/ 1729274 h 1729274"/>
              <a:gd name="connsiteX0" fmla="*/ 335902 w 335902"/>
              <a:gd name="connsiteY0" fmla="*/ 0 h 1604866"/>
              <a:gd name="connsiteX1" fmla="*/ 0 w 335902"/>
              <a:gd name="connsiteY1" fmla="*/ 1604866 h 1604866"/>
              <a:gd name="connsiteX0" fmla="*/ 253151 w 253151"/>
              <a:gd name="connsiteY0" fmla="*/ 0 h 1206160"/>
              <a:gd name="connsiteX1" fmla="*/ 0 w 253151"/>
              <a:gd name="connsiteY1" fmla="*/ 1206160 h 1206160"/>
            </a:gdLst>
            <a:ahLst/>
            <a:cxnLst>
              <a:cxn ang="0">
                <a:pos x="connsiteX0" y="connsiteY0"/>
              </a:cxn>
              <a:cxn ang="0">
                <a:pos x="connsiteX1" y="connsiteY1"/>
              </a:cxn>
            </a:cxnLst>
            <a:rect l="l" t="t" r="r" b="b"/>
            <a:pathLst>
              <a:path w="253151" h="1206160">
                <a:moveTo>
                  <a:pt x="253151" y="0"/>
                </a:moveTo>
                <a:lnTo>
                  <a:pt x="0" y="120616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フリーフォーム: 図形 17">
            <a:extLst>
              <a:ext uri="{FF2B5EF4-FFF2-40B4-BE49-F238E27FC236}">
                <a16:creationId xmlns:a16="http://schemas.microsoft.com/office/drawing/2014/main" id="{5918D157-BFF9-9F14-0064-188D12B0C562}"/>
              </a:ext>
            </a:extLst>
          </p:cNvPr>
          <p:cNvSpPr/>
          <p:nvPr/>
        </p:nvSpPr>
        <p:spPr>
          <a:xfrm>
            <a:off x="2756052" y="3410176"/>
            <a:ext cx="2382915" cy="1098769"/>
          </a:xfrm>
          <a:custGeom>
            <a:avLst/>
            <a:gdLst>
              <a:gd name="connsiteX0" fmla="*/ 3234612 w 3234612"/>
              <a:gd name="connsiteY0" fmla="*/ 6221 h 802433"/>
              <a:gd name="connsiteX1" fmla="*/ 1076130 w 3234612"/>
              <a:gd name="connsiteY1" fmla="*/ 0 h 802433"/>
              <a:gd name="connsiteX2" fmla="*/ 839755 w 3234612"/>
              <a:gd name="connsiteY2" fmla="*/ 80866 h 802433"/>
              <a:gd name="connsiteX3" fmla="*/ 130628 w 3234612"/>
              <a:gd name="connsiteY3" fmla="*/ 541176 h 802433"/>
              <a:gd name="connsiteX4" fmla="*/ 31102 w 3234612"/>
              <a:gd name="connsiteY4" fmla="*/ 678025 h 802433"/>
              <a:gd name="connsiteX5" fmla="*/ 0 w 3234612"/>
              <a:gd name="connsiteY5" fmla="*/ 802433 h 802433"/>
              <a:gd name="connsiteX0" fmla="*/ 2086372 w 2086372"/>
              <a:gd name="connsiteY0" fmla="*/ 14308 h 802433"/>
              <a:gd name="connsiteX1" fmla="*/ 1076130 w 2086372"/>
              <a:gd name="connsiteY1" fmla="*/ 0 h 802433"/>
              <a:gd name="connsiteX2" fmla="*/ 839755 w 2086372"/>
              <a:gd name="connsiteY2" fmla="*/ 80866 h 802433"/>
              <a:gd name="connsiteX3" fmla="*/ 130628 w 2086372"/>
              <a:gd name="connsiteY3" fmla="*/ 541176 h 802433"/>
              <a:gd name="connsiteX4" fmla="*/ 31102 w 2086372"/>
              <a:gd name="connsiteY4" fmla="*/ 678025 h 802433"/>
              <a:gd name="connsiteX5" fmla="*/ 0 w 2086372"/>
              <a:gd name="connsiteY5" fmla="*/ 802433 h 802433"/>
              <a:gd name="connsiteX0" fmla="*/ 1744777 w 1744777"/>
              <a:gd name="connsiteY0" fmla="*/ 17041 h 802433"/>
              <a:gd name="connsiteX1" fmla="*/ 1076130 w 1744777"/>
              <a:gd name="connsiteY1" fmla="*/ 0 h 802433"/>
              <a:gd name="connsiteX2" fmla="*/ 839755 w 1744777"/>
              <a:gd name="connsiteY2" fmla="*/ 80866 h 802433"/>
              <a:gd name="connsiteX3" fmla="*/ 130628 w 1744777"/>
              <a:gd name="connsiteY3" fmla="*/ 541176 h 802433"/>
              <a:gd name="connsiteX4" fmla="*/ 31102 w 1744777"/>
              <a:gd name="connsiteY4" fmla="*/ 678025 h 802433"/>
              <a:gd name="connsiteX5" fmla="*/ 0 w 1744777"/>
              <a:gd name="connsiteY5" fmla="*/ 802433 h 802433"/>
              <a:gd name="connsiteX0" fmla="*/ 1744777 w 1744777"/>
              <a:gd name="connsiteY0" fmla="*/ 0 h 804521"/>
              <a:gd name="connsiteX1" fmla="*/ 1076130 w 1744777"/>
              <a:gd name="connsiteY1" fmla="*/ 2088 h 804521"/>
              <a:gd name="connsiteX2" fmla="*/ 839755 w 1744777"/>
              <a:gd name="connsiteY2" fmla="*/ 82954 h 804521"/>
              <a:gd name="connsiteX3" fmla="*/ 130628 w 1744777"/>
              <a:gd name="connsiteY3" fmla="*/ 543264 h 804521"/>
              <a:gd name="connsiteX4" fmla="*/ 31102 w 1744777"/>
              <a:gd name="connsiteY4" fmla="*/ 680113 h 804521"/>
              <a:gd name="connsiteX5" fmla="*/ 0 w 1744777"/>
              <a:gd name="connsiteY5" fmla="*/ 804521 h 80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4777" h="804521">
                <a:moveTo>
                  <a:pt x="1744777" y="0"/>
                </a:moveTo>
                <a:lnTo>
                  <a:pt x="1076130" y="2088"/>
                </a:lnTo>
                <a:lnTo>
                  <a:pt x="839755" y="82954"/>
                </a:lnTo>
                <a:lnTo>
                  <a:pt x="130628" y="543264"/>
                </a:lnTo>
                <a:lnTo>
                  <a:pt x="31102" y="680113"/>
                </a:lnTo>
                <a:lnTo>
                  <a:pt x="0" y="80452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4D9217F4-F9A6-C9F6-C55C-FBD89CA63E91}"/>
              </a:ext>
            </a:extLst>
          </p:cNvPr>
          <p:cNvSpPr txBox="1"/>
          <p:nvPr/>
        </p:nvSpPr>
        <p:spPr>
          <a:xfrm rot="19525319">
            <a:off x="1440959" y="2866314"/>
            <a:ext cx="346249" cy="553029"/>
          </a:xfrm>
          <a:prstGeom prst="rect">
            <a:avLst/>
          </a:prstGeom>
          <a:noFill/>
        </p:spPr>
        <p:txBody>
          <a:bodyPr vert="eaVert" wrap="square" rtlCol="0">
            <a:spAutoFit/>
          </a:bodyPr>
          <a:lstStyle/>
          <a:p>
            <a:r>
              <a:rPr kumimoji="1" lang="ja-JP" altLang="en-US" sz="1050" b="1" dirty="0">
                <a:solidFill>
                  <a:schemeClr val="tx1">
                    <a:lumMod val="65000"/>
                    <a:lumOff val="35000"/>
                  </a:schemeClr>
                </a:solidFill>
              </a:rPr>
              <a:t>神戸線</a:t>
            </a:r>
          </a:p>
        </p:txBody>
      </p:sp>
      <p:sp>
        <p:nvSpPr>
          <p:cNvPr id="21" name="テキスト ボックス 20">
            <a:extLst>
              <a:ext uri="{FF2B5EF4-FFF2-40B4-BE49-F238E27FC236}">
                <a16:creationId xmlns:a16="http://schemas.microsoft.com/office/drawing/2014/main" id="{F985BC4F-4283-DFC3-645D-FD0F1172A7F5}"/>
              </a:ext>
            </a:extLst>
          </p:cNvPr>
          <p:cNvSpPr txBox="1"/>
          <p:nvPr/>
        </p:nvSpPr>
        <p:spPr>
          <a:xfrm rot="643896">
            <a:off x="2897432" y="3117830"/>
            <a:ext cx="338554" cy="561151"/>
          </a:xfrm>
          <a:prstGeom prst="rect">
            <a:avLst/>
          </a:prstGeom>
          <a:noFill/>
        </p:spPr>
        <p:txBody>
          <a:bodyPr vert="eaVert" wrap="square" rtlCol="0">
            <a:spAutoFit/>
          </a:bodyPr>
          <a:lstStyle/>
          <a:p>
            <a:r>
              <a:rPr kumimoji="1" lang="ja-JP" altLang="en-US" sz="1000" b="1" dirty="0">
                <a:solidFill>
                  <a:schemeClr val="tx1">
                    <a:lumMod val="65000"/>
                    <a:lumOff val="35000"/>
                  </a:schemeClr>
                </a:solidFill>
              </a:rPr>
              <a:t>宝塚線</a:t>
            </a:r>
          </a:p>
        </p:txBody>
      </p:sp>
      <p:sp>
        <p:nvSpPr>
          <p:cNvPr id="5" name="フリーフォーム: 図形 4">
            <a:extLst>
              <a:ext uri="{FF2B5EF4-FFF2-40B4-BE49-F238E27FC236}">
                <a16:creationId xmlns:a16="http://schemas.microsoft.com/office/drawing/2014/main" id="{DAA990E6-F0E9-46FC-AD60-0368D50DEED3}"/>
              </a:ext>
            </a:extLst>
          </p:cNvPr>
          <p:cNvSpPr/>
          <p:nvPr/>
        </p:nvSpPr>
        <p:spPr>
          <a:xfrm>
            <a:off x="2569525" y="4448657"/>
            <a:ext cx="273544" cy="689995"/>
          </a:xfrm>
          <a:custGeom>
            <a:avLst/>
            <a:gdLst>
              <a:gd name="connsiteX0" fmla="*/ 107156 w 145256"/>
              <a:gd name="connsiteY0" fmla="*/ 400050 h 400050"/>
              <a:gd name="connsiteX1" fmla="*/ 0 w 145256"/>
              <a:gd name="connsiteY1" fmla="*/ 190500 h 400050"/>
              <a:gd name="connsiteX2" fmla="*/ 40481 w 145256"/>
              <a:gd name="connsiteY2" fmla="*/ 157163 h 400050"/>
              <a:gd name="connsiteX3" fmla="*/ 69056 w 145256"/>
              <a:gd name="connsiteY3" fmla="*/ 216694 h 400050"/>
              <a:gd name="connsiteX4" fmla="*/ 61912 w 145256"/>
              <a:gd name="connsiteY4" fmla="*/ 121444 h 400050"/>
              <a:gd name="connsiteX5" fmla="*/ 88106 w 145256"/>
              <a:gd name="connsiteY5" fmla="*/ 0 h 400050"/>
              <a:gd name="connsiteX6" fmla="*/ 145256 w 145256"/>
              <a:gd name="connsiteY6" fmla="*/ 14288 h 400050"/>
              <a:gd name="connsiteX7" fmla="*/ 121443 w 145256"/>
              <a:gd name="connsiteY7" fmla="*/ 109538 h 400050"/>
              <a:gd name="connsiteX8" fmla="*/ 126206 w 145256"/>
              <a:gd name="connsiteY8" fmla="*/ 202407 h 400050"/>
              <a:gd name="connsiteX9" fmla="*/ 135731 w 145256"/>
              <a:gd name="connsiteY9" fmla="*/ 304800 h 400050"/>
              <a:gd name="connsiteX10" fmla="*/ 121443 w 145256"/>
              <a:gd name="connsiteY10" fmla="*/ 321469 h 400050"/>
              <a:gd name="connsiteX11" fmla="*/ 107156 w 145256"/>
              <a:gd name="connsiteY11" fmla="*/ 400050 h 400050"/>
              <a:gd name="connsiteX0" fmla="*/ 107156 w 159543"/>
              <a:gd name="connsiteY0" fmla="*/ 400050 h 400050"/>
              <a:gd name="connsiteX1" fmla="*/ 0 w 159543"/>
              <a:gd name="connsiteY1" fmla="*/ 190500 h 400050"/>
              <a:gd name="connsiteX2" fmla="*/ 40481 w 159543"/>
              <a:gd name="connsiteY2" fmla="*/ 157163 h 400050"/>
              <a:gd name="connsiteX3" fmla="*/ 69056 w 159543"/>
              <a:gd name="connsiteY3" fmla="*/ 216694 h 400050"/>
              <a:gd name="connsiteX4" fmla="*/ 61912 w 159543"/>
              <a:gd name="connsiteY4" fmla="*/ 121444 h 400050"/>
              <a:gd name="connsiteX5" fmla="*/ 88106 w 159543"/>
              <a:gd name="connsiteY5" fmla="*/ 0 h 400050"/>
              <a:gd name="connsiteX6" fmla="*/ 145256 w 159543"/>
              <a:gd name="connsiteY6" fmla="*/ 14288 h 400050"/>
              <a:gd name="connsiteX7" fmla="*/ 121443 w 159543"/>
              <a:gd name="connsiteY7" fmla="*/ 109538 h 400050"/>
              <a:gd name="connsiteX8" fmla="*/ 126206 w 159543"/>
              <a:gd name="connsiteY8" fmla="*/ 202407 h 400050"/>
              <a:gd name="connsiteX9" fmla="*/ 135731 w 159543"/>
              <a:gd name="connsiteY9" fmla="*/ 304800 h 400050"/>
              <a:gd name="connsiteX10" fmla="*/ 159543 w 159543"/>
              <a:gd name="connsiteY10" fmla="*/ 373857 h 400050"/>
              <a:gd name="connsiteX11" fmla="*/ 107156 w 159543"/>
              <a:gd name="connsiteY11" fmla="*/ 400050 h 400050"/>
              <a:gd name="connsiteX0" fmla="*/ 107156 w 152399"/>
              <a:gd name="connsiteY0" fmla="*/ 400050 h 400050"/>
              <a:gd name="connsiteX1" fmla="*/ 0 w 152399"/>
              <a:gd name="connsiteY1" fmla="*/ 190500 h 400050"/>
              <a:gd name="connsiteX2" fmla="*/ 40481 w 152399"/>
              <a:gd name="connsiteY2" fmla="*/ 157163 h 400050"/>
              <a:gd name="connsiteX3" fmla="*/ 69056 w 152399"/>
              <a:gd name="connsiteY3" fmla="*/ 216694 h 400050"/>
              <a:gd name="connsiteX4" fmla="*/ 61912 w 152399"/>
              <a:gd name="connsiteY4" fmla="*/ 121444 h 400050"/>
              <a:gd name="connsiteX5" fmla="*/ 88106 w 152399"/>
              <a:gd name="connsiteY5" fmla="*/ 0 h 400050"/>
              <a:gd name="connsiteX6" fmla="*/ 145256 w 152399"/>
              <a:gd name="connsiteY6" fmla="*/ 14288 h 400050"/>
              <a:gd name="connsiteX7" fmla="*/ 121443 w 152399"/>
              <a:gd name="connsiteY7" fmla="*/ 109538 h 400050"/>
              <a:gd name="connsiteX8" fmla="*/ 126206 w 152399"/>
              <a:gd name="connsiteY8" fmla="*/ 202407 h 400050"/>
              <a:gd name="connsiteX9" fmla="*/ 135731 w 152399"/>
              <a:gd name="connsiteY9" fmla="*/ 304800 h 400050"/>
              <a:gd name="connsiteX10" fmla="*/ 152399 w 152399"/>
              <a:gd name="connsiteY10" fmla="*/ 371475 h 400050"/>
              <a:gd name="connsiteX11" fmla="*/ 107156 w 152399"/>
              <a:gd name="connsiteY11" fmla="*/ 400050 h 400050"/>
              <a:gd name="connsiteX0" fmla="*/ 107156 w 170506"/>
              <a:gd name="connsiteY0" fmla="*/ 400050 h 413724"/>
              <a:gd name="connsiteX1" fmla="*/ 0 w 170506"/>
              <a:gd name="connsiteY1" fmla="*/ 190500 h 413724"/>
              <a:gd name="connsiteX2" fmla="*/ 40481 w 170506"/>
              <a:gd name="connsiteY2" fmla="*/ 157163 h 413724"/>
              <a:gd name="connsiteX3" fmla="*/ 69056 w 170506"/>
              <a:gd name="connsiteY3" fmla="*/ 216694 h 413724"/>
              <a:gd name="connsiteX4" fmla="*/ 61912 w 170506"/>
              <a:gd name="connsiteY4" fmla="*/ 121444 h 413724"/>
              <a:gd name="connsiteX5" fmla="*/ 88106 w 170506"/>
              <a:gd name="connsiteY5" fmla="*/ 0 h 413724"/>
              <a:gd name="connsiteX6" fmla="*/ 145256 w 170506"/>
              <a:gd name="connsiteY6" fmla="*/ 14288 h 413724"/>
              <a:gd name="connsiteX7" fmla="*/ 121443 w 170506"/>
              <a:gd name="connsiteY7" fmla="*/ 109538 h 413724"/>
              <a:gd name="connsiteX8" fmla="*/ 126206 w 170506"/>
              <a:gd name="connsiteY8" fmla="*/ 202407 h 413724"/>
              <a:gd name="connsiteX9" fmla="*/ 135731 w 170506"/>
              <a:gd name="connsiteY9" fmla="*/ 304800 h 413724"/>
              <a:gd name="connsiteX10" fmla="*/ 170506 w 170506"/>
              <a:gd name="connsiteY10" fmla="*/ 413724 h 413724"/>
              <a:gd name="connsiteX11" fmla="*/ 107156 w 170506"/>
              <a:gd name="connsiteY11" fmla="*/ 400050 h 413724"/>
              <a:gd name="connsiteX0" fmla="*/ 122245 w 170506"/>
              <a:gd name="connsiteY0" fmla="*/ 445317 h 445317"/>
              <a:gd name="connsiteX1" fmla="*/ 0 w 170506"/>
              <a:gd name="connsiteY1" fmla="*/ 190500 h 445317"/>
              <a:gd name="connsiteX2" fmla="*/ 40481 w 170506"/>
              <a:gd name="connsiteY2" fmla="*/ 157163 h 445317"/>
              <a:gd name="connsiteX3" fmla="*/ 69056 w 170506"/>
              <a:gd name="connsiteY3" fmla="*/ 216694 h 445317"/>
              <a:gd name="connsiteX4" fmla="*/ 61912 w 170506"/>
              <a:gd name="connsiteY4" fmla="*/ 121444 h 445317"/>
              <a:gd name="connsiteX5" fmla="*/ 88106 w 170506"/>
              <a:gd name="connsiteY5" fmla="*/ 0 h 445317"/>
              <a:gd name="connsiteX6" fmla="*/ 145256 w 170506"/>
              <a:gd name="connsiteY6" fmla="*/ 14288 h 445317"/>
              <a:gd name="connsiteX7" fmla="*/ 121443 w 170506"/>
              <a:gd name="connsiteY7" fmla="*/ 109538 h 445317"/>
              <a:gd name="connsiteX8" fmla="*/ 126206 w 170506"/>
              <a:gd name="connsiteY8" fmla="*/ 202407 h 445317"/>
              <a:gd name="connsiteX9" fmla="*/ 135731 w 170506"/>
              <a:gd name="connsiteY9" fmla="*/ 304800 h 445317"/>
              <a:gd name="connsiteX10" fmla="*/ 170506 w 170506"/>
              <a:gd name="connsiteY10" fmla="*/ 413724 h 445317"/>
              <a:gd name="connsiteX11" fmla="*/ 122245 w 170506"/>
              <a:gd name="connsiteY11" fmla="*/ 445317 h 445317"/>
              <a:gd name="connsiteX0" fmla="*/ 122245 w 170506"/>
              <a:gd name="connsiteY0" fmla="*/ 445317 h 445317"/>
              <a:gd name="connsiteX1" fmla="*/ 0 w 170506"/>
              <a:gd name="connsiteY1" fmla="*/ 190500 h 445317"/>
              <a:gd name="connsiteX2" fmla="*/ 40481 w 170506"/>
              <a:gd name="connsiteY2" fmla="*/ 157163 h 445317"/>
              <a:gd name="connsiteX3" fmla="*/ 69056 w 170506"/>
              <a:gd name="connsiteY3" fmla="*/ 216694 h 445317"/>
              <a:gd name="connsiteX4" fmla="*/ 61912 w 170506"/>
              <a:gd name="connsiteY4" fmla="*/ 121444 h 445317"/>
              <a:gd name="connsiteX5" fmla="*/ 88106 w 170506"/>
              <a:gd name="connsiteY5" fmla="*/ 0 h 445317"/>
              <a:gd name="connsiteX6" fmla="*/ 145256 w 170506"/>
              <a:gd name="connsiteY6" fmla="*/ 14288 h 445317"/>
              <a:gd name="connsiteX7" fmla="*/ 121443 w 170506"/>
              <a:gd name="connsiteY7" fmla="*/ 109538 h 445317"/>
              <a:gd name="connsiteX8" fmla="*/ 126206 w 170506"/>
              <a:gd name="connsiteY8" fmla="*/ 202407 h 445317"/>
              <a:gd name="connsiteX9" fmla="*/ 135731 w 170506"/>
              <a:gd name="connsiteY9" fmla="*/ 304800 h 445317"/>
              <a:gd name="connsiteX10" fmla="*/ 170506 w 170506"/>
              <a:gd name="connsiteY10" fmla="*/ 413724 h 445317"/>
              <a:gd name="connsiteX11" fmla="*/ 122245 w 170506"/>
              <a:gd name="connsiteY11" fmla="*/ 445317 h 445317"/>
              <a:gd name="connsiteX0" fmla="*/ 128281 w 176542"/>
              <a:gd name="connsiteY0" fmla="*/ 445317 h 445317"/>
              <a:gd name="connsiteX1" fmla="*/ 0 w 176542"/>
              <a:gd name="connsiteY1" fmla="*/ 178429 h 445317"/>
              <a:gd name="connsiteX2" fmla="*/ 46517 w 176542"/>
              <a:gd name="connsiteY2" fmla="*/ 157163 h 445317"/>
              <a:gd name="connsiteX3" fmla="*/ 75092 w 176542"/>
              <a:gd name="connsiteY3" fmla="*/ 216694 h 445317"/>
              <a:gd name="connsiteX4" fmla="*/ 67948 w 176542"/>
              <a:gd name="connsiteY4" fmla="*/ 121444 h 445317"/>
              <a:gd name="connsiteX5" fmla="*/ 94142 w 176542"/>
              <a:gd name="connsiteY5" fmla="*/ 0 h 445317"/>
              <a:gd name="connsiteX6" fmla="*/ 151292 w 176542"/>
              <a:gd name="connsiteY6" fmla="*/ 14288 h 445317"/>
              <a:gd name="connsiteX7" fmla="*/ 127479 w 176542"/>
              <a:gd name="connsiteY7" fmla="*/ 109538 h 445317"/>
              <a:gd name="connsiteX8" fmla="*/ 132242 w 176542"/>
              <a:gd name="connsiteY8" fmla="*/ 202407 h 445317"/>
              <a:gd name="connsiteX9" fmla="*/ 141767 w 176542"/>
              <a:gd name="connsiteY9" fmla="*/ 304800 h 445317"/>
              <a:gd name="connsiteX10" fmla="*/ 176542 w 176542"/>
              <a:gd name="connsiteY10" fmla="*/ 413724 h 445317"/>
              <a:gd name="connsiteX11" fmla="*/ 128281 w 176542"/>
              <a:gd name="connsiteY11" fmla="*/ 445317 h 44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542" h="445317">
                <a:moveTo>
                  <a:pt x="128281" y="445317"/>
                </a:moveTo>
                <a:lnTo>
                  <a:pt x="0" y="178429"/>
                </a:lnTo>
                <a:lnTo>
                  <a:pt x="46517" y="157163"/>
                </a:lnTo>
                <a:lnTo>
                  <a:pt x="75092" y="216694"/>
                </a:lnTo>
                <a:lnTo>
                  <a:pt x="67948" y="121444"/>
                </a:lnTo>
                <a:lnTo>
                  <a:pt x="94142" y="0"/>
                </a:lnTo>
                <a:lnTo>
                  <a:pt x="151292" y="14288"/>
                </a:lnTo>
                <a:lnTo>
                  <a:pt x="127479" y="109538"/>
                </a:lnTo>
                <a:lnTo>
                  <a:pt x="132242" y="202407"/>
                </a:lnTo>
                <a:lnTo>
                  <a:pt x="141767" y="304800"/>
                </a:lnTo>
                <a:lnTo>
                  <a:pt x="176542" y="413724"/>
                </a:lnTo>
                <a:lnTo>
                  <a:pt x="128281" y="445317"/>
                </a:lnTo>
                <a:close/>
              </a:path>
            </a:pathLst>
          </a:cu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F0653D7E-C37A-B386-7390-289A746940B7}"/>
              </a:ext>
            </a:extLst>
          </p:cNvPr>
          <p:cNvSpPr txBox="1"/>
          <p:nvPr/>
        </p:nvSpPr>
        <p:spPr>
          <a:xfrm>
            <a:off x="-30286" y="4793105"/>
            <a:ext cx="2150394" cy="430887"/>
          </a:xfrm>
          <a:prstGeom prst="rect">
            <a:avLst/>
          </a:prstGeom>
          <a:noFill/>
        </p:spPr>
        <p:txBody>
          <a:bodyPr wrap="square" rtlCol="0">
            <a:spAutoFit/>
          </a:bodyPr>
          <a:lstStyle/>
          <a:p>
            <a:pPr algn="ctr"/>
            <a:r>
              <a:rPr kumimoji="1" lang="ja-JP" altLang="en-US" sz="1100" b="1" dirty="0">
                <a:solidFill>
                  <a:srgbClr val="C00000"/>
                </a:solidFill>
                <a:effectLst>
                  <a:glow rad="101600">
                    <a:schemeClr val="bg1">
                      <a:alpha val="60000"/>
                    </a:schemeClr>
                  </a:glow>
                </a:effectLst>
              </a:rPr>
              <a:t>関連する都市開発プロジェクト</a:t>
            </a:r>
            <a:endParaRPr kumimoji="1" lang="en-US" altLang="ja-JP" sz="1100" b="1" dirty="0">
              <a:solidFill>
                <a:srgbClr val="C00000"/>
              </a:solidFill>
              <a:effectLst>
                <a:glow rad="101600">
                  <a:schemeClr val="bg1">
                    <a:alpha val="60000"/>
                  </a:schemeClr>
                </a:glow>
              </a:effectLst>
            </a:endParaRPr>
          </a:p>
          <a:p>
            <a:pPr algn="ctr"/>
            <a:r>
              <a:rPr kumimoji="1" lang="ja-JP" altLang="en-US" sz="1100" b="1" dirty="0">
                <a:solidFill>
                  <a:srgbClr val="C00000"/>
                </a:solidFill>
                <a:effectLst>
                  <a:glow rad="101600">
                    <a:schemeClr val="bg1">
                      <a:alpha val="60000"/>
                    </a:schemeClr>
                  </a:glow>
                </a:effectLst>
              </a:rPr>
              <a:t>による都市機能の向上</a:t>
            </a:r>
            <a:endParaRPr kumimoji="1" lang="en-US" altLang="ja-JP" sz="1100" b="1" dirty="0">
              <a:solidFill>
                <a:srgbClr val="C00000"/>
              </a:solidFill>
              <a:effectLst>
                <a:glow rad="101600">
                  <a:schemeClr val="bg1">
                    <a:alpha val="60000"/>
                  </a:schemeClr>
                </a:glow>
              </a:effectLst>
            </a:endParaRPr>
          </a:p>
        </p:txBody>
      </p:sp>
      <p:sp>
        <p:nvSpPr>
          <p:cNvPr id="29" name="テキスト ボックス 28">
            <a:extLst>
              <a:ext uri="{FF2B5EF4-FFF2-40B4-BE49-F238E27FC236}">
                <a16:creationId xmlns:a16="http://schemas.microsoft.com/office/drawing/2014/main" id="{9FEF2474-3105-04E3-010F-9A3C5E16C3E6}"/>
              </a:ext>
            </a:extLst>
          </p:cNvPr>
          <p:cNvSpPr txBox="1"/>
          <p:nvPr/>
        </p:nvSpPr>
        <p:spPr>
          <a:xfrm rot="19455829">
            <a:off x="3905728" y="5861877"/>
            <a:ext cx="1019008" cy="450521"/>
          </a:xfrm>
          <a:prstGeom prst="rect">
            <a:avLst/>
          </a:prstGeom>
          <a:noFill/>
        </p:spPr>
        <p:txBody>
          <a:bodyPr wrap="square" rtlCol="0">
            <a:spAutoFit/>
          </a:bodyPr>
          <a:lstStyle/>
          <a:p>
            <a:r>
              <a:rPr kumimoji="1" lang="ja-JP" altLang="en-US" b="1" dirty="0">
                <a:solidFill>
                  <a:srgbClr val="3399FF"/>
                </a:solidFill>
              </a:rPr>
              <a:t>淀川</a:t>
            </a:r>
          </a:p>
        </p:txBody>
      </p:sp>
      <p:sp>
        <p:nvSpPr>
          <p:cNvPr id="22" name="テキスト ボックス 21">
            <a:extLst>
              <a:ext uri="{FF2B5EF4-FFF2-40B4-BE49-F238E27FC236}">
                <a16:creationId xmlns:a16="http://schemas.microsoft.com/office/drawing/2014/main" id="{C8F3FD4E-1AF2-CA2B-FDFF-D39C196B2B91}"/>
              </a:ext>
            </a:extLst>
          </p:cNvPr>
          <p:cNvSpPr txBox="1"/>
          <p:nvPr/>
        </p:nvSpPr>
        <p:spPr>
          <a:xfrm>
            <a:off x="4565479" y="3424593"/>
            <a:ext cx="702485" cy="261610"/>
          </a:xfrm>
          <a:prstGeom prst="rect">
            <a:avLst/>
          </a:prstGeom>
          <a:noFill/>
        </p:spPr>
        <p:txBody>
          <a:bodyPr vert="horz" wrap="square" rtlCol="0">
            <a:spAutoFit/>
          </a:bodyPr>
          <a:lstStyle/>
          <a:p>
            <a:r>
              <a:rPr kumimoji="1" lang="ja-JP" altLang="en-US" sz="1050" b="1" dirty="0">
                <a:solidFill>
                  <a:schemeClr val="tx1">
                    <a:lumMod val="65000"/>
                    <a:lumOff val="35000"/>
                  </a:schemeClr>
                </a:solidFill>
              </a:rPr>
              <a:t>京都線</a:t>
            </a:r>
          </a:p>
        </p:txBody>
      </p:sp>
      <p:sp>
        <p:nvSpPr>
          <p:cNvPr id="112" name="テキスト ボックス 111">
            <a:extLst>
              <a:ext uri="{FF2B5EF4-FFF2-40B4-BE49-F238E27FC236}">
                <a16:creationId xmlns:a16="http://schemas.microsoft.com/office/drawing/2014/main" id="{0EE531CC-286C-4604-AF92-15C56808829F}"/>
              </a:ext>
            </a:extLst>
          </p:cNvPr>
          <p:cNvSpPr txBox="1"/>
          <p:nvPr/>
        </p:nvSpPr>
        <p:spPr>
          <a:xfrm rot="20798649">
            <a:off x="1412085" y="5727168"/>
            <a:ext cx="584885" cy="200055"/>
          </a:xfrm>
          <a:prstGeom prst="rect">
            <a:avLst/>
          </a:prstGeom>
          <a:noFill/>
        </p:spPr>
        <p:txBody>
          <a:bodyPr wrap="square" rtlCol="0">
            <a:spAutoFit/>
          </a:bodyPr>
          <a:lstStyle/>
          <a:p>
            <a:r>
              <a:rPr kumimoji="1" lang="ja-JP" altLang="en-US" sz="700" b="1" dirty="0">
                <a:solidFill>
                  <a:schemeClr val="tx1">
                    <a:lumMod val="65000"/>
                    <a:lumOff val="35000"/>
                  </a:schemeClr>
                </a:solidFill>
              </a:rPr>
              <a:t>淀川通</a:t>
            </a:r>
          </a:p>
        </p:txBody>
      </p:sp>
      <p:sp>
        <p:nvSpPr>
          <p:cNvPr id="113" name="テキスト ボックス 112">
            <a:extLst>
              <a:ext uri="{FF2B5EF4-FFF2-40B4-BE49-F238E27FC236}">
                <a16:creationId xmlns:a16="http://schemas.microsoft.com/office/drawing/2014/main" id="{7502F790-390F-66DF-B652-11F848B834F6}"/>
              </a:ext>
            </a:extLst>
          </p:cNvPr>
          <p:cNvSpPr txBox="1"/>
          <p:nvPr/>
        </p:nvSpPr>
        <p:spPr>
          <a:xfrm rot="3270091">
            <a:off x="2974393" y="6237330"/>
            <a:ext cx="804024" cy="184666"/>
          </a:xfrm>
          <a:prstGeom prst="rect">
            <a:avLst/>
          </a:prstGeom>
          <a:noFill/>
        </p:spPr>
        <p:txBody>
          <a:bodyPr wrap="square" rtlCol="0">
            <a:spAutoFit/>
          </a:bodyPr>
          <a:lstStyle/>
          <a:p>
            <a:r>
              <a:rPr kumimoji="1" lang="ja-JP" altLang="en-US" sz="600" b="1" dirty="0">
                <a:solidFill>
                  <a:schemeClr val="tx1">
                    <a:lumMod val="65000"/>
                    <a:lumOff val="35000"/>
                  </a:schemeClr>
                </a:solidFill>
              </a:rPr>
              <a:t>国道</a:t>
            </a:r>
            <a:r>
              <a:rPr kumimoji="1" lang="en-US" altLang="ja-JP" sz="600" b="1" dirty="0">
                <a:solidFill>
                  <a:schemeClr val="tx1">
                    <a:lumMod val="65000"/>
                    <a:lumOff val="35000"/>
                  </a:schemeClr>
                </a:solidFill>
              </a:rPr>
              <a:t>176</a:t>
            </a:r>
            <a:r>
              <a:rPr kumimoji="1" lang="ja-JP" altLang="en-US" sz="600" b="1" dirty="0">
                <a:solidFill>
                  <a:schemeClr val="tx1">
                    <a:lumMod val="65000"/>
                    <a:lumOff val="35000"/>
                  </a:schemeClr>
                </a:solidFill>
              </a:rPr>
              <a:t>号線</a:t>
            </a:r>
          </a:p>
        </p:txBody>
      </p:sp>
      <p:sp>
        <p:nvSpPr>
          <p:cNvPr id="118" name="フリーフォーム: 図形 117">
            <a:extLst>
              <a:ext uri="{FF2B5EF4-FFF2-40B4-BE49-F238E27FC236}">
                <a16:creationId xmlns:a16="http://schemas.microsoft.com/office/drawing/2014/main" id="{80E7B8F5-FB1C-402B-6BF5-1B66437C9916}"/>
              </a:ext>
            </a:extLst>
          </p:cNvPr>
          <p:cNvSpPr/>
          <p:nvPr/>
        </p:nvSpPr>
        <p:spPr>
          <a:xfrm>
            <a:off x="2722052" y="4306941"/>
            <a:ext cx="601082" cy="930266"/>
          </a:xfrm>
          <a:custGeom>
            <a:avLst/>
            <a:gdLst>
              <a:gd name="connsiteX0" fmla="*/ 48260 w 492760"/>
              <a:gd name="connsiteY0" fmla="*/ 43180 h 693420"/>
              <a:gd name="connsiteX1" fmla="*/ 231140 w 492760"/>
              <a:gd name="connsiteY1" fmla="*/ 0 h 693420"/>
              <a:gd name="connsiteX2" fmla="*/ 287020 w 492760"/>
              <a:gd name="connsiteY2" fmla="*/ 421640 h 693420"/>
              <a:gd name="connsiteX3" fmla="*/ 492760 w 492760"/>
              <a:gd name="connsiteY3" fmla="*/ 403860 h 693420"/>
              <a:gd name="connsiteX4" fmla="*/ 492760 w 492760"/>
              <a:gd name="connsiteY4" fmla="*/ 693420 h 693420"/>
              <a:gd name="connsiteX5" fmla="*/ 91440 w 492760"/>
              <a:gd name="connsiteY5" fmla="*/ 660400 h 693420"/>
              <a:gd name="connsiteX6" fmla="*/ 0 w 492760"/>
              <a:gd name="connsiteY6" fmla="*/ 355600 h 693420"/>
              <a:gd name="connsiteX7" fmla="*/ 48260 w 492760"/>
              <a:gd name="connsiteY7" fmla="*/ 43180 h 693420"/>
              <a:gd name="connsiteX0" fmla="*/ 48260 w 492760"/>
              <a:gd name="connsiteY0" fmla="*/ 43180 h 725925"/>
              <a:gd name="connsiteX1" fmla="*/ 231140 w 492760"/>
              <a:gd name="connsiteY1" fmla="*/ 0 h 725925"/>
              <a:gd name="connsiteX2" fmla="*/ 287020 w 492760"/>
              <a:gd name="connsiteY2" fmla="*/ 421640 h 725925"/>
              <a:gd name="connsiteX3" fmla="*/ 492760 w 492760"/>
              <a:gd name="connsiteY3" fmla="*/ 403860 h 725925"/>
              <a:gd name="connsiteX4" fmla="*/ 492760 w 492760"/>
              <a:gd name="connsiteY4" fmla="*/ 693420 h 725925"/>
              <a:gd name="connsiteX5" fmla="*/ 104545 w 492760"/>
              <a:gd name="connsiteY5" fmla="*/ 725925 h 725925"/>
              <a:gd name="connsiteX6" fmla="*/ 0 w 492760"/>
              <a:gd name="connsiteY6" fmla="*/ 355600 h 725925"/>
              <a:gd name="connsiteX7" fmla="*/ 48260 w 492760"/>
              <a:gd name="connsiteY7" fmla="*/ 43180 h 725925"/>
              <a:gd name="connsiteX0" fmla="*/ 48260 w 492760"/>
              <a:gd name="connsiteY0" fmla="*/ 43180 h 725925"/>
              <a:gd name="connsiteX1" fmla="*/ 231140 w 492760"/>
              <a:gd name="connsiteY1" fmla="*/ 0 h 725925"/>
              <a:gd name="connsiteX2" fmla="*/ 287020 w 492760"/>
              <a:gd name="connsiteY2" fmla="*/ 421640 h 725925"/>
              <a:gd name="connsiteX3" fmla="*/ 492760 w 492760"/>
              <a:gd name="connsiteY3" fmla="*/ 403860 h 725925"/>
              <a:gd name="connsiteX4" fmla="*/ 492760 w 492760"/>
              <a:gd name="connsiteY4" fmla="*/ 693420 h 725925"/>
              <a:gd name="connsiteX5" fmla="*/ 104545 w 492760"/>
              <a:gd name="connsiteY5" fmla="*/ 725925 h 725925"/>
              <a:gd name="connsiteX6" fmla="*/ 0 w 492760"/>
              <a:gd name="connsiteY6" fmla="*/ 355600 h 725925"/>
              <a:gd name="connsiteX7" fmla="*/ 48260 w 492760"/>
              <a:gd name="connsiteY7" fmla="*/ 43180 h 725925"/>
              <a:gd name="connsiteX0" fmla="*/ 48260 w 492760"/>
              <a:gd name="connsiteY0" fmla="*/ 43180 h 725925"/>
              <a:gd name="connsiteX1" fmla="*/ 231140 w 492760"/>
              <a:gd name="connsiteY1" fmla="*/ 0 h 725925"/>
              <a:gd name="connsiteX2" fmla="*/ 287020 w 492760"/>
              <a:gd name="connsiteY2" fmla="*/ 421640 h 725925"/>
              <a:gd name="connsiteX3" fmla="*/ 492760 w 492760"/>
              <a:gd name="connsiteY3" fmla="*/ 403860 h 725925"/>
              <a:gd name="connsiteX4" fmla="*/ 492760 w 492760"/>
              <a:gd name="connsiteY4" fmla="*/ 646242 h 725925"/>
              <a:gd name="connsiteX5" fmla="*/ 104545 w 492760"/>
              <a:gd name="connsiteY5" fmla="*/ 725925 h 725925"/>
              <a:gd name="connsiteX6" fmla="*/ 0 w 492760"/>
              <a:gd name="connsiteY6" fmla="*/ 355600 h 725925"/>
              <a:gd name="connsiteX7" fmla="*/ 48260 w 492760"/>
              <a:gd name="connsiteY7" fmla="*/ 43180 h 725925"/>
              <a:gd name="connsiteX0" fmla="*/ 48260 w 492760"/>
              <a:gd name="connsiteY0" fmla="*/ 43180 h 725925"/>
              <a:gd name="connsiteX1" fmla="*/ 231140 w 492760"/>
              <a:gd name="connsiteY1" fmla="*/ 0 h 725925"/>
              <a:gd name="connsiteX2" fmla="*/ 287020 w 492760"/>
              <a:gd name="connsiteY2" fmla="*/ 421640 h 725925"/>
              <a:gd name="connsiteX3" fmla="*/ 492760 w 492760"/>
              <a:gd name="connsiteY3" fmla="*/ 403860 h 725925"/>
              <a:gd name="connsiteX4" fmla="*/ 482276 w 492760"/>
              <a:gd name="connsiteY4" fmla="*/ 617411 h 725925"/>
              <a:gd name="connsiteX5" fmla="*/ 104545 w 492760"/>
              <a:gd name="connsiteY5" fmla="*/ 725925 h 725925"/>
              <a:gd name="connsiteX6" fmla="*/ 0 w 492760"/>
              <a:gd name="connsiteY6" fmla="*/ 355600 h 725925"/>
              <a:gd name="connsiteX7" fmla="*/ 48260 w 492760"/>
              <a:gd name="connsiteY7" fmla="*/ 43180 h 725925"/>
              <a:gd name="connsiteX0" fmla="*/ 48260 w 492760"/>
              <a:gd name="connsiteY0" fmla="*/ 43180 h 762620"/>
              <a:gd name="connsiteX1" fmla="*/ 231140 w 492760"/>
              <a:gd name="connsiteY1" fmla="*/ 0 h 762620"/>
              <a:gd name="connsiteX2" fmla="*/ 287020 w 492760"/>
              <a:gd name="connsiteY2" fmla="*/ 421640 h 762620"/>
              <a:gd name="connsiteX3" fmla="*/ 492760 w 492760"/>
              <a:gd name="connsiteY3" fmla="*/ 403860 h 762620"/>
              <a:gd name="connsiteX4" fmla="*/ 482276 w 492760"/>
              <a:gd name="connsiteY4" fmla="*/ 617411 h 762620"/>
              <a:gd name="connsiteX5" fmla="*/ 146481 w 492760"/>
              <a:gd name="connsiteY5" fmla="*/ 762620 h 762620"/>
              <a:gd name="connsiteX6" fmla="*/ 0 w 492760"/>
              <a:gd name="connsiteY6" fmla="*/ 355600 h 762620"/>
              <a:gd name="connsiteX7" fmla="*/ 48260 w 492760"/>
              <a:gd name="connsiteY7" fmla="*/ 43180 h 762620"/>
              <a:gd name="connsiteX0" fmla="*/ 48260 w 492760"/>
              <a:gd name="connsiteY0" fmla="*/ 43180 h 762620"/>
              <a:gd name="connsiteX1" fmla="*/ 231140 w 492760"/>
              <a:gd name="connsiteY1" fmla="*/ 0 h 762620"/>
              <a:gd name="connsiteX2" fmla="*/ 287020 w 492760"/>
              <a:gd name="connsiteY2" fmla="*/ 421640 h 762620"/>
              <a:gd name="connsiteX3" fmla="*/ 492760 w 492760"/>
              <a:gd name="connsiteY3" fmla="*/ 403860 h 762620"/>
              <a:gd name="connsiteX4" fmla="*/ 477034 w 492760"/>
              <a:gd name="connsiteY4" fmla="*/ 588580 h 762620"/>
              <a:gd name="connsiteX5" fmla="*/ 146481 w 492760"/>
              <a:gd name="connsiteY5" fmla="*/ 762620 h 762620"/>
              <a:gd name="connsiteX6" fmla="*/ 0 w 492760"/>
              <a:gd name="connsiteY6" fmla="*/ 355600 h 762620"/>
              <a:gd name="connsiteX7" fmla="*/ 48260 w 492760"/>
              <a:gd name="connsiteY7" fmla="*/ 43180 h 76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760" h="762620">
                <a:moveTo>
                  <a:pt x="48260" y="43180"/>
                </a:moveTo>
                <a:lnTo>
                  <a:pt x="231140" y="0"/>
                </a:lnTo>
                <a:lnTo>
                  <a:pt x="287020" y="421640"/>
                </a:lnTo>
                <a:lnTo>
                  <a:pt x="492760" y="403860"/>
                </a:lnTo>
                <a:lnTo>
                  <a:pt x="477034" y="588580"/>
                </a:lnTo>
                <a:lnTo>
                  <a:pt x="146481" y="762620"/>
                </a:lnTo>
                <a:lnTo>
                  <a:pt x="0" y="355600"/>
                </a:lnTo>
                <a:lnTo>
                  <a:pt x="48260" y="43180"/>
                </a:lnTo>
                <a:close/>
              </a:path>
            </a:pathLst>
          </a:custGeom>
          <a:solidFill>
            <a:srgbClr val="FF9933">
              <a:alpha val="49804"/>
            </a:srgb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フリーフォーム: 図形 118">
            <a:extLst>
              <a:ext uri="{FF2B5EF4-FFF2-40B4-BE49-F238E27FC236}">
                <a16:creationId xmlns:a16="http://schemas.microsoft.com/office/drawing/2014/main" id="{26D71BFD-24AE-690E-35B8-416AD919CD7F}"/>
              </a:ext>
            </a:extLst>
          </p:cNvPr>
          <p:cNvSpPr/>
          <p:nvPr/>
        </p:nvSpPr>
        <p:spPr>
          <a:xfrm>
            <a:off x="2117221" y="4721404"/>
            <a:ext cx="719160" cy="607496"/>
          </a:xfrm>
          <a:custGeom>
            <a:avLst/>
            <a:gdLst>
              <a:gd name="connsiteX0" fmla="*/ 292100 w 485140"/>
              <a:gd name="connsiteY0" fmla="*/ 0 h 426720"/>
              <a:gd name="connsiteX1" fmla="*/ 485140 w 485140"/>
              <a:gd name="connsiteY1" fmla="*/ 335280 h 426720"/>
              <a:gd name="connsiteX2" fmla="*/ 314960 w 485140"/>
              <a:gd name="connsiteY2" fmla="*/ 426720 h 426720"/>
              <a:gd name="connsiteX3" fmla="*/ 264160 w 485140"/>
              <a:gd name="connsiteY3" fmla="*/ 327660 h 426720"/>
              <a:gd name="connsiteX4" fmla="*/ 30480 w 485140"/>
              <a:gd name="connsiteY4" fmla="*/ 355600 h 426720"/>
              <a:gd name="connsiteX5" fmla="*/ 0 w 485140"/>
              <a:gd name="connsiteY5" fmla="*/ 149860 h 426720"/>
              <a:gd name="connsiteX6" fmla="*/ 210820 w 485140"/>
              <a:gd name="connsiteY6" fmla="*/ 139700 h 426720"/>
              <a:gd name="connsiteX7" fmla="*/ 220980 w 485140"/>
              <a:gd name="connsiteY7" fmla="*/ 10160 h 426720"/>
              <a:gd name="connsiteX8" fmla="*/ 292100 w 485140"/>
              <a:gd name="connsiteY8" fmla="*/ 0 h 426720"/>
              <a:gd name="connsiteX0" fmla="*/ 292100 w 485140"/>
              <a:gd name="connsiteY0" fmla="*/ 0 h 426720"/>
              <a:gd name="connsiteX1" fmla="*/ 485140 w 485140"/>
              <a:gd name="connsiteY1" fmla="*/ 335280 h 426720"/>
              <a:gd name="connsiteX2" fmla="*/ 314960 w 485140"/>
              <a:gd name="connsiteY2" fmla="*/ 426720 h 426720"/>
              <a:gd name="connsiteX3" fmla="*/ 264160 w 485140"/>
              <a:gd name="connsiteY3" fmla="*/ 327660 h 426720"/>
              <a:gd name="connsiteX4" fmla="*/ 30480 w 485140"/>
              <a:gd name="connsiteY4" fmla="*/ 355600 h 426720"/>
              <a:gd name="connsiteX5" fmla="*/ 0 w 485140"/>
              <a:gd name="connsiteY5" fmla="*/ 149860 h 426720"/>
              <a:gd name="connsiteX6" fmla="*/ 27940 w 485140"/>
              <a:gd name="connsiteY6" fmla="*/ 56573 h 426720"/>
              <a:gd name="connsiteX7" fmla="*/ 220980 w 485140"/>
              <a:gd name="connsiteY7" fmla="*/ 10160 h 426720"/>
              <a:gd name="connsiteX8" fmla="*/ 292100 w 485140"/>
              <a:gd name="connsiteY8" fmla="*/ 0 h 426720"/>
              <a:gd name="connsiteX0" fmla="*/ 292100 w 485140"/>
              <a:gd name="connsiteY0" fmla="*/ 0 h 426720"/>
              <a:gd name="connsiteX1" fmla="*/ 485140 w 485140"/>
              <a:gd name="connsiteY1" fmla="*/ 335280 h 426720"/>
              <a:gd name="connsiteX2" fmla="*/ 314960 w 485140"/>
              <a:gd name="connsiteY2" fmla="*/ 426720 h 426720"/>
              <a:gd name="connsiteX3" fmla="*/ 264160 w 485140"/>
              <a:gd name="connsiteY3" fmla="*/ 327660 h 426720"/>
              <a:gd name="connsiteX4" fmla="*/ 30480 w 485140"/>
              <a:gd name="connsiteY4" fmla="*/ 355600 h 426720"/>
              <a:gd name="connsiteX5" fmla="*/ 0 w 485140"/>
              <a:gd name="connsiteY5" fmla="*/ 149860 h 426720"/>
              <a:gd name="connsiteX6" fmla="*/ 44566 w 485140"/>
              <a:gd name="connsiteY6" fmla="*/ 28864 h 426720"/>
              <a:gd name="connsiteX7" fmla="*/ 220980 w 485140"/>
              <a:gd name="connsiteY7" fmla="*/ 10160 h 426720"/>
              <a:gd name="connsiteX8" fmla="*/ 292100 w 485140"/>
              <a:gd name="connsiteY8" fmla="*/ 0 h 426720"/>
              <a:gd name="connsiteX0" fmla="*/ 292100 w 485140"/>
              <a:gd name="connsiteY0" fmla="*/ 0 h 426720"/>
              <a:gd name="connsiteX1" fmla="*/ 485140 w 485140"/>
              <a:gd name="connsiteY1" fmla="*/ 335280 h 426720"/>
              <a:gd name="connsiteX2" fmla="*/ 314960 w 485140"/>
              <a:gd name="connsiteY2" fmla="*/ 426720 h 426720"/>
              <a:gd name="connsiteX3" fmla="*/ 264160 w 485140"/>
              <a:gd name="connsiteY3" fmla="*/ 327660 h 426720"/>
              <a:gd name="connsiteX4" fmla="*/ 30480 w 485140"/>
              <a:gd name="connsiteY4" fmla="*/ 355600 h 426720"/>
              <a:gd name="connsiteX5" fmla="*/ 0 w 485140"/>
              <a:gd name="connsiteY5" fmla="*/ 149860 h 426720"/>
              <a:gd name="connsiteX6" fmla="*/ 44566 w 485140"/>
              <a:gd name="connsiteY6" fmla="*/ 12239 h 426720"/>
              <a:gd name="connsiteX7" fmla="*/ 220980 w 485140"/>
              <a:gd name="connsiteY7" fmla="*/ 10160 h 426720"/>
              <a:gd name="connsiteX8" fmla="*/ 292100 w 485140"/>
              <a:gd name="connsiteY8" fmla="*/ 0 h 426720"/>
              <a:gd name="connsiteX0" fmla="*/ 292100 w 485140"/>
              <a:gd name="connsiteY0" fmla="*/ 0 h 426720"/>
              <a:gd name="connsiteX1" fmla="*/ 485140 w 485140"/>
              <a:gd name="connsiteY1" fmla="*/ 335280 h 426720"/>
              <a:gd name="connsiteX2" fmla="*/ 314960 w 485140"/>
              <a:gd name="connsiteY2" fmla="*/ 426720 h 426720"/>
              <a:gd name="connsiteX3" fmla="*/ 264160 w 485140"/>
              <a:gd name="connsiteY3" fmla="*/ 327660 h 426720"/>
              <a:gd name="connsiteX4" fmla="*/ 30480 w 485140"/>
              <a:gd name="connsiteY4" fmla="*/ 355600 h 426720"/>
              <a:gd name="connsiteX5" fmla="*/ 0 w 485140"/>
              <a:gd name="connsiteY5" fmla="*/ 149860 h 426720"/>
              <a:gd name="connsiteX6" fmla="*/ 72275 w 485140"/>
              <a:gd name="connsiteY6" fmla="*/ 23322 h 426720"/>
              <a:gd name="connsiteX7" fmla="*/ 220980 w 485140"/>
              <a:gd name="connsiteY7" fmla="*/ 10160 h 426720"/>
              <a:gd name="connsiteX8" fmla="*/ 292100 w 485140"/>
              <a:gd name="connsiteY8" fmla="*/ 0 h 426720"/>
              <a:gd name="connsiteX0" fmla="*/ 292100 w 485140"/>
              <a:gd name="connsiteY0" fmla="*/ 0 h 426720"/>
              <a:gd name="connsiteX1" fmla="*/ 485140 w 485140"/>
              <a:gd name="connsiteY1" fmla="*/ 335280 h 426720"/>
              <a:gd name="connsiteX2" fmla="*/ 314960 w 485140"/>
              <a:gd name="connsiteY2" fmla="*/ 426720 h 426720"/>
              <a:gd name="connsiteX3" fmla="*/ 264160 w 485140"/>
              <a:gd name="connsiteY3" fmla="*/ 327660 h 426720"/>
              <a:gd name="connsiteX4" fmla="*/ 30480 w 485140"/>
              <a:gd name="connsiteY4" fmla="*/ 355600 h 426720"/>
              <a:gd name="connsiteX5" fmla="*/ 0 w 485140"/>
              <a:gd name="connsiteY5" fmla="*/ 149860 h 426720"/>
              <a:gd name="connsiteX6" fmla="*/ 127693 w 485140"/>
              <a:gd name="connsiteY6" fmla="*/ 51031 h 426720"/>
              <a:gd name="connsiteX7" fmla="*/ 220980 w 485140"/>
              <a:gd name="connsiteY7" fmla="*/ 10160 h 426720"/>
              <a:gd name="connsiteX8" fmla="*/ 292100 w 485140"/>
              <a:gd name="connsiteY8" fmla="*/ 0 h 426720"/>
              <a:gd name="connsiteX0" fmla="*/ 292100 w 485140"/>
              <a:gd name="connsiteY0" fmla="*/ 0 h 426720"/>
              <a:gd name="connsiteX1" fmla="*/ 485140 w 485140"/>
              <a:gd name="connsiteY1" fmla="*/ 335280 h 426720"/>
              <a:gd name="connsiteX2" fmla="*/ 314960 w 485140"/>
              <a:gd name="connsiteY2" fmla="*/ 426720 h 426720"/>
              <a:gd name="connsiteX3" fmla="*/ 264160 w 485140"/>
              <a:gd name="connsiteY3" fmla="*/ 327660 h 426720"/>
              <a:gd name="connsiteX4" fmla="*/ 30480 w 485140"/>
              <a:gd name="connsiteY4" fmla="*/ 355600 h 426720"/>
              <a:gd name="connsiteX5" fmla="*/ 0 w 485140"/>
              <a:gd name="connsiteY5" fmla="*/ 149860 h 426720"/>
              <a:gd name="connsiteX6" fmla="*/ 105526 w 485140"/>
              <a:gd name="connsiteY6" fmla="*/ 51031 h 426720"/>
              <a:gd name="connsiteX7" fmla="*/ 220980 w 485140"/>
              <a:gd name="connsiteY7" fmla="*/ 10160 h 426720"/>
              <a:gd name="connsiteX8" fmla="*/ 292100 w 485140"/>
              <a:gd name="connsiteY8" fmla="*/ 0 h 426720"/>
              <a:gd name="connsiteX0" fmla="*/ 313069 w 485140"/>
              <a:gd name="connsiteY0" fmla="*/ 39640 h 416560"/>
              <a:gd name="connsiteX1" fmla="*/ 485140 w 485140"/>
              <a:gd name="connsiteY1" fmla="*/ 325120 h 416560"/>
              <a:gd name="connsiteX2" fmla="*/ 314960 w 485140"/>
              <a:gd name="connsiteY2" fmla="*/ 416560 h 416560"/>
              <a:gd name="connsiteX3" fmla="*/ 264160 w 485140"/>
              <a:gd name="connsiteY3" fmla="*/ 317500 h 416560"/>
              <a:gd name="connsiteX4" fmla="*/ 30480 w 485140"/>
              <a:gd name="connsiteY4" fmla="*/ 345440 h 416560"/>
              <a:gd name="connsiteX5" fmla="*/ 0 w 485140"/>
              <a:gd name="connsiteY5" fmla="*/ 139700 h 416560"/>
              <a:gd name="connsiteX6" fmla="*/ 105526 w 485140"/>
              <a:gd name="connsiteY6" fmla="*/ 40871 h 416560"/>
              <a:gd name="connsiteX7" fmla="*/ 220980 w 485140"/>
              <a:gd name="connsiteY7" fmla="*/ 0 h 416560"/>
              <a:gd name="connsiteX8" fmla="*/ 313069 w 485140"/>
              <a:gd name="connsiteY8" fmla="*/ 39640 h 416560"/>
              <a:gd name="connsiteX0" fmla="*/ 313069 w 485140"/>
              <a:gd name="connsiteY0" fmla="*/ 126134 h 503054"/>
              <a:gd name="connsiteX1" fmla="*/ 485140 w 485140"/>
              <a:gd name="connsiteY1" fmla="*/ 411614 h 503054"/>
              <a:gd name="connsiteX2" fmla="*/ 314960 w 485140"/>
              <a:gd name="connsiteY2" fmla="*/ 503054 h 503054"/>
              <a:gd name="connsiteX3" fmla="*/ 264160 w 485140"/>
              <a:gd name="connsiteY3" fmla="*/ 403994 h 503054"/>
              <a:gd name="connsiteX4" fmla="*/ 30480 w 485140"/>
              <a:gd name="connsiteY4" fmla="*/ 431934 h 503054"/>
              <a:gd name="connsiteX5" fmla="*/ 0 w 485140"/>
              <a:gd name="connsiteY5" fmla="*/ 226194 h 503054"/>
              <a:gd name="connsiteX6" fmla="*/ 105526 w 485140"/>
              <a:gd name="connsiteY6" fmla="*/ 127365 h 503054"/>
              <a:gd name="connsiteX7" fmla="*/ 255053 w 485140"/>
              <a:gd name="connsiteY7" fmla="*/ 0 h 503054"/>
              <a:gd name="connsiteX8" fmla="*/ 313069 w 485140"/>
              <a:gd name="connsiteY8" fmla="*/ 126134 h 503054"/>
              <a:gd name="connsiteX0" fmla="*/ 313069 w 485140"/>
              <a:gd name="connsiteY0" fmla="*/ 126134 h 503054"/>
              <a:gd name="connsiteX1" fmla="*/ 485140 w 485140"/>
              <a:gd name="connsiteY1" fmla="*/ 411614 h 503054"/>
              <a:gd name="connsiteX2" fmla="*/ 314960 w 485140"/>
              <a:gd name="connsiteY2" fmla="*/ 503054 h 503054"/>
              <a:gd name="connsiteX3" fmla="*/ 264160 w 485140"/>
              <a:gd name="connsiteY3" fmla="*/ 403994 h 503054"/>
              <a:gd name="connsiteX4" fmla="*/ 30480 w 485140"/>
              <a:gd name="connsiteY4" fmla="*/ 431934 h 503054"/>
              <a:gd name="connsiteX5" fmla="*/ 0 w 485140"/>
              <a:gd name="connsiteY5" fmla="*/ 226194 h 503054"/>
              <a:gd name="connsiteX6" fmla="*/ 160568 w 485140"/>
              <a:gd name="connsiteY6" fmla="*/ 169302 h 503054"/>
              <a:gd name="connsiteX7" fmla="*/ 255053 w 485140"/>
              <a:gd name="connsiteY7" fmla="*/ 0 h 503054"/>
              <a:gd name="connsiteX8" fmla="*/ 313069 w 485140"/>
              <a:gd name="connsiteY8" fmla="*/ 126134 h 503054"/>
              <a:gd name="connsiteX0" fmla="*/ 391700 w 563771"/>
              <a:gd name="connsiteY0" fmla="*/ 126134 h 503054"/>
              <a:gd name="connsiteX1" fmla="*/ 563771 w 563771"/>
              <a:gd name="connsiteY1" fmla="*/ 411614 h 503054"/>
              <a:gd name="connsiteX2" fmla="*/ 393591 w 563771"/>
              <a:gd name="connsiteY2" fmla="*/ 503054 h 503054"/>
              <a:gd name="connsiteX3" fmla="*/ 342791 w 563771"/>
              <a:gd name="connsiteY3" fmla="*/ 403994 h 503054"/>
              <a:gd name="connsiteX4" fmla="*/ 109111 w 563771"/>
              <a:gd name="connsiteY4" fmla="*/ 431934 h 503054"/>
              <a:gd name="connsiteX5" fmla="*/ 0 w 563771"/>
              <a:gd name="connsiteY5" fmla="*/ 270751 h 503054"/>
              <a:gd name="connsiteX6" fmla="*/ 239199 w 563771"/>
              <a:gd name="connsiteY6" fmla="*/ 169302 h 503054"/>
              <a:gd name="connsiteX7" fmla="*/ 333684 w 563771"/>
              <a:gd name="connsiteY7" fmla="*/ 0 h 503054"/>
              <a:gd name="connsiteX8" fmla="*/ 391700 w 563771"/>
              <a:gd name="connsiteY8" fmla="*/ 126134 h 503054"/>
              <a:gd name="connsiteX0" fmla="*/ 391700 w 563771"/>
              <a:gd name="connsiteY0" fmla="*/ 126134 h 503054"/>
              <a:gd name="connsiteX1" fmla="*/ 563771 w 563771"/>
              <a:gd name="connsiteY1" fmla="*/ 411614 h 503054"/>
              <a:gd name="connsiteX2" fmla="*/ 393591 w 563771"/>
              <a:gd name="connsiteY2" fmla="*/ 503054 h 503054"/>
              <a:gd name="connsiteX3" fmla="*/ 342791 w 563771"/>
              <a:gd name="connsiteY3" fmla="*/ 403994 h 503054"/>
              <a:gd name="connsiteX4" fmla="*/ 61933 w 563771"/>
              <a:gd name="connsiteY4" fmla="*/ 458144 h 503054"/>
              <a:gd name="connsiteX5" fmla="*/ 0 w 563771"/>
              <a:gd name="connsiteY5" fmla="*/ 270751 h 503054"/>
              <a:gd name="connsiteX6" fmla="*/ 239199 w 563771"/>
              <a:gd name="connsiteY6" fmla="*/ 169302 h 503054"/>
              <a:gd name="connsiteX7" fmla="*/ 333684 w 563771"/>
              <a:gd name="connsiteY7" fmla="*/ 0 h 503054"/>
              <a:gd name="connsiteX8" fmla="*/ 391700 w 563771"/>
              <a:gd name="connsiteY8" fmla="*/ 126134 h 503054"/>
              <a:gd name="connsiteX0" fmla="*/ 391700 w 563771"/>
              <a:gd name="connsiteY0" fmla="*/ 126134 h 595329"/>
              <a:gd name="connsiteX1" fmla="*/ 563771 w 563771"/>
              <a:gd name="connsiteY1" fmla="*/ 411614 h 595329"/>
              <a:gd name="connsiteX2" fmla="*/ 393591 w 563771"/>
              <a:gd name="connsiteY2" fmla="*/ 503054 h 595329"/>
              <a:gd name="connsiteX3" fmla="*/ 219602 w 563771"/>
              <a:gd name="connsiteY3" fmla="*/ 595329 h 595329"/>
              <a:gd name="connsiteX4" fmla="*/ 61933 w 563771"/>
              <a:gd name="connsiteY4" fmla="*/ 458144 h 595329"/>
              <a:gd name="connsiteX5" fmla="*/ 0 w 563771"/>
              <a:gd name="connsiteY5" fmla="*/ 270751 h 595329"/>
              <a:gd name="connsiteX6" fmla="*/ 239199 w 563771"/>
              <a:gd name="connsiteY6" fmla="*/ 169302 h 595329"/>
              <a:gd name="connsiteX7" fmla="*/ 333684 w 563771"/>
              <a:gd name="connsiteY7" fmla="*/ 0 h 595329"/>
              <a:gd name="connsiteX8" fmla="*/ 391700 w 563771"/>
              <a:gd name="connsiteY8" fmla="*/ 126134 h 595329"/>
              <a:gd name="connsiteX0" fmla="*/ 391700 w 563771"/>
              <a:gd name="connsiteY0" fmla="*/ 126134 h 569119"/>
              <a:gd name="connsiteX1" fmla="*/ 563771 w 563771"/>
              <a:gd name="connsiteY1" fmla="*/ 411614 h 569119"/>
              <a:gd name="connsiteX2" fmla="*/ 393591 w 563771"/>
              <a:gd name="connsiteY2" fmla="*/ 503054 h 569119"/>
              <a:gd name="connsiteX3" fmla="*/ 235328 w 563771"/>
              <a:gd name="connsiteY3" fmla="*/ 569119 h 569119"/>
              <a:gd name="connsiteX4" fmla="*/ 61933 w 563771"/>
              <a:gd name="connsiteY4" fmla="*/ 458144 h 569119"/>
              <a:gd name="connsiteX5" fmla="*/ 0 w 563771"/>
              <a:gd name="connsiteY5" fmla="*/ 270751 h 569119"/>
              <a:gd name="connsiteX6" fmla="*/ 239199 w 563771"/>
              <a:gd name="connsiteY6" fmla="*/ 169302 h 569119"/>
              <a:gd name="connsiteX7" fmla="*/ 333684 w 563771"/>
              <a:gd name="connsiteY7" fmla="*/ 0 h 569119"/>
              <a:gd name="connsiteX8" fmla="*/ 391700 w 563771"/>
              <a:gd name="connsiteY8" fmla="*/ 126134 h 569119"/>
              <a:gd name="connsiteX0" fmla="*/ 391700 w 563771"/>
              <a:gd name="connsiteY0" fmla="*/ 126134 h 590088"/>
              <a:gd name="connsiteX1" fmla="*/ 563771 w 563771"/>
              <a:gd name="connsiteY1" fmla="*/ 411614 h 590088"/>
              <a:gd name="connsiteX2" fmla="*/ 393591 w 563771"/>
              <a:gd name="connsiteY2" fmla="*/ 503054 h 590088"/>
              <a:gd name="connsiteX3" fmla="*/ 230085 w 563771"/>
              <a:gd name="connsiteY3" fmla="*/ 590088 h 590088"/>
              <a:gd name="connsiteX4" fmla="*/ 61933 w 563771"/>
              <a:gd name="connsiteY4" fmla="*/ 458144 h 590088"/>
              <a:gd name="connsiteX5" fmla="*/ 0 w 563771"/>
              <a:gd name="connsiteY5" fmla="*/ 270751 h 590088"/>
              <a:gd name="connsiteX6" fmla="*/ 239199 w 563771"/>
              <a:gd name="connsiteY6" fmla="*/ 169302 h 590088"/>
              <a:gd name="connsiteX7" fmla="*/ 333684 w 563771"/>
              <a:gd name="connsiteY7" fmla="*/ 0 h 590088"/>
              <a:gd name="connsiteX8" fmla="*/ 391700 w 563771"/>
              <a:gd name="connsiteY8" fmla="*/ 126134 h 590088"/>
              <a:gd name="connsiteX0" fmla="*/ 409512 w 581583"/>
              <a:gd name="connsiteY0" fmla="*/ 126134 h 590088"/>
              <a:gd name="connsiteX1" fmla="*/ 581583 w 581583"/>
              <a:gd name="connsiteY1" fmla="*/ 411614 h 590088"/>
              <a:gd name="connsiteX2" fmla="*/ 411403 w 581583"/>
              <a:gd name="connsiteY2" fmla="*/ 503054 h 590088"/>
              <a:gd name="connsiteX3" fmla="*/ 247897 w 581583"/>
              <a:gd name="connsiteY3" fmla="*/ 590088 h 590088"/>
              <a:gd name="connsiteX4" fmla="*/ 0 w 581583"/>
              <a:gd name="connsiteY4" fmla="*/ 454157 h 590088"/>
              <a:gd name="connsiteX5" fmla="*/ 17812 w 581583"/>
              <a:gd name="connsiteY5" fmla="*/ 270751 h 590088"/>
              <a:gd name="connsiteX6" fmla="*/ 257011 w 581583"/>
              <a:gd name="connsiteY6" fmla="*/ 169302 h 590088"/>
              <a:gd name="connsiteX7" fmla="*/ 351496 w 581583"/>
              <a:gd name="connsiteY7" fmla="*/ 0 h 590088"/>
              <a:gd name="connsiteX8" fmla="*/ 409512 w 581583"/>
              <a:gd name="connsiteY8" fmla="*/ 126134 h 590088"/>
              <a:gd name="connsiteX0" fmla="*/ 405525 w 577596"/>
              <a:gd name="connsiteY0" fmla="*/ 126134 h 590088"/>
              <a:gd name="connsiteX1" fmla="*/ 577596 w 577596"/>
              <a:gd name="connsiteY1" fmla="*/ 411614 h 590088"/>
              <a:gd name="connsiteX2" fmla="*/ 407416 w 577596"/>
              <a:gd name="connsiteY2" fmla="*/ 503054 h 590088"/>
              <a:gd name="connsiteX3" fmla="*/ 243910 w 577596"/>
              <a:gd name="connsiteY3" fmla="*/ 590088 h 590088"/>
              <a:gd name="connsiteX4" fmla="*/ 0 w 577596"/>
              <a:gd name="connsiteY4" fmla="*/ 498017 h 590088"/>
              <a:gd name="connsiteX5" fmla="*/ 13825 w 577596"/>
              <a:gd name="connsiteY5" fmla="*/ 270751 h 590088"/>
              <a:gd name="connsiteX6" fmla="*/ 253024 w 577596"/>
              <a:gd name="connsiteY6" fmla="*/ 169302 h 590088"/>
              <a:gd name="connsiteX7" fmla="*/ 347509 w 577596"/>
              <a:gd name="connsiteY7" fmla="*/ 0 h 590088"/>
              <a:gd name="connsiteX8" fmla="*/ 405525 w 577596"/>
              <a:gd name="connsiteY8" fmla="*/ 126134 h 590088"/>
              <a:gd name="connsiteX0" fmla="*/ 417487 w 589558"/>
              <a:gd name="connsiteY0" fmla="*/ 126134 h 590088"/>
              <a:gd name="connsiteX1" fmla="*/ 589558 w 589558"/>
              <a:gd name="connsiteY1" fmla="*/ 411614 h 590088"/>
              <a:gd name="connsiteX2" fmla="*/ 419378 w 589558"/>
              <a:gd name="connsiteY2" fmla="*/ 503054 h 590088"/>
              <a:gd name="connsiteX3" fmla="*/ 255872 w 589558"/>
              <a:gd name="connsiteY3" fmla="*/ 590088 h 590088"/>
              <a:gd name="connsiteX4" fmla="*/ 0 w 589558"/>
              <a:gd name="connsiteY4" fmla="*/ 498017 h 590088"/>
              <a:gd name="connsiteX5" fmla="*/ 25787 w 589558"/>
              <a:gd name="connsiteY5" fmla="*/ 270751 h 590088"/>
              <a:gd name="connsiteX6" fmla="*/ 264986 w 589558"/>
              <a:gd name="connsiteY6" fmla="*/ 169302 h 590088"/>
              <a:gd name="connsiteX7" fmla="*/ 359471 w 589558"/>
              <a:gd name="connsiteY7" fmla="*/ 0 h 590088"/>
              <a:gd name="connsiteX8" fmla="*/ 417487 w 589558"/>
              <a:gd name="connsiteY8" fmla="*/ 126134 h 590088"/>
              <a:gd name="connsiteX0" fmla="*/ 417487 w 589558"/>
              <a:gd name="connsiteY0" fmla="*/ 126134 h 590088"/>
              <a:gd name="connsiteX1" fmla="*/ 589558 w 589558"/>
              <a:gd name="connsiteY1" fmla="*/ 411614 h 590088"/>
              <a:gd name="connsiteX2" fmla="*/ 419378 w 589558"/>
              <a:gd name="connsiteY2" fmla="*/ 503054 h 590088"/>
              <a:gd name="connsiteX3" fmla="*/ 255872 w 589558"/>
              <a:gd name="connsiteY3" fmla="*/ 590088 h 590088"/>
              <a:gd name="connsiteX4" fmla="*/ 0 w 589558"/>
              <a:gd name="connsiteY4" fmla="*/ 498017 h 590088"/>
              <a:gd name="connsiteX5" fmla="*/ 49711 w 589558"/>
              <a:gd name="connsiteY5" fmla="*/ 270751 h 590088"/>
              <a:gd name="connsiteX6" fmla="*/ 264986 w 589558"/>
              <a:gd name="connsiteY6" fmla="*/ 169302 h 590088"/>
              <a:gd name="connsiteX7" fmla="*/ 359471 w 589558"/>
              <a:gd name="connsiteY7" fmla="*/ 0 h 590088"/>
              <a:gd name="connsiteX8" fmla="*/ 417487 w 589558"/>
              <a:gd name="connsiteY8" fmla="*/ 126134 h 590088"/>
              <a:gd name="connsiteX0" fmla="*/ 417487 w 589558"/>
              <a:gd name="connsiteY0" fmla="*/ 126134 h 506354"/>
              <a:gd name="connsiteX1" fmla="*/ 589558 w 589558"/>
              <a:gd name="connsiteY1" fmla="*/ 411614 h 506354"/>
              <a:gd name="connsiteX2" fmla="*/ 419378 w 589558"/>
              <a:gd name="connsiteY2" fmla="*/ 503054 h 506354"/>
              <a:gd name="connsiteX3" fmla="*/ 223973 w 589558"/>
              <a:gd name="connsiteY3" fmla="*/ 506354 h 506354"/>
              <a:gd name="connsiteX4" fmla="*/ 0 w 589558"/>
              <a:gd name="connsiteY4" fmla="*/ 498017 h 506354"/>
              <a:gd name="connsiteX5" fmla="*/ 49711 w 589558"/>
              <a:gd name="connsiteY5" fmla="*/ 270751 h 506354"/>
              <a:gd name="connsiteX6" fmla="*/ 264986 w 589558"/>
              <a:gd name="connsiteY6" fmla="*/ 169302 h 506354"/>
              <a:gd name="connsiteX7" fmla="*/ 359471 w 589558"/>
              <a:gd name="connsiteY7" fmla="*/ 0 h 506354"/>
              <a:gd name="connsiteX8" fmla="*/ 417487 w 589558"/>
              <a:gd name="connsiteY8" fmla="*/ 126134 h 506354"/>
              <a:gd name="connsiteX0" fmla="*/ 417487 w 589558"/>
              <a:gd name="connsiteY0" fmla="*/ 126134 h 506354"/>
              <a:gd name="connsiteX1" fmla="*/ 589558 w 589558"/>
              <a:gd name="connsiteY1" fmla="*/ 411614 h 506354"/>
              <a:gd name="connsiteX2" fmla="*/ 419378 w 589558"/>
              <a:gd name="connsiteY2" fmla="*/ 471156 h 506354"/>
              <a:gd name="connsiteX3" fmla="*/ 223973 w 589558"/>
              <a:gd name="connsiteY3" fmla="*/ 506354 h 506354"/>
              <a:gd name="connsiteX4" fmla="*/ 0 w 589558"/>
              <a:gd name="connsiteY4" fmla="*/ 498017 h 506354"/>
              <a:gd name="connsiteX5" fmla="*/ 49711 w 589558"/>
              <a:gd name="connsiteY5" fmla="*/ 270751 h 506354"/>
              <a:gd name="connsiteX6" fmla="*/ 264986 w 589558"/>
              <a:gd name="connsiteY6" fmla="*/ 169302 h 506354"/>
              <a:gd name="connsiteX7" fmla="*/ 359471 w 589558"/>
              <a:gd name="connsiteY7" fmla="*/ 0 h 506354"/>
              <a:gd name="connsiteX8" fmla="*/ 417487 w 589558"/>
              <a:gd name="connsiteY8" fmla="*/ 126134 h 506354"/>
              <a:gd name="connsiteX0" fmla="*/ 417487 w 589558"/>
              <a:gd name="connsiteY0" fmla="*/ 126134 h 506354"/>
              <a:gd name="connsiteX1" fmla="*/ 589558 w 589558"/>
              <a:gd name="connsiteY1" fmla="*/ 411614 h 506354"/>
              <a:gd name="connsiteX2" fmla="*/ 435327 w 589558"/>
              <a:gd name="connsiteY2" fmla="*/ 471156 h 506354"/>
              <a:gd name="connsiteX3" fmla="*/ 223973 w 589558"/>
              <a:gd name="connsiteY3" fmla="*/ 506354 h 506354"/>
              <a:gd name="connsiteX4" fmla="*/ 0 w 589558"/>
              <a:gd name="connsiteY4" fmla="*/ 498017 h 506354"/>
              <a:gd name="connsiteX5" fmla="*/ 49711 w 589558"/>
              <a:gd name="connsiteY5" fmla="*/ 270751 h 506354"/>
              <a:gd name="connsiteX6" fmla="*/ 264986 w 589558"/>
              <a:gd name="connsiteY6" fmla="*/ 169302 h 506354"/>
              <a:gd name="connsiteX7" fmla="*/ 359471 w 589558"/>
              <a:gd name="connsiteY7" fmla="*/ 0 h 506354"/>
              <a:gd name="connsiteX8" fmla="*/ 417487 w 589558"/>
              <a:gd name="connsiteY8" fmla="*/ 126134 h 506354"/>
              <a:gd name="connsiteX0" fmla="*/ 417487 w 589558"/>
              <a:gd name="connsiteY0" fmla="*/ 126134 h 506354"/>
              <a:gd name="connsiteX1" fmla="*/ 589558 w 589558"/>
              <a:gd name="connsiteY1" fmla="*/ 411614 h 506354"/>
              <a:gd name="connsiteX2" fmla="*/ 435327 w 589558"/>
              <a:gd name="connsiteY2" fmla="*/ 471156 h 506354"/>
              <a:gd name="connsiteX3" fmla="*/ 223973 w 589558"/>
              <a:gd name="connsiteY3" fmla="*/ 506354 h 506354"/>
              <a:gd name="connsiteX4" fmla="*/ 0 w 589558"/>
              <a:gd name="connsiteY4" fmla="*/ 498017 h 506354"/>
              <a:gd name="connsiteX5" fmla="*/ 25787 w 589558"/>
              <a:gd name="connsiteY5" fmla="*/ 270751 h 506354"/>
              <a:gd name="connsiteX6" fmla="*/ 264986 w 589558"/>
              <a:gd name="connsiteY6" fmla="*/ 169302 h 506354"/>
              <a:gd name="connsiteX7" fmla="*/ 359471 w 589558"/>
              <a:gd name="connsiteY7" fmla="*/ 0 h 506354"/>
              <a:gd name="connsiteX8" fmla="*/ 417487 w 589558"/>
              <a:gd name="connsiteY8" fmla="*/ 126134 h 506354"/>
              <a:gd name="connsiteX0" fmla="*/ 417487 w 589558"/>
              <a:gd name="connsiteY0" fmla="*/ 126134 h 506354"/>
              <a:gd name="connsiteX1" fmla="*/ 589558 w 589558"/>
              <a:gd name="connsiteY1" fmla="*/ 411614 h 506354"/>
              <a:gd name="connsiteX2" fmla="*/ 435327 w 589558"/>
              <a:gd name="connsiteY2" fmla="*/ 471156 h 506354"/>
              <a:gd name="connsiteX3" fmla="*/ 223973 w 589558"/>
              <a:gd name="connsiteY3" fmla="*/ 506354 h 506354"/>
              <a:gd name="connsiteX4" fmla="*/ 0 w 589558"/>
              <a:gd name="connsiteY4" fmla="*/ 498017 h 506354"/>
              <a:gd name="connsiteX5" fmla="*/ 13826 w 589558"/>
              <a:gd name="connsiteY5" fmla="*/ 270751 h 506354"/>
              <a:gd name="connsiteX6" fmla="*/ 264986 w 589558"/>
              <a:gd name="connsiteY6" fmla="*/ 169302 h 506354"/>
              <a:gd name="connsiteX7" fmla="*/ 359471 w 589558"/>
              <a:gd name="connsiteY7" fmla="*/ 0 h 506354"/>
              <a:gd name="connsiteX8" fmla="*/ 417487 w 589558"/>
              <a:gd name="connsiteY8" fmla="*/ 126134 h 506354"/>
              <a:gd name="connsiteX0" fmla="*/ 417487 w 589558"/>
              <a:gd name="connsiteY0" fmla="*/ 126134 h 498017"/>
              <a:gd name="connsiteX1" fmla="*/ 589558 w 589558"/>
              <a:gd name="connsiteY1" fmla="*/ 411614 h 498017"/>
              <a:gd name="connsiteX2" fmla="*/ 435327 w 589558"/>
              <a:gd name="connsiteY2" fmla="*/ 471156 h 498017"/>
              <a:gd name="connsiteX3" fmla="*/ 227961 w 589558"/>
              <a:gd name="connsiteY3" fmla="*/ 478443 h 498017"/>
              <a:gd name="connsiteX4" fmla="*/ 0 w 589558"/>
              <a:gd name="connsiteY4" fmla="*/ 498017 h 498017"/>
              <a:gd name="connsiteX5" fmla="*/ 13826 w 589558"/>
              <a:gd name="connsiteY5" fmla="*/ 270751 h 498017"/>
              <a:gd name="connsiteX6" fmla="*/ 264986 w 589558"/>
              <a:gd name="connsiteY6" fmla="*/ 169302 h 498017"/>
              <a:gd name="connsiteX7" fmla="*/ 359471 w 589558"/>
              <a:gd name="connsiteY7" fmla="*/ 0 h 498017"/>
              <a:gd name="connsiteX8" fmla="*/ 417487 w 589558"/>
              <a:gd name="connsiteY8" fmla="*/ 126134 h 498017"/>
              <a:gd name="connsiteX0" fmla="*/ 417487 w 589558"/>
              <a:gd name="connsiteY0" fmla="*/ 126134 h 498017"/>
              <a:gd name="connsiteX1" fmla="*/ 589558 w 589558"/>
              <a:gd name="connsiteY1" fmla="*/ 411614 h 498017"/>
              <a:gd name="connsiteX2" fmla="*/ 435327 w 589558"/>
              <a:gd name="connsiteY2" fmla="*/ 471156 h 498017"/>
              <a:gd name="connsiteX3" fmla="*/ 0 w 589558"/>
              <a:gd name="connsiteY3" fmla="*/ 498017 h 498017"/>
              <a:gd name="connsiteX4" fmla="*/ 13826 w 589558"/>
              <a:gd name="connsiteY4" fmla="*/ 270751 h 498017"/>
              <a:gd name="connsiteX5" fmla="*/ 264986 w 589558"/>
              <a:gd name="connsiteY5" fmla="*/ 169302 h 498017"/>
              <a:gd name="connsiteX6" fmla="*/ 359471 w 589558"/>
              <a:gd name="connsiteY6" fmla="*/ 0 h 498017"/>
              <a:gd name="connsiteX7" fmla="*/ 417487 w 589558"/>
              <a:gd name="connsiteY7" fmla="*/ 126134 h 49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9558" h="498017">
                <a:moveTo>
                  <a:pt x="417487" y="126134"/>
                </a:moveTo>
                <a:lnTo>
                  <a:pt x="589558" y="411614"/>
                </a:lnTo>
                <a:lnTo>
                  <a:pt x="435327" y="471156"/>
                </a:lnTo>
                <a:lnTo>
                  <a:pt x="0" y="498017"/>
                </a:lnTo>
                <a:lnTo>
                  <a:pt x="13826" y="270751"/>
                </a:lnTo>
                <a:lnTo>
                  <a:pt x="264986" y="169302"/>
                </a:lnTo>
                <a:lnTo>
                  <a:pt x="359471" y="0"/>
                </a:lnTo>
                <a:lnTo>
                  <a:pt x="417487" y="126134"/>
                </a:lnTo>
                <a:close/>
              </a:path>
            </a:pathLst>
          </a:custGeom>
          <a:solidFill>
            <a:srgbClr val="FF9933">
              <a:alpha val="49804"/>
            </a:srgbClr>
          </a:solidFill>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フリーフォーム: 図形 101">
            <a:extLst>
              <a:ext uri="{FF2B5EF4-FFF2-40B4-BE49-F238E27FC236}">
                <a16:creationId xmlns:a16="http://schemas.microsoft.com/office/drawing/2014/main" id="{A37E1CB1-974D-BE0B-51AC-4968CE420FCF}"/>
              </a:ext>
            </a:extLst>
          </p:cNvPr>
          <p:cNvSpPr/>
          <p:nvPr/>
        </p:nvSpPr>
        <p:spPr>
          <a:xfrm>
            <a:off x="1883547" y="3751379"/>
            <a:ext cx="1612017" cy="2083947"/>
          </a:xfrm>
          <a:custGeom>
            <a:avLst/>
            <a:gdLst>
              <a:gd name="connsiteX0" fmla="*/ 309033 w 1519767"/>
              <a:gd name="connsiteY0" fmla="*/ 0 h 2074334"/>
              <a:gd name="connsiteX1" fmla="*/ 127000 w 1519767"/>
              <a:gd name="connsiteY1" fmla="*/ 385234 h 2074334"/>
              <a:gd name="connsiteX2" fmla="*/ 325967 w 1519767"/>
              <a:gd name="connsiteY2" fmla="*/ 347134 h 2074334"/>
              <a:gd name="connsiteX3" fmla="*/ 554567 w 1519767"/>
              <a:gd name="connsiteY3" fmla="*/ 1032934 h 2074334"/>
              <a:gd name="connsiteX4" fmla="*/ 495300 w 1519767"/>
              <a:gd name="connsiteY4" fmla="*/ 1071034 h 2074334"/>
              <a:gd name="connsiteX5" fmla="*/ 135467 w 1519767"/>
              <a:gd name="connsiteY5" fmla="*/ 893234 h 2074334"/>
              <a:gd name="connsiteX6" fmla="*/ 232833 w 1519767"/>
              <a:gd name="connsiteY6" fmla="*/ 783167 h 2074334"/>
              <a:gd name="connsiteX7" fmla="*/ 0 w 1519767"/>
              <a:gd name="connsiteY7" fmla="*/ 838200 h 2074334"/>
              <a:gd name="connsiteX8" fmla="*/ 12700 w 1519767"/>
              <a:gd name="connsiteY8" fmla="*/ 1100667 h 2074334"/>
              <a:gd name="connsiteX9" fmla="*/ 71967 w 1519767"/>
              <a:gd name="connsiteY9" fmla="*/ 1020234 h 2074334"/>
              <a:gd name="connsiteX10" fmla="*/ 533400 w 1519767"/>
              <a:gd name="connsiteY10" fmla="*/ 1299634 h 2074334"/>
              <a:gd name="connsiteX11" fmla="*/ 533400 w 1519767"/>
              <a:gd name="connsiteY11" fmla="*/ 1418167 h 2074334"/>
              <a:gd name="connsiteX12" fmla="*/ 177800 w 1519767"/>
              <a:gd name="connsiteY12" fmla="*/ 1663700 h 2074334"/>
              <a:gd name="connsiteX13" fmla="*/ 122767 w 1519767"/>
              <a:gd name="connsiteY13" fmla="*/ 1583267 h 2074334"/>
              <a:gd name="connsiteX14" fmla="*/ 93133 w 1519767"/>
              <a:gd name="connsiteY14" fmla="*/ 1854200 h 2074334"/>
              <a:gd name="connsiteX15" fmla="*/ 304800 w 1519767"/>
              <a:gd name="connsiteY15" fmla="*/ 1871134 h 2074334"/>
              <a:gd name="connsiteX16" fmla="*/ 254000 w 1519767"/>
              <a:gd name="connsiteY16" fmla="*/ 1786467 h 2074334"/>
              <a:gd name="connsiteX17" fmla="*/ 605367 w 1519767"/>
              <a:gd name="connsiteY17" fmla="*/ 1604434 h 2074334"/>
              <a:gd name="connsiteX18" fmla="*/ 605367 w 1519767"/>
              <a:gd name="connsiteY18" fmla="*/ 1905000 h 2074334"/>
              <a:gd name="connsiteX19" fmla="*/ 440267 w 1519767"/>
              <a:gd name="connsiteY19" fmla="*/ 1888067 h 2074334"/>
              <a:gd name="connsiteX20" fmla="*/ 664633 w 1519767"/>
              <a:gd name="connsiteY20" fmla="*/ 2074334 h 2074334"/>
              <a:gd name="connsiteX21" fmla="*/ 905933 w 1519767"/>
              <a:gd name="connsiteY21" fmla="*/ 1905000 h 2074334"/>
              <a:gd name="connsiteX22" fmla="*/ 791633 w 1519767"/>
              <a:gd name="connsiteY22" fmla="*/ 1900767 h 2074334"/>
              <a:gd name="connsiteX23" fmla="*/ 783167 w 1519767"/>
              <a:gd name="connsiteY23" fmla="*/ 1621367 h 2074334"/>
              <a:gd name="connsiteX24" fmla="*/ 1329267 w 1519767"/>
              <a:gd name="connsiteY24" fmla="*/ 1710267 h 2074334"/>
              <a:gd name="connsiteX25" fmla="*/ 1329267 w 1519767"/>
              <a:gd name="connsiteY25" fmla="*/ 1837267 h 2074334"/>
              <a:gd name="connsiteX26" fmla="*/ 1519767 w 1519767"/>
              <a:gd name="connsiteY26" fmla="*/ 1676400 h 2074334"/>
              <a:gd name="connsiteX27" fmla="*/ 1337733 w 1519767"/>
              <a:gd name="connsiteY27" fmla="*/ 1443567 h 2074334"/>
              <a:gd name="connsiteX28" fmla="*/ 1346200 w 1519767"/>
              <a:gd name="connsiteY28" fmla="*/ 1557867 h 2074334"/>
              <a:gd name="connsiteX29" fmla="*/ 829733 w 1519767"/>
              <a:gd name="connsiteY29" fmla="*/ 1473200 h 2074334"/>
              <a:gd name="connsiteX30" fmla="*/ 829733 w 1519767"/>
              <a:gd name="connsiteY30" fmla="*/ 1316567 h 2074334"/>
              <a:gd name="connsiteX31" fmla="*/ 1143000 w 1519767"/>
              <a:gd name="connsiteY31" fmla="*/ 1159934 h 2074334"/>
              <a:gd name="connsiteX32" fmla="*/ 1176867 w 1519767"/>
              <a:gd name="connsiteY32" fmla="*/ 1282700 h 2074334"/>
              <a:gd name="connsiteX33" fmla="*/ 1274233 w 1519767"/>
              <a:gd name="connsiteY33" fmla="*/ 1079500 h 2074334"/>
              <a:gd name="connsiteX34" fmla="*/ 1071033 w 1519767"/>
              <a:gd name="connsiteY34" fmla="*/ 889000 h 2074334"/>
              <a:gd name="connsiteX35" fmla="*/ 1092200 w 1519767"/>
              <a:gd name="connsiteY35" fmla="*/ 1020234 h 2074334"/>
              <a:gd name="connsiteX36" fmla="*/ 825500 w 1519767"/>
              <a:gd name="connsiteY36" fmla="*/ 1117600 h 2074334"/>
              <a:gd name="connsiteX37" fmla="*/ 554567 w 1519767"/>
              <a:gd name="connsiteY37" fmla="*/ 275167 h 2074334"/>
              <a:gd name="connsiteX38" fmla="*/ 728133 w 1519767"/>
              <a:gd name="connsiteY38" fmla="*/ 220134 h 2074334"/>
              <a:gd name="connsiteX39" fmla="*/ 364067 w 1519767"/>
              <a:gd name="connsiteY39" fmla="*/ 4234 h 2074334"/>
              <a:gd name="connsiteX40" fmla="*/ 309033 w 1519767"/>
              <a:gd name="connsiteY40" fmla="*/ 0 h 2074334"/>
              <a:gd name="connsiteX0" fmla="*/ 309033 w 1519767"/>
              <a:gd name="connsiteY0" fmla="*/ 0 h 2074334"/>
              <a:gd name="connsiteX1" fmla="*/ 127000 w 1519767"/>
              <a:gd name="connsiteY1" fmla="*/ 385234 h 2074334"/>
              <a:gd name="connsiteX2" fmla="*/ 325967 w 1519767"/>
              <a:gd name="connsiteY2" fmla="*/ 347134 h 2074334"/>
              <a:gd name="connsiteX3" fmla="*/ 554567 w 1519767"/>
              <a:gd name="connsiteY3" fmla="*/ 1032934 h 2074334"/>
              <a:gd name="connsiteX4" fmla="*/ 495300 w 1519767"/>
              <a:gd name="connsiteY4" fmla="*/ 1071034 h 2074334"/>
              <a:gd name="connsiteX5" fmla="*/ 135467 w 1519767"/>
              <a:gd name="connsiteY5" fmla="*/ 893234 h 2074334"/>
              <a:gd name="connsiteX6" fmla="*/ 232833 w 1519767"/>
              <a:gd name="connsiteY6" fmla="*/ 783167 h 2074334"/>
              <a:gd name="connsiteX7" fmla="*/ 0 w 1519767"/>
              <a:gd name="connsiteY7" fmla="*/ 838200 h 2074334"/>
              <a:gd name="connsiteX8" fmla="*/ 12700 w 1519767"/>
              <a:gd name="connsiteY8" fmla="*/ 1100667 h 2074334"/>
              <a:gd name="connsiteX9" fmla="*/ 71967 w 1519767"/>
              <a:gd name="connsiteY9" fmla="*/ 1020234 h 2074334"/>
              <a:gd name="connsiteX10" fmla="*/ 533400 w 1519767"/>
              <a:gd name="connsiteY10" fmla="*/ 1299634 h 2074334"/>
              <a:gd name="connsiteX11" fmla="*/ 533400 w 1519767"/>
              <a:gd name="connsiteY11" fmla="*/ 1418167 h 2074334"/>
              <a:gd name="connsiteX12" fmla="*/ 177800 w 1519767"/>
              <a:gd name="connsiteY12" fmla="*/ 1663700 h 2074334"/>
              <a:gd name="connsiteX13" fmla="*/ 122767 w 1519767"/>
              <a:gd name="connsiteY13" fmla="*/ 1583267 h 2074334"/>
              <a:gd name="connsiteX14" fmla="*/ 93133 w 1519767"/>
              <a:gd name="connsiteY14" fmla="*/ 1854200 h 2074334"/>
              <a:gd name="connsiteX15" fmla="*/ 304800 w 1519767"/>
              <a:gd name="connsiteY15" fmla="*/ 1871134 h 2074334"/>
              <a:gd name="connsiteX16" fmla="*/ 254000 w 1519767"/>
              <a:gd name="connsiteY16" fmla="*/ 1786467 h 2074334"/>
              <a:gd name="connsiteX17" fmla="*/ 605367 w 1519767"/>
              <a:gd name="connsiteY17" fmla="*/ 1604434 h 2074334"/>
              <a:gd name="connsiteX18" fmla="*/ 605367 w 1519767"/>
              <a:gd name="connsiteY18" fmla="*/ 1905000 h 2074334"/>
              <a:gd name="connsiteX19" fmla="*/ 440267 w 1519767"/>
              <a:gd name="connsiteY19" fmla="*/ 1888067 h 2074334"/>
              <a:gd name="connsiteX20" fmla="*/ 664633 w 1519767"/>
              <a:gd name="connsiteY20" fmla="*/ 2074334 h 2074334"/>
              <a:gd name="connsiteX21" fmla="*/ 905933 w 1519767"/>
              <a:gd name="connsiteY21" fmla="*/ 1905000 h 2074334"/>
              <a:gd name="connsiteX22" fmla="*/ 791633 w 1519767"/>
              <a:gd name="connsiteY22" fmla="*/ 1900767 h 2074334"/>
              <a:gd name="connsiteX23" fmla="*/ 783167 w 1519767"/>
              <a:gd name="connsiteY23" fmla="*/ 1621367 h 2074334"/>
              <a:gd name="connsiteX24" fmla="*/ 1329267 w 1519767"/>
              <a:gd name="connsiteY24" fmla="*/ 1710267 h 2074334"/>
              <a:gd name="connsiteX25" fmla="*/ 1329267 w 1519767"/>
              <a:gd name="connsiteY25" fmla="*/ 1837267 h 2074334"/>
              <a:gd name="connsiteX26" fmla="*/ 1519767 w 1519767"/>
              <a:gd name="connsiteY26" fmla="*/ 1676400 h 2074334"/>
              <a:gd name="connsiteX27" fmla="*/ 1337733 w 1519767"/>
              <a:gd name="connsiteY27" fmla="*/ 1443567 h 2074334"/>
              <a:gd name="connsiteX28" fmla="*/ 1346200 w 1519767"/>
              <a:gd name="connsiteY28" fmla="*/ 1557867 h 2074334"/>
              <a:gd name="connsiteX29" fmla="*/ 829733 w 1519767"/>
              <a:gd name="connsiteY29" fmla="*/ 1473200 h 2074334"/>
              <a:gd name="connsiteX30" fmla="*/ 829733 w 1519767"/>
              <a:gd name="connsiteY30" fmla="*/ 1316567 h 2074334"/>
              <a:gd name="connsiteX31" fmla="*/ 1143000 w 1519767"/>
              <a:gd name="connsiteY31" fmla="*/ 1159934 h 2074334"/>
              <a:gd name="connsiteX32" fmla="*/ 1176867 w 1519767"/>
              <a:gd name="connsiteY32" fmla="*/ 1282700 h 2074334"/>
              <a:gd name="connsiteX33" fmla="*/ 1274233 w 1519767"/>
              <a:gd name="connsiteY33" fmla="*/ 1079500 h 2074334"/>
              <a:gd name="connsiteX34" fmla="*/ 1071033 w 1519767"/>
              <a:gd name="connsiteY34" fmla="*/ 889000 h 2074334"/>
              <a:gd name="connsiteX35" fmla="*/ 1092200 w 1519767"/>
              <a:gd name="connsiteY35" fmla="*/ 1020234 h 2074334"/>
              <a:gd name="connsiteX36" fmla="*/ 825500 w 1519767"/>
              <a:gd name="connsiteY36" fmla="*/ 1117600 h 2074334"/>
              <a:gd name="connsiteX37" fmla="*/ 554567 w 1519767"/>
              <a:gd name="connsiteY37" fmla="*/ 275167 h 2074334"/>
              <a:gd name="connsiteX38" fmla="*/ 728133 w 1519767"/>
              <a:gd name="connsiteY38" fmla="*/ 220134 h 2074334"/>
              <a:gd name="connsiteX39" fmla="*/ 309033 w 1519767"/>
              <a:gd name="connsiteY39" fmla="*/ 0 h 2074334"/>
              <a:gd name="connsiteX0" fmla="*/ 371441 w 1519767"/>
              <a:gd name="connsiteY0" fmla="*/ 0 h 2074334"/>
              <a:gd name="connsiteX1" fmla="*/ 127000 w 1519767"/>
              <a:gd name="connsiteY1" fmla="*/ 385234 h 2074334"/>
              <a:gd name="connsiteX2" fmla="*/ 325967 w 1519767"/>
              <a:gd name="connsiteY2" fmla="*/ 347134 h 2074334"/>
              <a:gd name="connsiteX3" fmla="*/ 554567 w 1519767"/>
              <a:gd name="connsiteY3" fmla="*/ 1032934 h 2074334"/>
              <a:gd name="connsiteX4" fmla="*/ 495300 w 1519767"/>
              <a:gd name="connsiteY4" fmla="*/ 1071034 h 2074334"/>
              <a:gd name="connsiteX5" fmla="*/ 135467 w 1519767"/>
              <a:gd name="connsiteY5" fmla="*/ 893234 h 2074334"/>
              <a:gd name="connsiteX6" fmla="*/ 232833 w 1519767"/>
              <a:gd name="connsiteY6" fmla="*/ 783167 h 2074334"/>
              <a:gd name="connsiteX7" fmla="*/ 0 w 1519767"/>
              <a:gd name="connsiteY7" fmla="*/ 838200 h 2074334"/>
              <a:gd name="connsiteX8" fmla="*/ 12700 w 1519767"/>
              <a:gd name="connsiteY8" fmla="*/ 1100667 h 2074334"/>
              <a:gd name="connsiteX9" fmla="*/ 71967 w 1519767"/>
              <a:gd name="connsiteY9" fmla="*/ 1020234 h 2074334"/>
              <a:gd name="connsiteX10" fmla="*/ 533400 w 1519767"/>
              <a:gd name="connsiteY10" fmla="*/ 1299634 h 2074334"/>
              <a:gd name="connsiteX11" fmla="*/ 533400 w 1519767"/>
              <a:gd name="connsiteY11" fmla="*/ 1418167 h 2074334"/>
              <a:gd name="connsiteX12" fmla="*/ 177800 w 1519767"/>
              <a:gd name="connsiteY12" fmla="*/ 1663700 h 2074334"/>
              <a:gd name="connsiteX13" fmla="*/ 122767 w 1519767"/>
              <a:gd name="connsiteY13" fmla="*/ 1583267 h 2074334"/>
              <a:gd name="connsiteX14" fmla="*/ 93133 w 1519767"/>
              <a:gd name="connsiteY14" fmla="*/ 1854200 h 2074334"/>
              <a:gd name="connsiteX15" fmla="*/ 304800 w 1519767"/>
              <a:gd name="connsiteY15" fmla="*/ 1871134 h 2074334"/>
              <a:gd name="connsiteX16" fmla="*/ 254000 w 1519767"/>
              <a:gd name="connsiteY16" fmla="*/ 1786467 h 2074334"/>
              <a:gd name="connsiteX17" fmla="*/ 605367 w 1519767"/>
              <a:gd name="connsiteY17" fmla="*/ 1604434 h 2074334"/>
              <a:gd name="connsiteX18" fmla="*/ 605367 w 1519767"/>
              <a:gd name="connsiteY18" fmla="*/ 1905000 h 2074334"/>
              <a:gd name="connsiteX19" fmla="*/ 440267 w 1519767"/>
              <a:gd name="connsiteY19" fmla="*/ 1888067 h 2074334"/>
              <a:gd name="connsiteX20" fmla="*/ 664633 w 1519767"/>
              <a:gd name="connsiteY20" fmla="*/ 2074334 h 2074334"/>
              <a:gd name="connsiteX21" fmla="*/ 905933 w 1519767"/>
              <a:gd name="connsiteY21" fmla="*/ 1905000 h 2074334"/>
              <a:gd name="connsiteX22" fmla="*/ 791633 w 1519767"/>
              <a:gd name="connsiteY22" fmla="*/ 1900767 h 2074334"/>
              <a:gd name="connsiteX23" fmla="*/ 783167 w 1519767"/>
              <a:gd name="connsiteY23" fmla="*/ 1621367 h 2074334"/>
              <a:gd name="connsiteX24" fmla="*/ 1329267 w 1519767"/>
              <a:gd name="connsiteY24" fmla="*/ 1710267 h 2074334"/>
              <a:gd name="connsiteX25" fmla="*/ 1329267 w 1519767"/>
              <a:gd name="connsiteY25" fmla="*/ 1837267 h 2074334"/>
              <a:gd name="connsiteX26" fmla="*/ 1519767 w 1519767"/>
              <a:gd name="connsiteY26" fmla="*/ 1676400 h 2074334"/>
              <a:gd name="connsiteX27" fmla="*/ 1337733 w 1519767"/>
              <a:gd name="connsiteY27" fmla="*/ 1443567 h 2074334"/>
              <a:gd name="connsiteX28" fmla="*/ 1346200 w 1519767"/>
              <a:gd name="connsiteY28" fmla="*/ 1557867 h 2074334"/>
              <a:gd name="connsiteX29" fmla="*/ 829733 w 1519767"/>
              <a:gd name="connsiteY29" fmla="*/ 1473200 h 2074334"/>
              <a:gd name="connsiteX30" fmla="*/ 829733 w 1519767"/>
              <a:gd name="connsiteY30" fmla="*/ 1316567 h 2074334"/>
              <a:gd name="connsiteX31" fmla="*/ 1143000 w 1519767"/>
              <a:gd name="connsiteY31" fmla="*/ 1159934 h 2074334"/>
              <a:gd name="connsiteX32" fmla="*/ 1176867 w 1519767"/>
              <a:gd name="connsiteY32" fmla="*/ 1282700 h 2074334"/>
              <a:gd name="connsiteX33" fmla="*/ 1274233 w 1519767"/>
              <a:gd name="connsiteY33" fmla="*/ 1079500 h 2074334"/>
              <a:gd name="connsiteX34" fmla="*/ 1071033 w 1519767"/>
              <a:gd name="connsiteY34" fmla="*/ 889000 h 2074334"/>
              <a:gd name="connsiteX35" fmla="*/ 1092200 w 1519767"/>
              <a:gd name="connsiteY35" fmla="*/ 1020234 h 2074334"/>
              <a:gd name="connsiteX36" fmla="*/ 825500 w 1519767"/>
              <a:gd name="connsiteY36" fmla="*/ 1117600 h 2074334"/>
              <a:gd name="connsiteX37" fmla="*/ 554567 w 1519767"/>
              <a:gd name="connsiteY37" fmla="*/ 275167 h 2074334"/>
              <a:gd name="connsiteX38" fmla="*/ 728133 w 1519767"/>
              <a:gd name="connsiteY38" fmla="*/ 220134 h 2074334"/>
              <a:gd name="connsiteX39" fmla="*/ 371441 w 1519767"/>
              <a:gd name="connsiteY39" fmla="*/ 0 h 2074334"/>
              <a:gd name="connsiteX0" fmla="*/ 402645 w 1519767"/>
              <a:gd name="connsiteY0" fmla="*/ 0 h 1989447"/>
              <a:gd name="connsiteX1" fmla="*/ 127000 w 1519767"/>
              <a:gd name="connsiteY1" fmla="*/ 300347 h 1989447"/>
              <a:gd name="connsiteX2" fmla="*/ 325967 w 1519767"/>
              <a:gd name="connsiteY2" fmla="*/ 262247 h 1989447"/>
              <a:gd name="connsiteX3" fmla="*/ 554567 w 1519767"/>
              <a:gd name="connsiteY3" fmla="*/ 948047 h 1989447"/>
              <a:gd name="connsiteX4" fmla="*/ 495300 w 1519767"/>
              <a:gd name="connsiteY4" fmla="*/ 986147 h 1989447"/>
              <a:gd name="connsiteX5" fmla="*/ 135467 w 1519767"/>
              <a:gd name="connsiteY5" fmla="*/ 808347 h 1989447"/>
              <a:gd name="connsiteX6" fmla="*/ 232833 w 1519767"/>
              <a:gd name="connsiteY6" fmla="*/ 698280 h 1989447"/>
              <a:gd name="connsiteX7" fmla="*/ 0 w 1519767"/>
              <a:gd name="connsiteY7" fmla="*/ 753313 h 1989447"/>
              <a:gd name="connsiteX8" fmla="*/ 12700 w 1519767"/>
              <a:gd name="connsiteY8" fmla="*/ 1015780 h 1989447"/>
              <a:gd name="connsiteX9" fmla="*/ 71967 w 1519767"/>
              <a:gd name="connsiteY9" fmla="*/ 935347 h 1989447"/>
              <a:gd name="connsiteX10" fmla="*/ 533400 w 1519767"/>
              <a:gd name="connsiteY10" fmla="*/ 1214747 h 1989447"/>
              <a:gd name="connsiteX11" fmla="*/ 533400 w 1519767"/>
              <a:gd name="connsiteY11" fmla="*/ 1333280 h 1989447"/>
              <a:gd name="connsiteX12" fmla="*/ 177800 w 1519767"/>
              <a:gd name="connsiteY12" fmla="*/ 1578813 h 1989447"/>
              <a:gd name="connsiteX13" fmla="*/ 122767 w 1519767"/>
              <a:gd name="connsiteY13" fmla="*/ 1498380 h 1989447"/>
              <a:gd name="connsiteX14" fmla="*/ 93133 w 1519767"/>
              <a:gd name="connsiteY14" fmla="*/ 1769313 h 1989447"/>
              <a:gd name="connsiteX15" fmla="*/ 304800 w 1519767"/>
              <a:gd name="connsiteY15" fmla="*/ 1786247 h 1989447"/>
              <a:gd name="connsiteX16" fmla="*/ 254000 w 1519767"/>
              <a:gd name="connsiteY16" fmla="*/ 1701580 h 1989447"/>
              <a:gd name="connsiteX17" fmla="*/ 605367 w 1519767"/>
              <a:gd name="connsiteY17" fmla="*/ 1519547 h 1989447"/>
              <a:gd name="connsiteX18" fmla="*/ 605367 w 1519767"/>
              <a:gd name="connsiteY18" fmla="*/ 1820113 h 1989447"/>
              <a:gd name="connsiteX19" fmla="*/ 440267 w 1519767"/>
              <a:gd name="connsiteY19" fmla="*/ 1803180 h 1989447"/>
              <a:gd name="connsiteX20" fmla="*/ 664633 w 1519767"/>
              <a:gd name="connsiteY20" fmla="*/ 1989447 h 1989447"/>
              <a:gd name="connsiteX21" fmla="*/ 905933 w 1519767"/>
              <a:gd name="connsiteY21" fmla="*/ 1820113 h 1989447"/>
              <a:gd name="connsiteX22" fmla="*/ 791633 w 1519767"/>
              <a:gd name="connsiteY22" fmla="*/ 1815880 h 1989447"/>
              <a:gd name="connsiteX23" fmla="*/ 783167 w 1519767"/>
              <a:gd name="connsiteY23" fmla="*/ 1536480 h 1989447"/>
              <a:gd name="connsiteX24" fmla="*/ 1329267 w 1519767"/>
              <a:gd name="connsiteY24" fmla="*/ 1625380 h 1989447"/>
              <a:gd name="connsiteX25" fmla="*/ 1329267 w 1519767"/>
              <a:gd name="connsiteY25" fmla="*/ 1752380 h 1989447"/>
              <a:gd name="connsiteX26" fmla="*/ 1519767 w 1519767"/>
              <a:gd name="connsiteY26" fmla="*/ 1591513 h 1989447"/>
              <a:gd name="connsiteX27" fmla="*/ 1337733 w 1519767"/>
              <a:gd name="connsiteY27" fmla="*/ 1358680 h 1989447"/>
              <a:gd name="connsiteX28" fmla="*/ 1346200 w 1519767"/>
              <a:gd name="connsiteY28" fmla="*/ 1472980 h 1989447"/>
              <a:gd name="connsiteX29" fmla="*/ 829733 w 1519767"/>
              <a:gd name="connsiteY29" fmla="*/ 1388313 h 1989447"/>
              <a:gd name="connsiteX30" fmla="*/ 829733 w 1519767"/>
              <a:gd name="connsiteY30" fmla="*/ 1231680 h 1989447"/>
              <a:gd name="connsiteX31" fmla="*/ 1143000 w 1519767"/>
              <a:gd name="connsiteY31" fmla="*/ 1075047 h 1989447"/>
              <a:gd name="connsiteX32" fmla="*/ 1176867 w 1519767"/>
              <a:gd name="connsiteY32" fmla="*/ 1197813 h 1989447"/>
              <a:gd name="connsiteX33" fmla="*/ 1274233 w 1519767"/>
              <a:gd name="connsiteY33" fmla="*/ 994613 h 1989447"/>
              <a:gd name="connsiteX34" fmla="*/ 1071033 w 1519767"/>
              <a:gd name="connsiteY34" fmla="*/ 804113 h 1989447"/>
              <a:gd name="connsiteX35" fmla="*/ 1092200 w 1519767"/>
              <a:gd name="connsiteY35" fmla="*/ 935347 h 1989447"/>
              <a:gd name="connsiteX36" fmla="*/ 825500 w 1519767"/>
              <a:gd name="connsiteY36" fmla="*/ 1032713 h 1989447"/>
              <a:gd name="connsiteX37" fmla="*/ 554567 w 1519767"/>
              <a:gd name="connsiteY37" fmla="*/ 190280 h 1989447"/>
              <a:gd name="connsiteX38" fmla="*/ 728133 w 1519767"/>
              <a:gd name="connsiteY38" fmla="*/ 135247 h 1989447"/>
              <a:gd name="connsiteX39" fmla="*/ 402645 w 1519767"/>
              <a:gd name="connsiteY39" fmla="*/ 0 h 1989447"/>
              <a:gd name="connsiteX0" fmla="*/ 402645 w 1519767"/>
              <a:gd name="connsiteY0" fmla="*/ 0 h 1989447"/>
              <a:gd name="connsiteX1" fmla="*/ 127000 w 1519767"/>
              <a:gd name="connsiteY1" fmla="*/ 300347 h 1989447"/>
              <a:gd name="connsiteX2" fmla="*/ 325967 w 1519767"/>
              <a:gd name="connsiteY2" fmla="*/ 262247 h 1989447"/>
              <a:gd name="connsiteX3" fmla="*/ 554567 w 1519767"/>
              <a:gd name="connsiteY3" fmla="*/ 948047 h 1989447"/>
              <a:gd name="connsiteX4" fmla="*/ 495300 w 1519767"/>
              <a:gd name="connsiteY4" fmla="*/ 986147 h 1989447"/>
              <a:gd name="connsiteX5" fmla="*/ 135467 w 1519767"/>
              <a:gd name="connsiteY5" fmla="*/ 808347 h 1989447"/>
              <a:gd name="connsiteX6" fmla="*/ 232833 w 1519767"/>
              <a:gd name="connsiteY6" fmla="*/ 698280 h 1989447"/>
              <a:gd name="connsiteX7" fmla="*/ 0 w 1519767"/>
              <a:gd name="connsiteY7" fmla="*/ 753313 h 1989447"/>
              <a:gd name="connsiteX8" fmla="*/ 12700 w 1519767"/>
              <a:gd name="connsiteY8" fmla="*/ 1015780 h 1989447"/>
              <a:gd name="connsiteX9" fmla="*/ 71967 w 1519767"/>
              <a:gd name="connsiteY9" fmla="*/ 935347 h 1989447"/>
              <a:gd name="connsiteX10" fmla="*/ 533400 w 1519767"/>
              <a:gd name="connsiteY10" fmla="*/ 1214747 h 1989447"/>
              <a:gd name="connsiteX11" fmla="*/ 533400 w 1519767"/>
              <a:gd name="connsiteY11" fmla="*/ 1333280 h 1989447"/>
              <a:gd name="connsiteX12" fmla="*/ 177800 w 1519767"/>
              <a:gd name="connsiteY12" fmla="*/ 1578813 h 1989447"/>
              <a:gd name="connsiteX13" fmla="*/ 122767 w 1519767"/>
              <a:gd name="connsiteY13" fmla="*/ 1498380 h 1989447"/>
              <a:gd name="connsiteX14" fmla="*/ 93133 w 1519767"/>
              <a:gd name="connsiteY14" fmla="*/ 1769313 h 1989447"/>
              <a:gd name="connsiteX15" fmla="*/ 304800 w 1519767"/>
              <a:gd name="connsiteY15" fmla="*/ 1786247 h 1989447"/>
              <a:gd name="connsiteX16" fmla="*/ 254000 w 1519767"/>
              <a:gd name="connsiteY16" fmla="*/ 1701580 h 1989447"/>
              <a:gd name="connsiteX17" fmla="*/ 605367 w 1519767"/>
              <a:gd name="connsiteY17" fmla="*/ 1519547 h 1989447"/>
              <a:gd name="connsiteX18" fmla="*/ 605367 w 1519767"/>
              <a:gd name="connsiteY18" fmla="*/ 1820113 h 1989447"/>
              <a:gd name="connsiteX19" fmla="*/ 440267 w 1519767"/>
              <a:gd name="connsiteY19" fmla="*/ 1803180 h 1989447"/>
              <a:gd name="connsiteX20" fmla="*/ 664633 w 1519767"/>
              <a:gd name="connsiteY20" fmla="*/ 1989447 h 1989447"/>
              <a:gd name="connsiteX21" fmla="*/ 905933 w 1519767"/>
              <a:gd name="connsiteY21" fmla="*/ 1820113 h 1989447"/>
              <a:gd name="connsiteX22" fmla="*/ 791633 w 1519767"/>
              <a:gd name="connsiteY22" fmla="*/ 1815880 h 1989447"/>
              <a:gd name="connsiteX23" fmla="*/ 783167 w 1519767"/>
              <a:gd name="connsiteY23" fmla="*/ 1536480 h 1989447"/>
              <a:gd name="connsiteX24" fmla="*/ 1329267 w 1519767"/>
              <a:gd name="connsiteY24" fmla="*/ 1625380 h 1989447"/>
              <a:gd name="connsiteX25" fmla="*/ 1329267 w 1519767"/>
              <a:gd name="connsiteY25" fmla="*/ 1752380 h 1989447"/>
              <a:gd name="connsiteX26" fmla="*/ 1519767 w 1519767"/>
              <a:gd name="connsiteY26" fmla="*/ 1591513 h 1989447"/>
              <a:gd name="connsiteX27" fmla="*/ 1337733 w 1519767"/>
              <a:gd name="connsiteY27" fmla="*/ 1358680 h 1989447"/>
              <a:gd name="connsiteX28" fmla="*/ 1346200 w 1519767"/>
              <a:gd name="connsiteY28" fmla="*/ 1472980 h 1989447"/>
              <a:gd name="connsiteX29" fmla="*/ 829733 w 1519767"/>
              <a:gd name="connsiteY29" fmla="*/ 1388313 h 1989447"/>
              <a:gd name="connsiteX30" fmla="*/ 829733 w 1519767"/>
              <a:gd name="connsiteY30" fmla="*/ 1231680 h 1989447"/>
              <a:gd name="connsiteX31" fmla="*/ 1143000 w 1519767"/>
              <a:gd name="connsiteY31" fmla="*/ 1075047 h 1989447"/>
              <a:gd name="connsiteX32" fmla="*/ 1176867 w 1519767"/>
              <a:gd name="connsiteY32" fmla="*/ 1197813 h 1989447"/>
              <a:gd name="connsiteX33" fmla="*/ 1274233 w 1519767"/>
              <a:gd name="connsiteY33" fmla="*/ 994613 h 1989447"/>
              <a:gd name="connsiteX34" fmla="*/ 1071033 w 1519767"/>
              <a:gd name="connsiteY34" fmla="*/ 804113 h 1989447"/>
              <a:gd name="connsiteX35" fmla="*/ 1092200 w 1519767"/>
              <a:gd name="connsiteY35" fmla="*/ 935347 h 1989447"/>
              <a:gd name="connsiteX36" fmla="*/ 798197 w 1519767"/>
              <a:gd name="connsiteY36" fmla="*/ 1073135 h 1989447"/>
              <a:gd name="connsiteX37" fmla="*/ 554567 w 1519767"/>
              <a:gd name="connsiteY37" fmla="*/ 190280 h 1989447"/>
              <a:gd name="connsiteX38" fmla="*/ 728133 w 1519767"/>
              <a:gd name="connsiteY38" fmla="*/ 135247 h 1989447"/>
              <a:gd name="connsiteX39" fmla="*/ 402645 w 1519767"/>
              <a:gd name="connsiteY39" fmla="*/ 0 h 1989447"/>
              <a:gd name="connsiteX0" fmla="*/ 402645 w 1519767"/>
              <a:gd name="connsiteY0" fmla="*/ 0 h 1989447"/>
              <a:gd name="connsiteX1" fmla="*/ 127000 w 1519767"/>
              <a:gd name="connsiteY1" fmla="*/ 300347 h 1989447"/>
              <a:gd name="connsiteX2" fmla="*/ 325967 w 1519767"/>
              <a:gd name="connsiteY2" fmla="*/ 262247 h 1989447"/>
              <a:gd name="connsiteX3" fmla="*/ 554567 w 1519767"/>
              <a:gd name="connsiteY3" fmla="*/ 948047 h 1989447"/>
              <a:gd name="connsiteX4" fmla="*/ 495300 w 1519767"/>
              <a:gd name="connsiteY4" fmla="*/ 986147 h 1989447"/>
              <a:gd name="connsiteX5" fmla="*/ 135467 w 1519767"/>
              <a:gd name="connsiteY5" fmla="*/ 808347 h 1989447"/>
              <a:gd name="connsiteX6" fmla="*/ 232833 w 1519767"/>
              <a:gd name="connsiteY6" fmla="*/ 698280 h 1989447"/>
              <a:gd name="connsiteX7" fmla="*/ 0 w 1519767"/>
              <a:gd name="connsiteY7" fmla="*/ 753313 h 1989447"/>
              <a:gd name="connsiteX8" fmla="*/ 12700 w 1519767"/>
              <a:gd name="connsiteY8" fmla="*/ 1015780 h 1989447"/>
              <a:gd name="connsiteX9" fmla="*/ 71967 w 1519767"/>
              <a:gd name="connsiteY9" fmla="*/ 935347 h 1989447"/>
              <a:gd name="connsiteX10" fmla="*/ 533400 w 1519767"/>
              <a:gd name="connsiteY10" fmla="*/ 1214747 h 1989447"/>
              <a:gd name="connsiteX11" fmla="*/ 533400 w 1519767"/>
              <a:gd name="connsiteY11" fmla="*/ 1333280 h 1989447"/>
              <a:gd name="connsiteX12" fmla="*/ 177800 w 1519767"/>
              <a:gd name="connsiteY12" fmla="*/ 1578813 h 1989447"/>
              <a:gd name="connsiteX13" fmla="*/ 122767 w 1519767"/>
              <a:gd name="connsiteY13" fmla="*/ 1498380 h 1989447"/>
              <a:gd name="connsiteX14" fmla="*/ 93133 w 1519767"/>
              <a:gd name="connsiteY14" fmla="*/ 1769313 h 1989447"/>
              <a:gd name="connsiteX15" fmla="*/ 304800 w 1519767"/>
              <a:gd name="connsiteY15" fmla="*/ 1786247 h 1989447"/>
              <a:gd name="connsiteX16" fmla="*/ 254000 w 1519767"/>
              <a:gd name="connsiteY16" fmla="*/ 1701580 h 1989447"/>
              <a:gd name="connsiteX17" fmla="*/ 605367 w 1519767"/>
              <a:gd name="connsiteY17" fmla="*/ 1519547 h 1989447"/>
              <a:gd name="connsiteX18" fmla="*/ 605367 w 1519767"/>
              <a:gd name="connsiteY18" fmla="*/ 1820113 h 1989447"/>
              <a:gd name="connsiteX19" fmla="*/ 440267 w 1519767"/>
              <a:gd name="connsiteY19" fmla="*/ 1803180 h 1989447"/>
              <a:gd name="connsiteX20" fmla="*/ 664633 w 1519767"/>
              <a:gd name="connsiteY20" fmla="*/ 1989447 h 1989447"/>
              <a:gd name="connsiteX21" fmla="*/ 905933 w 1519767"/>
              <a:gd name="connsiteY21" fmla="*/ 1820113 h 1989447"/>
              <a:gd name="connsiteX22" fmla="*/ 768230 w 1519767"/>
              <a:gd name="connsiteY22" fmla="*/ 1815881 h 1989447"/>
              <a:gd name="connsiteX23" fmla="*/ 783167 w 1519767"/>
              <a:gd name="connsiteY23" fmla="*/ 1536480 h 1989447"/>
              <a:gd name="connsiteX24" fmla="*/ 1329267 w 1519767"/>
              <a:gd name="connsiteY24" fmla="*/ 1625380 h 1989447"/>
              <a:gd name="connsiteX25" fmla="*/ 1329267 w 1519767"/>
              <a:gd name="connsiteY25" fmla="*/ 1752380 h 1989447"/>
              <a:gd name="connsiteX26" fmla="*/ 1519767 w 1519767"/>
              <a:gd name="connsiteY26" fmla="*/ 1591513 h 1989447"/>
              <a:gd name="connsiteX27" fmla="*/ 1337733 w 1519767"/>
              <a:gd name="connsiteY27" fmla="*/ 1358680 h 1989447"/>
              <a:gd name="connsiteX28" fmla="*/ 1346200 w 1519767"/>
              <a:gd name="connsiteY28" fmla="*/ 1472980 h 1989447"/>
              <a:gd name="connsiteX29" fmla="*/ 829733 w 1519767"/>
              <a:gd name="connsiteY29" fmla="*/ 1388313 h 1989447"/>
              <a:gd name="connsiteX30" fmla="*/ 829733 w 1519767"/>
              <a:gd name="connsiteY30" fmla="*/ 1231680 h 1989447"/>
              <a:gd name="connsiteX31" fmla="*/ 1143000 w 1519767"/>
              <a:gd name="connsiteY31" fmla="*/ 1075047 h 1989447"/>
              <a:gd name="connsiteX32" fmla="*/ 1176867 w 1519767"/>
              <a:gd name="connsiteY32" fmla="*/ 1197813 h 1989447"/>
              <a:gd name="connsiteX33" fmla="*/ 1274233 w 1519767"/>
              <a:gd name="connsiteY33" fmla="*/ 994613 h 1989447"/>
              <a:gd name="connsiteX34" fmla="*/ 1071033 w 1519767"/>
              <a:gd name="connsiteY34" fmla="*/ 804113 h 1989447"/>
              <a:gd name="connsiteX35" fmla="*/ 1092200 w 1519767"/>
              <a:gd name="connsiteY35" fmla="*/ 935347 h 1989447"/>
              <a:gd name="connsiteX36" fmla="*/ 798197 w 1519767"/>
              <a:gd name="connsiteY36" fmla="*/ 1073135 h 1989447"/>
              <a:gd name="connsiteX37" fmla="*/ 554567 w 1519767"/>
              <a:gd name="connsiteY37" fmla="*/ 190280 h 1989447"/>
              <a:gd name="connsiteX38" fmla="*/ 728133 w 1519767"/>
              <a:gd name="connsiteY38" fmla="*/ 135247 h 1989447"/>
              <a:gd name="connsiteX39" fmla="*/ 402645 w 1519767"/>
              <a:gd name="connsiteY39" fmla="*/ 0 h 1989447"/>
              <a:gd name="connsiteX0" fmla="*/ 402645 w 1519767"/>
              <a:gd name="connsiteY0" fmla="*/ 0 h 1989447"/>
              <a:gd name="connsiteX1" fmla="*/ 127000 w 1519767"/>
              <a:gd name="connsiteY1" fmla="*/ 300347 h 1989447"/>
              <a:gd name="connsiteX2" fmla="*/ 325967 w 1519767"/>
              <a:gd name="connsiteY2" fmla="*/ 262247 h 1989447"/>
              <a:gd name="connsiteX3" fmla="*/ 554567 w 1519767"/>
              <a:gd name="connsiteY3" fmla="*/ 948047 h 1989447"/>
              <a:gd name="connsiteX4" fmla="*/ 495300 w 1519767"/>
              <a:gd name="connsiteY4" fmla="*/ 986147 h 1989447"/>
              <a:gd name="connsiteX5" fmla="*/ 135467 w 1519767"/>
              <a:gd name="connsiteY5" fmla="*/ 808347 h 1989447"/>
              <a:gd name="connsiteX6" fmla="*/ 232833 w 1519767"/>
              <a:gd name="connsiteY6" fmla="*/ 698280 h 1989447"/>
              <a:gd name="connsiteX7" fmla="*/ 0 w 1519767"/>
              <a:gd name="connsiteY7" fmla="*/ 753313 h 1989447"/>
              <a:gd name="connsiteX8" fmla="*/ 12700 w 1519767"/>
              <a:gd name="connsiteY8" fmla="*/ 1015780 h 1989447"/>
              <a:gd name="connsiteX9" fmla="*/ 71967 w 1519767"/>
              <a:gd name="connsiteY9" fmla="*/ 935347 h 1989447"/>
              <a:gd name="connsiteX10" fmla="*/ 533400 w 1519767"/>
              <a:gd name="connsiteY10" fmla="*/ 1214747 h 1989447"/>
              <a:gd name="connsiteX11" fmla="*/ 533400 w 1519767"/>
              <a:gd name="connsiteY11" fmla="*/ 1333280 h 1989447"/>
              <a:gd name="connsiteX12" fmla="*/ 177800 w 1519767"/>
              <a:gd name="connsiteY12" fmla="*/ 1578813 h 1989447"/>
              <a:gd name="connsiteX13" fmla="*/ 122767 w 1519767"/>
              <a:gd name="connsiteY13" fmla="*/ 1498380 h 1989447"/>
              <a:gd name="connsiteX14" fmla="*/ 93133 w 1519767"/>
              <a:gd name="connsiteY14" fmla="*/ 1769313 h 1989447"/>
              <a:gd name="connsiteX15" fmla="*/ 304800 w 1519767"/>
              <a:gd name="connsiteY15" fmla="*/ 1786247 h 1989447"/>
              <a:gd name="connsiteX16" fmla="*/ 254000 w 1519767"/>
              <a:gd name="connsiteY16" fmla="*/ 1701580 h 1989447"/>
              <a:gd name="connsiteX17" fmla="*/ 605367 w 1519767"/>
              <a:gd name="connsiteY17" fmla="*/ 1519547 h 1989447"/>
              <a:gd name="connsiteX18" fmla="*/ 597567 w 1519767"/>
              <a:gd name="connsiteY18" fmla="*/ 1807987 h 1989447"/>
              <a:gd name="connsiteX19" fmla="*/ 440267 w 1519767"/>
              <a:gd name="connsiteY19" fmla="*/ 1803180 h 1989447"/>
              <a:gd name="connsiteX20" fmla="*/ 664633 w 1519767"/>
              <a:gd name="connsiteY20" fmla="*/ 1989447 h 1989447"/>
              <a:gd name="connsiteX21" fmla="*/ 905933 w 1519767"/>
              <a:gd name="connsiteY21" fmla="*/ 1820113 h 1989447"/>
              <a:gd name="connsiteX22" fmla="*/ 768230 w 1519767"/>
              <a:gd name="connsiteY22" fmla="*/ 1815881 h 1989447"/>
              <a:gd name="connsiteX23" fmla="*/ 783167 w 1519767"/>
              <a:gd name="connsiteY23" fmla="*/ 1536480 h 1989447"/>
              <a:gd name="connsiteX24" fmla="*/ 1329267 w 1519767"/>
              <a:gd name="connsiteY24" fmla="*/ 1625380 h 1989447"/>
              <a:gd name="connsiteX25" fmla="*/ 1329267 w 1519767"/>
              <a:gd name="connsiteY25" fmla="*/ 1752380 h 1989447"/>
              <a:gd name="connsiteX26" fmla="*/ 1519767 w 1519767"/>
              <a:gd name="connsiteY26" fmla="*/ 1591513 h 1989447"/>
              <a:gd name="connsiteX27" fmla="*/ 1337733 w 1519767"/>
              <a:gd name="connsiteY27" fmla="*/ 1358680 h 1989447"/>
              <a:gd name="connsiteX28" fmla="*/ 1346200 w 1519767"/>
              <a:gd name="connsiteY28" fmla="*/ 1472980 h 1989447"/>
              <a:gd name="connsiteX29" fmla="*/ 829733 w 1519767"/>
              <a:gd name="connsiteY29" fmla="*/ 1388313 h 1989447"/>
              <a:gd name="connsiteX30" fmla="*/ 829733 w 1519767"/>
              <a:gd name="connsiteY30" fmla="*/ 1231680 h 1989447"/>
              <a:gd name="connsiteX31" fmla="*/ 1143000 w 1519767"/>
              <a:gd name="connsiteY31" fmla="*/ 1075047 h 1989447"/>
              <a:gd name="connsiteX32" fmla="*/ 1176867 w 1519767"/>
              <a:gd name="connsiteY32" fmla="*/ 1197813 h 1989447"/>
              <a:gd name="connsiteX33" fmla="*/ 1274233 w 1519767"/>
              <a:gd name="connsiteY33" fmla="*/ 994613 h 1989447"/>
              <a:gd name="connsiteX34" fmla="*/ 1071033 w 1519767"/>
              <a:gd name="connsiteY34" fmla="*/ 804113 h 1989447"/>
              <a:gd name="connsiteX35" fmla="*/ 1092200 w 1519767"/>
              <a:gd name="connsiteY35" fmla="*/ 935347 h 1989447"/>
              <a:gd name="connsiteX36" fmla="*/ 798197 w 1519767"/>
              <a:gd name="connsiteY36" fmla="*/ 1073135 h 1989447"/>
              <a:gd name="connsiteX37" fmla="*/ 554567 w 1519767"/>
              <a:gd name="connsiteY37" fmla="*/ 190280 h 1989447"/>
              <a:gd name="connsiteX38" fmla="*/ 728133 w 1519767"/>
              <a:gd name="connsiteY38" fmla="*/ 135247 h 1989447"/>
              <a:gd name="connsiteX39" fmla="*/ 402645 w 1519767"/>
              <a:gd name="connsiteY39" fmla="*/ 0 h 1989447"/>
              <a:gd name="connsiteX0" fmla="*/ 402645 w 1519767"/>
              <a:gd name="connsiteY0" fmla="*/ 0 h 1989447"/>
              <a:gd name="connsiteX1" fmla="*/ 127000 w 1519767"/>
              <a:gd name="connsiteY1" fmla="*/ 300347 h 1989447"/>
              <a:gd name="connsiteX2" fmla="*/ 325967 w 1519767"/>
              <a:gd name="connsiteY2" fmla="*/ 262247 h 1989447"/>
              <a:gd name="connsiteX3" fmla="*/ 554567 w 1519767"/>
              <a:gd name="connsiteY3" fmla="*/ 948047 h 1989447"/>
              <a:gd name="connsiteX4" fmla="*/ 495300 w 1519767"/>
              <a:gd name="connsiteY4" fmla="*/ 986147 h 1989447"/>
              <a:gd name="connsiteX5" fmla="*/ 135467 w 1519767"/>
              <a:gd name="connsiteY5" fmla="*/ 808347 h 1989447"/>
              <a:gd name="connsiteX6" fmla="*/ 232833 w 1519767"/>
              <a:gd name="connsiteY6" fmla="*/ 698280 h 1989447"/>
              <a:gd name="connsiteX7" fmla="*/ 0 w 1519767"/>
              <a:gd name="connsiteY7" fmla="*/ 753313 h 1989447"/>
              <a:gd name="connsiteX8" fmla="*/ 12700 w 1519767"/>
              <a:gd name="connsiteY8" fmla="*/ 1015780 h 1989447"/>
              <a:gd name="connsiteX9" fmla="*/ 71967 w 1519767"/>
              <a:gd name="connsiteY9" fmla="*/ 935347 h 1989447"/>
              <a:gd name="connsiteX10" fmla="*/ 533400 w 1519767"/>
              <a:gd name="connsiteY10" fmla="*/ 1214747 h 1989447"/>
              <a:gd name="connsiteX11" fmla="*/ 533400 w 1519767"/>
              <a:gd name="connsiteY11" fmla="*/ 1333280 h 1989447"/>
              <a:gd name="connsiteX12" fmla="*/ 177800 w 1519767"/>
              <a:gd name="connsiteY12" fmla="*/ 1578813 h 1989447"/>
              <a:gd name="connsiteX13" fmla="*/ 122767 w 1519767"/>
              <a:gd name="connsiteY13" fmla="*/ 1498380 h 1989447"/>
              <a:gd name="connsiteX14" fmla="*/ 93133 w 1519767"/>
              <a:gd name="connsiteY14" fmla="*/ 1769313 h 1989447"/>
              <a:gd name="connsiteX15" fmla="*/ 304800 w 1519767"/>
              <a:gd name="connsiteY15" fmla="*/ 1786247 h 1989447"/>
              <a:gd name="connsiteX16" fmla="*/ 254000 w 1519767"/>
              <a:gd name="connsiteY16" fmla="*/ 1701580 h 1989447"/>
              <a:gd name="connsiteX17" fmla="*/ 605367 w 1519767"/>
              <a:gd name="connsiteY17" fmla="*/ 1519547 h 1989447"/>
              <a:gd name="connsiteX18" fmla="*/ 597567 w 1519767"/>
              <a:gd name="connsiteY18" fmla="*/ 1807987 h 1989447"/>
              <a:gd name="connsiteX19" fmla="*/ 440267 w 1519767"/>
              <a:gd name="connsiteY19" fmla="*/ 1803180 h 1989447"/>
              <a:gd name="connsiteX20" fmla="*/ 664633 w 1519767"/>
              <a:gd name="connsiteY20" fmla="*/ 1989447 h 1989447"/>
              <a:gd name="connsiteX21" fmla="*/ 905933 w 1519767"/>
              <a:gd name="connsiteY21" fmla="*/ 1820113 h 1989447"/>
              <a:gd name="connsiteX22" fmla="*/ 744826 w 1519767"/>
              <a:gd name="connsiteY22" fmla="*/ 1815881 h 1989447"/>
              <a:gd name="connsiteX23" fmla="*/ 783167 w 1519767"/>
              <a:gd name="connsiteY23" fmla="*/ 1536480 h 1989447"/>
              <a:gd name="connsiteX24" fmla="*/ 1329267 w 1519767"/>
              <a:gd name="connsiteY24" fmla="*/ 1625380 h 1989447"/>
              <a:gd name="connsiteX25" fmla="*/ 1329267 w 1519767"/>
              <a:gd name="connsiteY25" fmla="*/ 1752380 h 1989447"/>
              <a:gd name="connsiteX26" fmla="*/ 1519767 w 1519767"/>
              <a:gd name="connsiteY26" fmla="*/ 1591513 h 1989447"/>
              <a:gd name="connsiteX27" fmla="*/ 1337733 w 1519767"/>
              <a:gd name="connsiteY27" fmla="*/ 1358680 h 1989447"/>
              <a:gd name="connsiteX28" fmla="*/ 1346200 w 1519767"/>
              <a:gd name="connsiteY28" fmla="*/ 1472980 h 1989447"/>
              <a:gd name="connsiteX29" fmla="*/ 829733 w 1519767"/>
              <a:gd name="connsiteY29" fmla="*/ 1388313 h 1989447"/>
              <a:gd name="connsiteX30" fmla="*/ 829733 w 1519767"/>
              <a:gd name="connsiteY30" fmla="*/ 1231680 h 1989447"/>
              <a:gd name="connsiteX31" fmla="*/ 1143000 w 1519767"/>
              <a:gd name="connsiteY31" fmla="*/ 1075047 h 1989447"/>
              <a:gd name="connsiteX32" fmla="*/ 1176867 w 1519767"/>
              <a:gd name="connsiteY32" fmla="*/ 1197813 h 1989447"/>
              <a:gd name="connsiteX33" fmla="*/ 1274233 w 1519767"/>
              <a:gd name="connsiteY33" fmla="*/ 994613 h 1989447"/>
              <a:gd name="connsiteX34" fmla="*/ 1071033 w 1519767"/>
              <a:gd name="connsiteY34" fmla="*/ 804113 h 1989447"/>
              <a:gd name="connsiteX35" fmla="*/ 1092200 w 1519767"/>
              <a:gd name="connsiteY35" fmla="*/ 935347 h 1989447"/>
              <a:gd name="connsiteX36" fmla="*/ 798197 w 1519767"/>
              <a:gd name="connsiteY36" fmla="*/ 1073135 h 1989447"/>
              <a:gd name="connsiteX37" fmla="*/ 554567 w 1519767"/>
              <a:gd name="connsiteY37" fmla="*/ 190280 h 1989447"/>
              <a:gd name="connsiteX38" fmla="*/ 728133 w 1519767"/>
              <a:gd name="connsiteY38" fmla="*/ 135247 h 1989447"/>
              <a:gd name="connsiteX39" fmla="*/ 402645 w 1519767"/>
              <a:gd name="connsiteY39" fmla="*/ 0 h 1989447"/>
              <a:gd name="connsiteX0" fmla="*/ 402645 w 1519767"/>
              <a:gd name="connsiteY0" fmla="*/ 0 h 1989447"/>
              <a:gd name="connsiteX1" fmla="*/ 127000 w 1519767"/>
              <a:gd name="connsiteY1" fmla="*/ 300347 h 1989447"/>
              <a:gd name="connsiteX2" fmla="*/ 325967 w 1519767"/>
              <a:gd name="connsiteY2" fmla="*/ 262247 h 1989447"/>
              <a:gd name="connsiteX3" fmla="*/ 554567 w 1519767"/>
              <a:gd name="connsiteY3" fmla="*/ 948047 h 1989447"/>
              <a:gd name="connsiteX4" fmla="*/ 495300 w 1519767"/>
              <a:gd name="connsiteY4" fmla="*/ 986147 h 1989447"/>
              <a:gd name="connsiteX5" fmla="*/ 135467 w 1519767"/>
              <a:gd name="connsiteY5" fmla="*/ 808347 h 1989447"/>
              <a:gd name="connsiteX6" fmla="*/ 232833 w 1519767"/>
              <a:gd name="connsiteY6" fmla="*/ 698280 h 1989447"/>
              <a:gd name="connsiteX7" fmla="*/ 0 w 1519767"/>
              <a:gd name="connsiteY7" fmla="*/ 753313 h 1989447"/>
              <a:gd name="connsiteX8" fmla="*/ 12700 w 1519767"/>
              <a:gd name="connsiteY8" fmla="*/ 1015780 h 1989447"/>
              <a:gd name="connsiteX9" fmla="*/ 71967 w 1519767"/>
              <a:gd name="connsiteY9" fmla="*/ 935347 h 1989447"/>
              <a:gd name="connsiteX10" fmla="*/ 533400 w 1519767"/>
              <a:gd name="connsiteY10" fmla="*/ 1214747 h 1989447"/>
              <a:gd name="connsiteX11" fmla="*/ 533400 w 1519767"/>
              <a:gd name="connsiteY11" fmla="*/ 1333280 h 1989447"/>
              <a:gd name="connsiteX12" fmla="*/ 177800 w 1519767"/>
              <a:gd name="connsiteY12" fmla="*/ 1578813 h 1989447"/>
              <a:gd name="connsiteX13" fmla="*/ 122767 w 1519767"/>
              <a:gd name="connsiteY13" fmla="*/ 1498380 h 1989447"/>
              <a:gd name="connsiteX14" fmla="*/ 93133 w 1519767"/>
              <a:gd name="connsiteY14" fmla="*/ 1769313 h 1989447"/>
              <a:gd name="connsiteX15" fmla="*/ 304800 w 1519767"/>
              <a:gd name="connsiteY15" fmla="*/ 1786247 h 1989447"/>
              <a:gd name="connsiteX16" fmla="*/ 254000 w 1519767"/>
              <a:gd name="connsiteY16" fmla="*/ 1701580 h 1989447"/>
              <a:gd name="connsiteX17" fmla="*/ 605367 w 1519767"/>
              <a:gd name="connsiteY17" fmla="*/ 1519547 h 1989447"/>
              <a:gd name="connsiteX18" fmla="*/ 597567 w 1519767"/>
              <a:gd name="connsiteY18" fmla="*/ 1807987 h 1989447"/>
              <a:gd name="connsiteX19" fmla="*/ 440267 w 1519767"/>
              <a:gd name="connsiteY19" fmla="*/ 1803180 h 1989447"/>
              <a:gd name="connsiteX20" fmla="*/ 664633 w 1519767"/>
              <a:gd name="connsiteY20" fmla="*/ 1989447 h 1989447"/>
              <a:gd name="connsiteX21" fmla="*/ 905933 w 1519767"/>
              <a:gd name="connsiteY21" fmla="*/ 1820113 h 1989447"/>
              <a:gd name="connsiteX22" fmla="*/ 744826 w 1519767"/>
              <a:gd name="connsiteY22" fmla="*/ 1815881 h 1989447"/>
              <a:gd name="connsiteX23" fmla="*/ 748062 w 1519767"/>
              <a:gd name="connsiteY23" fmla="*/ 1536480 h 1989447"/>
              <a:gd name="connsiteX24" fmla="*/ 1329267 w 1519767"/>
              <a:gd name="connsiteY24" fmla="*/ 1625380 h 1989447"/>
              <a:gd name="connsiteX25" fmla="*/ 1329267 w 1519767"/>
              <a:gd name="connsiteY25" fmla="*/ 1752380 h 1989447"/>
              <a:gd name="connsiteX26" fmla="*/ 1519767 w 1519767"/>
              <a:gd name="connsiteY26" fmla="*/ 1591513 h 1989447"/>
              <a:gd name="connsiteX27" fmla="*/ 1337733 w 1519767"/>
              <a:gd name="connsiteY27" fmla="*/ 1358680 h 1989447"/>
              <a:gd name="connsiteX28" fmla="*/ 1346200 w 1519767"/>
              <a:gd name="connsiteY28" fmla="*/ 1472980 h 1989447"/>
              <a:gd name="connsiteX29" fmla="*/ 829733 w 1519767"/>
              <a:gd name="connsiteY29" fmla="*/ 1388313 h 1989447"/>
              <a:gd name="connsiteX30" fmla="*/ 829733 w 1519767"/>
              <a:gd name="connsiteY30" fmla="*/ 1231680 h 1989447"/>
              <a:gd name="connsiteX31" fmla="*/ 1143000 w 1519767"/>
              <a:gd name="connsiteY31" fmla="*/ 1075047 h 1989447"/>
              <a:gd name="connsiteX32" fmla="*/ 1176867 w 1519767"/>
              <a:gd name="connsiteY32" fmla="*/ 1197813 h 1989447"/>
              <a:gd name="connsiteX33" fmla="*/ 1274233 w 1519767"/>
              <a:gd name="connsiteY33" fmla="*/ 994613 h 1989447"/>
              <a:gd name="connsiteX34" fmla="*/ 1071033 w 1519767"/>
              <a:gd name="connsiteY34" fmla="*/ 804113 h 1989447"/>
              <a:gd name="connsiteX35" fmla="*/ 1092200 w 1519767"/>
              <a:gd name="connsiteY35" fmla="*/ 935347 h 1989447"/>
              <a:gd name="connsiteX36" fmla="*/ 798197 w 1519767"/>
              <a:gd name="connsiteY36" fmla="*/ 1073135 h 1989447"/>
              <a:gd name="connsiteX37" fmla="*/ 554567 w 1519767"/>
              <a:gd name="connsiteY37" fmla="*/ 190280 h 1989447"/>
              <a:gd name="connsiteX38" fmla="*/ 728133 w 1519767"/>
              <a:gd name="connsiteY38" fmla="*/ 135247 h 1989447"/>
              <a:gd name="connsiteX39" fmla="*/ 402645 w 1519767"/>
              <a:gd name="connsiteY39" fmla="*/ 0 h 1989447"/>
              <a:gd name="connsiteX0" fmla="*/ 402645 w 1519767"/>
              <a:gd name="connsiteY0" fmla="*/ 0 h 1989447"/>
              <a:gd name="connsiteX1" fmla="*/ 127000 w 1519767"/>
              <a:gd name="connsiteY1" fmla="*/ 300347 h 1989447"/>
              <a:gd name="connsiteX2" fmla="*/ 325967 w 1519767"/>
              <a:gd name="connsiteY2" fmla="*/ 262247 h 1989447"/>
              <a:gd name="connsiteX3" fmla="*/ 554567 w 1519767"/>
              <a:gd name="connsiteY3" fmla="*/ 948047 h 1989447"/>
              <a:gd name="connsiteX4" fmla="*/ 495300 w 1519767"/>
              <a:gd name="connsiteY4" fmla="*/ 986147 h 1989447"/>
              <a:gd name="connsiteX5" fmla="*/ 135467 w 1519767"/>
              <a:gd name="connsiteY5" fmla="*/ 808347 h 1989447"/>
              <a:gd name="connsiteX6" fmla="*/ 232833 w 1519767"/>
              <a:gd name="connsiteY6" fmla="*/ 698280 h 1989447"/>
              <a:gd name="connsiteX7" fmla="*/ 0 w 1519767"/>
              <a:gd name="connsiteY7" fmla="*/ 753313 h 1989447"/>
              <a:gd name="connsiteX8" fmla="*/ 12700 w 1519767"/>
              <a:gd name="connsiteY8" fmla="*/ 1015780 h 1989447"/>
              <a:gd name="connsiteX9" fmla="*/ 71967 w 1519767"/>
              <a:gd name="connsiteY9" fmla="*/ 935347 h 1989447"/>
              <a:gd name="connsiteX10" fmla="*/ 533400 w 1519767"/>
              <a:gd name="connsiteY10" fmla="*/ 1214747 h 1989447"/>
              <a:gd name="connsiteX11" fmla="*/ 533400 w 1519767"/>
              <a:gd name="connsiteY11" fmla="*/ 1333280 h 1989447"/>
              <a:gd name="connsiteX12" fmla="*/ 177800 w 1519767"/>
              <a:gd name="connsiteY12" fmla="*/ 1578813 h 1989447"/>
              <a:gd name="connsiteX13" fmla="*/ 122767 w 1519767"/>
              <a:gd name="connsiteY13" fmla="*/ 1498380 h 1989447"/>
              <a:gd name="connsiteX14" fmla="*/ 93133 w 1519767"/>
              <a:gd name="connsiteY14" fmla="*/ 1769313 h 1989447"/>
              <a:gd name="connsiteX15" fmla="*/ 304800 w 1519767"/>
              <a:gd name="connsiteY15" fmla="*/ 1786247 h 1989447"/>
              <a:gd name="connsiteX16" fmla="*/ 254000 w 1519767"/>
              <a:gd name="connsiteY16" fmla="*/ 1701580 h 1989447"/>
              <a:gd name="connsiteX17" fmla="*/ 605367 w 1519767"/>
              <a:gd name="connsiteY17" fmla="*/ 1519547 h 1989447"/>
              <a:gd name="connsiteX18" fmla="*/ 597567 w 1519767"/>
              <a:gd name="connsiteY18" fmla="*/ 1807987 h 1989447"/>
              <a:gd name="connsiteX19" fmla="*/ 440267 w 1519767"/>
              <a:gd name="connsiteY19" fmla="*/ 1803180 h 1989447"/>
              <a:gd name="connsiteX20" fmla="*/ 664633 w 1519767"/>
              <a:gd name="connsiteY20" fmla="*/ 1989447 h 1989447"/>
              <a:gd name="connsiteX21" fmla="*/ 905933 w 1519767"/>
              <a:gd name="connsiteY21" fmla="*/ 1820113 h 1989447"/>
              <a:gd name="connsiteX22" fmla="*/ 744826 w 1519767"/>
              <a:gd name="connsiteY22" fmla="*/ 1815881 h 1989447"/>
              <a:gd name="connsiteX23" fmla="*/ 748062 w 1519767"/>
              <a:gd name="connsiteY23" fmla="*/ 1536480 h 1989447"/>
              <a:gd name="connsiteX24" fmla="*/ 1329267 w 1519767"/>
              <a:gd name="connsiteY24" fmla="*/ 1625380 h 1989447"/>
              <a:gd name="connsiteX25" fmla="*/ 1329267 w 1519767"/>
              <a:gd name="connsiteY25" fmla="*/ 1752380 h 1989447"/>
              <a:gd name="connsiteX26" fmla="*/ 1519767 w 1519767"/>
              <a:gd name="connsiteY26" fmla="*/ 1591513 h 1989447"/>
              <a:gd name="connsiteX27" fmla="*/ 1337733 w 1519767"/>
              <a:gd name="connsiteY27" fmla="*/ 1358680 h 1989447"/>
              <a:gd name="connsiteX28" fmla="*/ 1346200 w 1519767"/>
              <a:gd name="connsiteY28" fmla="*/ 1472980 h 1989447"/>
              <a:gd name="connsiteX29" fmla="*/ 759524 w 1519767"/>
              <a:gd name="connsiteY29" fmla="*/ 1384272 h 1989447"/>
              <a:gd name="connsiteX30" fmla="*/ 829733 w 1519767"/>
              <a:gd name="connsiteY30" fmla="*/ 1231680 h 1989447"/>
              <a:gd name="connsiteX31" fmla="*/ 1143000 w 1519767"/>
              <a:gd name="connsiteY31" fmla="*/ 1075047 h 1989447"/>
              <a:gd name="connsiteX32" fmla="*/ 1176867 w 1519767"/>
              <a:gd name="connsiteY32" fmla="*/ 1197813 h 1989447"/>
              <a:gd name="connsiteX33" fmla="*/ 1274233 w 1519767"/>
              <a:gd name="connsiteY33" fmla="*/ 994613 h 1989447"/>
              <a:gd name="connsiteX34" fmla="*/ 1071033 w 1519767"/>
              <a:gd name="connsiteY34" fmla="*/ 804113 h 1989447"/>
              <a:gd name="connsiteX35" fmla="*/ 1092200 w 1519767"/>
              <a:gd name="connsiteY35" fmla="*/ 935347 h 1989447"/>
              <a:gd name="connsiteX36" fmla="*/ 798197 w 1519767"/>
              <a:gd name="connsiteY36" fmla="*/ 1073135 h 1989447"/>
              <a:gd name="connsiteX37" fmla="*/ 554567 w 1519767"/>
              <a:gd name="connsiteY37" fmla="*/ 190280 h 1989447"/>
              <a:gd name="connsiteX38" fmla="*/ 728133 w 1519767"/>
              <a:gd name="connsiteY38" fmla="*/ 135247 h 1989447"/>
              <a:gd name="connsiteX39" fmla="*/ 402645 w 1519767"/>
              <a:gd name="connsiteY39" fmla="*/ 0 h 1989447"/>
              <a:gd name="connsiteX0" fmla="*/ 402645 w 1519767"/>
              <a:gd name="connsiteY0" fmla="*/ 0 h 1989447"/>
              <a:gd name="connsiteX1" fmla="*/ 127000 w 1519767"/>
              <a:gd name="connsiteY1" fmla="*/ 300347 h 1989447"/>
              <a:gd name="connsiteX2" fmla="*/ 325967 w 1519767"/>
              <a:gd name="connsiteY2" fmla="*/ 262247 h 1989447"/>
              <a:gd name="connsiteX3" fmla="*/ 554567 w 1519767"/>
              <a:gd name="connsiteY3" fmla="*/ 948047 h 1989447"/>
              <a:gd name="connsiteX4" fmla="*/ 495300 w 1519767"/>
              <a:gd name="connsiteY4" fmla="*/ 986147 h 1989447"/>
              <a:gd name="connsiteX5" fmla="*/ 135467 w 1519767"/>
              <a:gd name="connsiteY5" fmla="*/ 808347 h 1989447"/>
              <a:gd name="connsiteX6" fmla="*/ 232833 w 1519767"/>
              <a:gd name="connsiteY6" fmla="*/ 698280 h 1989447"/>
              <a:gd name="connsiteX7" fmla="*/ 0 w 1519767"/>
              <a:gd name="connsiteY7" fmla="*/ 753313 h 1989447"/>
              <a:gd name="connsiteX8" fmla="*/ 12700 w 1519767"/>
              <a:gd name="connsiteY8" fmla="*/ 1015780 h 1989447"/>
              <a:gd name="connsiteX9" fmla="*/ 71967 w 1519767"/>
              <a:gd name="connsiteY9" fmla="*/ 935347 h 1989447"/>
              <a:gd name="connsiteX10" fmla="*/ 533400 w 1519767"/>
              <a:gd name="connsiteY10" fmla="*/ 1214747 h 1989447"/>
              <a:gd name="connsiteX11" fmla="*/ 533400 w 1519767"/>
              <a:gd name="connsiteY11" fmla="*/ 1333280 h 1989447"/>
              <a:gd name="connsiteX12" fmla="*/ 177800 w 1519767"/>
              <a:gd name="connsiteY12" fmla="*/ 1578813 h 1989447"/>
              <a:gd name="connsiteX13" fmla="*/ 122767 w 1519767"/>
              <a:gd name="connsiteY13" fmla="*/ 1498380 h 1989447"/>
              <a:gd name="connsiteX14" fmla="*/ 93133 w 1519767"/>
              <a:gd name="connsiteY14" fmla="*/ 1769313 h 1989447"/>
              <a:gd name="connsiteX15" fmla="*/ 304800 w 1519767"/>
              <a:gd name="connsiteY15" fmla="*/ 1786247 h 1989447"/>
              <a:gd name="connsiteX16" fmla="*/ 254000 w 1519767"/>
              <a:gd name="connsiteY16" fmla="*/ 1701580 h 1989447"/>
              <a:gd name="connsiteX17" fmla="*/ 605367 w 1519767"/>
              <a:gd name="connsiteY17" fmla="*/ 1519547 h 1989447"/>
              <a:gd name="connsiteX18" fmla="*/ 597567 w 1519767"/>
              <a:gd name="connsiteY18" fmla="*/ 1807987 h 1989447"/>
              <a:gd name="connsiteX19" fmla="*/ 440267 w 1519767"/>
              <a:gd name="connsiteY19" fmla="*/ 1803180 h 1989447"/>
              <a:gd name="connsiteX20" fmla="*/ 664633 w 1519767"/>
              <a:gd name="connsiteY20" fmla="*/ 1989447 h 1989447"/>
              <a:gd name="connsiteX21" fmla="*/ 905933 w 1519767"/>
              <a:gd name="connsiteY21" fmla="*/ 1820113 h 1989447"/>
              <a:gd name="connsiteX22" fmla="*/ 744826 w 1519767"/>
              <a:gd name="connsiteY22" fmla="*/ 1815881 h 1989447"/>
              <a:gd name="connsiteX23" fmla="*/ 748062 w 1519767"/>
              <a:gd name="connsiteY23" fmla="*/ 1536480 h 1989447"/>
              <a:gd name="connsiteX24" fmla="*/ 1329267 w 1519767"/>
              <a:gd name="connsiteY24" fmla="*/ 1625380 h 1989447"/>
              <a:gd name="connsiteX25" fmla="*/ 1329267 w 1519767"/>
              <a:gd name="connsiteY25" fmla="*/ 1752380 h 1989447"/>
              <a:gd name="connsiteX26" fmla="*/ 1519767 w 1519767"/>
              <a:gd name="connsiteY26" fmla="*/ 1591513 h 1989447"/>
              <a:gd name="connsiteX27" fmla="*/ 1337733 w 1519767"/>
              <a:gd name="connsiteY27" fmla="*/ 1358680 h 1989447"/>
              <a:gd name="connsiteX28" fmla="*/ 1346200 w 1519767"/>
              <a:gd name="connsiteY28" fmla="*/ 1472980 h 1989447"/>
              <a:gd name="connsiteX29" fmla="*/ 759524 w 1519767"/>
              <a:gd name="connsiteY29" fmla="*/ 1384272 h 1989447"/>
              <a:gd name="connsiteX30" fmla="*/ 763423 w 1519767"/>
              <a:gd name="connsiteY30" fmla="*/ 1235722 h 1989447"/>
              <a:gd name="connsiteX31" fmla="*/ 1143000 w 1519767"/>
              <a:gd name="connsiteY31" fmla="*/ 1075047 h 1989447"/>
              <a:gd name="connsiteX32" fmla="*/ 1176867 w 1519767"/>
              <a:gd name="connsiteY32" fmla="*/ 1197813 h 1989447"/>
              <a:gd name="connsiteX33" fmla="*/ 1274233 w 1519767"/>
              <a:gd name="connsiteY33" fmla="*/ 994613 h 1989447"/>
              <a:gd name="connsiteX34" fmla="*/ 1071033 w 1519767"/>
              <a:gd name="connsiteY34" fmla="*/ 804113 h 1989447"/>
              <a:gd name="connsiteX35" fmla="*/ 1092200 w 1519767"/>
              <a:gd name="connsiteY35" fmla="*/ 935347 h 1989447"/>
              <a:gd name="connsiteX36" fmla="*/ 798197 w 1519767"/>
              <a:gd name="connsiteY36" fmla="*/ 1073135 h 1989447"/>
              <a:gd name="connsiteX37" fmla="*/ 554567 w 1519767"/>
              <a:gd name="connsiteY37" fmla="*/ 190280 h 1989447"/>
              <a:gd name="connsiteX38" fmla="*/ 728133 w 1519767"/>
              <a:gd name="connsiteY38" fmla="*/ 135247 h 1989447"/>
              <a:gd name="connsiteX39" fmla="*/ 402645 w 1519767"/>
              <a:gd name="connsiteY39" fmla="*/ 0 h 1989447"/>
              <a:gd name="connsiteX0" fmla="*/ 402645 w 1519767"/>
              <a:gd name="connsiteY0" fmla="*/ 0 h 1989447"/>
              <a:gd name="connsiteX1" fmla="*/ 127000 w 1519767"/>
              <a:gd name="connsiteY1" fmla="*/ 300347 h 1989447"/>
              <a:gd name="connsiteX2" fmla="*/ 325967 w 1519767"/>
              <a:gd name="connsiteY2" fmla="*/ 262247 h 1989447"/>
              <a:gd name="connsiteX3" fmla="*/ 554567 w 1519767"/>
              <a:gd name="connsiteY3" fmla="*/ 948047 h 1989447"/>
              <a:gd name="connsiteX4" fmla="*/ 495300 w 1519767"/>
              <a:gd name="connsiteY4" fmla="*/ 986147 h 1989447"/>
              <a:gd name="connsiteX5" fmla="*/ 135467 w 1519767"/>
              <a:gd name="connsiteY5" fmla="*/ 808347 h 1989447"/>
              <a:gd name="connsiteX6" fmla="*/ 232833 w 1519767"/>
              <a:gd name="connsiteY6" fmla="*/ 698280 h 1989447"/>
              <a:gd name="connsiteX7" fmla="*/ 0 w 1519767"/>
              <a:gd name="connsiteY7" fmla="*/ 753313 h 1989447"/>
              <a:gd name="connsiteX8" fmla="*/ 12700 w 1519767"/>
              <a:gd name="connsiteY8" fmla="*/ 1015780 h 1989447"/>
              <a:gd name="connsiteX9" fmla="*/ 71967 w 1519767"/>
              <a:gd name="connsiteY9" fmla="*/ 935347 h 1989447"/>
              <a:gd name="connsiteX10" fmla="*/ 533400 w 1519767"/>
              <a:gd name="connsiteY10" fmla="*/ 1214747 h 1989447"/>
              <a:gd name="connsiteX11" fmla="*/ 533400 w 1519767"/>
              <a:gd name="connsiteY11" fmla="*/ 1333280 h 1989447"/>
              <a:gd name="connsiteX12" fmla="*/ 177800 w 1519767"/>
              <a:gd name="connsiteY12" fmla="*/ 1578813 h 1989447"/>
              <a:gd name="connsiteX13" fmla="*/ 122767 w 1519767"/>
              <a:gd name="connsiteY13" fmla="*/ 1498380 h 1989447"/>
              <a:gd name="connsiteX14" fmla="*/ 93133 w 1519767"/>
              <a:gd name="connsiteY14" fmla="*/ 1769313 h 1989447"/>
              <a:gd name="connsiteX15" fmla="*/ 304800 w 1519767"/>
              <a:gd name="connsiteY15" fmla="*/ 1786247 h 1989447"/>
              <a:gd name="connsiteX16" fmla="*/ 254000 w 1519767"/>
              <a:gd name="connsiteY16" fmla="*/ 1701580 h 1989447"/>
              <a:gd name="connsiteX17" fmla="*/ 605367 w 1519767"/>
              <a:gd name="connsiteY17" fmla="*/ 1519547 h 1989447"/>
              <a:gd name="connsiteX18" fmla="*/ 597567 w 1519767"/>
              <a:gd name="connsiteY18" fmla="*/ 1807987 h 1989447"/>
              <a:gd name="connsiteX19" fmla="*/ 440267 w 1519767"/>
              <a:gd name="connsiteY19" fmla="*/ 1803180 h 1989447"/>
              <a:gd name="connsiteX20" fmla="*/ 664633 w 1519767"/>
              <a:gd name="connsiteY20" fmla="*/ 1989447 h 1989447"/>
              <a:gd name="connsiteX21" fmla="*/ 905933 w 1519767"/>
              <a:gd name="connsiteY21" fmla="*/ 1820113 h 1989447"/>
              <a:gd name="connsiteX22" fmla="*/ 744826 w 1519767"/>
              <a:gd name="connsiteY22" fmla="*/ 1815881 h 1989447"/>
              <a:gd name="connsiteX23" fmla="*/ 748062 w 1519767"/>
              <a:gd name="connsiteY23" fmla="*/ 1536480 h 1989447"/>
              <a:gd name="connsiteX24" fmla="*/ 1329267 w 1519767"/>
              <a:gd name="connsiteY24" fmla="*/ 1625380 h 1989447"/>
              <a:gd name="connsiteX25" fmla="*/ 1329267 w 1519767"/>
              <a:gd name="connsiteY25" fmla="*/ 1752380 h 1989447"/>
              <a:gd name="connsiteX26" fmla="*/ 1519767 w 1519767"/>
              <a:gd name="connsiteY26" fmla="*/ 1591513 h 1989447"/>
              <a:gd name="connsiteX27" fmla="*/ 1337733 w 1519767"/>
              <a:gd name="connsiteY27" fmla="*/ 1358680 h 1989447"/>
              <a:gd name="connsiteX28" fmla="*/ 1322796 w 1519767"/>
              <a:gd name="connsiteY28" fmla="*/ 1472981 h 1989447"/>
              <a:gd name="connsiteX29" fmla="*/ 759524 w 1519767"/>
              <a:gd name="connsiteY29" fmla="*/ 1384272 h 1989447"/>
              <a:gd name="connsiteX30" fmla="*/ 763423 w 1519767"/>
              <a:gd name="connsiteY30" fmla="*/ 1235722 h 1989447"/>
              <a:gd name="connsiteX31" fmla="*/ 1143000 w 1519767"/>
              <a:gd name="connsiteY31" fmla="*/ 1075047 h 1989447"/>
              <a:gd name="connsiteX32" fmla="*/ 1176867 w 1519767"/>
              <a:gd name="connsiteY32" fmla="*/ 1197813 h 1989447"/>
              <a:gd name="connsiteX33" fmla="*/ 1274233 w 1519767"/>
              <a:gd name="connsiteY33" fmla="*/ 994613 h 1989447"/>
              <a:gd name="connsiteX34" fmla="*/ 1071033 w 1519767"/>
              <a:gd name="connsiteY34" fmla="*/ 804113 h 1989447"/>
              <a:gd name="connsiteX35" fmla="*/ 1092200 w 1519767"/>
              <a:gd name="connsiteY35" fmla="*/ 935347 h 1989447"/>
              <a:gd name="connsiteX36" fmla="*/ 798197 w 1519767"/>
              <a:gd name="connsiteY36" fmla="*/ 1073135 h 1989447"/>
              <a:gd name="connsiteX37" fmla="*/ 554567 w 1519767"/>
              <a:gd name="connsiteY37" fmla="*/ 190280 h 1989447"/>
              <a:gd name="connsiteX38" fmla="*/ 728133 w 1519767"/>
              <a:gd name="connsiteY38" fmla="*/ 135247 h 1989447"/>
              <a:gd name="connsiteX39" fmla="*/ 402645 w 1519767"/>
              <a:gd name="connsiteY39" fmla="*/ 0 h 1989447"/>
              <a:gd name="connsiteX0" fmla="*/ 402645 w 1519767"/>
              <a:gd name="connsiteY0" fmla="*/ 0 h 1989447"/>
              <a:gd name="connsiteX1" fmla="*/ 127000 w 1519767"/>
              <a:gd name="connsiteY1" fmla="*/ 300347 h 1989447"/>
              <a:gd name="connsiteX2" fmla="*/ 325967 w 1519767"/>
              <a:gd name="connsiteY2" fmla="*/ 262247 h 1989447"/>
              <a:gd name="connsiteX3" fmla="*/ 554567 w 1519767"/>
              <a:gd name="connsiteY3" fmla="*/ 948047 h 1989447"/>
              <a:gd name="connsiteX4" fmla="*/ 495300 w 1519767"/>
              <a:gd name="connsiteY4" fmla="*/ 986147 h 1989447"/>
              <a:gd name="connsiteX5" fmla="*/ 135467 w 1519767"/>
              <a:gd name="connsiteY5" fmla="*/ 808347 h 1989447"/>
              <a:gd name="connsiteX6" fmla="*/ 232833 w 1519767"/>
              <a:gd name="connsiteY6" fmla="*/ 698280 h 1989447"/>
              <a:gd name="connsiteX7" fmla="*/ 0 w 1519767"/>
              <a:gd name="connsiteY7" fmla="*/ 753313 h 1989447"/>
              <a:gd name="connsiteX8" fmla="*/ 12700 w 1519767"/>
              <a:gd name="connsiteY8" fmla="*/ 1015780 h 1989447"/>
              <a:gd name="connsiteX9" fmla="*/ 71967 w 1519767"/>
              <a:gd name="connsiteY9" fmla="*/ 935347 h 1989447"/>
              <a:gd name="connsiteX10" fmla="*/ 533400 w 1519767"/>
              <a:gd name="connsiteY10" fmla="*/ 1214747 h 1989447"/>
              <a:gd name="connsiteX11" fmla="*/ 533400 w 1519767"/>
              <a:gd name="connsiteY11" fmla="*/ 1333280 h 1989447"/>
              <a:gd name="connsiteX12" fmla="*/ 177800 w 1519767"/>
              <a:gd name="connsiteY12" fmla="*/ 1578813 h 1989447"/>
              <a:gd name="connsiteX13" fmla="*/ 122767 w 1519767"/>
              <a:gd name="connsiteY13" fmla="*/ 1498380 h 1989447"/>
              <a:gd name="connsiteX14" fmla="*/ 93133 w 1519767"/>
              <a:gd name="connsiteY14" fmla="*/ 1769313 h 1989447"/>
              <a:gd name="connsiteX15" fmla="*/ 304800 w 1519767"/>
              <a:gd name="connsiteY15" fmla="*/ 1786247 h 1989447"/>
              <a:gd name="connsiteX16" fmla="*/ 254000 w 1519767"/>
              <a:gd name="connsiteY16" fmla="*/ 1701580 h 1989447"/>
              <a:gd name="connsiteX17" fmla="*/ 605367 w 1519767"/>
              <a:gd name="connsiteY17" fmla="*/ 1519547 h 1989447"/>
              <a:gd name="connsiteX18" fmla="*/ 597567 w 1519767"/>
              <a:gd name="connsiteY18" fmla="*/ 1807987 h 1989447"/>
              <a:gd name="connsiteX19" fmla="*/ 440267 w 1519767"/>
              <a:gd name="connsiteY19" fmla="*/ 1803180 h 1989447"/>
              <a:gd name="connsiteX20" fmla="*/ 664633 w 1519767"/>
              <a:gd name="connsiteY20" fmla="*/ 1989447 h 1989447"/>
              <a:gd name="connsiteX21" fmla="*/ 905933 w 1519767"/>
              <a:gd name="connsiteY21" fmla="*/ 1820113 h 1989447"/>
              <a:gd name="connsiteX22" fmla="*/ 744826 w 1519767"/>
              <a:gd name="connsiteY22" fmla="*/ 1815881 h 1989447"/>
              <a:gd name="connsiteX23" fmla="*/ 748062 w 1519767"/>
              <a:gd name="connsiteY23" fmla="*/ 1536480 h 1989447"/>
              <a:gd name="connsiteX24" fmla="*/ 1329267 w 1519767"/>
              <a:gd name="connsiteY24" fmla="*/ 1625380 h 1989447"/>
              <a:gd name="connsiteX25" fmla="*/ 1329267 w 1519767"/>
              <a:gd name="connsiteY25" fmla="*/ 1752380 h 1989447"/>
              <a:gd name="connsiteX26" fmla="*/ 1519767 w 1519767"/>
              <a:gd name="connsiteY26" fmla="*/ 1591513 h 1989447"/>
              <a:gd name="connsiteX27" fmla="*/ 1337733 w 1519767"/>
              <a:gd name="connsiteY27" fmla="*/ 1358680 h 1989447"/>
              <a:gd name="connsiteX28" fmla="*/ 1334499 w 1519767"/>
              <a:gd name="connsiteY28" fmla="*/ 1472981 h 1989447"/>
              <a:gd name="connsiteX29" fmla="*/ 759524 w 1519767"/>
              <a:gd name="connsiteY29" fmla="*/ 1384272 h 1989447"/>
              <a:gd name="connsiteX30" fmla="*/ 763423 w 1519767"/>
              <a:gd name="connsiteY30" fmla="*/ 1235722 h 1989447"/>
              <a:gd name="connsiteX31" fmla="*/ 1143000 w 1519767"/>
              <a:gd name="connsiteY31" fmla="*/ 1075047 h 1989447"/>
              <a:gd name="connsiteX32" fmla="*/ 1176867 w 1519767"/>
              <a:gd name="connsiteY32" fmla="*/ 1197813 h 1989447"/>
              <a:gd name="connsiteX33" fmla="*/ 1274233 w 1519767"/>
              <a:gd name="connsiteY33" fmla="*/ 994613 h 1989447"/>
              <a:gd name="connsiteX34" fmla="*/ 1071033 w 1519767"/>
              <a:gd name="connsiteY34" fmla="*/ 804113 h 1989447"/>
              <a:gd name="connsiteX35" fmla="*/ 1092200 w 1519767"/>
              <a:gd name="connsiteY35" fmla="*/ 935347 h 1989447"/>
              <a:gd name="connsiteX36" fmla="*/ 798197 w 1519767"/>
              <a:gd name="connsiteY36" fmla="*/ 1073135 h 1989447"/>
              <a:gd name="connsiteX37" fmla="*/ 554567 w 1519767"/>
              <a:gd name="connsiteY37" fmla="*/ 190280 h 1989447"/>
              <a:gd name="connsiteX38" fmla="*/ 728133 w 1519767"/>
              <a:gd name="connsiteY38" fmla="*/ 135247 h 1989447"/>
              <a:gd name="connsiteX39" fmla="*/ 402645 w 1519767"/>
              <a:gd name="connsiteY39" fmla="*/ 0 h 1989447"/>
              <a:gd name="connsiteX0" fmla="*/ 402645 w 1519767"/>
              <a:gd name="connsiteY0" fmla="*/ 0 h 1989447"/>
              <a:gd name="connsiteX1" fmla="*/ 127000 w 1519767"/>
              <a:gd name="connsiteY1" fmla="*/ 300347 h 1989447"/>
              <a:gd name="connsiteX2" fmla="*/ 325967 w 1519767"/>
              <a:gd name="connsiteY2" fmla="*/ 262247 h 1989447"/>
              <a:gd name="connsiteX3" fmla="*/ 554567 w 1519767"/>
              <a:gd name="connsiteY3" fmla="*/ 948047 h 1989447"/>
              <a:gd name="connsiteX4" fmla="*/ 495300 w 1519767"/>
              <a:gd name="connsiteY4" fmla="*/ 986147 h 1989447"/>
              <a:gd name="connsiteX5" fmla="*/ 135467 w 1519767"/>
              <a:gd name="connsiteY5" fmla="*/ 808347 h 1989447"/>
              <a:gd name="connsiteX6" fmla="*/ 232833 w 1519767"/>
              <a:gd name="connsiteY6" fmla="*/ 698280 h 1989447"/>
              <a:gd name="connsiteX7" fmla="*/ 0 w 1519767"/>
              <a:gd name="connsiteY7" fmla="*/ 753313 h 1989447"/>
              <a:gd name="connsiteX8" fmla="*/ 12700 w 1519767"/>
              <a:gd name="connsiteY8" fmla="*/ 1015780 h 1989447"/>
              <a:gd name="connsiteX9" fmla="*/ 71967 w 1519767"/>
              <a:gd name="connsiteY9" fmla="*/ 935347 h 1989447"/>
              <a:gd name="connsiteX10" fmla="*/ 533400 w 1519767"/>
              <a:gd name="connsiteY10" fmla="*/ 1214747 h 1989447"/>
              <a:gd name="connsiteX11" fmla="*/ 533400 w 1519767"/>
              <a:gd name="connsiteY11" fmla="*/ 1333280 h 1989447"/>
              <a:gd name="connsiteX12" fmla="*/ 177800 w 1519767"/>
              <a:gd name="connsiteY12" fmla="*/ 1578813 h 1989447"/>
              <a:gd name="connsiteX13" fmla="*/ 122767 w 1519767"/>
              <a:gd name="connsiteY13" fmla="*/ 1498380 h 1989447"/>
              <a:gd name="connsiteX14" fmla="*/ 93133 w 1519767"/>
              <a:gd name="connsiteY14" fmla="*/ 1769313 h 1989447"/>
              <a:gd name="connsiteX15" fmla="*/ 304800 w 1519767"/>
              <a:gd name="connsiteY15" fmla="*/ 1786247 h 1989447"/>
              <a:gd name="connsiteX16" fmla="*/ 254000 w 1519767"/>
              <a:gd name="connsiteY16" fmla="*/ 1701580 h 1989447"/>
              <a:gd name="connsiteX17" fmla="*/ 605367 w 1519767"/>
              <a:gd name="connsiteY17" fmla="*/ 1519547 h 1989447"/>
              <a:gd name="connsiteX18" fmla="*/ 597567 w 1519767"/>
              <a:gd name="connsiteY18" fmla="*/ 1807987 h 1989447"/>
              <a:gd name="connsiteX19" fmla="*/ 440267 w 1519767"/>
              <a:gd name="connsiteY19" fmla="*/ 1803180 h 1989447"/>
              <a:gd name="connsiteX20" fmla="*/ 664633 w 1519767"/>
              <a:gd name="connsiteY20" fmla="*/ 1989447 h 1989447"/>
              <a:gd name="connsiteX21" fmla="*/ 905933 w 1519767"/>
              <a:gd name="connsiteY21" fmla="*/ 1820113 h 1989447"/>
              <a:gd name="connsiteX22" fmla="*/ 744826 w 1519767"/>
              <a:gd name="connsiteY22" fmla="*/ 1815881 h 1989447"/>
              <a:gd name="connsiteX23" fmla="*/ 748062 w 1519767"/>
              <a:gd name="connsiteY23" fmla="*/ 1536480 h 1989447"/>
              <a:gd name="connsiteX24" fmla="*/ 1329267 w 1519767"/>
              <a:gd name="connsiteY24" fmla="*/ 1625380 h 1989447"/>
              <a:gd name="connsiteX25" fmla="*/ 1321465 w 1519767"/>
              <a:gd name="connsiteY25" fmla="*/ 1732169 h 1989447"/>
              <a:gd name="connsiteX26" fmla="*/ 1519767 w 1519767"/>
              <a:gd name="connsiteY26" fmla="*/ 1591513 h 1989447"/>
              <a:gd name="connsiteX27" fmla="*/ 1337733 w 1519767"/>
              <a:gd name="connsiteY27" fmla="*/ 1358680 h 1989447"/>
              <a:gd name="connsiteX28" fmla="*/ 1334499 w 1519767"/>
              <a:gd name="connsiteY28" fmla="*/ 1472981 h 1989447"/>
              <a:gd name="connsiteX29" fmla="*/ 759524 w 1519767"/>
              <a:gd name="connsiteY29" fmla="*/ 1384272 h 1989447"/>
              <a:gd name="connsiteX30" fmla="*/ 763423 w 1519767"/>
              <a:gd name="connsiteY30" fmla="*/ 1235722 h 1989447"/>
              <a:gd name="connsiteX31" fmla="*/ 1143000 w 1519767"/>
              <a:gd name="connsiteY31" fmla="*/ 1075047 h 1989447"/>
              <a:gd name="connsiteX32" fmla="*/ 1176867 w 1519767"/>
              <a:gd name="connsiteY32" fmla="*/ 1197813 h 1989447"/>
              <a:gd name="connsiteX33" fmla="*/ 1274233 w 1519767"/>
              <a:gd name="connsiteY33" fmla="*/ 994613 h 1989447"/>
              <a:gd name="connsiteX34" fmla="*/ 1071033 w 1519767"/>
              <a:gd name="connsiteY34" fmla="*/ 804113 h 1989447"/>
              <a:gd name="connsiteX35" fmla="*/ 1092200 w 1519767"/>
              <a:gd name="connsiteY35" fmla="*/ 935347 h 1989447"/>
              <a:gd name="connsiteX36" fmla="*/ 798197 w 1519767"/>
              <a:gd name="connsiteY36" fmla="*/ 1073135 h 1989447"/>
              <a:gd name="connsiteX37" fmla="*/ 554567 w 1519767"/>
              <a:gd name="connsiteY37" fmla="*/ 190280 h 1989447"/>
              <a:gd name="connsiteX38" fmla="*/ 728133 w 1519767"/>
              <a:gd name="connsiteY38" fmla="*/ 135247 h 1989447"/>
              <a:gd name="connsiteX39" fmla="*/ 402645 w 1519767"/>
              <a:gd name="connsiteY39" fmla="*/ 0 h 1989447"/>
              <a:gd name="connsiteX0" fmla="*/ 402645 w 1519767"/>
              <a:gd name="connsiteY0" fmla="*/ 0 h 1989447"/>
              <a:gd name="connsiteX1" fmla="*/ 127000 w 1519767"/>
              <a:gd name="connsiteY1" fmla="*/ 300347 h 1989447"/>
              <a:gd name="connsiteX2" fmla="*/ 325967 w 1519767"/>
              <a:gd name="connsiteY2" fmla="*/ 262247 h 1989447"/>
              <a:gd name="connsiteX3" fmla="*/ 554567 w 1519767"/>
              <a:gd name="connsiteY3" fmla="*/ 948047 h 1989447"/>
              <a:gd name="connsiteX4" fmla="*/ 495300 w 1519767"/>
              <a:gd name="connsiteY4" fmla="*/ 986147 h 1989447"/>
              <a:gd name="connsiteX5" fmla="*/ 135467 w 1519767"/>
              <a:gd name="connsiteY5" fmla="*/ 808347 h 1989447"/>
              <a:gd name="connsiteX6" fmla="*/ 232833 w 1519767"/>
              <a:gd name="connsiteY6" fmla="*/ 698280 h 1989447"/>
              <a:gd name="connsiteX7" fmla="*/ 0 w 1519767"/>
              <a:gd name="connsiteY7" fmla="*/ 753313 h 1989447"/>
              <a:gd name="connsiteX8" fmla="*/ 12700 w 1519767"/>
              <a:gd name="connsiteY8" fmla="*/ 1015780 h 1989447"/>
              <a:gd name="connsiteX9" fmla="*/ 71967 w 1519767"/>
              <a:gd name="connsiteY9" fmla="*/ 935347 h 1989447"/>
              <a:gd name="connsiteX10" fmla="*/ 533400 w 1519767"/>
              <a:gd name="connsiteY10" fmla="*/ 1214747 h 1989447"/>
              <a:gd name="connsiteX11" fmla="*/ 533400 w 1519767"/>
              <a:gd name="connsiteY11" fmla="*/ 1333280 h 1989447"/>
              <a:gd name="connsiteX12" fmla="*/ 177800 w 1519767"/>
              <a:gd name="connsiteY12" fmla="*/ 1578813 h 1989447"/>
              <a:gd name="connsiteX13" fmla="*/ 122767 w 1519767"/>
              <a:gd name="connsiteY13" fmla="*/ 1498380 h 1989447"/>
              <a:gd name="connsiteX14" fmla="*/ 93133 w 1519767"/>
              <a:gd name="connsiteY14" fmla="*/ 1769313 h 1989447"/>
              <a:gd name="connsiteX15" fmla="*/ 304800 w 1519767"/>
              <a:gd name="connsiteY15" fmla="*/ 1786247 h 1989447"/>
              <a:gd name="connsiteX16" fmla="*/ 254000 w 1519767"/>
              <a:gd name="connsiteY16" fmla="*/ 1701580 h 1989447"/>
              <a:gd name="connsiteX17" fmla="*/ 605367 w 1519767"/>
              <a:gd name="connsiteY17" fmla="*/ 1519547 h 1989447"/>
              <a:gd name="connsiteX18" fmla="*/ 597567 w 1519767"/>
              <a:gd name="connsiteY18" fmla="*/ 1807987 h 1989447"/>
              <a:gd name="connsiteX19" fmla="*/ 440267 w 1519767"/>
              <a:gd name="connsiteY19" fmla="*/ 1803180 h 1989447"/>
              <a:gd name="connsiteX20" fmla="*/ 664633 w 1519767"/>
              <a:gd name="connsiteY20" fmla="*/ 1989447 h 1989447"/>
              <a:gd name="connsiteX21" fmla="*/ 905933 w 1519767"/>
              <a:gd name="connsiteY21" fmla="*/ 1820113 h 1989447"/>
              <a:gd name="connsiteX22" fmla="*/ 744826 w 1519767"/>
              <a:gd name="connsiteY22" fmla="*/ 1815881 h 1989447"/>
              <a:gd name="connsiteX23" fmla="*/ 748062 w 1519767"/>
              <a:gd name="connsiteY23" fmla="*/ 1536480 h 1989447"/>
              <a:gd name="connsiteX24" fmla="*/ 1321466 w 1519767"/>
              <a:gd name="connsiteY24" fmla="*/ 1597085 h 1989447"/>
              <a:gd name="connsiteX25" fmla="*/ 1321465 w 1519767"/>
              <a:gd name="connsiteY25" fmla="*/ 1732169 h 1989447"/>
              <a:gd name="connsiteX26" fmla="*/ 1519767 w 1519767"/>
              <a:gd name="connsiteY26" fmla="*/ 1591513 h 1989447"/>
              <a:gd name="connsiteX27" fmla="*/ 1337733 w 1519767"/>
              <a:gd name="connsiteY27" fmla="*/ 1358680 h 1989447"/>
              <a:gd name="connsiteX28" fmla="*/ 1334499 w 1519767"/>
              <a:gd name="connsiteY28" fmla="*/ 1472981 h 1989447"/>
              <a:gd name="connsiteX29" fmla="*/ 759524 w 1519767"/>
              <a:gd name="connsiteY29" fmla="*/ 1384272 h 1989447"/>
              <a:gd name="connsiteX30" fmla="*/ 763423 w 1519767"/>
              <a:gd name="connsiteY30" fmla="*/ 1235722 h 1989447"/>
              <a:gd name="connsiteX31" fmla="*/ 1143000 w 1519767"/>
              <a:gd name="connsiteY31" fmla="*/ 1075047 h 1989447"/>
              <a:gd name="connsiteX32" fmla="*/ 1176867 w 1519767"/>
              <a:gd name="connsiteY32" fmla="*/ 1197813 h 1989447"/>
              <a:gd name="connsiteX33" fmla="*/ 1274233 w 1519767"/>
              <a:gd name="connsiteY33" fmla="*/ 994613 h 1989447"/>
              <a:gd name="connsiteX34" fmla="*/ 1071033 w 1519767"/>
              <a:gd name="connsiteY34" fmla="*/ 804113 h 1989447"/>
              <a:gd name="connsiteX35" fmla="*/ 1092200 w 1519767"/>
              <a:gd name="connsiteY35" fmla="*/ 935347 h 1989447"/>
              <a:gd name="connsiteX36" fmla="*/ 798197 w 1519767"/>
              <a:gd name="connsiteY36" fmla="*/ 1073135 h 1989447"/>
              <a:gd name="connsiteX37" fmla="*/ 554567 w 1519767"/>
              <a:gd name="connsiteY37" fmla="*/ 190280 h 1989447"/>
              <a:gd name="connsiteX38" fmla="*/ 728133 w 1519767"/>
              <a:gd name="connsiteY38" fmla="*/ 135247 h 1989447"/>
              <a:gd name="connsiteX39" fmla="*/ 402645 w 1519767"/>
              <a:gd name="connsiteY39" fmla="*/ 0 h 1989447"/>
              <a:gd name="connsiteX0" fmla="*/ 402645 w 1511965"/>
              <a:gd name="connsiteY0" fmla="*/ 0 h 1989447"/>
              <a:gd name="connsiteX1" fmla="*/ 127000 w 1511965"/>
              <a:gd name="connsiteY1" fmla="*/ 300347 h 1989447"/>
              <a:gd name="connsiteX2" fmla="*/ 325967 w 1511965"/>
              <a:gd name="connsiteY2" fmla="*/ 262247 h 1989447"/>
              <a:gd name="connsiteX3" fmla="*/ 554567 w 1511965"/>
              <a:gd name="connsiteY3" fmla="*/ 948047 h 1989447"/>
              <a:gd name="connsiteX4" fmla="*/ 495300 w 1511965"/>
              <a:gd name="connsiteY4" fmla="*/ 986147 h 1989447"/>
              <a:gd name="connsiteX5" fmla="*/ 135467 w 1511965"/>
              <a:gd name="connsiteY5" fmla="*/ 808347 h 1989447"/>
              <a:gd name="connsiteX6" fmla="*/ 232833 w 1511965"/>
              <a:gd name="connsiteY6" fmla="*/ 698280 h 1989447"/>
              <a:gd name="connsiteX7" fmla="*/ 0 w 1511965"/>
              <a:gd name="connsiteY7" fmla="*/ 753313 h 1989447"/>
              <a:gd name="connsiteX8" fmla="*/ 12700 w 1511965"/>
              <a:gd name="connsiteY8" fmla="*/ 1015780 h 1989447"/>
              <a:gd name="connsiteX9" fmla="*/ 71967 w 1511965"/>
              <a:gd name="connsiteY9" fmla="*/ 935347 h 1989447"/>
              <a:gd name="connsiteX10" fmla="*/ 533400 w 1511965"/>
              <a:gd name="connsiteY10" fmla="*/ 1214747 h 1989447"/>
              <a:gd name="connsiteX11" fmla="*/ 533400 w 1511965"/>
              <a:gd name="connsiteY11" fmla="*/ 1333280 h 1989447"/>
              <a:gd name="connsiteX12" fmla="*/ 177800 w 1511965"/>
              <a:gd name="connsiteY12" fmla="*/ 1578813 h 1989447"/>
              <a:gd name="connsiteX13" fmla="*/ 122767 w 1511965"/>
              <a:gd name="connsiteY13" fmla="*/ 1498380 h 1989447"/>
              <a:gd name="connsiteX14" fmla="*/ 93133 w 1511965"/>
              <a:gd name="connsiteY14" fmla="*/ 1769313 h 1989447"/>
              <a:gd name="connsiteX15" fmla="*/ 304800 w 1511965"/>
              <a:gd name="connsiteY15" fmla="*/ 1786247 h 1989447"/>
              <a:gd name="connsiteX16" fmla="*/ 254000 w 1511965"/>
              <a:gd name="connsiteY16" fmla="*/ 1701580 h 1989447"/>
              <a:gd name="connsiteX17" fmla="*/ 605367 w 1511965"/>
              <a:gd name="connsiteY17" fmla="*/ 1519547 h 1989447"/>
              <a:gd name="connsiteX18" fmla="*/ 597567 w 1511965"/>
              <a:gd name="connsiteY18" fmla="*/ 1807987 h 1989447"/>
              <a:gd name="connsiteX19" fmla="*/ 440267 w 1511965"/>
              <a:gd name="connsiteY19" fmla="*/ 1803180 h 1989447"/>
              <a:gd name="connsiteX20" fmla="*/ 664633 w 1511965"/>
              <a:gd name="connsiteY20" fmla="*/ 1989447 h 1989447"/>
              <a:gd name="connsiteX21" fmla="*/ 905933 w 1511965"/>
              <a:gd name="connsiteY21" fmla="*/ 1820113 h 1989447"/>
              <a:gd name="connsiteX22" fmla="*/ 744826 w 1511965"/>
              <a:gd name="connsiteY22" fmla="*/ 1815881 h 1989447"/>
              <a:gd name="connsiteX23" fmla="*/ 748062 w 1511965"/>
              <a:gd name="connsiteY23" fmla="*/ 1536480 h 1989447"/>
              <a:gd name="connsiteX24" fmla="*/ 1321466 w 1511965"/>
              <a:gd name="connsiteY24" fmla="*/ 1597085 h 1989447"/>
              <a:gd name="connsiteX25" fmla="*/ 1321465 w 1511965"/>
              <a:gd name="connsiteY25" fmla="*/ 1732169 h 1989447"/>
              <a:gd name="connsiteX26" fmla="*/ 1511965 w 1511965"/>
              <a:gd name="connsiteY26" fmla="*/ 1563216 h 1989447"/>
              <a:gd name="connsiteX27" fmla="*/ 1337733 w 1511965"/>
              <a:gd name="connsiteY27" fmla="*/ 1358680 h 1989447"/>
              <a:gd name="connsiteX28" fmla="*/ 1334499 w 1511965"/>
              <a:gd name="connsiteY28" fmla="*/ 1472981 h 1989447"/>
              <a:gd name="connsiteX29" fmla="*/ 759524 w 1511965"/>
              <a:gd name="connsiteY29" fmla="*/ 1384272 h 1989447"/>
              <a:gd name="connsiteX30" fmla="*/ 763423 w 1511965"/>
              <a:gd name="connsiteY30" fmla="*/ 1235722 h 1989447"/>
              <a:gd name="connsiteX31" fmla="*/ 1143000 w 1511965"/>
              <a:gd name="connsiteY31" fmla="*/ 1075047 h 1989447"/>
              <a:gd name="connsiteX32" fmla="*/ 1176867 w 1511965"/>
              <a:gd name="connsiteY32" fmla="*/ 1197813 h 1989447"/>
              <a:gd name="connsiteX33" fmla="*/ 1274233 w 1511965"/>
              <a:gd name="connsiteY33" fmla="*/ 994613 h 1989447"/>
              <a:gd name="connsiteX34" fmla="*/ 1071033 w 1511965"/>
              <a:gd name="connsiteY34" fmla="*/ 804113 h 1989447"/>
              <a:gd name="connsiteX35" fmla="*/ 1092200 w 1511965"/>
              <a:gd name="connsiteY35" fmla="*/ 935347 h 1989447"/>
              <a:gd name="connsiteX36" fmla="*/ 798197 w 1511965"/>
              <a:gd name="connsiteY36" fmla="*/ 1073135 h 1989447"/>
              <a:gd name="connsiteX37" fmla="*/ 554567 w 1511965"/>
              <a:gd name="connsiteY37" fmla="*/ 190280 h 1989447"/>
              <a:gd name="connsiteX38" fmla="*/ 728133 w 1511965"/>
              <a:gd name="connsiteY38" fmla="*/ 135247 h 1989447"/>
              <a:gd name="connsiteX39" fmla="*/ 402645 w 1511965"/>
              <a:gd name="connsiteY39" fmla="*/ 0 h 1989447"/>
              <a:gd name="connsiteX0" fmla="*/ 402645 w 1511965"/>
              <a:gd name="connsiteY0" fmla="*/ 0 h 1989447"/>
              <a:gd name="connsiteX1" fmla="*/ 127000 w 1511965"/>
              <a:gd name="connsiteY1" fmla="*/ 300347 h 1989447"/>
              <a:gd name="connsiteX2" fmla="*/ 325967 w 1511965"/>
              <a:gd name="connsiteY2" fmla="*/ 262247 h 1989447"/>
              <a:gd name="connsiteX3" fmla="*/ 554567 w 1511965"/>
              <a:gd name="connsiteY3" fmla="*/ 948047 h 1989447"/>
              <a:gd name="connsiteX4" fmla="*/ 495300 w 1511965"/>
              <a:gd name="connsiteY4" fmla="*/ 986147 h 1989447"/>
              <a:gd name="connsiteX5" fmla="*/ 135467 w 1511965"/>
              <a:gd name="connsiteY5" fmla="*/ 808347 h 1989447"/>
              <a:gd name="connsiteX6" fmla="*/ 232833 w 1511965"/>
              <a:gd name="connsiteY6" fmla="*/ 698280 h 1989447"/>
              <a:gd name="connsiteX7" fmla="*/ 0 w 1511965"/>
              <a:gd name="connsiteY7" fmla="*/ 753313 h 1989447"/>
              <a:gd name="connsiteX8" fmla="*/ 12700 w 1511965"/>
              <a:gd name="connsiteY8" fmla="*/ 1015780 h 1989447"/>
              <a:gd name="connsiteX9" fmla="*/ 71967 w 1511965"/>
              <a:gd name="connsiteY9" fmla="*/ 935347 h 1989447"/>
              <a:gd name="connsiteX10" fmla="*/ 533400 w 1511965"/>
              <a:gd name="connsiteY10" fmla="*/ 1214747 h 1989447"/>
              <a:gd name="connsiteX11" fmla="*/ 533400 w 1511965"/>
              <a:gd name="connsiteY11" fmla="*/ 1333280 h 1989447"/>
              <a:gd name="connsiteX12" fmla="*/ 177800 w 1511965"/>
              <a:gd name="connsiteY12" fmla="*/ 1578813 h 1989447"/>
              <a:gd name="connsiteX13" fmla="*/ 122767 w 1511965"/>
              <a:gd name="connsiteY13" fmla="*/ 1498380 h 1989447"/>
              <a:gd name="connsiteX14" fmla="*/ 93133 w 1511965"/>
              <a:gd name="connsiteY14" fmla="*/ 1769313 h 1989447"/>
              <a:gd name="connsiteX15" fmla="*/ 304800 w 1511965"/>
              <a:gd name="connsiteY15" fmla="*/ 1786247 h 1989447"/>
              <a:gd name="connsiteX16" fmla="*/ 254000 w 1511965"/>
              <a:gd name="connsiteY16" fmla="*/ 1701580 h 1989447"/>
              <a:gd name="connsiteX17" fmla="*/ 605367 w 1511965"/>
              <a:gd name="connsiteY17" fmla="*/ 1519547 h 1989447"/>
              <a:gd name="connsiteX18" fmla="*/ 597567 w 1511965"/>
              <a:gd name="connsiteY18" fmla="*/ 1807987 h 1989447"/>
              <a:gd name="connsiteX19" fmla="*/ 440267 w 1511965"/>
              <a:gd name="connsiteY19" fmla="*/ 1803180 h 1989447"/>
              <a:gd name="connsiteX20" fmla="*/ 664633 w 1511965"/>
              <a:gd name="connsiteY20" fmla="*/ 1989447 h 1989447"/>
              <a:gd name="connsiteX21" fmla="*/ 905933 w 1511965"/>
              <a:gd name="connsiteY21" fmla="*/ 1820113 h 1989447"/>
              <a:gd name="connsiteX22" fmla="*/ 744826 w 1511965"/>
              <a:gd name="connsiteY22" fmla="*/ 1815881 h 1989447"/>
              <a:gd name="connsiteX23" fmla="*/ 748062 w 1511965"/>
              <a:gd name="connsiteY23" fmla="*/ 1536480 h 1989447"/>
              <a:gd name="connsiteX24" fmla="*/ 1333167 w 1511965"/>
              <a:gd name="connsiteY24" fmla="*/ 1609211 h 1989447"/>
              <a:gd name="connsiteX25" fmla="*/ 1321465 w 1511965"/>
              <a:gd name="connsiteY25" fmla="*/ 1732169 h 1989447"/>
              <a:gd name="connsiteX26" fmla="*/ 1511965 w 1511965"/>
              <a:gd name="connsiteY26" fmla="*/ 1563216 h 1989447"/>
              <a:gd name="connsiteX27" fmla="*/ 1337733 w 1511965"/>
              <a:gd name="connsiteY27" fmla="*/ 1358680 h 1989447"/>
              <a:gd name="connsiteX28" fmla="*/ 1334499 w 1511965"/>
              <a:gd name="connsiteY28" fmla="*/ 1472981 h 1989447"/>
              <a:gd name="connsiteX29" fmla="*/ 759524 w 1511965"/>
              <a:gd name="connsiteY29" fmla="*/ 1384272 h 1989447"/>
              <a:gd name="connsiteX30" fmla="*/ 763423 w 1511965"/>
              <a:gd name="connsiteY30" fmla="*/ 1235722 h 1989447"/>
              <a:gd name="connsiteX31" fmla="*/ 1143000 w 1511965"/>
              <a:gd name="connsiteY31" fmla="*/ 1075047 h 1989447"/>
              <a:gd name="connsiteX32" fmla="*/ 1176867 w 1511965"/>
              <a:gd name="connsiteY32" fmla="*/ 1197813 h 1989447"/>
              <a:gd name="connsiteX33" fmla="*/ 1274233 w 1511965"/>
              <a:gd name="connsiteY33" fmla="*/ 994613 h 1989447"/>
              <a:gd name="connsiteX34" fmla="*/ 1071033 w 1511965"/>
              <a:gd name="connsiteY34" fmla="*/ 804113 h 1989447"/>
              <a:gd name="connsiteX35" fmla="*/ 1092200 w 1511965"/>
              <a:gd name="connsiteY35" fmla="*/ 935347 h 1989447"/>
              <a:gd name="connsiteX36" fmla="*/ 798197 w 1511965"/>
              <a:gd name="connsiteY36" fmla="*/ 1073135 h 1989447"/>
              <a:gd name="connsiteX37" fmla="*/ 554567 w 1511965"/>
              <a:gd name="connsiteY37" fmla="*/ 190280 h 1989447"/>
              <a:gd name="connsiteX38" fmla="*/ 728133 w 1511965"/>
              <a:gd name="connsiteY38" fmla="*/ 135247 h 1989447"/>
              <a:gd name="connsiteX39" fmla="*/ 402645 w 1511965"/>
              <a:gd name="connsiteY39" fmla="*/ 0 h 1989447"/>
              <a:gd name="connsiteX0" fmla="*/ 402645 w 1511965"/>
              <a:gd name="connsiteY0" fmla="*/ 0 h 1989447"/>
              <a:gd name="connsiteX1" fmla="*/ 127000 w 1511965"/>
              <a:gd name="connsiteY1" fmla="*/ 300347 h 1989447"/>
              <a:gd name="connsiteX2" fmla="*/ 325967 w 1511965"/>
              <a:gd name="connsiteY2" fmla="*/ 262247 h 1989447"/>
              <a:gd name="connsiteX3" fmla="*/ 554567 w 1511965"/>
              <a:gd name="connsiteY3" fmla="*/ 948047 h 1989447"/>
              <a:gd name="connsiteX4" fmla="*/ 495300 w 1511965"/>
              <a:gd name="connsiteY4" fmla="*/ 986147 h 1989447"/>
              <a:gd name="connsiteX5" fmla="*/ 135467 w 1511965"/>
              <a:gd name="connsiteY5" fmla="*/ 808347 h 1989447"/>
              <a:gd name="connsiteX6" fmla="*/ 232833 w 1511965"/>
              <a:gd name="connsiteY6" fmla="*/ 698280 h 1989447"/>
              <a:gd name="connsiteX7" fmla="*/ 0 w 1511965"/>
              <a:gd name="connsiteY7" fmla="*/ 753313 h 1989447"/>
              <a:gd name="connsiteX8" fmla="*/ 12700 w 1511965"/>
              <a:gd name="connsiteY8" fmla="*/ 1015780 h 1989447"/>
              <a:gd name="connsiteX9" fmla="*/ 71967 w 1511965"/>
              <a:gd name="connsiteY9" fmla="*/ 935347 h 1989447"/>
              <a:gd name="connsiteX10" fmla="*/ 533400 w 1511965"/>
              <a:gd name="connsiteY10" fmla="*/ 1214747 h 1989447"/>
              <a:gd name="connsiteX11" fmla="*/ 533400 w 1511965"/>
              <a:gd name="connsiteY11" fmla="*/ 1333280 h 1989447"/>
              <a:gd name="connsiteX12" fmla="*/ 185601 w 1511965"/>
              <a:gd name="connsiteY12" fmla="*/ 1594981 h 1989447"/>
              <a:gd name="connsiteX13" fmla="*/ 122767 w 1511965"/>
              <a:gd name="connsiteY13" fmla="*/ 1498380 h 1989447"/>
              <a:gd name="connsiteX14" fmla="*/ 93133 w 1511965"/>
              <a:gd name="connsiteY14" fmla="*/ 1769313 h 1989447"/>
              <a:gd name="connsiteX15" fmla="*/ 304800 w 1511965"/>
              <a:gd name="connsiteY15" fmla="*/ 1786247 h 1989447"/>
              <a:gd name="connsiteX16" fmla="*/ 254000 w 1511965"/>
              <a:gd name="connsiteY16" fmla="*/ 1701580 h 1989447"/>
              <a:gd name="connsiteX17" fmla="*/ 605367 w 1511965"/>
              <a:gd name="connsiteY17" fmla="*/ 1519547 h 1989447"/>
              <a:gd name="connsiteX18" fmla="*/ 597567 w 1511965"/>
              <a:gd name="connsiteY18" fmla="*/ 1807987 h 1989447"/>
              <a:gd name="connsiteX19" fmla="*/ 440267 w 1511965"/>
              <a:gd name="connsiteY19" fmla="*/ 1803180 h 1989447"/>
              <a:gd name="connsiteX20" fmla="*/ 664633 w 1511965"/>
              <a:gd name="connsiteY20" fmla="*/ 1989447 h 1989447"/>
              <a:gd name="connsiteX21" fmla="*/ 905933 w 1511965"/>
              <a:gd name="connsiteY21" fmla="*/ 1820113 h 1989447"/>
              <a:gd name="connsiteX22" fmla="*/ 744826 w 1511965"/>
              <a:gd name="connsiteY22" fmla="*/ 1815881 h 1989447"/>
              <a:gd name="connsiteX23" fmla="*/ 748062 w 1511965"/>
              <a:gd name="connsiteY23" fmla="*/ 1536480 h 1989447"/>
              <a:gd name="connsiteX24" fmla="*/ 1333167 w 1511965"/>
              <a:gd name="connsiteY24" fmla="*/ 1609211 h 1989447"/>
              <a:gd name="connsiteX25" fmla="*/ 1321465 w 1511965"/>
              <a:gd name="connsiteY25" fmla="*/ 1732169 h 1989447"/>
              <a:gd name="connsiteX26" fmla="*/ 1511965 w 1511965"/>
              <a:gd name="connsiteY26" fmla="*/ 1563216 h 1989447"/>
              <a:gd name="connsiteX27" fmla="*/ 1337733 w 1511965"/>
              <a:gd name="connsiteY27" fmla="*/ 1358680 h 1989447"/>
              <a:gd name="connsiteX28" fmla="*/ 1334499 w 1511965"/>
              <a:gd name="connsiteY28" fmla="*/ 1472981 h 1989447"/>
              <a:gd name="connsiteX29" fmla="*/ 759524 w 1511965"/>
              <a:gd name="connsiteY29" fmla="*/ 1384272 h 1989447"/>
              <a:gd name="connsiteX30" fmla="*/ 763423 w 1511965"/>
              <a:gd name="connsiteY30" fmla="*/ 1235722 h 1989447"/>
              <a:gd name="connsiteX31" fmla="*/ 1143000 w 1511965"/>
              <a:gd name="connsiteY31" fmla="*/ 1075047 h 1989447"/>
              <a:gd name="connsiteX32" fmla="*/ 1176867 w 1511965"/>
              <a:gd name="connsiteY32" fmla="*/ 1197813 h 1989447"/>
              <a:gd name="connsiteX33" fmla="*/ 1274233 w 1511965"/>
              <a:gd name="connsiteY33" fmla="*/ 994613 h 1989447"/>
              <a:gd name="connsiteX34" fmla="*/ 1071033 w 1511965"/>
              <a:gd name="connsiteY34" fmla="*/ 804113 h 1989447"/>
              <a:gd name="connsiteX35" fmla="*/ 1092200 w 1511965"/>
              <a:gd name="connsiteY35" fmla="*/ 935347 h 1989447"/>
              <a:gd name="connsiteX36" fmla="*/ 798197 w 1511965"/>
              <a:gd name="connsiteY36" fmla="*/ 1073135 h 1989447"/>
              <a:gd name="connsiteX37" fmla="*/ 554567 w 1511965"/>
              <a:gd name="connsiteY37" fmla="*/ 190280 h 1989447"/>
              <a:gd name="connsiteX38" fmla="*/ 728133 w 1511965"/>
              <a:gd name="connsiteY38" fmla="*/ 135247 h 1989447"/>
              <a:gd name="connsiteX39" fmla="*/ 402645 w 1511965"/>
              <a:gd name="connsiteY39" fmla="*/ 0 h 1989447"/>
              <a:gd name="connsiteX0" fmla="*/ 402645 w 1511965"/>
              <a:gd name="connsiteY0" fmla="*/ 0 h 1989447"/>
              <a:gd name="connsiteX1" fmla="*/ 127000 w 1511965"/>
              <a:gd name="connsiteY1" fmla="*/ 300347 h 1989447"/>
              <a:gd name="connsiteX2" fmla="*/ 325967 w 1511965"/>
              <a:gd name="connsiteY2" fmla="*/ 262247 h 1989447"/>
              <a:gd name="connsiteX3" fmla="*/ 554567 w 1511965"/>
              <a:gd name="connsiteY3" fmla="*/ 948047 h 1989447"/>
              <a:gd name="connsiteX4" fmla="*/ 475797 w 1511965"/>
              <a:gd name="connsiteY4" fmla="*/ 1022528 h 1989447"/>
              <a:gd name="connsiteX5" fmla="*/ 135467 w 1511965"/>
              <a:gd name="connsiteY5" fmla="*/ 808347 h 1989447"/>
              <a:gd name="connsiteX6" fmla="*/ 232833 w 1511965"/>
              <a:gd name="connsiteY6" fmla="*/ 698280 h 1989447"/>
              <a:gd name="connsiteX7" fmla="*/ 0 w 1511965"/>
              <a:gd name="connsiteY7" fmla="*/ 753313 h 1989447"/>
              <a:gd name="connsiteX8" fmla="*/ 12700 w 1511965"/>
              <a:gd name="connsiteY8" fmla="*/ 1015780 h 1989447"/>
              <a:gd name="connsiteX9" fmla="*/ 71967 w 1511965"/>
              <a:gd name="connsiteY9" fmla="*/ 935347 h 1989447"/>
              <a:gd name="connsiteX10" fmla="*/ 533400 w 1511965"/>
              <a:gd name="connsiteY10" fmla="*/ 1214747 h 1989447"/>
              <a:gd name="connsiteX11" fmla="*/ 533400 w 1511965"/>
              <a:gd name="connsiteY11" fmla="*/ 1333280 h 1989447"/>
              <a:gd name="connsiteX12" fmla="*/ 185601 w 1511965"/>
              <a:gd name="connsiteY12" fmla="*/ 1594981 h 1989447"/>
              <a:gd name="connsiteX13" fmla="*/ 122767 w 1511965"/>
              <a:gd name="connsiteY13" fmla="*/ 1498380 h 1989447"/>
              <a:gd name="connsiteX14" fmla="*/ 93133 w 1511965"/>
              <a:gd name="connsiteY14" fmla="*/ 1769313 h 1989447"/>
              <a:gd name="connsiteX15" fmla="*/ 304800 w 1511965"/>
              <a:gd name="connsiteY15" fmla="*/ 1786247 h 1989447"/>
              <a:gd name="connsiteX16" fmla="*/ 254000 w 1511965"/>
              <a:gd name="connsiteY16" fmla="*/ 1701580 h 1989447"/>
              <a:gd name="connsiteX17" fmla="*/ 605367 w 1511965"/>
              <a:gd name="connsiteY17" fmla="*/ 1519547 h 1989447"/>
              <a:gd name="connsiteX18" fmla="*/ 597567 w 1511965"/>
              <a:gd name="connsiteY18" fmla="*/ 1807987 h 1989447"/>
              <a:gd name="connsiteX19" fmla="*/ 440267 w 1511965"/>
              <a:gd name="connsiteY19" fmla="*/ 1803180 h 1989447"/>
              <a:gd name="connsiteX20" fmla="*/ 664633 w 1511965"/>
              <a:gd name="connsiteY20" fmla="*/ 1989447 h 1989447"/>
              <a:gd name="connsiteX21" fmla="*/ 905933 w 1511965"/>
              <a:gd name="connsiteY21" fmla="*/ 1820113 h 1989447"/>
              <a:gd name="connsiteX22" fmla="*/ 744826 w 1511965"/>
              <a:gd name="connsiteY22" fmla="*/ 1815881 h 1989447"/>
              <a:gd name="connsiteX23" fmla="*/ 748062 w 1511965"/>
              <a:gd name="connsiteY23" fmla="*/ 1536480 h 1989447"/>
              <a:gd name="connsiteX24" fmla="*/ 1333167 w 1511965"/>
              <a:gd name="connsiteY24" fmla="*/ 1609211 h 1989447"/>
              <a:gd name="connsiteX25" fmla="*/ 1321465 w 1511965"/>
              <a:gd name="connsiteY25" fmla="*/ 1732169 h 1989447"/>
              <a:gd name="connsiteX26" fmla="*/ 1511965 w 1511965"/>
              <a:gd name="connsiteY26" fmla="*/ 1563216 h 1989447"/>
              <a:gd name="connsiteX27" fmla="*/ 1337733 w 1511965"/>
              <a:gd name="connsiteY27" fmla="*/ 1358680 h 1989447"/>
              <a:gd name="connsiteX28" fmla="*/ 1334499 w 1511965"/>
              <a:gd name="connsiteY28" fmla="*/ 1472981 h 1989447"/>
              <a:gd name="connsiteX29" fmla="*/ 759524 w 1511965"/>
              <a:gd name="connsiteY29" fmla="*/ 1384272 h 1989447"/>
              <a:gd name="connsiteX30" fmla="*/ 763423 w 1511965"/>
              <a:gd name="connsiteY30" fmla="*/ 1235722 h 1989447"/>
              <a:gd name="connsiteX31" fmla="*/ 1143000 w 1511965"/>
              <a:gd name="connsiteY31" fmla="*/ 1075047 h 1989447"/>
              <a:gd name="connsiteX32" fmla="*/ 1176867 w 1511965"/>
              <a:gd name="connsiteY32" fmla="*/ 1197813 h 1989447"/>
              <a:gd name="connsiteX33" fmla="*/ 1274233 w 1511965"/>
              <a:gd name="connsiteY33" fmla="*/ 994613 h 1989447"/>
              <a:gd name="connsiteX34" fmla="*/ 1071033 w 1511965"/>
              <a:gd name="connsiteY34" fmla="*/ 804113 h 1989447"/>
              <a:gd name="connsiteX35" fmla="*/ 1092200 w 1511965"/>
              <a:gd name="connsiteY35" fmla="*/ 935347 h 1989447"/>
              <a:gd name="connsiteX36" fmla="*/ 798197 w 1511965"/>
              <a:gd name="connsiteY36" fmla="*/ 1073135 h 1989447"/>
              <a:gd name="connsiteX37" fmla="*/ 554567 w 1511965"/>
              <a:gd name="connsiteY37" fmla="*/ 190280 h 1989447"/>
              <a:gd name="connsiteX38" fmla="*/ 728133 w 1511965"/>
              <a:gd name="connsiteY38" fmla="*/ 135247 h 1989447"/>
              <a:gd name="connsiteX39" fmla="*/ 402645 w 1511965"/>
              <a:gd name="connsiteY39" fmla="*/ 0 h 1989447"/>
              <a:gd name="connsiteX0" fmla="*/ 402645 w 1511965"/>
              <a:gd name="connsiteY0" fmla="*/ 0 h 1989447"/>
              <a:gd name="connsiteX1" fmla="*/ 127000 w 1511965"/>
              <a:gd name="connsiteY1" fmla="*/ 300347 h 1989447"/>
              <a:gd name="connsiteX2" fmla="*/ 376674 w 1511965"/>
              <a:gd name="connsiteY2" fmla="*/ 258205 h 1989447"/>
              <a:gd name="connsiteX3" fmla="*/ 554567 w 1511965"/>
              <a:gd name="connsiteY3" fmla="*/ 948047 h 1989447"/>
              <a:gd name="connsiteX4" fmla="*/ 475797 w 1511965"/>
              <a:gd name="connsiteY4" fmla="*/ 1022528 h 1989447"/>
              <a:gd name="connsiteX5" fmla="*/ 135467 w 1511965"/>
              <a:gd name="connsiteY5" fmla="*/ 808347 h 1989447"/>
              <a:gd name="connsiteX6" fmla="*/ 232833 w 1511965"/>
              <a:gd name="connsiteY6" fmla="*/ 698280 h 1989447"/>
              <a:gd name="connsiteX7" fmla="*/ 0 w 1511965"/>
              <a:gd name="connsiteY7" fmla="*/ 753313 h 1989447"/>
              <a:gd name="connsiteX8" fmla="*/ 12700 w 1511965"/>
              <a:gd name="connsiteY8" fmla="*/ 1015780 h 1989447"/>
              <a:gd name="connsiteX9" fmla="*/ 71967 w 1511965"/>
              <a:gd name="connsiteY9" fmla="*/ 935347 h 1989447"/>
              <a:gd name="connsiteX10" fmla="*/ 533400 w 1511965"/>
              <a:gd name="connsiteY10" fmla="*/ 1214747 h 1989447"/>
              <a:gd name="connsiteX11" fmla="*/ 533400 w 1511965"/>
              <a:gd name="connsiteY11" fmla="*/ 1333280 h 1989447"/>
              <a:gd name="connsiteX12" fmla="*/ 185601 w 1511965"/>
              <a:gd name="connsiteY12" fmla="*/ 1594981 h 1989447"/>
              <a:gd name="connsiteX13" fmla="*/ 122767 w 1511965"/>
              <a:gd name="connsiteY13" fmla="*/ 1498380 h 1989447"/>
              <a:gd name="connsiteX14" fmla="*/ 93133 w 1511965"/>
              <a:gd name="connsiteY14" fmla="*/ 1769313 h 1989447"/>
              <a:gd name="connsiteX15" fmla="*/ 304800 w 1511965"/>
              <a:gd name="connsiteY15" fmla="*/ 1786247 h 1989447"/>
              <a:gd name="connsiteX16" fmla="*/ 254000 w 1511965"/>
              <a:gd name="connsiteY16" fmla="*/ 1701580 h 1989447"/>
              <a:gd name="connsiteX17" fmla="*/ 605367 w 1511965"/>
              <a:gd name="connsiteY17" fmla="*/ 1519547 h 1989447"/>
              <a:gd name="connsiteX18" fmla="*/ 597567 w 1511965"/>
              <a:gd name="connsiteY18" fmla="*/ 1807987 h 1989447"/>
              <a:gd name="connsiteX19" fmla="*/ 440267 w 1511965"/>
              <a:gd name="connsiteY19" fmla="*/ 1803180 h 1989447"/>
              <a:gd name="connsiteX20" fmla="*/ 664633 w 1511965"/>
              <a:gd name="connsiteY20" fmla="*/ 1989447 h 1989447"/>
              <a:gd name="connsiteX21" fmla="*/ 905933 w 1511965"/>
              <a:gd name="connsiteY21" fmla="*/ 1820113 h 1989447"/>
              <a:gd name="connsiteX22" fmla="*/ 744826 w 1511965"/>
              <a:gd name="connsiteY22" fmla="*/ 1815881 h 1989447"/>
              <a:gd name="connsiteX23" fmla="*/ 748062 w 1511965"/>
              <a:gd name="connsiteY23" fmla="*/ 1536480 h 1989447"/>
              <a:gd name="connsiteX24" fmla="*/ 1333167 w 1511965"/>
              <a:gd name="connsiteY24" fmla="*/ 1609211 h 1989447"/>
              <a:gd name="connsiteX25" fmla="*/ 1321465 w 1511965"/>
              <a:gd name="connsiteY25" fmla="*/ 1732169 h 1989447"/>
              <a:gd name="connsiteX26" fmla="*/ 1511965 w 1511965"/>
              <a:gd name="connsiteY26" fmla="*/ 1563216 h 1989447"/>
              <a:gd name="connsiteX27" fmla="*/ 1337733 w 1511965"/>
              <a:gd name="connsiteY27" fmla="*/ 1358680 h 1989447"/>
              <a:gd name="connsiteX28" fmla="*/ 1334499 w 1511965"/>
              <a:gd name="connsiteY28" fmla="*/ 1472981 h 1989447"/>
              <a:gd name="connsiteX29" fmla="*/ 759524 w 1511965"/>
              <a:gd name="connsiteY29" fmla="*/ 1384272 h 1989447"/>
              <a:gd name="connsiteX30" fmla="*/ 763423 w 1511965"/>
              <a:gd name="connsiteY30" fmla="*/ 1235722 h 1989447"/>
              <a:gd name="connsiteX31" fmla="*/ 1143000 w 1511965"/>
              <a:gd name="connsiteY31" fmla="*/ 1075047 h 1989447"/>
              <a:gd name="connsiteX32" fmla="*/ 1176867 w 1511965"/>
              <a:gd name="connsiteY32" fmla="*/ 1197813 h 1989447"/>
              <a:gd name="connsiteX33" fmla="*/ 1274233 w 1511965"/>
              <a:gd name="connsiteY33" fmla="*/ 994613 h 1989447"/>
              <a:gd name="connsiteX34" fmla="*/ 1071033 w 1511965"/>
              <a:gd name="connsiteY34" fmla="*/ 804113 h 1989447"/>
              <a:gd name="connsiteX35" fmla="*/ 1092200 w 1511965"/>
              <a:gd name="connsiteY35" fmla="*/ 935347 h 1989447"/>
              <a:gd name="connsiteX36" fmla="*/ 798197 w 1511965"/>
              <a:gd name="connsiteY36" fmla="*/ 1073135 h 1989447"/>
              <a:gd name="connsiteX37" fmla="*/ 554567 w 1511965"/>
              <a:gd name="connsiteY37" fmla="*/ 190280 h 1989447"/>
              <a:gd name="connsiteX38" fmla="*/ 728133 w 1511965"/>
              <a:gd name="connsiteY38" fmla="*/ 135247 h 1989447"/>
              <a:gd name="connsiteX39" fmla="*/ 402645 w 1511965"/>
              <a:gd name="connsiteY39" fmla="*/ 0 h 1989447"/>
              <a:gd name="connsiteX0" fmla="*/ 402645 w 1511965"/>
              <a:gd name="connsiteY0" fmla="*/ 0 h 1989447"/>
              <a:gd name="connsiteX1" fmla="*/ 127000 w 1511965"/>
              <a:gd name="connsiteY1" fmla="*/ 300347 h 1989447"/>
              <a:gd name="connsiteX2" fmla="*/ 376674 w 1511965"/>
              <a:gd name="connsiteY2" fmla="*/ 258205 h 1989447"/>
              <a:gd name="connsiteX3" fmla="*/ 554567 w 1511965"/>
              <a:gd name="connsiteY3" fmla="*/ 948047 h 1989447"/>
              <a:gd name="connsiteX4" fmla="*/ 475797 w 1511965"/>
              <a:gd name="connsiteY4" fmla="*/ 1022528 h 1989447"/>
              <a:gd name="connsiteX5" fmla="*/ 135467 w 1511965"/>
              <a:gd name="connsiteY5" fmla="*/ 808347 h 1989447"/>
              <a:gd name="connsiteX6" fmla="*/ 232833 w 1511965"/>
              <a:gd name="connsiteY6" fmla="*/ 698280 h 1989447"/>
              <a:gd name="connsiteX7" fmla="*/ 0 w 1511965"/>
              <a:gd name="connsiteY7" fmla="*/ 753313 h 1989447"/>
              <a:gd name="connsiteX8" fmla="*/ 12700 w 1511965"/>
              <a:gd name="connsiteY8" fmla="*/ 1015780 h 1989447"/>
              <a:gd name="connsiteX9" fmla="*/ 71967 w 1511965"/>
              <a:gd name="connsiteY9" fmla="*/ 935347 h 1989447"/>
              <a:gd name="connsiteX10" fmla="*/ 533400 w 1511965"/>
              <a:gd name="connsiteY10" fmla="*/ 1214747 h 1989447"/>
              <a:gd name="connsiteX11" fmla="*/ 533400 w 1511965"/>
              <a:gd name="connsiteY11" fmla="*/ 1333280 h 1989447"/>
              <a:gd name="connsiteX12" fmla="*/ 185601 w 1511965"/>
              <a:gd name="connsiteY12" fmla="*/ 1594981 h 1989447"/>
              <a:gd name="connsiteX13" fmla="*/ 122767 w 1511965"/>
              <a:gd name="connsiteY13" fmla="*/ 1498380 h 1989447"/>
              <a:gd name="connsiteX14" fmla="*/ 93133 w 1511965"/>
              <a:gd name="connsiteY14" fmla="*/ 1769313 h 1989447"/>
              <a:gd name="connsiteX15" fmla="*/ 304800 w 1511965"/>
              <a:gd name="connsiteY15" fmla="*/ 1786247 h 1989447"/>
              <a:gd name="connsiteX16" fmla="*/ 254000 w 1511965"/>
              <a:gd name="connsiteY16" fmla="*/ 1701580 h 1989447"/>
              <a:gd name="connsiteX17" fmla="*/ 605367 w 1511965"/>
              <a:gd name="connsiteY17" fmla="*/ 1519547 h 1989447"/>
              <a:gd name="connsiteX18" fmla="*/ 597567 w 1511965"/>
              <a:gd name="connsiteY18" fmla="*/ 1807987 h 1989447"/>
              <a:gd name="connsiteX19" fmla="*/ 440267 w 1511965"/>
              <a:gd name="connsiteY19" fmla="*/ 1803180 h 1989447"/>
              <a:gd name="connsiteX20" fmla="*/ 664633 w 1511965"/>
              <a:gd name="connsiteY20" fmla="*/ 1989447 h 1989447"/>
              <a:gd name="connsiteX21" fmla="*/ 905933 w 1511965"/>
              <a:gd name="connsiteY21" fmla="*/ 1820113 h 1989447"/>
              <a:gd name="connsiteX22" fmla="*/ 744826 w 1511965"/>
              <a:gd name="connsiteY22" fmla="*/ 1815881 h 1989447"/>
              <a:gd name="connsiteX23" fmla="*/ 748062 w 1511965"/>
              <a:gd name="connsiteY23" fmla="*/ 1536480 h 1989447"/>
              <a:gd name="connsiteX24" fmla="*/ 1333167 w 1511965"/>
              <a:gd name="connsiteY24" fmla="*/ 1609211 h 1989447"/>
              <a:gd name="connsiteX25" fmla="*/ 1321465 w 1511965"/>
              <a:gd name="connsiteY25" fmla="*/ 1732169 h 1989447"/>
              <a:gd name="connsiteX26" fmla="*/ 1511965 w 1511965"/>
              <a:gd name="connsiteY26" fmla="*/ 1563216 h 1989447"/>
              <a:gd name="connsiteX27" fmla="*/ 1337733 w 1511965"/>
              <a:gd name="connsiteY27" fmla="*/ 1358680 h 1989447"/>
              <a:gd name="connsiteX28" fmla="*/ 1334499 w 1511965"/>
              <a:gd name="connsiteY28" fmla="*/ 1472981 h 1989447"/>
              <a:gd name="connsiteX29" fmla="*/ 759524 w 1511965"/>
              <a:gd name="connsiteY29" fmla="*/ 1384272 h 1989447"/>
              <a:gd name="connsiteX30" fmla="*/ 763423 w 1511965"/>
              <a:gd name="connsiteY30" fmla="*/ 1235722 h 1989447"/>
              <a:gd name="connsiteX31" fmla="*/ 1143000 w 1511965"/>
              <a:gd name="connsiteY31" fmla="*/ 1075047 h 1989447"/>
              <a:gd name="connsiteX32" fmla="*/ 1176867 w 1511965"/>
              <a:gd name="connsiteY32" fmla="*/ 1197813 h 1989447"/>
              <a:gd name="connsiteX33" fmla="*/ 1274233 w 1511965"/>
              <a:gd name="connsiteY33" fmla="*/ 994613 h 1989447"/>
              <a:gd name="connsiteX34" fmla="*/ 1071033 w 1511965"/>
              <a:gd name="connsiteY34" fmla="*/ 804113 h 1989447"/>
              <a:gd name="connsiteX35" fmla="*/ 1092200 w 1511965"/>
              <a:gd name="connsiteY35" fmla="*/ 935347 h 1989447"/>
              <a:gd name="connsiteX36" fmla="*/ 798197 w 1511965"/>
              <a:gd name="connsiteY36" fmla="*/ 1073135 h 1989447"/>
              <a:gd name="connsiteX37" fmla="*/ 515562 w 1511965"/>
              <a:gd name="connsiteY37" fmla="*/ 214533 h 1989447"/>
              <a:gd name="connsiteX38" fmla="*/ 728133 w 1511965"/>
              <a:gd name="connsiteY38" fmla="*/ 135247 h 1989447"/>
              <a:gd name="connsiteX39" fmla="*/ 402645 w 1511965"/>
              <a:gd name="connsiteY39" fmla="*/ 0 h 1989447"/>
              <a:gd name="connsiteX0" fmla="*/ 402645 w 1511965"/>
              <a:gd name="connsiteY0" fmla="*/ 0 h 1989447"/>
              <a:gd name="connsiteX1" fmla="*/ 127000 w 1511965"/>
              <a:gd name="connsiteY1" fmla="*/ 300347 h 1989447"/>
              <a:gd name="connsiteX2" fmla="*/ 376674 w 1511965"/>
              <a:gd name="connsiteY2" fmla="*/ 258205 h 1989447"/>
              <a:gd name="connsiteX3" fmla="*/ 554567 w 1511965"/>
              <a:gd name="connsiteY3" fmla="*/ 948047 h 1989447"/>
              <a:gd name="connsiteX4" fmla="*/ 475797 w 1511965"/>
              <a:gd name="connsiteY4" fmla="*/ 1022528 h 1989447"/>
              <a:gd name="connsiteX5" fmla="*/ 135467 w 1511965"/>
              <a:gd name="connsiteY5" fmla="*/ 808347 h 1989447"/>
              <a:gd name="connsiteX6" fmla="*/ 232833 w 1511965"/>
              <a:gd name="connsiteY6" fmla="*/ 698280 h 1989447"/>
              <a:gd name="connsiteX7" fmla="*/ 0 w 1511965"/>
              <a:gd name="connsiteY7" fmla="*/ 753313 h 1989447"/>
              <a:gd name="connsiteX8" fmla="*/ 12700 w 1511965"/>
              <a:gd name="connsiteY8" fmla="*/ 1015780 h 1989447"/>
              <a:gd name="connsiteX9" fmla="*/ 71967 w 1511965"/>
              <a:gd name="connsiteY9" fmla="*/ 935347 h 1989447"/>
              <a:gd name="connsiteX10" fmla="*/ 533400 w 1511965"/>
              <a:gd name="connsiteY10" fmla="*/ 1214747 h 1989447"/>
              <a:gd name="connsiteX11" fmla="*/ 533400 w 1511965"/>
              <a:gd name="connsiteY11" fmla="*/ 1333280 h 1989447"/>
              <a:gd name="connsiteX12" fmla="*/ 185601 w 1511965"/>
              <a:gd name="connsiteY12" fmla="*/ 1594981 h 1989447"/>
              <a:gd name="connsiteX13" fmla="*/ 122767 w 1511965"/>
              <a:gd name="connsiteY13" fmla="*/ 1498380 h 1989447"/>
              <a:gd name="connsiteX14" fmla="*/ 93133 w 1511965"/>
              <a:gd name="connsiteY14" fmla="*/ 1769313 h 1989447"/>
              <a:gd name="connsiteX15" fmla="*/ 304800 w 1511965"/>
              <a:gd name="connsiteY15" fmla="*/ 1786247 h 1989447"/>
              <a:gd name="connsiteX16" fmla="*/ 254000 w 1511965"/>
              <a:gd name="connsiteY16" fmla="*/ 1701580 h 1989447"/>
              <a:gd name="connsiteX17" fmla="*/ 605367 w 1511965"/>
              <a:gd name="connsiteY17" fmla="*/ 1519547 h 1989447"/>
              <a:gd name="connsiteX18" fmla="*/ 597567 w 1511965"/>
              <a:gd name="connsiteY18" fmla="*/ 1807987 h 1989447"/>
              <a:gd name="connsiteX19" fmla="*/ 440267 w 1511965"/>
              <a:gd name="connsiteY19" fmla="*/ 1803180 h 1989447"/>
              <a:gd name="connsiteX20" fmla="*/ 664633 w 1511965"/>
              <a:gd name="connsiteY20" fmla="*/ 1989447 h 1989447"/>
              <a:gd name="connsiteX21" fmla="*/ 905933 w 1511965"/>
              <a:gd name="connsiteY21" fmla="*/ 1820113 h 1989447"/>
              <a:gd name="connsiteX22" fmla="*/ 744826 w 1511965"/>
              <a:gd name="connsiteY22" fmla="*/ 1815881 h 1989447"/>
              <a:gd name="connsiteX23" fmla="*/ 748062 w 1511965"/>
              <a:gd name="connsiteY23" fmla="*/ 1536480 h 1989447"/>
              <a:gd name="connsiteX24" fmla="*/ 1333167 w 1511965"/>
              <a:gd name="connsiteY24" fmla="*/ 1609211 h 1989447"/>
              <a:gd name="connsiteX25" fmla="*/ 1321465 w 1511965"/>
              <a:gd name="connsiteY25" fmla="*/ 1732169 h 1989447"/>
              <a:gd name="connsiteX26" fmla="*/ 1511965 w 1511965"/>
              <a:gd name="connsiteY26" fmla="*/ 1563216 h 1989447"/>
              <a:gd name="connsiteX27" fmla="*/ 1337733 w 1511965"/>
              <a:gd name="connsiteY27" fmla="*/ 1358680 h 1989447"/>
              <a:gd name="connsiteX28" fmla="*/ 1334499 w 1511965"/>
              <a:gd name="connsiteY28" fmla="*/ 1472981 h 1989447"/>
              <a:gd name="connsiteX29" fmla="*/ 759524 w 1511965"/>
              <a:gd name="connsiteY29" fmla="*/ 1384272 h 1989447"/>
              <a:gd name="connsiteX30" fmla="*/ 763423 w 1511965"/>
              <a:gd name="connsiteY30" fmla="*/ 1235722 h 1989447"/>
              <a:gd name="connsiteX31" fmla="*/ 1143000 w 1511965"/>
              <a:gd name="connsiteY31" fmla="*/ 1075047 h 1989447"/>
              <a:gd name="connsiteX32" fmla="*/ 1176867 w 1511965"/>
              <a:gd name="connsiteY32" fmla="*/ 1197813 h 1989447"/>
              <a:gd name="connsiteX33" fmla="*/ 1274233 w 1511965"/>
              <a:gd name="connsiteY33" fmla="*/ 994613 h 1989447"/>
              <a:gd name="connsiteX34" fmla="*/ 1071033 w 1511965"/>
              <a:gd name="connsiteY34" fmla="*/ 804113 h 1989447"/>
              <a:gd name="connsiteX35" fmla="*/ 1092200 w 1511965"/>
              <a:gd name="connsiteY35" fmla="*/ 935347 h 1989447"/>
              <a:gd name="connsiteX36" fmla="*/ 766993 w 1511965"/>
              <a:gd name="connsiteY36" fmla="*/ 1077177 h 1989447"/>
              <a:gd name="connsiteX37" fmla="*/ 515562 w 1511965"/>
              <a:gd name="connsiteY37" fmla="*/ 214533 h 1989447"/>
              <a:gd name="connsiteX38" fmla="*/ 728133 w 1511965"/>
              <a:gd name="connsiteY38" fmla="*/ 135247 h 1989447"/>
              <a:gd name="connsiteX39" fmla="*/ 402645 w 1511965"/>
              <a:gd name="connsiteY39" fmla="*/ 0 h 1989447"/>
              <a:gd name="connsiteX0" fmla="*/ 402645 w 1511965"/>
              <a:gd name="connsiteY0" fmla="*/ 0 h 1989447"/>
              <a:gd name="connsiteX1" fmla="*/ 205012 w 1511965"/>
              <a:gd name="connsiteY1" fmla="*/ 284179 h 1989447"/>
              <a:gd name="connsiteX2" fmla="*/ 376674 w 1511965"/>
              <a:gd name="connsiteY2" fmla="*/ 258205 h 1989447"/>
              <a:gd name="connsiteX3" fmla="*/ 554567 w 1511965"/>
              <a:gd name="connsiteY3" fmla="*/ 948047 h 1989447"/>
              <a:gd name="connsiteX4" fmla="*/ 475797 w 1511965"/>
              <a:gd name="connsiteY4" fmla="*/ 1022528 h 1989447"/>
              <a:gd name="connsiteX5" fmla="*/ 135467 w 1511965"/>
              <a:gd name="connsiteY5" fmla="*/ 808347 h 1989447"/>
              <a:gd name="connsiteX6" fmla="*/ 232833 w 1511965"/>
              <a:gd name="connsiteY6" fmla="*/ 698280 h 1989447"/>
              <a:gd name="connsiteX7" fmla="*/ 0 w 1511965"/>
              <a:gd name="connsiteY7" fmla="*/ 753313 h 1989447"/>
              <a:gd name="connsiteX8" fmla="*/ 12700 w 1511965"/>
              <a:gd name="connsiteY8" fmla="*/ 1015780 h 1989447"/>
              <a:gd name="connsiteX9" fmla="*/ 71967 w 1511965"/>
              <a:gd name="connsiteY9" fmla="*/ 935347 h 1989447"/>
              <a:gd name="connsiteX10" fmla="*/ 533400 w 1511965"/>
              <a:gd name="connsiteY10" fmla="*/ 1214747 h 1989447"/>
              <a:gd name="connsiteX11" fmla="*/ 533400 w 1511965"/>
              <a:gd name="connsiteY11" fmla="*/ 1333280 h 1989447"/>
              <a:gd name="connsiteX12" fmla="*/ 185601 w 1511965"/>
              <a:gd name="connsiteY12" fmla="*/ 1594981 h 1989447"/>
              <a:gd name="connsiteX13" fmla="*/ 122767 w 1511965"/>
              <a:gd name="connsiteY13" fmla="*/ 1498380 h 1989447"/>
              <a:gd name="connsiteX14" fmla="*/ 93133 w 1511965"/>
              <a:gd name="connsiteY14" fmla="*/ 1769313 h 1989447"/>
              <a:gd name="connsiteX15" fmla="*/ 304800 w 1511965"/>
              <a:gd name="connsiteY15" fmla="*/ 1786247 h 1989447"/>
              <a:gd name="connsiteX16" fmla="*/ 254000 w 1511965"/>
              <a:gd name="connsiteY16" fmla="*/ 1701580 h 1989447"/>
              <a:gd name="connsiteX17" fmla="*/ 605367 w 1511965"/>
              <a:gd name="connsiteY17" fmla="*/ 1519547 h 1989447"/>
              <a:gd name="connsiteX18" fmla="*/ 597567 w 1511965"/>
              <a:gd name="connsiteY18" fmla="*/ 1807987 h 1989447"/>
              <a:gd name="connsiteX19" fmla="*/ 440267 w 1511965"/>
              <a:gd name="connsiteY19" fmla="*/ 1803180 h 1989447"/>
              <a:gd name="connsiteX20" fmla="*/ 664633 w 1511965"/>
              <a:gd name="connsiteY20" fmla="*/ 1989447 h 1989447"/>
              <a:gd name="connsiteX21" fmla="*/ 905933 w 1511965"/>
              <a:gd name="connsiteY21" fmla="*/ 1820113 h 1989447"/>
              <a:gd name="connsiteX22" fmla="*/ 744826 w 1511965"/>
              <a:gd name="connsiteY22" fmla="*/ 1815881 h 1989447"/>
              <a:gd name="connsiteX23" fmla="*/ 748062 w 1511965"/>
              <a:gd name="connsiteY23" fmla="*/ 1536480 h 1989447"/>
              <a:gd name="connsiteX24" fmla="*/ 1333167 w 1511965"/>
              <a:gd name="connsiteY24" fmla="*/ 1609211 h 1989447"/>
              <a:gd name="connsiteX25" fmla="*/ 1321465 w 1511965"/>
              <a:gd name="connsiteY25" fmla="*/ 1732169 h 1989447"/>
              <a:gd name="connsiteX26" fmla="*/ 1511965 w 1511965"/>
              <a:gd name="connsiteY26" fmla="*/ 1563216 h 1989447"/>
              <a:gd name="connsiteX27" fmla="*/ 1337733 w 1511965"/>
              <a:gd name="connsiteY27" fmla="*/ 1358680 h 1989447"/>
              <a:gd name="connsiteX28" fmla="*/ 1334499 w 1511965"/>
              <a:gd name="connsiteY28" fmla="*/ 1472981 h 1989447"/>
              <a:gd name="connsiteX29" fmla="*/ 759524 w 1511965"/>
              <a:gd name="connsiteY29" fmla="*/ 1384272 h 1989447"/>
              <a:gd name="connsiteX30" fmla="*/ 763423 w 1511965"/>
              <a:gd name="connsiteY30" fmla="*/ 1235722 h 1989447"/>
              <a:gd name="connsiteX31" fmla="*/ 1143000 w 1511965"/>
              <a:gd name="connsiteY31" fmla="*/ 1075047 h 1989447"/>
              <a:gd name="connsiteX32" fmla="*/ 1176867 w 1511965"/>
              <a:gd name="connsiteY32" fmla="*/ 1197813 h 1989447"/>
              <a:gd name="connsiteX33" fmla="*/ 1274233 w 1511965"/>
              <a:gd name="connsiteY33" fmla="*/ 994613 h 1989447"/>
              <a:gd name="connsiteX34" fmla="*/ 1071033 w 1511965"/>
              <a:gd name="connsiteY34" fmla="*/ 804113 h 1989447"/>
              <a:gd name="connsiteX35" fmla="*/ 1092200 w 1511965"/>
              <a:gd name="connsiteY35" fmla="*/ 935347 h 1989447"/>
              <a:gd name="connsiteX36" fmla="*/ 766993 w 1511965"/>
              <a:gd name="connsiteY36" fmla="*/ 1077177 h 1989447"/>
              <a:gd name="connsiteX37" fmla="*/ 515562 w 1511965"/>
              <a:gd name="connsiteY37" fmla="*/ 214533 h 1989447"/>
              <a:gd name="connsiteX38" fmla="*/ 728133 w 1511965"/>
              <a:gd name="connsiteY38" fmla="*/ 135247 h 1989447"/>
              <a:gd name="connsiteX39" fmla="*/ 402645 w 1511965"/>
              <a:gd name="connsiteY39" fmla="*/ 0 h 1989447"/>
              <a:gd name="connsiteX0" fmla="*/ 414346 w 1511965"/>
              <a:gd name="connsiteY0" fmla="*/ 0 h 1900516"/>
              <a:gd name="connsiteX1" fmla="*/ 205012 w 1511965"/>
              <a:gd name="connsiteY1" fmla="*/ 195248 h 1900516"/>
              <a:gd name="connsiteX2" fmla="*/ 376674 w 1511965"/>
              <a:gd name="connsiteY2" fmla="*/ 169274 h 1900516"/>
              <a:gd name="connsiteX3" fmla="*/ 554567 w 1511965"/>
              <a:gd name="connsiteY3" fmla="*/ 859116 h 1900516"/>
              <a:gd name="connsiteX4" fmla="*/ 475797 w 1511965"/>
              <a:gd name="connsiteY4" fmla="*/ 933597 h 1900516"/>
              <a:gd name="connsiteX5" fmla="*/ 135467 w 1511965"/>
              <a:gd name="connsiteY5" fmla="*/ 719416 h 1900516"/>
              <a:gd name="connsiteX6" fmla="*/ 232833 w 1511965"/>
              <a:gd name="connsiteY6" fmla="*/ 609349 h 1900516"/>
              <a:gd name="connsiteX7" fmla="*/ 0 w 1511965"/>
              <a:gd name="connsiteY7" fmla="*/ 664382 h 1900516"/>
              <a:gd name="connsiteX8" fmla="*/ 12700 w 1511965"/>
              <a:gd name="connsiteY8" fmla="*/ 926849 h 1900516"/>
              <a:gd name="connsiteX9" fmla="*/ 71967 w 1511965"/>
              <a:gd name="connsiteY9" fmla="*/ 846416 h 1900516"/>
              <a:gd name="connsiteX10" fmla="*/ 533400 w 1511965"/>
              <a:gd name="connsiteY10" fmla="*/ 1125816 h 1900516"/>
              <a:gd name="connsiteX11" fmla="*/ 533400 w 1511965"/>
              <a:gd name="connsiteY11" fmla="*/ 1244349 h 1900516"/>
              <a:gd name="connsiteX12" fmla="*/ 185601 w 1511965"/>
              <a:gd name="connsiteY12" fmla="*/ 1506050 h 1900516"/>
              <a:gd name="connsiteX13" fmla="*/ 122767 w 1511965"/>
              <a:gd name="connsiteY13" fmla="*/ 1409449 h 1900516"/>
              <a:gd name="connsiteX14" fmla="*/ 93133 w 1511965"/>
              <a:gd name="connsiteY14" fmla="*/ 1680382 h 1900516"/>
              <a:gd name="connsiteX15" fmla="*/ 304800 w 1511965"/>
              <a:gd name="connsiteY15" fmla="*/ 1697316 h 1900516"/>
              <a:gd name="connsiteX16" fmla="*/ 254000 w 1511965"/>
              <a:gd name="connsiteY16" fmla="*/ 1612649 h 1900516"/>
              <a:gd name="connsiteX17" fmla="*/ 605367 w 1511965"/>
              <a:gd name="connsiteY17" fmla="*/ 1430616 h 1900516"/>
              <a:gd name="connsiteX18" fmla="*/ 597567 w 1511965"/>
              <a:gd name="connsiteY18" fmla="*/ 1719056 h 1900516"/>
              <a:gd name="connsiteX19" fmla="*/ 440267 w 1511965"/>
              <a:gd name="connsiteY19" fmla="*/ 1714249 h 1900516"/>
              <a:gd name="connsiteX20" fmla="*/ 664633 w 1511965"/>
              <a:gd name="connsiteY20" fmla="*/ 1900516 h 1900516"/>
              <a:gd name="connsiteX21" fmla="*/ 905933 w 1511965"/>
              <a:gd name="connsiteY21" fmla="*/ 1731182 h 1900516"/>
              <a:gd name="connsiteX22" fmla="*/ 744826 w 1511965"/>
              <a:gd name="connsiteY22" fmla="*/ 1726950 h 1900516"/>
              <a:gd name="connsiteX23" fmla="*/ 748062 w 1511965"/>
              <a:gd name="connsiteY23" fmla="*/ 1447549 h 1900516"/>
              <a:gd name="connsiteX24" fmla="*/ 1333167 w 1511965"/>
              <a:gd name="connsiteY24" fmla="*/ 1520280 h 1900516"/>
              <a:gd name="connsiteX25" fmla="*/ 1321465 w 1511965"/>
              <a:gd name="connsiteY25" fmla="*/ 1643238 h 1900516"/>
              <a:gd name="connsiteX26" fmla="*/ 1511965 w 1511965"/>
              <a:gd name="connsiteY26" fmla="*/ 1474285 h 1900516"/>
              <a:gd name="connsiteX27" fmla="*/ 1337733 w 1511965"/>
              <a:gd name="connsiteY27" fmla="*/ 1269749 h 1900516"/>
              <a:gd name="connsiteX28" fmla="*/ 1334499 w 1511965"/>
              <a:gd name="connsiteY28" fmla="*/ 1384050 h 1900516"/>
              <a:gd name="connsiteX29" fmla="*/ 759524 w 1511965"/>
              <a:gd name="connsiteY29" fmla="*/ 1295341 h 1900516"/>
              <a:gd name="connsiteX30" fmla="*/ 763423 w 1511965"/>
              <a:gd name="connsiteY30" fmla="*/ 1146791 h 1900516"/>
              <a:gd name="connsiteX31" fmla="*/ 1143000 w 1511965"/>
              <a:gd name="connsiteY31" fmla="*/ 986116 h 1900516"/>
              <a:gd name="connsiteX32" fmla="*/ 1176867 w 1511965"/>
              <a:gd name="connsiteY32" fmla="*/ 1108882 h 1900516"/>
              <a:gd name="connsiteX33" fmla="*/ 1274233 w 1511965"/>
              <a:gd name="connsiteY33" fmla="*/ 905682 h 1900516"/>
              <a:gd name="connsiteX34" fmla="*/ 1071033 w 1511965"/>
              <a:gd name="connsiteY34" fmla="*/ 715182 h 1900516"/>
              <a:gd name="connsiteX35" fmla="*/ 1092200 w 1511965"/>
              <a:gd name="connsiteY35" fmla="*/ 846416 h 1900516"/>
              <a:gd name="connsiteX36" fmla="*/ 766993 w 1511965"/>
              <a:gd name="connsiteY36" fmla="*/ 988246 h 1900516"/>
              <a:gd name="connsiteX37" fmla="*/ 515562 w 1511965"/>
              <a:gd name="connsiteY37" fmla="*/ 125602 h 1900516"/>
              <a:gd name="connsiteX38" fmla="*/ 728133 w 1511965"/>
              <a:gd name="connsiteY38" fmla="*/ 46316 h 1900516"/>
              <a:gd name="connsiteX39" fmla="*/ 414346 w 1511965"/>
              <a:gd name="connsiteY39" fmla="*/ 0 h 1900516"/>
              <a:gd name="connsiteX0" fmla="*/ 414346 w 1511965"/>
              <a:gd name="connsiteY0" fmla="*/ 0 h 1900516"/>
              <a:gd name="connsiteX1" fmla="*/ 205012 w 1511965"/>
              <a:gd name="connsiteY1" fmla="*/ 195248 h 1900516"/>
              <a:gd name="connsiteX2" fmla="*/ 376674 w 1511965"/>
              <a:gd name="connsiteY2" fmla="*/ 169274 h 1900516"/>
              <a:gd name="connsiteX3" fmla="*/ 554567 w 1511965"/>
              <a:gd name="connsiteY3" fmla="*/ 859116 h 1900516"/>
              <a:gd name="connsiteX4" fmla="*/ 475797 w 1511965"/>
              <a:gd name="connsiteY4" fmla="*/ 933597 h 1900516"/>
              <a:gd name="connsiteX5" fmla="*/ 135467 w 1511965"/>
              <a:gd name="connsiteY5" fmla="*/ 719416 h 1900516"/>
              <a:gd name="connsiteX6" fmla="*/ 232833 w 1511965"/>
              <a:gd name="connsiteY6" fmla="*/ 609349 h 1900516"/>
              <a:gd name="connsiteX7" fmla="*/ 0 w 1511965"/>
              <a:gd name="connsiteY7" fmla="*/ 664382 h 1900516"/>
              <a:gd name="connsiteX8" fmla="*/ 12700 w 1511965"/>
              <a:gd name="connsiteY8" fmla="*/ 926849 h 1900516"/>
              <a:gd name="connsiteX9" fmla="*/ 71967 w 1511965"/>
              <a:gd name="connsiteY9" fmla="*/ 846416 h 1900516"/>
              <a:gd name="connsiteX10" fmla="*/ 533400 w 1511965"/>
              <a:gd name="connsiteY10" fmla="*/ 1125816 h 1900516"/>
              <a:gd name="connsiteX11" fmla="*/ 533400 w 1511965"/>
              <a:gd name="connsiteY11" fmla="*/ 1244349 h 1900516"/>
              <a:gd name="connsiteX12" fmla="*/ 185601 w 1511965"/>
              <a:gd name="connsiteY12" fmla="*/ 1506050 h 1900516"/>
              <a:gd name="connsiteX13" fmla="*/ 122767 w 1511965"/>
              <a:gd name="connsiteY13" fmla="*/ 1409449 h 1900516"/>
              <a:gd name="connsiteX14" fmla="*/ 93133 w 1511965"/>
              <a:gd name="connsiteY14" fmla="*/ 1680382 h 1900516"/>
              <a:gd name="connsiteX15" fmla="*/ 304800 w 1511965"/>
              <a:gd name="connsiteY15" fmla="*/ 1697316 h 1900516"/>
              <a:gd name="connsiteX16" fmla="*/ 254000 w 1511965"/>
              <a:gd name="connsiteY16" fmla="*/ 1612649 h 1900516"/>
              <a:gd name="connsiteX17" fmla="*/ 605367 w 1511965"/>
              <a:gd name="connsiteY17" fmla="*/ 1430616 h 1900516"/>
              <a:gd name="connsiteX18" fmla="*/ 597567 w 1511965"/>
              <a:gd name="connsiteY18" fmla="*/ 1719056 h 1900516"/>
              <a:gd name="connsiteX19" fmla="*/ 440267 w 1511965"/>
              <a:gd name="connsiteY19" fmla="*/ 1714249 h 1900516"/>
              <a:gd name="connsiteX20" fmla="*/ 664633 w 1511965"/>
              <a:gd name="connsiteY20" fmla="*/ 1900516 h 1900516"/>
              <a:gd name="connsiteX21" fmla="*/ 905933 w 1511965"/>
              <a:gd name="connsiteY21" fmla="*/ 1731182 h 1900516"/>
              <a:gd name="connsiteX22" fmla="*/ 744826 w 1511965"/>
              <a:gd name="connsiteY22" fmla="*/ 1726950 h 1900516"/>
              <a:gd name="connsiteX23" fmla="*/ 748062 w 1511965"/>
              <a:gd name="connsiteY23" fmla="*/ 1447549 h 1900516"/>
              <a:gd name="connsiteX24" fmla="*/ 1333167 w 1511965"/>
              <a:gd name="connsiteY24" fmla="*/ 1520280 h 1900516"/>
              <a:gd name="connsiteX25" fmla="*/ 1321465 w 1511965"/>
              <a:gd name="connsiteY25" fmla="*/ 1643238 h 1900516"/>
              <a:gd name="connsiteX26" fmla="*/ 1511965 w 1511965"/>
              <a:gd name="connsiteY26" fmla="*/ 1474285 h 1900516"/>
              <a:gd name="connsiteX27" fmla="*/ 1337733 w 1511965"/>
              <a:gd name="connsiteY27" fmla="*/ 1269749 h 1900516"/>
              <a:gd name="connsiteX28" fmla="*/ 1334499 w 1511965"/>
              <a:gd name="connsiteY28" fmla="*/ 1384050 h 1900516"/>
              <a:gd name="connsiteX29" fmla="*/ 759524 w 1511965"/>
              <a:gd name="connsiteY29" fmla="*/ 1295341 h 1900516"/>
              <a:gd name="connsiteX30" fmla="*/ 763423 w 1511965"/>
              <a:gd name="connsiteY30" fmla="*/ 1146791 h 1900516"/>
              <a:gd name="connsiteX31" fmla="*/ 1143000 w 1511965"/>
              <a:gd name="connsiteY31" fmla="*/ 986116 h 1900516"/>
              <a:gd name="connsiteX32" fmla="*/ 1176867 w 1511965"/>
              <a:gd name="connsiteY32" fmla="*/ 1108882 h 1900516"/>
              <a:gd name="connsiteX33" fmla="*/ 1274233 w 1511965"/>
              <a:gd name="connsiteY33" fmla="*/ 905682 h 1900516"/>
              <a:gd name="connsiteX34" fmla="*/ 1071033 w 1511965"/>
              <a:gd name="connsiteY34" fmla="*/ 715182 h 1900516"/>
              <a:gd name="connsiteX35" fmla="*/ 1092200 w 1511965"/>
              <a:gd name="connsiteY35" fmla="*/ 846416 h 1900516"/>
              <a:gd name="connsiteX36" fmla="*/ 766993 w 1511965"/>
              <a:gd name="connsiteY36" fmla="*/ 988246 h 1900516"/>
              <a:gd name="connsiteX37" fmla="*/ 515562 w 1511965"/>
              <a:gd name="connsiteY37" fmla="*/ 125602 h 1900516"/>
              <a:gd name="connsiteX38" fmla="*/ 642320 w 1511965"/>
              <a:gd name="connsiteY38" fmla="*/ 86739 h 1900516"/>
              <a:gd name="connsiteX39" fmla="*/ 414346 w 1511965"/>
              <a:gd name="connsiteY39" fmla="*/ 0 h 1900516"/>
              <a:gd name="connsiteX0" fmla="*/ 414346 w 1511965"/>
              <a:gd name="connsiteY0" fmla="*/ 0 h 1900516"/>
              <a:gd name="connsiteX1" fmla="*/ 255718 w 1511965"/>
              <a:gd name="connsiteY1" fmla="*/ 195248 h 1900516"/>
              <a:gd name="connsiteX2" fmla="*/ 376674 w 1511965"/>
              <a:gd name="connsiteY2" fmla="*/ 169274 h 1900516"/>
              <a:gd name="connsiteX3" fmla="*/ 554567 w 1511965"/>
              <a:gd name="connsiteY3" fmla="*/ 859116 h 1900516"/>
              <a:gd name="connsiteX4" fmla="*/ 475797 w 1511965"/>
              <a:gd name="connsiteY4" fmla="*/ 933597 h 1900516"/>
              <a:gd name="connsiteX5" fmla="*/ 135467 w 1511965"/>
              <a:gd name="connsiteY5" fmla="*/ 719416 h 1900516"/>
              <a:gd name="connsiteX6" fmla="*/ 232833 w 1511965"/>
              <a:gd name="connsiteY6" fmla="*/ 609349 h 1900516"/>
              <a:gd name="connsiteX7" fmla="*/ 0 w 1511965"/>
              <a:gd name="connsiteY7" fmla="*/ 664382 h 1900516"/>
              <a:gd name="connsiteX8" fmla="*/ 12700 w 1511965"/>
              <a:gd name="connsiteY8" fmla="*/ 926849 h 1900516"/>
              <a:gd name="connsiteX9" fmla="*/ 71967 w 1511965"/>
              <a:gd name="connsiteY9" fmla="*/ 846416 h 1900516"/>
              <a:gd name="connsiteX10" fmla="*/ 533400 w 1511965"/>
              <a:gd name="connsiteY10" fmla="*/ 1125816 h 1900516"/>
              <a:gd name="connsiteX11" fmla="*/ 533400 w 1511965"/>
              <a:gd name="connsiteY11" fmla="*/ 1244349 h 1900516"/>
              <a:gd name="connsiteX12" fmla="*/ 185601 w 1511965"/>
              <a:gd name="connsiteY12" fmla="*/ 1506050 h 1900516"/>
              <a:gd name="connsiteX13" fmla="*/ 122767 w 1511965"/>
              <a:gd name="connsiteY13" fmla="*/ 1409449 h 1900516"/>
              <a:gd name="connsiteX14" fmla="*/ 93133 w 1511965"/>
              <a:gd name="connsiteY14" fmla="*/ 1680382 h 1900516"/>
              <a:gd name="connsiteX15" fmla="*/ 304800 w 1511965"/>
              <a:gd name="connsiteY15" fmla="*/ 1697316 h 1900516"/>
              <a:gd name="connsiteX16" fmla="*/ 254000 w 1511965"/>
              <a:gd name="connsiteY16" fmla="*/ 1612649 h 1900516"/>
              <a:gd name="connsiteX17" fmla="*/ 605367 w 1511965"/>
              <a:gd name="connsiteY17" fmla="*/ 1430616 h 1900516"/>
              <a:gd name="connsiteX18" fmla="*/ 597567 w 1511965"/>
              <a:gd name="connsiteY18" fmla="*/ 1719056 h 1900516"/>
              <a:gd name="connsiteX19" fmla="*/ 440267 w 1511965"/>
              <a:gd name="connsiteY19" fmla="*/ 1714249 h 1900516"/>
              <a:gd name="connsiteX20" fmla="*/ 664633 w 1511965"/>
              <a:gd name="connsiteY20" fmla="*/ 1900516 h 1900516"/>
              <a:gd name="connsiteX21" fmla="*/ 905933 w 1511965"/>
              <a:gd name="connsiteY21" fmla="*/ 1731182 h 1900516"/>
              <a:gd name="connsiteX22" fmla="*/ 744826 w 1511965"/>
              <a:gd name="connsiteY22" fmla="*/ 1726950 h 1900516"/>
              <a:gd name="connsiteX23" fmla="*/ 748062 w 1511965"/>
              <a:gd name="connsiteY23" fmla="*/ 1447549 h 1900516"/>
              <a:gd name="connsiteX24" fmla="*/ 1333167 w 1511965"/>
              <a:gd name="connsiteY24" fmla="*/ 1520280 h 1900516"/>
              <a:gd name="connsiteX25" fmla="*/ 1321465 w 1511965"/>
              <a:gd name="connsiteY25" fmla="*/ 1643238 h 1900516"/>
              <a:gd name="connsiteX26" fmla="*/ 1511965 w 1511965"/>
              <a:gd name="connsiteY26" fmla="*/ 1474285 h 1900516"/>
              <a:gd name="connsiteX27" fmla="*/ 1337733 w 1511965"/>
              <a:gd name="connsiteY27" fmla="*/ 1269749 h 1900516"/>
              <a:gd name="connsiteX28" fmla="*/ 1334499 w 1511965"/>
              <a:gd name="connsiteY28" fmla="*/ 1384050 h 1900516"/>
              <a:gd name="connsiteX29" fmla="*/ 759524 w 1511965"/>
              <a:gd name="connsiteY29" fmla="*/ 1295341 h 1900516"/>
              <a:gd name="connsiteX30" fmla="*/ 763423 w 1511965"/>
              <a:gd name="connsiteY30" fmla="*/ 1146791 h 1900516"/>
              <a:gd name="connsiteX31" fmla="*/ 1143000 w 1511965"/>
              <a:gd name="connsiteY31" fmla="*/ 986116 h 1900516"/>
              <a:gd name="connsiteX32" fmla="*/ 1176867 w 1511965"/>
              <a:gd name="connsiteY32" fmla="*/ 1108882 h 1900516"/>
              <a:gd name="connsiteX33" fmla="*/ 1274233 w 1511965"/>
              <a:gd name="connsiteY33" fmla="*/ 905682 h 1900516"/>
              <a:gd name="connsiteX34" fmla="*/ 1071033 w 1511965"/>
              <a:gd name="connsiteY34" fmla="*/ 715182 h 1900516"/>
              <a:gd name="connsiteX35" fmla="*/ 1092200 w 1511965"/>
              <a:gd name="connsiteY35" fmla="*/ 846416 h 1900516"/>
              <a:gd name="connsiteX36" fmla="*/ 766993 w 1511965"/>
              <a:gd name="connsiteY36" fmla="*/ 988246 h 1900516"/>
              <a:gd name="connsiteX37" fmla="*/ 515562 w 1511965"/>
              <a:gd name="connsiteY37" fmla="*/ 125602 h 1900516"/>
              <a:gd name="connsiteX38" fmla="*/ 642320 w 1511965"/>
              <a:gd name="connsiteY38" fmla="*/ 86739 h 1900516"/>
              <a:gd name="connsiteX39" fmla="*/ 414346 w 1511965"/>
              <a:gd name="connsiteY39" fmla="*/ 0 h 1900516"/>
              <a:gd name="connsiteX0" fmla="*/ 406546 w 1511965"/>
              <a:gd name="connsiteY0" fmla="*/ 0 h 1892431"/>
              <a:gd name="connsiteX1" fmla="*/ 255718 w 1511965"/>
              <a:gd name="connsiteY1" fmla="*/ 187163 h 1892431"/>
              <a:gd name="connsiteX2" fmla="*/ 376674 w 1511965"/>
              <a:gd name="connsiteY2" fmla="*/ 161189 h 1892431"/>
              <a:gd name="connsiteX3" fmla="*/ 554567 w 1511965"/>
              <a:gd name="connsiteY3" fmla="*/ 851031 h 1892431"/>
              <a:gd name="connsiteX4" fmla="*/ 475797 w 1511965"/>
              <a:gd name="connsiteY4" fmla="*/ 925512 h 1892431"/>
              <a:gd name="connsiteX5" fmla="*/ 135467 w 1511965"/>
              <a:gd name="connsiteY5" fmla="*/ 711331 h 1892431"/>
              <a:gd name="connsiteX6" fmla="*/ 232833 w 1511965"/>
              <a:gd name="connsiteY6" fmla="*/ 601264 h 1892431"/>
              <a:gd name="connsiteX7" fmla="*/ 0 w 1511965"/>
              <a:gd name="connsiteY7" fmla="*/ 656297 h 1892431"/>
              <a:gd name="connsiteX8" fmla="*/ 12700 w 1511965"/>
              <a:gd name="connsiteY8" fmla="*/ 918764 h 1892431"/>
              <a:gd name="connsiteX9" fmla="*/ 71967 w 1511965"/>
              <a:gd name="connsiteY9" fmla="*/ 838331 h 1892431"/>
              <a:gd name="connsiteX10" fmla="*/ 533400 w 1511965"/>
              <a:gd name="connsiteY10" fmla="*/ 1117731 h 1892431"/>
              <a:gd name="connsiteX11" fmla="*/ 533400 w 1511965"/>
              <a:gd name="connsiteY11" fmla="*/ 1236264 h 1892431"/>
              <a:gd name="connsiteX12" fmla="*/ 185601 w 1511965"/>
              <a:gd name="connsiteY12" fmla="*/ 1497965 h 1892431"/>
              <a:gd name="connsiteX13" fmla="*/ 122767 w 1511965"/>
              <a:gd name="connsiteY13" fmla="*/ 1401364 h 1892431"/>
              <a:gd name="connsiteX14" fmla="*/ 93133 w 1511965"/>
              <a:gd name="connsiteY14" fmla="*/ 1672297 h 1892431"/>
              <a:gd name="connsiteX15" fmla="*/ 304800 w 1511965"/>
              <a:gd name="connsiteY15" fmla="*/ 1689231 h 1892431"/>
              <a:gd name="connsiteX16" fmla="*/ 254000 w 1511965"/>
              <a:gd name="connsiteY16" fmla="*/ 1604564 h 1892431"/>
              <a:gd name="connsiteX17" fmla="*/ 605367 w 1511965"/>
              <a:gd name="connsiteY17" fmla="*/ 1422531 h 1892431"/>
              <a:gd name="connsiteX18" fmla="*/ 597567 w 1511965"/>
              <a:gd name="connsiteY18" fmla="*/ 1710971 h 1892431"/>
              <a:gd name="connsiteX19" fmla="*/ 440267 w 1511965"/>
              <a:gd name="connsiteY19" fmla="*/ 1706164 h 1892431"/>
              <a:gd name="connsiteX20" fmla="*/ 664633 w 1511965"/>
              <a:gd name="connsiteY20" fmla="*/ 1892431 h 1892431"/>
              <a:gd name="connsiteX21" fmla="*/ 905933 w 1511965"/>
              <a:gd name="connsiteY21" fmla="*/ 1723097 h 1892431"/>
              <a:gd name="connsiteX22" fmla="*/ 744826 w 1511965"/>
              <a:gd name="connsiteY22" fmla="*/ 1718865 h 1892431"/>
              <a:gd name="connsiteX23" fmla="*/ 748062 w 1511965"/>
              <a:gd name="connsiteY23" fmla="*/ 1439464 h 1892431"/>
              <a:gd name="connsiteX24" fmla="*/ 1333167 w 1511965"/>
              <a:gd name="connsiteY24" fmla="*/ 1512195 h 1892431"/>
              <a:gd name="connsiteX25" fmla="*/ 1321465 w 1511965"/>
              <a:gd name="connsiteY25" fmla="*/ 1635153 h 1892431"/>
              <a:gd name="connsiteX26" fmla="*/ 1511965 w 1511965"/>
              <a:gd name="connsiteY26" fmla="*/ 1466200 h 1892431"/>
              <a:gd name="connsiteX27" fmla="*/ 1337733 w 1511965"/>
              <a:gd name="connsiteY27" fmla="*/ 1261664 h 1892431"/>
              <a:gd name="connsiteX28" fmla="*/ 1334499 w 1511965"/>
              <a:gd name="connsiteY28" fmla="*/ 1375965 h 1892431"/>
              <a:gd name="connsiteX29" fmla="*/ 759524 w 1511965"/>
              <a:gd name="connsiteY29" fmla="*/ 1287256 h 1892431"/>
              <a:gd name="connsiteX30" fmla="*/ 763423 w 1511965"/>
              <a:gd name="connsiteY30" fmla="*/ 1138706 h 1892431"/>
              <a:gd name="connsiteX31" fmla="*/ 1143000 w 1511965"/>
              <a:gd name="connsiteY31" fmla="*/ 978031 h 1892431"/>
              <a:gd name="connsiteX32" fmla="*/ 1176867 w 1511965"/>
              <a:gd name="connsiteY32" fmla="*/ 1100797 h 1892431"/>
              <a:gd name="connsiteX33" fmla="*/ 1274233 w 1511965"/>
              <a:gd name="connsiteY33" fmla="*/ 897597 h 1892431"/>
              <a:gd name="connsiteX34" fmla="*/ 1071033 w 1511965"/>
              <a:gd name="connsiteY34" fmla="*/ 707097 h 1892431"/>
              <a:gd name="connsiteX35" fmla="*/ 1092200 w 1511965"/>
              <a:gd name="connsiteY35" fmla="*/ 838331 h 1892431"/>
              <a:gd name="connsiteX36" fmla="*/ 766993 w 1511965"/>
              <a:gd name="connsiteY36" fmla="*/ 980161 h 1892431"/>
              <a:gd name="connsiteX37" fmla="*/ 515562 w 1511965"/>
              <a:gd name="connsiteY37" fmla="*/ 117517 h 1892431"/>
              <a:gd name="connsiteX38" fmla="*/ 642320 w 1511965"/>
              <a:gd name="connsiteY38" fmla="*/ 78654 h 1892431"/>
              <a:gd name="connsiteX39" fmla="*/ 406546 w 1511965"/>
              <a:gd name="connsiteY39" fmla="*/ 0 h 1892431"/>
              <a:gd name="connsiteX0" fmla="*/ 406546 w 1511965"/>
              <a:gd name="connsiteY0" fmla="*/ 0 h 1892431"/>
              <a:gd name="connsiteX1" fmla="*/ 255718 w 1511965"/>
              <a:gd name="connsiteY1" fmla="*/ 187163 h 1892431"/>
              <a:gd name="connsiteX2" fmla="*/ 376674 w 1511965"/>
              <a:gd name="connsiteY2" fmla="*/ 161189 h 1892431"/>
              <a:gd name="connsiteX3" fmla="*/ 554567 w 1511965"/>
              <a:gd name="connsiteY3" fmla="*/ 851031 h 1892431"/>
              <a:gd name="connsiteX4" fmla="*/ 475797 w 1511965"/>
              <a:gd name="connsiteY4" fmla="*/ 925512 h 1892431"/>
              <a:gd name="connsiteX5" fmla="*/ 135467 w 1511965"/>
              <a:gd name="connsiteY5" fmla="*/ 711331 h 1892431"/>
              <a:gd name="connsiteX6" fmla="*/ 232833 w 1511965"/>
              <a:gd name="connsiteY6" fmla="*/ 601264 h 1892431"/>
              <a:gd name="connsiteX7" fmla="*/ 0 w 1511965"/>
              <a:gd name="connsiteY7" fmla="*/ 656297 h 1892431"/>
              <a:gd name="connsiteX8" fmla="*/ 12700 w 1511965"/>
              <a:gd name="connsiteY8" fmla="*/ 918764 h 1892431"/>
              <a:gd name="connsiteX9" fmla="*/ 71967 w 1511965"/>
              <a:gd name="connsiteY9" fmla="*/ 838331 h 1892431"/>
              <a:gd name="connsiteX10" fmla="*/ 533400 w 1511965"/>
              <a:gd name="connsiteY10" fmla="*/ 1117731 h 1892431"/>
              <a:gd name="connsiteX11" fmla="*/ 556804 w 1511965"/>
              <a:gd name="connsiteY11" fmla="*/ 1292856 h 1892431"/>
              <a:gd name="connsiteX12" fmla="*/ 185601 w 1511965"/>
              <a:gd name="connsiteY12" fmla="*/ 1497965 h 1892431"/>
              <a:gd name="connsiteX13" fmla="*/ 122767 w 1511965"/>
              <a:gd name="connsiteY13" fmla="*/ 1401364 h 1892431"/>
              <a:gd name="connsiteX14" fmla="*/ 93133 w 1511965"/>
              <a:gd name="connsiteY14" fmla="*/ 1672297 h 1892431"/>
              <a:gd name="connsiteX15" fmla="*/ 304800 w 1511965"/>
              <a:gd name="connsiteY15" fmla="*/ 1689231 h 1892431"/>
              <a:gd name="connsiteX16" fmla="*/ 254000 w 1511965"/>
              <a:gd name="connsiteY16" fmla="*/ 1604564 h 1892431"/>
              <a:gd name="connsiteX17" fmla="*/ 605367 w 1511965"/>
              <a:gd name="connsiteY17" fmla="*/ 1422531 h 1892431"/>
              <a:gd name="connsiteX18" fmla="*/ 597567 w 1511965"/>
              <a:gd name="connsiteY18" fmla="*/ 1710971 h 1892431"/>
              <a:gd name="connsiteX19" fmla="*/ 440267 w 1511965"/>
              <a:gd name="connsiteY19" fmla="*/ 1706164 h 1892431"/>
              <a:gd name="connsiteX20" fmla="*/ 664633 w 1511965"/>
              <a:gd name="connsiteY20" fmla="*/ 1892431 h 1892431"/>
              <a:gd name="connsiteX21" fmla="*/ 905933 w 1511965"/>
              <a:gd name="connsiteY21" fmla="*/ 1723097 h 1892431"/>
              <a:gd name="connsiteX22" fmla="*/ 744826 w 1511965"/>
              <a:gd name="connsiteY22" fmla="*/ 1718865 h 1892431"/>
              <a:gd name="connsiteX23" fmla="*/ 748062 w 1511965"/>
              <a:gd name="connsiteY23" fmla="*/ 1439464 h 1892431"/>
              <a:gd name="connsiteX24" fmla="*/ 1333167 w 1511965"/>
              <a:gd name="connsiteY24" fmla="*/ 1512195 h 1892431"/>
              <a:gd name="connsiteX25" fmla="*/ 1321465 w 1511965"/>
              <a:gd name="connsiteY25" fmla="*/ 1635153 h 1892431"/>
              <a:gd name="connsiteX26" fmla="*/ 1511965 w 1511965"/>
              <a:gd name="connsiteY26" fmla="*/ 1466200 h 1892431"/>
              <a:gd name="connsiteX27" fmla="*/ 1337733 w 1511965"/>
              <a:gd name="connsiteY27" fmla="*/ 1261664 h 1892431"/>
              <a:gd name="connsiteX28" fmla="*/ 1334499 w 1511965"/>
              <a:gd name="connsiteY28" fmla="*/ 1375965 h 1892431"/>
              <a:gd name="connsiteX29" fmla="*/ 759524 w 1511965"/>
              <a:gd name="connsiteY29" fmla="*/ 1287256 h 1892431"/>
              <a:gd name="connsiteX30" fmla="*/ 763423 w 1511965"/>
              <a:gd name="connsiteY30" fmla="*/ 1138706 h 1892431"/>
              <a:gd name="connsiteX31" fmla="*/ 1143000 w 1511965"/>
              <a:gd name="connsiteY31" fmla="*/ 978031 h 1892431"/>
              <a:gd name="connsiteX32" fmla="*/ 1176867 w 1511965"/>
              <a:gd name="connsiteY32" fmla="*/ 1100797 h 1892431"/>
              <a:gd name="connsiteX33" fmla="*/ 1274233 w 1511965"/>
              <a:gd name="connsiteY33" fmla="*/ 897597 h 1892431"/>
              <a:gd name="connsiteX34" fmla="*/ 1071033 w 1511965"/>
              <a:gd name="connsiteY34" fmla="*/ 707097 h 1892431"/>
              <a:gd name="connsiteX35" fmla="*/ 1092200 w 1511965"/>
              <a:gd name="connsiteY35" fmla="*/ 838331 h 1892431"/>
              <a:gd name="connsiteX36" fmla="*/ 766993 w 1511965"/>
              <a:gd name="connsiteY36" fmla="*/ 980161 h 1892431"/>
              <a:gd name="connsiteX37" fmla="*/ 515562 w 1511965"/>
              <a:gd name="connsiteY37" fmla="*/ 117517 h 1892431"/>
              <a:gd name="connsiteX38" fmla="*/ 642320 w 1511965"/>
              <a:gd name="connsiteY38" fmla="*/ 78654 h 1892431"/>
              <a:gd name="connsiteX39" fmla="*/ 406546 w 1511965"/>
              <a:gd name="connsiteY39" fmla="*/ 0 h 1892431"/>
              <a:gd name="connsiteX0" fmla="*/ 406546 w 1511965"/>
              <a:gd name="connsiteY0" fmla="*/ 0 h 1892431"/>
              <a:gd name="connsiteX1" fmla="*/ 255718 w 1511965"/>
              <a:gd name="connsiteY1" fmla="*/ 187163 h 1892431"/>
              <a:gd name="connsiteX2" fmla="*/ 376674 w 1511965"/>
              <a:gd name="connsiteY2" fmla="*/ 161189 h 1892431"/>
              <a:gd name="connsiteX3" fmla="*/ 554567 w 1511965"/>
              <a:gd name="connsiteY3" fmla="*/ 851031 h 1892431"/>
              <a:gd name="connsiteX4" fmla="*/ 475797 w 1511965"/>
              <a:gd name="connsiteY4" fmla="*/ 925512 h 1892431"/>
              <a:gd name="connsiteX5" fmla="*/ 135467 w 1511965"/>
              <a:gd name="connsiteY5" fmla="*/ 711331 h 1892431"/>
              <a:gd name="connsiteX6" fmla="*/ 232833 w 1511965"/>
              <a:gd name="connsiteY6" fmla="*/ 601264 h 1892431"/>
              <a:gd name="connsiteX7" fmla="*/ 0 w 1511965"/>
              <a:gd name="connsiteY7" fmla="*/ 656297 h 1892431"/>
              <a:gd name="connsiteX8" fmla="*/ 12700 w 1511965"/>
              <a:gd name="connsiteY8" fmla="*/ 918764 h 1892431"/>
              <a:gd name="connsiteX9" fmla="*/ 71967 w 1511965"/>
              <a:gd name="connsiteY9" fmla="*/ 838331 h 1892431"/>
              <a:gd name="connsiteX10" fmla="*/ 533400 w 1511965"/>
              <a:gd name="connsiteY10" fmla="*/ 1117731 h 1892431"/>
              <a:gd name="connsiteX11" fmla="*/ 568505 w 1511965"/>
              <a:gd name="connsiteY11" fmla="*/ 1317108 h 1892431"/>
              <a:gd name="connsiteX12" fmla="*/ 185601 w 1511965"/>
              <a:gd name="connsiteY12" fmla="*/ 1497965 h 1892431"/>
              <a:gd name="connsiteX13" fmla="*/ 122767 w 1511965"/>
              <a:gd name="connsiteY13" fmla="*/ 1401364 h 1892431"/>
              <a:gd name="connsiteX14" fmla="*/ 93133 w 1511965"/>
              <a:gd name="connsiteY14" fmla="*/ 1672297 h 1892431"/>
              <a:gd name="connsiteX15" fmla="*/ 304800 w 1511965"/>
              <a:gd name="connsiteY15" fmla="*/ 1689231 h 1892431"/>
              <a:gd name="connsiteX16" fmla="*/ 254000 w 1511965"/>
              <a:gd name="connsiteY16" fmla="*/ 1604564 h 1892431"/>
              <a:gd name="connsiteX17" fmla="*/ 605367 w 1511965"/>
              <a:gd name="connsiteY17" fmla="*/ 1422531 h 1892431"/>
              <a:gd name="connsiteX18" fmla="*/ 597567 w 1511965"/>
              <a:gd name="connsiteY18" fmla="*/ 1710971 h 1892431"/>
              <a:gd name="connsiteX19" fmla="*/ 440267 w 1511965"/>
              <a:gd name="connsiteY19" fmla="*/ 1706164 h 1892431"/>
              <a:gd name="connsiteX20" fmla="*/ 664633 w 1511965"/>
              <a:gd name="connsiteY20" fmla="*/ 1892431 h 1892431"/>
              <a:gd name="connsiteX21" fmla="*/ 905933 w 1511965"/>
              <a:gd name="connsiteY21" fmla="*/ 1723097 h 1892431"/>
              <a:gd name="connsiteX22" fmla="*/ 744826 w 1511965"/>
              <a:gd name="connsiteY22" fmla="*/ 1718865 h 1892431"/>
              <a:gd name="connsiteX23" fmla="*/ 748062 w 1511965"/>
              <a:gd name="connsiteY23" fmla="*/ 1439464 h 1892431"/>
              <a:gd name="connsiteX24" fmla="*/ 1333167 w 1511965"/>
              <a:gd name="connsiteY24" fmla="*/ 1512195 h 1892431"/>
              <a:gd name="connsiteX25" fmla="*/ 1321465 w 1511965"/>
              <a:gd name="connsiteY25" fmla="*/ 1635153 h 1892431"/>
              <a:gd name="connsiteX26" fmla="*/ 1511965 w 1511965"/>
              <a:gd name="connsiteY26" fmla="*/ 1466200 h 1892431"/>
              <a:gd name="connsiteX27" fmla="*/ 1337733 w 1511965"/>
              <a:gd name="connsiteY27" fmla="*/ 1261664 h 1892431"/>
              <a:gd name="connsiteX28" fmla="*/ 1334499 w 1511965"/>
              <a:gd name="connsiteY28" fmla="*/ 1375965 h 1892431"/>
              <a:gd name="connsiteX29" fmla="*/ 759524 w 1511965"/>
              <a:gd name="connsiteY29" fmla="*/ 1287256 h 1892431"/>
              <a:gd name="connsiteX30" fmla="*/ 763423 w 1511965"/>
              <a:gd name="connsiteY30" fmla="*/ 1138706 h 1892431"/>
              <a:gd name="connsiteX31" fmla="*/ 1143000 w 1511965"/>
              <a:gd name="connsiteY31" fmla="*/ 978031 h 1892431"/>
              <a:gd name="connsiteX32" fmla="*/ 1176867 w 1511965"/>
              <a:gd name="connsiteY32" fmla="*/ 1100797 h 1892431"/>
              <a:gd name="connsiteX33" fmla="*/ 1274233 w 1511965"/>
              <a:gd name="connsiteY33" fmla="*/ 897597 h 1892431"/>
              <a:gd name="connsiteX34" fmla="*/ 1071033 w 1511965"/>
              <a:gd name="connsiteY34" fmla="*/ 707097 h 1892431"/>
              <a:gd name="connsiteX35" fmla="*/ 1092200 w 1511965"/>
              <a:gd name="connsiteY35" fmla="*/ 838331 h 1892431"/>
              <a:gd name="connsiteX36" fmla="*/ 766993 w 1511965"/>
              <a:gd name="connsiteY36" fmla="*/ 980161 h 1892431"/>
              <a:gd name="connsiteX37" fmla="*/ 515562 w 1511965"/>
              <a:gd name="connsiteY37" fmla="*/ 117517 h 1892431"/>
              <a:gd name="connsiteX38" fmla="*/ 642320 w 1511965"/>
              <a:gd name="connsiteY38" fmla="*/ 78654 h 1892431"/>
              <a:gd name="connsiteX39" fmla="*/ 406546 w 1511965"/>
              <a:gd name="connsiteY39" fmla="*/ 0 h 1892431"/>
              <a:gd name="connsiteX0" fmla="*/ 406546 w 1511965"/>
              <a:gd name="connsiteY0" fmla="*/ 0 h 1892431"/>
              <a:gd name="connsiteX1" fmla="*/ 255718 w 1511965"/>
              <a:gd name="connsiteY1" fmla="*/ 187163 h 1892431"/>
              <a:gd name="connsiteX2" fmla="*/ 376674 w 1511965"/>
              <a:gd name="connsiteY2" fmla="*/ 161189 h 1892431"/>
              <a:gd name="connsiteX3" fmla="*/ 554567 w 1511965"/>
              <a:gd name="connsiteY3" fmla="*/ 851031 h 1892431"/>
              <a:gd name="connsiteX4" fmla="*/ 475797 w 1511965"/>
              <a:gd name="connsiteY4" fmla="*/ 925512 h 1892431"/>
              <a:gd name="connsiteX5" fmla="*/ 135467 w 1511965"/>
              <a:gd name="connsiteY5" fmla="*/ 711331 h 1892431"/>
              <a:gd name="connsiteX6" fmla="*/ 232833 w 1511965"/>
              <a:gd name="connsiteY6" fmla="*/ 601264 h 1892431"/>
              <a:gd name="connsiteX7" fmla="*/ 0 w 1511965"/>
              <a:gd name="connsiteY7" fmla="*/ 656297 h 1892431"/>
              <a:gd name="connsiteX8" fmla="*/ 12700 w 1511965"/>
              <a:gd name="connsiteY8" fmla="*/ 918764 h 1892431"/>
              <a:gd name="connsiteX9" fmla="*/ 71967 w 1511965"/>
              <a:gd name="connsiteY9" fmla="*/ 838331 h 1892431"/>
              <a:gd name="connsiteX10" fmla="*/ 533400 w 1511965"/>
              <a:gd name="connsiteY10" fmla="*/ 1117731 h 1892431"/>
              <a:gd name="connsiteX11" fmla="*/ 564604 w 1511965"/>
              <a:gd name="connsiteY11" fmla="*/ 1300940 h 1892431"/>
              <a:gd name="connsiteX12" fmla="*/ 185601 w 1511965"/>
              <a:gd name="connsiteY12" fmla="*/ 1497965 h 1892431"/>
              <a:gd name="connsiteX13" fmla="*/ 122767 w 1511965"/>
              <a:gd name="connsiteY13" fmla="*/ 1401364 h 1892431"/>
              <a:gd name="connsiteX14" fmla="*/ 93133 w 1511965"/>
              <a:gd name="connsiteY14" fmla="*/ 1672297 h 1892431"/>
              <a:gd name="connsiteX15" fmla="*/ 304800 w 1511965"/>
              <a:gd name="connsiteY15" fmla="*/ 1689231 h 1892431"/>
              <a:gd name="connsiteX16" fmla="*/ 254000 w 1511965"/>
              <a:gd name="connsiteY16" fmla="*/ 1604564 h 1892431"/>
              <a:gd name="connsiteX17" fmla="*/ 605367 w 1511965"/>
              <a:gd name="connsiteY17" fmla="*/ 1422531 h 1892431"/>
              <a:gd name="connsiteX18" fmla="*/ 597567 w 1511965"/>
              <a:gd name="connsiteY18" fmla="*/ 1710971 h 1892431"/>
              <a:gd name="connsiteX19" fmla="*/ 440267 w 1511965"/>
              <a:gd name="connsiteY19" fmla="*/ 1706164 h 1892431"/>
              <a:gd name="connsiteX20" fmla="*/ 664633 w 1511965"/>
              <a:gd name="connsiteY20" fmla="*/ 1892431 h 1892431"/>
              <a:gd name="connsiteX21" fmla="*/ 905933 w 1511965"/>
              <a:gd name="connsiteY21" fmla="*/ 1723097 h 1892431"/>
              <a:gd name="connsiteX22" fmla="*/ 744826 w 1511965"/>
              <a:gd name="connsiteY22" fmla="*/ 1718865 h 1892431"/>
              <a:gd name="connsiteX23" fmla="*/ 748062 w 1511965"/>
              <a:gd name="connsiteY23" fmla="*/ 1439464 h 1892431"/>
              <a:gd name="connsiteX24" fmla="*/ 1333167 w 1511965"/>
              <a:gd name="connsiteY24" fmla="*/ 1512195 h 1892431"/>
              <a:gd name="connsiteX25" fmla="*/ 1321465 w 1511965"/>
              <a:gd name="connsiteY25" fmla="*/ 1635153 h 1892431"/>
              <a:gd name="connsiteX26" fmla="*/ 1511965 w 1511965"/>
              <a:gd name="connsiteY26" fmla="*/ 1466200 h 1892431"/>
              <a:gd name="connsiteX27" fmla="*/ 1337733 w 1511965"/>
              <a:gd name="connsiteY27" fmla="*/ 1261664 h 1892431"/>
              <a:gd name="connsiteX28" fmla="*/ 1334499 w 1511965"/>
              <a:gd name="connsiteY28" fmla="*/ 1375965 h 1892431"/>
              <a:gd name="connsiteX29" fmla="*/ 759524 w 1511965"/>
              <a:gd name="connsiteY29" fmla="*/ 1287256 h 1892431"/>
              <a:gd name="connsiteX30" fmla="*/ 763423 w 1511965"/>
              <a:gd name="connsiteY30" fmla="*/ 1138706 h 1892431"/>
              <a:gd name="connsiteX31" fmla="*/ 1143000 w 1511965"/>
              <a:gd name="connsiteY31" fmla="*/ 978031 h 1892431"/>
              <a:gd name="connsiteX32" fmla="*/ 1176867 w 1511965"/>
              <a:gd name="connsiteY32" fmla="*/ 1100797 h 1892431"/>
              <a:gd name="connsiteX33" fmla="*/ 1274233 w 1511965"/>
              <a:gd name="connsiteY33" fmla="*/ 897597 h 1892431"/>
              <a:gd name="connsiteX34" fmla="*/ 1071033 w 1511965"/>
              <a:gd name="connsiteY34" fmla="*/ 707097 h 1892431"/>
              <a:gd name="connsiteX35" fmla="*/ 1092200 w 1511965"/>
              <a:gd name="connsiteY35" fmla="*/ 838331 h 1892431"/>
              <a:gd name="connsiteX36" fmla="*/ 766993 w 1511965"/>
              <a:gd name="connsiteY36" fmla="*/ 980161 h 1892431"/>
              <a:gd name="connsiteX37" fmla="*/ 515562 w 1511965"/>
              <a:gd name="connsiteY37" fmla="*/ 117517 h 1892431"/>
              <a:gd name="connsiteX38" fmla="*/ 642320 w 1511965"/>
              <a:gd name="connsiteY38" fmla="*/ 78654 h 1892431"/>
              <a:gd name="connsiteX39" fmla="*/ 406546 w 1511965"/>
              <a:gd name="connsiteY39" fmla="*/ 0 h 1892431"/>
              <a:gd name="connsiteX0" fmla="*/ 406546 w 1511965"/>
              <a:gd name="connsiteY0" fmla="*/ 0 h 1892431"/>
              <a:gd name="connsiteX1" fmla="*/ 255718 w 1511965"/>
              <a:gd name="connsiteY1" fmla="*/ 187163 h 1892431"/>
              <a:gd name="connsiteX2" fmla="*/ 376674 w 1511965"/>
              <a:gd name="connsiteY2" fmla="*/ 161189 h 1892431"/>
              <a:gd name="connsiteX3" fmla="*/ 554567 w 1511965"/>
              <a:gd name="connsiteY3" fmla="*/ 851031 h 1892431"/>
              <a:gd name="connsiteX4" fmla="*/ 475797 w 1511965"/>
              <a:gd name="connsiteY4" fmla="*/ 925512 h 1892431"/>
              <a:gd name="connsiteX5" fmla="*/ 135467 w 1511965"/>
              <a:gd name="connsiteY5" fmla="*/ 711331 h 1892431"/>
              <a:gd name="connsiteX6" fmla="*/ 232833 w 1511965"/>
              <a:gd name="connsiteY6" fmla="*/ 601264 h 1892431"/>
              <a:gd name="connsiteX7" fmla="*/ 0 w 1511965"/>
              <a:gd name="connsiteY7" fmla="*/ 656297 h 1892431"/>
              <a:gd name="connsiteX8" fmla="*/ 12700 w 1511965"/>
              <a:gd name="connsiteY8" fmla="*/ 918764 h 1892431"/>
              <a:gd name="connsiteX9" fmla="*/ 71967 w 1511965"/>
              <a:gd name="connsiteY9" fmla="*/ 838331 h 1892431"/>
              <a:gd name="connsiteX10" fmla="*/ 533400 w 1511965"/>
              <a:gd name="connsiteY10" fmla="*/ 1117731 h 1892431"/>
              <a:gd name="connsiteX11" fmla="*/ 564604 w 1511965"/>
              <a:gd name="connsiteY11" fmla="*/ 1300940 h 1892431"/>
              <a:gd name="connsiteX12" fmla="*/ 185601 w 1511965"/>
              <a:gd name="connsiteY12" fmla="*/ 1497965 h 1892431"/>
              <a:gd name="connsiteX13" fmla="*/ 122767 w 1511965"/>
              <a:gd name="connsiteY13" fmla="*/ 1401364 h 1892431"/>
              <a:gd name="connsiteX14" fmla="*/ 93133 w 1511965"/>
              <a:gd name="connsiteY14" fmla="*/ 1672297 h 1892431"/>
              <a:gd name="connsiteX15" fmla="*/ 304800 w 1511965"/>
              <a:gd name="connsiteY15" fmla="*/ 1689231 h 1892431"/>
              <a:gd name="connsiteX16" fmla="*/ 254000 w 1511965"/>
              <a:gd name="connsiteY16" fmla="*/ 1604564 h 1892431"/>
              <a:gd name="connsiteX17" fmla="*/ 605367 w 1511965"/>
              <a:gd name="connsiteY17" fmla="*/ 1422531 h 1892431"/>
              <a:gd name="connsiteX18" fmla="*/ 597567 w 1511965"/>
              <a:gd name="connsiteY18" fmla="*/ 1710971 h 1892431"/>
              <a:gd name="connsiteX19" fmla="*/ 440267 w 1511965"/>
              <a:gd name="connsiteY19" fmla="*/ 1706164 h 1892431"/>
              <a:gd name="connsiteX20" fmla="*/ 664633 w 1511965"/>
              <a:gd name="connsiteY20" fmla="*/ 1892431 h 1892431"/>
              <a:gd name="connsiteX21" fmla="*/ 905933 w 1511965"/>
              <a:gd name="connsiteY21" fmla="*/ 1723097 h 1892431"/>
              <a:gd name="connsiteX22" fmla="*/ 744826 w 1511965"/>
              <a:gd name="connsiteY22" fmla="*/ 1718865 h 1892431"/>
              <a:gd name="connsiteX23" fmla="*/ 748062 w 1511965"/>
              <a:gd name="connsiteY23" fmla="*/ 1439464 h 1892431"/>
              <a:gd name="connsiteX24" fmla="*/ 1333167 w 1511965"/>
              <a:gd name="connsiteY24" fmla="*/ 1512195 h 1892431"/>
              <a:gd name="connsiteX25" fmla="*/ 1321465 w 1511965"/>
              <a:gd name="connsiteY25" fmla="*/ 1635153 h 1892431"/>
              <a:gd name="connsiteX26" fmla="*/ 1511965 w 1511965"/>
              <a:gd name="connsiteY26" fmla="*/ 1466200 h 1892431"/>
              <a:gd name="connsiteX27" fmla="*/ 1337733 w 1511965"/>
              <a:gd name="connsiteY27" fmla="*/ 1261664 h 1892431"/>
              <a:gd name="connsiteX28" fmla="*/ 1334499 w 1511965"/>
              <a:gd name="connsiteY28" fmla="*/ 1375965 h 1892431"/>
              <a:gd name="connsiteX29" fmla="*/ 759524 w 1511965"/>
              <a:gd name="connsiteY29" fmla="*/ 1287256 h 1892431"/>
              <a:gd name="connsiteX30" fmla="*/ 763423 w 1511965"/>
              <a:gd name="connsiteY30" fmla="*/ 1138706 h 1892431"/>
              <a:gd name="connsiteX31" fmla="*/ 1143000 w 1511965"/>
              <a:gd name="connsiteY31" fmla="*/ 978031 h 1892431"/>
              <a:gd name="connsiteX32" fmla="*/ 1176867 w 1511965"/>
              <a:gd name="connsiteY32" fmla="*/ 1100797 h 1892431"/>
              <a:gd name="connsiteX33" fmla="*/ 1274233 w 1511965"/>
              <a:gd name="connsiteY33" fmla="*/ 897597 h 1892431"/>
              <a:gd name="connsiteX34" fmla="*/ 1071033 w 1511965"/>
              <a:gd name="connsiteY34" fmla="*/ 707097 h 1892431"/>
              <a:gd name="connsiteX35" fmla="*/ 1092200 w 1511965"/>
              <a:gd name="connsiteY35" fmla="*/ 838331 h 1892431"/>
              <a:gd name="connsiteX36" fmla="*/ 750903 w 1511965"/>
              <a:gd name="connsiteY36" fmla="*/ 986831 h 1892431"/>
              <a:gd name="connsiteX37" fmla="*/ 515562 w 1511965"/>
              <a:gd name="connsiteY37" fmla="*/ 117517 h 1892431"/>
              <a:gd name="connsiteX38" fmla="*/ 642320 w 1511965"/>
              <a:gd name="connsiteY38" fmla="*/ 78654 h 1892431"/>
              <a:gd name="connsiteX39" fmla="*/ 406546 w 1511965"/>
              <a:gd name="connsiteY39" fmla="*/ 0 h 1892431"/>
              <a:gd name="connsiteX0" fmla="*/ 406546 w 1511965"/>
              <a:gd name="connsiteY0" fmla="*/ 0 h 1892431"/>
              <a:gd name="connsiteX1" fmla="*/ 255718 w 1511965"/>
              <a:gd name="connsiteY1" fmla="*/ 187163 h 1892431"/>
              <a:gd name="connsiteX2" fmla="*/ 376674 w 1511965"/>
              <a:gd name="connsiteY2" fmla="*/ 161189 h 1892431"/>
              <a:gd name="connsiteX3" fmla="*/ 554567 w 1511965"/>
              <a:gd name="connsiteY3" fmla="*/ 851031 h 1892431"/>
              <a:gd name="connsiteX4" fmla="*/ 475797 w 1511965"/>
              <a:gd name="connsiteY4" fmla="*/ 925512 h 1892431"/>
              <a:gd name="connsiteX5" fmla="*/ 135467 w 1511965"/>
              <a:gd name="connsiteY5" fmla="*/ 711331 h 1892431"/>
              <a:gd name="connsiteX6" fmla="*/ 232833 w 1511965"/>
              <a:gd name="connsiteY6" fmla="*/ 601264 h 1892431"/>
              <a:gd name="connsiteX7" fmla="*/ 0 w 1511965"/>
              <a:gd name="connsiteY7" fmla="*/ 656297 h 1892431"/>
              <a:gd name="connsiteX8" fmla="*/ 12700 w 1511965"/>
              <a:gd name="connsiteY8" fmla="*/ 918764 h 1892431"/>
              <a:gd name="connsiteX9" fmla="*/ 71967 w 1511965"/>
              <a:gd name="connsiteY9" fmla="*/ 838331 h 1892431"/>
              <a:gd name="connsiteX10" fmla="*/ 533400 w 1511965"/>
              <a:gd name="connsiteY10" fmla="*/ 1117731 h 1892431"/>
              <a:gd name="connsiteX11" fmla="*/ 564604 w 1511965"/>
              <a:gd name="connsiteY11" fmla="*/ 1300940 h 1892431"/>
              <a:gd name="connsiteX12" fmla="*/ 185601 w 1511965"/>
              <a:gd name="connsiteY12" fmla="*/ 1497965 h 1892431"/>
              <a:gd name="connsiteX13" fmla="*/ 122767 w 1511965"/>
              <a:gd name="connsiteY13" fmla="*/ 1401364 h 1892431"/>
              <a:gd name="connsiteX14" fmla="*/ 93133 w 1511965"/>
              <a:gd name="connsiteY14" fmla="*/ 1672297 h 1892431"/>
              <a:gd name="connsiteX15" fmla="*/ 304800 w 1511965"/>
              <a:gd name="connsiteY15" fmla="*/ 1689231 h 1892431"/>
              <a:gd name="connsiteX16" fmla="*/ 254000 w 1511965"/>
              <a:gd name="connsiteY16" fmla="*/ 1604564 h 1892431"/>
              <a:gd name="connsiteX17" fmla="*/ 605367 w 1511965"/>
              <a:gd name="connsiteY17" fmla="*/ 1422531 h 1892431"/>
              <a:gd name="connsiteX18" fmla="*/ 597567 w 1511965"/>
              <a:gd name="connsiteY18" fmla="*/ 1710971 h 1892431"/>
              <a:gd name="connsiteX19" fmla="*/ 440267 w 1511965"/>
              <a:gd name="connsiteY19" fmla="*/ 1706164 h 1892431"/>
              <a:gd name="connsiteX20" fmla="*/ 664633 w 1511965"/>
              <a:gd name="connsiteY20" fmla="*/ 1892431 h 1892431"/>
              <a:gd name="connsiteX21" fmla="*/ 905933 w 1511965"/>
              <a:gd name="connsiteY21" fmla="*/ 1723097 h 1892431"/>
              <a:gd name="connsiteX22" fmla="*/ 744826 w 1511965"/>
              <a:gd name="connsiteY22" fmla="*/ 1718865 h 1892431"/>
              <a:gd name="connsiteX23" fmla="*/ 748062 w 1511965"/>
              <a:gd name="connsiteY23" fmla="*/ 1439464 h 1892431"/>
              <a:gd name="connsiteX24" fmla="*/ 1333167 w 1511965"/>
              <a:gd name="connsiteY24" fmla="*/ 1512195 h 1892431"/>
              <a:gd name="connsiteX25" fmla="*/ 1321465 w 1511965"/>
              <a:gd name="connsiteY25" fmla="*/ 1635153 h 1892431"/>
              <a:gd name="connsiteX26" fmla="*/ 1511965 w 1511965"/>
              <a:gd name="connsiteY26" fmla="*/ 1466200 h 1892431"/>
              <a:gd name="connsiteX27" fmla="*/ 1337733 w 1511965"/>
              <a:gd name="connsiteY27" fmla="*/ 1261664 h 1892431"/>
              <a:gd name="connsiteX28" fmla="*/ 1334499 w 1511965"/>
              <a:gd name="connsiteY28" fmla="*/ 1375965 h 1892431"/>
              <a:gd name="connsiteX29" fmla="*/ 759524 w 1511965"/>
              <a:gd name="connsiteY29" fmla="*/ 1287256 h 1892431"/>
              <a:gd name="connsiteX30" fmla="*/ 763423 w 1511965"/>
              <a:gd name="connsiteY30" fmla="*/ 1138706 h 1892431"/>
              <a:gd name="connsiteX31" fmla="*/ 1143000 w 1511965"/>
              <a:gd name="connsiteY31" fmla="*/ 978031 h 1892431"/>
              <a:gd name="connsiteX32" fmla="*/ 1176867 w 1511965"/>
              <a:gd name="connsiteY32" fmla="*/ 1100797 h 1892431"/>
              <a:gd name="connsiteX33" fmla="*/ 1274233 w 1511965"/>
              <a:gd name="connsiteY33" fmla="*/ 897597 h 1892431"/>
              <a:gd name="connsiteX34" fmla="*/ 1071033 w 1511965"/>
              <a:gd name="connsiteY34" fmla="*/ 707097 h 1892431"/>
              <a:gd name="connsiteX35" fmla="*/ 1092200 w 1511965"/>
              <a:gd name="connsiteY35" fmla="*/ 838331 h 1892431"/>
              <a:gd name="connsiteX36" fmla="*/ 760557 w 1511965"/>
              <a:gd name="connsiteY36" fmla="*/ 986831 h 1892431"/>
              <a:gd name="connsiteX37" fmla="*/ 515562 w 1511965"/>
              <a:gd name="connsiteY37" fmla="*/ 117517 h 1892431"/>
              <a:gd name="connsiteX38" fmla="*/ 642320 w 1511965"/>
              <a:gd name="connsiteY38" fmla="*/ 78654 h 1892431"/>
              <a:gd name="connsiteX39" fmla="*/ 406546 w 1511965"/>
              <a:gd name="connsiteY39" fmla="*/ 0 h 1892431"/>
              <a:gd name="connsiteX0" fmla="*/ 406546 w 1511965"/>
              <a:gd name="connsiteY0" fmla="*/ 0 h 1892431"/>
              <a:gd name="connsiteX1" fmla="*/ 255718 w 1511965"/>
              <a:gd name="connsiteY1" fmla="*/ 187163 h 1892431"/>
              <a:gd name="connsiteX2" fmla="*/ 376674 w 1511965"/>
              <a:gd name="connsiteY2" fmla="*/ 161189 h 1892431"/>
              <a:gd name="connsiteX3" fmla="*/ 554567 w 1511965"/>
              <a:gd name="connsiteY3" fmla="*/ 851031 h 1892431"/>
              <a:gd name="connsiteX4" fmla="*/ 475797 w 1511965"/>
              <a:gd name="connsiteY4" fmla="*/ 925512 h 1892431"/>
              <a:gd name="connsiteX5" fmla="*/ 135467 w 1511965"/>
              <a:gd name="connsiteY5" fmla="*/ 711331 h 1892431"/>
              <a:gd name="connsiteX6" fmla="*/ 232833 w 1511965"/>
              <a:gd name="connsiteY6" fmla="*/ 601264 h 1892431"/>
              <a:gd name="connsiteX7" fmla="*/ 0 w 1511965"/>
              <a:gd name="connsiteY7" fmla="*/ 656297 h 1892431"/>
              <a:gd name="connsiteX8" fmla="*/ 12700 w 1511965"/>
              <a:gd name="connsiteY8" fmla="*/ 918764 h 1892431"/>
              <a:gd name="connsiteX9" fmla="*/ 71967 w 1511965"/>
              <a:gd name="connsiteY9" fmla="*/ 838331 h 1892431"/>
              <a:gd name="connsiteX10" fmla="*/ 533400 w 1511965"/>
              <a:gd name="connsiteY10" fmla="*/ 1117731 h 1892431"/>
              <a:gd name="connsiteX11" fmla="*/ 564604 w 1511965"/>
              <a:gd name="connsiteY11" fmla="*/ 1300940 h 1892431"/>
              <a:gd name="connsiteX12" fmla="*/ 185601 w 1511965"/>
              <a:gd name="connsiteY12" fmla="*/ 1497965 h 1892431"/>
              <a:gd name="connsiteX13" fmla="*/ 122767 w 1511965"/>
              <a:gd name="connsiteY13" fmla="*/ 1401364 h 1892431"/>
              <a:gd name="connsiteX14" fmla="*/ 93133 w 1511965"/>
              <a:gd name="connsiteY14" fmla="*/ 1672297 h 1892431"/>
              <a:gd name="connsiteX15" fmla="*/ 304800 w 1511965"/>
              <a:gd name="connsiteY15" fmla="*/ 1689231 h 1892431"/>
              <a:gd name="connsiteX16" fmla="*/ 254000 w 1511965"/>
              <a:gd name="connsiteY16" fmla="*/ 1604564 h 1892431"/>
              <a:gd name="connsiteX17" fmla="*/ 605367 w 1511965"/>
              <a:gd name="connsiteY17" fmla="*/ 1422531 h 1892431"/>
              <a:gd name="connsiteX18" fmla="*/ 597567 w 1511965"/>
              <a:gd name="connsiteY18" fmla="*/ 1710971 h 1892431"/>
              <a:gd name="connsiteX19" fmla="*/ 440267 w 1511965"/>
              <a:gd name="connsiteY19" fmla="*/ 1706164 h 1892431"/>
              <a:gd name="connsiteX20" fmla="*/ 664633 w 1511965"/>
              <a:gd name="connsiteY20" fmla="*/ 1892431 h 1892431"/>
              <a:gd name="connsiteX21" fmla="*/ 905933 w 1511965"/>
              <a:gd name="connsiteY21" fmla="*/ 1723097 h 1892431"/>
              <a:gd name="connsiteX22" fmla="*/ 744826 w 1511965"/>
              <a:gd name="connsiteY22" fmla="*/ 1718865 h 1892431"/>
              <a:gd name="connsiteX23" fmla="*/ 748062 w 1511965"/>
              <a:gd name="connsiteY23" fmla="*/ 1439464 h 1892431"/>
              <a:gd name="connsiteX24" fmla="*/ 1333167 w 1511965"/>
              <a:gd name="connsiteY24" fmla="*/ 1512195 h 1892431"/>
              <a:gd name="connsiteX25" fmla="*/ 1321465 w 1511965"/>
              <a:gd name="connsiteY25" fmla="*/ 1635153 h 1892431"/>
              <a:gd name="connsiteX26" fmla="*/ 1511965 w 1511965"/>
              <a:gd name="connsiteY26" fmla="*/ 1466200 h 1892431"/>
              <a:gd name="connsiteX27" fmla="*/ 1337733 w 1511965"/>
              <a:gd name="connsiteY27" fmla="*/ 1261664 h 1892431"/>
              <a:gd name="connsiteX28" fmla="*/ 1334499 w 1511965"/>
              <a:gd name="connsiteY28" fmla="*/ 1375965 h 1892431"/>
              <a:gd name="connsiteX29" fmla="*/ 759524 w 1511965"/>
              <a:gd name="connsiteY29" fmla="*/ 1287256 h 1892431"/>
              <a:gd name="connsiteX30" fmla="*/ 763423 w 1511965"/>
              <a:gd name="connsiteY30" fmla="*/ 1138706 h 1892431"/>
              <a:gd name="connsiteX31" fmla="*/ 1143000 w 1511965"/>
              <a:gd name="connsiteY31" fmla="*/ 978031 h 1892431"/>
              <a:gd name="connsiteX32" fmla="*/ 1176867 w 1511965"/>
              <a:gd name="connsiteY32" fmla="*/ 1100797 h 1892431"/>
              <a:gd name="connsiteX33" fmla="*/ 1274233 w 1511965"/>
              <a:gd name="connsiteY33" fmla="*/ 897597 h 1892431"/>
              <a:gd name="connsiteX34" fmla="*/ 1071033 w 1511965"/>
              <a:gd name="connsiteY34" fmla="*/ 707097 h 1892431"/>
              <a:gd name="connsiteX35" fmla="*/ 1092200 w 1511965"/>
              <a:gd name="connsiteY35" fmla="*/ 838331 h 1892431"/>
              <a:gd name="connsiteX36" fmla="*/ 745402 w 1511965"/>
              <a:gd name="connsiteY36" fmla="*/ 981596 h 1892431"/>
              <a:gd name="connsiteX37" fmla="*/ 515562 w 1511965"/>
              <a:gd name="connsiteY37" fmla="*/ 117517 h 1892431"/>
              <a:gd name="connsiteX38" fmla="*/ 642320 w 1511965"/>
              <a:gd name="connsiteY38" fmla="*/ 78654 h 1892431"/>
              <a:gd name="connsiteX39" fmla="*/ 406546 w 1511965"/>
              <a:gd name="connsiteY39" fmla="*/ 0 h 1892431"/>
              <a:gd name="connsiteX0" fmla="*/ 406546 w 1511965"/>
              <a:gd name="connsiteY0" fmla="*/ 0 h 1892431"/>
              <a:gd name="connsiteX1" fmla="*/ 255718 w 1511965"/>
              <a:gd name="connsiteY1" fmla="*/ 187163 h 1892431"/>
              <a:gd name="connsiteX2" fmla="*/ 376674 w 1511965"/>
              <a:gd name="connsiteY2" fmla="*/ 161189 h 1892431"/>
              <a:gd name="connsiteX3" fmla="*/ 554567 w 1511965"/>
              <a:gd name="connsiteY3" fmla="*/ 851031 h 1892431"/>
              <a:gd name="connsiteX4" fmla="*/ 475797 w 1511965"/>
              <a:gd name="connsiteY4" fmla="*/ 925512 h 1892431"/>
              <a:gd name="connsiteX5" fmla="*/ 135467 w 1511965"/>
              <a:gd name="connsiteY5" fmla="*/ 711331 h 1892431"/>
              <a:gd name="connsiteX6" fmla="*/ 232833 w 1511965"/>
              <a:gd name="connsiteY6" fmla="*/ 601264 h 1892431"/>
              <a:gd name="connsiteX7" fmla="*/ 0 w 1511965"/>
              <a:gd name="connsiteY7" fmla="*/ 656297 h 1892431"/>
              <a:gd name="connsiteX8" fmla="*/ 12700 w 1511965"/>
              <a:gd name="connsiteY8" fmla="*/ 918764 h 1892431"/>
              <a:gd name="connsiteX9" fmla="*/ 71967 w 1511965"/>
              <a:gd name="connsiteY9" fmla="*/ 838331 h 1892431"/>
              <a:gd name="connsiteX10" fmla="*/ 533400 w 1511965"/>
              <a:gd name="connsiteY10" fmla="*/ 1117731 h 1892431"/>
              <a:gd name="connsiteX11" fmla="*/ 564604 w 1511965"/>
              <a:gd name="connsiteY11" fmla="*/ 1300940 h 1892431"/>
              <a:gd name="connsiteX12" fmla="*/ 185601 w 1511965"/>
              <a:gd name="connsiteY12" fmla="*/ 1497965 h 1892431"/>
              <a:gd name="connsiteX13" fmla="*/ 122767 w 1511965"/>
              <a:gd name="connsiteY13" fmla="*/ 1401364 h 1892431"/>
              <a:gd name="connsiteX14" fmla="*/ 93133 w 1511965"/>
              <a:gd name="connsiteY14" fmla="*/ 1672297 h 1892431"/>
              <a:gd name="connsiteX15" fmla="*/ 304800 w 1511965"/>
              <a:gd name="connsiteY15" fmla="*/ 1689231 h 1892431"/>
              <a:gd name="connsiteX16" fmla="*/ 254000 w 1511965"/>
              <a:gd name="connsiteY16" fmla="*/ 1604564 h 1892431"/>
              <a:gd name="connsiteX17" fmla="*/ 605367 w 1511965"/>
              <a:gd name="connsiteY17" fmla="*/ 1422531 h 1892431"/>
              <a:gd name="connsiteX18" fmla="*/ 597567 w 1511965"/>
              <a:gd name="connsiteY18" fmla="*/ 1710971 h 1892431"/>
              <a:gd name="connsiteX19" fmla="*/ 440267 w 1511965"/>
              <a:gd name="connsiteY19" fmla="*/ 1706164 h 1892431"/>
              <a:gd name="connsiteX20" fmla="*/ 664633 w 1511965"/>
              <a:gd name="connsiteY20" fmla="*/ 1892431 h 1892431"/>
              <a:gd name="connsiteX21" fmla="*/ 905933 w 1511965"/>
              <a:gd name="connsiteY21" fmla="*/ 1723097 h 1892431"/>
              <a:gd name="connsiteX22" fmla="*/ 744826 w 1511965"/>
              <a:gd name="connsiteY22" fmla="*/ 1718865 h 1892431"/>
              <a:gd name="connsiteX23" fmla="*/ 748062 w 1511965"/>
              <a:gd name="connsiteY23" fmla="*/ 1439464 h 1892431"/>
              <a:gd name="connsiteX24" fmla="*/ 1333167 w 1511965"/>
              <a:gd name="connsiteY24" fmla="*/ 1512195 h 1892431"/>
              <a:gd name="connsiteX25" fmla="*/ 1321465 w 1511965"/>
              <a:gd name="connsiteY25" fmla="*/ 1635153 h 1892431"/>
              <a:gd name="connsiteX26" fmla="*/ 1511965 w 1511965"/>
              <a:gd name="connsiteY26" fmla="*/ 1466200 h 1892431"/>
              <a:gd name="connsiteX27" fmla="*/ 1337733 w 1511965"/>
              <a:gd name="connsiteY27" fmla="*/ 1261664 h 1892431"/>
              <a:gd name="connsiteX28" fmla="*/ 1334499 w 1511965"/>
              <a:gd name="connsiteY28" fmla="*/ 1375965 h 1892431"/>
              <a:gd name="connsiteX29" fmla="*/ 794885 w 1511965"/>
              <a:gd name="connsiteY29" fmla="*/ 1287256 h 1892431"/>
              <a:gd name="connsiteX30" fmla="*/ 763423 w 1511965"/>
              <a:gd name="connsiteY30" fmla="*/ 1138706 h 1892431"/>
              <a:gd name="connsiteX31" fmla="*/ 1143000 w 1511965"/>
              <a:gd name="connsiteY31" fmla="*/ 978031 h 1892431"/>
              <a:gd name="connsiteX32" fmla="*/ 1176867 w 1511965"/>
              <a:gd name="connsiteY32" fmla="*/ 1100797 h 1892431"/>
              <a:gd name="connsiteX33" fmla="*/ 1274233 w 1511965"/>
              <a:gd name="connsiteY33" fmla="*/ 897597 h 1892431"/>
              <a:gd name="connsiteX34" fmla="*/ 1071033 w 1511965"/>
              <a:gd name="connsiteY34" fmla="*/ 707097 h 1892431"/>
              <a:gd name="connsiteX35" fmla="*/ 1092200 w 1511965"/>
              <a:gd name="connsiteY35" fmla="*/ 838331 h 1892431"/>
              <a:gd name="connsiteX36" fmla="*/ 745402 w 1511965"/>
              <a:gd name="connsiteY36" fmla="*/ 981596 h 1892431"/>
              <a:gd name="connsiteX37" fmla="*/ 515562 w 1511965"/>
              <a:gd name="connsiteY37" fmla="*/ 117517 h 1892431"/>
              <a:gd name="connsiteX38" fmla="*/ 642320 w 1511965"/>
              <a:gd name="connsiteY38" fmla="*/ 78654 h 1892431"/>
              <a:gd name="connsiteX39" fmla="*/ 406546 w 1511965"/>
              <a:gd name="connsiteY39" fmla="*/ 0 h 1892431"/>
              <a:gd name="connsiteX0" fmla="*/ 406546 w 1511965"/>
              <a:gd name="connsiteY0" fmla="*/ 0 h 1892431"/>
              <a:gd name="connsiteX1" fmla="*/ 255718 w 1511965"/>
              <a:gd name="connsiteY1" fmla="*/ 187163 h 1892431"/>
              <a:gd name="connsiteX2" fmla="*/ 376674 w 1511965"/>
              <a:gd name="connsiteY2" fmla="*/ 161189 h 1892431"/>
              <a:gd name="connsiteX3" fmla="*/ 554567 w 1511965"/>
              <a:gd name="connsiteY3" fmla="*/ 851031 h 1892431"/>
              <a:gd name="connsiteX4" fmla="*/ 475797 w 1511965"/>
              <a:gd name="connsiteY4" fmla="*/ 925512 h 1892431"/>
              <a:gd name="connsiteX5" fmla="*/ 135467 w 1511965"/>
              <a:gd name="connsiteY5" fmla="*/ 711331 h 1892431"/>
              <a:gd name="connsiteX6" fmla="*/ 232833 w 1511965"/>
              <a:gd name="connsiteY6" fmla="*/ 601264 h 1892431"/>
              <a:gd name="connsiteX7" fmla="*/ 0 w 1511965"/>
              <a:gd name="connsiteY7" fmla="*/ 656297 h 1892431"/>
              <a:gd name="connsiteX8" fmla="*/ 12700 w 1511965"/>
              <a:gd name="connsiteY8" fmla="*/ 918764 h 1892431"/>
              <a:gd name="connsiteX9" fmla="*/ 71967 w 1511965"/>
              <a:gd name="connsiteY9" fmla="*/ 838331 h 1892431"/>
              <a:gd name="connsiteX10" fmla="*/ 533400 w 1511965"/>
              <a:gd name="connsiteY10" fmla="*/ 1117731 h 1892431"/>
              <a:gd name="connsiteX11" fmla="*/ 564604 w 1511965"/>
              <a:gd name="connsiteY11" fmla="*/ 1300940 h 1892431"/>
              <a:gd name="connsiteX12" fmla="*/ 185601 w 1511965"/>
              <a:gd name="connsiteY12" fmla="*/ 1497965 h 1892431"/>
              <a:gd name="connsiteX13" fmla="*/ 122767 w 1511965"/>
              <a:gd name="connsiteY13" fmla="*/ 1401364 h 1892431"/>
              <a:gd name="connsiteX14" fmla="*/ 93133 w 1511965"/>
              <a:gd name="connsiteY14" fmla="*/ 1672297 h 1892431"/>
              <a:gd name="connsiteX15" fmla="*/ 304800 w 1511965"/>
              <a:gd name="connsiteY15" fmla="*/ 1689231 h 1892431"/>
              <a:gd name="connsiteX16" fmla="*/ 254000 w 1511965"/>
              <a:gd name="connsiteY16" fmla="*/ 1604564 h 1892431"/>
              <a:gd name="connsiteX17" fmla="*/ 605367 w 1511965"/>
              <a:gd name="connsiteY17" fmla="*/ 1422531 h 1892431"/>
              <a:gd name="connsiteX18" fmla="*/ 597567 w 1511965"/>
              <a:gd name="connsiteY18" fmla="*/ 1710971 h 1892431"/>
              <a:gd name="connsiteX19" fmla="*/ 440267 w 1511965"/>
              <a:gd name="connsiteY19" fmla="*/ 1706164 h 1892431"/>
              <a:gd name="connsiteX20" fmla="*/ 664633 w 1511965"/>
              <a:gd name="connsiteY20" fmla="*/ 1892431 h 1892431"/>
              <a:gd name="connsiteX21" fmla="*/ 905933 w 1511965"/>
              <a:gd name="connsiteY21" fmla="*/ 1723097 h 1892431"/>
              <a:gd name="connsiteX22" fmla="*/ 744826 w 1511965"/>
              <a:gd name="connsiteY22" fmla="*/ 1718865 h 1892431"/>
              <a:gd name="connsiteX23" fmla="*/ 748062 w 1511965"/>
              <a:gd name="connsiteY23" fmla="*/ 1439464 h 1892431"/>
              <a:gd name="connsiteX24" fmla="*/ 1333167 w 1511965"/>
              <a:gd name="connsiteY24" fmla="*/ 1512195 h 1892431"/>
              <a:gd name="connsiteX25" fmla="*/ 1321465 w 1511965"/>
              <a:gd name="connsiteY25" fmla="*/ 1635153 h 1892431"/>
              <a:gd name="connsiteX26" fmla="*/ 1511965 w 1511965"/>
              <a:gd name="connsiteY26" fmla="*/ 1466200 h 1892431"/>
              <a:gd name="connsiteX27" fmla="*/ 1337733 w 1511965"/>
              <a:gd name="connsiteY27" fmla="*/ 1261664 h 1892431"/>
              <a:gd name="connsiteX28" fmla="*/ 1334499 w 1511965"/>
              <a:gd name="connsiteY28" fmla="*/ 1375965 h 1892431"/>
              <a:gd name="connsiteX29" fmla="*/ 804988 w 1511965"/>
              <a:gd name="connsiteY29" fmla="*/ 1302961 h 1892431"/>
              <a:gd name="connsiteX30" fmla="*/ 763423 w 1511965"/>
              <a:gd name="connsiteY30" fmla="*/ 1138706 h 1892431"/>
              <a:gd name="connsiteX31" fmla="*/ 1143000 w 1511965"/>
              <a:gd name="connsiteY31" fmla="*/ 978031 h 1892431"/>
              <a:gd name="connsiteX32" fmla="*/ 1176867 w 1511965"/>
              <a:gd name="connsiteY32" fmla="*/ 1100797 h 1892431"/>
              <a:gd name="connsiteX33" fmla="*/ 1274233 w 1511965"/>
              <a:gd name="connsiteY33" fmla="*/ 897597 h 1892431"/>
              <a:gd name="connsiteX34" fmla="*/ 1071033 w 1511965"/>
              <a:gd name="connsiteY34" fmla="*/ 707097 h 1892431"/>
              <a:gd name="connsiteX35" fmla="*/ 1092200 w 1511965"/>
              <a:gd name="connsiteY35" fmla="*/ 838331 h 1892431"/>
              <a:gd name="connsiteX36" fmla="*/ 745402 w 1511965"/>
              <a:gd name="connsiteY36" fmla="*/ 981596 h 1892431"/>
              <a:gd name="connsiteX37" fmla="*/ 515562 w 1511965"/>
              <a:gd name="connsiteY37" fmla="*/ 117517 h 1892431"/>
              <a:gd name="connsiteX38" fmla="*/ 642320 w 1511965"/>
              <a:gd name="connsiteY38" fmla="*/ 78654 h 1892431"/>
              <a:gd name="connsiteX39" fmla="*/ 406546 w 1511965"/>
              <a:gd name="connsiteY39" fmla="*/ 0 h 1892431"/>
              <a:gd name="connsiteX0" fmla="*/ 406546 w 1511965"/>
              <a:gd name="connsiteY0" fmla="*/ 0 h 1892431"/>
              <a:gd name="connsiteX1" fmla="*/ 255718 w 1511965"/>
              <a:gd name="connsiteY1" fmla="*/ 187163 h 1892431"/>
              <a:gd name="connsiteX2" fmla="*/ 376674 w 1511965"/>
              <a:gd name="connsiteY2" fmla="*/ 161189 h 1892431"/>
              <a:gd name="connsiteX3" fmla="*/ 554567 w 1511965"/>
              <a:gd name="connsiteY3" fmla="*/ 851031 h 1892431"/>
              <a:gd name="connsiteX4" fmla="*/ 475797 w 1511965"/>
              <a:gd name="connsiteY4" fmla="*/ 925512 h 1892431"/>
              <a:gd name="connsiteX5" fmla="*/ 135467 w 1511965"/>
              <a:gd name="connsiteY5" fmla="*/ 711331 h 1892431"/>
              <a:gd name="connsiteX6" fmla="*/ 232833 w 1511965"/>
              <a:gd name="connsiteY6" fmla="*/ 601264 h 1892431"/>
              <a:gd name="connsiteX7" fmla="*/ 0 w 1511965"/>
              <a:gd name="connsiteY7" fmla="*/ 656297 h 1892431"/>
              <a:gd name="connsiteX8" fmla="*/ 12700 w 1511965"/>
              <a:gd name="connsiteY8" fmla="*/ 918764 h 1892431"/>
              <a:gd name="connsiteX9" fmla="*/ 71967 w 1511965"/>
              <a:gd name="connsiteY9" fmla="*/ 838331 h 1892431"/>
              <a:gd name="connsiteX10" fmla="*/ 533400 w 1511965"/>
              <a:gd name="connsiteY10" fmla="*/ 1117731 h 1892431"/>
              <a:gd name="connsiteX11" fmla="*/ 564604 w 1511965"/>
              <a:gd name="connsiteY11" fmla="*/ 1300940 h 1892431"/>
              <a:gd name="connsiteX12" fmla="*/ 185601 w 1511965"/>
              <a:gd name="connsiteY12" fmla="*/ 1497965 h 1892431"/>
              <a:gd name="connsiteX13" fmla="*/ 122767 w 1511965"/>
              <a:gd name="connsiteY13" fmla="*/ 1401364 h 1892431"/>
              <a:gd name="connsiteX14" fmla="*/ 93133 w 1511965"/>
              <a:gd name="connsiteY14" fmla="*/ 1672297 h 1892431"/>
              <a:gd name="connsiteX15" fmla="*/ 304800 w 1511965"/>
              <a:gd name="connsiteY15" fmla="*/ 1689231 h 1892431"/>
              <a:gd name="connsiteX16" fmla="*/ 254000 w 1511965"/>
              <a:gd name="connsiteY16" fmla="*/ 1604564 h 1892431"/>
              <a:gd name="connsiteX17" fmla="*/ 605367 w 1511965"/>
              <a:gd name="connsiteY17" fmla="*/ 1422531 h 1892431"/>
              <a:gd name="connsiteX18" fmla="*/ 597567 w 1511965"/>
              <a:gd name="connsiteY18" fmla="*/ 1710971 h 1892431"/>
              <a:gd name="connsiteX19" fmla="*/ 440267 w 1511965"/>
              <a:gd name="connsiteY19" fmla="*/ 1706164 h 1892431"/>
              <a:gd name="connsiteX20" fmla="*/ 664633 w 1511965"/>
              <a:gd name="connsiteY20" fmla="*/ 1892431 h 1892431"/>
              <a:gd name="connsiteX21" fmla="*/ 905933 w 1511965"/>
              <a:gd name="connsiteY21" fmla="*/ 1723097 h 1892431"/>
              <a:gd name="connsiteX22" fmla="*/ 744826 w 1511965"/>
              <a:gd name="connsiteY22" fmla="*/ 1718865 h 1892431"/>
              <a:gd name="connsiteX23" fmla="*/ 748062 w 1511965"/>
              <a:gd name="connsiteY23" fmla="*/ 1439464 h 1892431"/>
              <a:gd name="connsiteX24" fmla="*/ 1333167 w 1511965"/>
              <a:gd name="connsiteY24" fmla="*/ 1512195 h 1892431"/>
              <a:gd name="connsiteX25" fmla="*/ 1321465 w 1511965"/>
              <a:gd name="connsiteY25" fmla="*/ 1635153 h 1892431"/>
              <a:gd name="connsiteX26" fmla="*/ 1511965 w 1511965"/>
              <a:gd name="connsiteY26" fmla="*/ 1466200 h 1892431"/>
              <a:gd name="connsiteX27" fmla="*/ 1337733 w 1511965"/>
              <a:gd name="connsiteY27" fmla="*/ 1261664 h 1892431"/>
              <a:gd name="connsiteX28" fmla="*/ 1334499 w 1511965"/>
              <a:gd name="connsiteY28" fmla="*/ 1375965 h 1892431"/>
              <a:gd name="connsiteX29" fmla="*/ 840348 w 1511965"/>
              <a:gd name="connsiteY29" fmla="*/ 1297726 h 1892431"/>
              <a:gd name="connsiteX30" fmla="*/ 763423 w 1511965"/>
              <a:gd name="connsiteY30" fmla="*/ 1138706 h 1892431"/>
              <a:gd name="connsiteX31" fmla="*/ 1143000 w 1511965"/>
              <a:gd name="connsiteY31" fmla="*/ 978031 h 1892431"/>
              <a:gd name="connsiteX32" fmla="*/ 1176867 w 1511965"/>
              <a:gd name="connsiteY32" fmla="*/ 1100797 h 1892431"/>
              <a:gd name="connsiteX33" fmla="*/ 1274233 w 1511965"/>
              <a:gd name="connsiteY33" fmla="*/ 897597 h 1892431"/>
              <a:gd name="connsiteX34" fmla="*/ 1071033 w 1511965"/>
              <a:gd name="connsiteY34" fmla="*/ 707097 h 1892431"/>
              <a:gd name="connsiteX35" fmla="*/ 1092200 w 1511965"/>
              <a:gd name="connsiteY35" fmla="*/ 838331 h 1892431"/>
              <a:gd name="connsiteX36" fmla="*/ 745402 w 1511965"/>
              <a:gd name="connsiteY36" fmla="*/ 981596 h 1892431"/>
              <a:gd name="connsiteX37" fmla="*/ 515562 w 1511965"/>
              <a:gd name="connsiteY37" fmla="*/ 117517 h 1892431"/>
              <a:gd name="connsiteX38" fmla="*/ 642320 w 1511965"/>
              <a:gd name="connsiteY38" fmla="*/ 78654 h 1892431"/>
              <a:gd name="connsiteX39" fmla="*/ 406546 w 1511965"/>
              <a:gd name="connsiteY39" fmla="*/ 0 h 1892431"/>
              <a:gd name="connsiteX0" fmla="*/ 406546 w 1511965"/>
              <a:gd name="connsiteY0" fmla="*/ 0 h 1892431"/>
              <a:gd name="connsiteX1" fmla="*/ 255718 w 1511965"/>
              <a:gd name="connsiteY1" fmla="*/ 187163 h 1892431"/>
              <a:gd name="connsiteX2" fmla="*/ 376674 w 1511965"/>
              <a:gd name="connsiteY2" fmla="*/ 161189 h 1892431"/>
              <a:gd name="connsiteX3" fmla="*/ 554567 w 1511965"/>
              <a:gd name="connsiteY3" fmla="*/ 851031 h 1892431"/>
              <a:gd name="connsiteX4" fmla="*/ 475797 w 1511965"/>
              <a:gd name="connsiteY4" fmla="*/ 925512 h 1892431"/>
              <a:gd name="connsiteX5" fmla="*/ 135467 w 1511965"/>
              <a:gd name="connsiteY5" fmla="*/ 711331 h 1892431"/>
              <a:gd name="connsiteX6" fmla="*/ 232833 w 1511965"/>
              <a:gd name="connsiteY6" fmla="*/ 601264 h 1892431"/>
              <a:gd name="connsiteX7" fmla="*/ 0 w 1511965"/>
              <a:gd name="connsiteY7" fmla="*/ 656297 h 1892431"/>
              <a:gd name="connsiteX8" fmla="*/ 12700 w 1511965"/>
              <a:gd name="connsiteY8" fmla="*/ 918764 h 1892431"/>
              <a:gd name="connsiteX9" fmla="*/ 71967 w 1511965"/>
              <a:gd name="connsiteY9" fmla="*/ 838331 h 1892431"/>
              <a:gd name="connsiteX10" fmla="*/ 533400 w 1511965"/>
              <a:gd name="connsiteY10" fmla="*/ 1117731 h 1892431"/>
              <a:gd name="connsiteX11" fmla="*/ 564604 w 1511965"/>
              <a:gd name="connsiteY11" fmla="*/ 1300940 h 1892431"/>
              <a:gd name="connsiteX12" fmla="*/ 185601 w 1511965"/>
              <a:gd name="connsiteY12" fmla="*/ 1497965 h 1892431"/>
              <a:gd name="connsiteX13" fmla="*/ 122767 w 1511965"/>
              <a:gd name="connsiteY13" fmla="*/ 1401364 h 1892431"/>
              <a:gd name="connsiteX14" fmla="*/ 93133 w 1511965"/>
              <a:gd name="connsiteY14" fmla="*/ 1672297 h 1892431"/>
              <a:gd name="connsiteX15" fmla="*/ 304800 w 1511965"/>
              <a:gd name="connsiteY15" fmla="*/ 1689231 h 1892431"/>
              <a:gd name="connsiteX16" fmla="*/ 254000 w 1511965"/>
              <a:gd name="connsiteY16" fmla="*/ 1604564 h 1892431"/>
              <a:gd name="connsiteX17" fmla="*/ 605367 w 1511965"/>
              <a:gd name="connsiteY17" fmla="*/ 1422531 h 1892431"/>
              <a:gd name="connsiteX18" fmla="*/ 597567 w 1511965"/>
              <a:gd name="connsiteY18" fmla="*/ 1710971 h 1892431"/>
              <a:gd name="connsiteX19" fmla="*/ 440267 w 1511965"/>
              <a:gd name="connsiteY19" fmla="*/ 1706164 h 1892431"/>
              <a:gd name="connsiteX20" fmla="*/ 664633 w 1511965"/>
              <a:gd name="connsiteY20" fmla="*/ 1892431 h 1892431"/>
              <a:gd name="connsiteX21" fmla="*/ 905933 w 1511965"/>
              <a:gd name="connsiteY21" fmla="*/ 1723097 h 1892431"/>
              <a:gd name="connsiteX22" fmla="*/ 744826 w 1511965"/>
              <a:gd name="connsiteY22" fmla="*/ 1718865 h 1892431"/>
              <a:gd name="connsiteX23" fmla="*/ 748062 w 1511965"/>
              <a:gd name="connsiteY23" fmla="*/ 1439464 h 1892431"/>
              <a:gd name="connsiteX24" fmla="*/ 1333167 w 1511965"/>
              <a:gd name="connsiteY24" fmla="*/ 1512195 h 1892431"/>
              <a:gd name="connsiteX25" fmla="*/ 1321465 w 1511965"/>
              <a:gd name="connsiteY25" fmla="*/ 1635153 h 1892431"/>
              <a:gd name="connsiteX26" fmla="*/ 1511965 w 1511965"/>
              <a:gd name="connsiteY26" fmla="*/ 1466200 h 1892431"/>
              <a:gd name="connsiteX27" fmla="*/ 1337733 w 1511965"/>
              <a:gd name="connsiteY27" fmla="*/ 1261664 h 1892431"/>
              <a:gd name="connsiteX28" fmla="*/ 1334499 w 1511965"/>
              <a:gd name="connsiteY28" fmla="*/ 1375965 h 1892431"/>
              <a:gd name="connsiteX29" fmla="*/ 840348 w 1511965"/>
              <a:gd name="connsiteY29" fmla="*/ 1297726 h 1892431"/>
              <a:gd name="connsiteX30" fmla="*/ 783631 w 1511965"/>
              <a:gd name="connsiteY30" fmla="*/ 1128235 h 1892431"/>
              <a:gd name="connsiteX31" fmla="*/ 1143000 w 1511965"/>
              <a:gd name="connsiteY31" fmla="*/ 978031 h 1892431"/>
              <a:gd name="connsiteX32" fmla="*/ 1176867 w 1511965"/>
              <a:gd name="connsiteY32" fmla="*/ 1100797 h 1892431"/>
              <a:gd name="connsiteX33" fmla="*/ 1274233 w 1511965"/>
              <a:gd name="connsiteY33" fmla="*/ 897597 h 1892431"/>
              <a:gd name="connsiteX34" fmla="*/ 1071033 w 1511965"/>
              <a:gd name="connsiteY34" fmla="*/ 707097 h 1892431"/>
              <a:gd name="connsiteX35" fmla="*/ 1092200 w 1511965"/>
              <a:gd name="connsiteY35" fmla="*/ 838331 h 1892431"/>
              <a:gd name="connsiteX36" fmla="*/ 745402 w 1511965"/>
              <a:gd name="connsiteY36" fmla="*/ 981596 h 1892431"/>
              <a:gd name="connsiteX37" fmla="*/ 515562 w 1511965"/>
              <a:gd name="connsiteY37" fmla="*/ 117517 h 1892431"/>
              <a:gd name="connsiteX38" fmla="*/ 642320 w 1511965"/>
              <a:gd name="connsiteY38" fmla="*/ 78654 h 1892431"/>
              <a:gd name="connsiteX39" fmla="*/ 406546 w 1511965"/>
              <a:gd name="connsiteY39" fmla="*/ 0 h 1892431"/>
              <a:gd name="connsiteX0" fmla="*/ 406546 w 1511965"/>
              <a:gd name="connsiteY0" fmla="*/ 0 h 1892431"/>
              <a:gd name="connsiteX1" fmla="*/ 255718 w 1511965"/>
              <a:gd name="connsiteY1" fmla="*/ 187163 h 1892431"/>
              <a:gd name="connsiteX2" fmla="*/ 376674 w 1511965"/>
              <a:gd name="connsiteY2" fmla="*/ 161189 h 1892431"/>
              <a:gd name="connsiteX3" fmla="*/ 554567 w 1511965"/>
              <a:gd name="connsiteY3" fmla="*/ 851031 h 1892431"/>
              <a:gd name="connsiteX4" fmla="*/ 475797 w 1511965"/>
              <a:gd name="connsiteY4" fmla="*/ 925512 h 1892431"/>
              <a:gd name="connsiteX5" fmla="*/ 135467 w 1511965"/>
              <a:gd name="connsiteY5" fmla="*/ 711331 h 1892431"/>
              <a:gd name="connsiteX6" fmla="*/ 232833 w 1511965"/>
              <a:gd name="connsiteY6" fmla="*/ 601264 h 1892431"/>
              <a:gd name="connsiteX7" fmla="*/ 0 w 1511965"/>
              <a:gd name="connsiteY7" fmla="*/ 656297 h 1892431"/>
              <a:gd name="connsiteX8" fmla="*/ 12700 w 1511965"/>
              <a:gd name="connsiteY8" fmla="*/ 918764 h 1892431"/>
              <a:gd name="connsiteX9" fmla="*/ 71967 w 1511965"/>
              <a:gd name="connsiteY9" fmla="*/ 838331 h 1892431"/>
              <a:gd name="connsiteX10" fmla="*/ 533400 w 1511965"/>
              <a:gd name="connsiteY10" fmla="*/ 1117731 h 1892431"/>
              <a:gd name="connsiteX11" fmla="*/ 564604 w 1511965"/>
              <a:gd name="connsiteY11" fmla="*/ 1300940 h 1892431"/>
              <a:gd name="connsiteX12" fmla="*/ 185601 w 1511965"/>
              <a:gd name="connsiteY12" fmla="*/ 1497965 h 1892431"/>
              <a:gd name="connsiteX13" fmla="*/ 122767 w 1511965"/>
              <a:gd name="connsiteY13" fmla="*/ 1401364 h 1892431"/>
              <a:gd name="connsiteX14" fmla="*/ 93133 w 1511965"/>
              <a:gd name="connsiteY14" fmla="*/ 1672297 h 1892431"/>
              <a:gd name="connsiteX15" fmla="*/ 304800 w 1511965"/>
              <a:gd name="connsiteY15" fmla="*/ 1689231 h 1892431"/>
              <a:gd name="connsiteX16" fmla="*/ 254000 w 1511965"/>
              <a:gd name="connsiteY16" fmla="*/ 1604564 h 1892431"/>
              <a:gd name="connsiteX17" fmla="*/ 605367 w 1511965"/>
              <a:gd name="connsiteY17" fmla="*/ 1422531 h 1892431"/>
              <a:gd name="connsiteX18" fmla="*/ 597567 w 1511965"/>
              <a:gd name="connsiteY18" fmla="*/ 1710971 h 1892431"/>
              <a:gd name="connsiteX19" fmla="*/ 440267 w 1511965"/>
              <a:gd name="connsiteY19" fmla="*/ 1706164 h 1892431"/>
              <a:gd name="connsiteX20" fmla="*/ 664633 w 1511965"/>
              <a:gd name="connsiteY20" fmla="*/ 1892431 h 1892431"/>
              <a:gd name="connsiteX21" fmla="*/ 854785 w 1511965"/>
              <a:gd name="connsiteY21" fmla="*/ 1728398 h 1892431"/>
              <a:gd name="connsiteX22" fmla="*/ 744826 w 1511965"/>
              <a:gd name="connsiteY22" fmla="*/ 1718865 h 1892431"/>
              <a:gd name="connsiteX23" fmla="*/ 748062 w 1511965"/>
              <a:gd name="connsiteY23" fmla="*/ 1439464 h 1892431"/>
              <a:gd name="connsiteX24" fmla="*/ 1333167 w 1511965"/>
              <a:gd name="connsiteY24" fmla="*/ 1512195 h 1892431"/>
              <a:gd name="connsiteX25" fmla="*/ 1321465 w 1511965"/>
              <a:gd name="connsiteY25" fmla="*/ 1635153 h 1892431"/>
              <a:gd name="connsiteX26" fmla="*/ 1511965 w 1511965"/>
              <a:gd name="connsiteY26" fmla="*/ 1466200 h 1892431"/>
              <a:gd name="connsiteX27" fmla="*/ 1337733 w 1511965"/>
              <a:gd name="connsiteY27" fmla="*/ 1261664 h 1892431"/>
              <a:gd name="connsiteX28" fmla="*/ 1334499 w 1511965"/>
              <a:gd name="connsiteY28" fmla="*/ 1375965 h 1892431"/>
              <a:gd name="connsiteX29" fmla="*/ 840348 w 1511965"/>
              <a:gd name="connsiteY29" fmla="*/ 1297726 h 1892431"/>
              <a:gd name="connsiteX30" fmla="*/ 783631 w 1511965"/>
              <a:gd name="connsiteY30" fmla="*/ 1128235 h 1892431"/>
              <a:gd name="connsiteX31" fmla="*/ 1143000 w 1511965"/>
              <a:gd name="connsiteY31" fmla="*/ 978031 h 1892431"/>
              <a:gd name="connsiteX32" fmla="*/ 1176867 w 1511965"/>
              <a:gd name="connsiteY32" fmla="*/ 1100797 h 1892431"/>
              <a:gd name="connsiteX33" fmla="*/ 1274233 w 1511965"/>
              <a:gd name="connsiteY33" fmla="*/ 897597 h 1892431"/>
              <a:gd name="connsiteX34" fmla="*/ 1071033 w 1511965"/>
              <a:gd name="connsiteY34" fmla="*/ 707097 h 1892431"/>
              <a:gd name="connsiteX35" fmla="*/ 1092200 w 1511965"/>
              <a:gd name="connsiteY35" fmla="*/ 838331 h 1892431"/>
              <a:gd name="connsiteX36" fmla="*/ 745402 w 1511965"/>
              <a:gd name="connsiteY36" fmla="*/ 981596 h 1892431"/>
              <a:gd name="connsiteX37" fmla="*/ 515562 w 1511965"/>
              <a:gd name="connsiteY37" fmla="*/ 117517 h 1892431"/>
              <a:gd name="connsiteX38" fmla="*/ 642320 w 1511965"/>
              <a:gd name="connsiteY38" fmla="*/ 78654 h 1892431"/>
              <a:gd name="connsiteX39" fmla="*/ 406546 w 1511965"/>
              <a:gd name="connsiteY39" fmla="*/ 0 h 1892431"/>
              <a:gd name="connsiteX0" fmla="*/ 406546 w 1511965"/>
              <a:gd name="connsiteY0" fmla="*/ 0 h 1892431"/>
              <a:gd name="connsiteX1" fmla="*/ 255718 w 1511965"/>
              <a:gd name="connsiteY1" fmla="*/ 187163 h 1892431"/>
              <a:gd name="connsiteX2" fmla="*/ 376674 w 1511965"/>
              <a:gd name="connsiteY2" fmla="*/ 161189 h 1892431"/>
              <a:gd name="connsiteX3" fmla="*/ 554567 w 1511965"/>
              <a:gd name="connsiteY3" fmla="*/ 851031 h 1892431"/>
              <a:gd name="connsiteX4" fmla="*/ 475797 w 1511965"/>
              <a:gd name="connsiteY4" fmla="*/ 925512 h 1892431"/>
              <a:gd name="connsiteX5" fmla="*/ 135467 w 1511965"/>
              <a:gd name="connsiteY5" fmla="*/ 711331 h 1892431"/>
              <a:gd name="connsiteX6" fmla="*/ 232833 w 1511965"/>
              <a:gd name="connsiteY6" fmla="*/ 601264 h 1892431"/>
              <a:gd name="connsiteX7" fmla="*/ 0 w 1511965"/>
              <a:gd name="connsiteY7" fmla="*/ 656297 h 1892431"/>
              <a:gd name="connsiteX8" fmla="*/ 12700 w 1511965"/>
              <a:gd name="connsiteY8" fmla="*/ 918764 h 1892431"/>
              <a:gd name="connsiteX9" fmla="*/ 71967 w 1511965"/>
              <a:gd name="connsiteY9" fmla="*/ 838331 h 1892431"/>
              <a:gd name="connsiteX10" fmla="*/ 533400 w 1511965"/>
              <a:gd name="connsiteY10" fmla="*/ 1117731 h 1892431"/>
              <a:gd name="connsiteX11" fmla="*/ 564604 w 1511965"/>
              <a:gd name="connsiteY11" fmla="*/ 1300940 h 1892431"/>
              <a:gd name="connsiteX12" fmla="*/ 185601 w 1511965"/>
              <a:gd name="connsiteY12" fmla="*/ 1497965 h 1892431"/>
              <a:gd name="connsiteX13" fmla="*/ 122767 w 1511965"/>
              <a:gd name="connsiteY13" fmla="*/ 1401364 h 1892431"/>
              <a:gd name="connsiteX14" fmla="*/ 93133 w 1511965"/>
              <a:gd name="connsiteY14" fmla="*/ 1672297 h 1892431"/>
              <a:gd name="connsiteX15" fmla="*/ 304800 w 1511965"/>
              <a:gd name="connsiteY15" fmla="*/ 1689231 h 1892431"/>
              <a:gd name="connsiteX16" fmla="*/ 254000 w 1511965"/>
              <a:gd name="connsiteY16" fmla="*/ 1604564 h 1892431"/>
              <a:gd name="connsiteX17" fmla="*/ 605367 w 1511965"/>
              <a:gd name="connsiteY17" fmla="*/ 1422531 h 1892431"/>
              <a:gd name="connsiteX18" fmla="*/ 597567 w 1511965"/>
              <a:gd name="connsiteY18" fmla="*/ 1710971 h 1892431"/>
              <a:gd name="connsiteX19" fmla="*/ 506759 w 1511965"/>
              <a:gd name="connsiteY19" fmla="*/ 1706164 h 1892431"/>
              <a:gd name="connsiteX20" fmla="*/ 664633 w 1511965"/>
              <a:gd name="connsiteY20" fmla="*/ 1892431 h 1892431"/>
              <a:gd name="connsiteX21" fmla="*/ 854785 w 1511965"/>
              <a:gd name="connsiteY21" fmla="*/ 1728398 h 1892431"/>
              <a:gd name="connsiteX22" fmla="*/ 744826 w 1511965"/>
              <a:gd name="connsiteY22" fmla="*/ 1718865 h 1892431"/>
              <a:gd name="connsiteX23" fmla="*/ 748062 w 1511965"/>
              <a:gd name="connsiteY23" fmla="*/ 1439464 h 1892431"/>
              <a:gd name="connsiteX24" fmla="*/ 1333167 w 1511965"/>
              <a:gd name="connsiteY24" fmla="*/ 1512195 h 1892431"/>
              <a:gd name="connsiteX25" fmla="*/ 1321465 w 1511965"/>
              <a:gd name="connsiteY25" fmla="*/ 1635153 h 1892431"/>
              <a:gd name="connsiteX26" fmla="*/ 1511965 w 1511965"/>
              <a:gd name="connsiteY26" fmla="*/ 1466200 h 1892431"/>
              <a:gd name="connsiteX27" fmla="*/ 1337733 w 1511965"/>
              <a:gd name="connsiteY27" fmla="*/ 1261664 h 1892431"/>
              <a:gd name="connsiteX28" fmla="*/ 1334499 w 1511965"/>
              <a:gd name="connsiteY28" fmla="*/ 1375965 h 1892431"/>
              <a:gd name="connsiteX29" fmla="*/ 840348 w 1511965"/>
              <a:gd name="connsiteY29" fmla="*/ 1297726 h 1892431"/>
              <a:gd name="connsiteX30" fmla="*/ 783631 w 1511965"/>
              <a:gd name="connsiteY30" fmla="*/ 1128235 h 1892431"/>
              <a:gd name="connsiteX31" fmla="*/ 1143000 w 1511965"/>
              <a:gd name="connsiteY31" fmla="*/ 978031 h 1892431"/>
              <a:gd name="connsiteX32" fmla="*/ 1176867 w 1511965"/>
              <a:gd name="connsiteY32" fmla="*/ 1100797 h 1892431"/>
              <a:gd name="connsiteX33" fmla="*/ 1274233 w 1511965"/>
              <a:gd name="connsiteY33" fmla="*/ 897597 h 1892431"/>
              <a:gd name="connsiteX34" fmla="*/ 1071033 w 1511965"/>
              <a:gd name="connsiteY34" fmla="*/ 707097 h 1892431"/>
              <a:gd name="connsiteX35" fmla="*/ 1092200 w 1511965"/>
              <a:gd name="connsiteY35" fmla="*/ 838331 h 1892431"/>
              <a:gd name="connsiteX36" fmla="*/ 745402 w 1511965"/>
              <a:gd name="connsiteY36" fmla="*/ 981596 h 1892431"/>
              <a:gd name="connsiteX37" fmla="*/ 515562 w 1511965"/>
              <a:gd name="connsiteY37" fmla="*/ 117517 h 1892431"/>
              <a:gd name="connsiteX38" fmla="*/ 642320 w 1511965"/>
              <a:gd name="connsiteY38" fmla="*/ 78654 h 1892431"/>
              <a:gd name="connsiteX39" fmla="*/ 406546 w 1511965"/>
              <a:gd name="connsiteY39" fmla="*/ 0 h 1892431"/>
              <a:gd name="connsiteX0" fmla="*/ 406546 w 1511965"/>
              <a:gd name="connsiteY0" fmla="*/ 0 h 1892431"/>
              <a:gd name="connsiteX1" fmla="*/ 255718 w 1511965"/>
              <a:gd name="connsiteY1" fmla="*/ 187163 h 1892431"/>
              <a:gd name="connsiteX2" fmla="*/ 376674 w 1511965"/>
              <a:gd name="connsiteY2" fmla="*/ 161189 h 1892431"/>
              <a:gd name="connsiteX3" fmla="*/ 554567 w 1511965"/>
              <a:gd name="connsiteY3" fmla="*/ 851031 h 1892431"/>
              <a:gd name="connsiteX4" fmla="*/ 475797 w 1511965"/>
              <a:gd name="connsiteY4" fmla="*/ 925512 h 1892431"/>
              <a:gd name="connsiteX5" fmla="*/ 135467 w 1511965"/>
              <a:gd name="connsiteY5" fmla="*/ 711331 h 1892431"/>
              <a:gd name="connsiteX6" fmla="*/ 232833 w 1511965"/>
              <a:gd name="connsiteY6" fmla="*/ 601264 h 1892431"/>
              <a:gd name="connsiteX7" fmla="*/ 0 w 1511965"/>
              <a:gd name="connsiteY7" fmla="*/ 656297 h 1892431"/>
              <a:gd name="connsiteX8" fmla="*/ 12700 w 1511965"/>
              <a:gd name="connsiteY8" fmla="*/ 918764 h 1892431"/>
              <a:gd name="connsiteX9" fmla="*/ 71967 w 1511965"/>
              <a:gd name="connsiteY9" fmla="*/ 838331 h 1892431"/>
              <a:gd name="connsiteX10" fmla="*/ 533400 w 1511965"/>
              <a:gd name="connsiteY10" fmla="*/ 1117731 h 1892431"/>
              <a:gd name="connsiteX11" fmla="*/ 564604 w 1511965"/>
              <a:gd name="connsiteY11" fmla="*/ 1300940 h 1892431"/>
              <a:gd name="connsiteX12" fmla="*/ 185601 w 1511965"/>
              <a:gd name="connsiteY12" fmla="*/ 1497965 h 1892431"/>
              <a:gd name="connsiteX13" fmla="*/ 122767 w 1511965"/>
              <a:gd name="connsiteY13" fmla="*/ 1401364 h 1892431"/>
              <a:gd name="connsiteX14" fmla="*/ 93133 w 1511965"/>
              <a:gd name="connsiteY14" fmla="*/ 1672297 h 1892431"/>
              <a:gd name="connsiteX15" fmla="*/ 304800 w 1511965"/>
              <a:gd name="connsiteY15" fmla="*/ 1689231 h 1892431"/>
              <a:gd name="connsiteX16" fmla="*/ 254000 w 1511965"/>
              <a:gd name="connsiteY16" fmla="*/ 1604564 h 1892431"/>
              <a:gd name="connsiteX17" fmla="*/ 605367 w 1511965"/>
              <a:gd name="connsiteY17" fmla="*/ 1422531 h 1892431"/>
              <a:gd name="connsiteX18" fmla="*/ 597567 w 1511965"/>
              <a:gd name="connsiteY18" fmla="*/ 1710971 h 1892431"/>
              <a:gd name="connsiteX19" fmla="*/ 501645 w 1511965"/>
              <a:gd name="connsiteY19" fmla="*/ 1716765 h 1892431"/>
              <a:gd name="connsiteX20" fmla="*/ 664633 w 1511965"/>
              <a:gd name="connsiteY20" fmla="*/ 1892431 h 1892431"/>
              <a:gd name="connsiteX21" fmla="*/ 854785 w 1511965"/>
              <a:gd name="connsiteY21" fmla="*/ 1728398 h 1892431"/>
              <a:gd name="connsiteX22" fmla="*/ 744826 w 1511965"/>
              <a:gd name="connsiteY22" fmla="*/ 1718865 h 1892431"/>
              <a:gd name="connsiteX23" fmla="*/ 748062 w 1511965"/>
              <a:gd name="connsiteY23" fmla="*/ 1439464 h 1892431"/>
              <a:gd name="connsiteX24" fmla="*/ 1333167 w 1511965"/>
              <a:gd name="connsiteY24" fmla="*/ 1512195 h 1892431"/>
              <a:gd name="connsiteX25" fmla="*/ 1321465 w 1511965"/>
              <a:gd name="connsiteY25" fmla="*/ 1635153 h 1892431"/>
              <a:gd name="connsiteX26" fmla="*/ 1511965 w 1511965"/>
              <a:gd name="connsiteY26" fmla="*/ 1466200 h 1892431"/>
              <a:gd name="connsiteX27" fmla="*/ 1337733 w 1511965"/>
              <a:gd name="connsiteY27" fmla="*/ 1261664 h 1892431"/>
              <a:gd name="connsiteX28" fmla="*/ 1334499 w 1511965"/>
              <a:gd name="connsiteY28" fmla="*/ 1375965 h 1892431"/>
              <a:gd name="connsiteX29" fmla="*/ 840348 w 1511965"/>
              <a:gd name="connsiteY29" fmla="*/ 1297726 h 1892431"/>
              <a:gd name="connsiteX30" fmla="*/ 783631 w 1511965"/>
              <a:gd name="connsiteY30" fmla="*/ 1128235 h 1892431"/>
              <a:gd name="connsiteX31" fmla="*/ 1143000 w 1511965"/>
              <a:gd name="connsiteY31" fmla="*/ 978031 h 1892431"/>
              <a:gd name="connsiteX32" fmla="*/ 1176867 w 1511965"/>
              <a:gd name="connsiteY32" fmla="*/ 1100797 h 1892431"/>
              <a:gd name="connsiteX33" fmla="*/ 1274233 w 1511965"/>
              <a:gd name="connsiteY33" fmla="*/ 897597 h 1892431"/>
              <a:gd name="connsiteX34" fmla="*/ 1071033 w 1511965"/>
              <a:gd name="connsiteY34" fmla="*/ 707097 h 1892431"/>
              <a:gd name="connsiteX35" fmla="*/ 1092200 w 1511965"/>
              <a:gd name="connsiteY35" fmla="*/ 838331 h 1892431"/>
              <a:gd name="connsiteX36" fmla="*/ 745402 w 1511965"/>
              <a:gd name="connsiteY36" fmla="*/ 981596 h 1892431"/>
              <a:gd name="connsiteX37" fmla="*/ 515562 w 1511965"/>
              <a:gd name="connsiteY37" fmla="*/ 117517 h 1892431"/>
              <a:gd name="connsiteX38" fmla="*/ 642320 w 1511965"/>
              <a:gd name="connsiteY38" fmla="*/ 78654 h 1892431"/>
              <a:gd name="connsiteX39" fmla="*/ 406546 w 1511965"/>
              <a:gd name="connsiteY39" fmla="*/ 0 h 1892431"/>
              <a:gd name="connsiteX0" fmla="*/ 406546 w 1511965"/>
              <a:gd name="connsiteY0" fmla="*/ 0 h 1892431"/>
              <a:gd name="connsiteX1" fmla="*/ 255718 w 1511965"/>
              <a:gd name="connsiteY1" fmla="*/ 187163 h 1892431"/>
              <a:gd name="connsiteX2" fmla="*/ 376674 w 1511965"/>
              <a:gd name="connsiteY2" fmla="*/ 161189 h 1892431"/>
              <a:gd name="connsiteX3" fmla="*/ 554567 w 1511965"/>
              <a:gd name="connsiteY3" fmla="*/ 851031 h 1892431"/>
              <a:gd name="connsiteX4" fmla="*/ 475797 w 1511965"/>
              <a:gd name="connsiteY4" fmla="*/ 925512 h 1892431"/>
              <a:gd name="connsiteX5" fmla="*/ 135467 w 1511965"/>
              <a:gd name="connsiteY5" fmla="*/ 711331 h 1892431"/>
              <a:gd name="connsiteX6" fmla="*/ 232833 w 1511965"/>
              <a:gd name="connsiteY6" fmla="*/ 601264 h 1892431"/>
              <a:gd name="connsiteX7" fmla="*/ 0 w 1511965"/>
              <a:gd name="connsiteY7" fmla="*/ 656297 h 1892431"/>
              <a:gd name="connsiteX8" fmla="*/ 12700 w 1511965"/>
              <a:gd name="connsiteY8" fmla="*/ 918764 h 1892431"/>
              <a:gd name="connsiteX9" fmla="*/ 71967 w 1511965"/>
              <a:gd name="connsiteY9" fmla="*/ 838331 h 1892431"/>
              <a:gd name="connsiteX10" fmla="*/ 533400 w 1511965"/>
              <a:gd name="connsiteY10" fmla="*/ 1117731 h 1892431"/>
              <a:gd name="connsiteX11" fmla="*/ 564604 w 1511965"/>
              <a:gd name="connsiteY11" fmla="*/ 1300940 h 1892431"/>
              <a:gd name="connsiteX12" fmla="*/ 185601 w 1511965"/>
              <a:gd name="connsiteY12" fmla="*/ 1497965 h 1892431"/>
              <a:gd name="connsiteX13" fmla="*/ 122767 w 1511965"/>
              <a:gd name="connsiteY13" fmla="*/ 1401364 h 1892431"/>
              <a:gd name="connsiteX14" fmla="*/ 93133 w 1511965"/>
              <a:gd name="connsiteY14" fmla="*/ 1672297 h 1892431"/>
              <a:gd name="connsiteX15" fmla="*/ 304800 w 1511965"/>
              <a:gd name="connsiteY15" fmla="*/ 1689231 h 1892431"/>
              <a:gd name="connsiteX16" fmla="*/ 254000 w 1511965"/>
              <a:gd name="connsiteY16" fmla="*/ 1604564 h 1892431"/>
              <a:gd name="connsiteX17" fmla="*/ 605367 w 1511965"/>
              <a:gd name="connsiteY17" fmla="*/ 1422531 h 1892431"/>
              <a:gd name="connsiteX18" fmla="*/ 597567 w 1511965"/>
              <a:gd name="connsiteY18" fmla="*/ 1710971 h 1892431"/>
              <a:gd name="connsiteX19" fmla="*/ 501645 w 1511965"/>
              <a:gd name="connsiteY19" fmla="*/ 1716765 h 1892431"/>
              <a:gd name="connsiteX20" fmla="*/ 664633 w 1511965"/>
              <a:gd name="connsiteY20" fmla="*/ 1892431 h 1892431"/>
              <a:gd name="connsiteX21" fmla="*/ 854785 w 1511965"/>
              <a:gd name="connsiteY21" fmla="*/ 1728398 h 1892431"/>
              <a:gd name="connsiteX22" fmla="*/ 744826 w 1511965"/>
              <a:gd name="connsiteY22" fmla="*/ 1718865 h 1892431"/>
              <a:gd name="connsiteX23" fmla="*/ 748062 w 1511965"/>
              <a:gd name="connsiteY23" fmla="*/ 1439464 h 1892431"/>
              <a:gd name="connsiteX24" fmla="*/ 1333167 w 1511965"/>
              <a:gd name="connsiteY24" fmla="*/ 1512195 h 1892431"/>
              <a:gd name="connsiteX25" fmla="*/ 1321465 w 1511965"/>
              <a:gd name="connsiteY25" fmla="*/ 1635153 h 1892431"/>
              <a:gd name="connsiteX26" fmla="*/ 1511965 w 1511965"/>
              <a:gd name="connsiteY26" fmla="*/ 1466200 h 1892431"/>
              <a:gd name="connsiteX27" fmla="*/ 1337733 w 1511965"/>
              <a:gd name="connsiteY27" fmla="*/ 1261664 h 1892431"/>
              <a:gd name="connsiteX28" fmla="*/ 1334499 w 1511965"/>
              <a:gd name="connsiteY28" fmla="*/ 1375965 h 1892431"/>
              <a:gd name="connsiteX29" fmla="*/ 840348 w 1511965"/>
              <a:gd name="connsiteY29" fmla="*/ 1297726 h 1892431"/>
              <a:gd name="connsiteX30" fmla="*/ 783631 w 1511965"/>
              <a:gd name="connsiteY30" fmla="*/ 1128235 h 1892431"/>
              <a:gd name="connsiteX31" fmla="*/ 1143000 w 1511965"/>
              <a:gd name="connsiteY31" fmla="*/ 978031 h 1892431"/>
              <a:gd name="connsiteX32" fmla="*/ 1176867 w 1511965"/>
              <a:gd name="connsiteY32" fmla="*/ 1100797 h 1892431"/>
              <a:gd name="connsiteX33" fmla="*/ 1274233 w 1511965"/>
              <a:gd name="connsiteY33" fmla="*/ 897597 h 1892431"/>
              <a:gd name="connsiteX34" fmla="*/ 1071033 w 1511965"/>
              <a:gd name="connsiteY34" fmla="*/ 707097 h 1892431"/>
              <a:gd name="connsiteX35" fmla="*/ 1092200 w 1511965"/>
              <a:gd name="connsiteY35" fmla="*/ 838331 h 1892431"/>
              <a:gd name="connsiteX36" fmla="*/ 745402 w 1511965"/>
              <a:gd name="connsiteY36" fmla="*/ 981596 h 1892431"/>
              <a:gd name="connsiteX37" fmla="*/ 964977 w 1511965"/>
              <a:gd name="connsiteY37" fmla="*/ 167868 h 1892431"/>
              <a:gd name="connsiteX38" fmla="*/ 642320 w 1511965"/>
              <a:gd name="connsiteY38" fmla="*/ 78654 h 1892431"/>
              <a:gd name="connsiteX39" fmla="*/ 406546 w 1511965"/>
              <a:gd name="connsiteY39" fmla="*/ 0 h 1892431"/>
              <a:gd name="connsiteX0" fmla="*/ 406546 w 1511965"/>
              <a:gd name="connsiteY0" fmla="*/ 0 h 1892431"/>
              <a:gd name="connsiteX1" fmla="*/ 255718 w 1511965"/>
              <a:gd name="connsiteY1" fmla="*/ 187163 h 1892431"/>
              <a:gd name="connsiteX2" fmla="*/ 820016 w 1511965"/>
              <a:gd name="connsiteY2" fmla="*/ 120279 h 1892431"/>
              <a:gd name="connsiteX3" fmla="*/ 554567 w 1511965"/>
              <a:gd name="connsiteY3" fmla="*/ 851031 h 1892431"/>
              <a:gd name="connsiteX4" fmla="*/ 475797 w 1511965"/>
              <a:gd name="connsiteY4" fmla="*/ 925512 h 1892431"/>
              <a:gd name="connsiteX5" fmla="*/ 135467 w 1511965"/>
              <a:gd name="connsiteY5" fmla="*/ 711331 h 1892431"/>
              <a:gd name="connsiteX6" fmla="*/ 232833 w 1511965"/>
              <a:gd name="connsiteY6" fmla="*/ 601264 h 1892431"/>
              <a:gd name="connsiteX7" fmla="*/ 0 w 1511965"/>
              <a:gd name="connsiteY7" fmla="*/ 656297 h 1892431"/>
              <a:gd name="connsiteX8" fmla="*/ 12700 w 1511965"/>
              <a:gd name="connsiteY8" fmla="*/ 918764 h 1892431"/>
              <a:gd name="connsiteX9" fmla="*/ 71967 w 1511965"/>
              <a:gd name="connsiteY9" fmla="*/ 838331 h 1892431"/>
              <a:gd name="connsiteX10" fmla="*/ 533400 w 1511965"/>
              <a:gd name="connsiteY10" fmla="*/ 1117731 h 1892431"/>
              <a:gd name="connsiteX11" fmla="*/ 564604 w 1511965"/>
              <a:gd name="connsiteY11" fmla="*/ 1300940 h 1892431"/>
              <a:gd name="connsiteX12" fmla="*/ 185601 w 1511965"/>
              <a:gd name="connsiteY12" fmla="*/ 1497965 h 1892431"/>
              <a:gd name="connsiteX13" fmla="*/ 122767 w 1511965"/>
              <a:gd name="connsiteY13" fmla="*/ 1401364 h 1892431"/>
              <a:gd name="connsiteX14" fmla="*/ 93133 w 1511965"/>
              <a:gd name="connsiteY14" fmla="*/ 1672297 h 1892431"/>
              <a:gd name="connsiteX15" fmla="*/ 304800 w 1511965"/>
              <a:gd name="connsiteY15" fmla="*/ 1689231 h 1892431"/>
              <a:gd name="connsiteX16" fmla="*/ 254000 w 1511965"/>
              <a:gd name="connsiteY16" fmla="*/ 1604564 h 1892431"/>
              <a:gd name="connsiteX17" fmla="*/ 605367 w 1511965"/>
              <a:gd name="connsiteY17" fmla="*/ 1422531 h 1892431"/>
              <a:gd name="connsiteX18" fmla="*/ 597567 w 1511965"/>
              <a:gd name="connsiteY18" fmla="*/ 1710971 h 1892431"/>
              <a:gd name="connsiteX19" fmla="*/ 501645 w 1511965"/>
              <a:gd name="connsiteY19" fmla="*/ 1716765 h 1892431"/>
              <a:gd name="connsiteX20" fmla="*/ 664633 w 1511965"/>
              <a:gd name="connsiteY20" fmla="*/ 1892431 h 1892431"/>
              <a:gd name="connsiteX21" fmla="*/ 854785 w 1511965"/>
              <a:gd name="connsiteY21" fmla="*/ 1728398 h 1892431"/>
              <a:gd name="connsiteX22" fmla="*/ 744826 w 1511965"/>
              <a:gd name="connsiteY22" fmla="*/ 1718865 h 1892431"/>
              <a:gd name="connsiteX23" fmla="*/ 748062 w 1511965"/>
              <a:gd name="connsiteY23" fmla="*/ 1439464 h 1892431"/>
              <a:gd name="connsiteX24" fmla="*/ 1333167 w 1511965"/>
              <a:gd name="connsiteY24" fmla="*/ 1512195 h 1892431"/>
              <a:gd name="connsiteX25" fmla="*/ 1321465 w 1511965"/>
              <a:gd name="connsiteY25" fmla="*/ 1635153 h 1892431"/>
              <a:gd name="connsiteX26" fmla="*/ 1511965 w 1511965"/>
              <a:gd name="connsiteY26" fmla="*/ 1466200 h 1892431"/>
              <a:gd name="connsiteX27" fmla="*/ 1337733 w 1511965"/>
              <a:gd name="connsiteY27" fmla="*/ 1261664 h 1892431"/>
              <a:gd name="connsiteX28" fmla="*/ 1334499 w 1511965"/>
              <a:gd name="connsiteY28" fmla="*/ 1375965 h 1892431"/>
              <a:gd name="connsiteX29" fmla="*/ 840348 w 1511965"/>
              <a:gd name="connsiteY29" fmla="*/ 1297726 h 1892431"/>
              <a:gd name="connsiteX30" fmla="*/ 783631 w 1511965"/>
              <a:gd name="connsiteY30" fmla="*/ 1128235 h 1892431"/>
              <a:gd name="connsiteX31" fmla="*/ 1143000 w 1511965"/>
              <a:gd name="connsiteY31" fmla="*/ 978031 h 1892431"/>
              <a:gd name="connsiteX32" fmla="*/ 1176867 w 1511965"/>
              <a:gd name="connsiteY32" fmla="*/ 1100797 h 1892431"/>
              <a:gd name="connsiteX33" fmla="*/ 1274233 w 1511965"/>
              <a:gd name="connsiteY33" fmla="*/ 897597 h 1892431"/>
              <a:gd name="connsiteX34" fmla="*/ 1071033 w 1511965"/>
              <a:gd name="connsiteY34" fmla="*/ 707097 h 1892431"/>
              <a:gd name="connsiteX35" fmla="*/ 1092200 w 1511965"/>
              <a:gd name="connsiteY35" fmla="*/ 838331 h 1892431"/>
              <a:gd name="connsiteX36" fmla="*/ 745402 w 1511965"/>
              <a:gd name="connsiteY36" fmla="*/ 981596 h 1892431"/>
              <a:gd name="connsiteX37" fmla="*/ 964977 w 1511965"/>
              <a:gd name="connsiteY37" fmla="*/ 167868 h 1892431"/>
              <a:gd name="connsiteX38" fmla="*/ 642320 w 1511965"/>
              <a:gd name="connsiteY38" fmla="*/ 78654 h 1892431"/>
              <a:gd name="connsiteX39" fmla="*/ 406546 w 1511965"/>
              <a:gd name="connsiteY39" fmla="*/ 0 h 1892431"/>
              <a:gd name="connsiteX0" fmla="*/ 406546 w 1511965"/>
              <a:gd name="connsiteY0" fmla="*/ 0 h 1892431"/>
              <a:gd name="connsiteX1" fmla="*/ 255718 w 1511965"/>
              <a:gd name="connsiteY1" fmla="*/ 187163 h 1892431"/>
              <a:gd name="connsiteX2" fmla="*/ 820016 w 1511965"/>
              <a:gd name="connsiteY2" fmla="*/ 120279 h 1892431"/>
              <a:gd name="connsiteX3" fmla="*/ 594043 w 1511965"/>
              <a:gd name="connsiteY3" fmla="*/ 854178 h 1892431"/>
              <a:gd name="connsiteX4" fmla="*/ 475797 w 1511965"/>
              <a:gd name="connsiteY4" fmla="*/ 925512 h 1892431"/>
              <a:gd name="connsiteX5" fmla="*/ 135467 w 1511965"/>
              <a:gd name="connsiteY5" fmla="*/ 711331 h 1892431"/>
              <a:gd name="connsiteX6" fmla="*/ 232833 w 1511965"/>
              <a:gd name="connsiteY6" fmla="*/ 601264 h 1892431"/>
              <a:gd name="connsiteX7" fmla="*/ 0 w 1511965"/>
              <a:gd name="connsiteY7" fmla="*/ 656297 h 1892431"/>
              <a:gd name="connsiteX8" fmla="*/ 12700 w 1511965"/>
              <a:gd name="connsiteY8" fmla="*/ 918764 h 1892431"/>
              <a:gd name="connsiteX9" fmla="*/ 71967 w 1511965"/>
              <a:gd name="connsiteY9" fmla="*/ 838331 h 1892431"/>
              <a:gd name="connsiteX10" fmla="*/ 533400 w 1511965"/>
              <a:gd name="connsiteY10" fmla="*/ 1117731 h 1892431"/>
              <a:gd name="connsiteX11" fmla="*/ 564604 w 1511965"/>
              <a:gd name="connsiteY11" fmla="*/ 1300940 h 1892431"/>
              <a:gd name="connsiteX12" fmla="*/ 185601 w 1511965"/>
              <a:gd name="connsiteY12" fmla="*/ 1497965 h 1892431"/>
              <a:gd name="connsiteX13" fmla="*/ 122767 w 1511965"/>
              <a:gd name="connsiteY13" fmla="*/ 1401364 h 1892431"/>
              <a:gd name="connsiteX14" fmla="*/ 93133 w 1511965"/>
              <a:gd name="connsiteY14" fmla="*/ 1672297 h 1892431"/>
              <a:gd name="connsiteX15" fmla="*/ 304800 w 1511965"/>
              <a:gd name="connsiteY15" fmla="*/ 1689231 h 1892431"/>
              <a:gd name="connsiteX16" fmla="*/ 254000 w 1511965"/>
              <a:gd name="connsiteY16" fmla="*/ 1604564 h 1892431"/>
              <a:gd name="connsiteX17" fmla="*/ 605367 w 1511965"/>
              <a:gd name="connsiteY17" fmla="*/ 1422531 h 1892431"/>
              <a:gd name="connsiteX18" fmla="*/ 597567 w 1511965"/>
              <a:gd name="connsiteY18" fmla="*/ 1710971 h 1892431"/>
              <a:gd name="connsiteX19" fmla="*/ 501645 w 1511965"/>
              <a:gd name="connsiteY19" fmla="*/ 1716765 h 1892431"/>
              <a:gd name="connsiteX20" fmla="*/ 664633 w 1511965"/>
              <a:gd name="connsiteY20" fmla="*/ 1892431 h 1892431"/>
              <a:gd name="connsiteX21" fmla="*/ 854785 w 1511965"/>
              <a:gd name="connsiteY21" fmla="*/ 1728398 h 1892431"/>
              <a:gd name="connsiteX22" fmla="*/ 744826 w 1511965"/>
              <a:gd name="connsiteY22" fmla="*/ 1718865 h 1892431"/>
              <a:gd name="connsiteX23" fmla="*/ 748062 w 1511965"/>
              <a:gd name="connsiteY23" fmla="*/ 1439464 h 1892431"/>
              <a:gd name="connsiteX24" fmla="*/ 1333167 w 1511965"/>
              <a:gd name="connsiteY24" fmla="*/ 1512195 h 1892431"/>
              <a:gd name="connsiteX25" fmla="*/ 1321465 w 1511965"/>
              <a:gd name="connsiteY25" fmla="*/ 1635153 h 1892431"/>
              <a:gd name="connsiteX26" fmla="*/ 1511965 w 1511965"/>
              <a:gd name="connsiteY26" fmla="*/ 1466200 h 1892431"/>
              <a:gd name="connsiteX27" fmla="*/ 1337733 w 1511965"/>
              <a:gd name="connsiteY27" fmla="*/ 1261664 h 1892431"/>
              <a:gd name="connsiteX28" fmla="*/ 1334499 w 1511965"/>
              <a:gd name="connsiteY28" fmla="*/ 1375965 h 1892431"/>
              <a:gd name="connsiteX29" fmla="*/ 840348 w 1511965"/>
              <a:gd name="connsiteY29" fmla="*/ 1297726 h 1892431"/>
              <a:gd name="connsiteX30" fmla="*/ 783631 w 1511965"/>
              <a:gd name="connsiteY30" fmla="*/ 1128235 h 1892431"/>
              <a:gd name="connsiteX31" fmla="*/ 1143000 w 1511965"/>
              <a:gd name="connsiteY31" fmla="*/ 978031 h 1892431"/>
              <a:gd name="connsiteX32" fmla="*/ 1176867 w 1511965"/>
              <a:gd name="connsiteY32" fmla="*/ 1100797 h 1892431"/>
              <a:gd name="connsiteX33" fmla="*/ 1274233 w 1511965"/>
              <a:gd name="connsiteY33" fmla="*/ 897597 h 1892431"/>
              <a:gd name="connsiteX34" fmla="*/ 1071033 w 1511965"/>
              <a:gd name="connsiteY34" fmla="*/ 707097 h 1892431"/>
              <a:gd name="connsiteX35" fmla="*/ 1092200 w 1511965"/>
              <a:gd name="connsiteY35" fmla="*/ 838331 h 1892431"/>
              <a:gd name="connsiteX36" fmla="*/ 745402 w 1511965"/>
              <a:gd name="connsiteY36" fmla="*/ 981596 h 1892431"/>
              <a:gd name="connsiteX37" fmla="*/ 964977 w 1511965"/>
              <a:gd name="connsiteY37" fmla="*/ 167868 h 1892431"/>
              <a:gd name="connsiteX38" fmla="*/ 642320 w 1511965"/>
              <a:gd name="connsiteY38" fmla="*/ 78654 h 1892431"/>
              <a:gd name="connsiteX39" fmla="*/ 406546 w 1511965"/>
              <a:gd name="connsiteY39" fmla="*/ 0 h 1892431"/>
              <a:gd name="connsiteX0" fmla="*/ 406546 w 1511965"/>
              <a:gd name="connsiteY0" fmla="*/ 0 h 1892431"/>
              <a:gd name="connsiteX1" fmla="*/ 255718 w 1511965"/>
              <a:gd name="connsiteY1" fmla="*/ 187163 h 1892431"/>
              <a:gd name="connsiteX2" fmla="*/ 686406 w 1511965"/>
              <a:gd name="connsiteY2" fmla="*/ 180071 h 1892431"/>
              <a:gd name="connsiteX3" fmla="*/ 594043 w 1511965"/>
              <a:gd name="connsiteY3" fmla="*/ 854178 h 1892431"/>
              <a:gd name="connsiteX4" fmla="*/ 475797 w 1511965"/>
              <a:gd name="connsiteY4" fmla="*/ 925512 h 1892431"/>
              <a:gd name="connsiteX5" fmla="*/ 135467 w 1511965"/>
              <a:gd name="connsiteY5" fmla="*/ 711331 h 1892431"/>
              <a:gd name="connsiteX6" fmla="*/ 232833 w 1511965"/>
              <a:gd name="connsiteY6" fmla="*/ 601264 h 1892431"/>
              <a:gd name="connsiteX7" fmla="*/ 0 w 1511965"/>
              <a:gd name="connsiteY7" fmla="*/ 656297 h 1892431"/>
              <a:gd name="connsiteX8" fmla="*/ 12700 w 1511965"/>
              <a:gd name="connsiteY8" fmla="*/ 918764 h 1892431"/>
              <a:gd name="connsiteX9" fmla="*/ 71967 w 1511965"/>
              <a:gd name="connsiteY9" fmla="*/ 838331 h 1892431"/>
              <a:gd name="connsiteX10" fmla="*/ 533400 w 1511965"/>
              <a:gd name="connsiteY10" fmla="*/ 1117731 h 1892431"/>
              <a:gd name="connsiteX11" fmla="*/ 564604 w 1511965"/>
              <a:gd name="connsiteY11" fmla="*/ 1300940 h 1892431"/>
              <a:gd name="connsiteX12" fmla="*/ 185601 w 1511965"/>
              <a:gd name="connsiteY12" fmla="*/ 1497965 h 1892431"/>
              <a:gd name="connsiteX13" fmla="*/ 122767 w 1511965"/>
              <a:gd name="connsiteY13" fmla="*/ 1401364 h 1892431"/>
              <a:gd name="connsiteX14" fmla="*/ 93133 w 1511965"/>
              <a:gd name="connsiteY14" fmla="*/ 1672297 h 1892431"/>
              <a:gd name="connsiteX15" fmla="*/ 304800 w 1511965"/>
              <a:gd name="connsiteY15" fmla="*/ 1689231 h 1892431"/>
              <a:gd name="connsiteX16" fmla="*/ 254000 w 1511965"/>
              <a:gd name="connsiteY16" fmla="*/ 1604564 h 1892431"/>
              <a:gd name="connsiteX17" fmla="*/ 605367 w 1511965"/>
              <a:gd name="connsiteY17" fmla="*/ 1422531 h 1892431"/>
              <a:gd name="connsiteX18" fmla="*/ 597567 w 1511965"/>
              <a:gd name="connsiteY18" fmla="*/ 1710971 h 1892431"/>
              <a:gd name="connsiteX19" fmla="*/ 501645 w 1511965"/>
              <a:gd name="connsiteY19" fmla="*/ 1716765 h 1892431"/>
              <a:gd name="connsiteX20" fmla="*/ 664633 w 1511965"/>
              <a:gd name="connsiteY20" fmla="*/ 1892431 h 1892431"/>
              <a:gd name="connsiteX21" fmla="*/ 854785 w 1511965"/>
              <a:gd name="connsiteY21" fmla="*/ 1728398 h 1892431"/>
              <a:gd name="connsiteX22" fmla="*/ 744826 w 1511965"/>
              <a:gd name="connsiteY22" fmla="*/ 1718865 h 1892431"/>
              <a:gd name="connsiteX23" fmla="*/ 748062 w 1511965"/>
              <a:gd name="connsiteY23" fmla="*/ 1439464 h 1892431"/>
              <a:gd name="connsiteX24" fmla="*/ 1333167 w 1511965"/>
              <a:gd name="connsiteY24" fmla="*/ 1512195 h 1892431"/>
              <a:gd name="connsiteX25" fmla="*/ 1321465 w 1511965"/>
              <a:gd name="connsiteY25" fmla="*/ 1635153 h 1892431"/>
              <a:gd name="connsiteX26" fmla="*/ 1511965 w 1511965"/>
              <a:gd name="connsiteY26" fmla="*/ 1466200 h 1892431"/>
              <a:gd name="connsiteX27" fmla="*/ 1337733 w 1511965"/>
              <a:gd name="connsiteY27" fmla="*/ 1261664 h 1892431"/>
              <a:gd name="connsiteX28" fmla="*/ 1334499 w 1511965"/>
              <a:gd name="connsiteY28" fmla="*/ 1375965 h 1892431"/>
              <a:gd name="connsiteX29" fmla="*/ 840348 w 1511965"/>
              <a:gd name="connsiteY29" fmla="*/ 1297726 h 1892431"/>
              <a:gd name="connsiteX30" fmla="*/ 783631 w 1511965"/>
              <a:gd name="connsiteY30" fmla="*/ 1128235 h 1892431"/>
              <a:gd name="connsiteX31" fmla="*/ 1143000 w 1511965"/>
              <a:gd name="connsiteY31" fmla="*/ 978031 h 1892431"/>
              <a:gd name="connsiteX32" fmla="*/ 1176867 w 1511965"/>
              <a:gd name="connsiteY32" fmla="*/ 1100797 h 1892431"/>
              <a:gd name="connsiteX33" fmla="*/ 1274233 w 1511965"/>
              <a:gd name="connsiteY33" fmla="*/ 897597 h 1892431"/>
              <a:gd name="connsiteX34" fmla="*/ 1071033 w 1511965"/>
              <a:gd name="connsiteY34" fmla="*/ 707097 h 1892431"/>
              <a:gd name="connsiteX35" fmla="*/ 1092200 w 1511965"/>
              <a:gd name="connsiteY35" fmla="*/ 838331 h 1892431"/>
              <a:gd name="connsiteX36" fmla="*/ 745402 w 1511965"/>
              <a:gd name="connsiteY36" fmla="*/ 981596 h 1892431"/>
              <a:gd name="connsiteX37" fmla="*/ 964977 w 1511965"/>
              <a:gd name="connsiteY37" fmla="*/ 167868 h 1892431"/>
              <a:gd name="connsiteX38" fmla="*/ 642320 w 1511965"/>
              <a:gd name="connsiteY38" fmla="*/ 78654 h 1892431"/>
              <a:gd name="connsiteX39" fmla="*/ 406546 w 1511965"/>
              <a:gd name="connsiteY39" fmla="*/ 0 h 1892431"/>
              <a:gd name="connsiteX0" fmla="*/ 406546 w 1511965"/>
              <a:gd name="connsiteY0" fmla="*/ 0 h 1892431"/>
              <a:gd name="connsiteX1" fmla="*/ 255718 w 1511965"/>
              <a:gd name="connsiteY1" fmla="*/ 187163 h 1892431"/>
              <a:gd name="connsiteX2" fmla="*/ 686406 w 1511965"/>
              <a:gd name="connsiteY2" fmla="*/ 180071 h 1892431"/>
              <a:gd name="connsiteX3" fmla="*/ 594043 w 1511965"/>
              <a:gd name="connsiteY3" fmla="*/ 854178 h 1892431"/>
              <a:gd name="connsiteX4" fmla="*/ 475797 w 1511965"/>
              <a:gd name="connsiteY4" fmla="*/ 925512 h 1892431"/>
              <a:gd name="connsiteX5" fmla="*/ 135467 w 1511965"/>
              <a:gd name="connsiteY5" fmla="*/ 711331 h 1892431"/>
              <a:gd name="connsiteX6" fmla="*/ 232833 w 1511965"/>
              <a:gd name="connsiteY6" fmla="*/ 601264 h 1892431"/>
              <a:gd name="connsiteX7" fmla="*/ 0 w 1511965"/>
              <a:gd name="connsiteY7" fmla="*/ 656297 h 1892431"/>
              <a:gd name="connsiteX8" fmla="*/ 12700 w 1511965"/>
              <a:gd name="connsiteY8" fmla="*/ 918764 h 1892431"/>
              <a:gd name="connsiteX9" fmla="*/ 71967 w 1511965"/>
              <a:gd name="connsiteY9" fmla="*/ 838331 h 1892431"/>
              <a:gd name="connsiteX10" fmla="*/ 533400 w 1511965"/>
              <a:gd name="connsiteY10" fmla="*/ 1117731 h 1892431"/>
              <a:gd name="connsiteX11" fmla="*/ 564604 w 1511965"/>
              <a:gd name="connsiteY11" fmla="*/ 1300940 h 1892431"/>
              <a:gd name="connsiteX12" fmla="*/ 185601 w 1511965"/>
              <a:gd name="connsiteY12" fmla="*/ 1497965 h 1892431"/>
              <a:gd name="connsiteX13" fmla="*/ 122767 w 1511965"/>
              <a:gd name="connsiteY13" fmla="*/ 1401364 h 1892431"/>
              <a:gd name="connsiteX14" fmla="*/ 93133 w 1511965"/>
              <a:gd name="connsiteY14" fmla="*/ 1672297 h 1892431"/>
              <a:gd name="connsiteX15" fmla="*/ 304800 w 1511965"/>
              <a:gd name="connsiteY15" fmla="*/ 1689231 h 1892431"/>
              <a:gd name="connsiteX16" fmla="*/ 254000 w 1511965"/>
              <a:gd name="connsiteY16" fmla="*/ 1604564 h 1892431"/>
              <a:gd name="connsiteX17" fmla="*/ 605367 w 1511965"/>
              <a:gd name="connsiteY17" fmla="*/ 1422531 h 1892431"/>
              <a:gd name="connsiteX18" fmla="*/ 597567 w 1511965"/>
              <a:gd name="connsiteY18" fmla="*/ 1710971 h 1892431"/>
              <a:gd name="connsiteX19" fmla="*/ 501645 w 1511965"/>
              <a:gd name="connsiteY19" fmla="*/ 1716765 h 1892431"/>
              <a:gd name="connsiteX20" fmla="*/ 664633 w 1511965"/>
              <a:gd name="connsiteY20" fmla="*/ 1892431 h 1892431"/>
              <a:gd name="connsiteX21" fmla="*/ 854785 w 1511965"/>
              <a:gd name="connsiteY21" fmla="*/ 1728398 h 1892431"/>
              <a:gd name="connsiteX22" fmla="*/ 744826 w 1511965"/>
              <a:gd name="connsiteY22" fmla="*/ 1718865 h 1892431"/>
              <a:gd name="connsiteX23" fmla="*/ 748062 w 1511965"/>
              <a:gd name="connsiteY23" fmla="*/ 1439464 h 1892431"/>
              <a:gd name="connsiteX24" fmla="*/ 1333167 w 1511965"/>
              <a:gd name="connsiteY24" fmla="*/ 1512195 h 1892431"/>
              <a:gd name="connsiteX25" fmla="*/ 1321465 w 1511965"/>
              <a:gd name="connsiteY25" fmla="*/ 1635153 h 1892431"/>
              <a:gd name="connsiteX26" fmla="*/ 1511965 w 1511965"/>
              <a:gd name="connsiteY26" fmla="*/ 1466200 h 1892431"/>
              <a:gd name="connsiteX27" fmla="*/ 1337733 w 1511965"/>
              <a:gd name="connsiteY27" fmla="*/ 1261664 h 1892431"/>
              <a:gd name="connsiteX28" fmla="*/ 1334499 w 1511965"/>
              <a:gd name="connsiteY28" fmla="*/ 1375965 h 1892431"/>
              <a:gd name="connsiteX29" fmla="*/ 840348 w 1511965"/>
              <a:gd name="connsiteY29" fmla="*/ 1297726 h 1892431"/>
              <a:gd name="connsiteX30" fmla="*/ 783631 w 1511965"/>
              <a:gd name="connsiteY30" fmla="*/ 1128235 h 1892431"/>
              <a:gd name="connsiteX31" fmla="*/ 1143000 w 1511965"/>
              <a:gd name="connsiteY31" fmla="*/ 978031 h 1892431"/>
              <a:gd name="connsiteX32" fmla="*/ 1176867 w 1511965"/>
              <a:gd name="connsiteY32" fmla="*/ 1100797 h 1892431"/>
              <a:gd name="connsiteX33" fmla="*/ 1274233 w 1511965"/>
              <a:gd name="connsiteY33" fmla="*/ 897597 h 1892431"/>
              <a:gd name="connsiteX34" fmla="*/ 1071033 w 1511965"/>
              <a:gd name="connsiteY34" fmla="*/ 707097 h 1892431"/>
              <a:gd name="connsiteX35" fmla="*/ 1092200 w 1511965"/>
              <a:gd name="connsiteY35" fmla="*/ 838331 h 1892431"/>
              <a:gd name="connsiteX36" fmla="*/ 745402 w 1511965"/>
              <a:gd name="connsiteY36" fmla="*/ 981596 h 1892431"/>
              <a:gd name="connsiteX37" fmla="*/ 864770 w 1511965"/>
              <a:gd name="connsiteY37" fmla="*/ 196190 h 1892431"/>
              <a:gd name="connsiteX38" fmla="*/ 642320 w 1511965"/>
              <a:gd name="connsiteY38" fmla="*/ 78654 h 1892431"/>
              <a:gd name="connsiteX39" fmla="*/ 406546 w 1511965"/>
              <a:gd name="connsiteY39" fmla="*/ 0 h 1892431"/>
              <a:gd name="connsiteX0" fmla="*/ 406546 w 1511965"/>
              <a:gd name="connsiteY0" fmla="*/ 0 h 1892431"/>
              <a:gd name="connsiteX1" fmla="*/ 255718 w 1511965"/>
              <a:gd name="connsiteY1" fmla="*/ 187163 h 1892431"/>
              <a:gd name="connsiteX2" fmla="*/ 686406 w 1511965"/>
              <a:gd name="connsiteY2" fmla="*/ 180071 h 1892431"/>
              <a:gd name="connsiteX3" fmla="*/ 594043 w 1511965"/>
              <a:gd name="connsiteY3" fmla="*/ 854178 h 1892431"/>
              <a:gd name="connsiteX4" fmla="*/ 475797 w 1511965"/>
              <a:gd name="connsiteY4" fmla="*/ 925512 h 1892431"/>
              <a:gd name="connsiteX5" fmla="*/ 135467 w 1511965"/>
              <a:gd name="connsiteY5" fmla="*/ 711331 h 1892431"/>
              <a:gd name="connsiteX6" fmla="*/ 232833 w 1511965"/>
              <a:gd name="connsiteY6" fmla="*/ 601264 h 1892431"/>
              <a:gd name="connsiteX7" fmla="*/ 0 w 1511965"/>
              <a:gd name="connsiteY7" fmla="*/ 656297 h 1892431"/>
              <a:gd name="connsiteX8" fmla="*/ 12700 w 1511965"/>
              <a:gd name="connsiteY8" fmla="*/ 918764 h 1892431"/>
              <a:gd name="connsiteX9" fmla="*/ 71967 w 1511965"/>
              <a:gd name="connsiteY9" fmla="*/ 838331 h 1892431"/>
              <a:gd name="connsiteX10" fmla="*/ 533400 w 1511965"/>
              <a:gd name="connsiteY10" fmla="*/ 1117731 h 1892431"/>
              <a:gd name="connsiteX11" fmla="*/ 564604 w 1511965"/>
              <a:gd name="connsiteY11" fmla="*/ 1300940 h 1892431"/>
              <a:gd name="connsiteX12" fmla="*/ 185601 w 1511965"/>
              <a:gd name="connsiteY12" fmla="*/ 1497965 h 1892431"/>
              <a:gd name="connsiteX13" fmla="*/ 122767 w 1511965"/>
              <a:gd name="connsiteY13" fmla="*/ 1401364 h 1892431"/>
              <a:gd name="connsiteX14" fmla="*/ 93133 w 1511965"/>
              <a:gd name="connsiteY14" fmla="*/ 1672297 h 1892431"/>
              <a:gd name="connsiteX15" fmla="*/ 304800 w 1511965"/>
              <a:gd name="connsiteY15" fmla="*/ 1689231 h 1892431"/>
              <a:gd name="connsiteX16" fmla="*/ 254000 w 1511965"/>
              <a:gd name="connsiteY16" fmla="*/ 1604564 h 1892431"/>
              <a:gd name="connsiteX17" fmla="*/ 605367 w 1511965"/>
              <a:gd name="connsiteY17" fmla="*/ 1422531 h 1892431"/>
              <a:gd name="connsiteX18" fmla="*/ 597567 w 1511965"/>
              <a:gd name="connsiteY18" fmla="*/ 1710971 h 1892431"/>
              <a:gd name="connsiteX19" fmla="*/ 501645 w 1511965"/>
              <a:gd name="connsiteY19" fmla="*/ 1716765 h 1892431"/>
              <a:gd name="connsiteX20" fmla="*/ 664633 w 1511965"/>
              <a:gd name="connsiteY20" fmla="*/ 1892431 h 1892431"/>
              <a:gd name="connsiteX21" fmla="*/ 854785 w 1511965"/>
              <a:gd name="connsiteY21" fmla="*/ 1728398 h 1892431"/>
              <a:gd name="connsiteX22" fmla="*/ 744826 w 1511965"/>
              <a:gd name="connsiteY22" fmla="*/ 1718865 h 1892431"/>
              <a:gd name="connsiteX23" fmla="*/ 748062 w 1511965"/>
              <a:gd name="connsiteY23" fmla="*/ 1439464 h 1892431"/>
              <a:gd name="connsiteX24" fmla="*/ 1333167 w 1511965"/>
              <a:gd name="connsiteY24" fmla="*/ 1512195 h 1892431"/>
              <a:gd name="connsiteX25" fmla="*/ 1321465 w 1511965"/>
              <a:gd name="connsiteY25" fmla="*/ 1635153 h 1892431"/>
              <a:gd name="connsiteX26" fmla="*/ 1511965 w 1511965"/>
              <a:gd name="connsiteY26" fmla="*/ 1466200 h 1892431"/>
              <a:gd name="connsiteX27" fmla="*/ 1337733 w 1511965"/>
              <a:gd name="connsiteY27" fmla="*/ 1261664 h 1892431"/>
              <a:gd name="connsiteX28" fmla="*/ 1334499 w 1511965"/>
              <a:gd name="connsiteY28" fmla="*/ 1375965 h 1892431"/>
              <a:gd name="connsiteX29" fmla="*/ 840348 w 1511965"/>
              <a:gd name="connsiteY29" fmla="*/ 1297726 h 1892431"/>
              <a:gd name="connsiteX30" fmla="*/ 783631 w 1511965"/>
              <a:gd name="connsiteY30" fmla="*/ 1128235 h 1892431"/>
              <a:gd name="connsiteX31" fmla="*/ 1143000 w 1511965"/>
              <a:gd name="connsiteY31" fmla="*/ 978031 h 1892431"/>
              <a:gd name="connsiteX32" fmla="*/ 1176867 w 1511965"/>
              <a:gd name="connsiteY32" fmla="*/ 1100797 h 1892431"/>
              <a:gd name="connsiteX33" fmla="*/ 1274233 w 1511965"/>
              <a:gd name="connsiteY33" fmla="*/ 897597 h 1892431"/>
              <a:gd name="connsiteX34" fmla="*/ 1071033 w 1511965"/>
              <a:gd name="connsiteY34" fmla="*/ 707097 h 1892431"/>
              <a:gd name="connsiteX35" fmla="*/ 1092200 w 1511965"/>
              <a:gd name="connsiteY35" fmla="*/ 838331 h 1892431"/>
              <a:gd name="connsiteX36" fmla="*/ 745402 w 1511965"/>
              <a:gd name="connsiteY36" fmla="*/ 981596 h 1892431"/>
              <a:gd name="connsiteX37" fmla="*/ 864770 w 1511965"/>
              <a:gd name="connsiteY37" fmla="*/ 196190 h 1892431"/>
              <a:gd name="connsiteX38" fmla="*/ 961162 w 1511965"/>
              <a:gd name="connsiteY38" fmla="*/ 217117 h 1892431"/>
              <a:gd name="connsiteX39" fmla="*/ 406546 w 1511965"/>
              <a:gd name="connsiteY39" fmla="*/ 0 h 1892431"/>
              <a:gd name="connsiteX0" fmla="*/ 406546 w 1511965"/>
              <a:gd name="connsiteY0" fmla="*/ 0 h 1892431"/>
              <a:gd name="connsiteX1" fmla="*/ 592779 w 1511965"/>
              <a:gd name="connsiteY1" fmla="*/ 168282 h 1892431"/>
              <a:gd name="connsiteX2" fmla="*/ 686406 w 1511965"/>
              <a:gd name="connsiteY2" fmla="*/ 180071 h 1892431"/>
              <a:gd name="connsiteX3" fmla="*/ 594043 w 1511965"/>
              <a:gd name="connsiteY3" fmla="*/ 854178 h 1892431"/>
              <a:gd name="connsiteX4" fmla="*/ 475797 w 1511965"/>
              <a:gd name="connsiteY4" fmla="*/ 925512 h 1892431"/>
              <a:gd name="connsiteX5" fmla="*/ 135467 w 1511965"/>
              <a:gd name="connsiteY5" fmla="*/ 711331 h 1892431"/>
              <a:gd name="connsiteX6" fmla="*/ 232833 w 1511965"/>
              <a:gd name="connsiteY6" fmla="*/ 601264 h 1892431"/>
              <a:gd name="connsiteX7" fmla="*/ 0 w 1511965"/>
              <a:gd name="connsiteY7" fmla="*/ 656297 h 1892431"/>
              <a:gd name="connsiteX8" fmla="*/ 12700 w 1511965"/>
              <a:gd name="connsiteY8" fmla="*/ 918764 h 1892431"/>
              <a:gd name="connsiteX9" fmla="*/ 71967 w 1511965"/>
              <a:gd name="connsiteY9" fmla="*/ 838331 h 1892431"/>
              <a:gd name="connsiteX10" fmla="*/ 533400 w 1511965"/>
              <a:gd name="connsiteY10" fmla="*/ 1117731 h 1892431"/>
              <a:gd name="connsiteX11" fmla="*/ 564604 w 1511965"/>
              <a:gd name="connsiteY11" fmla="*/ 1300940 h 1892431"/>
              <a:gd name="connsiteX12" fmla="*/ 185601 w 1511965"/>
              <a:gd name="connsiteY12" fmla="*/ 1497965 h 1892431"/>
              <a:gd name="connsiteX13" fmla="*/ 122767 w 1511965"/>
              <a:gd name="connsiteY13" fmla="*/ 1401364 h 1892431"/>
              <a:gd name="connsiteX14" fmla="*/ 93133 w 1511965"/>
              <a:gd name="connsiteY14" fmla="*/ 1672297 h 1892431"/>
              <a:gd name="connsiteX15" fmla="*/ 304800 w 1511965"/>
              <a:gd name="connsiteY15" fmla="*/ 1689231 h 1892431"/>
              <a:gd name="connsiteX16" fmla="*/ 254000 w 1511965"/>
              <a:gd name="connsiteY16" fmla="*/ 1604564 h 1892431"/>
              <a:gd name="connsiteX17" fmla="*/ 605367 w 1511965"/>
              <a:gd name="connsiteY17" fmla="*/ 1422531 h 1892431"/>
              <a:gd name="connsiteX18" fmla="*/ 597567 w 1511965"/>
              <a:gd name="connsiteY18" fmla="*/ 1710971 h 1892431"/>
              <a:gd name="connsiteX19" fmla="*/ 501645 w 1511965"/>
              <a:gd name="connsiteY19" fmla="*/ 1716765 h 1892431"/>
              <a:gd name="connsiteX20" fmla="*/ 664633 w 1511965"/>
              <a:gd name="connsiteY20" fmla="*/ 1892431 h 1892431"/>
              <a:gd name="connsiteX21" fmla="*/ 854785 w 1511965"/>
              <a:gd name="connsiteY21" fmla="*/ 1728398 h 1892431"/>
              <a:gd name="connsiteX22" fmla="*/ 744826 w 1511965"/>
              <a:gd name="connsiteY22" fmla="*/ 1718865 h 1892431"/>
              <a:gd name="connsiteX23" fmla="*/ 748062 w 1511965"/>
              <a:gd name="connsiteY23" fmla="*/ 1439464 h 1892431"/>
              <a:gd name="connsiteX24" fmla="*/ 1333167 w 1511965"/>
              <a:gd name="connsiteY24" fmla="*/ 1512195 h 1892431"/>
              <a:gd name="connsiteX25" fmla="*/ 1321465 w 1511965"/>
              <a:gd name="connsiteY25" fmla="*/ 1635153 h 1892431"/>
              <a:gd name="connsiteX26" fmla="*/ 1511965 w 1511965"/>
              <a:gd name="connsiteY26" fmla="*/ 1466200 h 1892431"/>
              <a:gd name="connsiteX27" fmla="*/ 1337733 w 1511965"/>
              <a:gd name="connsiteY27" fmla="*/ 1261664 h 1892431"/>
              <a:gd name="connsiteX28" fmla="*/ 1334499 w 1511965"/>
              <a:gd name="connsiteY28" fmla="*/ 1375965 h 1892431"/>
              <a:gd name="connsiteX29" fmla="*/ 840348 w 1511965"/>
              <a:gd name="connsiteY29" fmla="*/ 1297726 h 1892431"/>
              <a:gd name="connsiteX30" fmla="*/ 783631 w 1511965"/>
              <a:gd name="connsiteY30" fmla="*/ 1128235 h 1892431"/>
              <a:gd name="connsiteX31" fmla="*/ 1143000 w 1511965"/>
              <a:gd name="connsiteY31" fmla="*/ 978031 h 1892431"/>
              <a:gd name="connsiteX32" fmla="*/ 1176867 w 1511965"/>
              <a:gd name="connsiteY32" fmla="*/ 1100797 h 1892431"/>
              <a:gd name="connsiteX33" fmla="*/ 1274233 w 1511965"/>
              <a:gd name="connsiteY33" fmla="*/ 897597 h 1892431"/>
              <a:gd name="connsiteX34" fmla="*/ 1071033 w 1511965"/>
              <a:gd name="connsiteY34" fmla="*/ 707097 h 1892431"/>
              <a:gd name="connsiteX35" fmla="*/ 1092200 w 1511965"/>
              <a:gd name="connsiteY35" fmla="*/ 838331 h 1892431"/>
              <a:gd name="connsiteX36" fmla="*/ 745402 w 1511965"/>
              <a:gd name="connsiteY36" fmla="*/ 981596 h 1892431"/>
              <a:gd name="connsiteX37" fmla="*/ 864770 w 1511965"/>
              <a:gd name="connsiteY37" fmla="*/ 196190 h 1892431"/>
              <a:gd name="connsiteX38" fmla="*/ 961162 w 1511965"/>
              <a:gd name="connsiteY38" fmla="*/ 217117 h 1892431"/>
              <a:gd name="connsiteX39" fmla="*/ 406546 w 1511965"/>
              <a:gd name="connsiteY39" fmla="*/ 0 h 1892431"/>
              <a:gd name="connsiteX0" fmla="*/ 780046 w 1511965"/>
              <a:gd name="connsiteY0" fmla="*/ 0 h 1857815"/>
              <a:gd name="connsiteX1" fmla="*/ 592779 w 1511965"/>
              <a:gd name="connsiteY1" fmla="*/ 133666 h 1857815"/>
              <a:gd name="connsiteX2" fmla="*/ 686406 w 1511965"/>
              <a:gd name="connsiteY2" fmla="*/ 145455 h 1857815"/>
              <a:gd name="connsiteX3" fmla="*/ 594043 w 1511965"/>
              <a:gd name="connsiteY3" fmla="*/ 819562 h 1857815"/>
              <a:gd name="connsiteX4" fmla="*/ 475797 w 1511965"/>
              <a:gd name="connsiteY4" fmla="*/ 890896 h 1857815"/>
              <a:gd name="connsiteX5" fmla="*/ 135467 w 1511965"/>
              <a:gd name="connsiteY5" fmla="*/ 676715 h 1857815"/>
              <a:gd name="connsiteX6" fmla="*/ 232833 w 1511965"/>
              <a:gd name="connsiteY6" fmla="*/ 566648 h 1857815"/>
              <a:gd name="connsiteX7" fmla="*/ 0 w 1511965"/>
              <a:gd name="connsiteY7" fmla="*/ 621681 h 1857815"/>
              <a:gd name="connsiteX8" fmla="*/ 12700 w 1511965"/>
              <a:gd name="connsiteY8" fmla="*/ 884148 h 1857815"/>
              <a:gd name="connsiteX9" fmla="*/ 71967 w 1511965"/>
              <a:gd name="connsiteY9" fmla="*/ 803715 h 1857815"/>
              <a:gd name="connsiteX10" fmla="*/ 533400 w 1511965"/>
              <a:gd name="connsiteY10" fmla="*/ 1083115 h 1857815"/>
              <a:gd name="connsiteX11" fmla="*/ 564604 w 1511965"/>
              <a:gd name="connsiteY11" fmla="*/ 1266324 h 1857815"/>
              <a:gd name="connsiteX12" fmla="*/ 185601 w 1511965"/>
              <a:gd name="connsiteY12" fmla="*/ 1463349 h 1857815"/>
              <a:gd name="connsiteX13" fmla="*/ 122767 w 1511965"/>
              <a:gd name="connsiteY13" fmla="*/ 1366748 h 1857815"/>
              <a:gd name="connsiteX14" fmla="*/ 93133 w 1511965"/>
              <a:gd name="connsiteY14" fmla="*/ 1637681 h 1857815"/>
              <a:gd name="connsiteX15" fmla="*/ 304800 w 1511965"/>
              <a:gd name="connsiteY15" fmla="*/ 1654615 h 1857815"/>
              <a:gd name="connsiteX16" fmla="*/ 254000 w 1511965"/>
              <a:gd name="connsiteY16" fmla="*/ 1569948 h 1857815"/>
              <a:gd name="connsiteX17" fmla="*/ 605367 w 1511965"/>
              <a:gd name="connsiteY17" fmla="*/ 1387915 h 1857815"/>
              <a:gd name="connsiteX18" fmla="*/ 597567 w 1511965"/>
              <a:gd name="connsiteY18" fmla="*/ 1676355 h 1857815"/>
              <a:gd name="connsiteX19" fmla="*/ 501645 w 1511965"/>
              <a:gd name="connsiteY19" fmla="*/ 1682149 h 1857815"/>
              <a:gd name="connsiteX20" fmla="*/ 664633 w 1511965"/>
              <a:gd name="connsiteY20" fmla="*/ 1857815 h 1857815"/>
              <a:gd name="connsiteX21" fmla="*/ 854785 w 1511965"/>
              <a:gd name="connsiteY21" fmla="*/ 1693782 h 1857815"/>
              <a:gd name="connsiteX22" fmla="*/ 744826 w 1511965"/>
              <a:gd name="connsiteY22" fmla="*/ 1684249 h 1857815"/>
              <a:gd name="connsiteX23" fmla="*/ 748062 w 1511965"/>
              <a:gd name="connsiteY23" fmla="*/ 1404848 h 1857815"/>
              <a:gd name="connsiteX24" fmla="*/ 1333167 w 1511965"/>
              <a:gd name="connsiteY24" fmla="*/ 1477579 h 1857815"/>
              <a:gd name="connsiteX25" fmla="*/ 1321465 w 1511965"/>
              <a:gd name="connsiteY25" fmla="*/ 1600537 h 1857815"/>
              <a:gd name="connsiteX26" fmla="*/ 1511965 w 1511965"/>
              <a:gd name="connsiteY26" fmla="*/ 1431584 h 1857815"/>
              <a:gd name="connsiteX27" fmla="*/ 1337733 w 1511965"/>
              <a:gd name="connsiteY27" fmla="*/ 1227048 h 1857815"/>
              <a:gd name="connsiteX28" fmla="*/ 1334499 w 1511965"/>
              <a:gd name="connsiteY28" fmla="*/ 1341349 h 1857815"/>
              <a:gd name="connsiteX29" fmla="*/ 840348 w 1511965"/>
              <a:gd name="connsiteY29" fmla="*/ 1263110 h 1857815"/>
              <a:gd name="connsiteX30" fmla="*/ 783631 w 1511965"/>
              <a:gd name="connsiteY30" fmla="*/ 1093619 h 1857815"/>
              <a:gd name="connsiteX31" fmla="*/ 1143000 w 1511965"/>
              <a:gd name="connsiteY31" fmla="*/ 943415 h 1857815"/>
              <a:gd name="connsiteX32" fmla="*/ 1176867 w 1511965"/>
              <a:gd name="connsiteY32" fmla="*/ 1066181 h 1857815"/>
              <a:gd name="connsiteX33" fmla="*/ 1274233 w 1511965"/>
              <a:gd name="connsiteY33" fmla="*/ 862981 h 1857815"/>
              <a:gd name="connsiteX34" fmla="*/ 1071033 w 1511965"/>
              <a:gd name="connsiteY34" fmla="*/ 672481 h 1857815"/>
              <a:gd name="connsiteX35" fmla="*/ 1092200 w 1511965"/>
              <a:gd name="connsiteY35" fmla="*/ 803715 h 1857815"/>
              <a:gd name="connsiteX36" fmla="*/ 745402 w 1511965"/>
              <a:gd name="connsiteY36" fmla="*/ 946980 h 1857815"/>
              <a:gd name="connsiteX37" fmla="*/ 864770 w 1511965"/>
              <a:gd name="connsiteY37" fmla="*/ 161574 h 1857815"/>
              <a:gd name="connsiteX38" fmla="*/ 961162 w 1511965"/>
              <a:gd name="connsiteY38" fmla="*/ 182501 h 1857815"/>
              <a:gd name="connsiteX39" fmla="*/ 780046 w 1511965"/>
              <a:gd name="connsiteY39" fmla="*/ 0 h 1857815"/>
              <a:gd name="connsiteX0" fmla="*/ 780046 w 1511965"/>
              <a:gd name="connsiteY0" fmla="*/ 0 h 1857815"/>
              <a:gd name="connsiteX1" fmla="*/ 592779 w 1511965"/>
              <a:gd name="connsiteY1" fmla="*/ 133666 h 1857815"/>
              <a:gd name="connsiteX2" fmla="*/ 686406 w 1511965"/>
              <a:gd name="connsiteY2" fmla="*/ 145455 h 1857815"/>
              <a:gd name="connsiteX3" fmla="*/ 594043 w 1511965"/>
              <a:gd name="connsiteY3" fmla="*/ 819562 h 1857815"/>
              <a:gd name="connsiteX4" fmla="*/ 475797 w 1511965"/>
              <a:gd name="connsiteY4" fmla="*/ 890896 h 1857815"/>
              <a:gd name="connsiteX5" fmla="*/ 135467 w 1511965"/>
              <a:gd name="connsiteY5" fmla="*/ 676715 h 1857815"/>
              <a:gd name="connsiteX6" fmla="*/ 232833 w 1511965"/>
              <a:gd name="connsiteY6" fmla="*/ 566648 h 1857815"/>
              <a:gd name="connsiteX7" fmla="*/ 0 w 1511965"/>
              <a:gd name="connsiteY7" fmla="*/ 621681 h 1857815"/>
              <a:gd name="connsiteX8" fmla="*/ 12700 w 1511965"/>
              <a:gd name="connsiteY8" fmla="*/ 884148 h 1857815"/>
              <a:gd name="connsiteX9" fmla="*/ 71967 w 1511965"/>
              <a:gd name="connsiteY9" fmla="*/ 803715 h 1857815"/>
              <a:gd name="connsiteX10" fmla="*/ 533400 w 1511965"/>
              <a:gd name="connsiteY10" fmla="*/ 1083115 h 1857815"/>
              <a:gd name="connsiteX11" fmla="*/ 564604 w 1511965"/>
              <a:gd name="connsiteY11" fmla="*/ 1266324 h 1857815"/>
              <a:gd name="connsiteX12" fmla="*/ 185601 w 1511965"/>
              <a:gd name="connsiteY12" fmla="*/ 1463349 h 1857815"/>
              <a:gd name="connsiteX13" fmla="*/ 122767 w 1511965"/>
              <a:gd name="connsiteY13" fmla="*/ 1366748 h 1857815"/>
              <a:gd name="connsiteX14" fmla="*/ 93133 w 1511965"/>
              <a:gd name="connsiteY14" fmla="*/ 1637681 h 1857815"/>
              <a:gd name="connsiteX15" fmla="*/ 304800 w 1511965"/>
              <a:gd name="connsiteY15" fmla="*/ 1654615 h 1857815"/>
              <a:gd name="connsiteX16" fmla="*/ 254000 w 1511965"/>
              <a:gd name="connsiteY16" fmla="*/ 1569948 h 1857815"/>
              <a:gd name="connsiteX17" fmla="*/ 605367 w 1511965"/>
              <a:gd name="connsiteY17" fmla="*/ 1387915 h 1857815"/>
              <a:gd name="connsiteX18" fmla="*/ 597567 w 1511965"/>
              <a:gd name="connsiteY18" fmla="*/ 1676355 h 1857815"/>
              <a:gd name="connsiteX19" fmla="*/ 501645 w 1511965"/>
              <a:gd name="connsiteY19" fmla="*/ 1682149 h 1857815"/>
              <a:gd name="connsiteX20" fmla="*/ 664633 w 1511965"/>
              <a:gd name="connsiteY20" fmla="*/ 1857815 h 1857815"/>
              <a:gd name="connsiteX21" fmla="*/ 854785 w 1511965"/>
              <a:gd name="connsiteY21" fmla="*/ 1693782 h 1857815"/>
              <a:gd name="connsiteX22" fmla="*/ 744826 w 1511965"/>
              <a:gd name="connsiteY22" fmla="*/ 1684249 h 1857815"/>
              <a:gd name="connsiteX23" fmla="*/ 748062 w 1511965"/>
              <a:gd name="connsiteY23" fmla="*/ 1404848 h 1857815"/>
              <a:gd name="connsiteX24" fmla="*/ 1333167 w 1511965"/>
              <a:gd name="connsiteY24" fmla="*/ 1477579 h 1857815"/>
              <a:gd name="connsiteX25" fmla="*/ 1321465 w 1511965"/>
              <a:gd name="connsiteY25" fmla="*/ 1600537 h 1857815"/>
              <a:gd name="connsiteX26" fmla="*/ 1511965 w 1511965"/>
              <a:gd name="connsiteY26" fmla="*/ 1431584 h 1857815"/>
              <a:gd name="connsiteX27" fmla="*/ 1337733 w 1511965"/>
              <a:gd name="connsiteY27" fmla="*/ 1227048 h 1857815"/>
              <a:gd name="connsiteX28" fmla="*/ 1334499 w 1511965"/>
              <a:gd name="connsiteY28" fmla="*/ 1341349 h 1857815"/>
              <a:gd name="connsiteX29" fmla="*/ 840348 w 1511965"/>
              <a:gd name="connsiteY29" fmla="*/ 1263110 h 1857815"/>
              <a:gd name="connsiteX30" fmla="*/ 783631 w 1511965"/>
              <a:gd name="connsiteY30" fmla="*/ 1093619 h 1857815"/>
              <a:gd name="connsiteX31" fmla="*/ 1143000 w 1511965"/>
              <a:gd name="connsiteY31" fmla="*/ 943415 h 1857815"/>
              <a:gd name="connsiteX32" fmla="*/ 1176867 w 1511965"/>
              <a:gd name="connsiteY32" fmla="*/ 1066181 h 1857815"/>
              <a:gd name="connsiteX33" fmla="*/ 1274233 w 1511965"/>
              <a:gd name="connsiteY33" fmla="*/ 862981 h 1857815"/>
              <a:gd name="connsiteX34" fmla="*/ 1071033 w 1511965"/>
              <a:gd name="connsiteY34" fmla="*/ 672481 h 1857815"/>
              <a:gd name="connsiteX35" fmla="*/ 1092200 w 1511965"/>
              <a:gd name="connsiteY35" fmla="*/ 803715 h 1857815"/>
              <a:gd name="connsiteX36" fmla="*/ 745402 w 1511965"/>
              <a:gd name="connsiteY36" fmla="*/ 946980 h 1857815"/>
              <a:gd name="connsiteX37" fmla="*/ 849587 w 1511965"/>
              <a:gd name="connsiteY37" fmla="*/ 164722 h 1857815"/>
              <a:gd name="connsiteX38" fmla="*/ 961162 w 1511965"/>
              <a:gd name="connsiteY38" fmla="*/ 182501 h 1857815"/>
              <a:gd name="connsiteX39" fmla="*/ 780046 w 1511965"/>
              <a:gd name="connsiteY39" fmla="*/ 0 h 1857815"/>
              <a:gd name="connsiteX0" fmla="*/ 780046 w 1511965"/>
              <a:gd name="connsiteY0" fmla="*/ 0 h 1857815"/>
              <a:gd name="connsiteX1" fmla="*/ 592779 w 1511965"/>
              <a:gd name="connsiteY1" fmla="*/ 133666 h 1857815"/>
              <a:gd name="connsiteX2" fmla="*/ 686406 w 1511965"/>
              <a:gd name="connsiteY2" fmla="*/ 145455 h 1857815"/>
              <a:gd name="connsiteX3" fmla="*/ 594043 w 1511965"/>
              <a:gd name="connsiteY3" fmla="*/ 819562 h 1857815"/>
              <a:gd name="connsiteX4" fmla="*/ 475797 w 1511965"/>
              <a:gd name="connsiteY4" fmla="*/ 890896 h 1857815"/>
              <a:gd name="connsiteX5" fmla="*/ 135467 w 1511965"/>
              <a:gd name="connsiteY5" fmla="*/ 676715 h 1857815"/>
              <a:gd name="connsiteX6" fmla="*/ 232833 w 1511965"/>
              <a:gd name="connsiteY6" fmla="*/ 566648 h 1857815"/>
              <a:gd name="connsiteX7" fmla="*/ 0 w 1511965"/>
              <a:gd name="connsiteY7" fmla="*/ 621681 h 1857815"/>
              <a:gd name="connsiteX8" fmla="*/ 12700 w 1511965"/>
              <a:gd name="connsiteY8" fmla="*/ 884148 h 1857815"/>
              <a:gd name="connsiteX9" fmla="*/ 71967 w 1511965"/>
              <a:gd name="connsiteY9" fmla="*/ 803715 h 1857815"/>
              <a:gd name="connsiteX10" fmla="*/ 533400 w 1511965"/>
              <a:gd name="connsiteY10" fmla="*/ 1083115 h 1857815"/>
              <a:gd name="connsiteX11" fmla="*/ 564604 w 1511965"/>
              <a:gd name="connsiteY11" fmla="*/ 1266324 h 1857815"/>
              <a:gd name="connsiteX12" fmla="*/ 185601 w 1511965"/>
              <a:gd name="connsiteY12" fmla="*/ 1463349 h 1857815"/>
              <a:gd name="connsiteX13" fmla="*/ 122767 w 1511965"/>
              <a:gd name="connsiteY13" fmla="*/ 1366748 h 1857815"/>
              <a:gd name="connsiteX14" fmla="*/ 93133 w 1511965"/>
              <a:gd name="connsiteY14" fmla="*/ 1637681 h 1857815"/>
              <a:gd name="connsiteX15" fmla="*/ 304800 w 1511965"/>
              <a:gd name="connsiteY15" fmla="*/ 1654615 h 1857815"/>
              <a:gd name="connsiteX16" fmla="*/ 254000 w 1511965"/>
              <a:gd name="connsiteY16" fmla="*/ 1569948 h 1857815"/>
              <a:gd name="connsiteX17" fmla="*/ 605367 w 1511965"/>
              <a:gd name="connsiteY17" fmla="*/ 1387915 h 1857815"/>
              <a:gd name="connsiteX18" fmla="*/ 597567 w 1511965"/>
              <a:gd name="connsiteY18" fmla="*/ 1676355 h 1857815"/>
              <a:gd name="connsiteX19" fmla="*/ 501645 w 1511965"/>
              <a:gd name="connsiteY19" fmla="*/ 1682149 h 1857815"/>
              <a:gd name="connsiteX20" fmla="*/ 664633 w 1511965"/>
              <a:gd name="connsiteY20" fmla="*/ 1857815 h 1857815"/>
              <a:gd name="connsiteX21" fmla="*/ 854785 w 1511965"/>
              <a:gd name="connsiteY21" fmla="*/ 1693782 h 1857815"/>
              <a:gd name="connsiteX22" fmla="*/ 744826 w 1511965"/>
              <a:gd name="connsiteY22" fmla="*/ 1684249 h 1857815"/>
              <a:gd name="connsiteX23" fmla="*/ 748062 w 1511965"/>
              <a:gd name="connsiteY23" fmla="*/ 1404848 h 1857815"/>
              <a:gd name="connsiteX24" fmla="*/ 1333167 w 1511965"/>
              <a:gd name="connsiteY24" fmla="*/ 1477579 h 1857815"/>
              <a:gd name="connsiteX25" fmla="*/ 1321465 w 1511965"/>
              <a:gd name="connsiteY25" fmla="*/ 1600537 h 1857815"/>
              <a:gd name="connsiteX26" fmla="*/ 1511965 w 1511965"/>
              <a:gd name="connsiteY26" fmla="*/ 1431584 h 1857815"/>
              <a:gd name="connsiteX27" fmla="*/ 1337733 w 1511965"/>
              <a:gd name="connsiteY27" fmla="*/ 1227048 h 1857815"/>
              <a:gd name="connsiteX28" fmla="*/ 1334499 w 1511965"/>
              <a:gd name="connsiteY28" fmla="*/ 1341349 h 1857815"/>
              <a:gd name="connsiteX29" fmla="*/ 840348 w 1511965"/>
              <a:gd name="connsiteY29" fmla="*/ 1263110 h 1857815"/>
              <a:gd name="connsiteX30" fmla="*/ 783631 w 1511965"/>
              <a:gd name="connsiteY30" fmla="*/ 1093619 h 1857815"/>
              <a:gd name="connsiteX31" fmla="*/ 1143000 w 1511965"/>
              <a:gd name="connsiteY31" fmla="*/ 943415 h 1857815"/>
              <a:gd name="connsiteX32" fmla="*/ 1176867 w 1511965"/>
              <a:gd name="connsiteY32" fmla="*/ 1066181 h 1857815"/>
              <a:gd name="connsiteX33" fmla="*/ 1274233 w 1511965"/>
              <a:gd name="connsiteY33" fmla="*/ 862981 h 1857815"/>
              <a:gd name="connsiteX34" fmla="*/ 1071033 w 1511965"/>
              <a:gd name="connsiteY34" fmla="*/ 672481 h 1857815"/>
              <a:gd name="connsiteX35" fmla="*/ 1092200 w 1511965"/>
              <a:gd name="connsiteY35" fmla="*/ 803715 h 1857815"/>
              <a:gd name="connsiteX36" fmla="*/ 733256 w 1511965"/>
              <a:gd name="connsiteY36" fmla="*/ 956421 h 1857815"/>
              <a:gd name="connsiteX37" fmla="*/ 849587 w 1511965"/>
              <a:gd name="connsiteY37" fmla="*/ 164722 h 1857815"/>
              <a:gd name="connsiteX38" fmla="*/ 961162 w 1511965"/>
              <a:gd name="connsiteY38" fmla="*/ 182501 h 1857815"/>
              <a:gd name="connsiteX39" fmla="*/ 780046 w 1511965"/>
              <a:gd name="connsiteY39" fmla="*/ 0 h 1857815"/>
              <a:gd name="connsiteX0" fmla="*/ 780046 w 1511965"/>
              <a:gd name="connsiteY0" fmla="*/ 0 h 1857815"/>
              <a:gd name="connsiteX1" fmla="*/ 592779 w 1511965"/>
              <a:gd name="connsiteY1" fmla="*/ 133666 h 1857815"/>
              <a:gd name="connsiteX2" fmla="*/ 686406 w 1511965"/>
              <a:gd name="connsiteY2" fmla="*/ 145455 h 1857815"/>
              <a:gd name="connsiteX3" fmla="*/ 624409 w 1511965"/>
              <a:gd name="connsiteY3" fmla="*/ 794387 h 1857815"/>
              <a:gd name="connsiteX4" fmla="*/ 475797 w 1511965"/>
              <a:gd name="connsiteY4" fmla="*/ 890896 h 1857815"/>
              <a:gd name="connsiteX5" fmla="*/ 135467 w 1511965"/>
              <a:gd name="connsiteY5" fmla="*/ 676715 h 1857815"/>
              <a:gd name="connsiteX6" fmla="*/ 232833 w 1511965"/>
              <a:gd name="connsiteY6" fmla="*/ 566648 h 1857815"/>
              <a:gd name="connsiteX7" fmla="*/ 0 w 1511965"/>
              <a:gd name="connsiteY7" fmla="*/ 621681 h 1857815"/>
              <a:gd name="connsiteX8" fmla="*/ 12700 w 1511965"/>
              <a:gd name="connsiteY8" fmla="*/ 884148 h 1857815"/>
              <a:gd name="connsiteX9" fmla="*/ 71967 w 1511965"/>
              <a:gd name="connsiteY9" fmla="*/ 803715 h 1857815"/>
              <a:gd name="connsiteX10" fmla="*/ 533400 w 1511965"/>
              <a:gd name="connsiteY10" fmla="*/ 1083115 h 1857815"/>
              <a:gd name="connsiteX11" fmla="*/ 564604 w 1511965"/>
              <a:gd name="connsiteY11" fmla="*/ 1266324 h 1857815"/>
              <a:gd name="connsiteX12" fmla="*/ 185601 w 1511965"/>
              <a:gd name="connsiteY12" fmla="*/ 1463349 h 1857815"/>
              <a:gd name="connsiteX13" fmla="*/ 122767 w 1511965"/>
              <a:gd name="connsiteY13" fmla="*/ 1366748 h 1857815"/>
              <a:gd name="connsiteX14" fmla="*/ 93133 w 1511965"/>
              <a:gd name="connsiteY14" fmla="*/ 1637681 h 1857815"/>
              <a:gd name="connsiteX15" fmla="*/ 304800 w 1511965"/>
              <a:gd name="connsiteY15" fmla="*/ 1654615 h 1857815"/>
              <a:gd name="connsiteX16" fmla="*/ 254000 w 1511965"/>
              <a:gd name="connsiteY16" fmla="*/ 1569948 h 1857815"/>
              <a:gd name="connsiteX17" fmla="*/ 605367 w 1511965"/>
              <a:gd name="connsiteY17" fmla="*/ 1387915 h 1857815"/>
              <a:gd name="connsiteX18" fmla="*/ 597567 w 1511965"/>
              <a:gd name="connsiteY18" fmla="*/ 1676355 h 1857815"/>
              <a:gd name="connsiteX19" fmla="*/ 501645 w 1511965"/>
              <a:gd name="connsiteY19" fmla="*/ 1682149 h 1857815"/>
              <a:gd name="connsiteX20" fmla="*/ 664633 w 1511965"/>
              <a:gd name="connsiteY20" fmla="*/ 1857815 h 1857815"/>
              <a:gd name="connsiteX21" fmla="*/ 854785 w 1511965"/>
              <a:gd name="connsiteY21" fmla="*/ 1693782 h 1857815"/>
              <a:gd name="connsiteX22" fmla="*/ 744826 w 1511965"/>
              <a:gd name="connsiteY22" fmla="*/ 1684249 h 1857815"/>
              <a:gd name="connsiteX23" fmla="*/ 748062 w 1511965"/>
              <a:gd name="connsiteY23" fmla="*/ 1404848 h 1857815"/>
              <a:gd name="connsiteX24" fmla="*/ 1333167 w 1511965"/>
              <a:gd name="connsiteY24" fmla="*/ 1477579 h 1857815"/>
              <a:gd name="connsiteX25" fmla="*/ 1321465 w 1511965"/>
              <a:gd name="connsiteY25" fmla="*/ 1600537 h 1857815"/>
              <a:gd name="connsiteX26" fmla="*/ 1511965 w 1511965"/>
              <a:gd name="connsiteY26" fmla="*/ 1431584 h 1857815"/>
              <a:gd name="connsiteX27" fmla="*/ 1337733 w 1511965"/>
              <a:gd name="connsiteY27" fmla="*/ 1227048 h 1857815"/>
              <a:gd name="connsiteX28" fmla="*/ 1334499 w 1511965"/>
              <a:gd name="connsiteY28" fmla="*/ 1341349 h 1857815"/>
              <a:gd name="connsiteX29" fmla="*/ 840348 w 1511965"/>
              <a:gd name="connsiteY29" fmla="*/ 1263110 h 1857815"/>
              <a:gd name="connsiteX30" fmla="*/ 783631 w 1511965"/>
              <a:gd name="connsiteY30" fmla="*/ 1093619 h 1857815"/>
              <a:gd name="connsiteX31" fmla="*/ 1143000 w 1511965"/>
              <a:gd name="connsiteY31" fmla="*/ 943415 h 1857815"/>
              <a:gd name="connsiteX32" fmla="*/ 1176867 w 1511965"/>
              <a:gd name="connsiteY32" fmla="*/ 1066181 h 1857815"/>
              <a:gd name="connsiteX33" fmla="*/ 1274233 w 1511965"/>
              <a:gd name="connsiteY33" fmla="*/ 862981 h 1857815"/>
              <a:gd name="connsiteX34" fmla="*/ 1071033 w 1511965"/>
              <a:gd name="connsiteY34" fmla="*/ 672481 h 1857815"/>
              <a:gd name="connsiteX35" fmla="*/ 1092200 w 1511965"/>
              <a:gd name="connsiteY35" fmla="*/ 803715 h 1857815"/>
              <a:gd name="connsiteX36" fmla="*/ 733256 w 1511965"/>
              <a:gd name="connsiteY36" fmla="*/ 956421 h 1857815"/>
              <a:gd name="connsiteX37" fmla="*/ 849587 w 1511965"/>
              <a:gd name="connsiteY37" fmla="*/ 164722 h 1857815"/>
              <a:gd name="connsiteX38" fmla="*/ 961162 w 1511965"/>
              <a:gd name="connsiteY38" fmla="*/ 182501 h 1857815"/>
              <a:gd name="connsiteX39" fmla="*/ 780046 w 1511965"/>
              <a:gd name="connsiteY39" fmla="*/ 0 h 1857815"/>
              <a:gd name="connsiteX0" fmla="*/ 780046 w 1511965"/>
              <a:gd name="connsiteY0" fmla="*/ 0 h 1857815"/>
              <a:gd name="connsiteX1" fmla="*/ 592779 w 1511965"/>
              <a:gd name="connsiteY1" fmla="*/ 133666 h 1857815"/>
              <a:gd name="connsiteX2" fmla="*/ 686406 w 1511965"/>
              <a:gd name="connsiteY2" fmla="*/ 145455 h 1857815"/>
              <a:gd name="connsiteX3" fmla="*/ 618335 w 1511965"/>
              <a:gd name="connsiteY3" fmla="*/ 794387 h 1857815"/>
              <a:gd name="connsiteX4" fmla="*/ 475797 w 1511965"/>
              <a:gd name="connsiteY4" fmla="*/ 890896 h 1857815"/>
              <a:gd name="connsiteX5" fmla="*/ 135467 w 1511965"/>
              <a:gd name="connsiteY5" fmla="*/ 676715 h 1857815"/>
              <a:gd name="connsiteX6" fmla="*/ 232833 w 1511965"/>
              <a:gd name="connsiteY6" fmla="*/ 566648 h 1857815"/>
              <a:gd name="connsiteX7" fmla="*/ 0 w 1511965"/>
              <a:gd name="connsiteY7" fmla="*/ 621681 h 1857815"/>
              <a:gd name="connsiteX8" fmla="*/ 12700 w 1511965"/>
              <a:gd name="connsiteY8" fmla="*/ 884148 h 1857815"/>
              <a:gd name="connsiteX9" fmla="*/ 71967 w 1511965"/>
              <a:gd name="connsiteY9" fmla="*/ 803715 h 1857815"/>
              <a:gd name="connsiteX10" fmla="*/ 533400 w 1511965"/>
              <a:gd name="connsiteY10" fmla="*/ 1083115 h 1857815"/>
              <a:gd name="connsiteX11" fmla="*/ 564604 w 1511965"/>
              <a:gd name="connsiteY11" fmla="*/ 1266324 h 1857815"/>
              <a:gd name="connsiteX12" fmla="*/ 185601 w 1511965"/>
              <a:gd name="connsiteY12" fmla="*/ 1463349 h 1857815"/>
              <a:gd name="connsiteX13" fmla="*/ 122767 w 1511965"/>
              <a:gd name="connsiteY13" fmla="*/ 1366748 h 1857815"/>
              <a:gd name="connsiteX14" fmla="*/ 93133 w 1511965"/>
              <a:gd name="connsiteY14" fmla="*/ 1637681 h 1857815"/>
              <a:gd name="connsiteX15" fmla="*/ 304800 w 1511965"/>
              <a:gd name="connsiteY15" fmla="*/ 1654615 h 1857815"/>
              <a:gd name="connsiteX16" fmla="*/ 254000 w 1511965"/>
              <a:gd name="connsiteY16" fmla="*/ 1569948 h 1857815"/>
              <a:gd name="connsiteX17" fmla="*/ 605367 w 1511965"/>
              <a:gd name="connsiteY17" fmla="*/ 1387915 h 1857815"/>
              <a:gd name="connsiteX18" fmla="*/ 597567 w 1511965"/>
              <a:gd name="connsiteY18" fmla="*/ 1676355 h 1857815"/>
              <a:gd name="connsiteX19" fmla="*/ 501645 w 1511965"/>
              <a:gd name="connsiteY19" fmla="*/ 1682149 h 1857815"/>
              <a:gd name="connsiteX20" fmla="*/ 664633 w 1511965"/>
              <a:gd name="connsiteY20" fmla="*/ 1857815 h 1857815"/>
              <a:gd name="connsiteX21" fmla="*/ 854785 w 1511965"/>
              <a:gd name="connsiteY21" fmla="*/ 1693782 h 1857815"/>
              <a:gd name="connsiteX22" fmla="*/ 744826 w 1511965"/>
              <a:gd name="connsiteY22" fmla="*/ 1684249 h 1857815"/>
              <a:gd name="connsiteX23" fmla="*/ 748062 w 1511965"/>
              <a:gd name="connsiteY23" fmla="*/ 1404848 h 1857815"/>
              <a:gd name="connsiteX24" fmla="*/ 1333167 w 1511965"/>
              <a:gd name="connsiteY24" fmla="*/ 1477579 h 1857815"/>
              <a:gd name="connsiteX25" fmla="*/ 1321465 w 1511965"/>
              <a:gd name="connsiteY25" fmla="*/ 1600537 h 1857815"/>
              <a:gd name="connsiteX26" fmla="*/ 1511965 w 1511965"/>
              <a:gd name="connsiteY26" fmla="*/ 1431584 h 1857815"/>
              <a:gd name="connsiteX27" fmla="*/ 1337733 w 1511965"/>
              <a:gd name="connsiteY27" fmla="*/ 1227048 h 1857815"/>
              <a:gd name="connsiteX28" fmla="*/ 1334499 w 1511965"/>
              <a:gd name="connsiteY28" fmla="*/ 1341349 h 1857815"/>
              <a:gd name="connsiteX29" fmla="*/ 840348 w 1511965"/>
              <a:gd name="connsiteY29" fmla="*/ 1263110 h 1857815"/>
              <a:gd name="connsiteX30" fmla="*/ 783631 w 1511965"/>
              <a:gd name="connsiteY30" fmla="*/ 1093619 h 1857815"/>
              <a:gd name="connsiteX31" fmla="*/ 1143000 w 1511965"/>
              <a:gd name="connsiteY31" fmla="*/ 943415 h 1857815"/>
              <a:gd name="connsiteX32" fmla="*/ 1176867 w 1511965"/>
              <a:gd name="connsiteY32" fmla="*/ 1066181 h 1857815"/>
              <a:gd name="connsiteX33" fmla="*/ 1274233 w 1511965"/>
              <a:gd name="connsiteY33" fmla="*/ 862981 h 1857815"/>
              <a:gd name="connsiteX34" fmla="*/ 1071033 w 1511965"/>
              <a:gd name="connsiteY34" fmla="*/ 672481 h 1857815"/>
              <a:gd name="connsiteX35" fmla="*/ 1092200 w 1511965"/>
              <a:gd name="connsiteY35" fmla="*/ 803715 h 1857815"/>
              <a:gd name="connsiteX36" fmla="*/ 733256 w 1511965"/>
              <a:gd name="connsiteY36" fmla="*/ 956421 h 1857815"/>
              <a:gd name="connsiteX37" fmla="*/ 849587 w 1511965"/>
              <a:gd name="connsiteY37" fmla="*/ 164722 h 1857815"/>
              <a:gd name="connsiteX38" fmla="*/ 961162 w 1511965"/>
              <a:gd name="connsiteY38" fmla="*/ 182501 h 1857815"/>
              <a:gd name="connsiteX39" fmla="*/ 780046 w 1511965"/>
              <a:gd name="connsiteY39" fmla="*/ 0 h 1857815"/>
              <a:gd name="connsiteX0" fmla="*/ 780046 w 1511965"/>
              <a:gd name="connsiteY0" fmla="*/ 0 h 1857815"/>
              <a:gd name="connsiteX1" fmla="*/ 592779 w 1511965"/>
              <a:gd name="connsiteY1" fmla="*/ 133666 h 1857815"/>
              <a:gd name="connsiteX2" fmla="*/ 686406 w 1511965"/>
              <a:gd name="connsiteY2" fmla="*/ 145455 h 1857815"/>
              <a:gd name="connsiteX3" fmla="*/ 612263 w 1511965"/>
              <a:gd name="connsiteY3" fmla="*/ 829003 h 1857815"/>
              <a:gd name="connsiteX4" fmla="*/ 475797 w 1511965"/>
              <a:gd name="connsiteY4" fmla="*/ 890896 h 1857815"/>
              <a:gd name="connsiteX5" fmla="*/ 135467 w 1511965"/>
              <a:gd name="connsiteY5" fmla="*/ 676715 h 1857815"/>
              <a:gd name="connsiteX6" fmla="*/ 232833 w 1511965"/>
              <a:gd name="connsiteY6" fmla="*/ 566648 h 1857815"/>
              <a:gd name="connsiteX7" fmla="*/ 0 w 1511965"/>
              <a:gd name="connsiteY7" fmla="*/ 621681 h 1857815"/>
              <a:gd name="connsiteX8" fmla="*/ 12700 w 1511965"/>
              <a:gd name="connsiteY8" fmla="*/ 884148 h 1857815"/>
              <a:gd name="connsiteX9" fmla="*/ 71967 w 1511965"/>
              <a:gd name="connsiteY9" fmla="*/ 803715 h 1857815"/>
              <a:gd name="connsiteX10" fmla="*/ 533400 w 1511965"/>
              <a:gd name="connsiteY10" fmla="*/ 1083115 h 1857815"/>
              <a:gd name="connsiteX11" fmla="*/ 564604 w 1511965"/>
              <a:gd name="connsiteY11" fmla="*/ 1266324 h 1857815"/>
              <a:gd name="connsiteX12" fmla="*/ 185601 w 1511965"/>
              <a:gd name="connsiteY12" fmla="*/ 1463349 h 1857815"/>
              <a:gd name="connsiteX13" fmla="*/ 122767 w 1511965"/>
              <a:gd name="connsiteY13" fmla="*/ 1366748 h 1857815"/>
              <a:gd name="connsiteX14" fmla="*/ 93133 w 1511965"/>
              <a:gd name="connsiteY14" fmla="*/ 1637681 h 1857815"/>
              <a:gd name="connsiteX15" fmla="*/ 304800 w 1511965"/>
              <a:gd name="connsiteY15" fmla="*/ 1654615 h 1857815"/>
              <a:gd name="connsiteX16" fmla="*/ 254000 w 1511965"/>
              <a:gd name="connsiteY16" fmla="*/ 1569948 h 1857815"/>
              <a:gd name="connsiteX17" fmla="*/ 605367 w 1511965"/>
              <a:gd name="connsiteY17" fmla="*/ 1387915 h 1857815"/>
              <a:gd name="connsiteX18" fmla="*/ 597567 w 1511965"/>
              <a:gd name="connsiteY18" fmla="*/ 1676355 h 1857815"/>
              <a:gd name="connsiteX19" fmla="*/ 501645 w 1511965"/>
              <a:gd name="connsiteY19" fmla="*/ 1682149 h 1857815"/>
              <a:gd name="connsiteX20" fmla="*/ 664633 w 1511965"/>
              <a:gd name="connsiteY20" fmla="*/ 1857815 h 1857815"/>
              <a:gd name="connsiteX21" fmla="*/ 854785 w 1511965"/>
              <a:gd name="connsiteY21" fmla="*/ 1693782 h 1857815"/>
              <a:gd name="connsiteX22" fmla="*/ 744826 w 1511965"/>
              <a:gd name="connsiteY22" fmla="*/ 1684249 h 1857815"/>
              <a:gd name="connsiteX23" fmla="*/ 748062 w 1511965"/>
              <a:gd name="connsiteY23" fmla="*/ 1404848 h 1857815"/>
              <a:gd name="connsiteX24" fmla="*/ 1333167 w 1511965"/>
              <a:gd name="connsiteY24" fmla="*/ 1477579 h 1857815"/>
              <a:gd name="connsiteX25" fmla="*/ 1321465 w 1511965"/>
              <a:gd name="connsiteY25" fmla="*/ 1600537 h 1857815"/>
              <a:gd name="connsiteX26" fmla="*/ 1511965 w 1511965"/>
              <a:gd name="connsiteY26" fmla="*/ 1431584 h 1857815"/>
              <a:gd name="connsiteX27" fmla="*/ 1337733 w 1511965"/>
              <a:gd name="connsiteY27" fmla="*/ 1227048 h 1857815"/>
              <a:gd name="connsiteX28" fmla="*/ 1334499 w 1511965"/>
              <a:gd name="connsiteY28" fmla="*/ 1341349 h 1857815"/>
              <a:gd name="connsiteX29" fmla="*/ 840348 w 1511965"/>
              <a:gd name="connsiteY29" fmla="*/ 1263110 h 1857815"/>
              <a:gd name="connsiteX30" fmla="*/ 783631 w 1511965"/>
              <a:gd name="connsiteY30" fmla="*/ 1093619 h 1857815"/>
              <a:gd name="connsiteX31" fmla="*/ 1143000 w 1511965"/>
              <a:gd name="connsiteY31" fmla="*/ 943415 h 1857815"/>
              <a:gd name="connsiteX32" fmla="*/ 1176867 w 1511965"/>
              <a:gd name="connsiteY32" fmla="*/ 1066181 h 1857815"/>
              <a:gd name="connsiteX33" fmla="*/ 1274233 w 1511965"/>
              <a:gd name="connsiteY33" fmla="*/ 862981 h 1857815"/>
              <a:gd name="connsiteX34" fmla="*/ 1071033 w 1511965"/>
              <a:gd name="connsiteY34" fmla="*/ 672481 h 1857815"/>
              <a:gd name="connsiteX35" fmla="*/ 1092200 w 1511965"/>
              <a:gd name="connsiteY35" fmla="*/ 803715 h 1857815"/>
              <a:gd name="connsiteX36" fmla="*/ 733256 w 1511965"/>
              <a:gd name="connsiteY36" fmla="*/ 956421 h 1857815"/>
              <a:gd name="connsiteX37" fmla="*/ 849587 w 1511965"/>
              <a:gd name="connsiteY37" fmla="*/ 164722 h 1857815"/>
              <a:gd name="connsiteX38" fmla="*/ 961162 w 1511965"/>
              <a:gd name="connsiteY38" fmla="*/ 182501 h 1857815"/>
              <a:gd name="connsiteX39" fmla="*/ 780046 w 1511965"/>
              <a:gd name="connsiteY39" fmla="*/ 0 h 1857815"/>
              <a:gd name="connsiteX0" fmla="*/ 780046 w 1511965"/>
              <a:gd name="connsiteY0" fmla="*/ 0 h 1857815"/>
              <a:gd name="connsiteX1" fmla="*/ 592779 w 1511965"/>
              <a:gd name="connsiteY1" fmla="*/ 133666 h 1857815"/>
              <a:gd name="connsiteX2" fmla="*/ 686406 w 1511965"/>
              <a:gd name="connsiteY2" fmla="*/ 145455 h 1857815"/>
              <a:gd name="connsiteX3" fmla="*/ 606190 w 1511965"/>
              <a:gd name="connsiteY3" fmla="*/ 844737 h 1857815"/>
              <a:gd name="connsiteX4" fmla="*/ 475797 w 1511965"/>
              <a:gd name="connsiteY4" fmla="*/ 890896 h 1857815"/>
              <a:gd name="connsiteX5" fmla="*/ 135467 w 1511965"/>
              <a:gd name="connsiteY5" fmla="*/ 676715 h 1857815"/>
              <a:gd name="connsiteX6" fmla="*/ 232833 w 1511965"/>
              <a:gd name="connsiteY6" fmla="*/ 566648 h 1857815"/>
              <a:gd name="connsiteX7" fmla="*/ 0 w 1511965"/>
              <a:gd name="connsiteY7" fmla="*/ 621681 h 1857815"/>
              <a:gd name="connsiteX8" fmla="*/ 12700 w 1511965"/>
              <a:gd name="connsiteY8" fmla="*/ 884148 h 1857815"/>
              <a:gd name="connsiteX9" fmla="*/ 71967 w 1511965"/>
              <a:gd name="connsiteY9" fmla="*/ 803715 h 1857815"/>
              <a:gd name="connsiteX10" fmla="*/ 533400 w 1511965"/>
              <a:gd name="connsiteY10" fmla="*/ 1083115 h 1857815"/>
              <a:gd name="connsiteX11" fmla="*/ 564604 w 1511965"/>
              <a:gd name="connsiteY11" fmla="*/ 1266324 h 1857815"/>
              <a:gd name="connsiteX12" fmla="*/ 185601 w 1511965"/>
              <a:gd name="connsiteY12" fmla="*/ 1463349 h 1857815"/>
              <a:gd name="connsiteX13" fmla="*/ 122767 w 1511965"/>
              <a:gd name="connsiteY13" fmla="*/ 1366748 h 1857815"/>
              <a:gd name="connsiteX14" fmla="*/ 93133 w 1511965"/>
              <a:gd name="connsiteY14" fmla="*/ 1637681 h 1857815"/>
              <a:gd name="connsiteX15" fmla="*/ 304800 w 1511965"/>
              <a:gd name="connsiteY15" fmla="*/ 1654615 h 1857815"/>
              <a:gd name="connsiteX16" fmla="*/ 254000 w 1511965"/>
              <a:gd name="connsiteY16" fmla="*/ 1569948 h 1857815"/>
              <a:gd name="connsiteX17" fmla="*/ 605367 w 1511965"/>
              <a:gd name="connsiteY17" fmla="*/ 1387915 h 1857815"/>
              <a:gd name="connsiteX18" fmla="*/ 597567 w 1511965"/>
              <a:gd name="connsiteY18" fmla="*/ 1676355 h 1857815"/>
              <a:gd name="connsiteX19" fmla="*/ 501645 w 1511965"/>
              <a:gd name="connsiteY19" fmla="*/ 1682149 h 1857815"/>
              <a:gd name="connsiteX20" fmla="*/ 664633 w 1511965"/>
              <a:gd name="connsiteY20" fmla="*/ 1857815 h 1857815"/>
              <a:gd name="connsiteX21" fmla="*/ 854785 w 1511965"/>
              <a:gd name="connsiteY21" fmla="*/ 1693782 h 1857815"/>
              <a:gd name="connsiteX22" fmla="*/ 744826 w 1511965"/>
              <a:gd name="connsiteY22" fmla="*/ 1684249 h 1857815"/>
              <a:gd name="connsiteX23" fmla="*/ 748062 w 1511965"/>
              <a:gd name="connsiteY23" fmla="*/ 1404848 h 1857815"/>
              <a:gd name="connsiteX24" fmla="*/ 1333167 w 1511965"/>
              <a:gd name="connsiteY24" fmla="*/ 1477579 h 1857815"/>
              <a:gd name="connsiteX25" fmla="*/ 1321465 w 1511965"/>
              <a:gd name="connsiteY25" fmla="*/ 1600537 h 1857815"/>
              <a:gd name="connsiteX26" fmla="*/ 1511965 w 1511965"/>
              <a:gd name="connsiteY26" fmla="*/ 1431584 h 1857815"/>
              <a:gd name="connsiteX27" fmla="*/ 1337733 w 1511965"/>
              <a:gd name="connsiteY27" fmla="*/ 1227048 h 1857815"/>
              <a:gd name="connsiteX28" fmla="*/ 1334499 w 1511965"/>
              <a:gd name="connsiteY28" fmla="*/ 1341349 h 1857815"/>
              <a:gd name="connsiteX29" fmla="*/ 840348 w 1511965"/>
              <a:gd name="connsiteY29" fmla="*/ 1263110 h 1857815"/>
              <a:gd name="connsiteX30" fmla="*/ 783631 w 1511965"/>
              <a:gd name="connsiteY30" fmla="*/ 1093619 h 1857815"/>
              <a:gd name="connsiteX31" fmla="*/ 1143000 w 1511965"/>
              <a:gd name="connsiteY31" fmla="*/ 943415 h 1857815"/>
              <a:gd name="connsiteX32" fmla="*/ 1176867 w 1511965"/>
              <a:gd name="connsiteY32" fmla="*/ 1066181 h 1857815"/>
              <a:gd name="connsiteX33" fmla="*/ 1274233 w 1511965"/>
              <a:gd name="connsiteY33" fmla="*/ 862981 h 1857815"/>
              <a:gd name="connsiteX34" fmla="*/ 1071033 w 1511965"/>
              <a:gd name="connsiteY34" fmla="*/ 672481 h 1857815"/>
              <a:gd name="connsiteX35" fmla="*/ 1092200 w 1511965"/>
              <a:gd name="connsiteY35" fmla="*/ 803715 h 1857815"/>
              <a:gd name="connsiteX36" fmla="*/ 733256 w 1511965"/>
              <a:gd name="connsiteY36" fmla="*/ 956421 h 1857815"/>
              <a:gd name="connsiteX37" fmla="*/ 849587 w 1511965"/>
              <a:gd name="connsiteY37" fmla="*/ 164722 h 1857815"/>
              <a:gd name="connsiteX38" fmla="*/ 961162 w 1511965"/>
              <a:gd name="connsiteY38" fmla="*/ 182501 h 1857815"/>
              <a:gd name="connsiteX39" fmla="*/ 780046 w 1511965"/>
              <a:gd name="connsiteY39" fmla="*/ 0 h 1857815"/>
              <a:gd name="connsiteX0" fmla="*/ 780046 w 1511965"/>
              <a:gd name="connsiteY0" fmla="*/ 0 h 1857815"/>
              <a:gd name="connsiteX1" fmla="*/ 592779 w 1511965"/>
              <a:gd name="connsiteY1" fmla="*/ 133666 h 1857815"/>
              <a:gd name="connsiteX2" fmla="*/ 683370 w 1511965"/>
              <a:gd name="connsiteY2" fmla="*/ 239861 h 1857815"/>
              <a:gd name="connsiteX3" fmla="*/ 606190 w 1511965"/>
              <a:gd name="connsiteY3" fmla="*/ 844737 h 1857815"/>
              <a:gd name="connsiteX4" fmla="*/ 475797 w 1511965"/>
              <a:gd name="connsiteY4" fmla="*/ 890896 h 1857815"/>
              <a:gd name="connsiteX5" fmla="*/ 135467 w 1511965"/>
              <a:gd name="connsiteY5" fmla="*/ 676715 h 1857815"/>
              <a:gd name="connsiteX6" fmla="*/ 232833 w 1511965"/>
              <a:gd name="connsiteY6" fmla="*/ 566648 h 1857815"/>
              <a:gd name="connsiteX7" fmla="*/ 0 w 1511965"/>
              <a:gd name="connsiteY7" fmla="*/ 621681 h 1857815"/>
              <a:gd name="connsiteX8" fmla="*/ 12700 w 1511965"/>
              <a:gd name="connsiteY8" fmla="*/ 884148 h 1857815"/>
              <a:gd name="connsiteX9" fmla="*/ 71967 w 1511965"/>
              <a:gd name="connsiteY9" fmla="*/ 803715 h 1857815"/>
              <a:gd name="connsiteX10" fmla="*/ 533400 w 1511965"/>
              <a:gd name="connsiteY10" fmla="*/ 1083115 h 1857815"/>
              <a:gd name="connsiteX11" fmla="*/ 564604 w 1511965"/>
              <a:gd name="connsiteY11" fmla="*/ 1266324 h 1857815"/>
              <a:gd name="connsiteX12" fmla="*/ 185601 w 1511965"/>
              <a:gd name="connsiteY12" fmla="*/ 1463349 h 1857815"/>
              <a:gd name="connsiteX13" fmla="*/ 122767 w 1511965"/>
              <a:gd name="connsiteY13" fmla="*/ 1366748 h 1857815"/>
              <a:gd name="connsiteX14" fmla="*/ 93133 w 1511965"/>
              <a:gd name="connsiteY14" fmla="*/ 1637681 h 1857815"/>
              <a:gd name="connsiteX15" fmla="*/ 304800 w 1511965"/>
              <a:gd name="connsiteY15" fmla="*/ 1654615 h 1857815"/>
              <a:gd name="connsiteX16" fmla="*/ 254000 w 1511965"/>
              <a:gd name="connsiteY16" fmla="*/ 1569948 h 1857815"/>
              <a:gd name="connsiteX17" fmla="*/ 605367 w 1511965"/>
              <a:gd name="connsiteY17" fmla="*/ 1387915 h 1857815"/>
              <a:gd name="connsiteX18" fmla="*/ 597567 w 1511965"/>
              <a:gd name="connsiteY18" fmla="*/ 1676355 h 1857815"/>
              <a:gd name="connsiteX19" fmla="*/ 501645 w 1511965"/>
              <a:gd name="connsiteY19" fmla="*/ 1682149 h 1857815"/>
              <a:gd name="connsiteX20" fmla="*/ 664633 w 1511965"/>
              <a:gd name="connsiteY20" fmla="*/ 1857815 h 1857815"/>
              <a:gd name="connsiteX21" fmla="*/ 854785 w 1511965"/>
              <a:gd name="connsiteY21" fmla="*/ 1693782 h 1857815"/>
              <a:gd name="connsiteX22" fmla="*/ 744826 w 1511965"/>
              <a:gd name="connsiteY22" fmla="*/ 1684249 h 1857815"/>
              <a:gd name="connsiteX23" fmla="*/ 748062 w 1511965"/>
              <a:gd name="connsiteY23" fmla="*/ 1404848 h 1857815"/>
              <a:gd name="connsiteX24" fmla="*/ 1333167 w 1511965"/>
              <a:gd name="connsiteY24" fmla="*/ 1477579 h 1857815"/>
              <a:gd name="connsiteX25" fmla="*/ 1321465 w 1511965"/>
              <a:gd name="connsiteY25" fmla="*/ 1600537 h 1857815"/>
              <a:gd name="connsiteX26" fmla="*/ 1511965 w 1511965"/>
              <a:gd name="connsiteY26" fmla="*/ 1431584 h 1857815"/>
              <a:gd name="connsiteX27" fmla="*/ 1337733 w 1511965"/>
              <a:gd name="connsiteY27" fmla="*/ 1227048 h 1857815"/>
              <a:gd name="connsiteX28" fmla="*/ 1334499 w 1511965"/>
              <a:gd name="connsiteY28" fmla="*/ 1341349 h 1857815"/>
              <a:gd name="connsiteX29" fmla="*/ 840348 w 1511965"/>
              <a:gd name="connsiteY29" fmla="*/ 1263110 h 1857815"/>
              <a:gd name="connsiteX30" fmla="*/ 783631 w 1511965"/>
              <a:gd name="connsiteY30" fmla="*/ 1093619 h 1857815"/>
              <a:gd name="connsiteX31" fmla="*/ 1143000 w 1511965"/>
              <a:gd name="connsiteY31" fmla="*/ 943415 h 1857815"/>
              <a:gd name="connsiteX32" fmla="*/ 1176867 w 1511965"/>
              <a:gd name="connsiteY32" fmla="*/ 1066181 h 1857815"/>
              <a:gd name="connsiteX33" fmla="*/ 1274233 w 1511965"/>
              <a:gd name="connsiteY33" fmla="*/ 862981 h 1857815"/>
              <a:gd name="connsiteX34" fmla="*/ 1071033 w 1511965"/>
              <a:gd name="connsiteY34" fmla="*/ 672481 h 1857815"/>
              <a:gd name="connsiteX35" fmla="*/ 1092200 w 1511965"/>
              <a:gd name="connsiteY35" fmla="*/ 803715 h 1857815"/>
              <a:gd name="connsiteX36" fmla="*/ 733256 w 1511965"/>
              <a:gd name="connsiteY36" fmla="*/ 956421 h 1857815"/>
              <a:gd name="connsiteX37" fmla="*/ 849587 w 1511965"/>
              <a:gd name="connsiteY37" fmla="*/ 164722 h 1857815"/>
              <a:gd name="connsiteX38" fmla="*/ 961162 w 1511965"/>
              <a:gd name="connsiteY38" fmla="*/ 182501 h 1857815"/>
              <a:gd name="connsiteX39" fmla="*/ 780046 w 1511965"/>
              <a:gd name="connsiteY39" fmla="*/ 0 h 1857815"/>
              <a:gd name="connsiteX0" fmla="*/ 780046 w 1511965"/>
              <a:gd name="connsiteY0" fmla="*/ 0 h 1857815"/>
              <a:gd name="connsiteX1" fmla="*/ 592779 w 1511965"/>
              <a:gd name="connsiteY1" fmla="*/ 133666 h 1857815"/>
              <a:gd name="connsiteX2" fmla="*/ 683370 w 1511965"/>
              <a:gd name="connsiteY2" fmla="*/ 239861 h 1857815"/>
              <a:gd name="connsiteX3" fmla="*/ 606190 w 1511965"/>
              <a:gd name="connsiteY3" fmla="*/ 844737 h 1857815"/>
              <a:gd name="connsiteX4" fmla="*/ 475797 w 1511965"/>
              <a:gd name="connsiteY4" fmla="*/ 890896 h 1857815"/>
              <a:gd name="connsiteX5" fmla="*/ 135467 w 1511965"/>
              <a:gd name="connsiteY5" fmla="*/ 676715 h 1857815"/>
              <a:gd name="connsiteX6" fmla="*/ 232833 w 1511965"/>
              <a:gd name="connsiteY6" fmla="*/ 566648 h 1857815"/>
              <a:gd name="connsiteX7" fmla="*/ 0 w 1511965"/>
              <a:gd name="connsiteY7" fmla="*/ 621681 h 1857815"/>
              <a:gd name="connsiteX8" fmla="*/ 12700 w 1511965"/>
              <a:gd name="connsiteY8" fmla="*/ 884148 h 1857815"/>
              <a:gd name="connsiteX9" fmla="*/ 71967 w 1511965"/>
              <a:gd name="connsiteY9" fmla="*/ 803715 h 1857815"/>
              <a:gd name="connsiteX10" fmla="*/ 533400 w 1511965"/>
              <a:gd name="connsiteY10" fmla="*/ 1083115 h 1857815"/>
              <a:gd name="connsiteX11" fmla="*/ 564604 w 1511965"/>
              <a:gd name="connsiteY11" fmla="*/ 1266324 h 1857815"/>
              <a:gd name="connsiteX12" fmla="*/ 185601 w 1511965"/>
              <a:gd name="connsiteY12" fmla="*/ 1463349 h 1857815"/>
              <a:gd name="connsiteX13" fmla="*/ 122767 w 1511965"/>
              <a:gd name="connsiteY13" fmla="*/ 1366748 h 1857815"/>
              <a:gd name="connsiteX14" fmla="*/ 93133 w 1511965"/>
              <a:gd name="connsiteY14" fmla="*/ 1637681 h 1857815"/>
              <a:gd name="connsiteX15" fmla="*/ 304800 w 1511965"/>
              <a:gd name="connsiteY15" fmla="*/ 1654615 h 1857815"/>
              <a:gd name="connsiteX16" fmla="*/ 254000 w 1511965"/>
              <a:gd name="connsiteY16" fmla="*/ 1569948 h 1857815"/>
              <a:gd name="connsiteX17" fmla="*/ 605367 w 1511965"/>
              <a:gd name="connsiteY17" fmla="*/ 1387915 h 1857815"/>
              <a:gd name="connsiteX18" fmla="*/ 597567 w 1511965"/>
              <a:gd name="connsiteY18" fmla="*/ 1676355 h 1857815"/>
              <a:gd name="connsiteX19" fmla="*/ 501645 w 1511965"/>
              <a:gd name="connsiteY19" fmla="*/ 1682149 h 1857815"/>
              <a:gd name="connsiteX20" fmla="*/ 664633 w 1511965"/>
              <a:gd name="connsiteY20" fmla="*/ 1857815 h 1857815"/>
              <a:gd name="connsiteX21" fmla="*/ 854785 w 1511965"/>
              <a:gd name="connsiteY21" fmla="*/ 1693782 h 1857815"/>
              <a:gd name="connsiteX22" fmla="*/ 744826 w 1511965"/>
              <a:gd name="connsiteY22" fmla="*/ 1684249 h 1857815"/>
              <a:gd name="connsiteX23" fmla="*/ 748062 w 1511965"/>
              <a:gd name="connsiteY23" fmla="*/ 1404848 h 1857815"/>
              <a:gd name="connsiteX24" fmla="*/ 1333167 w 1511965"/>
              <a:gd name="connsiteY24" fmla="*/ 1477579 h 1857815"/>
              <a:gd name="connsiteX25" fmla="*/ 1321465 w 1511965"/>
              <a:gd name="connsiteY25" fmla="*/ 1600537 h 1857815"/>
              <a:gd name="connsiteX26" fmla="*/ 1511965 w 1511965"/>
              <a:gd name="connsiteY26" fmla="*/ 1431584 h 1857815"/>
              <a:gd name="connsiteX27" fmla="*/ 1337733 w 1511965"/>
              <a:gd name="connsiteY27" fmla="*/ 1227048 h 1857815"/>
              <a:gd name="connsiteX28" fmla="*/ 1334499 w 1511965"/>
              <a:gd name="connsiteY28" fmla="*/ 1341349 h 1857815"/>
              <a:gd name="connsiteX29" fmla="*/ 840348 w 1511965"/>
              <a:gd name="connsiteY29" fmla="*/ 1263110 h 1857815"/>
              <a:gd name="connsiteX30" fmla="*/ 783631 w 1511965"/>
              <a:gd name="connsiteY30" fmla="*/ 1093619 h 1857815"/>
              <a:gd name="connsiteX31" fmla="*/ 1143000 w 1511965"/>
              <a:gd name="connsiteY31" fmla="*/ 943415 h 1857815"/>
              <a:gd name="connsiteX32" fmla="*/ 1176867 w 1511965"/>
              <a:gd name="connsiteY32" fmla="*/ 1066181 h 1857815"/>
              <a:gd name="connsiteX33" fmla="*/ 1274233 w 1511965"/>
              <a:gd name="connsiteY33" fmla="*/ 862981 h 1857815"/>
              <a:gd name="connsiteX34" fmla="*/ 1071033 w 1511965"/>
              <a:gd name="connsiteY34" fmla="*/ 672481 h 1857815"/>
              <a:gd name="connsiteX35" fmla="*/ 1092200 w 1511965"/>
              <a:gd name="connsiteY35" fmla="*/ 803715 h 1857815"/>
              <a:gd name="connsiteX36" fmla="*/ 733256 w 1511965"/>
              <a:gd name="connsiteY36" fmla="*/ 956421 h 1857815"/>
              <a:gd name="connsiteX37" fmla="*/ 834405 w 1511965"/>
              <a:gd name="connsiteY37" fmla="*/ 262276 h 1857815"/>
              <a:gd name="connsiteX38" fmla="*/ 961162 w 1511965"/>
              <a:gd name="connsiteY38" fmla="*/ 182501 h 1857815"/>
              <a:gd name="connsiteX39" fmla="*/ 780046 w 1511965"/>
              <a:gd name="connsiteY39" fmla="*/ 0 h 1857815"/>
              <a:gd name="connsiteX0" fmla="*/ 792192 w 1511965"/>
              <a:gd name="connsiteY0" fmla="*/ 0 h 1757114"/>
              <a:gd name="connsiteX1" fmla="*/ 592779 w 1511965"/>
              <a:gd name="connsiteY1" fmla="*/ 32965 h 1757114"/>
              <a:gd name="connsiteX2" fmla="*/ 683370 w 1511965"/>
              <a:gd name="connsiteY2" fmla="*/ 139160 h 1757114"/>
              <a:gd name="connsiteX3" fmla="*/ 606190 w 1511965"/>
              <a:gd name="connsiteY3" fmla="*/ 744036 h 1757114"/>
              <a:gd name="connsiteX4" fmla="*/ 475797 w 1511965"/>
              <a:gd name="connsiteY4" fmla="*/ 790195 h 1757114"/>
              <a:gd name="connsiteX5" fmla="*/ 135467 w 1511965"/>
              <a:gd name="connsiteY5" fmla="*/ 576014 h 1757114"/>
              <a:gd name="connsiteX6" fmla="*/ 232833 w 1511965"/>
              <a:gd name="connsiteY6" fmla="*/ 465947 h 1757114"/>
              <a:gd name="connsiteX7" fmla="*/ 0 w 1511965"/>
              <a:gd name="connsiteY7" fmla="*/ 520980 h 1757114"/>
              <a:gd name="connsiteX8" fmla="*/ 12700 w 1511965"/>
              <a:gd name="connsiteY8" fmla="*/ 783447 h 1757114"/>
              <a:gd name="connsiteX9" fmla="*/ 71967 w 1511965"/>
              <a:gd name="connsiteY9" fmla="*/ 703014 h 1757114"/>
              <a:gd name="connsiteX10" fmla="*/ 533400 w 1511965"/>
              <a:gd name="connsiteY10" fmla="*/ 982414 h 1757114"/>
              <a:gd name="connsiteX11" fmla="*/ 564604 w 1511965"/>
              <a:gd name="connsiteY11" fmla="*/ 1165623 h 1757114"/>
              <a:gd name="connsiteX12" fmla="*/ 185601 w 1511965"/>
              <a:gd name="connsiteY12" fmla="*/ 1362648 h 1757114"/>
              <a:gd name="connsiteX13" fmla="*/ 122767 w 1511965"/>
              <a:gd name="connsiteY13" fmla="*/ 1266047 h 1757114"/>
              <a:gd name="connsiteX14" fmla="*/ 93133 w 1511965"/>
              <a:gd name="connsiteY14" fmla="*/ 1536980 h 1757114"/>
              <a:gd name="connsiteX15" fmla="*/ 304800 w 1511965"/>
              <a:gd name="connsiteY15" fmla="*/ 1553914 h 1757114"/>
              <a:gd name="connsiteX16" fmla="*/ 254000 w 1511965"/>
              <a:gd name="connsiteY16" fmla="*/ 1469247 h 1757114"/>
              <a:gd name="connsiteX17" fmla="*/ 605367 w 1511965"/>
              <a:gd name="connsiteY17" fmla="*/ 1287214 h 1757114"/>
              <a:gd name="connsiteX18" fmla="*/ 597567 w 1511965"/>
              <a:gd name="connsiteY18" fmla="*/ 1575654 h 1757114"/>
              <a:gd name="connsiteX19" fmla="*/ 501645 w 1511965"/>
              <a:gd name="connsiteY19" fmla="*/ 1581448 h 1757114"/>
              <a:gd name="connsiteX20" fmla="*/ 664633 w 1511965"/>
              <a:gd name="connsiteY20" fmla="*/ 1757114 h 1757114"/>
              <a:gd name="connsiteX21" fmla="*/ 854785 w 1511965"/>
              <a:gd name="connsiteY21" fmla="*/ 1593081 h 1757114"/>
              <a:gd name="connsiteX22" fmla="*/ 744826 w 1511965"/>
              <a:gd name="connsiteY22" fmla="*/ 1583548 h 1757114"/>
              <a:gd name="connsiteX23" fmla="*/ 748062 w 1511965"/>
              <a:gd name="connsiteY23" fmla="*/ 1304147 h 1757114"/>
              <a:gd name="connsiteX24" fmla="*/ 1333167 w 1511965"/>
              <a:gd name="connsiteY24" fmla="*/ 1376878 h 1757114"/>
              <a:gd name="connsiteX25" fmla="*/ 1321465 w 1511965"/>
              <a:gd name="connsiteY25" fmla="*/ 1499836 h 1757114"/>
              <a:gd name="connsiteX26" fmla="*/ 1511965 w 1511965"/>
              <a:gd name="connsiteY26" fmla="*/ 1330883 h 1757114"/>
              <a:gd name="connsiteX27" fmla="*/ 1337733 w 1511965"/>
              <a:gd name="connsiteY27" fmla="*/ 1126347 h 1757114"/>
              <a:gd name="connsiteX28" fmla="*/ 1334499 w 1511965"/>
              <a:gd name="connsiteY28" fmla="*/ 1240648 h 1757114"/>
              <a:gd name="connsiteX29" fmla="*/ 840348 w 1511965"/>
              <a:gd name="connsiteY29" fmla="*/ 1162409 h 1757114"/>
              <a:gd name="connsiteX30" fmla="*/ 783631 w 1511965"/>
              <a:gd name="connsiteY30" fmla="*/ 992918 h 1757114"/>
              <a:gd name="connsiteX31" fmla="*/ 1143000 w 1511965"/>
              <a:gd name="connsiteY31" fmla="*/ 842714 h 1757114"/>
              <a:gd name="connsiteX32" fmla="*/ 1176867 w 1511965"/>
              <a:gd name="connsiteY32" fmla="*/ 965480 h 1757114"/>
              <a:gd name="connsiteX33" fmla="*/ 1274233 w 1511965"/>
              <a:gd name="connsiteY33" fmla="*/ 762280 h 1757114"/>
              <a:gd name="connsiteX34" fmla="*/ 1071033 w 1511965"/>
              <a:gd name="connsiteY34" fmla="*/ 571780 h 1757114"/>
              <a:gd name="connsiteX35" fmla="*/ 1092200 w 1511965"/>
              <a:gd name="connsiteY35" fmla="*/ 703014 h 1757114"/>
              <a:gd name="connsiteX36" fmla="*/ 733256 w 1511965"/>
              <a:gd name="connsiteY36" fmla="*/ 855720 h 1757114"/>
              <a:gd name="connsiteX37" fmla="*/ 834405 w 1511965"/>
              <a:gd name="connsiteY37" fmla="*/ 161575 h 1757114"/>
              <a:gd name="connsiteX38" fmla="*/ 961162 w 1511965"/>
              <a:gd name="connsiteY38" fmla="*/ 81800 h 1757114"/>
              <a:gd name="connsiteX39" fmla="*/ 792192 w 1511965"/>
              <a:gd name="connsiteY39" fmla="*/ 0 h 1757114"/>
              <a:gd name="connsiteX0" fmla="*/ 792192 w 1511965"/>
              <a:gd name="connsiteY0" fmla="*/ 0 h 1757114"/>
              <a:gd name="connsiteX1" fmla="*/ 574560 w 1511965"/>
              <a:gd name="connsiteY1" fmla="*/ 117932 h 1757114"/>
              <a:gd name="connsiteX2" fmla="*/ 683370 w 1511965"/>
              <a:gd name="connsiteY2" fmla="*/ 139160 h 1757114"/>
              <a:gd name="connsiteX3" fmla="*/ 606190 w 1511965"/>
              <a:gd name="connsiteY3" fmla="*/ 744036 h 1757114"/>
              <a:gd name="connsiteX4" fmla="*/ 475797 w 1511965"/>
              <a:gd name="connsiteY4" fmla="*/ 790195 h 1757114"/>
              <a:gd name="connsiteX5" fmla="*/ 135467 w 1511965"/>
              <a:gd name="connsiteY5" fmla="*/ 576014 h 1757114"/>
              <a:gd name="connsiteX6" fmla="*/ 232833 w 1511965"/>
              <a:gd name="connsiteY6" fmla="*/ 465947 h 1757114"/>
              <a:gd name="connsiteX7" fmla="*/ 0 w 1511965"/>
              <a:gd name="connsiteY7" fmla="*/ 520980 h 1757114"/>
              <a:gd name="connsiteX8" fmla="*/ 12700 w 1511965"/>
              <a:gd name="connsiteY8" fmla="*/ 783447 h 1757114"/>
              <a:gd name="connsiteX9" fmla="*/ 71967 w 1511965"/>
              <a:gd name="connsiteY9" fmla="*/ 703014 h 1757114"/>
              <a:gd name="connsiteX10" fmla="*/ 533400 w 1511965"/>
              <a:gd name="connsiteY10" fmla="*/ 982414 h 1757114"/>
              <a:gd name="connsiteX11" fmla="*/ 564604 w 1511965"/>
              <a:gd name="connsiteY11" fmla="*/ 1165623 h 1757114"/>
              <a:gd name="connsiteX12" fmla="*/ 185601 w 1511965"/>
              <a:gd name="connsiteY12" fmla="*/ 1362648 h 1757114"/>
              <a:gd name="connsiteX13" fmla="*/ 122767 w 1511965"/>
              <a:gd name="connsiteY13" fmla="*/ 1266047 h 1757114"/>
              <a:gd name="connsiteX14" fmla="*/ 93133 w 1511965"/>
              <a:gd name="connsiteY14" fmla="*/ 1536980 h 1757114"/>
              <a:gd name="connsiteX15" fmla="*/ 304800 w 1511965"/>
              <a:gd name="connsiteY15" fmla="*/ 1553914 h 1757114"/>
              <a:gd name="connsiteX16" fmla="*/ 254000 w 1511965"/>
              <a:gd name="connsiteY16" fmla="*/ 1469247 h 1757114"/>
              <a:gd name="connsiteX17" fmla="*/ 605367 w 1511965"/>
              <a:gd name="connsiteY17" fmla="*/ 1287214 h 1757114"/>
              <a:gd name="connsiteX18" fmla="*/ 597567 w 1511965"/>
              <a:gd name="connsiteY18" fmla="*/ 1575654 h 1757114"/>
              <a:gd name="connsiteX19" fmla="*/ 501645 w 1511965"/>
              <a:gd name="connsiteY19" fmla="*/ 1581448 h 1757114"/>
              <a:gd name="connsiteX20" fmla="*/ 664633 w 1511965"/>
              <a:gd name="connsiteY20" fmla="*/ 1757114 h 1757114"/>
              <a:gd name="connsiteX21" fmla="*/ 854785 w 1511965"/>
              <a:gd name="connsiteY21" fmla="*/ 1593081 h 1757114"/>
              <a:gd name="connsiteX22" fmla="*/ 744826 w 1511965"/>
              <a:gd name="connsiteY22" fmla="*/ 1583548 h 1757114"/>
              <a:gd name="connsiteX23" fmla="*/ 748062 w 1511965"/>
              <a:gd name="connsiteY23" fmla="*/ 1304147 h 1757114"/>
              <a:gd name="connsiteX24" fmla="*/ 1333167 w 1511965"/>
              <a:gd name="connsiteY24" fmla="*/ 1376878 h 1757114"/>
              <a:gd name="connsiteX25" fmla="*/ 1321465 w 1511965"/>
              <a:gd name="connsiteY25" fmla="*/ 1499836 h 1757114"/>
              <a:gd name="connsiteX26" fmla="*/ 1511965 w 1511965"/>
              <a:gd name="connsiteY26" fmla="*/ 1330883 h 1757114"/>
              <a:gd name="connsiteX27" fmla="*/ 1337733 w 1511965"/>
              <a:gd name="connsiteY27" fmla="*/ 1126347 h 1757114"/>
              <a:gd name="connsiteX28" fmla="*/ 1334499 w 1511965"/>
              <a:gd name="connsiteY28" fmla="*/ 1240648 h 1757114"/>
              <a:gd name="connsiteX29" fmla="*/ 840348 w 1511965"/>
              <a:gd name="connsiteY29" fmla="*/ 1162409 h 1757114"/>
              <a:gd name="connsiteX30" fmla="*/ 783631 w 1511965"/>
              <a:gd name="connsiteY30" fmla="*/ 992918 h 1757114"/>
              <a:gd name="connsiteX31" fmla="*/ 1143000 w 1511965"/>
              <a:gd name="connsiteY31" fmla="*/ 842714 h 1757114"/>
              <a:gd name="connsiteX32" fmla="*/ 1176867 w 1511965"/>
              <a:gd name="connsiteY32" fmla="*/ 965480 h 1757114"/>
              <a:gd name="connsiteX33" fmla="*/ 1274233 w 1511965"/>
              <a:gd name="connsiteY33" fmla="*/ 762280 h 1757114"/>
              <a:gd name="connsiteX34" fmla="*/ 1071033 w 1511965"/>
              <a:gd name="connsiteY34" fmla="*/ 571780 h 1757114"/>
              <a:gd name="connsiteX35" fmla="*/ 1092200 w 1511965"/>
              <a:gd name="connsiteY35" fmla="*/ 703014 h 1757114"/>
              <a:gd name="connsiteX36" fmla="*/ 733256 w 1511965"/>
              <a:gd name="connsiteY36" fmla="*/ 855720 h 1757114"/>
              <a:gd name="connsiteX37" fmla="*/ 834405 w 1511965"/>
              <a:gd name="connsiteY37" fmla="*/ 161575 h 1757114"/>
              <a:gd name="connsiteX38" fmla="*/ 961162 w 1511965"/>
              <a:gd name="connsiteY38" fmla="*/ 81800 h 1757114"/>
              <a:gd name="connsiteX39" fmla="*/ 792192 w 1511965"/>
              <a:gd name="connsiteY39" fmla="*/ 0 h 1757114"/>
              <a:gd name="connsiteX0" fmla="*/ 792192 w 1511965"/>
              <a:gd name="connsiteY0" fmla="*/ 0 h 1757114"/>
              <a:gd name="connsiteX1" fmla="*/ 574560 w 1511965"/>
              <a:gd name="connsiteY1" fmla="*/ 117932 h 1757114"/>
              <a:gd name="connsiteX2" fmla="*/ 683370 w 1511965"/>
              <a:gd name="connsiteY2" fmla="*/ 139160 h 1757114"/>
              <a:gd name="connsiteX3" fmla="*/ 606190 w 1511965"/>
              <a:gd name="connsiteY3" fmla="*/ 744036 h 1757114"/>
              <a:gd name="connsiteX4" fmla="*/ 475797 w 1511965"/>
              <a:gd name="connsiteY4" fmla="*/ 790195 h 1757114"/>
              <a:gd name="connsiteX5" fmla="*/ 135467 w 1511965"/>
              <a:gd name="connsiteY5" fmla="*/ 576014 h 1757114"/>
              <a:gd name="connsiteX6" fmla="*/ 232833 w 1511965"/>
              <a:gd name="connsiteY6" fmla="*/ 465947 h 1757114"/>
              <a:gd name="connsiteX7" fmla="*/ 0 w 1511965"/>
              <a:gd name="connsiteY7" fmla="*/ 520980 h 1757114"/>
              <a:gd name="connsiteX8" fmla="*/ 12700 w 1511965"/>
              <a:gd name="connsiteY8" fmla="*/ 783447 h 1757114"/>
              <a:gd name="connsiteX9" fmla="*/ 71967 w 1511965"/>
              <a:gd name="connsiteY9" fmla="*/ 703014 h 1757114"/>
              <a:gd name="connsiteX10" fmla="*/ 533400 w 1511965"/>
              <a:gd name="connsiteY10" fmla="*/ 982414 h 1757114"/>
              <a:gd name="connsiteX11" fmla="*/ 564604 w 1511965"/>
              <a:gd name="connsiteY11" fmla="*/ 1165623 h 1757114"/>
              <a:gd name="connsiteX12" fmla="*/ 185601 w 1511965"/>
              <a:gd name="connsiteY12" fmla="*/ 1362648 h 1757114"/>
              <a:gd name="connsiteX13" fmla="*/ 122767 w 1511965"/>
              <a:gd name="connsiteY13" fmla="*/ 1266047 h 1757114"/>
              <a:gd name="connsiteX14" fmla="*/ 93133 w 1511965"/>
              <a:gd name="connsiteY14" fmla="*/ 1536980 h 1757114"/>
              <a:gd name="connsiteX15" fmla="*/ 304800 w 1511965"/>
              <a:gd name="connsiteY15" fmla="*/ 1553914 h 1757114"/>
              <a:gd name="connsiteX16" fmla="*/ 254000 w 1511965"/>
              <a:gd name="connsiteY16" fmla="*/ 1469247 h 1757114"/>
              <a:gd name="connsiteX17" fmla="*/ 605367 w 1511965"/>
              <a:gd name="connsiteY17" fmla="*/ 1287214 h 1757114"/>
              <a:gd name="connsiteX18" fmla="*/ 597567 w 1511965"/>
              <a:gd name="connsiteY18" fmla="*/ 1575654 h 1757114"/>
              <a:gd name="connsiteX19" fmla="*/ 501645 w 1511965"/>
              <a:gd name="connsiteY19" fmla="*/ 1581448 h 1757114"/>
              <a:gd name="connsiteX20" fmla="*/ 664633 w 1511965"/>
              <a:gd name="connsiteY20" fmla="*/ 1757114 h 1757114"/>
              <a:gd name="connsiteX21" fmla="*/ 854785 w 1511965"/>
              <a:gd name="connsiteY21" fmla="*/ 1593081 h 1757114"/>
              <a:gd name="connsiteX22" fmla="*/ 744826 w 1511965"/>
              <a:gd name="connsiteY22" fmla="*/ 1583548 h 1757114"/>
              <a:gd name="connsiteX23" fmla="*/ 748062 w 1511965"/>
              <a:gd name="connsiteY23" fmla="*/ 1304147 h 1757114"/>
              <a:gd name="connsiteX24" fmla="*/ 1333167 w 1511965"/>
              <a:gd name="connsiteY24" fmla="*/ 1376878 h 1757114"/>
              <a:gd name="connsiteX25" fmla="*/ 1321465 w 1511965"/>
              <a:gd name="connsiteY25" fmla="*/ 1499836 h 1757114"/>
              <a:gd name="connsiteX26" fmla="*/ 1511965 w 1511965"/>
              <a:gd name="connsiteY26" fmla="*/ 1330883 h 1757114"/>
              <a:gd name="connsiteX27" fmla="*/ 1337733 w 1511965"/>
              <a:gd name="connsiteY27" fmla="*/ 1126347 h 1757114"/>
              <a:gd name="connsiteX28" fmla="*/ 1334499 w 1511965"/>
              <a:gd name="connsiteY28" fmla="*/ 1240648 h 1757114"/>
              <a:gd name="connsiteX29" fmla="*/ 840348 w 1511965"/>
              <a:gd name="connsiteY29" fmla="*/ 1162409 h 1757114"/>
              <a:gd name="connsiteX30" fmla="*/ 783631 w 1511965"/>
              <a:gd name="connsiteY30" fmla="*/ 992918 h 1757114"/>
              <a:gd name="connsiteX31" fmla="*/ 1143000 w 1511965"/>
              <a:gd name="connsiteY31" fmla="*/ 842714 h 1757114"/>
              <a:gd name="connsiteX32" fmla="*/ 1176867 w 1511965"/>
              <a:gd name="connsiteY32" fmla="*/ 965480 h 1757114"/>
              <a:gd name="connsiteX33" fmla="*/ 1274233 w 1511965"/>
              <a:gd name="connsiteY33" fmla="*/ 762280 h 1757114"/>
              <a:gd name="connsiteX34" fmla="*/ 1071033 w 1511965"/>
              <a:gd name="connsiteY34" fmla="*/ 571780 h 1757114"/>
              <a:gd name="connsiteX35" fmla="*/ 1092200 w 1511965"/>
              <a:gd name="connsiteY35" fmla="*/ 703014 h 1757114"/>
              <a:gd name="connsiteX36" fmla="*/ 733256 w 1511965"/>
              <a:gd name="connsiteY36" fmla="*/ 855720 h 1757114"/>
              <a:gd name="connsiteX37" fmla="*/ 834405 w 1511965"/>
              <a:gd name="connsiteY37" fmla="*/ 161575 h 1757114"/>
              <a:gd name="connsiteX38" fmla="*/ 945980 w 1511965"/>
              <a:gd name="connsiteY38" fmla="*/ 169913 h 1757114"/>
              <a:gd name="connsiteX39" fmla="*/ 792192 w 1511965"/>
              <a:gd name="connsiteY39" fmla="*/ 0 h 1757114"/>
              <a:gd name="connsiteX0" fmla="*/ 792192 w 1511965"/>
              <a:gd name="connsiteY0" fmla="*/ 0 h 1757114"/>
              <a:gd name="connsiteX1" fmla="*/ 574560 w 1511965"/>
              <a:gd name="connsiteY1" fmla="*/ 117932 h 1757114"/>
              <a:gd name="connsiteX2" fmla="*/ 683370 w 1511965"/>
              <a:gd name="connsiteY2" fmla="*/ 139160 h 1757114"/>
              <a:gd name="connsiteX3" fmla="*/ 606190 w 1511965"/>
              <a:gd name="connsiteY3" fmla="*/ 744036 h 1757114"/>
              <a:gd name="connsiteX4" fmla="*/ 475797 w 1511965"/>
              <a:gd name="connsiteY4" fmla="*/ 790195 h 1757114"/>
              <a:gd name="connsiteX5" fmla="*/ 135467 w 1511965"/>
              <a:gd name="connsiteY5" fmla="*/ 576014 h 1757114"/>
              <a:gd name="connsiteX6" fmla="*/ 232833 w 1511965"/>
              <a:gd name="connsiteY6" fmla="*/ 465947 h 1757114"/>
              <a:gd name="connsiteX7" fmla="*/ 0 w 1511965"/>
              <a:gd name="connsiteY7" fmla="*/ 520980 h 1757114"/>
              <a:gd name="connsiteX8" fmla="*/ 12700 w 1511965"/>
              <a:gd name="connsiteY8" fmla="*/ 783447 h 1757114"/>
              <a:gd name="connsiteX9" fmla="*/ 71967 w 1511965"/>
              <a:gd name="connsiteY9" fmla="*/ 703014 h 1757114"/>
              <a:gd name="connsiteX10" fmla="*/ 533400 w 1511965"/>
              <a:gd name="connsiteY10" fmla="*/ 982414 h 1757114"/>
              <a:gd name="connsiteX11" fmla="*/ 564604 w 1511965"/>
              <a:gd name="connsiteY11" fmla="*/ 1165623 h 1757114"/>
              <a:gd name="connsiteX12" fmla="*/ 185601 w 1511965"/>
              <a:gd name="connsiteY12" fmla="*/ 1362648 h 1757114"/>
              <a:gd name="connsiteX13" fmla="*/ 122767 w 1511965"/>
              <a:gd name="connsiteY13" fmla="*/ 1266047 h 1757114"/>
              <a:gd name="connsiteX14" fmla="*/ 93133 w 1511965"/>
              <a:gd name="connsiteY14" fmla="*/ 1536980 h 1757114"/>
              <a:gd name="connsiteX15" fmla="*/ 304800 w 1511965"/>
              <a:gd name="connsiteY15" fmla="*/ 1553914 h 1757114"/>
              <a:gd name="connsiteX16" fmla="*/ 254000 w 1511965"/>
              <a:gd name="connsiteY16" fmla="*/ 1469247 h 1757114"/>
              <a:gd name="connsiteX17" fmla="*/ 605367 w 1511965"/>
              <a:gd name="connsiteY17" fmla="*/ 1287214 h 1757114"/>
              <a:gd name="connsiteX18" fmla="*/ 597567 w 1511965"/>
              <a:gd name="connsiteY18" fmla="*/ 1575654 h 1757114"/>
              <a:gd name="connsiteX19" fmla="*/ 501645 w 1511965"/>
              <a:gd name="connsiteY19" fmla="*/ 1581448 h 1757114"/>
              <a:gd name="connsiteX20" fmla="*/ 664633 w 1511965"/>
              <a:gd name="connsiteY20" fmla="*/ 1757114 h 1757114"/>
              <a:gd name="connsiteX21" fmla="*/ 854785 w 1511965"/>
              <a:gd name="connsiteY21" fmla="*/ 1593081 h 1757114"/>
              <a:gd name="connsiteX22" fmla="*/ 744826 w 1511965"/>
              <a:gd name="connsiteY22" fmla="*/ 1583548 h 1757114"/>
              <a:gd name="connsiteX23" fmla="*/ 748062 w 1511965"/>
              <a:gd name="connsiteY23" fmla="*/ 1304147 h 1757114"/>
              <a:gd name="connsiteX24" fmla="*/ 1333167 w 1511965"/>
              <a:gd name="connsiteY24" fmla="*/ 1376878 h 1757114"/>
              <a:gd name="connsiteX25" fmla="*/ 1321465 w 1511965"/>
              <a:gd name="connsiteY25" fmla="*/ 1499836 h 1757114"/>
              <a:gd name="connsiteX26" fmla="*/ 1511965 w 1511965"/>
              <a:gd name="connsiteY26" fmla="*/ 1330883 h 1757114"/>
              <a:gd name="connsiteX27" fmla="*/ 1337733 w 1511965"/>
              <a:gd name="connsiteY27" fmla="*/ 1126347 h 1757114"/>
              <a:gd name="connsiteX28" fmla="*/ 1334499 w 1511965"/>
              <a:gd name="connsiteY28" fmla="*/ 1240648 h 1757114"/>
              <a:gd name="connsiteX29" fmla="*/ 840348 w 1511965"/>
              <a:gd name="connsiteY29" fmla="*/ 1162409 h 1757114"/>
              <a:gd name="connsiteX30" fmla="*/ 783631 w 1511965"/>
              <a:gd name="connsiteY30" fmla="*/ 992918 h 1757114"/>
              <a:gd name="connsiteX31" fmla="*/ 1143000 w 1511965"/>
              <a:gd name="connsiteY31" fmla="*/ 842714 h 1757114"/>
              <a:gd name="connsiteX32" fmla="*/ 1176867 w 1511965"/>
              <a:gd name="connsiteY32" fmla="*/ 965480 h 1757114"/>
              <a:gd name="connsiteX33" fmla="*/ 1274233 w 1511965"/>
              <a:gd name="connsiteY33" fmla="*/ 762280 h 1757114"/>
              <a:gd name="connsiteX34" fmla="*/ 1071033 w 1511965"/>
              <a:gd name="connsiteY34" fmla="*/ 571780 h 1757114"/>
              <a:gd name="connsiteX35" fmla="*/ 1092200 w 1511965"/>
              <a:gd name="connsiteY35" fmla="*/ 703014 h 1757114"/>
              <a:gd name="connsiteX36" fmla="*/ 733256 w 1511965"/>
              <a:gd name="connsiteY36" fmla="*/ 855720 h 1757114"/>
              <a:gd name="connsiteX37" fmla="*/ 834405 w 1511965"/>
              <a:gd name="connsiteY37" fmla="*/ 161575 h 1757114"/>
              <a:gd name="connsiteX38" fmla="*/ 942943 w 1511965"/>
              <a:gd name="connsiteY38" fmla="*/ 185648 h 1757114"/>
              <a:gd name="connsiteX39" fmla="*/ 792192 w 1511965"/>
              <a:gd name="connsiteY39" fmla="*/ 0 h 1757114"/>
              <a:gd name="connsiteX0" fmla="*/ 792192 w 1511965"/>
              <a:gd name="connsiteY0" fmla="*/ 0 h 1757114"/>
              <a:gd name="connsiteX1" fmla="*/ 574560 w 1511965"/>
              <a:gd name="connsiteY1" fmla="*/ 117932 h 1757114"/>
              <a:gd name="connsiteX2" fmla="*/ 683370 w 1511965"/>
              <a:gd name="connsiteY2" fmla="*/ 139160 h 1757114"/>
              <a:gd name="connsiteX3" fmla="*/ 606190 w 1511965"/>
              <a:gd name="connsiteY3" fmla="*/ 744036 h 1757114"/>
              <a:gd name="connsiteX4" fmla="*/ 475797 w 1511965"/>
              <a:gd name="connsiteY4" fmla="*/ 790195 h 1757114"/>
              <a:gd name="connsiteX5" fmla="*/ 135467 w 1511965"/>
              <a:gd name="connsiteY5" fmla="*/ 576014 h 1757114"/>
              <a:gd name="connsiteX6" fmla="*/ 232833 w 1511965"/>
              <a:gd name="connsiteY6" fmla="*/ 465947 h 1757114"/>
              <a:gd name="connsiteX7" fmla="*/ 0 w 1511965"/>
              <a:gd name="connsiteY7" fmla="*/ 520980 h 1757114"/>
              <a:gd name="connsiteX8" fmla="*/ 12700 w 1511965"/>
              <a:gd name="connsiteY8" fmla="*/ 783447 h 1757114"/>
              <a:gd name="connsiteX9" fmla="*/ 71967 w 1511965"/>
              <a:gd name="connsiteY9" fmla="*/ 703014 h 1757114"/>
              <a:gd name="connsiteX10" fmla="*/ 533400 w 1511965"/>
              <a:gd name="connsiteY10" fmla="*/ 982414 h 1757114"/>
              <a:gd name="connsiteX11" fmla="*/ 564604 w 1511965"/>
              <a:gd name="connsiteY11" fmla="*/ 1165623 h 1757114"/>
              <a:gd name="connsiteX12" fmla="*/ 185601 w 1511965"/>
              <a:gd name="connsiteY12" fmla="*/ 1362648 h 1757114"/>
              <a:gd name="connsiteX13" fmla="*/ 122767 w 1511965"/>
              <a:gd name="connsiteY13" fmla="*/ 1266047 h 1757114"/>
              <a:gd name="connsiteX14" fmla="*/ 93133 w 1511965"/>
              <a:gd name="connsiteY14" fmla="*/ 1536980 h 1757114"/>
              <a:gd name="connsiteX15" fmla="*/ 304800 w 1511965"/>
              <a:gd name="connsiteY15" fmla="*/ 1553914 h 1757114"/>
              <a:gd name="connsiteX16" fmla="*/ 254000 w 1511965"/>
              <a:gd name="connsiteY16" fmla="*/ 1469247 h 1757114"/>
              <a:gd name="connsiteX17" fmla="*/ 605367 w 1511965"/>
              <a:gd name="connsiteY17" fmla="*/ 1287214 h 1757114"/>
              <a:gd name="connsiteX18" fmla="*/ 597567 w 1511965"/>
              <a:gd name="connsiteY18" fmla="*/ 1575654 h 1757114"/>
              <a:gd name="connsiteX19" fmla="*/ 501645 w 1511965"/>
              <a:gd name="connsiteY19" fmla="*/ 1581448 h 1757114"/>
              <a:gd name="connsiteX20" fmla="*/ 664633 w 1511965"/>
              <a:gd name="connsiteY20" fmla="*/ 1757114 h 1757114"/>
              <a:gd name="connsiteX21" fmla="*/ 854785 w 1511965"/>
              <a:gd name="connsiteY21" fmla="*/ 1593081 h 1757114"/>
              <a:gd name="connsiteX22" fmla="*/ 744826 w 1511965"/>
              <a:gd name="connsiteY22" fmla="*/ 1583548 h 1757114"/>
              <a:gd name="connsiteX23" fmla="*/ 748062 w 1511965"/>
              <a:gd name="connsiteY23" fmla="*/ 1304147 h 1757114"/>
              <a:gd name="connsiteX24" fmla="*/ 1333167 w 1511965"/>
              <a:gd name="connsiteY24" fmla="*/ 1376878 h 1757114"/>
              <a:gd name="connsiteX25" fmla="*/ 1321465 w 1511965"/>
              <a:gd name="connsiteY25" fmla="*/ 1499836 h 1757114"/>
              <a:gd name="connsiteX26" fmla="*/ 1511965 w 1511965"/>
              <a:gd name="connsiteY26" fmla="*/ 1330883 h 1757114"/>
              <a:gd name="connsiteX27" fmla="*/ 1337733 w 1511965"/>
              <a:gd name="connsiteY27" fmla="*/ 1126347 h 1757114"/>
              <a:gd name="connsiteX28" fmla="*/ 1334499 w 1511965"/>
              <a:gd name="connsiteY28" fmla="*/ 1240648 h 1757114"/>
              <a:gd name="connsiteX29" fmla="*/ 840348 w 1511965"/>
              <a:gd name="connsiteY29" fmla="*/ 1162409 h 1757114"/>
              <a:gd name="connsiteX30" fmla="*/ 783631 w 1511965"/>
              <a:gd name="connsiteY30" fmla="*/ 992918 h 1757114"/>
              <a:gd name="connsiteX31" fmla="*/ 1143000 w 1511965"/>
              <a:gd name="connsiteY31" fmla="*/ 842714 h 1757114"/>
              <a:gd name="connsiteX32" fmla="*/ 1176867 w 1511965"/>
              <a:gd name="connsiteY32" fmla="*/ 965480 h 1757114"/>
              <a:gd name="connsiteX33" fmla="*/ 1274233 w 1511965"/>
              <a:gd name="connsiteY33" fmla="*/ 762280 h 1757114"/>
              <a:gd name="connsiteX34" fmla="*/ 1071033 w 1511965"/>
              <a:gd name="connsiteY34" fmla="*/ 571780 h 1757114"/>
              <a:gd name="connsiteX35" fmla="*/ 1092200 w 1511965"/>
              <a:gd name="connsiteY35" fmla="*/ 703014 h 1757114"/>
              <a:gd name="connsiteX36" fmla="*/ 733256 w 1511965"/>
              <a:gd name="connsiteY36" fmla="*/ 855720 h 1757114"/>
              <a:gd name="connsiteX37" fmla="*/ 834405 w 1511965"/>
              <a:gd name="connsiteY37" fmla="*/ 161575 h 1757114"/>
              <a:gd name="connsiteX38" fmla="*/ 942943 w 1511965"/>
              <a:gd name="connsiteY38" fmla="*/ 185648 h 1757114"/>
              <a:gd name="connsiteX39" fmla="*/ 792192 w 1511965"/>
              <a:gd name="connsiteY39" fmla="*/ 0 h 1757114"/>
              <a:gd name="connsiteX0" fmla="*/ 792192 w 1511965"/>
              <a:gd name="connsiteY0" fmla="*/ 0 h 1757114"/>
              <a:gd name="connsiteX1" fmla="*/ 574560 w 1511965"/>
              <a:gd name="connsiteY1" fmla="*/ 117932 h 1757114"/>
              <a:gd name="connsiteX2" fmla="*/ 683370 w 1511965"/>
              <a:gd name="connsiteY2" fmla="*/ 139160 h 1757114"/>
              <a:gd name="connsiteX3" fmla="*/ 606190 w 1511965"/>
              <a:gd name="connsiteY3" fmla="*/ 744036 h 1757114"/>
              <a:gd name="connsiteX4" fmla="*/ 475797 w 1511965"/>
              <a:gd name="connsiteY4" fmla="*/ 790195 h 1757114"/>
              <a:gd name="connsiteX5" fmla="*/ 135467 w 1511965"/>
              <a:gd name="connsiteY5" fmla="*/ 576014 h 1757114"/>
              <a:gd name="connsiteX6" fmla="*/ 232833 w 1511965"/>
              <a:gd name="connsiteY6" fmla="*/ 465947 h 1757114"/>
              <a:gd name="connsiteX7" fmla="*/ 0 w 1511965"/>
              <a:gd name="connsiteY7" fmla="*/ 520980 h 1757114"/>
              <a:gd name="connsiteX8" fmla="*/ 12700 w 1511965"/>
              <a:gd name="connsiteY8" fmla="*/ 783447 h 1757114"/>
              <a:gd name="connsiteX9" fmla="*/ 71967 w 1511965"/>
              <a:gd name="connsiteY9" fmla="*/ 703014 h 1757114"/>
              <a:gd name="connsiteX10" fmla="*/ 533400 w 1511965"/>
              <a:gd name="connsiteY10" fmla="*/ 982414 h 1757114"/>
              <a:gd name="connsiteX11" fmla="*/ 564604 w 1511965"/>
              <a:gd name="connsiteY11" fmla="*/ 1165623 h 1757114"/>
              <a:gd name="connsiteX12" fmla="*/ 185601 w 1511965"/>
              <a:gd name="connsiteY12" fmla="*/ 1362648 h 1757114"/>
              <a:gd name="connsiteX13" fmla="*/ 122767 w 1511965"/>
              <a:gd name="connsiteY13" fmla="*/ 1266047 h 1757114"/>
              <a:gd name="connsiteX14" fmla="*/ 93133 w 1511965"/>
              <a:gd name="connsiteY14" fmla="*/ 1536980 h 1757114"/>
              <a:gd name="connsiteX15" fmla="*/ 304800 w 1511965"/>
              <a:gd name="connsiteY15" fmla="*/ 1553914 h 1757114"/>
              <a:gd name="connsiteX16" fmla="*/ 254000 w 1511965"/>
              <a:gd name="connsiteY16" fmla="*/ 1469247 h 1757114"/>
              <a:gd name="connsiteX17" fmla="*/ 605367 w 1511965"/>
              <a:gd name="connsiteY17" fmla="*/ 1287214 h 1757114"/>
              <a:gd name="connsiteX18" fmla="*/ 597567 w 1511965"/>
              <a:gd name="connsiteY18" fmla="*/ 1575654 h 1757114"/>
              <a:gd name="connsiteX19" fmla="*/ 501645 w 1511965"/>
              <a:gd name="connsiteY19" fmla="*/ 1581448 h 1757114"/>
              <a:gd name="connsiteX20" fmla="*/ 664633 w 1511965"/>
              <a:gd name="connsiteY20" fmla="*/ 1757114 h 1757114"/>
              <a:gd name="connsiteX21" fmla="*/ 854785 w 1511965"/>
              <a:gd name="connsiteY21" fmla="*/ 1593081 h 1757114"/>
              <a:gd name="connsiteX22" fmla="*/ 744826 w 1511965"/>
              <a:gd name="connsiteY22" fmla="*/ 1583548 h 1757114"/>
              <a:gd name="connsiteX23" fmla="*/ 748062 w 1511965"/>
              <a:gd name="connsiteY23" fmla="*/ 1304147 h 1757114"/>
              <a:gd name="connsiteX24" fmla="*/ 1333167 w 1511965"/>
              <a:gd name="connsiteY24" fmla="*/ 1376878 h 1757114"/>
              <a:gd name="connsiteX25" fmla="*/ 1321465 w 1511965"/>
              <a:gd name="connsiteY25" fmla="*/ 1499836 h 1757114"/>
              <a:gd name="connsiteX26" fmla="*/ 1511965 w 1511965"/>
              <a:gd name="connsiteY26" fmla="*/ 1330883 h 1757114"/>
              <a:gd name="connsiteX27" fmla="*/ 1337733 w 1511965"/>
              <a:gd name="connsiteY27" fmla="*/ 1126347 h 1757114"/>
              <a:gd name="connsiteX28" fmla="*/ 1188743 w 1511965"/>
              <a:gd name="connsiteY28" fmla="*/ 1218620 h 1757114"/>
              <a:gd name="connsiteX29" fmla="*/ 840348 w 1511965"/>
              <a:gd name="connsiteY29" fmla="*/ 1162409 h 1757114"/>
              <a:gd name="connsiteX30" fmla="*/ 783631 w 1511965"/>
              <a:gd name="connsiteY30" fmla="*/ 992918 h 1757114"/>
              <a:gd name="connsiteX31" fmla="*/ 1143000 w 1511965"/>
              <a:gd name="connsiteY31" fmla="*/ 842714 h 1757114"/>
              <a:gd name="connsiteX32" fmla="*/ 1176867 w 1511965"/>
              <a:gd name="connsiteY32" fmla="*/ 965480 h 1757114"/>
              <a:gd name="connsiteX33" fmla="*/ 1274233 w 1511965"/>
              <a:gd name="connsiteY33" fmla="*/ 762280 h 1757114"/>
              <a:gd name="connsiteX34" fmla="*/ 1071033 w 1511965"/>
              <a:gd name="connsiteY34" fmla="*/ 571780 h 1757114"/>
              <a:gd name="connsiteX35" fmla="*/ 1092200 w 1511965"/>
              <a:gd name="connsiteY35" fmla="*/ 703014 h 1757114"/>
              <a:gd name="connsiteX36" fmla="*/ 733256 w 1511965"/>
              <a:gd name="connsiteY36" fmla="*/ 855720 h 1757114"/>
              <a:gd name="connsiteX37" fmla="*/ 834405 w 1511965"/>
              <a:gd name="connsiteY37" fmla="*/ 161575 h 1757114"/>
              <a:gd name="connsiteX38" fmla="*/ 942943 w 1511965"/>
              <a:gd name="connsiteY38" fmla="*/ 185648 h 1757114"/>
              <a:gd name="connsiteX39" fmla="*/ 792192 w 1511965"/>
              <a:gd name="connsiteY39" fmla="*/ 0 h 1757114"/>
              <a:gd name="connsiteX0" fmla="*/ 792192 w 1511965"/>
              <a:gd name="connsiteY0" fmla="*/ 0 h 1757114"/>
              <a:gd name="connsiteX1" fmla="*/ 574560 w 1511965"/>
              <a:gd name="connsiteY1" fmla="*/ 117932 h 1757114"/>
              <a:gd name="connsiteX2" fmla="*/ 683370 w 1511965"/>
              <a:gd name="connsiteY2" fmla="*/ 139160 h 1757114"/>
              <a:gd name="connsiteX3" fmla="*/ 606190 w 1511965"/>
              <a:gd name="connsiteY3" fmla="*/ 744036 h 1757114"/>
              <a:gd name="connsiteX4" fmla="*/ 475797 w 1511965"/>
              <a:gd name="connsiteY4" fmla="*/ 790195 h 1757114"/>
              <a:gd name="connsiteX5" fmla="*/ 135467 w 1511965"/>
              <a:gd name="connsiteY5" fmla="*/ 576014 h 1757114"/>
              <a:gd name="connsiteX6" fmla="*/ 232833 w 1511965"/>
              <a:gd name="connsiteY6" fmla="*/ 465947 h 1757114"/>
              <a:gd name="connsiteX7" fmla="*/ 0 w 1511965"/>
              <a:gd name="connsiteY7" fmla="*/ 520980 h 1757114"/>
              <a:gd name="connsiteX8" fmla="*/ 12700 w 1511965"/>
              <a:gd name="connsiteY8" fmla="*/ 783447 h 1757114"/>
              <a:gd name="connsiteX9" fmla="*/ 71967 w 1511965"/>
              <a:gd name="connsiteY9" fmla="*/ 703014 h 1757114"/>
              <a:gd name="connsiteX10" fmla="*/ 533400 w 1511965"/>
              <a:gd name="connsiteY10" fmla="*/ 982414 h 1757114"/>
              <a:gd name="connsiteX11" fmla="*/ 564604 w 1511965"/>
              <a:gd name="connsiteY11" fmla="*/ 1165623 h 1757114"/>
              <a:gd name="connsiteX12" fmla="*/ 185601 w 1511965"/>
              <a:gd name="connsiteY12" fmla="*/ 1362648 h 1757114"/>
              <a:gd name="connsiteX13" fmla="*/ 122767 w 1511965"/>
              <a:gd name="connsiteY13" fmla="*/ 1266047 h 1757114"/>
              <a:gd name="connsiteX14" fmla="*/ 93133 w 1511965"/>
              <a:gd name="connsiteY14" fmla="*/ 1536980 h 1757114"/>
              <a:gd name="connsiteX15" fmla="*/ 304800 w 1511965"/>
              <a:gd name="connsiteY15" fmla="*/ 1553914 h 1757114"/>
              <a:gd name="connsiteX16" fmla="*/ 254000 w 1511965"/>
              <a:gd name="connsiteY16" fmla="*/ 1469247 h 1757114"/>
              <a:gd name="connsiteX17" fmla="*/ 605367 w 1511965"/>
              <a:gd name="connsiteY17" fmla="*/ 1287214 h 1757114"/>
              <a:gd name="connsiteX18" fmla="*/ 597567 w 1511965"/>
              <a:gd name="connsiteY18" fmla="*/ 1575654 h 1757114"/>
              <a:gd name="connsiteX19" fmla="*/ 501645 w 1511965"/>
              <a:gd name="connsiteY19" fmla="*/ 1581448 h 1757114"/>
              <a:gd name="connsiteX20" fmla="*/ 664633 w 1511965"/>
              <a:gd name="connsiteY20" fmla="*/ 1757114 h 1757114"/>
              <a:gd name="connsiteX21" fmla="*/ 854785 w 1511965"/>
              <a:gd name="connsiteY21" fmla="*/ 1593081 h 1757114"/>
              <a:gd name="connsiteX22" fmla="*/ 744826 w 1511965"/>
              <a:gd name="connsiteY22" fmla="*/ 1583548 h 1757114"/>
              <a:gd name="connsiteX23" fmla="*/ 748062 w 1511965"/>
              <a:gd name="connsiteY23" fmla="*/ 1304147 h 1757114"/>
              <a:gd name="connsiteX24" fmla="*/ 1163118 w 1511965"/>
              <a:gd name="connsiteY24" fmla="*/ 1348556 h 1757114"/>
              <a:gd name="connsiteX25" fmla="*/ 1321465 w 1511965"/>
              <a:gd name="connsiteY25" fmla="*/ 1499836 h 1757114"/>
              <a:gd name="connsiteX26" fmla="*/ 1511965 w 1511965"/>
              <a:gd name="connsiteY26" fmla="*/ 1330883 h 1757114"/>
              <a:gd name="connsiteX27" fmla="*/ 1337733 w 1511965"/>
              <a:gd name="connsiteY27" fmla="*/ 1126347 h 1757114"/>
              <a:gd name="connsiteX28" fmla="*/ 1188743 w 1511965"/>
              <a:gd name="connsiteY28" fmla="*/ 1218620 h 1757114"/>
              <a:gd name="connsiteX29" fmla="*/ 840348 w 1511965"/>
              <a:gd name="connsiteY29" fmla="*/ 1162409 h 1757114"/>
              <a:gd name="connsiteX30" fmla="*/ 783631 w 1511965"/>
              <a:gd name="connsiteY30" fmla="*/ 992918 h 1757114"/>
              <a:gd name="connsiteX31" fmla="*/ 1143000 w 1511965"/>
              <a:gd name="connsiteY31" fmla="*/ 842714 h 1757114"/>
              <a:gd name="connsiteX32" fmla="*/ 1176867 w 1511965"/>
              <a:gd name="connsiteY32" fmla="*/ 965480 h 1757114"/>
              <a:gd name="connsiteX33" fmla="*/ 1274233 w 1511965"/>
              <a:gd name="connsiteY33" fmla="*/ 762280 h 1757114"/>
              <a:gd name="connsiteX34" fmla="*/ 1071033 w 1511965"/>
              <a:gd name="connsiteY34" fmla="*/ 571780 h 1757114"/>
              <a:gd name="connsiteX35" fmla="*/ 1092200 w 1511965"/>
              <a:gd name="connsiteY35" fmla="*/ 703014 h 1757114"/>
              <a:gd name="connsiteX36" fmla="*/ 733256 w 1511965"/>
              <a:gd name="connsiteY36" fmla="*/ 855720 h 1757114"/>
              <a:gd name="connsiteX37" fmla="*/ 834405 w 1511965"/>
              <a:gd name="connsiteY37" fmla="*/ 161575 h 1757114"/>
              <a:gd name="connsiteX38" fmla="*/ 942943 w 1511965"/>
              <a:gd name="connsiteY38" fmla="*/ 185648 h 1757114"/>
              <a:gd name="connsiteX39" fmla="*/ 792192 w 1511965"/>
              <a:gd name="connsiteY39" fmla="*/ 0 h 1757114"/>
              <a:gd name="connsiteX0" fmla="*/ 792192 w 1511965"/>
              <a:gd name="connsiteY0" fmla="*/ 0 h 1757114"/>
              <a:gd name="connsiteX1" fmla="*/ 574560 w 1511965"/>
              <a:gd name="connsiteY1" fmla="*/ 117932 h 1757114"/>
              <a:gd name="connsiteX2" fmla="*/ 683370 w 1511965"/>
              <a:gd name="connsiteY2" fmla="*/ 139160 h 1757114"/>
              <a:gd name="connsiteX3" fmla="*/ 606190 w 1511965"/>
              <a:gd name="connsiteY3" fmla="*/ 744036 h 1757114"/>
              <a:gd name="connsiteX4" fmla="*/ 475797 w 1511965"/>
              <a:gd name="connsiteY4" fmla="*/ 790195 h 1757114"/>
              <a:gd name="connsiteX5" fmla="*/ 135467 w 1511965"/>
              <a:gd name="connsiteY5" fmla="*/ 576014 h 1757114"/>
              <a:gd name="connsiteX6" fmla="*/ 232833 w 1511965"/>
              <a:gd name="connsiteY6" fmla="*/ 465947 h 1757114"/>
              <a:gd name="connsiteX7" fmla="*/ 0 w 1511965"/>
              <a:gd name="connsiteY7" fmla="*/ 520980 h 1757114"/>
              <a:gd name="connsiteX8" fmla="*/ 12700 w 1511965"/>
              <a:gd name="connsiteY8" fmla="*/ 783447 h 1757114"/>
              <a:gd name="connsiteX9" fmla="*/ 71967 w 1511965"/>
              <a:gd name="connsiteY9" fmla="*/ 703014 h 1757114"/>
              <a:gd name="connsiteX10" fmla="*/ 533400 w 1511965"/>
              <a:gd name="connsiteY10" fmla="*/ 982414 h 1757114"/>
              <a:gd name="connsiteX11" fmla="*/ 564604 w 1511965"/>
              <a:gd name="connsiteY11" fmla="*/ 1165623 h 1757114"/>
              <a:gd name="connsiteX12" fmla="*/ 185601 w 1511965"/>
              <a:gd name="connsiteY12" fmla="*/ 1362648 h 1757114"/>
              <a:gd name="connsiteX13" fmla="*/ 122767 w 1511965"/>
              <a:gd name="connsiteY13" fmla="*/ 1266047 h 1757114"/>
              <a:gd name="connsiteX14" fmla="*/ 93133 w 1511965"/>
              <a:gd name="connsiteY14" fmla="*/ 1536980 h 1757114"/>
              <a:gd name="connsiteX15" fmla="*/ 304800 w 1511965"/>
              <a:gd name="connsiteY15" fmla="*/ 1553914 h 1757114"/>
              <a:gd name="connsiteX16" fmla="*/ 254000 w 1511965"/>
              <a:gd name="connsiteY16" fmla="*/ 1469247 h 1757114"/>
              <a:gd name="connsiteX17" fmla="*/ 605367 w 1511965"/>
              <a:gd name="connsiteY17" fmla="*/ 1287214 h 1757114"/>
              <a:gd name="connsiteX18" fmla="*/ 597567 w 1511965"/>
              <a:gd name="connsiteY18" fmla="*/ 1575654 h 1757114"/>
              <a:gd name="connsiteX19" fmla="*/ 501645 w 1511965"/>
              <a:gd name="connsiteY19" fmla="*/ 1581448 h 1757114"/>
              <a:gd name="connsiteX20" fmla="*/ 664633 w 1511965"/>
              <a:gd name="connsiteY20" fmla="*/ 1757114 h 1757114"/>
              <a:gd name="connsiteX21" fmla="*/ 854785 w 1511965"/>
              <a:gd name="connsiteY21" fmla="*/ 1593081 h 1757114"/>
              <a:gd name="connsiteX22" fmla="*/ 744826 w 1511965"/>
              <a:gd name="connsiteY22" fmla="*/ 1583548 h 1757114"/>
              <a:gd name="connsiteX23" fmla="*/ 748062 w 1511965"/>
              <a:gd name="connsiteY23" fmla="*/ 1304147 h 1757114"/>
              <a:gd name="connsiteX24" fmla="*/ 1163118 w 1511965"/>
              <a:gd name="connsiteY24" fmla="*/ 1348556 h 1757114"/>
              <a:gd name="connsiteX25" fmla="*/ 1321465 w 1511965"/>
              <a:gd name="connsiteY25" fmla="*/ 1499836 h 1757114"/>
              <a:gd name="connsiteX26" fmla="*/ 1511965 w 1511965"/>
              <a:gd name="connsiteY26" fmla="*/ 1330883 h 1757114"/>
              <a:gd name="connsiteX27" fmla="*/ 1198050 w 1511965"/>
              <a:gd name="connsiteY27" fmla="*/ 1116906 h 1757114"/>
              <a:gd name="connsiteX28" fmla="*/ 1188743 w 1511965"/>
              <a:gd name="connsiteY28" fmla="*/ 1218620 h 1757114"/>
              <a:gd name="connsiteX29" fmla="*/ 840348 w 1511965"/>
              <a:gd name="connsiteY29" fmla="*/ 1162409 h 1757114"/>
              <a:gd name="connsiteX30" fmla="*/ 783631 w 1511965"/>
              <a:gd name="connsiteY30" fmla="*/ 992918 h 1757114"/>
              <a:gd name="connsiteX31" fmla="*/ 1143000 w 1511965"/>
              <a:gd name="connsiteY31" fmla="*/ 842714 h 1757114"/>
              <a:gd name="connsiteX32" fmla="*/ 1176867 w 1511965"/>
              <a:gd name="connsiteY32" fmla="*/ 965480 h 1757114"/>
              <a:gd name="connsiteX33" fmla="*/ 1274233 w 1511965"/>
              <a:gd name="connsiteY33" fmla="*/ 762280 h 1757114"/>
              <a:gd name="connsiteX34" fmla="*/ 1071033 w 1511965"/>
              <a:gd name="connsiteY34" fmla="*/ 571780 h 1757114"/>
              <a:gd name="connsiteX35" fmla="*/ 1092200 w 1511965"/>
              <a:gd name="connsiteY35" fmla="*/ 703014 h 1757114"/>
              <a:gd name="connsiteX36" fmla="*/ 733256 w 1511965"/>
              <a:gd name="connsiteY36" fmla="*/ 855720 h 1757114"/>
              <a:gd name="connsiteX37" fmla="*/ 834405 w 1511965"/>
              <a:gd name="connsiteY37" fmla="*/ 161575 h 1757114"/>
              <a:gd name="connsiteX38" fmla="*/ 942943 w 1511965"/>
              <a:gd name="connsiteY38" fmla="*/ 185648 h 1757114"/>
              <a:gd name="connsiteX39" fmla="*/ 792192 w 1511965"/>
              <a:gd name="connsiteY39" fmla="*/ 0 h 1757114"/>
              <a:gd name="connsiteX0" fmla="*/ 792192 w 1511965"/>
              <a:gd name="connsiteY0" fmla="*/ 0 h 1757114"/>
              <a:gd name="connsiteX1" fmla="*/ 574560 w 1511965"/>
              <a:gd name="connsiteY1" fmla="*/ 117932 h 1757114"/>
              <a:gd name="connsiteX2" fmla="*/ 683370 w 1511965"/>
              <a:gd name="connsiteY2" fmla="*/ 139160 h 1757114"/>
              <a:gd name="connsiteX3" fmla="*/ 606190 w 1511965"/>
              <a:gd name="connsiteY3" fmla="*/ 744036 h 1757114"/>
              <a:gd name="connsiteX4" fmla="*/ 475797 w 1511965"/>
              <a:gd name="connsiteY4" fmla="*/ 790195 h 1757114"/>
              <a:gd name="connsiteX5" fmla="*/ 135467 w 1511965"/>
              <a:gd name="connsiteY5" fmla="*/ 576014 h 1757114"/>
              <a:gd name="connsiteX6" fmla="*/ 232833 w 1511965"/>
              <a:gd name="connsiteY6" fmla="*/ 465947 h 1757114"/>
              <a:gd name="connsiteX7" fmla="*/ 0 w 1511965"/>
              <a:gd name="connsiteY7" fmla="*/ 520980 h 1757114"/>
              <a:gd name="connsiteX8" fmla="*/ 12700 w 1511965"/>
              <a:gd name="connsiteY8" fmla="*/ 783447 h 1757114"/>
              <a:gd name="connsiteX9" fmla="*/ 71967 w 1511965"/>
              <a:gd name="connsiteY9" fmla="*/ 703014 h 1757114"/>
              <a:gd name="connsiteX10" fmla="*/ 533400 w 1511965"/>
              <a:gd name="connsiteY10" fmla="*/ 982414 h 1757114"/>
              <a:gd name="connsiteX11" fmla="*/ 564604 w 1511965"/>
              <a:gd name="connsiteY11" fmla="*/ 1165623 h 1757114"/>
              <a:gd name="connsiteX12" fmla="*/ 185601 w 1511965"/>
              <a:gd name="connsiteY12" fmla="*/ 1362648 h 1757114"/>
              <a:gd name="connsiteX13" fmla="*/ 122767 w 1511965"/>
              <a:gd name="connsiteY13" fmla="*/ 1266047 h 1757114"/>
              <a:gd name="connsiteX14" fmla="*/ 93133 w 1511965"/>
              <a:gd name="connsiteY14" fmla="*/ 1536980 h 1757114"/>
              <a:gd name="connsiteX15" fmla="*/ 304800 w 1511965"/>
              <a:gd name="connsiteY15" fmla="*/ 1553914 h 1757114"/>
              <a:gd name="connsiteX16" fmla="*/ 254000 w 1511965"/>
              <a:gd name="connsiteY16" fmla="*/ 1469247 h 1757114"/>
              <a:gd name="connsiteX17" fmla="*/ 605367 w 1511965"/>
              <a:gd name="connsiteY17" fmla="*/ 1287214 h 1757114"/>
              <a:gd name="connsiteX18" fmla="*/ 597567 w 1511965"/>
              <a:gd name="connsiteY18" fmla="*/ 1575654 h 1757114"/>
              <a:gd name="connsiteX19" fmla="*/ 501645 w 1511965"/>
              <a:gd name="connsiteY19" fmla="*/ 1581448 h 1757114"/>
              <a:gd name="connsiteX20" fmla="*/ 664633 w 1511965"/>
              <a:gd name="connsiteY20" fmla="*/ 1757114 h 1757114"/>
              <a:gd name="connsiteX21" fmla="*/ 854785 w 1511965"/>
              <a:gd name="connsiteY21" fmla="*/ 1593081 h 1757114"/>
              <a:gd name="connsiteX22" fmla="*/ 744826 w 1511965"/>
              <a:gd name="connsiteY22" fmla="*/ 1583548 h 1757114"/>
              <a:gd name="connsiteX23" fmla="*/ 748062 w 1511965"/>
              <a:gd name="connsiteY23" fmla="*/ 1304147 h 1757114"/>
              <a:gd name="connsiteX24" fmla="*/ 1163118 w 1511965"/>
              <a:gd name="connsiteY24" fmla="*/ 1348556 h 1757114"/>
              <a:gd name="connsiteX25" fmla="*/ 1154452 w 1511965"/>
              <a:gd name="connsiteY25" fmla="*/ 1477808 h 1757114"/>
              <a:gd name="connsiteX26" fmla="*/ 1511965 w 1511965"/>
              <a:gd name="connsiteY26" fmla="*/ 1330883 h 1757114"/>
              <a:gd name="connsiteX27" fmla="*/ 1198050 w 1511965"/>
              <a:gd name="connsiteY27" fmla="*/ 1116906 h 1757114"/>
              <a:gd name="connsiteX28" fmla="*/ 1188743 w 1511965"/>
              <a:gd name="connsiteY28" fmla="*/ 1218620 h 1757114"/>
              <a:gd name="connsiteX29" fmla="*/ 840348 w 1511965"/>
              <a:gd name="connsiteY29" fmla="*/ 1162409 h 1757114"/>
              <a:gd name="connsiteX30" fmla="*/ 783631 w 1511965"/>
              <a:gd name="connsiteY30" fmla="*/ 992918 h 1757114"/>
              <a:gd name="connsiteX31" fmla="*/ 1143000 w 1511965"/>
              <a:gd name="connsiteY31" fmla="*/ 842714 h 1757114"/>
              <a:gd name="connsiteX32" fmla="*/ 1176867 w 1511965"/>
              <a:gd name="connsiteY32" fmla="*/ 965480 h 1757114"/>
              <a:gd name="connsiteX33" fmla="*/ 1274233 w 1511965"/>
              <a:gd name="connsiteY33" fmla="*/ 762280 h 1757114"/>
              <a:gd name="connsiteX34" fmla="*/ 1071033 w 1511965"/>
              <a:gd name="connsiteY34" fmla="*/ 571780 h 1757114"/>
              <a:gd name="connsiteX35" fmla="*/ 1092200 w 1511965"/>
              <a:gd name="connsiteY35" fmla="*/ 703014 h 1757114"/>
              <a:gd name="connsiteX36" fmla="*/ 733256 w 1511965"/>
              <a:gd name="connsiteY36" fmla="*/ 855720 h 1757114"/>
              <a:gd name="connsiteX37" fmla="*/ 834405 w 1511965"/>
              <a:gd name="connsiteY37" fmla="*/ 161575 h 1757114"/>
              <a:gd name="connsiteX38" fmla="*/ 942943 w 1511965"/>
              <a:gd name="connsiteY38" fmla="*/ 185648 h 1757114"/>
              <a:gd name="connsiteX39" fmla="*/ 792192 w 1511965"/>
              <a:gd name="connsiteY39" fmla="*/ 0 h 1757114"/>
              <a:gd name="connsiteX0" fmla="*/ 792192 w 1305477"/>
              <a:gd name="connsiteY0" fmla="*/ 0 h 1757114"/>
              <a:gd name="connsiteX1" fmla="*/ 574560 w 1305477"/>
              <a:gd name="connsiteY1" fmla="*/ 117932 h 1757114"/>
              <a:gd name="connsiteX2" fmla="*/ 683370 w 1305477"/>
              <a:gd name="connsiteY2" fmla="*/ 139160 h 1757114"/>
              <a:gd name="connsiteX3" fmla="*/ 606190 w 1305477"/>
              <a:gd name="connsiteY3" fmla="*/ 744036 h 1757114"/>
              <a:gd name="connsiteX4" fmla="*/ 475797 w 1305477"/>
              <a:gd name="connsiteY4" fmla="*/ 790195 h 1757114"/>
              <a:gd name="connsiteX5" fmla="*/ 135467 w 1305477"/>
              <a:gd name="connsiteY5" fmla="*/ 576014 h 1757114"/>
              <a:gd name="connsiteX6" fmla="*/ 232833 w 1305477"/>
              <a:gd name="connsiteY6" fmla="*/ 465947 h 1757114"/>
              <a:gd name="connsiteX7" fmla="*/ 0 w 1305477"/>
              <a:gd name="connsiteY7" fmla="*/ 520980 h 1757114"/>
              <a:gd name="connsiteX8" fmla="*/ 12700 w 1305477"/>
              <a:gd name="connsiteY8" fmla="*/ 783447 h 1757114"/>
              <a:gd name="connsiteX9" fmla="*/ 71967 w 1305477"/>
              <a:gd name="connsiteY9" fmla="*/ 703014 h 1757114"/>
              <a:gd name="connsiteX10" fmla="*/ 533400 w 1305477"/>
              <a:gd name="connsiteY10" fmla="*/ 982414 h 1757114"/>
              <a:gd name="connsiteX11" fmla="*/ 564604 w 1305477"/>
              <a:gd name="connsiteY11" fmla="*/ 1165623 h 1757114"/>
              <a:gd name="connsiteX12" fmla="*/ 185601 w 1305477"/>
              <a:gd name="connsiteY12" fmla="*/ 1362648 h 1757114"/>
              <a:gd name="connsiteX13" fmla="*/ 122767 w 1305477"/>
              <a:gd name="connsiteY13" fmla="*/ 1266047 h 1757114"/>
              <a:gd name="connsiteX14" fmla="*/ 93133 w 1305477"/>
              <a:gd name="connsiteY14" fmla="*/ 1536980 h 1757114"/>
              <a:gd name="connsiteX15" fmla="*/ 304800 w 1305477"/>
              <a:gd name="connsiteY15" fmla="*/ 1553914 h 1757114"/>
              <a:gd name="connsiteX16" fmla="*/ 254000 w 1305477"/>
              <a:gd name="connsiteY16" fmla="*/ 1469247 h 1757114"/>
              <a:gd name="connsiteX17" fmla="*/ 605367 w 1305477"/>
              <a:gd name="connsiteY17" fmla="*/ 1287214 h 1757114"/>
              <a:gd name="connsiteX18" fmla="*/ 597567 w 1305477"/>
              <a:gd name="connsiteY18" fmla="*/ 1575654 h 1757114"/>
              <a:gd name="connsiteX19" fmla="*/ 501645 w 1305477"/>
              <a:gd name="connsiteY19" fmla="*/ 1581448 h 1757114"/>
              <a:gd name="connsiteX20" fmla="*/ 664633 w 1305477"/>
              <a:gd name="connsiteY20" fmla="*/ 1757114 h 1757114"/>
              <a:gd name="connsiteX21" fmla="*/ 854785 w 1305477"/>
              <a:gd name="connsiteY21" fmla="*/ 1593081 h 1757114"/>
              <a:gd name="connsiteX22" fmla="*/ 744826 w 1305477"/>
              <a:gd name="connsiteY22" fmla="*/ 1583548 h 1757114"/>
              <a:gd name="connsiteX23" fmla="*/ 748062 w 1305477"/>
              <a:gd name="connsiteY23" fmla="*/ 1304147 h 1757114"/>
              <a:gd name="connsiteX24" fmla="*/ 1163118 w 1305477"/>
              <a:gd name="connsiteY24" fmla="*/ 1348556 h 1757114"/>
              <a:gd name="connsiteX25" fmla="*/ 1154452 w 1305477"/>
              <a:gd name="connsiteY25" fmla="*/ 1477808 h 1757114"/>
              <a:gd name="connsiteX26" fmla="*/ 1305477 w 1305477"/>
              <a:gd name="connsiteY26" fmla="*/ 1315149 h 1757114"/>
              <a:gd name="connsiteX27" fmla="*/ 1198050 w 1305477"/>
              <a:gd name="connsiteY27" fmla="*/ 1116906 h 1757114"/>
              <a:gd name="connsiteX28" fmla="*/ 1188743 w 1305477"/>
              <a:gd name="connsiteY28" fmla="*/ 1218620 h 1757114"/>
              <a:gd name="connsiteX29" fmla="*/ 840348 w 1305477"/>
              <a:gd name="connsiteY29" fmla="*/ 1162409 h 1757114"/>
              <a:gd name="connsiteX30" fmla="*/ 783631 w 1305477"/>
              <a:gd name="connsiteY30" fmla="*/ 992918 h 1757114"/>
              <a:gd name="connsiteX31" fmla="*/ 1143000 w 1305477"/>
              <a:gd name="connsiteY31" fmla="*/ 842714 h 1757114"/>
              <a:gd name="connsiteX32" fmla="*/ 1176867 w 1305477"/>
              <a:gd name="connsiteY32" fmla="*/ 965480 h 1757114"/>
              <a:gd name="connsiteX33" fmla="*/ 1274233 w 1305477"/>
              <a:gd name="connsiteY33" fmla="*/ 762280 h 1757114"/>
              <a:gd name="connsiteX34" fmla="*/ 1071033 w 1305477"/>
              <a:gd name="connsiteY34" fmla="*/ 571780 h 1757114"/>
              <a:gd name="connsiteX35" fmla="*/ 1092200 w 1305477"/>
              <a:gd name="connsiteY35" fmla="*/ 703014 h 1757114"/>
              <a:gd name="connsiteX36" fmla="*/ 733256 w 1305477"/>
              <a:gd name="connsiteY36" fmla="*/ 855720 h 1757114"/>
              <a:gd name="connsiteX37" fmla="*/ 834405 w 1305477"/>
              <a:gd name="connsiteY37" fmla="*/ 161575 h 1757114"/>
              <a:gd name="connsiteX38" fmla="*/ 942943 w 1305477"/>
              <a:gd name="connsiteY38" fmla="*/ 185648 h 1757114"/>
              <a:gd name="connsiteX39" fmla="*/ 792192 w 1305477"/>
              <a:gd name="connsiteY39" fmla="*/ 0 h 1757114"/>
              <a:gd name="connsiteX0" fmla="*/ 792192 w 1311551"/>
              <a:gd name="connsiteY0" fmla="*/ 0 h 1757114"/>
              <a:gd name="connsiteX1" fmla="*/ 574560 w 1311551"/>
              <a:gd name="connsiteY1" fmla="*/ 117932 h 1757114"/>
              <a:gd name="connsiteX2" fmla="*/ 683370 w 1311551"/>
              <a:gd name="connsiteY2" fmla="*/ 139160 h 1757114"/>
              <a:gd name="connsiteX3" fmla="*/ 606190 w 1311551"/>
              <a:gd name="connsiteY3" fmla="*/ 744036 h 1757114"/>
              <a:gd name="connsiteX4" fmla="*/ 475797 w 1311551"/>
              <a:gd name="connsiteY4" fmla="*/ 790195 h 1757114"/>
              <a:gd name="connsiteX5" fmla="*/ 135467 w 1311551"/>
              <a:gd name="connsiteY5" fmla="*/ 576014 h 1757114"/>
              <a:gd name="connsiteX6" fmla="*/ 232833 w 1311551"/>
              <a:gd name="connsiteY6" fmla="*/ 465947 h 1757114"/>
              <a:gd name="connsiteX7" fmla="*/ 0 w 1311551"/>
              <a:gd name="connsiteY7" fmla="*/ 520980 h 1757114"/>
              <a:gd name="connsiteX8" fmla="*/ 12700 w 1311551"/>
              <a:gd name="connsiteY8" fmla="*/ 783447 h 1757114"/>
              <a:gd name="connsiteX9" fmla="*/ 71967 w 1311551"/>
              <a:gd name="connsiteY9" fmla="*/ 703014 h 1757114"/>
              <a:gd name="connsiteX10" fmla="*/ 533400 w 1311551"/>
              <a:gd name="connsiteY10" fmla="*/ 982414 h 1757114"/>
              <a:gd name="connsiteX11" fmla="*/ 564604 w 1311551"/>
              <a:gd name="connsiteY11" fmla="*/ 1165623 h 1757114"/>
              <a:gd name="connsiteX12" fmla="*/ 185601 w 1311551"/>
              <a:gd name="connsiteY12" fmla="*/ 1362648 h 1757114"/>
              <a:gd name="connsiteX13" fmla="*/ 122767 w 1311551"/>
              <a:gd name="connsiteY13" fmla="*/ 1266047 h 1757114"/>
              <a:gd name="connsiteX14" fmla="*/ 93133 w 1311551"/>
              <a:gd name="connsiteY14" fmla="*/ 1536980 h 1757114"/>
              <a:gd name="connsiteX15" fmla="*/ 304800 w 1311551"/>
              <a:gd name="connsiteY15" fmla="*/ 1553914 h 1757114"/>
              <a:gd name="connsiteX16" fmla="*/ 254000 w 1311551"/>
              <a:gd name="connsiteY16" fmla="*/ 1469247 h 1757114"/>
              <a:gd name="connsiteX17" fmla="*/ 605367 w 1311551"/>
              <a:gd name="connsiteY17" fmla="*/ 1287214 h 1757114"/>
              <a:gd name="connsiteX18" fmla="*/ 597567 w 1311551"/>
              <a:gd name="connsiteY18" fmla="*/ 1575654 h 1757114"/>
              <a:gd name="connsiteX19" fmla="*/ 501645 w 1311551"/>
              <a:gd name="connsiteY19" fmla="*/ 1581448 h 1757114"/>
              <a:gd name="connsiteX20" fmla="*/ 664633 w 1311551"/>
              <a:gd name="connsiteY20" fmla="*/ 1757114 h 1757114"/>
              <a:gd name="connsiteX21" fmla="*/ 854785 w 1311551"/>
              <a:gd name="connsiteY21" fmla="*/ 1593081 h 1757114"/>
              <a:gd name="connsiteX22" fmla="*/ 744826 w 1311551"/>
              <a:gd name="connsiteY22" fmla="*/ 1583548 h 1757114"/>
              <a:gd name="connsiteX23" fmla="*/ 748062 w 1311551"/>
              <a:gd name="connsiteY23" fmla="*/ 1304147 h 1757114"/>
              <a:gd name="connsiteX24" fmla="*/ 1163118 w 1311551"/>
              <a:gd name="connsiteY24" fmla="*/ 1348556 h 1757114"/>
              <a:gd name="connsiteX25" fmla="*/ 1154452 w 1311551"/>
              <a:gd name="connsiteY25" fmla="*/ 1477808 h 1757114"/>
              <a:gd name="connsiteX26" fmla="*/ 1311551 w 1311551"/>
              <a:gd name="connsiteY26" fmla="*/ 1315149 h 1757114"/>
              <a:gd name="connsiteX27" fmla="*/ 1198050 w 1311551"/>
              <a:gd name="connsiteY27" fmla="*/ 1116906 h 1757114"/>
              <a:gd name="connsiteX28" fmla="*/ 1188743 w 1311551"/>
              <a:gd name="connsiteY28" fmla="*/ 1218620 h 1757114"/>
              <a:gd name="connsiteX29" fmla="*/ 840348 w 1311551"/>
              <a:gd name="connsiteY29" fmla="*/ 1162409 h 1757114"/>
              <a:gd name="connsiteX30" fmla="*/ 783631 w 1311551"/>
              <a:gd name="connsiteY30" fmla="*/ 992918 h 1757114"/>
              <a:gd name="connsiteX31" fmla="*/ 1143000 w 1311551"/>
              <a:gd name="connsiteY31" fmla="*/ 842714 h 1757114"/>
              <a:gd name="connsiteX32" fmla="*/ 1176867 w 1311551"/>
              <a:gd name="connsiteY32" fmla="*/ 965480 h 1757114"/>
              <a:gd name="connsiteX33" fmla="*/ 1274233 w 1311551"/>
              <a:gd name="connsiteY33" fmla="*/ 762280 h 1757114"/>
              <a:gd name="connsiteX34" fmla="*/ 1071033 w 1311551"/>
              <a:gd name="connsiteY34" fmla="*/ 571780 h 1757114"/>
              <a:gd name="connsiteX35" fmla="*/ 1092200 w 1311551"/>
              <a:gd name="connsiteY35" fmla="*/ 703014 h 1757114"/>
              <a:gd name="connsiteX36" fmla="*/ 733256 w 1311551"/>
              <a:gd name="connsiteY36" fmla="*/ 855720 h 1757114"/>
              <a:gd name="connsiteX37" fmla="*/ 834405 w 1311551"/>
              <a:gd name="connsiteY37" fmla="*/ 161575 h 1757114"/>
              <a:gd name="connsiteX38" fmla="*/ 942943 w 1311551"/>
              <a:gd name="connsiteY38" fmla="*/ 185648 h 1757114"/>
              <a:gd name="connsiteX39" fmla="*/ 792192 w 1311551"/>
              <a:gd name="connsiteY39" fmla="*/ 0 h 1757114"/>
              <a:gd name="connsiteX0" fmla="*/ 792192 w 1311551"/>
              <a:gd name="connsiteY0" fmla="*/ 0 h 1757114"/>
              <a:gd name="connsiteX1" fmla="*/ 574560 w 1311551"/>
              <a:gd name="connsiteY1" fmla="*/ 117932 h 1757114"/>
              <a:gd name="connsiteX2" fmla="*/ 683370 w 1311551"/>
              <a:gd name="connsiteY2" fmla="*/ 139160 h 1757114"/>
              <a:gd name="connsiteX3" fmla="*/ 606190 w 1311551"/>
              <a:gd name="connsiteY3" fmla="*/ 744036 h 1757114"/>
              <a:gd name="connsiteX4" fmla="*/ 475797 w 1311551"/>
              <a:gd name="connsiteY4" fmla="*/ 790195 h 1757114"/>
              <a:gd name="connsiteX5" fmla="*/ 135467 w 1311551"/>
              <a:gd name="connsiteY5" fmla="*/ 576014 h 1757114"/>
              <a:gd name="connsiteX6" fmla="*/ 232833 w 1311551"/>
              <a:gd name="connsiteY6" fmla="*/ 465947 h 1757114"/>
              <a:gd name="connsiteX7" fmla="*/ 0 w 1311551"/>
              <a:gd name="connsiteY7" fmla="*/ 520980 h 1757114"/>
              <a:gd name="connsiteX8" fmla="*/ 12700 w 1311551"/>
              <a:gd name="connsiteY8" fmla="*/ 783447 h 1757114"/>
              <a:gd name="connsiteX9" fmla="*/ 71967 w 1311551"/>
              <a:gd name="connsiteY9" fmla="*/ 703014 h 1757114"/>
              <a:gd name="connsiteX10" fmla="*/ 533400 w 1311551"/>
              <a:gd name="connsiteY10" fmla="*/ 982414 h 1757114"/>
              <a:gd name="connsiteX11" fmla="*/ 564604 w 1311551"/>
              <a:gd name="connsiteY11" fmla="*/ 1165623 h 1757114"/>
              <a:gd name="connsiteX12" fmla="*/ 185601 w 1311551"/>
              <a:gd name="connsiteY12" fmla="*/ 1362648 h 1757114"/>
              <a:gd name="connsiteX13" fmla="*/ 122767 w 1311551"/>
              <a:gd name="connsiteY13" fmla="*/ 1266047 h 1757114"/>
              <a:gd name="connsiteX14" fmla="*/ 93133 w 1311551"/>
              <a:gd name="connsiteY14" fmla="*/ 1536980 h 1757114"/>
              <a:gd name="connsiteX15" fmla="*/ 304800 w 1311551"/>
              <a:gd name="connsiteY15" fmla="*/ 1553914 h 1757114"/>
              <a:gd name="connsiteX16" fmla="*/ 254000 w 1311551"/>
              <a:gd name="connsiteY16" fmla="*/ 1469247 h 1757114"/>
              <a:gd name="connsiteX17" fmla="*/ 605367 w 1311551"/>
              <a:gd name="connsiteY17" fmla="*/ 1287214 h 1757114"/>
              <a:gd name="connsiteX18" fmla="*/ 597567 w 1311551"/>
              <a:gd name="connsiteY18" fmla="*/ 1575654 h 1757114"/>
              <a:gd name="connsiteX19" fmla="*/ 501645 w 1311551"/>
              <a:gd name="connsiteY19" fmla="*/ 1581448 h 1757114"/>
              <a:gd name="connsiteX20" fmla="*/ 664633 w 1311551"/>
              <a:gd name="connsiteY20" fmla="*/ 1757114 h 1757114"/>
              <a:gd name="connsiteX21" fmla="*/ 854785 w 1311551"/>
              <a:gd name="connsiteY21" fmla="*/ 1593081 h 1757114"/>
              <a:gd name="connsiteX22" fmla="*/ 744826 w 1311551"/>
              <a:gd name="connsiteY22" fmla="*/ 1583548 h 1757114"/>
              <a:gd name="connsiteX23" fmla="*/ 748062 w 1311551"/>
              <a:gd name="connsiteY23" fmla="*/ 1304147 h 1757114"/>
              <a:gd name="connsiteX24" fmla="*/ 1163118 w 1311551"/>
              <a:gd name="connsiteY24" fmla="*/ 1348556 h 1757114"/>
              <a:gd name="connsiteX25" fmla="*/ 1154452 w 1311551"/>
              <a:gd name="connsiteY25" fmla="*/ 1477808 h 1757114"/>
              <a:gd name="connsiteX26" fmla="*/ 1311551 w 1311551"/>
              <a:gd name="connsiteY26" fmla="*/ 1315149 h 1757114"/>
              <a:gd name="connsiteX27" fmla="*/ 1198050 w 1311551"/>
              <a:gd name="connsiteY27" fmla="*/ 1116906 h 1757114"/>
              <a:gd name="connsiteX28" fmla="*/ 1176597 w 1311551"/>
              <a:gd name="connsiteY28" fmla="*/ 1218620 h 1757114"/>
              <a:gd name="connsiteX29" fmla="*/ 840348 w 1311551"/>
              <a:gd name="connsiteY29" fmla="*/ 1162409 h 1757114"/>
              <a:gd name="connsiteX30" fmla="*/ 783631 w 1311551"/>
              <a:gd name="connsiteY30" fmla="*/ 992918 h 1757114"/>
              <a:gd name="connsiteX31" fmla="*/ 1143000 w 1311551"/>
              <a:gd name="connsiteY31" fmla="*/ 842714 h 1757114"/>
              <a:gd name="connsiteX32" fmla="*/ 1176867 w 1311551"/>
              <a:gd name="connsiteY32" fmla="*/ 965480 h 1757114"/>
              <a:gd name="connsiteX33" fmla="*/ 1274233 w 1311551"/>
              <a:gd name="connsiteY33" fmla="*/ 762280 h 1757114"/>
              <a:gd name="connsiteX34" fmla="*/ 1071033 w 1311551"/>
              <a:gd name="connsiteY34" fmla="*/ 571780 h 1757114"/>
              <a:gd name="connsiteX35" fmla="*/ 1092200 w 1311551"/>
              <a:gd name="connsiteY35" fmla="*/ 703014 h 1757114"/>
              <a:gd name="connsiteX36" fmla="*/ 733256 w 1311551"/>
              <a:gd name="connsiteY36" fmla="*/ 855720 h 1757114"/>
              <a:gd name="connsiteX37" fmla="*/ 834405 w 1311551"/>
              <a:gd name="connsiteY37" fmla="*/ 161575 h 1757114"/>
              <a:gd name="connsiteX38" fmla="*/ 942943 w 1311551"/>
              <a:gd name="connsiteY38" fmla="*/ 185648 h 1757114"/>
              <a:gd name="connsiteX39" fmla="*/ 792192 w 1311551"/>
              <a:gd name="connsiteY39" fmla="*/ 0 h 1757114"/>
              <a:gd name="connsiteX0" fmla="*/ 792192 w 1311551"/>
              <a:gd name="connsiteY0" fmla="*/ 0 h 1757114"/>
              <a:gd name="connsiteX1" fmla="*/ 574560 w 1311551"/>
              <a:gd name="connsiteY1" fmla="*/ 117932 h 1757114"/>
              <a:gd name="connsiteX2" fmla="*/ 683370 w 1311551"/>
              <a:gd name="connsiteY2" fmla="*/ 139160 h 1757114"/>
              <a:gd name="connsiteX3" fmla="*/ 606190 w 1311551"/>
              <a:gd name="connsiteY3" fmla="*/ 744036 h 1757114"/>
              <a:gd name="connsiteX4" fmla="*/ 475797 w 1311551"/>
              <a:gd name="connsiteY4" fmla="*/ 790195 h 1757114"/>
              <a:gd name="connsiteX5" fmla="*/ 135467 w 1311551"/>
              <a:gd name="connsiteY5" fmla="*/ 576014 h 1757114"/>
              <a:gd name="connsiteX6" fmla="*/ 232833 w 1311551"/>
              <a:gd name="connsiteY6" fmla="*/ 465947 h 1757114"/>
              <a:gd name="connsiteX7" fmla="*/ 0 w 1311551"/>
              <a:gd name="connsiteY7" fmla="*/ 520980 h 1757114"/>
              <a:gd name="connsiteX8" fmla="*/ 12700 w 1311551"/>
              <a:gd name="connsiteY8" fmla="*/ 783447 h 1757114"/>
              <a:gd name="connsiteX9" fmla="*/ 71967 w 1311551"/>
              <a:gd name="connsiteY9" fmla="*/ 703014 h 1757114"/>
              <a:gd name="connsiteX10" fmla="*/ 533400 w 1311551"/>
              <a:gd name="connsiteY10" fmla="*/ 982414 h 1757114"/>
              <a:gd name="connsiteX11" fmla="*/ 564604 w 1311551"/>
              <a:gd name="connsiteY11" fmla="*/ 1165623 h 1757114"/>
              <a:gd name="connsiteX12" fmla="*/ 185601 w 1311551"/>
              <a:gd name="connsiteY12" fmla="*/ 1362648 h 1757114"/>
              <a:gd name="connsiteX13" fmla="*/ 122767 w 1311551"/>
              <a:gd name="connsiteY13" fmla="*/ 1266047 h 1757114"/>
              <a:gd name="connsiteX14" fmla="*/ 93133 w 1311551"/>
              <a:gd name="connsiteY14" fmla="*/ 1536980 h 1757114"/>
              <a:gd name="connsiteX15" fmla="*/ 304800 w 1311551"/>
              <a:gd name="connsiteY15" fmla="*/ 1553914 h 1757114"/>
              <a:gd name="connsiteX16" fmla="*/ 254000 w 1311551"/>
              <a:gd name="connsiteY16" fmla="*/ 1469247 h 1757114"/>
              <a:gd name="connsiteX17" fmla="*/ 605367 w 1311551"/>
              <a:gd name="connsiteY17" fmla="*/ 1287214 h 1757114"/>
              <a:gd name="connsiteX18" fmla="*/ 597567 w 1311551"/>
              <a:gd name="connsiteY18" fmla="*/ 1575654 h 1757114"/>
              <a:gd name="connsiteX19" fmla="*/ 501645 w 1311551"/>
              <a:gd name="connsiteY19" fmla="*/ 1581448 h 1757114"/>
              <a:gd name="connsiteX20" fmla="*/ 664633 w 1311551"/>
              <a:gd name="connsiteY20" fmla="*/ 1757114 h 1757114"/>
              <a:gd name="connsiteX21" fmla="*/ 854785 w 1311551"/>
              <a:gd name="connsiteY21" fmla="*/ 1593081 h 1757114"/>
              <a:gd name="connsiteX22" fmla="*/ 744826 w 1311551"/>
              <a:gd name="connsiteY22" fmla="*/ 1583548 h 1757114"/>
              <a:gd name="connsiteX23" fmla="*/ 748062 w 1311551"/>
              <a:gd name="connsiteY23" fmla="*/ 1304147 h 1757114"/>
              <a:gd name="connsiteX24" fmla="*/ 1163118 w 1311551"/>
              <a:gd name="connsiteY24" fmla="*/ 1348556 h 1757114"/>
              <a:gd name="connsiteX25" fmla="*/ 1154452 w 1311551"/>
              <a:gd name="connsiteY25" fmla="*/ 1477808 h 1757114"/>
              <a:gd name="connsiteX26" fmla="*/ 1311551 w 1311551"/>
              <a:gd name="connsiteY26" fmla="*/ 1315149 h 1757114"/>
              <a:gd name="connsiteX27" fmla="*/ 1191977 w 1311551"/>
              <a:gd name="connsiteY27" fmla="*/ 1116906 h 1757114"/>
              <a:gd name="connsiteX28" fmla="*/ 1176597 w 1311551"/>
              <a:gd name="connsiteY28" fmla="*/ 1218620 h 1757114"/>
              <a:gd name="connsiteX29" fmla="*/ 840348 w 1311551"/>
              <a:gd name="connsiteY29" fmla="*/ 1162409 h 1757114"/>
              <a:gd name="connsiteX30" fmla="*/ 783631 w 1311551"/>
              <a:gd name="connsiteY30" fmla="*/ 992918 h 1757114"/>
              <a:gd name="connsiteX31" fmla="*/ 1143000 w 1311551"/>
              <a:gd name="connsiteY31" fmla="*/ 842714 h 1757114"/>
              <a:gd name="connsiteX32" fmla="*/ 1176867 w 1311551"/>
              <a:gd name="connsiteY32" fmla="*/ 965480 h 1757114"/>
              <a:gd name="connsiteX33" fmla="*/ 1274233 w 1311551"/>
              <a:gd name="connsiteY33" fmla="*/ 762280 h 1757114"/>
              <a:gd name="connsiteX34" fmla="*/ 1071033 w 1311551"/>
              <a:gd name="connsiteY34" fmla="*/ 571780 h 1757114"/>
              <a:gd name="connsiteX35" fmla="*/ 1092200 w 1311551"/>
              <a:gd name="connsiteY35" fmla="*/ 703014 h 1757114"/>
              <a:gd name="connsiteX36" fmla="*/ 733256 w 1311551"/>
              <a:gd name="connsiteY36" fmla="*/ 855720 h 1757114"/>
              <a:gd name="connsiteX37" fmla="*/ 834405 w 1311551"/>
              <a:gd name="connsiteY37" fmla="*/ 161575 h 1757114"/>
              <a:gd name="connsiteX38" fmla="*/ 942943 w 1311551"/>
              <a:gd name="connsiteY38" fmla="*/ 185648 h 1757114"/>
              <a:gd name="connsiteX39" fmla="*/ 792192 w 1311551"/>
              <a:gd name="connsiteY39" fmla="*/ 0 h 1757114"/>
              <a:gd name="connsiteX0" fmla="*/ 792192 w 1311551"/>
              <a:gd name="connsiteY0" fmla="*/ 0 h 1757114"/>
              <a:gd name="connsiteX1" fmla="*/ 574560 w 1311551"/>
              <a:gd name="connsiteY1" fmla="*/ 117932 h 1757114"/>
              <a:gd name="connsiteX2" fmla="*/ 683370 w 1311551"/>
              <a:gd name="connsiteY2" fmla="*/ 139160 h 1757114"/>
              <a:gd name="connsiteX3" fmla="*/ 606190 w 1311551"/>
              <a:gd name="connsiteY3" fmla="*/ 744036 h 1757114"/>
              <a:gd name="connsiteX4" fmla="*/ 475797 w 1311551"/>
              <a:gd name="connsiteY4" fmla="*/ 790195 h 1757114"/>
              <a:gd name="connsiteX5" fmla="*/ 135467 w 1311551"/>
              <a:gd name="connsiteY5" fmla="*/ 576014 h 1757114"/>
              <a:gd name="connsiteX6" fmla="*/ 232833 w 1311551"/>
              <a:gd name="connsiteY6" fmla="*/ 465947 h 1757114"/>
              <a:gd name="connsiteX7" fmla="*/ 0 w 1311551"/>
              <a:gd name="connsiteY7" fmla="*/ 520980 h 1757114"/>
              <a:gd name="connsiteX8" fmla="*/ 12700 w 1311551"/>
              <a:gd name="connsiteY8" fmla="*/ 783447 h 1757114"/>
              <a:gd name="connsiteX9" fmla="*/ 71967 w 1311551"/>
              <a:gd name="connsiteY9" fmla="*/ 703014 h 1757114"/>
              <a:gd name="connsiteX10" fmla="*/ 533400 w 1311551"/>
              <a:gd name="connsiteY10" fmla="*/ 982414 h 1757114"/>
              <a:gd name="connsiteX11" fmla="*/ 564604 w 1311551"/>
              <a:gd name="connsiteY11" fmla="*/ 1165623 h 1757114"/>
              <a:gd name="connsiteX12" fmla="*/ 185601 w 1311551"/>
              <a:gd name="connsiteY12" fmla="*/ 1362648 h 1757114"/>
              <a:gd name="connsiteX13" fmla="*/ 122767 w 1311551"/>
              <a:gd name="connsiteY13" fmla="*/ 1266047 h 1757114"/>
              <a:gd name="connsiteX14" fmla="*/ 93133 w 1311551"/>
              <a:gd name="connsiteY14" fmla="*/ 1536980 h 1757114"/>
              <a:gd name="connsiteX15" fmla="*/ 304800 w 1311551"/>
              <a:gd name="connsiteY15" fmla="*/ 1553914 h 1757114"/>
              <a:gd name="connsiteX16" fmla="*/ 254000 w 1311551"/>
              <a:gd name="connsiteY16" fmla="*/ 1469247 h 1757114"/>
              <a:gd name="connsiteX17" fmla="*/ 605367 w 1311551"/>
              <a:gd name="connsiteY17" fmla="*/ 1287214 h 1757114"/>
              <a:gd name="connsiteX18" fmla="*/ 597567 w 1311551"/>
              <a:gd name="connsiteY18" fmla="*/ 1575654 h 1757114"/>
              <a:gd name="connsiteX19" fmla="*/ 501645 w 1311551"/>
              <a:gd name="connsiteY19" fmla="*/ 1581448 h 1757114"/>
              <a:gd name="connsiteX20" fmla="*/ 664633 w 1311551"/>
              <a:gd name="connsiteY20" fmla="*/ 1757114 h 1757114"/>
              <a:gd name="connsiteX21" fmla="*/ 854785 w 1311551"/>
              <a:gd name="connsiteY21" fmla="*/ 1593081 h 1757114"/>
              <a:gd name="connsiteX22" fmla="*/ 744826 w 1311551"/>
              <a:gd name="connsiteY22" fmla="*/ 1583548 h 1757114"/>
              <a:gd name="connsiteX23" fmla="*/ 748062 w 1311551"/>
              <a:gd name="connsiteY23" fmla="*/ 1304147 h 1757114"/>
              <a:gd name="connsiteX24" fmla="*/ 1163118 w 1311551"/>
              <a:gd name="connsiteY24" fmla="*/ 1348556 h 1757114"/>
              <a:gd name="connsiteX25" fmla="*/ 1154452 w 1311551"/>
              <a:gd name="connsiteY25" fmla="*/ 1477808 h 1757114"/>
              <a:gd name="connsiteX26" fmla="*/ 1311551 w 1311551"/>
              <a:gd name="connsiteY26" fmla="*/ 1315149 h 1757114"/>
              <a:gd name="connsiteX27" fmla="*/ 1179831 w 1311551"/>
              <a:gd name="connsiteY27" fmla="*/ 1113760 h 1757114"/>
              <a:gd name="connsiteX28" fmla="*/ 1176597 w 1311551"/>
              <a:gd name="connsiteY28" fmla="*/ 1218620 h 1757114"/>
              <a:gd name="connsiteX29" fmla="*/ 840348 w 1311551"/>
              <a:gd name="connsiteY29" fmla="*/ 1162409 h 1757114"/>
              <a:gd name="connsiteX30" fmla="*/ 783631 w 1311551"/>
              <a:gd name="connsiteY30" fmla="*/ 992918 h 1757114"/>
              <a:gd name="connsiteX31" fmla="*/ 1143000 w 1311551"/>
              <a:gd name="connsiteY31" fmla="*/ 842714 h 1757114"/>
              <a:gd name="connsiteX32" fmla="*/ 1176867 w 1311551"/>
              <a:gd name="connsiteY32" fmla="*/ 965480 h 1757114"/>
              <a:gd name="connsiteX33" fmla="*/ 1274233 w 1311551"/>
              <a:gd name="connsiteY33" fmla="*/ 762280 h 1757114"/>
              <a:gd name="connsiteX34" fmla="*/ 1071033 w 1311551"/>
              <a:gd name="connsiteY34" fmla="*/ 571780 h 1757114"/>
              <a:gd name="connsiteX35" fmla="*/ 1092200 w 1311551"/>
              <a:gd name="connsiteY35" fmla="*/ 703014 h 1757114"/>
              <a:gd name="connsiteX36" fmla="*/ 733256 w 1311551"/>
              <a:gd name="connsiteY36" fmla="*/ 855720 h 1757114"/>
              <a:gd name="connsiteX37" fmla="*/ 834405 w 1311551"/>
              <a:gd name="connsiteY37" fmla="*/ 161575 h 1757114"/>
              <a:gd name="connsiteX38" fmla="*/ 942943 w 1311551"/>
              <a:gd name="connsiteY38" fmla="*/ 185648 h 1757114"/>
              <a:gd name="connsiteX39" fmla="*/ 792192 w 1311551"/>
              <a:gd name="connsiteY39" fmla="*/ 0 h 1757114"/>
              <a:gd name="connsiteX0" fmla="*/ 792192 w 1311551"/>
              <a:gd name="connsiteY0" fmla="*/ 0 h 1757114"/>
              <a:gd name="connsiteX1" fmla="*/ 574560 w 1311551"/>
              <a:gd name="connsiteY1" fmla="*/ 117932 h 1757114"/>
              <a:gd name="connsiteX2" fmla="*/ 683370 w 1311551"/>
              <a:gd name="connsiteY2" fmla="*/ 139160 h 1757114"/>
              <a:gd name="connsiteX3" fmla="*/ 606190 w 1311551"/>
              <a:gd name="connsiteY3" fmla="*/ 744036 h 1757114"/>
              <a:gd name="connsiteX4" fmla="*/ 475797 w 1311551"/>
              <a:gd name="connsiteY4" fmla="*/ 790195 h 1757114"/>
              <a:gd name="connsiteX5" fmla="*/ 135467 w 1311551"/>
              <a:gd name="connsiteY5" fmla="*/ 576014 h 1757114"/>
              <a:gd name="connsiteX6" fmla="*/ 232833 w 1311551"/>
              <a:gd name="connsiteY6" fmla="*/ 465947 h 1757114"/>
              <a:gd name="connsiteX7" fmla="*/ 0 w 1311551"/>
              <a:gd name="connsiteY7" fmla="*/ 520980 h 1757114"/>
              <a:gd name="connsiteX8" fmla="*/ 12700 w 1311551"/>
              <a:gd name="connsiteY8" fmla="*/ 783447 h 1757114"/>
              <a:gd name="connsiteX9" fmla="*/ 71967 w 1311551"/>
              <a:gd name="connsiteY9" fmla="*/ 703014 h 1757114"/>
              <a:gd name="connsiteX10" fmla="*/ 533400 w 1311551"/>
              <a:gd name="connsiteY10" fmla="*/ 982414 h 1757114"/>
              <a:gd name="connsiteX11" fmla="*/ 564604 w 1311551"/>
              <a:gd name="connsiteY11" fmla="*/ 1165623 h 1757114"/>
              <a:gd name="connsiteX12" fmla="*/ 185601 w 1311551"/>
              <a:gd name="connsiteY12" fmla="*/ 1362648 h 1757114"/>
              <a:gd name="connsiteX13" fmla="*/ 122767 w 1311551"/>
              <a:gd name="connsiteY13" fmla="*/ 1266047 h 1757114"/>
              <a:gd name="connsiteX14" fmla="*/ 93133 w 1311551"/>
              <a:gd name="connsiteY14" fmla="*/ 1536980 h 1757114"/>
              <a:gd name="connsiteX15" fmla="*/ 304800 w 1311551"/>
              <a:gd name="connsiteY15" fmla="*/ 1553914 h 1757114"/>
              <a:gd name="connsiteX16" fmla="*/ 254000 w 1311551"/>
              <a:gd name="connsiteY16" fmla="*/ 1469247 h 1757114"/>
              <a:gd name="connsiteX17" fmla="*/ 605367 w 1311551"/>
              <a:gd name="connsiteY17" fmla="*/ 1287214 h 1757114"/>
              <a:gd name="connsiteX18" fmla="*/ 597567 w 1311551"/>
              <a:gd name="connsiteY18" fmla="*/ 1575654 h 1757114"/>
              <a:gd name="connsiteX19" fmla="*/ 501645 w 1311551"/>
              <a:gd name="connsiteY19" fmla="*/ 1581448 h 1757114"/>
              <a:gd name="connsiteX20" fmla="*/ 664633 w 1311551"/>
              <a:gd name="connsiteY20" fmla="*/ 1757114 h 1757114"/>
              <a:gd name="connsiteX21" fmla="*/ 854785 w 1311551"/>
              <a:gd name="connsiteY21" fmla="*/ 1593081 h 1757114"/>
              <a:gd name="connsiteX22" fmla="*/ 744826 w 1311551"/>
              <a:gd name="connsiteY22" fmla="*/ 1583548 h 1757114"/>
              <a:gd name="connsiteX23" fmla="*/ 748062 w 1311551"/>
              <a:gd name="connsiteY23" fmla="*/ 1304147 h 1757114"/>
              <a:gd name="connsiteX24" fmla="*/ 1163118 w 1311551"/>
              <a:gd name="connsiteY24" fmla="*/ 1348556 h 1757114"/>
              <a:gd name="connsiteX25" fmla="*/ 1154452 w 1311551"/>
              <a:gd name="connsiteY25" fmla="*/ 1477808 h 1757114"/>
              <a:gd name="connsiteX26" fmla="*/ 1311551 w 1311551"/>
              <a:gd name="connsiteY26" fmla="*/ 1315149 h 1757114"/>
              <a:gd name="connsiteX27" fmla="*/ 1185904 w 1311551"/>
              <a:gd name="connsiteY27" fmla="*/ 1113760 h 1757114"/>
              <a:gd name="connsiteX28" fmla="*/ 1176597 w 1311551"/>
              <a:gd name="connsiteY28" fmla="*/ 1218620 h 1757114"/>
              <a:gd name="connsiteX29" fmla="*/ 840348 w 1311551"/>
              <a:gd name="connsiteY29" fmla="*/ 1162409 h 1757114"/>
              <a:gd name="connsiteX30" fmla="*/ 783631 w 1311551"/>
              <a:gd name="connsiteY30" fmla="*/ 992918 h 1757114"/>
              <a:gd name="connsiteX31" fmla="*/ 1143000 w 1311551"/>
              <a:gd name="connsiteY31" fmla="*/ 842714 h 1757114"/>
              <a:gd name="connsiteX32" fmla="*/ 1176867 w 1311551"/>
              <a:gd name="connsiteY32" fmla="*/ 965480 h 1757114"/>
              <a:gd name="connsiteX33" fmla="*/ 1274233 w 1311551"/>
              <a:gd name="connsiteY33" fmla="*/ 762280 h 1757114"/>
              <a:gd name="connsiteX34" fmla="*/ 1071033 w 1311551"/>
              <a:gd name="connsiteY34" fmla="*/ 571780 h 1757114"/>
              <a:gd name="connsiteX35" fmla="*/ 1092200 w 1311551"/>
              <a:gd name="connsiteY35" fmla="*/ 703014 h 1757114"/>
              <a:gd name="connsiteX36" fmla="*/ 733256 w 1311551"/>
              <a:gd name="connsiteY36" fmla="*/ 855720 h 1757114"/>
              <a:gd name="connsiteX37" fmla="*/ 834405 w 1311551"/>
              <a:gd name="connsiteY37" fmla="*/ 161575 h 1757114"/>
              <a:gd name="connsiteX38" fmla="*/ 942943 w 1311551"/>
              <a:gd name="connsiteY38" fmla="*/ 185648 h 1757114"/>
              <a:gd name="connsiteX39" fmla="*/ 792192 w 1311551"/>
              <a:gd name="connsiteY39" fmla="*/ 0 h 1757114"/>
              <a:gd name="connsiteX0" fmla="*/ 792192 w 1311551"/>
              <a:gd name="connsiteY0" fmla="*/ 0 h 1757114"/>
              <a:gd name="connsiteX1" fmla="*/ 574560 w 1311551"/>
              <a:gd name="connsiteY1" fmla="*/ 117932 h 1757114"/>
              <a:gd name="connsiteX2" fmla="*/ 683370 w 1311551"/>
              <a:gd name="connsiteY2" fmla="*/ 139160 h 1757114"/>
              <a:gd name="connsiteX3" fmla="*/ 606190 w 1311551"/>
              <a:gd name="connsiteY3" fmla="*/ 744036 h 1757114"/>
              <a:gd name="connsiteX4" fmla="*/ 475797 w 1311551"/>
              <a:gd name="connsiteY4" fmla="*/ 790195 h 1757114"/>
              <a:gd name="connsiteX5" fmla="*/ 135467 w 1311551"/>
              <a:gd name="connsiteY5" fmla="*/ 576014 h 1757114"/>
              <a:gd name="connsiteX6" fmla="*/ 232833 w 1311551"/>
              <a:gd name="connsiteY6" fmla="*/ 465947 h 1757114"/>
              <a:gd name="connsiteX7" fmla="*/ 0 w 1311551"/>
              <a:gd name="connsiteY7" fmla="*/ 520980 h 1757114"/>
              <a:gd name="connsiteX8" fmla="*/ 12700 w 1311551"/>
              <a:gd name="connsiteY8" fmla="*/ 783447 h 1757114"/>
              <a:gd name="connsiteX9" fmla="*/ 71967 w 1311551"/>
              <a:gd name="connsiteY9" fmla="*/ 703014 h 1757114"/>
              <a:gd name="connsiteX10" fmla="*/ 533400 w 1311551"/>
              <a:gd name="connsiteY10" fmla="*/ 982414 h 1757114"/>
              <a:gd name="connsiteX11" fmla="*/ 564604 w 1311551"/>
              <a:gd name="connsiteY11" fmla="*/ 1165623 h 1757114"/>
              <a:gd name="connsiteX12" fmla="*/ 185601 w 1311551"/>
              <a:gd name="connsiteY12" fmla="*/ 1362648 h 1757114"/>
              <a:gd name="connsiteX13" fmla="*/ 122767 w 1311551"/>
              <a:gd name="connsiteY13" fmla="*/ 1266047 h 1757114"/>
              <a:gd name="connsiteX14" fmla="*/ 93133 w 1311551"/>
              <a:gd name="connsiteY14" fmla="*/ 1536980 h 1757114"/>
              <a:gd name="connsiteX15" fmla="*/ 304800 w 1311551"/>
              <a:gd name="connsiteY15" fmla="*/ 1553914 h 1757114"/>
              <a:gd name="connsiteX16" fmla="*/ 254000 w 1311551"/>
              <a:gd name="connsiteY16" fmla="*/ 1469247 h 1757114"/>
              <a:gd name="connsiteX17" fmla="*/ 605367 w 1311551"/>
              <a:gd name="connsiteY17" fmla="*/ 1287214 h 1757114"/>
              <a:gd name="connsiteX18" fmla="*/ 597567 w 1311551"/>
              <a:gd name="connsiteY18" fmla="*/ 1575654 h 1757114"/>
              <a:gd name="connsiteX19" fmla="*/ 501645 w 1311551"/>
              <a:gd name="connsiteY19" fmla="*/ 1581448 h 1757114"/>
              <a:gd name="connsiteX20" fmla="*/ 664633 w 1311551"/>
              <a:gd name="connsiteY20" fmla="*/ 1757114 h 1757114"/>
              <a:gd name="connsiteX21" fmla="*/ 854785 w 1311551"/>
              <a:gd name="connsiteY21" fmla="*/ 1593081 h 1757114"/>
              <a:gd name="connsiteX22" fmla="*/ 744826 w 1311551"/>
              <a:gd name="connsiteY22" fmla="*/ 1583548 h 1757114"/>
              <a:gd name="connsiteX23" fmla="*/ 748062 w 1311551"/>
              <a:gd name="connsiteY23" fmla="*/ 1304147 h 1757114"/>
              <a:gd name="connsiteX24" fmla="*/ 1163118 w 1311551"/>
              <a:gd name="connsiteY24" fmla="*/ 1348556 h 1757114"/>
              <a:gd name="connsiteX25" fmla="*/ 1154452 w 1311551"/>
              <a:gd name="connsiteY25" fmla="*/ 1477808 h 1757114"/>
              <a:gd name="connsiteX26" fmla="*/ 1311551 w 1311551"/>
              <a:gd name="connsiteY26" fmla="*/ 1315149 h 1757114"/>
              <a:gd name="connsiteX27" fmla="*/ 1182867 w 1311551"/>
              <a:gd name="connsiteY27" fmla="*/ 1110613 h 1757114"/>
              <a:gd name="connsiteX28" fmla="*/ 1176597 w 1311551"/>
              <a:gd name="connsiteY28" fmla="*/ 1218620 h 1757114"/>
              <a:gd name="connsiteX29" fmla="*/ 840348 w 1311551"/>
              <a:gd name="connsiteY29" fmla="*/ 1162409 h 1757114"/>
              <a:gd name="connsiteX30" fmla="*/ 783631 w 1311551"/>
              <a:gd name="connsiteY30" fmla="*/ 992918 h 1757114"/>
              <a:gd name="connsiteX31" fmla="*/ 1143000 w 1311551"/>
              <a:gd name="connsiteY31" fmla="*/ 842714 h 1757114"/>
              <a:gd name="connsiteX32" fmla="*/ 1176867 w 1311551"/>
              <a:gd name="connsiteY32" fmla="*/ 965480 h 1757114"/>
              <a:gd name="connsiteX33" fmla="*/ 1274233 w 1311551"/>
              <a:gd name="connsiteY33" fmla="*/ 762280 h 1757114"/>
              <a:gd name="connsiteX34" fmla="*/ 1071033 w 1311551"/>
              <a:gd name="connsiteY34" fmla="*/ 571780 h 1757114"/>
              <a:gd name="connsiteX35" fmla="*/ 1092200 w 1311551"/>
              <a:gd name="connsiteY35" fmla="*/ 703014 h 1757114"/>
              <a:gd name="connsiteX36" fmla="*/ 733256 w 1311551"/>
              <a:gd name="connsiteY36" fmla="*/ 855720 h 1757114"/>
              <a:gd name="connsiteX37" fmla="*/ 834405 w 1311551"/>
              <a:gd name="connsiteY37" fmla="*/ 161575 h 1757114"/>
              <a:gd name="connsiteX38" fmla="*/ 942943 w 1311551"/>
              <a:gd name="connsiteY38" fmla="*/ 185648 h 1757114"/>
              <a:gd name="connsiteX39" fmla="*/ 792192 w 1311551"/>
              <a:gd name="connsiteY39" fmla="*/ 0 h 1757114"/>
              <a:gd name="connsiteX0" fmla="*/ 792192 w 1311551"/>
              <a:gd name="connsiteY0" fmla="*/ 0 h 1757114"/>
              <a:gd name="connsiteX1" fmla="*/ 574560 w 1311551"/>
              <a:gd name="connsiteY1" fmla="*/ 117932 h 1757114"/>
              <a:gd name="connsiteX2" fmla="*/ 683370 w 1311551"/>
              <a:gd name="connsiteY2" fmla="*/ 139160 h 1757114"/>
              <a:gd name="connsiteX3" fmla="*/ 606190 w 1311551"/>
              <a:gd name="connsiteY3" fmla="*/ 744036 h 1757114"/>
              <a:gd name="connsiteX4" fmla="*/ 475797 w 1311551"/>
              <a:gd name="connsiteY4" fmla="*/ 790195 h 1757114"/>
              <a:gd name="connsiteX5" fmla="*/ 135467 w 1311551"/>
              <a:gd name="connsiteY5" fmla="*/ 576014 h 1757114"/>
              <a:gd name="connsiteX6" fmla="*/ 232833 w 1311551"/>
              <a:gd name="connsiteY6" fmla="*/ 465947 h 1757114"/>
              <a:gd name="connsiteX7" fmla="*/ 0 w 1311551"/>
              <a:gd name="connsiteY7" fmla="*/ 520980 h 1757114"/>
              <a:gd name="connsiteX8" fmla="*/ 12700 w 1311551"/>
              <a:gd name="connsiteY8" fmla="*/ 783447 h 1757114"/>
              <a:gd name="connsiteX9" fmla="*/ 71967 w 1311551"/>
              <a:gd name="connsiteY9" fmla="*/ 703014 h 1757114"/>
              <a:gd name="connsiteX10" fmla="*/ 533400 w 1311551"/>
              <a:gd name="connsiteY10" fmla="*/ 982414 h 1757114"/>
              <a:gd name="connsiteX11" fmla="*/ 564604 w 1311551"/>
              <a:gd name="connsiteY11" fmla="*/ 1165623 h 1757114"/>
              <a:gd name="connsiteX12" fmla="*/ 185601 w 1311551"/>
              <a:gd name="connsiteY12" fmla="*/ 1362648 h 1757114"/>
              <a:gd name="connsiteX13" fmla="*/ 122767 w 1311551"/>
              <a:gd name="connsiteY13" fmla="*/ 1266047 h 1757114"/>
              <a:gd name="connsiteX14" fmla="*/ 93133 w 1311551"/>
              <a:gd name="connsiteY14" fmla="*/ 1536980 h 1757114"/>
              <a:gd name="connsiteX15" fmla="*/ 304800 w 1311551"/>
              <a:gd name="connsiteY15" fmla="*/ 1553914 h 1757114"/>
              <a:gd name="connsiteX16" fmla="*/ 254000 w 1311551"/>
              <a:gd name="connsiteY16" fmla="*/ 1469247 h 1757114"/>
              <a:gd name="connsiteX17" fmla="*/ 605367 w 1311551"/>
              <a:gd name="connsiteY17" fmla="*/ 1287214 h 1757114"/>
              <a:gd name="connsiteX18" fmla="*/ 597567 w 1311551"/>
              <a:gd name="connsiteY18" fmla="*/ 1575654 h 1757114"/>
              <a:gd name="connsiteX19" fmla="*/ 501645 w 1311551"/>
              <a:gd name="connsiteY19" fmla="*/ 1581448 h 1757114"/>
              <a:gd name="connsiteX20" fmla="*/ 664633 w 1311551"/>
              <a:gd name="connsiteY20" fmla="*/ 1757114 h 1757114"/>
              <a:gd name="connsiteX21" fmla="*/ 854785 w 1311551"/>
              <a:gd name="connsiteY21" fmla="*/ 1593081 h 1757114"/>
              <a:gd name="connsiteX22" fmla="*/ 744826 w 1311551"/>
              <a:gd name="connsiteY22" fmla="*/ 1583548 h 1757114"/>
              <a:gd name="connsiteX23" fmla="*/ 748062 w 1311551"/>
              <a:gd name="connsiteY23" fmla="*/ 1304147 h 1757114"/>
              <a:gd name="connsiteX24" fmla="*/ 1163118 w 1311551"/>
              <a:gd name="connsiteY24" fmla="*/ 1348556 h 1757114"/>
              <a:gd name="connsiteX25" fmla="*/ 1154452 w 1311551"/>
              <a:gd name="connsiteY25" fmla="*/ 1477808 h 1757114"/>
              <a:gd name="connsiteX26" fmla="*/ 1311551 w 1311551"/>
              <a:gd name="connsiteY26" fmla="*/ 1315149 h 1757114"/>
              <a:gd name="connsiteX27" fmla="*/ 1182867 w 1311551"/>
              <a:gd name="connsiteY27" fmla="*/ 1110613 h 1757114"/>
              <a:gd name="connsiteX28" fmla="*/ 1176597 w 1311551"/>
              <a:gd name="connsiteY28" fmla="*/ 1218620 h 1757114"/>
              <a:gd name="connsiteX29" fmla="*/ 796585 w 1311551"/>
              <a:gd name="connsiteY29" fmla="*/ 1153339 h 1757114"/>
              <a:gd name="connsiteX30" fmla="*/ 783631 w 1311551"/>
              <a:gd name="connsiteY30" fmla="*/ 992918 h 1757114"/>
              <a:gd name="connsiteX31" fmla="*/ 1143000 w 1311551"/>
              <a:gd name="connsiteY31" fmla="*/ 842714 h 1757114"/>
              <a:gd name="connsiteX32" fmla="*/ 1176867 w 1311551"/>
              <a:gd name="connsiteY32" fmla="*/ 965480 h 1757114"/>
              <a:gd name="connsiteX33" fmla="*/ 1274233 w 1311551"/>
              <a:gd name="connsiteY33" fmla="*/ 762280 h 1757114"/>
              <a:gd name="connsiteX34" fmla="*/ 1071033 w 1311551"/>
              <a:gd name="connsiteY34" fmla="*/ 571780 h 1757114"/>
              <a:gd name="connsiteX35" fmla="*/ 1092200 w 1311551"/>
              <a:gd name="connsiteY35" fmla="*/ 703014 h 1757114"/>
              <a:gd name="connsiteX36" fmla="*/ 733256 w 1311551"/>
              <a:gd name="connsiteY36" fmla="*/ 855720 h 1757114"/>
              <a:gd name="connsiteX37" fmla="*/ 834405 w 1311551"/>
              <a:gd name="connsiteY37" fmla="*/ 161575 h 1757114"/>
              <a:gd name="connsiteX38" fmla="*/ 942943 w 1311551"/>
              <a:gd name="connsiteY38" fmla="*/ 185648 h 1757114"/>
              <a:gd name="connsiteX39" fmla="*/ 792192 w 1311551"/>
              <a:gd name="connsiteY39" fmla="*/ 0 h 1757114"/>
              <a:gd name="connsiteX0" fmla="*/ 792192 w 1311551"/>
              <a:gd name="connsiteY0" fmla="*/ 0 h 1757114"/>
              <a:gd name="connsiteX1" fmla="*/ 574560 w 1311551"/>
              <a:gd name="connsiteY1" fmla="*/ 117932 h 1757114"/>
              <a:gd name="connsiteX2" fmla="*/ 683370 w 1311551"/>
              <a:gd name="connsiteY2" fmla="*/ 139160 h 1757114"/>
              <a:gd name="connsiteX3" fmla="*/ 606190 w 1311551"/>
              <a:gd name="connsiteY3" fmla="*/ 744036 h 1757114"/>
              <a:gd name="connsiteX4" fmla="*/ 475797 w 1311551"/>
              <a:gd name="connsiteY4" fmla="*/ 790195 h 1757114"/>
              <a:gd name="connsiteX5" fmla="*/ 135467 w 1311551"/>
              <a:gd name="connsiteY5" fmla="*/ 576014 h 1757114"/>
              <a:gd name="connsiteX6" fmla="*/ 232833 w 1311551"/>
              <a:gd name="connsiteY6" fmla="*/ 465947 h 1757114"/>
              <a:gd name="connsiteX7" fmla="*/ 0 w 1311551"/>
              <a:gd name="connsiteY7" fmla="*/ 520980 h 1757114"/>
              <a:gd name="connsiteX8" fmla="*/ 12700 w 1311551"/>
              <a:gd name="connsiteY8" fmla="*/ 783447 h 1757114"/>
              <a:gd name="connsiteX9" fmla="*/ 71967 w 1311551"/>
              <a:gd name="connsiteY9" fmla="*/ 703014 h 1757114"/>
              <a:gd name="connsiteX10" fmla="*/ 568410 w 1311551"/>
              <a:gd name="connsiteY10" fmla="*/ 986949 h 1757114"/>
              <a:gd name="connsiteX11" fmla="*/ 564604 w 1311551"/>
              <a:gd name="connsiteY11" fmla="*/ 1165623 h 1757114"/>
              <a:gd name="connsiteX12" fmla="*/ 185601 w 1311551"/>
              <a:gd name="connsiteY12" fmla="*/ 1362648 h 1757114"/>
              <a:gd name="connsiteX13" fmla="*/ 122767 w 1311551"/>
              <a:gd name="connsiteY13" fmla="*/ 1266047 h 1757114"/>
              <a:gd name="connsiteX14" fmla="*/ 93133 w 1311551"/>
              <a:gd name="connsiteY14" fmla="*/ 1536980 h 1757114"/>
              <a:gd name="connsiteX15" fmla="*/ 304800 w 1311551"/>
              <a:gd name="connsiteY15" fmla="*/ 1553914 h 1757114"/>
              <a:gd name="connsiteX16" fmla="*/ 254000 w 1311551"/>
              <a:gd name="connsiteY16" fmla="*/ 1469247 h 1757114"/>
              <a:gd name="connsiteX17" fmla="*/ 605367 w 1311551"/>
              <a:gd name="connsiteY17" fmla="*/ 1287214 h 1757114"/>
              <a:gd name="connsiteX18" fmla="*/ 597567 w 1311551"/>
              <a:gd name="connsiteY18" fmla="*/ 1575654 h 1757114"/>
              <a:gd name="connsiteX19" fmla="*/ 501645 w 1311551"/>
              <a:gd name="connsiteY19" fmla="*/ 1581448 h 1757114"/>
              <a:gd name="connsiteX20" fmla="*/ 664633 w 1311551"/>
              <a:gd name="connsiteY20" fmla="*/ 1757114 h 1757114"/>
              <a:gd name="connsiteX21" fmla="*/ 854785 w 1311551"/>
              <a:gd name="connsiteY21" fmla="*/ 1593081 h 1757114"/>
              <a:gd name="connsiteX22" fmla="*/ 744826 w 1311551"/>
              <a:gd name="connsiteY22" fmla="*/ 1583548 h 1757114"/>
              <a:gd name="connsiteX23" fmla="*/ 748062 w 1311551"/>
              <a:gd name="connsiteY23" fmla="*/ 1304147 h 1757114"/>
              <a:gd name="connsiteX24" fmla="*/ 1163118 w 1311551"/>
              <a:gd name="connsiteY24" fmla="*/ 1348556 h 1757114"/>
              <a:gd name="connsiteX25" fmla="*/ 1154452 w 1311551"/>
              <a:gd name="connsiteY25" fmla="*/ 1477808 h 1757114"/>
              <a:gd name="connsiteX26" fmla="*/ 1311551 w 1311551"/>
              <a:gd name="connsiteY26" fmla="*/ 1315149 h 1757114"/>
              <a:gd name="connsiteX27" fmla="*/ 1182867 w 1311551"/>
              <a:gd name="connsiteY27" fmla="*/ 1110613 h 1757114"/>
              <a:gd name="connsiteX28" fmla="*/ 1176597 w 1311551"/>
              <a:gd name="connsiteY28" fmla="*/ 1218620 h 1757114"/>
              <a:gd name="connsiteX29" fmla="*/ 796585 w 1311551"/>
              <a:gd name="connsiteY29" fmla="*/ 1153339 h 1757114"/>
              <a:gd name="connsiteX30" fmla="*/ 783631 w 1311551"/>
              <a:gd name="connsiteY30" fmla="*/ 992918 h 1757114"/>
              <a:gd name="connsiteX31" fmla="*/ 1143000 w 1311551"/>
              <a:gd name="connsiteY31" fmla="*/ 842714 h 1757114"/>
              <a:gd name="connsiteX32" fmla="*/ 1176867 w 1311551"/>
              <a:gd name="connsiteY32" fmla="*/ 965480 h 1757114"/>
              <a:gd name="connsiteX33" fmla="*/ 1274233 w 1311551"/>
              <a:gd name="connsiteY33" fmla="*/ 762280 h 1757114"/>
              <a:gd name="connsiteX34" fmla="*/ 1071033 w 1311551"/>
              <a:gd name="connsiteY34" fmla="*/ 571780 h 1757114"/>
              <a:gd name="connsiteX35" fmla="*/ 1092200 w 1311551"/>
              <a:gd name="connsiteY35" fmla="*/ 703014 h 1757114"/>
              <a:gd name="connsiteX36" fmla="*/ 733256 w 1311551"/>
              <a:gd name="connsiteY36" fmla="*/ 855720 h 1757114"/>
              <a:gd name="connsiteX37" fmla="*/ 834405 w 1311551"/>
              <a:gd name="connsiteY37" fmla="*/ 161575 h 1757114"/>
              <a:gd name="connsiteX38" fmla="*/ 942943 w 1311551"/>
              <a:gd name="connsiteY38" fmla="*/ 185648 h 1757114"/>
              <a:gd name="connsiteX39" fmla="*/ 792192 w 1311551"/>
              <a:gd name="connsiteY39" fmla="*/ 0 h 1757114"/>
              <a:gd name="connsiteX0" fmla="*/ 792192 w 1311551"/>
              <a:gd name="connsiteY0" fmla="*/ 0 h 1757114"/>
              <a:gd name="connsiteX1" fmla="*/ 574560 w 1311551"/>
              <a:gd name="connsiteY1" fmla="*/ 117932 h 1757114"/>
              <a:gd name="connsiteX2" fmla="*/ 683370 w 1311551"/>
              <a:gd name="connsiteY2" fmla="*/ 139160 h 1757114"/>
              <a:gd name="connsiteX3" fmla="*/ 606190 w 1311551"/>
              <a:gd name="connsiteY3" fmla="*/ 744036 h 1757114"/>
              <a:gd name="connsiteX4" fmla="*/ 475797 w 1311551"/>
              <a:gd name="connsiteY4" fmla="*/ 790195 h 1757114"/>
              <a:gd name="connsiteX5" fmla="*/ 135467 w 1311551"/>
              <a:gd name="connsiteY5" fmla="*/ 576014 h 1757114"/>
              <a:gd name="connsiteX6" fmla="*/ 232833 w 1311551"/>
              <a:gd name="connsiteY6" fmla="*/ 465947 h 1757114"/>
              <a:gd name="connsiteX7" fmla="*/ 0 w 1311551"/>
              <a:gd name="connsiteY7" fmla="*/ 520980 h 1757114"/>
              <a:gd name="connsiteX8" fmla="*/ 12700 w 1311551"/>
              <a:gd name="connsiteY8" fmla="*/ 783447 h 1757114"/>
              <a:gd name="connsiteX9" fmla="*/ 71967 w 1311551"/>
              <a:gd name="connsiteY9" fmla="*/ 703014 h 1757114"/>
              <a:gd name="connsiteX10" fmla="*/ 559658 w 1311551"/>
              <a:gd name="connsiteY10" fmla="*/ 986949 h 1757114"/>
              <a:gd name="connsiteX11" fmla="*/ 564604 w 1311551"/>
              <a:gd name="connsiteY11" fmla="*/ 1165623 h 1757114"/>
              <a:gd name="connsiteX12" fmla="*/ 185601 w 1311551"/>
              <a:gd name="connsiteY12" fmla="*/ 1362648 h 1757114"/>
              <a:gd name="connsiteX13" fmla="*/ 122767 w 1311551"/>
              <a:gd name="connsiteY13" fmla="*/ 1266047 h 1757114"/>
              <a:gd name="connsiteX14" fmla="*/ 93133 w 1311551"/>
              <a:gd name="connsiteY14" fmla="*/ 1536980 h 1757114"/>
              <a:gd name="connsiteX15" fmla="*/ 304800 w 1311551"/>
              <a:gd name="connsiteY15" fmla="*/ 1553914 h 1757114"/>
              <a:gd name="connsiteX16" fmla="*/ 254000 w 1311551"/>
              <a:gd name="connsiteY16" fmla="*/ 1469247 h 1757114"/>
              <a:gd name="connsiteX17" fmla="*/ 605367 w 1311551"/>
              <a:gd name="connsiteY17" fmla="*/ 1287214 h 1757114"/>
              <a:gd name="connsiteX18" fmla="*/ 597567 w 1311551"/>
              <a:gd name="connsiteY18" fmla="*/ 1575654 h 1757114"/>
              <a:gd name="connsiteX19" fmla="*/ 501645 w 1311551"/>
              <a:gd name="connsiteY19" fmla="*/ 1581448 h 1757114"/>
              <a:gd name="connsiteX20" fmla="*/ 664633 w 1311551"/>
              <a:gd name="connsiteY20" fmla="*/ 1757114 h 1757114"/>
              <a:gd name="connsiteX21" fmla="*/ 854785 w 1311551"/>
              <a:gd name="connsiteY21" fmla="*/ 1593081 h 1757114"/>
              <a:gd name="connsiteX22" fmla="*/ 744826 w 1311551"/>
              <a:gd name="connsiteY22" fmla="*/ 1583548 h 1757114"/>
              <a:gd name="connsiteX23" fmla="*/ 748062 w 1311551"/>
              <a:gd name="connsiteY23" fmla="*/ 1304147 h 1757114"/>
              <a:gd name="connsiteX24" fmla="*/ 1163118 w 1311551"/>
              <a:gd name="connsiteY24" fmla="*/ 1348556 h 1757114"/>
              <a:gd name="connsiteX25" fmla="*/ 1154452 w 1311551"/>
              <a:gd name="connsiteY25" fmla="*/ 1477808 h 1757114"/>
              <a:gd name="connsiteX26" fmla="*/ 1311551 w 1311551"/>
              <a:gd name="connsiteY26" fmla="*/ 1315149 h 1757114"/>
              <a:gd name="connsiteX27" fmla="*/ 1182867 w 1311551"/>
              <a:gd name="connsiteY27" fmla="*/ 1110613 h 1757114"/>
              <a:gd name="connsiteX28" fmla="*/ 1176597 w 1311551"/>
              <a:gd name="connsiteY28" fmla="*/ 1218620 h 1757114"/>
              <a:gd name="connsiteX29" fmla="*/ 796585 w 1311551"/>
              <a:gd name="connsiteY29" fmla="*/ 1153339 h 1757114"/>
              <a:gd name="connsiteX30" fmla="*/ 783631 w 1311551"/>
              <a:gd name="connsiteY30" fmla="*/ 992918 h 1757114"/>
              <a:gd name="connsiteX31" fmla="*/ 1143000 w 1311551"/>
              <a:gd name="connsiteY31" fmla="*/ 842714 h 1757114"/>
              <a:gd name="connsiteX32" fmla="*/ 1176867 w 1311551"/>
              <a:gd name="connsiteY32" fmla="*/ 965480 h 1757114"/>
              <a:gd name="connsiteX33" fmla="*/ 1274233 w 1311551"/>
              <a:gd name="connsiteY33" fmla="*/ 762280 h 1757114"/>
              <a:gd name="connsiteX34" fmla="*/ 1071033 w 1311551"/>
              <a:gd name="connsiteY34" fmla="*/ 571780 h 1757114"/>
              <a:gd name="connsiteX35" fmla="*/ 1092200 w 1311551"/>
              <a:gd name="connsiteY35" fmla="*/ 703014 h 1757114"/>
              <a:gd name="connsiteX36" fmla="*/ 733256 w 1311551"/>
              <a:gd name="connsiteY36" fmla="*/ 855720 h 1757114"/>
              <a:gd name="connsiteX37" fmla="*/ 834405 w 1311551"/>
              <a:gd name="connsiteY37" fmla="*/ 161575 h 1757114"/>
              <a:gd name="connsiteX38" fmla="*/ 942943 w 1311551"/>
              <a:gd name="connsiteY38" fmla="*/ 185648 h 1757114"/>
              <a:gd name="connsiteX39" fmla="*/ 792192 w 1311551"/>
              <a:gd name="connsiteY39" fmla="*/ 0 h 1757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311551" h="1757114">
                <a:moveTo>
                  <a:pt x="792192" y="0"/>
                </a:moveTo>
                <a:lnTo>
                  <a:pt x="574560" y="117932"/>
                </a:lnTo>
                <a:lnTo>
                  <a:pt x="683370" y="139160"/>
                </a:lnTo>
                <a:lnTo>
                  <a:pt x="606190" y="744036"/>
                </a:lnTo>
                <a:lnTo>
                  <a:pt x="475797" y="790195"/>
                </a:lnTo>
                <a:lnTo>
                  <a:pt x="135467" y="576014"/>
                </a:lnTo>
                <a:lnTo>
                  <a:pt x="232833" y="465947"/>
                </a:lnTo>
                <a:lnTo>
                  <a:pt x="0" y="520980"/>
                </a:lnTo>
                <a:lnTo>
                  <a:pt x="12700" y="783447"/>
                </a:lnTo>
                <a:lnTo>
                  <a:pt x="71967" y="703014"/>
                </a:lnTo>
                <a:lnTo>
                  <a:pt x="559658" y="986949"/>
                </a:lnTo>
                <a:cubicBezTo>
                  <a:pt x="558389" y="1046507"/>
                  <a:pt x="565873" y="1106065"/>
                  <a:pt x="564604" y="1165623"/>
                </a:cubicBezTo>
                <a:lnTo>
                  <a:pt x="185601" y="1362648"/>
                </a:lnTo>
                <a:lnTo>
                  <a:pt x="122767" y="1266047"/>
                </a:lnTo>
                <a:lnTo>
                  <a:pt x="93133" y="1536980"/>
                </a:lnTo>
                <a:lnTo>
                  <a:pt x="304800" y="1553914"/>
                </a:lnTo>
                <a:lnTo>
                  <a:pt x="254000" y="1469247"/>
                </a:lnTo>
                <a:lnTo>
                  <a:pt x="605367" y="1287214"/>
                </a:lnTo>
                <a:lnTo>
                  <a:pt x="597567" y="1575654"/>
                </a:lnTo>
                <a:lnTo>
                  <a:pt x="501645" y="1581448"/>
                </a:lnTo>
                <a:lnTo>
                  <a:pt x="664633" y="1757114"/>
                </a:lnTo>
                <a:lnTo>
                  <a:pt x="854785" y="1593081"/>
                </a:lnTo>
                <a:lnTo>
                  <a:pt x="744826" y="1583548"/>
                </a:lnTo>
                <a:cubicBezTo>
                  <a:pt x="745905" y="1490414"/>
                  <a:pt x="746983" y="1397281"/>
                  <a:pt x="748062" y="1304147"/>
                </a:cubicBezTo>
                <a:lnTo>
                  <a:pt x="1163118" y="1348556"/>
                </a:lnTo>
                <a:cubicBezTo>
                  <a:pt x="1163118" y="1393584"/>
                  <a:pt x="1154452" y="1432780"/>
                  <a:pt x="1154452" y="1477808"/>
                </a:cubicBezTo>
                <a:lnTo>
                  <a:pt x="1311551" y="1315149"/>
                </a:lnTo>
                <a:lnTo>
                  <a:pt x="1182867" y="1110613"/>
                </a:lnTo>
                <a:lnTo>
                  <a:pt x="1176597" y="1218620"/>
                </a:lnTo>
                <a:lnTo>
                  <a:pt x="796585" y="1153339"/>
                </a:lnTo>
                <a:lnTo>
                  <a:pt x="783631" y="992918"/>
                </a:lnTo>
                <a:lnTo>
                  <a:pt x="1143000" y="842714"/>
                </a:lnTo>
                <a:lnTo>
                  <a:pt x="1176867" y="965480"/>
                </a:lnTo>
                <a:lnTo>
                  <a:pt x="1274233" y="762280"/>
                </a:lnTo>
                <a:lnTo>
                  <a:pt x="1071033" y="571780"/>
                </a:lnTo>
                <a:lnTo>
                  <a:pt x="1092200" y="703014"/>
                </a:lnTo>
                <a:lnTo>
                  <a:pt x="733256" y="855720"/>
                </a:lnTo>
                <a:lnTo>
                  <a:pt x="834405" y="161575"/>
                </a:lnTo>
                <a:lnTo>
                  <a:pt x="942943" y="185648"/>
                </a:lnTo>
                <a:lnTo>
                  <a:pt x="792192" y="0"/>
                </a:lnTo>
                <a:close/>
              </a:path>
            </a:pathLst>
          </a:custGeom>
          <a:noFill/>
          <a:ln w="28575">
            <a:solidFill>
              <a:srgbClr val="FF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1" name="四角形: 角を丸くする 40">
            <a:extLst>
              <a:ext uri="{FF2B5EF4-FFF2-40B4-BE49-F238E27FC236}">
                <a16:creationId xmlns:a16="http://schemas.microsoft.com/office/drawing/2014/main" id="{F53E8987-82D8-E5EF-ED58-C5AF4CAC139F}"/>
              </a:ext>
            </a:extLst>
          </p:cNvPr>
          <p:cNvSpPr/>
          <p:nvPr/>
        </p:nvSpPr>
        <p:spPr>
          <a:xfrm>
            <a:off x="4942153" y="4068832"/>
            <a:ext cx="4851868" cy="2759971"/>
          </a:xfrm>
          <a:prstGeom prst="roundRect">
            <a:avLst>
              <a:gd name="adj" fmla="val 9880"/>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lumMod val="65000"/>
                  <a:lumOff val="35000"/>
                </a:schemeClr>
              </a:solidFill>
            </a:endParaRPr>
          </a:p>
        </p:txBody>
      </p:sp>
      <p:sp>
        <p:nvSpPr>
          <p:cNvPr id="4" name="テキスト ボックス 3"/>
          <p:cNvSpPr txBox="1"/>
          <p:nvPr/>
        </p:nvSpPr>
        <p:spPr>
          <a:xfrm>
            <a:off x="0" y="0"/>
            <a:ext cx="9906000" cy="400110"/>
          </a:xfrm>
          <a:prstGeom prst="rect">
            <a:avLst/>
          </a:prstGeom>
          <a:solidFill>
            <a:schemeClr val="accent2">
              <a:lumMod val="75000"/>
            </a:schemeClr>
          </a:solidFill>
        </p:spPr>
        <p:txBody>
          <a:bodyPr wrap="square" rtlCol="0">
            <a:spAutoFit/>
          </a:bodyPr>
          <a:lstStyle/>
          <a:p>
            <a:pPr algn="ctr"/>
            <a:r>
              <a:rPr kumimoji="1" lang="ja-JP" altLang="en-US" sz="2000" dirty="0">
                <a:solidFill>
                  <a:schemeClr val="bg1"/>
                </a:solidFill>
              </a:rPr>
              <a:t>　　　①基本的な考え方（案）</a:t>
            </a:r>
          </a:p>
        </p:txBody>
      </p:sp>
      <p:sp>
        <p:nvSpPr>
          <p:cNvPr id="2" name="テキスト ボックス 1">
            <a:extLst>
              <a:ext uri="{FF2B5EF4-FFF2-40B4-BE49-F238E27FC236}">
                <a16:creationId xmlns:a16="http://schemas.microsoft.com/office/drawing/2014/main" id="{F8E37120-AEEF-063F-8AF0-8F51418E8CB6}"/>
              </a:ext>
            </a:extLst>
          </p:cNvPr>
          <p:cNvSpPr txBox="1"/>
          <p:nvPr/>
        </p:nvSpPr>
        <p:spPr>
          <a:xfrm>
            <a:off x="56136" y="528856"/>
            <a:ext cx="9720468" cy="2169825"/>
          </a:xfrm>
          <a:prstGeom prst="rect">
            <a:avLst/>
          </a:prstGeom>
          <a:solidFill>
            <a:srgbClr val="FFF5F5">
              <a:alpha val="76000"/>
            </a:srgbClr>
          </a:solidFill>
        </p:spPr>
        <p:txBody>
          <a:bodyPr wrap="square" rtlCol="0">
            <a:spAutoFit/>
          </a:bodyPr>
          <a:lstStyle/>
          <a:p>
            <a:r>
              <a:rPr kumimoji="1" lang="en-US" altLang="ja-JP" sz="1600" dirty="0">
                <a:latin typeface="游ゴシック" panose="020B0400000000000000" pitchFamily="50" charset="-128"/>
                <a:ea typeface="游ゴシック" panose="020B0400000000000000" pitchFamily="50" charset="-128"/>
              </a:rPr>
              <a:t>【</a:t>
            </a:r>
            <a:r>
              <a:rPr kumimoji="1" lang="ja-JP" altLang="en-US" sz="1600" dirty="0">
                <a:latin typeface="游ゴシック" panose="020B0400000000000000" pitchFamily="50" charset="-128"/>
                <a:ea typeface="游ゴシック" panose="020B0400000000000000" pitchFamily="50" charset="-128"/>
              </a:rPr>
              <a:t>大きな方向性</a:t>
            </a:r>
            <a:r>
              <a:rPr kumimoji="1" lang="en-US" altLang="ja-JP" sz="1600" dirty="0">
                <a:latin typeface="游ゴシック" panose="020B0400000000000000" pitchFamily="50" charset="-128"/>
                <a:ea typeface="游ゴシック" panose="020B0400000000000000" pitchFamily="50" charset="-128"/>
              </a:rPr>
              <a:t>】</a:t>
            </a:r>
          </a:p>
          <a:p>
            <a:pPr marL="363538" indent="-188913"/>
            <a:r>
              <a:rPr kumimoji="1" lang="ja-JP" altLang="en-US" sz="1600" dirty="0">
                <a:latin typeface="游ゴシック" panose="020B0400000000000000" pitchFamily="50" charset="-128"/>
                <a:ea typeface="游ゴシック" panose="020B0400000000000000" pitchFamily="50" charset="-128"/>
              </a:rPr>
              <a:t>〇</a:t>
            </a:r>
            <a:r>
              <a:rPr kumimoji="1" lang="ja-JP" altLang="en-US" sz="1600" b="1" u="sng" dirty="0">
                <a:latin typeface="游ゴシック" panose="020B0400000000000000" pitchFamily="50" charset="-128"/>
                <a:ea typeface="游ゴシック" panose="020B0400000000000000" pitchFamily="50" charset="-128"/>
              </a:rPr>
              <a:t>阪急京都線、神戸線、宝塚線に加えて新大阪連絡線・なにわ筋連絡線の４線の駅となるエリア</a:t>
            </a:r>
            <a:endParaRPr kumimoji="1" lang="en-US" altLang="ja-JP" sz="1600" b="1" u="sng" dirty="0">
              <a:latin typeface="游ゴシック" panose="020B0400000000000000" pitchFamily="50" charset="-128"/>
              <a:ea typeface="游ゴシック" panose="020B0400000000000000" pitchFamily="50" charset="-128"/>
            </a:endParaRPr>
          </a:p>
          <a:p>
            <a:pPr marL="363538" indent="-188913"/>
            <a:r>
              <a:rPr kumimoji="1" lang="ja-JP" altLang="en-US" sz="1600" dirty="0">
                <a:latin typeface="游ゴシック" panose="020B0400000000000000" pitchFamily="50" charset="-128"/>
                <a:ea typeface="游ゴシック" panose="020B0400000000000000" pitchFamily="50" charset="-128"/>
              </a:rPr>
              <a:t>〇</a:t>
            </a:r>
            <a:r>
              <a:rPr kumimoji="1" lang="ja-JP" altLang="en-US" sz="1600" b="1" u="sng" dirty="0">
                <a:latin typeface="游ゴシック" panose="020B0400000000000000" pitchFamily="50" charset="-128"/>
                <a:ea typeface="游ゴシック" panose="020B0400000000000000" pitchFamily="50" charset="-128"/>
              </a:rPr>
              <a:t>新大阪駅周辺地域のサブ拠点</a:t>
            </a:r>
            <a:r>
              <a:rPr kumimoji="1" lang="ja-JP" altLang="en-US" sz="1600" dirty="0">
                <a:latin typeface="游ゴシック" panose="020B0400000000000000" pitchFamily="50" charset="-128"/>
                <a:ea typeface="游ゴシック" panose="020B0400000000000000" pitchFamily="50" charset="-128"/>
              </a:rPr>
              <a:t>、</a:t>
            </a:r>
            <a:r>
              <a:rPr kumimoji="1" lang="ja-JP" altLang="en-US" sz="1600" b="1" u="sng" dirty="0">
                <a:latin typeface="游ゴシック" panose="020B0400000000000000" pitchFamily="50" charset="-128"/>
                <a:ea typeface="游ゴシック" panose="020B0400000000000000" pitchFamily="50" charset="-128"/>
              </a:rPr>
              <a:t>地域のまちづくりの中心拠点という両方の視点</a:t>
            </a:r>
            <a:r>
              <a:rPr kumimoji="1" lang="ja-JP" altLang="en-US" sz="1600" dirty="0">
                <a:latin typeface="游ゴシック" panose="020B0400000000000000" pitchFamily="50" charset="-128"/>
                <a:ea typeface="游ゴシック" panose="020B0400000000000000" pitchFamily="50" charset="-128"/>
              </a:rPr>
              <a:t>を踏まえたまちづくり</a:t>
            </a:r>
            <a:endParaRPr kumimoji="1" lang="en-US" altLang="ja-JP" sz="1600" dirty="0">
              <a:latin typeface="游ゴシック" panose="020B0400000000000000" pitchFamily="50" charset="-128"/>
              <a:ea typeface="游ゴシック" panose="020B0400000000000000" pitchFamily="50" charset="-128"/>
            </a:endParaRPr>
          </a:p>
          <a:p>
            <a:pPr marL="363538" indent="-188913"/>
            <a:r>
              <a:rPr kumimoji="1" lang="ja-JP" altLang="en-US" sz="1600" dirty="0">
                <a:latin typeface="游ゴシック" panose="020B0400000000000000" pitchFamily="50" charset="-128"/>
                <a:ea typeface="游ゴシック" panose="020B0400000000000000" pitchFamily="50" charset="-128"/>
              </a:rPr>
              <a:t>〇</a:t>
            </a:r>
            <a:r>
              <a:rPr kumimoji="1" lang="ja-JP" altLang="en-US" sz="1600" b="1" u="sng" dirty="0">
                <a:latin typeface="游ゴシック" panose="020B0400000000000000" pitchFamily="50" charset="-128"/>
                <a:ea typeface="游ゴシック" panose="020B0400000000000000" pitchFamily="50" charset="-128"/>
              </a:rPr>
              <a:t>新駅および新駅直上プロジェクトの２つのキープロジェクト</a:t>
            </a:r>
            <a:r>
              <a:rPr kumimoji="1" lang="ja-JP" altLang="en-US" sz="1600" dirty="0">
                <a:latin typeface="游ゴシック" panose="020B0400000000000000" pitchFamily="50" charset="-128"/>
                <a:ea typeface="游ゴシック" panose="020B0400000000000000" pitchFamily="50" charset="-128"/>
              </a:rPr>
              <a:t>に連動した、新たな関連開発プロジェクトにより、駅中心に</a:t>
            </a:r>
            <a:r>
              <a:rPr kumimoji="1" lang="ja-JP" altLang="en-US" sz="1600" u="sng" dirty="0">
                <a:latin typeface="游ゴシック" panose="020B0400000000000000" pitchFamily="50" charset="-128"/>
                <a:ea typeface="游ゴシック" panose="020B0400000000000000" pitchFamily="50" charset="-128"/>
              </a:rPr>
              <a:t>居心地がよく歩きたくなるまちなか</a:t>
            </a:r>
            <a:r>
              <a:rPr kumimoji="1" lang="ja-JP" altLang="en-US" sz="1600" dirty="0">
                <a:latin typeface="游ゴシック" panose="020B0400000000000000" pitchFamily="50" charset="-128"/>
                <a:ea typeface="游ゴシック" panose="020B0400000000000000" pitchFamily="50" charset="-128"/>
              </a:rPr>
              <a:t>を形成し、エリアの価値向上を図る。</a:t>
            </a:r>
            <a:endParaRPr kumimoji="1" lang="en-US" altLang="ja-JP" sz="1600" dirty="0">
              <a:latin typeface="游ゴシック" panose="020B0400000000000000" pitchFamily="50" charset="-128"/>
              <a:ea typeface="游ゴシック" panose="020B0400000000000000" pitchFamily="50" charset="-128"/>
            </a:endParaRPr>
          </a:p>
          <a:p>
            <a:pPr marL="449263" indent="-449263"/>
            <a:endParaRPr kumimoji="1" lang="en-US" altLang="ja-JP" sz="700" dirty="0">
              <a:latin typeface="游ゴシック" panose="020B0400000000000000" pitchFamily="50" charset="-128"/>
              <a:ea typeface="游ゴシック" panose="020B0400000000000000" pitchFamily="50" charset="-128"/>
            </a:endParaRPr>
          </a:p>
          <a:p>
            <a:pPr marL="449263" indent="-449263"/>
            <a:r>
              <a:rPr kumimoji="1" lang="en-US" altLang="ja-JP" sz="1600" dirty="0">
                <a:latin typeface="游ゴシック" panose="020B0400000000000000" pitchFamily="50" charset="-128"/>
                <a:ea typeface="游ゴシック" panose="020B0400000000000000" pitchFamily="50" charset="-128"/>
              </a:rPr>
              <a:t>【</a:t>
            </a:r>
            <a:r>
              <a:rPr kumimoji="1" lang="ja-JP" altLang="en-US" sz="1600" dirty="0">
                <a:latin typeface="游ゴシック" panose="020B0400000000000000" pitchFamily="50" charset="-128"/>
                <a:ea typeface="游ゴシック" panose="020B0400000000000000" pitchFamily="50" charset="-128"/>
              </a:rPr>
              <a:t>まちづくりの大きな進め方</a:t>
            </a:r>
            <a:r>
              <a:rPr kumimoji="1" lang="en-US" altLang="ja-JP" sz="1600" dirty="0">
                <a:latin typeface="游ゴシック" panose="020B0400000000000000" pitchFamily="50" charset="-128"/>
                <a:ea typeface="游ゴシック" panose="020B0400000000000000" pitchFamily="50" charset="-128"/>
              </a:rPr>
              <a:t>】</a:t>
            </a:r>
          </a:p>
          <a:p>
            <a:pPr marL="449263" indent="-261938"/>
            <a:r>
              <a:rPr kumimoji="1" lang="ja-JP" altLang="en-US" sz="1600" dirty="0">
                <a:latin typeface="游ゴシック" panose="020B0400000000000000" pitchFamily="50" charset="-128"/>
                <a:ea typeface="游ゴシック" panose="020B0400000000000000" pitchFamily="50" charset="-128"/>
              </a:rPr>
              <a:t>〇新駅の概ねの位置の方向性と直上プロジェクトなどの動きを示し、</a:t>
            </a:r>
            <a:r>
              <a:rPr kumimoji="1" lang="ja-JP" altLang="en-US" sz="1600" b="1" u="sng" dirty="0">
                <a:latin typeface="游ゴシック" panose="020B0400000000000000" pitchFamily="50" charset="-128"/>
                <a:ea typeface="游ゴシック" panose="020B0400000000000000" pitchFamily="50" charset="-128"/>
              </a:rPr>
              <a:t>早期からの</a:t>
            </a:r>
            <a:r>
              <a:rPr kumimoji="1" lang="en-US" altLang="ja-JP" sz="1600" b="1" u="sng" dirty="0">
                <a:latin typeface="游ゴシック" panose="020B0400000000000000" pitchFamily="50" charset="-128"/>
                <a:ea typeface="游ゴシック" panose="020B0400000000000000" pitchFamily="50" charset="-128"/>
              </a:rPr>
              <a:t>PR</a:t>
            </a:r>
            <a:r>
              <a:rPr kumimoji="1" lang="ja-JP" altLang="en-US" sz="1600" b="1" u="sng" dirty="0">
                <a:latin typeface="游ゴシック" panose="020B0400000000000000" pitchFamily="50" charset="-128"/>
                <a:ea typeface="游ゴシック" panose="020B0400000000000000" pitchFamily="50" charset="-128"/>
              </a:rPr>
              <a:t>を展開することにより、さらなる都市開発を誘発する。</a:t>
            </a:r>
            <a:endParaRPr kumimoji="1" lang="en-US" altLang="ja-JP" sz="1600" dirty="0">
              <a:latin typeface="游ゴシック" panose="020B0400000000000000" pitchFamily="50" charset="-128"/>
              <a:ea typeface="游ゴシック" panose="020B0400000000000000" pitchFamily="50" charset="-128"/>
            </a:endParaRPr>
          </a:p>
        </p:txBody>
      </p:sp>
      <p:sp>
        <p:nvSpPr>
          <p:cNvPr id="31" name="テキスト ボックス 30">
            <a:extLst>
              <a:ext uri="{FF2B5EF4-FFF2-40B4-BE49-F238E27FC236}">
                <a16:creationId xmlns:a16="http://schemas.microsoft.com/office/drawing/2014/main" id="{4A65CB31-D7BC-69BF-4854-89796B861C47}"/>
              </a:ext>
            </a:extLst>
          </p:cNvPr>
          <p:cNvSpPr txBox="1"/>
          <p:nvPr/>
        </p:nvSpPr>
        <p:spPr>
          <a:xfrm>
            <a:off x="5284041" y="2864294"/>
            <a:ext cx="4330160" cy="954107"/>
          </a:xfrm>
          <a:prstGeom prst="rect">
            <a:avLst/>
          </a:prstGeom>
          <a:solidFill>
            <a:srgbClr val="EAEAEA"/>
          </a:solidFill>
        </p:spPr>
        <p:txBody>
          <a:bodyPr wrap="square" rtlCol="0">
            <a:spAutoFit/>
          </a:bodyPr>
          <a:lstStyle/>
          <a:p>
            <a:pPr marL="449263" indent="-449263"/>
            <a:r>
              <a:rPr kumimoji="1" lang="en-US" altLang="ja-JP" sz="1400" dirty="0">
                <a:latin typeface="游ゴシック" panose="020B0400000000000000" pitchFamily="50" charset="-128"/>
                <a:ea typeface="游ゴシック" panose="020B0400000000000000" pitchFamily="50" charset="-128"/>
              </a:rPr>
              <a:t>【</a:t>
            </a:r>
            <a:r>
              <a:rPr kumimoji="1" lang="ja-JP" altLang="en-US" sz="1400" dirty="0">
                <a:latin typeface="游ゴシック" panose="020B0400000000000000" pitchFamily="50" charset="-128"/>
                <a:ea typeface="游ゴシック" panose="020B0400000000000000" pitchFamily="50" charset="-128"/>
              </a:rPr>
              <a:t>まちづくりを進める上での配慮事項</a:t>
            </a:r>
            <a:r>
              <a:rPr kumimoji="1" lang="en-US" altLang="ja-JP" sz="1400" dirty="0">
                <a:latin typeface="游ゴシック" panose="020B0400000000000000" pitchFamily="50" charset="-128"/>
                <a:ea typeface="游ゴシック" panose="020B0400000000000000" pitchFamily="50" charset="-128"/>
              </a:rPr>
              <a:t>】</a:t>
            </a:r>
          </a:p>
          <a:p>
            <a:pPr marL="361950" indent="-174625"/>
            <a:r>
              <a:rPr kumimoji="1" lang="ja-JP" altLang="en-US" sz="1400" dirty="0">
                <a:latin typeface="游ゴシック" panose="020B0400000000000000" pitchFamily="50" charset="-128"/>
                <a:ea typeface="游ゴシック" panose="020B0400000000000000" pitchFamily="50" charset="-128"/>
              </a:rPr>
              <a:t>〇キープロジェクト、関連都市開発と</a:t>
            </a:r>
            <a:r>
              <a:rPr kumimoji="1" lang="ja-JP" altLang="en-US" sz="1400">
                <a:latin typeface="游ゴシック" panose="020B0400000000000000" pitchFamily="50" charset="-128"/>
                <a:ea typeface="游ゴシック" panose="020B0400000000000000" pitchFamily="50" charset="-128"/>
              </a:rPr>
              <a:t>進行中の図書館</a:t>
            </a:r>
            <a:r>
              <a:rPr kumimoji="1" lang="ja-JP" altLang="en-US" sz="1400" dirty="0">
                <a:latin typeface="游ゴシック" panose="020B0400000000000000" pitchFamily="50" charset="-128"/>
                <a:ea typeface="游ゴシック" panose="020B0400000000000000" pitchFamily="50" charset="-128"/>
              </a:rPr>
              <a:t>や</a:t>
            </a:r>
            <a:r>
              <a:rPr kumimoji="1" lang="ja-JP" altLang="en-US" sz="1400">
                <a:latin typeface="游ゴシック" panose="020B0400000000000000" pitchFamily="50" charset="-128"/>
                <a:ea typeface="游ゴシック" panose="020B0400000000000000" pitchFamily="50" charset="-128"/>
              </a:rPr>
              <a:t>水辺のプロジェクト</a:t>
            </a:r>
            <a:r>
              <a:rPr kumimoji="1" lang="ja-JP" altLang="en-US" sz="1400" dirty="0">
                <a:latin typeface="游ゴシック" panose="020B0400000000000000" pitchFamily="50" charset="-128"/>
                <a:ea typeface="游ゴシック" panose="020B0400000000000000" pitchFamily="50" charset="-128"/>
              </a:rPr>
              <a:t>との連携による相乗効果を図る。</a:t>
            </a:r>
            <a:endParaRPr kumimoji="1" lang="en-US" altLang="ja-JP" sz="1400" dirty="0">
              <a:latin typeface="游ゴシック" panose="020B0400000000000000" pitchFamily="50" charset="-128"/>
              <a:ea typeface="游ゴシック" panose="020B0400000000000000" pitchFamily="50" charset="-128"/>
            </a:endParaRPr>
          </a:p>
        </p:txBody>
      </p:sp>
      <p:sp>
        <p:nvSpPr>
          <p:cNvPr id="42" name="テキスト ボックス 41">
            <a:extLst>
              <a:ext uri="{FF2B5EF4-FFF2-40B4-BE49-F238E27FC236}">
                <a16:creationId xmlns:a16="http://schemas.microsoft.com/office/drawing/2014/main" id="{85E5F214-3F33-093B-60AC-34B6395EBC3B}"/>
              </a:ext>
            </a:extLst>
          </p:cNvPr>
          <p:cNvSpPr txBox="1"/>
          <p:nvPr/>
        </p:nvSpPr>
        <p:spPr>
          <a:xfrm>
            <a:off x="5052215" y="4155756"/>
            <a:ext cx="2190739" cy="338554"/>
          </a:xfrm>
          <a:prstGeom prst="rect">
            <a:avLst/>
          </a:prstGeom>
          <a:noFill/>
        </p:spPr>
        <p:txBody>
          <a:bodyPr vert="horz" wrap="square" rtlCol="0">
            <a:spAutoFit/>
          </a:bodyPr>
          <a:lstStyle/>
          <a:p>
            <a:r>
              <a:rPr kumimoji="1" lang="ja-JP" altLang="en-US" sz="1600" b="1" dirty="0">
                <a:solidFill>
                  <a:schemeClr val="accent2">
                    <a:lumMod val="50000"/>
                  </a:schemeClr>
                </a:solidFill>
                <a:effectLst>
                  <a:glow rad="63500">
                    <a:schemeClr val="bg1"/>
                  </a:glow>
                </a:effectLst>
                <a:latin typeface="游ゴシック" panose="020B0400000000000000" pitchFamily="50" charset="-128"/>
                <a:ea typeface="游ゴシック" panose="020B0400000000000000" pitchFamily="50" charset="-128"/>
              </a:rPr>
              <a:t>進行中プロジェクト</a:t>
            </a:r>
          </a:p>
        </p:txBody>
      </p:sp>
      <p:sp>
        <p:nvSpPr>
          <p:cNvPr id="25" name="テキスト ボックス 24">
            <a:extLst>
              <a:ext uri="{FF2B5EF4-FFF2-40B4-BE49-F238E27FC236}">
                <a16:creationId xmlns:a16="http://schemas.microsoft.com/office/drawing/2014/main" id="{04A09AAB-E2A1-AA50-AA8D-60A7F9C63EB9}"/>
              </a:ext>
            </a:extLst>
          </p:cNvPr>
          <p:cNvSpPr txBox="1"/>
          <p:nvPr/>
        </p:nvSpPr>
        <p:spPr>
          <a:xfrm>
            <a:off x="4922033" y="4723912"/>
            <a:ext cx="2382915" cy="461665"/>
          </a:xfrm>
          <a:prstGeom prst="rect">
            <a:avLst/>
          </a:prstGeom>
          <a:noFill/>
        </p:spPr>
        <p:txBody>
          <a:bodyPr wrap="square" rtlCol="0">
            <a:spAutoFit/>
          </a:bodyPr>
          <a:lstStyle/>
          <a:p>
            <a:r>
              <a:rPr kumimoji="1" lang="ja-JP" altLang="en-US" sz="1200" b="1" u="sng" dirty="0">
                <a:solidFill>
                  <a:schemeClr val="accent2">
                    <a:lumMod val="75000"/>
                  </a:schemeClr>
                </a:solidFill>
                <a:effectLst>
                  <a:glow rad="101600">
                    <a:schemeClr val="bg1">
                      <a:alpha val="60000"/>
                    </a:schemeClr>
                  </a:glow>
                </a:effectLst>
              </a:rPr>
              <a:t>もと淀川区役所跡地等活用事業</a:t>
            </a:r>
            <a:endParaRPr kumimoji="1" lang="en-US" altLang="ja-JP" sz="1200" b="1" u="sng" dirty="0">
              <a:solidFill>
                <a:schemeClr val="accent2">
                  <a:lumMod val="75000"/>
                </a:schemeClr>
              </a:solidFill>
              <a:effectLst>
                <a:glow rad="101600">
                  <a:schemeClr val="bg1">
                    <a:alpha val="60000"/>
                  </a:schemeClr>
                </a:glow>
              </a:effectLst>
            </a:endParaRPr>
          </a:p>
          <a:p>
            <a:r>
              <a:rPr kumimoji="1" lang="ja-JP" altLang="en-US" sz="1200" b="1" dirty="0">
                <a:solidFill>
                  <a:schemeClr val="accent2">
                    <a:lumMod val="75000"/>
                  </a:schemeClr>
                </a:solidFill>
                <a:effectLst>
                  <a:glow rad="101600">
                    <a:schemeClr val="bg1">
                      <a:alpha val="60000"/>
                    </a:schemeClr>
                  </a:glow>
                </a:effectLst>
              </a:rPr>
              <a:t>（図書館、学校施設、住宅）</a:t>
            </a:r>
            <a:endParaRPr kumimoji="1" lang="en-US" altLang="ja-JP" sz="1200" b="1" dirty="0">
              <a:solidFill>
                <a:schemeClr val="accent2">
                  <a:lumMod val="75000"/>
                </a:schemeClr>
              </a:solidFill>
              <a:effectLst>
                <a:glow rad="101600">
                  <a:schemeClr val="bg1">
                    <a:alpha val="60000"/>
                  </a:schemeClr>
                </a:glow>
              </a:effectLst>
            </a:endParaRPr>
          </a:p>
        </p:txBody>
      </p:sp>
      <p:sp>
        <p:nvSpPr>
          <p:cNvPr id="16" name="テキスト ボックス 15">
            <a:extLst>
              <a:ext uri="{FF2B5EF4-FFF2-40B4-BE49-F238E27FC236}">
                <a16:creationId xmlns:a16="http://schemas.microsoft.com/office/drawing/2014/main" id="{44EC9065-6B17-6BFA-4828-37E8902BAD91}"/>
              </a:ext>
            </a:extLst>
          </p:cNvPr>
          <p:cNvSpPr txBox="1"/>
          <p:nvPr/>
        </p:nvSpPr>
        <p:spPr>
          <a:xfrm>
            <a:off x="4960369" y="5737670"/>
            <a:ext cx="2306245" cy="646331"/>
          </a:xfrm>
          <a:prstGeom prst="rect">
            <a:avLst/>
          </a:prstGeom>
          <a:noFill/>
        </p:spPr>
        <p:txBody>
          <a:bodyPr wrap="square" rtlCol="0">
            <a:spAutoFit/>
          </a:bodyPr>
          <a:lstStyle/>
          <a:p>
            <a:r>
              <a:rPr kumimoji="1" lang="ja-JP" altLang="en-US" sz="1200" b="1" u="sng" dirty="0">
                <a:solidFill>
                  <a:schemeClr val="accent2">
                    <a:lumMod val="75000"/>
                  </a:schemeClr>
                </a:solidFill>
                <a:effectLst>
                  <a:glow rad="101600">
                    <a:schemeClr val="bg1">
                      <a:alpha val="60000"/>
                    </a:schemeClr>
                  </a:glow>
                </a:effectLst>
              </a:rPr>
              <a:t>淀川河川敷十三エリア</a:t>
            </a:r>
            <a:endParaRPr kumimoji="1" lang="en-US" altLang="ja-JP" sz="1200" b="1" u="sng" dirty="0">
              <a:solidFill>
                <a:schemeClr val="accent2">
                  <a:lumMod val="75000"/>
                </a:schemeClr>
              </a:solidFill>
              <a:effectLst>
                <a:glow rad="101600">
                  <a:schemeClr val="bg1">
                    <a:alpha val="60000"/>
                  </a:schemeClr>
                </a:glow>
              </a:effectLst>
            </a:endParaRPr>
          </a:p>
          <a:p>
            <a:r>
              <a:rPr kumimoji="1" lang="ja-JP" altLang="en-US" sz="1200" b="1" dirty="0">
                <a:solidFill>
                  <a:schemeClr val="accent2">
                    <a:lumMod val="75000"/>
                  </a:schemeClr>
                </a:solidFill>
                <a:effectLst>
                  <a:glow rad="101600">
                    <a:schemeClr val="bg1">
                      <a:alpha val="60000"/>
                    </a:schemeClr>
                  </a:glow>
                </a:effectLst>
              </a:rPr>
              <a:t>（河川空間におけるにぎわいの創出）</a:t>
            </a:r>
            <a:endParaRPr kumimoji="1" lang="en-US" altLang="ja-JP" sz="1200" b="1" dirty="0">
              <a:solidFill>
                <a:schemeClr val="accent2">
                  <a:lumMod val="75000"/>
                </a:schemeClr>
              </a:solidFill>
              <a:effectLst>
                <a:glow rad="101600">
                  <a:schemeClr val="bg1">
                    <a:alpha val="60000"/>
                  </a:schemeClr>
                </a:glow>
              </a:effectLst>
            </a:endParaRPr>
          </a:p>
        </p:txBody>
      </p:sp>
      <p:sp>
        <p:nvSpPr>
          <p:cNvPr id="51" name="テキスト ボックス 50">
            <a:extLst>
              <a:ext uri="{FF2B5EF4-FFF2-40B4-BE49-F238E27FC236}">
                <a16:creationId xmlns:a16="http://schemas.microsoft.com/office/drawing/2014/main" id="{0ED3E273-5985-9BB8-D0D1-60D5815401A6}"/>
              </a:ext>
            </a:extLst>
          </p:cNvPr>
          <p:cNvSpPr txBox="1"/>
          <p:nvPr/>
        </p:nvSpPr>
        <p:spPr>
          <a:xfrm rot="1254807">
            <a:off x="1511506" y="4711836"/>
            <a:ext cx="804024" cy="184666"/>
          </a:xfrm>
          <a:prstGeom prst="rect">
            <a:avLst/>
          </a:prstGeom>
          <a:noFill/>
        </p:spPr>
        <p:txBody>
          <a:bodyPr wrap="square" rtlCol="0">
            <a:spAutoFit/>
          </a:bodyPr>
          <a:lstStyle/>
          <a:p>
            <a:r>
              <a:rPr kumimoji="1" lang="ja-JP" altLang="en-US" sz="600" b="1" dirty="0">
                <a:solidFill>
                  <a:schemeClr val="tx1">
                    <a:lumMod val="65000"/>
                    <a:lumOff val="35000"/>
                  </a:schemeClr>
                </a:solidFill>
              </a:rPr>
              <a:t>十三筋</a:t>
            </a:r>
          </a:p>
        </p:txBody>
      </p:sp>
      <p:cxnSp>
        <p:nvCxnSpPr>
          <p:cNvPr id="60" name="直線コネクタ 59">
            <a:extLst>
              <a:ext uri="{FF2B5EF4-FFF2-40B4-BE49-F238E27FC236}">
                <a16:creationId xmlns:a16="http://schemas.microsoft.com/office/drawing/2014/main" id="{779E7286-1D30-4506-91E1-E1F72EE0C57F}"/>
              </a:ext>
            </a:extLst>
          </p:cNvPr>
          <p:cNvCxnSpPr>
            <a:cxnSpLocks/>
            <a:endCxn id="16" idx="1"/>
          </p:cNvCxnSpPr>
          <p:nvPr/>
        </p:nvCxnSpPr>
        <p:spPr>
          <a:xfrm>
            <a:off x="3672341" y="5719887"/>
            <a:ext cx="1288028" cy="340949"/>
          </a:xfrm>
          <a:prstGeom prst="line">
            <a:avLst/>
          </a:prstGeom>
          <a:ln>
            <a:round/>
            <a:headEnd type="oval" w="sm" len="sm"/>
          </a:ln>
          <a:effectLst>
            <a:glow rad="25400">
              <a:schemeClr val="bg1">
                <a:alpha val="50000"/>
              </a:schemeClr>
            </a:glow>
          </a:effectLst>
        </p:spPr>
        <p:style>
          <a:lnRef idx="1">
            <a:schemeClr val="dk1"/>
          </a:lnRef>
          <a:fillRef idx="0">
            <a:schemeClr val="dk1"/>
          </a:fillRef>
          <a:effectRef idx="0">
            <a:schemeClr val="dk1"/>
          </a:effectRef>
          <a:fontRef idx="minor">
            <a:schemeClr val="tx1"/>
          </a:fontRef>
        </p:style>
      </p:cxnSp>
      <p:cxnSp>
        <p:nvCxnSpPr>
          <p:cNvPr id="57" name="直線コネクタ 56">
            <a:extLst>
              <a:ext uri="{FF2B5EF4-FFF2-40B4-BE49-F238E27FC236}">
                <a16:creationId xmlns:a16="http://schemas.microsoft.com/office/drawing/2014/main" id="{580DC031-7910-3949-19CD-C5BEC62263A6}"/>
              </a:ext>
            </a:extLst>
          </p:cNvPr>
          <p:cNvCxnSpPr>
            <a:cxnSpLocks/>
            <a:stCxn id="8" idx="2"/>
            <a:endCxn id="25" idx="1"/>
          </p:cNvCxnSpPr>
          <p:nvPr/>
        </p:nvCxnSpPr>
        <p:spPr>
          <a:xfrm flipV="1">
            <a:off x="3268050" y="4954745"/>
            <a:ext cx="1653983" cy="319118"/>
          </a:xfrm>
          <a:prstGeom prst="line">
            <a:avLst/>
          </a:prstGeom>
          <a:ln>
            <a:round/>
            <a:headEnd type="oval" w="sm" len="sm"/>
          </a:ln>
          <a:effectLst>
            <a:glow rad="25400">
              <a:schemeClr val="bg1">
                <a:alpha val="50000"/>
              </a:schemeClr>
            </a:glow>
          </a:effectLst>
        </p:spPr>
        <p:style>
          <a:lnRef idx="1">
            <a:schemeClr val="dk1"/>
          </a:lnRef>
          <a:fillRef idx="0">
            <a:schemeClr val="dk1"/>
          </a:fillRef>
          <a:effectRef idx="0">
            <a:schemeClr val="dk1"/>
          </a:effectRef>
          <a:fontRef idx="minor">
            <a:schemeClr val="tx1"/>
          </a:fontRef>
        </p:style>
      </p:cxnSp>
      <p:sp>
        <p:nvSpPr>
          <p:cNvPr id="49" name="正方形/長方形 48">
            <a:extLst>
              <a:ext uri="{FF2B5EF4-FFF2-40B4-BE49-F238E27FC236}">
                <a16:creationId xmlns:a16="http://schemas.microsoft.com/office/drawing/2014/main" id="{E781388E-800B-2967-3815-A77523C2404B}"/>
              </a:ext>
            </a:extLst>
          </p:cNvPr>
          <p:cNvSpPr/>
          <p:nvPr/>
        </p:nvSpPr>
        <p:spPr>
          <a:xfrm>
            <a:off x="2689355" y="4988361"/>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a:extLst>
              <a:ext uri="{FF2B5EF4-FFF2-40B4-BE49-F238E27FC236}">
                <a16:creationId xmlns:a16="http://schemas.microsoft.com/office/drawing/2014/main" id="{BCCD55A0-BA0F-AA59-8103-B27DD7B3222A}"/>
              </a:ext>
            </a:extLst>
          </p:cNvPr>
          <p:cNvSpPr/>
          <p:nvPr/>
        </p:nvSpPr>
        <p:spPr>
          <a:xfrm>
            <a:off x="2791172" y="4975243"/>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a:extLst>
              <a:ext uri="{FF2B5EF4-FFF2-40B4-BE49-F238E27FC236}">
                <a16:creationId xmlns:a16="http://schemas.microsoft.com/office/drawing/2014/main" id="{8EADA637-AB84-EAE8-ABAD-9021966FA070}"/>
              </a:ext>
            </a:extLst>
          </p:cNvPr>
          <p:cNvSpPr txBox="1"/>
          <p:nvPr/>
        </p:nvSpPr>
        <p:spPr>
          <a:xfrm>
            <a:off x="3244079" y="3275596"/>
            <a:ext cx="1446987" cy="954107"/>
          </a:xfrm>
          <a:prstGeom prst="rect">
            <a:avLst/>
          </a:prstGeom>
          <a:noFill/>
        </p:spPr>
        <p:txBody>
          <a:bodyPr wrap="square" rtlCol="0">
            <a:spAutoFit/>
          </a:bodyPr>
          <a:lstStyle/>
          <a:p>
            <a:pPr algn="ctr"/>
            <a:r>
              <a:rPr kumimoji="1" lang="ja-JP" altLang="en-US" sz="1400" b="1" dirty="0">
                <a:solidFill>
                  <a:srgbClr val="FF5D5D"/>
                </a:solidFill>
                <a:effectLst>
                  <a:glow rad="101600">
                    <a:schemeClr val="bg1">
                      <a:alpha val="60000"/>
                    </a:schemeClr>
                  </a:glow>
                </a:effectLst>
              </a:rPr>
              <a:t>駅からまちへの</a:t>
            </a:r>
            <a:endParaRPr kumimoji="1" lang="en-US" altLang="ja-JP" sz="1400" b="1" dirty="0">
              <a:solidFill>
                <a:srgbClr val="FF5D5D"/>
              </a:solidFill>
              <a:effectLst>
                <a:glow rad="101600">
                  <a:schemeClr val="bg1">
                    <a:alpha val="60000"/>
                  </a:schemeClr>
                </a:glow>
              </a:effectLst>
            </a:endParaRPr>
          </a:p>
          <a:p>
            <a:pPr algn="ctr"/>
            <a:r>
              <a:rPr kumimoji="1" lang="ja-JP" altLang="en-US" sz="1400" b="1" dirty="0">
                <a:solidFill>
                  <a:srgbClr val="FF5D5D"/>
                </a:solidFill>
                <a:effectLst>
                  <a:glow rad="101600">
                    <a:schemeClr val="bg1">
                      <a:alpha val="60000"/>
                    </a:schemeClr>
                  </a:glow>
                </a:effectLst>
              </a:rPr>
              <a:t>人の流れ</a:t>
            </a:r>
            <a:endParaRPr kumimoji="1" lang="en-US" altLang="ja-JP" sz="1400" b="1" dirty="0">
              <a:solidFill>
                <a:srgbClr val="FF5D5D"/>
              </a:solidFill>
              <a:effectLst>
                <a:glow rad="101600">
                  <a:schemeClr val="bg1">
                    <a:alpha val="60000"/>
                  </a:schemeClr>
                </a:glow>
              </a:effectLst>
            </a:endParaRPr>
          </a:p>
          <a:p>
            <a:pPr algn="ctr"/>
            <a:r>
              <a:rPr kumimoji="1" lang="ja-JP" altLang="en-US" sz="1400" b="1" dirty="0">
                <a:solidFill>
                  <a:srgbClr val="FF5D5D"/>
                </a:solidFill>
                <a:effectLst>
                  <a:glow rad="101600">
                    <a:schemeClr val="bg1">
                      <a:alpha val="60000"/>
                    </a:schemeClr>
                  </a:glow>
                </a:effectLst>
              </a:rPr>
              <a:t>▼</a:t>
            </a:r>
            <a:endParaRPr kumimoji="1" lang="en-US" altLang="ja-JP" sz="1400" b="1" dirty="0">
              <a:solidFill>
                <a:srgbClr val="FF5D5D"/>
              </a:solidFill>
              <a:effectLst>
                <a:glow rad="101600">
                  <a:schemeClr val="bg1">
                    <a:alpha val="60000"/>
                  </a:schemeClr>
                </a:glow>
              </a:effectLst>
            </a:endParaRPr>
          </a:p>
          <a:p>
            <a:pPr algn="ctr"/>
            <a:r>
              <a:rPr kumimoji="1" lang="ja-JP" altLang="en-US" sz="1400" b="1" dirty="0">
                <a:solidFill>
                  <a:srgbClr val="FF5D5D"/>
                </a:solidFill>
                <a:effectLst>
                  <a:glow rad="101600">
                    <a:schemeClr val="bg1">
                      <a:alpha val="60000"/>
                    </a:schemeClr>
                  </a:glow>
                </a:effectLst>
              </a:rPr>
              <a:t>周辺開発の誘発</a:t>
            </a:r>
          </a:p>
        </p:txBody>
      </p:sp>
      <p:sp>
        <p:nvSpPr>
          <p:cNvPr id="53" name="テキスト ボックス 52">
            <a:extLst>
              <a:ext uri="{FF2B5EF4-FFF2-40B4-BE49-F238E27FC236}">
                <a16:creationId xmlns:a16="http://schemas.microsoft.com/office/drawing/2014/main" id="{566FC08E-D7E0-24C6-7ADE-25A11A20618E}"/>
              </a:ext>
            </a:extLst>
          </p:cNvPr>
          <p:cNvSpPr txBox="1"/>
          <p:nvPr/>
        </p:nvSpPr>
        <p:spPr>
          <a:xfrm>
            <a:off x="2272980" y="4993524"/>
            <a:ext cx="704350" cy="215444"/>
          </a:xfrm>
          <a:prstGeom prst="rect">
            <a:avLst/>
          </a:prstGeom>
          <a:noFill/>
        </p:spPr>
        <p:txBody>
          <a:bodyPr wrap="square" rtlCol="0">
            <a:spAutoFit/>
          </a:bodyPr>
          <a:lstStyle/>
          <a:p>
            <a:r>
              <a:rPr kumimoji="1" lang="ja-JP" altLang="en-US" sz="800" b="1" dirty="0">
                <a:solidFill>
                  <a:schemeClr val="tx1">
                    <a:lumMod val="65000"/>
                    <a:lumOff val="35000"/>
                  </a:schemeClr>
                </a:solidFill>
              </a:rPr>
              <a:t>現改札口</a:t>
            </a:r>
          </a:p>
        </p:txBody>
      </p:sp>
      <p:sp>
        <p:nvSpPr>
          <p:cNvPr id="108" name="テキスト ボックス 107">
            <a:extLst>
              <a:ext uri="{FF2B5EF4-FFF2-40B4-BE49-F238E27FC236}">
                <a16:creationId xmlns:a16="http://schemas.microsoft.com/office/drawing/2014/main" id="{A5694BAF-106F-BC91-15AA-3156C9E0DEDB}"/>
              </a:ext>
            </a:extLst>
          </p:cNvPr>
          <p:cNvSpPr txBox="1"/>
          <p:nvPr/>
        </p:nvSpPr>
        <p:spPr>
          <a:xfrm>
            <a:off x="2798789" y="4800734"/>
            <a:ext cx="1183010" cy="261610"/>
          </a:xfrm>
          <a:prstGeom prst="rect">
            <a:avLst/>
          </a:prstGeom>
          <a:noFill/>
        </p:spPr>
        <p:txBody>
          <a:bodyPr wrap="square" rtlCol="0">
            <a:spAutoFit/>
          </a:bodyPr>
          <a:lstStyle/>
          <a:p>
            <a:r>
              <a:rPr kumimoji="1" lang="ja-JP" altLang="en-US" sz="1100" b="1" dirty="0">
                <a:solidFill>
                  <a:schemeClr val="accent2">
                    <a:lumMod val="75000"/>
                  </a:schemeClr>
                </a:solidFill>
                <a:effectLst>
                  <a:glow rad="101600">
                    <a:schemeClr val="bg1">
                      <a:alpha val="60000"/>
                    </a:schemeClr>
                  </a:glow>
                </a:effectLst>
              </a:rPr>
              <a:t>飲食・にぎわい</a:t>
            </a:r>
          </a:p>
        </p:txBody>
      </p:sp>
      <p:sp>
        <p:nvSpPr>
          <p:cNvPr id="120" name="楕円 119">
            <a:extLst>
              <a:ext uri="{FF2B5EF4-FFF2-40B4-BE49-F238E27FC236}">
                <a16:creationId xmlns:a16="http://schemas.microsoft.com/office/drawing/2014/main" id="{BB0ABE08-8427-39E6-6044-A7E1CC47AA06}"/>
              </a:ext>
            </a:extLst>
          </p:cNvPr>
          <p:cNvSpPr/>
          <p:nvPr/>
        </p:nvSpPr>
        <p:spPr>
          <a:xfrm>
            <a:off x="2158967" y="3613474"/>
            <a:ext cx="611321" cy="764571"/>
          </a:xfrm>
          <a:prstGeom prst="ellipse">
            <a:avLst/>
          </a:prstGeom>
          <a:solidFill>
            <a:srgbClr val="0066FF">
              <a:alpha val="20000"/>
            </a:srgbClr>
          </a:solidFill>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4" name="図 83">
            <a:extLst>
              <a:ext uri="{FF2B5EF4-FFF2-40B4-BE49-F238E27FC236}">
                <a16:creationId xmlns:a16="http://schemas.microsoft.com/office/drawing/2014/main" id="{0C712632-A7B1-4B60-ECF9-5389972928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2960" y="5581861"/>
            <a:ext cx="2091880" cy="1079630"/>
          </a:xfrm>
          <a:prstGeom prst="rect">
            <a:avLst/>
          </a:prstGeom>
          <a:ln>
            <a:solidFill>
              <a:schemeClr val="tx1"/>
            </a:solidFill>
          </a:ln>
        </p:spPr>
      </p:pic>
      <p:sp>
        <p:nvSpPr>
          <p:cNvPr id="92" name="正方形/長方形 91">
            <a:extLst>
              <a:ext uri="{FF2B5EF4-FFF2-40B4-BE49-F238E27FC236}">
                <a16:creationId xmlns:a16="http://schemas.microsoft.com/office/drawing/2014/main" id="{BFF7FE88-46C9-7065-5C78-C057D9566D25}"/>
              </a:ext>
            </a:extLst>
          </p:cNvPr>
          <p:cNvSpPr/>
          <p:nvPr/>
        </p:nvSpPr>
        <p:spPr>
          <a:xfrm>
            <a:off x="7428876" y="5628698"/>
            <a:ext cx="877163" cy="230832"/>
          </a:xfrm>
          <a:prstGeom prst="rect">
            <a:avLst/>
          </a:prstGeom>
        </p:spPr>
        <p:txBody>
          <a:bodyPr wrap="none">
            <a:spAutoFit/>
          </a:bodyPr>
          <a:lstStyle/>
          <a:p>
            <a:r>
              <a:rPr lang="ja-JP" altLang="en-US" sz="900" b="1" dirty="0">
                <a:effectLst>
                  <a:glow rad="101600">
                    <a:schemeClr val="bg1">
                      <a:alpha val="77000"/>
                    </a:schemeClr>
                  </a:glow>
                  <a:outerShdw blurRad="38100" dist="38100" dir="2700000" algn="tl">
                    <a:srgbClr val="000000">
                      <a:alpha val="43137"/>
                    </a:srgbClr>
                  </a:outerShdw>
                </a:effectLst>
              </a:rPr>
              <a:t>十三船着き場</a:t>
            </a:r>
            <a:endParaRPr kumimoji="1" lang="en-US" altLang="ja-JP" sz="900" b="1" dirty="0">
              <a:effectLst>
                <a:glow rad="101600">
                  <a:schemeClr val="bg1">
                    <a:alpha val="77000"/>
                  </a:schemeClr>
                </a:glow>
                <a:outerShdw blurRad="38100" dist="38100" dir="2700000" algn="tl">
                  <a:srgbClr val="000000">
                    <a:alpha val="43137"/>
                  </a:srgbClr>
                </a:outerShdw>
              </a:effectLst>
            </a:endParaRPr>
          </a:p>
        </p:txBody>
      </p:sp>
      <p:sp>
        <p:nvSpPr>
          <p:cNvPr id="93" name="正方形/長方形 92">
            <a:extLst>
              <a:ext uri="{FF2B5EF4-FFF2-40B4-BE49-F238E27FC236}">
                <a16:creationId xmlns:a16="http://schemas.microsoft.com/office/drawing/2014/main" id="{96CD41D1-7363-1175-3561-7B14768E7C9A}"/>
              </a:ext>
            </a:extLst>
          </p:cNvPr>
          <p:cNvSpPr/>
          <p:nvPr/>
        </p:nvSpPr>
        <p:spPr>
          <a:xfrm>
            <a:off x="7832112" y="5945420"/>
            <a:ext cx="646331" cy="230832"/>
          </a:xfrm>
          <a:prstGeom prst="rect">
            <a:avLst/>
          </a:prstGeom>
        </p:spPr>
        <p:txBody>
          <a:bodyPr wrap="none">
            <a:spAutoFit/>
          </a:bodyPr>
          <a:lstStyle/>
          <a:p>
            <a:r>
              <a:rPr lang="ja-JP" altLang="en-US" sz="900" b="1" dirty="0">
                <a:effectLst>
                  <a:glow rad="101600">
                    <a:schemeClr val="bg1">
                      <a:alpha val="77000"/>
                    </a:schemeClr>
                  </a:glow>
                  <a:outerShdw blurRad="38100" dist="38100" dir="2700000" algn="tl">
                    <a:srgbClr val="000000">
                      <a:alpha val="43137"/>
                    </a:srgbClr>
                  </a:outerShdw>
                </a:effectLst>
              </a:rPr>
              <a:t>芝生広場</a:t>
            </a:r>
            <a:endParaRPr kumimoji="1" lang="en-US" altLang="ja-JP" sz="900" b="1" dirty="0">
              <a:effectLst>
                <a:glow rad="101600">
                  <a:schemeClr val="bg1">
                    <a:alpha val="77000"/>
                  </a:schemeClr>
                </a:glow>
                <a:outerShdw blurRad="38100" dist="38100" dir="2700000" algn="tl">
                  <a:srgbClr val="000000">
                    <a:alpha val="43137"/>
                  </a:srgbClr>
                </a:outerShdw>
              </a:effectLst>
            </a:endParaRPr>
          </a:p>
        </p:txBody>
      </p:sp>
      <p:sp>
        <p:nvSpPr>
          <p:cNvPr id="95" name="正方形/長方形 94">
            <a:extLst>
              <a:ext uri="{FF2B5EF4-FFF2-40B4-BE49-F238E27FC236}">
                <a16:creationId xmlns:a16="http://schemas.microsoft.com/office/drawing/2014/main" id="{26ED4DA5-CC80-659F-9944-F2B934B8F308}"/>
              </a:ext>
            </a:extLst>
          </p:cNvPr>
          <p:cNvSpPr/>
          <p:nvPr/>
        </p:nvSpPr>
        <p:spPr>
          <a:xfrm>
            <a:off x="7255032" y="6227471"/>
            <a:ext cx="1800493" cy="369332"/>
          </a:xfrm>
          <a:prstGeom prst="rect">
            <a:avLst/>
          </a:prstGeom>
        </p:spPr>
        <p:txBody>
          <a:bodyPr wrap="none">
            <a:spAutoFit/>
          </a:bodyPr>
          <a:lstStyle/>
          <a:p>
            <a:pPr algn="r"/>
            <a:r>
              <a:rPr lang="ja-JP" altLang="en-US" sz="900" b="1" dirty="0">
                <a:effectLst>
                  <a:glow rad="101600">
                    <a:schemeClr val="bg1">
                      <a:alpha val="77000"/>
                    </a:schemeClr>
                  </a:glow>
                  <a:outerShdw blurRad="38100" dist="38100" dir="2700000" algn="tl">
                    <a:srgbClr val="000000">
                      <a:alpha val="43137"/>
                    </a:srgbClr>
                  </a:outerShdw>
                </a:effectLst>
              </a:rPr>
              <a:t>堤防を利用した</a:t>
            </a:r>
            <a:endParaRPr lang="en-US" altLang="ja-JP" sz="900" b="1" dirty="0">
              <a:effectLst>
                <a:glow rad="101600">
                  <a:schemeClr val="bg1">
                    <a:alpha val="77000"/>
                  </a:schemeClr>
                </a:glow>
                <a:outerShdw blurRad="38100" dist="38100" dir="2700000" algn="tl">
                  <a:srgbClr val="000000">
                    <a:alpha val="43137"/>
                  </a:srgbClr>
                </a:outerShdw>
              </a:effectLst>
            </a:endParaRPr>
          </a:p>
          <a:p>
            <a:pPr algn="r"/>
            <a:r>
              <a:rPr lang="ja-JP" altLang="en-US" sz="900" b="1" dirty="0">
                <a:effectLst>
                  <a:glow rad="101600">
                    <a:schemeClr val="bg1">
                      <a:alpha val="77000"/>
                    </a:schemeClr>
                  </a:glow>
                  <a:outerShdw blurRad="38100" dist="38100" dir="2700000" algn="tl">
                    <a:srgbClr val="000000">
                      <a:alpha val="43137"/>
                    </a:srgbClr>
                  </a:outerShdw>
                </a:effectLst>
              </a:rPr>
              <a:t>カフェなどのオープンスペース</a:t>
            </a:r>
            <a:endParaRPr kumimoji="1" lang="en-US" altLang="ja-JP" sz="900" b="1" dirty="0">
              <a:effectLst>
                <a:glow rad="101600">
                  <a:schemeClr val="bg1">
                    <a:alpha val="77000"/>
                  </a:schemeClr>
                </a:glow>
                <a:outerShdw blurRad="38100" dist="38100" dir="2700000" algn="tl">
                  <a:srgbClr val="000000">
                    <a:alpha val="43137"/>
                  </a:srgbClr>
                </a:outerShdw>
              </a:effectLst>
            </a:endParaRPr>
          </a:p>
        </p:txBody>
      </p:sp>
      <p:cxnSp>
        <p:nvCxnSpPr>
          <p:cNvPr id="96" name="直線コネクタ 95">
            <a:extLst>
              <a:ext uri="{FF2B5EF4-FFF2-40B4-BE49-F238E27FC236}">
                <a16:creationId xmlns:a16="http://schemas.microsoft.com/office/drawing/2014/main" id="{1214678D-FCC1-7A8A-0B6D-15EFD8E5D02B}"/>
              </a:ext>
            </a:extLst>
          </p:cNvPr>
          <p:cNvCxnSpPr>
            <a:cxnSpLocks/>
          </p:cNvCxnSpPr>
          <p:nvPr/>
        </p:nvCxnSpPr>
        <p:spPr>
          <a:xfrm flipV="1">
            <a:off x="8888218" y="6082026"/>
            <a:ext cx="147534" cy="142744"/>
          </a:xfrm>
          <a:prstGeom prst="line">
            <a:avLst/>
          </a:prstGeom>
          <a:ln>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2F686EDE-FAF2-CD61-698E-47770843B7E4}"/>
              </a:ext>
            </a:extLst>
          </p:cNvPr>
          <p:cNvSpPr txBox="1"/>
          <p:nvPr/>
        </p:nvSpPr>
        <p:spPr>
          <a:xfrm>
            <a:off x="67177" y="4145127"/>
            <a:ext cx="1761064" cy="523220"/>
          </a:xfrm>
          <a:prstGeom prst="rect">
            <a:avLst/>
          </a:prstGeom>
          <a:solidFill>
            <a:srgbClr val="FFFFFF">
              <a:alpha val="50196"/>
            </a:srgbClr>
          </a:solidFill>
          <a:ln>
            <a:solidFill>
              <a:srgbClr val="FF0000"/>
            </a:solidFill>
          </a:ln>
        </p:spPr>
        <p:txBody>
          <a:bodyPr wrap="square" rtlCol="0">
            <a:spAutoFit/>
          </a:bodyPr>
          <a:lstStyle/>
          <a:p>
            <a:pPr algn="ctr"/>
            <a:r>
              <a:rPr kumimoji="1" lang="ja-JP" altLang="en-US" sz="1400" b="1" dirty="0">
                <a:solidFill>
                  <a:srgbClr val="C00000"/>
                </a:solidFill>
                <a:effectLst>
                  <a:glow rad="101600">
                    <a:schemeClr val="bg1">
                      <a:alpha val="60000"/>
                    </a:schemeClr>
                  </a:glow>
                </a:effectLst>
              </a:rPr>
              <a:t>新駅＋駅直上開発プロジェクト</a:t>
            </a:r>
            <a:endParaRPr kumimoji="1" lang="en-US" altLang="ja-JP" sz="1400" b="1" dirty="0">
              <a:solidFill>
                <a:srgbClr val="C00000"/>
              </a:solidFill>
              <a:effectLst>
                <a:glow rad="101600">
                  <a:schemeClr val="bg1">
                    <a:alpha val="60000"/>
                  </a:schemeClr>
                </a:glow>
              </a:effectLst>
            </a:endParaRPr>
          </a:p>
        </p:txBody>
      </p:sp>
      <p:grpSp>
        <p:nvGrpSpPr>
          <p:cNvPr id="121" name="グループ化 120">
            <a:extLst>
              <a:ext uri="{FF2B5EF4-FFF2-40B4-BE49-F238E27FC236}">
                <a16:creationId xmlns:a16="http://schemas.microsoft.com/office/drawing/2014/main" id="{5B34498A-2D8B-6908-1D0C-D036DD58A299}"/>
              </a:ext>
            </a:extLst>
          </p:cNvPr>
          <p:cNvGrpSpPr/>
          <p:nvPr/>
        </p:nvGrpSpPr>
        <p:grpSpPr>
          <a:xfrm>
            <a:off x="7175406" y="4307551"/>
            <a:ext cx="2576544" cy="1205948"/>
            <a:chOff x="5994536" y="6137362"/>
            <a:chExt cx="2792685" cy="1307112"/>
          </a:xfrm>
        </p:grpSpPr>
        <p:pic>
          <p:nvPicPr>
            <p:cNvPr id="115" name="図 114">
              <a:extLst>
                <a:ext uri="{FF2B5EF4-FFF2-40B4-BE49-F238E27FC236}">
                  <a16:creationId xmlns:a16="http://schemas.microsoft.com/office/drawing/2014/main" id="{8EFC225A-C6EF-8907-FEAF-A7772308AC71}"/>
                </a:ext>
              </a:extLst>
            </p:cNvPr>
            <p:cNvPicPr>
              <a:picLocks noChangeAspect="1"/>
            </p:cNvPicPr>
            <p:nvPr/>
          </p:nvPicPr>
          <p:blipFill rotWithShape="1">
            <a:blip r:embed="rId4"/>
            <a:srcRect l="8052" t="35847" r="3317" b="5396"/>
            <a:stretch/>
          </p:blipFill>
          <p:spPr>
            <a:xfrm>
              <a:off x="5994536" y="6137362"/>
              <a:ext cx="2792685" cy="1307112"/>
            </a:xfrm>
            <a:prstGeom prst="rect">
              <a:avLst/>
            </a:prstGeom>
            <a:ln>
              <a:solidFill>
                <a:schemeClr val="tx1"/>
              </a:solidFill>
            </a:ln>
          </p:spPr>
        </p:pic>
        <p:sp>
          <p:nvSpPr>
            <p:cNvPr id="116" name="テキスト ボックス 115">
              <a:extLst>
                <a:ext uri="{FF2B5EF4-FFF2-40B4-BE49-F238E27FC236}">
                  <a16:creationId xmlns:a16="http://schemas.microsoft.com/office/drawing/2014/main" id="{0AF66754-CA84-DAA5-5ED8-3B36281900A8}"/>
                </a:ext>
              </a:extLst>
            </p:cNvPr>
            <p:cNvSpPr txBox="1"/>
            <p:nvPr/>
          </p:nvSpPr>
          <p:spPr>
            <a:xfrm>
              <a:off x="6307996" y="7111169"/>
              <a:ext cx="1307375" cy="307777"/>
            </a:xfrm>
            <a:prstGeom prst="rect">
              <a:avLst/>
            </a:prstGeom>
            <a:solidFill>
              <a:schemeClr val="bg1">
                <a:lumMod val="95000"/>
              </a:schemeClr>
            </a:solidFill>
            <a:effectLst>
              <a:softEdge rad="101600"/>
            </a:effectLst>
          </p:spPr>
          <p:txBody>
            <a:bodyPr wrap="square" rtlCol="0">
              <a:spAutoFit/>
            </a:bodyPr>
            <a:lstStyle/>
            <a:p>
              <a:pPr algn="ctr"/>
              <a:r>
                <a:rPr lang="ja-JP" altLang="en-US" sz="800" b="1" dirty="0">
                  <a:effectLst>
                    <a:outerShdw blurRad="38100" dist="38100" dir="2700000" algn="tl">
                      <a:srgbClr val="000000">
                        <a:alpha val="43137"/>
                      </a:srgbClr>
                    </a:outerShdw>
                  </a:effectLst>
                </a:rPr>
                <a:t>複合施設</a:t>
              </a:r>
              <a:endParaRPr lang="en-US" altLang="ja-JP" sz="800" b="1" dirty="0">
                <a:effectLst>
                  <a:outerShdw blurRad="38100" dist="38100" dir="2700000" algn="tl">
                    <a:srgbClr val="000000">
                      <a:alpha val="43137"/>
                    </a:srgbClr>
                  </a:outerShdw>
                </a:effectLst>
              </a:endParaRPr>
            </a:p>
            <a:p>
              <a:pPr algn="ctr"/>
              <a:r>
                <a:rPr lang="ja-JP" altLang="en-US" sz="600" b="1" dirty="0">
                  <a:effectLst>
                    <a:outerShdw blurRad="38100" dist="38100" dir="2700000" algn="tl">
                      <a:srgbClr val="000000">
                        <a:alpha val="43137"/>
                      </a:srgbClr>
                    </a:outerShdw>
                  </a:effectLst>
                </a:rPr>
                <a:t>（図書館・店舗・住宅）</a:t>
              </a:r>
            </a:p>
          </p:txBody>
        </p:sp>
        <p:sp>
          <p:nvSpPr>
            <p:cNvPr id="117" name="テキスト ボックス 116">
              <a:extLst>
                <a:ext uri="{FF2B5EF4-FFF2-40B4-BE49-F238E27FC236}">
                  <a16:creationId xmlns:a16="http://schemas.microsoft.com/office/drawing/2014/main" id="{68FC9A41-E56F-8A41-0602-E3B0EB14FD9F}"/>
                </a:ext>
              </a:extLst>
            </p:cNvPr>
            <p:cNvSpPr txBox="1"/>
            <p:nvPr/>
          </p:nvSpPr>
          <p:spPr>
            <a:xfrm>
              <a:off x="8035063" y="7056702"/>
              <a:ext cx="679245" cy="215444"/>
            </a:xfrm>
            <a:prstGeom prst="rect">
              <a:avLst/>
            </a:prstGeom>
            <a:solidFill>
              <a:schemeClr val="bg1"/>
            </a:solidFill>
            <a:effectLst>
              <a:softEdge rad="63500"/>
            </a:effectLst>
          </p:spPr>
          <p:txBody>
            <a:bodyPr wrap="square" rtlCol="0">
              <a:spAutoFit/>
            </a:bodyPr>
            <a:lstStyle/>
            <a:p>
              <a:pPr algn="ctr"/>
              <a:r>
                <a:rPr lang="ja-JP" altLang="en-US" sz="800" b="1" dirty="0">
                  <a:effectLst>
                    <a:outerShdw blurRad="38100" dist="38100" dir="2700000" algn="tl">
                      <a:srgbClr val="000000">
                        <a:alpha val="43137"/>
                      </a:srgbClr>
                    </a:outerShdw>
                  </a:effectLst>
                </a:rPr>
                <a:t>学校施設</a:t>
              </a:r>
              <a:endParaRPr lang="ja-JP" altLang="en-US" sz="600" b="1" dirty="0">
                <a:effectLst>
                  <a:outerShdw blurRad="38100" dist="38100" dir="2700000" algn="tl">
                    <a:srgbClr val="000000">
                      <a:alpha val="43137"/>
                    </a:srgbClr>
                  </a:outerShdw>
                </a:effectLst>
              </a:endParaRPr>
            </a:p>
          </p:txBody>
        </p:sp>
      </p:grpSp>
      <p:sp>
        <p:nvSpPr>
          <p:cNvPr id="45" name="テキスト ボックス 44">
            <a:extLst>
              <a:ext uri="{FF2B5EF4-FFF2-40B4-BE49-F238E27FC236}">
                <a16:creationId xmlns:a16="http://schemas.microsoft.com/office/drawing/2014/main" id="{11F50058-EA69-F2EF-9A7E-C6E4BBF6F4D4}"/>
              </a:ext>
            </a:extLst>
          </p:cNvPr>
          <p:cNvSpPr txBox="1"/>
          <p:nvPr/>
        </p:nvSpPr>
        <p:spPr>
          <a:xfrm rot="3270091">
            <a:off x="1964506" y="6136573"/>
            <a:ext cx="804024" cy="184666"/>
          </a:xfrm>
          <a:prstGeom prst="rect">
            <a:avLst/>
          </a:prstGeom>
          <a:noFill/>
        </p:spPr>
        <p:txBody>
          <a:bodyPr wrap="square" rtlCol="0">
            <a:spAutoFit/>
          </a:bodyPr>
          <a:lstStyle/>
          <a:p>
            <a:r>
              <a:rPr kumimoji="1" lang="ja-JP" altLang="en-US" sz="600" b="1" dirty="0">
                <a:solidFill>
                  <a:schemeClr val="tx1">
                    <a:lumMod val="75000"/>
                    <a:lumOff val="25000"/>
                  </a:schemeClr>
                </a:solidFill>
              </a:rPr>
              <a:t>十三バイパス</a:t>
            </a:r>
          </a:p>
        </p:txBody>
      </p:sp>
      <p:cxnSp>
        <p:nvCxnSpPr>
          <p:cNvPr id="48" name="直線コネクタ 47">
            <a:extLst>
              <a:ext uri="{FF2B5EF4-FFF2-40B4-BE49-F238E27FC236}">
                <a16:creationId xmlns:a16="http://schemas.microsoft.com/office/drawing/2014/main" id="{01C63B0F-6015-4BC0-096D-A6CFFE235B1C}"/>
              </a:ext>
            </a:extLst>
          </p:cNvPr>
          <p:cNvCxnSpPr>
            <a:cxnSpLocks/>
          </p:cNvCxnSpPr>
          <p:nvPr/>
        </p:nvCxnSpPr>
        <p:spPr>
          <a:xfrm flipH="1" flipV="1">
            <a:off x="2011511" y="5019698"/>
            <a:ext cx="873657" cy="449214"/>
          </a:xfrm>
          <a:prstGeom prst="line">
            <a:avLst/>
          </a:prstGeom>
          <a:ln>
            <a:round/>
            <a:headEnd type="oval" w="sm" len="sm"/>
          </a:ln>
          <a:effectLst>
            <a:glow rad="25400">
              <a:schemeClr val="bg1">
                <a:alpha val="50000"/>
              </a:schemeClr>
            </a:glow>
          </a:effectLst>
        </p:spPr>
        <p:style>
          <a:lnRef idx="1">
            <a:schemeClr val="dk1"/>
          </a:lnRef>
          <a:fillRef idx="0">
            <a:schemeClr val="dk1"/>
          </a:fillRef>
          <a:effectRef idx="0">
            <a:schemeClr val="dk1"/>
          </a:effectRef>
          <a:fontRef idx="minor">
            <a:schemeClr val="tx1"/>
          </a:fontRef>
        </p:style>
      </p:cxnSp>
      <p:cxnSp>
        <p:nvCxnSpPr>
          <p:cNvPr id="94" name="直線コネクタ 93">
            <a:extLst>
              <a:ext uri="{FF2B5EF4-FFF2-40B4-BE49-F238E27FC236}">
                <a16:creationId xmlns:a16="http://schemas.microsoft.com/office/drawing/2014/main" id="{80B5A6AC-AFE9-12B7-74D9-50E80C19D94E}"/>
              </a:ext>
            </a:extLst>
          </p:cNvPr>
          <p:cNvCxnSpPr>
            <a:cxnSpLocks/>
          </p:cNvCxnSpPr>
          <p:nvPr/>
        </p:nvCxnSpPr>
        <p:spPr>
          <a:xfrm flipH="1">
            <a:off x="2006022" y="3822919"/>
            <a:ext cx="308326" cy="1196423"/>
          </a:xfrm>
          <a:prstGeom prst="line">
            <a:avLst/>
          </a:prstGeom>
          <a:ln>
            <a:round/>
            <a:headEnd type="oval" w="sm" len="sm"/>
          </a:ln>
          <a:effectLst>
            <a:glow rad="25400">
              <a:schemeClr val="bg1">
                <a:alpha val="50000"/>
              </a:schemeClr>
            </a:glow>
          </a:effectLst>
        </p:spPr>
        <p:style>
          <a:lnRef idx="1">
            <a:schemeClr val="dk1"/>
          </a:lnRef>
          <a:fillRef idx="0">
            <a:schemeClr val="dk1"/>
          </a:fillRef>
          <a:effectRef idx="0">
            <a:schemeClr val="dk1"/>
          </a:effectRef>
          <a:fontRef idx="minor">
            <a:schemeClr val="tx1"/>
          </a:fontRef>
        </p:style>
      </p:cxnSp>
      <p:cxnSp>
        <p:nvCxnSpPr>
          <p:cNvPr id="79" name="直線コネクタ 78">
            <a:extLst>
              <a:ext uri="{FF2B5EF4-FFF2-40B4-BE49-F238E27FC236}">
                <a16:creationId xmlns:a16="http://schemas.microsoft.com/office/drawing/2014/main" id="{C133A7CC-AF91-C9F4-63BF-6C48E8B2D459}"/>
              </a:ext>
            </a:extLst>
          </p:cNvPr>
          <p:cNvCxnSpPr>
            <a:cxnSpLocks/>
          </p:cNvCxnSpPr>
          <p:nvPr/>
        </p:nvCxnSpPr>
        <p:spPr>
          <a:xfrm flipH="1">
            <a:off x="2004925" y="4153662"/>
            <a:ext cx="531219" cy="870843"/>
          </a:xfrm>
          <a:prstGeom prst="line">
            <a:avLst/>
          </a:prstGeom>
          <a:ln>
            <a:round/>
            <a:headEnd type="oval" w="sm" len="sm"/>
          </a:ln>
          <a:effectLst>
            <a:glow rad="25400">
              <a:schemeClr val="bg1">
                <a:alpha val="50000"/>
              </a:schemeClr>
            </a:glow>
          </a:effectLst>
        </p:spPr>
        <p:style>
          <a:lnRef idx="1">
            <a:schemeClr val="dk1"/>
          </a:lnRef>
          <a:fillRef idx="0">
            <a:schemeClr val="dk1"/>
          </a:fillRef>
          <a:effectRef idx="0">
            <a:schemeClr val="dk1"/>
          </a:effectRef>
          <a:fontRef idx="minor">
            <a:schemeClr val="tx1"/>
          </a:fontRef>
        </p:style>
      </p:cxnSp>
      <p:sp>
        <p:nvSpPr>
          <p:cNvPr id="111" name="テキスト ボックス 110">
            <a:extLst>
              <a:ext uri="{FF2B5EF4-FFF2-40B4-BE49-F238E27FC236}">
                <a16:creationId xmlns:a16="http://schemas.microsoft.com/office/drawing/2014/main" id="{70CC3028-3CB5-5D94-07AA-C92546D2BE40}"/>
              </a:ext>
            </a:extLst>
          </p:cNvPr>
          <p:cNvSpPr txBox="1"/>
          <p:nvPr/>
        </p:nvSpPr>
        <p:spPr>
          <a:xfrm>
            <a:off x="959512" y="3413659"/>
            <a:ext cx="1436811" cy="415498"/>
          </a:xfrm>
          <a:prstGeom prst="rect">
            <a:avLst/>
          </a:prstGeom>
          <a:noFill/>
        </p:spPr>
        <p:txBody>
          <a:bodyPr wrap="square" rtlCol="0">
            <a:spAutoFit/>
          </a:bodyPr>
          <a:lstStyle/>
          <a:p>
            <a:r>
              <a:rPr kumimoji="1" lang="ja-JP" altLang="en-US" sz="1050" b="1" dirty="0">
                <a:solidFill>
                  <a:srgbClr val="3333FF"/>
                </a:solidFill>
                <a:effectLst>
                  <a:glow rad="101600">
                    <a:schemeClr val="bg1">
                      <a:alpha val="60000"/>
                    </a:schemeClr>
                  </a:glow>
                </a:effectLst>
              </a:rPr>
              <a:t>新たな都市機能の</a:t>
            </a:r>
            <a:endParaRPr kumimoji="1" lang="en-US" altLang="ja-JP" sz="1050" b="1" dirty="0">
              <a:solidFill>
                <a:srgbClr val="3333FF"/>
              </a:solidFill>
              <a:effectLst>
                <a:glow rad="101600">
                  <a:schemeClr val="bg1">
                    <a:alpha val="60000"/>
                  </a:schemeClr>
                </a:glow>
              </a:effectLst>
            </a:endParaRPr>
          </a:p>
          <a:p>
            <a:r>
              <a:rPr kumimoji="1" lang="ja-JP" altLang="en-US" sz="1050" b="1" dirty="0">
                <a:solidFill>
                  <a:srgbClr val="3333FF"/>
                </a:solidFill>
                <a:effectLst>
                  <a:glow rad="101600">
                    <a:schemeClr val="bg1">
                      <a:alpha val="60000"/>
                    </a:schemeClr>
                  </a:glow>
                </a:effectLst>
              </a:rPr>
              <a:t>導入検討エリア</a:t>
            </a:r>
          </a:p>
        </p:txBody>
      </p:sp>
      <p:sp>
        <p:nvSpPr>
          <p:cNvPr id="81" name="楕円 80">
            <a:extLst>
              <a:ext uri="{FF2B5EF4-FFF2-40B4-BE49-F238E27FC236}">
                <a16:creationId xmlns:a16="http://schemas.microsoft.com/office/drawing/2014/main" id="{0C152BC2-87DC-0C40-465E-27B37030BEB9}"/>
              </a:ext>
            </a:extLst>
          </p:cNvPr>
          <p:cNvSpPr/>
          <p:nvPr/>
        </p:nvSpPr>
        <p:spPr>
          <a:xfrm rot="4844927">
            <a:off x="2343755" y="4602818"/>
            <a:ext cx="729012" cy="262119"/>
          </a:xfrm>
          <a:prstGeom prst="ellipse">
            <a:avLst/>
          </a:prstGeom>
          <a:solidFill>
            <a:srgbClr val="FF0000">
              <a:alpha val="69804"/>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52" name="直線コネクタ 51">
            <a:extLst>
              <a:ext uri="{FF2B5EF4-FFF2-40B4-BE49-F238E27FC236}">
                <a16:creationId xmlns:a16="http://schemas.microsoft.com/office/drawing/2014/main" id="{40AC6F7B-7DBE-3F6C-9A80-9488A91EEDB0}"/>
              </a:ext>
            </a:extLst>
          </p:cNvPr>
          <p:cNvCxnSpPr>
            <a:cxnSpLocks/>
            <a:endCxn id="26" idx="3"/>
          </p:cNvCxnSpPr>
          <p:nvPr/>
        </p:nvCxnSpPr>
        <p:spPr>
          <a:xfrm flipH="1" flipV="1">
            <a:off x="1828241" y="4406737"/>
            <a:ext cx="834030" cy="252140"/>
          </a:xfrm>
          <a:prstGeom prst="line">
            <a:avLst/>
          </a:prstGeom>
          <a:ln>
            <a:solidFill>
              <a:schemeClr val="tx1"/>
            </a:solidFill>
            <a:round/>
            <a:headEnd type="oval" w="sm" len="sm"/>
          </a:ln>
          <a:effectLst>
            <a:glow rad="25400">
              <a:schemeClr val="bg1">
                <a:alpha val="50000"/>
              </a:schemeClr>
            </a:glow>
          </a:effectLst>
        </p:spPr>
        <p:style>
          <a:lnRef idx="1">
            <a:schemeClr val="dk1"/>
          </a:lnRef>
          <a:fillRef idx="0">
            <a:schemeClr val="dk1"/>
          </a:fillRef>
          <a:effectRef idx="0">
            <a:schemeClr val="dk1"/>
          </a:effectRef>
          <a:fontRef idx="minor">
            <a:schemeClr val="tx1"/>
          </a:fontRef>
        </p:style>
      </p:cxnSp>
      <p:sp>
        <p:nvSpPr>
          <p:cNvPr id="11" name="楕円 10">
            <a:extLst>
              <a:ext uri="{FF2B5EF4-FFF2-40B4-BE49-F238E27FC236}">
                <a16:creationId xmlns:a16="http://schemas.microsoft.com/office/drawing/2014/main" id="{0A9C4F12-9941-4BEB-3870-1F91B7AE948C}"/>
              </a:ext>
            </a:extLst>
          </p:cNvPr>
          <p:cNvSpPr/>
          <p:nvPr/>
        </p:nvSpPr>
        <p:spPr>
          <a:xfrm rot="21001385">
            <a:off x="2623353" y="4381768"/>
            <a:ext cx="181726" cy="679273"/>
          </a:xfrm>
          <a:prstGeom prst="ellipse">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4" name="グループ化 113">
            <a:extLst>
              <a:ext uri="{FF2B5EF4-FFF2-40B4-BE49-F238E27FC236}">
                <a16:creationId xmlns:a16="http://schemas.microsoft.com/office/drawing/2014/main" id="{356A925F-6C85-938F-6D10-5B6739E5BC57}"/>
              </a:ext>
            </a:extLst>
          </p:cNvPr>
          <p:cNvGrpSpPr/>
          <p:nvPr/>
        </p:nvGrpSpPr>
        <p:grpSpPr>
          <a:xfrm rot="599748">
            <a:off x="2521867" y="2858158"/>
            <a:ext cx="647415" cy="1460754"/>
            <a:chOff x="3021058" y="2598997"/>
            <a:chExt cx="647415" cy="1460754"/>
          </a:xfrm>
        </p:grpSpPr>
        <p:sp>
          <p:nvSpPr>
            <p:cNvPr id="83" name="楕円 82">
              <a:extLst>
                <a:ext uri="{FF2B5EF4-FFF2-40B4-BE49-F238E27FC236}">
                  <a16:creationId xmlns:a16="http://schemas.microsoft.com/office/drawing/2014/main" id="{FB444291-F86D-A8C4-CFB3-D19CCC827932}"/>
                </a:ext>
              </a:extLst>
            </p:cNvPr>
            <p:cNvSpPr/>
            <p:nvPr/>
          </p:nvSpPr>
          <p:spPr>
            <a:xfrm>
              <a:off x="3157775" y="3764307"/>
              <a:ext cx="373981" cy="295444"/>
            </a:xfrm>
            <a:prstGeom prst="ellipse">
              <a:avLst/>
            </a:prstGeom>
            <a:solidFill>
              <a:srgbClr val="FF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楕円 84">
              <a:extLst>
                <a:ext uri="{FF2B5EF4-FFF2-40B4-BE49-F238E27FC236}">
                  <a16:creationId xmlns:a16="http://schemas.microsoft.com/office/drawing/2014/main" id="{1D74C94A-3CFD-AF83-4B92-126F93E87602}"/>
                </a:ext>
              </a:extLst>
            </p:cNvPr>
            <p:cNvSpPr/>
            <p:nvPr/>
          </p:nvSpPr>
          <p:spPr>
            <a:xfrm>
              <a:off x="3157775" y="3360386"/>
              <a:ext cx="373981" cy="295444"/>
            </a:xfrm>
            <a:prstGeom prst="ellipse">
              <a:avLst/>
            </a:prstGeom>
            <a:solidFill>
              <a:srgbClr val="FF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楕円 85">
              <a:extLst>
                <a:ext uri="{FF2B5EF4-FFF2-40B4-BE49-F238E27FC236}">
                  <a16:creationId xmlns:a16="http://schemas.microsoft.com/office/drawing/2014/main" id="{7A95276C-308D-1FAC-00A9-8351E893F7CA}"/>
                </a:ext>
              </a:extLst>
            </p:cNvPr>
            <p:cNvSpPr/>
            <p:nvPr/>
          </p:nvSpPr>
          <p:spPr>
            <a:xfrm>
              <a:off x="3157775" y="2956464"/>
              <a:ext cx="373981" cy="295444"/>
            </a:xfrm>
            <a:prstGeom prst="ellipse">
              <a:avLst/>
            </a:prstGeom>
            <a:solidFill>
              <a:srgbClr val="FF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二等辺三角形 109">
              <a:extLst>
                <a:ext uri="{FF2B5EF4-FFF2-40B4-BE49-F238E27FC236}">
                  <a16:creationId xmlns:a16="http://schemas.microsoft.com/office/drawing/2014/main" id="{DB0B224E-A2E7-1BFF-CA2F-455F682DB929}"/>
                </a:ext>
              </a:extLst>
            </p:cNvPr>
            <p:cNvSpPr/>
            <p:nvPr/>
          </p:nvSpPr>
          <p:spPr>
            <a:xfrm>
              <a:off x="3021058" y="2598997"/>
              <a:ext cx="647415" cy="248989"/>
            </a:xfrm>
            <a:prstGeom prst="triangle">
              <a:avLst/>
            </a:prstGeom>
            <a:solidFill>
              <a:srgbClr val="FF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23" name="グループ化 122">
            <a:extLst>
              <a:ext uri="{FF2B5EF4-FFF2-40B4-BE49-F238E27FC236}">
                <a16:creationId xmlns:a16="http://schemas.microsoft.com/office/drawing/2014/main" id="{82A964FA-EAD6-0523-82D5-181B136FEB6D}"/>
              </a:ext>
            </a:extLst>
          </p:cNvPr>
          <p:cNvGrpSpPr/>
          <p:nvPr/>
        </p:nvGrpSpPr>
        <p:grpSpPr>
          <a:xfrm rot="19729234">
            <a:off x="2977520" y="5031979"/>
            <a:ext cx="647415" cy="1506214"/>
            <a:chOff x="3646763" y="3781441"/>
            <a:chExt cx="647415" cy="1506214"/>
          </a:xfrm>
        </p:grpSpPr>
        <p:sp>
          <p:nvSpPr>
            <p:cNvPr id="104" name="楕円 103">
              <a:extLst>
                <a:ext uri="{FF2B5EF4-FFF2-40B4-BE49-F238E27FC236}">
                  <a16:creationId xmlns:a16="http://schemas.microsoft.com/office/drawing/2014/main" id="{34D9BEB8-EBB4-5664-F272-B492787D94BB}"/>
                </a:ext>
              </a:extLst>
            </p:cNvPr>
            <p:cNvSpPr/>
            <p:nvPr/>
          </p:nvSpPr>
          <p:spPr>
            <a:xfrm>
              <a:off x="3759766" y="4590161"/>
              <a:ext cx="373981" cy="295444"/>
            </a:xfrm>
            <a:prstGeom prst="ellipse">
              <a:avLst/>
            </a:prstGeom>
            <a:solidFill>
              <a:srgbClr val="FF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楕円 104">
              <a:extLst>
                <a:ext uri="{FF2B5EF4-FFF2-40B4-BE49-F238E27FC236}">
                  <a16:creationId xmlns:a16="http://schemas.microsoft.com/office/drawing/2014/main" id="{0BBDC0CF-F319-B551-1C5B-23CD4930E584}"/>
                </a:ext>
              </a:extLst>
            </p:cNvPr>
            <p:cNvSpPr/>
            <p:nvPr/>
          </p:nvSpPr>
          <p:spPr>
            <a:xfrm>
              <a:off x="3759766" y="4185801"/>
              <a:ext cx="373981" cy="295444"/>
            </a:xfrm>
            <a:prstGeom prst="ellipse">
              <a:avLst/>
            </a:prstGeom>
            <a:solidFill>
              <a:srgbClr val="FF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楕円 105">
              <a:extLst>
                <a:ext uri="{FF2B5EF4-FFF2-40B4-BE49-F238E27FC236}">
                  <a16:creationId xmlns:a16="http://schemas.microsoft.com/office/drawing/2014/main" id="{9CD7FDF0-AB43-2B6B-1B5A-AFC9C5C64FAF}"/>
                </a:ext>
              </a:extLst>
            </p:cNvPr>
            <p:cNvSpPr/>
            <p:nvPr/>
          </p:nvSpPr>
          <p:spPr>
            <a:xfrm>
              <a:off x="3759766" y="3781441"/>
              <a:ext cx="373981" cy="295444"/>
            </a:xfrm>
            <a:prstGeom prst="ellipse">
              <a:avLst/>
            </a:prstGeom>
            <a:solidFill>
              <a:srgbClr val="FF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二等辺三角形 121">
              <a:extLst>
                <a:ext uri="{FF2B5EF4-FFF2-40B4-BE49-F238E27FC236}">
                  <a16:creationId xmlns:a16="http://schemas.microsoft.com/office/drawing/2014/main" id="{1844DB62-A6C0-85BA-144C-ECFABA7F46D5}"/>
                </a:ext>
              </a:extLst>
            </p:cNvPr>
            <p:cNvSpPr/>
            <p:nvPr/>
          </p:nvSpPr>
          <p:spPr>
            <a:xfrm rot="10800000">
              <a:off x="3646763" y="5038666"/>
              <a:ext cx="647415" cy="248989"/>
            </a:xfrm>
            <a:prstGeom prst="triangle">
              <a:avLst/>
            </a:prstGeom>
            <a:solidFill>
              <a:srgbClr val="FF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23" name="テキスト ボックス 22">
            <a:extLst>
              <a:ext uri="{FF2B5EF4-FFF2-40B4-BE49-F238E27FC236}">
                <a16:creationId xmlns:a16="http://schemas.microsoft.com/office/drawing/2014/main" id="{8F4B2958-9D2B-64B3-3391-95B0C00A31CB}"/>
              </a:ext>
            </a:extLst>
          </p:cNvPr>
          <p:cNvSpPr txBox="1"/>
          <p:nvPr/>
        </p:nvSpPr>
        <p:spPr>
          <a:xfrm rot="605999">
            <a:off x="2651530" y="3099846"/>
            <a:ext cx="353943" cy="1033993"/>
          </a:xfrm>
          <a:prstGeom prst="rect">
            <a:avLst/>
          </a:prstGeom>
          <a:noFill/>
        </p:spPr>
        <p:txBody>
          <a:bodyPr vert="eaVert" wrap="square" rtlCol="0">
            <a:spAutoFit/>
          </a:bodyPr>
          <a:lstStyle/>
          <a:p>
            <a:r>
              <a:rPr kumimoji="1" lang="ja-JP" altLang="en-US" sz="1100" b="1" dirty="0">
                <a:solidFill>
                  <a:srgbClr val="C00000"/>
                </a:solidFill>
                <a:effectLst>
                  <a:glow rad="101600">
                    <a:schemeClr val="bg1"/>
                  </a:glow>
                </a:effectLst>
              </a:rPr>
              <a:t>新大阪連絡線</a:t>
            </a:r>
          </a:p>
        </p:txBody>
      </p:sp>
      <p:sp>
        <p:nvSpPr>
          <p:cNvPr id="24" name="テキスト ボックス 23">
            <a:extLst>
              <a:ext uri="{FF2B5EF4-FFF2-40B4-BE49-F238E27FC236}">
                <a16:creationId xmlns:a16="http://schemas.microsoft.com/office/drawing/2014/main" id="{023FB0FC-8002-5D40-892D-38FFE51191E8}"/>
              </a:ext>
            </a:extLst>
          </p:cNvPr>
          <p:cNvSpPr txBox="1"/>
          <p:nvPr/>
        </p:nvSpPr>
        <p:spPr>
          <a:xfrm rot="19535263">
            <a:off x="3238880" y="5479345"/>
            <a:ext cx="353943" cy="1146637"/>
          </a:xfrm>
          <a:prstGeom prst="rect">
            <a:avLst/>
          </a:prstGeom>
          <a:noFill/>
        </p:spPr>
        <p:txBody>
          <a:bodyPr vert="eaVert" wrap="square" rtlCol="0">
            <a:spAutoFit/>
          </a:bodyPr>
          <a:lstStyle/>
          <a:p>
            <a:r>
              <a:rPr kumimoji="1" lang="ja-JP" altLang="en-US" sz="1100" b="1" dirty="0">
                <a:solidFill>
                  <a:srgbClr val="C00000"/>
                </a:solidFill>
                <a:effectLst>
                  <a:glow rad="101600">
                    <a:schemeClr val="bg1"/>
                  </a:glow>
                </a:effectLst>
              </a:rPr>
              <a:t>なにわ筋連絡線</a:t>
            </a:r>
          </a:p>
        </p:txBody>
      </p:sp>
      <p:sp>
        <p:nvSpPr>
          <p:cNvPr id="63" name="テキスト ボックス 62">
            <a:extLst>
              <a:ext uri="{FF2B5EF4-FFF2-40B4-BE49-F238E27FC236}">
                <a16:creationId xmlns:a16="http://schemas.microsoft.com/office/drawing/2014/main" id="{175283C7-90FA-8743-5356-672A113CADAD}"/>
              </a:ext>
            </a:extLst>
          </p:cNvPr>
          <p:cNvSpPr txBox="1"/>
          <p:nvPr/>
        </p:nvSpPr>
        <p:spPr>
          <a:xfrm>
            <a:off x="3170314" y="5466499"/>
            <a:ext cx="1752690" cy="261610"/>
          </a:xfrm>
          <a:prstGeom prst="rect">
            <a:avLst/>
          </a:prstGeom>
          <a:noFill/>
        </p:spPr>
        <p:txBody>
          <a:bodyPr wrap="square" rtlCol="0">
            <a:spAutoFit/>
          </a:bodyPr>
          <a:lstStyle/>
          <a:p>
            <a:r>
              <a:rPr kumimoji="1" lang="ja-JP" altLang="en-US" sz="1100" b="1" dirty="0">
                <a:solidFill>
                  <a:schemeClr val="accent2">
                    <a:lumMod val="75000"/>
                  </a:schemeClr>
                </a:solidFill>
                <a:effectLst>
                  <a:glow rad="101600">
                    <a:schemeClr val="bg1">
                      <a:alpha val="60000"/>
                    </a:schemeClr>
                  </a:glow>
                </a:effectLst>
              </a:rPr>
              <a:t>水辺を活かしたにぎわい</a:t>
            </a:r>
          </a:p>
        </p:txBody>
      </p:sp>
      <p:sp>
        <p:nvSpPr>
          <p:cNvPr id="65" name="テキスト ボックス 64">
            <a:extLst>
              <a:ext uri="{FF2B5EF4-FFF2-40B4-BE49-F238E27FC236}">
                <a16:creationId xmlns:a16="http://schemas.microsoft.com/office/drawing/2014/main" id="{62777D60-13D8-8E42-0AE3-DA4BC72FD2DD}"/>
              </a:ext>
            </a:extLst>
          </p:cNvPr>
          <p:cNvSpPr txBox="1"/>
          <p:nvPr/>
        </p:nvSpPr>
        <p:spPr>
          <a:xfrm>
            <a:off x="3005277" y="4274689"/>
            <a:ext cx="698043" cy="200055"/>
          </a:xfrm>
          <a:prstGeom prst="rect">
            <a:avLst/>
          </a:prstGeom>
          <a:noFill/>
        </p:spPr>
        <p:txBody>
          <a:bodyPr wrap="square" rtlCol="0">
            <a:spAutoFit/>
          </a:bodyPr>
          <a:lstStyle/>
          <a:p>
            <a:r>
              <a:rPr kumimoji="1" lang="ja-JP" altLang="en-US" sz="700" b="1" dirty="0">
                <a:solidFill>
                  <a:srgbClr val="8CBA8C"/>
                </a:solidFill>
                <a:effectLst>
                  <a:glow rad="101600">
                    <a:schemeClr val="bg1">
                      <a:alpha val="60000"/>
                    </a:schemeClr>
                  </a:glow>
                </a:effectLst>
              </a:rPr>
              <a:t>住居エリア</a:t>
            </a:r>
          </a:p>
        </p:txBody>
      </p:sp>
      <p:cxnSp>
        <p:nvCxnSpPr>
          <p:cNvPr id="161" name="直線コネクタ 160">
            <a:extLst>
              <a:ext uri="{FF2B5EF4-FFF2-40B4-BE49-F238E27FC236}">
                <a16:creationId xmlns:a16="http://schemas.microsoft.com/office/drawing/2014/main" id="{38C245C6-E5FC-6684-2E98-0DFDD79DDA3A}"/>
              </a:ext>
            </a:extLst>
          </p:cNvPr>
          <p:cNvCxnSpPr>
            <a:cxnSpLocks/>
          </p:cNvCxnSpPr>
          <p:nvPr/>
        </p:nvCxnSpPr>
        <p:spPr>
          <a:xfrm flipH="1" flipV="1">
            <a:off x="2048950" y="3712970"/>
            <a:ext cx="410485" cy="269939"/>
          </a:xfrm>
          <a:prstGeom prst="line">
            <a:avLst/>
          </a:prstGeom>
          <a:ln>
            <a:solidFill>
              <a:schemeClr val="tx1"/>
            </a:solidFill>
            <a:round/>
            <a:headEnd type="oval" w="sm" len="sm"/>
          </a:ln>
          <a:effectLst>
            <a:glow rad="25400">
              <a:schemeClr val="bg1">
                <a:alpha val="50000"/>
              </a:schemeClr>
            </a:glow>
          </a:effectLst>
        </p:spPr>
        <p:style>
          <a:lnRef idx="1">
            <a:schemeClr val="dk1"/>
          </a:lnRef>
          <a:fillRef idx="0">
            <a:schemeClr val="dk1"/>
          </a:fillRef>
          <a:effectRef idx="0">
            <a:schemeClr val="dk1"/>
          </a:effectRef>
          <a:fontRef idx="minor">
            <a:schemeClr val="tx1"/>
          </a:fontRef>
        </p:style>
      </p:cxnSp>
      <p:sp>
        <p:nvSpPr>
          <p:cNvPr id="43" name="テキスト ボックス 42">
            <a:extLst>
              <a:ext uri="{FF2B5EF4-FFF2-40B4-BE49-F238E27FC236}">
                <a16:creationId xmlns:a16="http://schemas.microsoft.com/office/drawing/2014/main" id="{0DCDB4CC-C1FB-187B-5EE5-19FDBC3925FB}"/>
              </a:ext>
            </a:extLst>
          </p:cNvPr>
          <p:cNvSpPr txBox="1"/>
          <p:nvPr/>
        </p:nvSpPr>
        <p:spPr>
          <a:xfrm>
            <a:off x="2619008" y="2839427"/>
            <a:ext cx="756241" cy="230832"/>
          </a:xfrm>
          <a:prstGeom prst="rect">
            <a:avLst/>
          </a:prstGeom>
          <a:noFill/>
        </p:spPr>
        <p:txBody>
          <a:bodyPr wrap="square" rtlCol="0">
            <a:spAutoFit/>
          </a:bodyPr>
          <a:lstStyle/>
          <a:p>
            <a:r>
              <a:rPr kumimoji="1" lang="ja-JP" altLang="en-US" sz="900" b="1" dirty="0">
                <a:solidFill>
                  <a:srgbClr val="820000"/>
                </a:solidFill>
                <a:effectLst>
                  <a:glow rad="101600">
                    <a:schemeClr val="bg1">
                      <a:alpha val="40000"/>
                    </a:schemeClr>
                  </a:glow>
                </a:effectLst>
              </a:rPr>
              <a:t>新大阪へ</a:t>
            </a:r>
          </a:p>
        </p:txBody>
      </p:sp>
      <p:sp>
        <p:nvSpPr>
          <p:cNvPr id="165" name="テキスト ボックス 164">
            <a:extLst>
              <a:ext uri="{FF2B5EF4-FFF2-40B4-BE49-F238E27FC236}">
                <a16:creationId xmlns:a16="http://schemas.microsoft.com/office/drawing/2014/main" id="{57FC5C51-ACE8-AE72-6A6D-0663161AF793}"/>
              </a:ext>
            </a:extLst>
          </p:cNvPr>
          <p:cNvSpPr txBox="1"/>
          <p:nvPr/>
        </p:nvSpPr>
        <p:spPr>
          <a:xfrm>
            <a:off x="3754404" y="6402011"/>
            <a:ext cx="882837" cy="230832"/>
          </a:xfrm>
          <a:prstGeom prst="rect">
            <a:avLst/>
          </a:prstGeom>
          <a:noFill/>
        </p:spPr>
        <p:txBody>
          <a:bodyPr wrap="square" rtlCol="0">
            <a:spAutoFit/>
          </a:bodyPr>
          <a:lstStyle/>
          <a:p>
            <a:r>
              <a:rPr kumimoji="1" lang="ja-JP" altLang="en-US" sz="900" b="1" dirty="0">
                <a:solidFill>
                  <a:srgbClr val="820000"/>
                </a:solidFill>
                <a:effectLst>
                  <a:glow rad="101600">
                    <a:schemeClr val="bg1">
                      <a:alpha val="40000"/>
                    </a:schemeClr>
                  </a:glow>
                </a:effectLst>
              </a:rPr>
              <a:t>大阪都心部へ</a:t>
            </a:r>
          </a:p>
        </p:txBody>
      </p:sp>
      <p:sp>
        <p:nvSpPr>
          <p:cNvPr id="76" name="楕円 75">
            <a:extLst>
              <a:ext uri="{FF2B5EF4-FFF2-40B4-BE49-F238E27FC236}">
                <a16:creationId xmlns:a16="http://schemas.microsoft.com/office/drawing/2014/main" id="{FEB0C79F-C31E-740D-CB18-7BB95660DC9D}"/>
              </a:ext>
            </a:extLst>
          </p:cNvPr>
          <p:cNvSpPr/>
          <p:nvPr/>
        </p:nvSpPr>
        <p:spPr>
          <a:xfrm rot="4593192">
            <a:off x="2427718" y="4057721"/>
            <a:ext cx="221604" cy="174813"/>
          </a:xfrm>
          <a:prstGeom prst="ellipse">
            <a:avLst/>
          </a:prstGeom>
          <a:solidFill>
            <a:srgbClr val="BF2323">
              <a:alpha val="29804"/>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A6033AD6-B944-337E-B3B0-AAC67BA2BB00}"/>
              </a:ext>
            </a:extLst>
          </p:cNvPr>
          <p:cNvSpPr/>
          <p:nvPr/>
        </p:nvSpPr>
        <p:spPr>
          <a:xfrm rot="3287358">
            <a:off x="2706923" y="5338381"/>
            <a:ext cx="383010" cy="254546"/>
          </a:xfrm>
          <a:prstGeom prst="ellipse">
            <a:avLst/>
          </a:prstGeom>
          <a:solidFill>
            <a:srgbClr val="BF2323">
              <a:alpha val="29804"/>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9" name="楕円 68">
            <a:extLst>
              <a:ext uri="{FF2B5EF4-FFF2-40B4-BE49-F238E27FC236}">
                <a16:creationId xmlns:a16="http://schemas.microsoft.com/office/drawing/2014/main" id="{5B26D871-43FE-765C-C20E-5958CDAEFE57}"/>
              </a:ext>
            </a:extLst>
          </p:cNvPr>
          <p:cNvSpPr/>
          <p:nvPr/>
        </p:nvSpPr>
        <p:spPr>
          <a:xfrm rot="4593192">
            <a:off x="2157104" y="3694910"/>
            <a:ext cx="322678" cy="254546"/>
          </a:xfrm>
          <a:prstGeom prst="ellipse">
            <a:avLst/>
          </a:prstGeom>
          <a:solidFill>
            <a:srgbClr val="BF2323">
              <a:alpha val="29804"/>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スライド番号プレースホルダー 27">
            <a:extLst>
              <a:ext uri="{FF2B5EF4-FFF2-40B4-BE49-F238E27FC236}">
                <a16:creationId xmlns:a16="http://schemas.microsoft.com/office/drawing/2014/main" id="{0E5516A1-6DA3-925C-6392-198E2E7AE228}"/>
              </a:ext>
            </a:extLst>
          </p:cNvPr>
          <p:cNvSpPr>
            <a:spLocks noGrp="1"/>
          </p:cNvSpPr>
          <p:nvPr>
            <p:ph type="sldNum" sz="quarter" idx="12"/>
          </p:nvPr>
        </p:nvSpPr>
        <p:spPr>
          <a:xfrm>
            <a:off x="7486121" y="6356861"/>
            <a:ext cx="2228850" cy="365125"/>
          </a:xfrm>
        </p:spPr>
        <p:txBody>
          <a:bodyPr/>
          <a:lstStyle/>
          <a:p>
            <a:fld id="{F16605E3-4FCF-47F4-864E-420622D74107}" type="slidenum">
              <a:rPr kumimoji="1" lang="ja-JP" altLang="en-US" smtClean="0"/>
              <a:t>3</a:t>
            </a:fld>
            <a:endParaRPr kumimoji="1" lang="ja-JP" altLang="en-US"/>
          </a:p>
        </p:txBody>
      </p:sp>
      <p:sp>
        <p:nvSpPr>
          <p:cNvPr id="33" name="テキスト ボックス 32">
            <a:extLst>
              <a:ext uri="{FF2B5EF4-FFF2-40B4-BE49-F238E27FC236}">
                <a16:creationId xmlns:a16="http://schemas.microsoft.com/office/drawing/2014/main" id="{879955C0-7109-8FF1-3856-FE6B11E16302}"/>
              </a:ext>
            </a:extLst>
          </p:cNvPr>
          <p:cNvSpPr txBox="1"/>
          <p:nvPr/>
        </p:nvSpPr>
        <p:spPr>
          <a:xfrm>
            <a:off x="8778022" y="130268"/>
            <a:ext cx="1094430" cy="307777"/>
          </a:xfrm>
          <a:prstGeom prst="rect">
            <a:avLst/>
          </a:prstGeom>
          <a:noFill/>
        </p:spPr>
        <p:txBody>
          <a:bodyPr wrap="square" rtlCol="0">
            <a:spAutoFit/>
          </a:bodyPr>
          <a:lstStyle/>
          <a:p>
            <a:r>
              <a:rPr kumimoji="1" lang="ja-JP" altLang="en-US" sz="1400" dirty="0">
                <a:solidFill>
                  <a:schemeClr val="bg1"/>
                </a:solidFill>
              </a:rPr>
              <a:t>（大阪市）</a:t>
            </a:r>
          </a:p>
        </p:txBody>
      </p:sp>
      <p:sp>
        <p:nvSpPr>
          <p:cNvPr id="39" name="テキスト ボックス 38">
            <a:extLst>
              <a:ext uri="{FF2B5EF4-FFF2-40B4-BE49-F238E27FC236}">
                <a16:creationId xmlns:a16="http://schemas.microsoft.com/office/drawing/2014/main" id="{ACFECE72-F6B2-B5C6-5D0A-BFB047CA9047}"/>
              </a:ext>
            </a:extLst>
          </p:cNvPr>
          <p:cNvSpPr txBox="1"/>
          <p:nvPr/>
        </p:nvSpPr>
        <p:spPr>
          <a:xfrm>
            <a:off x="79527" y="40977"/>
            <a:ext cx="3543141" cy="276999"/>
          </a:xfrm>
          <a:prstGeom prst="rect">
            <a:avLst/>
          </a:prstGeom>
          <a:noFill/>
          <a:ln>
            <a:solidFill>
              <a:schemeClr val="bg1"/>
            </a:solidFill>
          </a:ln>
        </p:spPr>
        <p:txBody>
          <a:bodyPr wrap="square" lIns="0" tIns="0" rIns="0" bIns="0" rtlCol="0">
            <a:spAutoFit/>
          </a:bodyPr>
          <a:lstStyle/>
          <a:p>
            <a:r>
              <a:rPr kumimoji="1" lang="ja-JP" altLang="en-US" sz="1800" b="1" dirty="0">
                <a:solidFill>
                  <a:schemeClr val="bg1"/>
                </a:solidFill>
              </a:rPr>
              <a:t>（２）十三駅エリアのまちづくり</a:t>
            </a:r>
            <a:endParaRPr kumimoji="1" lang="en-US" altLang="ja-JP" sz="1800" b="1" dirty="0">
              <a:solidFill>
                <a:schemeClr val="bg1"/>
              </a:solidFill>
            </a:endParaRPr>
          </a:p>
        </p:txBody>
      </p:sp>
    </p:spTree>
    <p:extLst>
      <p:ext uri="{BB962C8B-B14F-4D97-AF65-F5344CB8AC3E}">
        <p14:creationId xmlns:p14="http://schemas.microsoft.com/office/powerpoint/2010/main" val="1572966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FE02615F-43FA-DF0D-C2E7-6E135C6E7596}"/>
              </a:ext>
            </a:extLst>
          </p:cNvPr>
          <p:cNvSpPr txBox="1"/>
          <p:nvPr/>
        </p:nvSpPr>
        <p:spPr>
          <a:xfrm>
            <a:off x="0" y="0"/>
            <a:ext cx="9906000" cy="400110"/>
          </a:xfrm>
          <a:prstGeom prst="rect">
            <a:avLst/>
          </a:prstGeom>
          <a:solidFill>
            <a:schemeClr val="accent2">
              <a:lumMod val="75000"/>
            </a:schemeClr>
          </a:solidFill>
        </p:spPr>
        <p:txBody>
          <a:bodyPr wrap="square" rtlCol="0">
            <a:spAutoFit/>
          </a:bodyPr>
          <a:lstStyle/>
          <a:p>
            <a:pPr algn="ctr"/>
            <a:r>
              <a:rPr kumimoji="1" lang="ja-JP" altLang="en-US" sz="2000" b="1" dirty="0">
                <a:solidFill>
                  <a:schemeClr val="bg1"/>
                </a:solidFill>
              </a:rPr>
              <a:t>　　　　</a:t>
            </a:r>
            <a:r>
              <a:rPr kumimoji="1" lang="ja-JP" altLang="en-US" sz="2000" dirty="0">
                <a:solidFill>
                  <a:schemeClr val="bg1"/>
                </a:solidFill>
              </a:rPr>
              <a:t>②</a:t>
            </a:r>
            <a:r>
              <a:rPr lang="ja-JP" altLang="en-US" sz="2000" dirty="0">
                <a:solidFill>
                  <a:schemeClr val="bg1"/>
                </a:solidFill>
              </a:rPr>
              <a:t>十三新駅の駅位置の方向性</a:t>
            </a:r>
            <a:endParaRPr kumimoji="1" lang="ja-JP" altLang="en-US" sz="2000" dirty="0">
              <a:solidFill>
                <a:schemeClr val="bg1"/>
              </a:solidFill>
            </a:endParaRPr>
          </a:p>
        </p:txBody>
      </p:sp>
      <p:sp>
        <p:nvSpPr>
          <p:cNvPr id="20483" name="Rectangle 6"/>
          <p:cNvSpPr>
            <a:spLocks noGrp="1" noChangeArrowheads="1"/>
          </p:cNvSpPr>
          <p:nvPr>
            <p:ph type="sldNum" sz="quarter" idx="12"/>
          </p:nvPr>
        </p:nvSpPr>
        <p:spPr bwMode="auto">
          <a:xfrm>
            <a:off x="7560837" y="6431383"/>
            <a:ext cx="22288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1200">
                <a:solidFill>
                  <a:schemeClr val="tx1"/>
                </a:solidFill>
                <a:latin typeface="HG創英角ｺﾞｼｯｸUB" panose="020B0909000000000000" pitchFamily="49" charset="-128"/>
                <a:ea typeface="ＭＳ Ｐゴシック" panose="020B0600070205080204" pitchFamily="50" charset="-128"/>
              </a:defRPr>
            </a:lvl1pPr>
            <a:lvl2pPr marL="742950" indent="-285750">
              <a:defRPr kumimoji="1" sz="1200">
                <a:solidFill>
                  <a:schemeClr val="tx1"/>
                </a:solidFill>
                <a:latin typeface="HG創英角ｺﾞｼｯｸUB" panose="020B0909000000000000" pitchFamily="49" charset="-128"/>
                <a:ea typeface="ＭＳ Ｐゴシック" panose="020B0600070205080204" pitchFamily="50" charset="-128"/>
              </a:defRPr>
            </a:lvl2pPr>
            <a:lvl3pPr marL="1143000" indent="-228600">
              <a:defRPr kumimoji="1" sz="1200">
                <a:solidFill>
                  <a:schemeClr val="tx1"/>
                </a:solidFill>
                <a:latin typeface="HG創英角ｺﾞｼｯｸUB" panose="020B0909000000000000" pitchFamily="49" charset="-128"/>
                <a:ea typeface="ＭＳ Ｐゴシック" panose="020B0600070205080204" pitchFamily="50" charset="-128"/>
              </a:defRPr>
            </a:lvl3pPr>
            <a:lvl4pPr marL="1600200" indent="-228600">
              <a:defRPr kumimoji="1" sz="1200">
                <a:solidFill>
                  <a:schemeClr val="tx1"/>
                </a:solidFill>
                <a:latin typeface="HG創英角ｺﾞｼｯｸUB" panose="020B0909000000000000" pitchFamily="49" charset="-128"/>
                <a:ea typeface="ＭＳ Ｐゴシック" panose="020B0600070205080204" pitchFamily="50" charset="-128"/>
              </a:defRPr>
            </a:lvl4pPr>
            <a:lvl5pPr marL="2057400" indent="-228600">
              <a:defRPr kumimoji="1" sz="1200">
                <a:solidFill>
                  <a:schemeClr val="tx1"/>
                </a:solidFill>
                <a:latin typeface="HG創英角ｺﾞｼｯｸUB" panose="020B09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ｺﾞｼｯｸUB" panose="020B09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ｺﾞｼｯｸUB" panose="020B09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ｺﾞｼｯｸUB" panose="020B09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ｺﾞｼｯｸUB" panose="020B0909000000000000" pitchFamily="49" charset="-128"/>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F7D589-20FE-48D6-943C-0D4CAF9F32E0}" type="slidenum">
              <a:rPr kumimoji="1" lang="en-US" altLang="ja-JP" sz="14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1" lang="en-US" altLang="ja-JP" sz="1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0484" name="Rectangle 13"/>
          <p:cNvSpPr>
            <a:spLocks noChangeArrowheads="1"/>
          </p:cNvSpPr>
          <p:nvPr/>
        </p:nvSpPr>
        <p:spPr bwMode="auto">
          <a:xfrm>
            <a:off x="8841774" y="5988105"/>
            <a:ext cx="431800"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813"/>
              </a:spcBef>
              <a:buFont typeface="Arial" panose="020B0604020202020204" pitchFamily="34" charset="0"/>
              <a:buChar char="•"/>
              <a:defRPr kumimoji="1" sz="22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400"/>
              </a:spcBef>
              <a:buFont typeface="Arial" panose="020B0604020202020204" pitchFamily="34" charset="0"/>
              <a:buChar char="•"/>
              <a:defRPr kumimoji="1" sz="19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400"/>
              </a:spcBef>
              <a:buFont typeface="Arial" panose="020B0604020202020204" pitchFamily="34" charset="0"/>
              <a:buChar char="•"/>
              <a:defRPr kumimoji="1" sz="16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400"/>
              </a:spcBef>
              <a:buFont typeface="Arial" panose="020B0604020202020204" pitchFamily="34" charset="0"/>
              <a:buChar char="•"/>
              <a:defRPr kumimoji="1" sz="1400">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400"/>
              </a:spcBef>
              <a:buFont typeface="Arial" panose="020B0604020202020204" pitchFamily="34" charset="0"/>
              <a:buChar char="•"/>
              <a:defRPr kumimoji="1" sz="14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85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HG創英角ｺﾞｼｯｸUB" panose="020B0909000000000000" pitchFamily="49" charset="-128"/>
              <a:ea typeface="HG創英角ｺﾞｼｯｸUB" panose="020B0909000000000000" pitchFamily="49" charset="-128"/>
              <a:cs typeface="+mn-cs"/>
            </a:endParaRPr>
          </a:p>
        </p:txBody>
      </p:sp>
      <p:sp>
        <p:nvSpPr>
          <p:cNvPr id="44" name="テキスト ボックス 119"/>
          <p:cNvSpPr txBox="1">
            <a:spLocks noChangeArrowheads="1"/>
          </p:cNvSpPr>
          <p:nvPr/>
        </p:nvSpPr>
        <p:spPr bwMode="auto">
          <a:xfrm>
            <a:off x="3587656" y="802696"/>
            <a:ext cx="6318344"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200">
                <a:solidFill>
                  <a:schemeClr val="tx1"/>
                </a:solidFill>
                <a:latin typeface="HG創英角ｺﾞｼｯｸUB" panose="020B0909000000000000" pitchFamily="49" charset="-128"/>
                <a:ea typeface="ＭＳ Ｐゴシック" panose="020B0600070205080204" pitchFamily="50" charset="-128"/>
              </a:defRPr>
            </a:lvl1pPr>
            <a:lvl2pPr marL="742950" indent="-285750">
              <a:defRPr kumimoji="1" sz="1200">
                <a:solidFill>
                  <a:schemeClr val="tx1"/>
                </a:solidFill>
                <a:latin typeface="HG創英角ｺﾞｼｯｸUB" panose="020B0909000000000000" pitchFamily="49" charset="-128"/>
                <a:ea typeface="ＭＳ Ｐゴシック" panose="020B0600070205080204" pitchFamily="50" charset="-128"/>
              </a:defRPr>
            </a:lvl2pPr>
            <a:lvl3pPr marL="1143000" indent="-228600">
              <a:defRPr kumimoji="1" sz="1200">
                <a:solidFill>
                  <a:schemeClr val="tx1"/>
                </a:solidFill>
                <a:latin typeface="HG創英角ｺﾞｼｯｸUB" panose="020B0909000000000000" pitchFamily="49" charset="-128"/>
                <a:ea typeface="ＭＳ Ｐゴシック" panose="020B0600070205080204" pitchFamily="50" charset="-128"/>
              </a:defRPr>
            </a:lvl3pPr>
            <a:lvl4pPr marL="1600200" indent="-228600">
              <a:defRPr kumimoji="1" sz="1200">
                <a:solidFill>
                  <a:schemeClr val="tx1"/>
                </a:solidFill>
                <a:latin typeface="HG創英角ｺﾞｼｯｸUB" panose="020B0909000000000000" pitchFamily="49" charset="-128"/>
                <a:ea typeface="ＭＳ Ｐゴシック" panose="020B0600070205080204" pitchFamily="50" charset="-128"/>
              </a:defRPr>
            </a:lvl4pPr>
            <a:lvl5pPr marL="2057400" indent="-228600">
              <a:defRPr kumimoji="1" sz="1200">
                <a:solidFill>
                  <a:schemeClr val="tx1"/>
                </a:solidFill>
                <a:latin typeface="HG創英角ｺﾞｼｯｸUB" panose="020B09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ｺﾞｼｯｸUB" panose="020B09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ｺﾞｼｯｸUB" panose="020B09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ｺﾞｼｯｸUB" panose="020B09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ｺﾞｼｯｸUB" panose="020B0909000000000000" pitchFamily="49" charset="-128"/>
                <a:ea typeface="ＭＳ Ｐゴシック" panose="020B0600070205080204" pitchFamily="50" charset="-128"/>
              </a:defRPr>
            </a:lvl9pPr>
          </a:lstStyle>
          <a:p>
            <a:pPr marR="0" lvl="0" algn="l" defTabSz="914400" rtl="0" eaLnBrk="0" fontAlgn="base" latinLnBrk="0" hangingPunct="0">
              <a:spcBef>
                <a:spcPct val="0"/>
              </a:spcBef>
              <a:spcAft>
                <a:spcPct val="0"/>
              </a:spcAft>
              <a:buClrTx/>
              <a:buSzTx/>
              <a:tabLst/>
              <a:defRPr/>
            </a:pPr>
            <a:r>
              <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新大阪連絡線・なにわ筋連絡線の検討状況</a:t>
            </a:r>
            <a:r>
              <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a:t>
            </a:r>
          </a:p>
          <a:p>
            <a:pPr marR="0" lvl="0" algn="l" defTabSz="914400" rtl="0" eaLnBrk="0" fontAlgn="base" latinLnBrk="0" hangingPunct="0">
              <a:spcBef>
                <a:spcPct val="0"/>
              </a:spcBef>
              <a:spcAft>
                <a:spcPct val="0"/>
              </a:spcAft>
              <a:buClrTx/>
              <a:buSzTx/>
              <a:tabLst/>
              <a:defRPr/>
            </a:pPr>
            <a:r>
              <a:rPr lang="ja-JP" altLang="en-US" sz="1600" b="1" dirty="0">
                <a:solidFill>
                  <a:prstClr val="black"/>
                </a:solidFill>
                <a:latin typeface="游ゴシック" panose="020B0400000000000000" pitchFamily="50" charset="-128"/>
                <a:ea typeface="游ゴシック" panose="020B0400000000000000" pitchFamily="50" charset="-128"/>
              </a:rPr>
              <a:t>■</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概要</a:t>
            </a:r>
            <a:endPar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L="355600" marR="0" lvl="0" indent="-355600" algn="l" defTabSz="914400" rtl="0" eaLnBrk="0" fontAlgn="base" latinLnBrk="0" hangingPunct="0">
              <a:spcBef>
                <a:spcPct val="0"/>
              </a:spcBef>
              <a:spcAft>
                <a:spcPct val="0"/>
              </a:spcAft>
              <a:buClrTx/>
              <a:buSzTx/>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　・阪急主要路線が合流する十三駅を経由</a:t>
            </a:r>
            <a:r>
              <a:rPr kumimoji="1" lang="ja-JP" altLang="en-US" sz="160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し</a:t>
            </a:r>
            <a:r>
              <a:rPr lang="ja-JP" altLang="en-US" sz="1600" dirty="0">
                <a:solidFill>
                  <a:prstClr val="black"/>
                </a:solidFill>
                <a:latin typeface="游ゴシック" panose="020B0400000000000000" pitchFamily="50" charset="-128"/>
                <a:ea typeface="游ゴシック" panose="020B0400000000000000" pitchFamily="50" charset="-128"/>
              </a:rPr>
              <a:t>、</a:t>
            </a:r>
            <a:r>
              <a:rPr lang="ja-JP" altLang="en-US" sz="1600" b="1" dirty="0">
                <a:solidFill>
                  <a:prstClr val="black"/>
                </a:solidFill>
                <a:latin typeface="游ゴシック" panose="020B0400000000000000" pitchFamily="50" charset="-128"/>
                <a:ea typeface="游ゴシック" panose="020B0400000000000000" pitchFamily="50" charset="-128"/>
              </a:rPr>
              <a:t>なにわ筋線と新大阪駅とを直結させる路線</a:t>
            </a:r>
            <a:r>
              <a:rPr lang="ja-JP" altLang="en-US" sz="1600" dirty="0">
                <a:solidFill>
                  <a:prstClr val="black"/>
                </a:solidFill>
                <a:latin typeface="游ゴシック" panose="020B0400000000000000" pitchFamily="50" charset="-128"/>
                <a:ea typeface="游ゴシック" panose="020B0400000000000000" pitchFamily="50" charset="-128"/>
              </a:rPr>
              <a:t>を整備する。</a:t>
            </a:r>
            <a:endParaRPr lang="en-US" altLang="ja-JP" sz="1600" dirty="0">
              <a:solidFill>
                <a:prstClr val="black"/>
              </a:solidFill>
              <a:latin typeface="游ゴシック" panose="020B0400000000000000" pitchFamily="50" charset="-128"/>
              <a:ea typeface="游ゴシック" panose="020B0400000000000000" pitchFamily="50" charset="-128"/>
            </a:endParaRPr>
          </a:p>
          <a:p>
            <a:pPr defTabSz="914400" eaLnBrk="0" fontAlgn="base" hangingPunct="0">
              <a:spcBef>
                <a:spcPct val="0"/>
              </a:spcBef>
              <a:spcAft>
                <a:spcPct val="0"/>
              </a:spcAft>
              <a:defRPr/>
            </a:pPr>
            <a:r>
              <a:rPr kumimoji="1" lang="ja-JP" altLang="en-US" sz="160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　・なにわ筋線との相互直通を想定し、狭軌にて整備。</a:t>
            </a:r>
            <a:endParaRPr lang="en-US" altLang="ja-JP" sz="1600" dirty="0">
              <a:solidFill>
                <a:prstClr val="black"/>
              </a:solidFill>
              <a:latin typeface="游ゴシック" panose="020B0400000000000000" pitchFamily="50" charset="-128"/>
              <a:ea typeface="游ゴシック" panose="020B0400000000000000" pitchFamily="50" charset="-128"/>
            </a:endParaRPr>
          </a:p>
          <a:p>
            <a:pPr defTabSz="914400" eaLnBrk="0" fontAlgn="base" hangingPunct="0">
              <a:spcBef>
                <a:spcPct val="0"/>
              </a:spcBef>
              <a:spcAft>
                <a:spcPct val="0"/>
              </a:spcAft>
              <a:defRPr/>
            </a:pPr>
            <a:r>
              <a:rPr lang="ja-JP" altLang="en-US" sz="1600" dirty="0">
                <a:solidFill>
                  <a:prstClr val="black"/>
                </a:solidFill>
                <a:latin typeface="游ゴシック" panose="020B0400000000000000" pitchFamily="50" charset="-128"/>
                <a:ea typeface="游ゴシック" panose="020B0400000000000000" pitchFamily="50" charset="-128"/>
              </a:rPr>
              <a:t>　・基本的に地下ルートでの整備を想定。</a:t>
            </a:r>
            <a:endParaRPr lang="en-US" altLang="ja-JP" sz="1600" dirty="0">
              <a:solidFill>
                <a:prstClr val="black"/>
              </a:solidFill>
              <a:latin typeface="游ゴシック" panose="020B0400000000000000" pitchFamily="50" charset="-128"/>
              <a:ea typeface="游ゴシック" panose="020B0400000000000000" pitchFamily="50" charset="-128"/>
            </a:endParaRPr>
          </a:p>
          <a:p>
            <a:pPr marL="342900" indent="-342900" defTabSz="914400" eaLnBrk="0" fontAlgn="base" hangingPunct="0">
              <a:spcBef>
                <a:spcPct val="0"/>
              </a:spcBef>
              <a:spcAft>
                <a:spcPct val="0"/>
              </a:spcAft>
              <a:buFont typeface="Arial" panose="020B0604020202020204" pitchFamily="34" charset="0"/>
              <a:buChar char="•"/>
              <a:defRPr/>
            </a:pPr>
            <a:endPar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R="0" lvl="0" algn="l" defTabSz="914400" rtl="0" eaLnBrk="0" fontAlgn="base" latinLnBrk="0" hangingPunct="0">
              <a:spcBef>
                <a:spcPct val="0"/>
              </a:spcBef>
              <a:spcAft>
                <a:spcPct val="0"/>
              </a:spcAft>
              <a:buClrTx/>
              <a:buSzTx/>
              <a:tabLst/>
              <a:defRPr/>
            </a:pPr>
            <a:r>
              <a:rPr lang="ja-JP" altLang="en-US" sz="1600" b="1" dirty="0">
                <a:solidFill>
                  <a:prstClr val="black"/>
                </a:solidFill>
                <a:latin typeface="游ゴシック" panose="020B0400000000000000" pitchFamily="50" charset="-128"/>
                <a:ea typeface="游ゴシック" panose="020B0400000000000000" pitchFamily="50" charset="-128"/>
              </a:rPr>
              <a:t>■</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事業効果</a:t>
            </a:r>
            <a:endPar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R="0" lvl="0" algn="l" defTabSz="914400" rtl="0" eaLnBrk="0" fontAlgn="base" latinLnBrk="0" hangingPunct="0">
              <a:spcBef>
                <a:spcPct val="0"/>
              </a:spcBef>
              <a:spcAft>
                <a:spcPct val="0"/>
              </a:spcAft>
              <a:buClrTx/>
              <a:buSzTx/>
              <a:tabLst/>
              <a:defRPr/>
            </a:pPr>
            <a:r>
              <a:rPr lang="ja-JP" altLang="en-US" sz="1600" dirty="0">
                <a:solidFill>
                  <a:prstClr val="black"/>
                </a:solidFill>
                <a:latin typeface="游ゴシック" panose="020B0400000000000000" pitchFamily="50" charset="-128"/>
                <a:ea typeface="游ゴシック" panose="020B0400000000000000" pitchFamily="50" charset="-128"/>
              </a:rPr>
              <a:t>　①新大阪駅エリアと十三駅エリアの鉄道ネットワークの整備</a:t>
            </a:r>
            <a:endParaRPr lang="en-US" altLang="ja-JP" sz="1600" dirty="0">
              <a:solidFill>
                <a:prstClr val="black"/>
              </a:solidFill>
              <a:latin typeface="游ゴシック" panose="020B0400000000000000" pitchFamily="50" charset="-128"/>
              <a:ea typeface="游ゴシック" panose="020B0400000000000000" pitchFamily="50" charset="-128"/>
            </a:endParaRPr>
          </a:p>
          <a:p>
            <a:pPr marR="0" lvl="0" algn="l" defTabSz="914400" rtl="0" eaLnBrk="0" fontAlgn="base" latinLnBrk="0" hangingPunct="0">
              <a:spcBef>
                <a:spcPct val="0"/>
              </a:spcBef>
              <a:spcAft>
                <a:spcPct val="0"/>
              </a:spcAft>
              <a:buClrTx/>
              <a:buSzTx/>
              <a:tabLst/>
              <a:defRPr/>
            </a:pPr>
            <a:r>
              <a:rPr lang="ja-JP" altLang="en-US" sz="1600" dirty="0">
                <a:solidFill>
                  <a:prstClr val="black"/>
                </a:solidFill>
                <a:latin typeface="游ゴシック" panose="020B0400000000000000" pitchFamily="50" charset="-128"/>
                <a:ea typeface="游ゴシック" panose="020B0400000000000000" pitchFamily="50" charset="-128"/>
              </a:rPr>
              <a:t>　②阪急沿線から新大阪及び関西空港のアクセス強化</a:t>
            </a:r>
            <a:endParaRPr lang="en-US" altLang="ja-JP" sz="1600" dirty="0">
              <a:solidFill>
                <a:prstClr val="black"/>
              </a:solidFill>
              <a:latin typeface="游ゴシック" panose="020B0400000000000000" pitchFamily="50" charset="-128"/>
              <a:ea typeface="游ゴシック" panose="020B0400000000000000" pitchFamily="50" charset="-128"/>
            </a:endParaRPr>
          </a:p>
          <a:p>
            <a:pPr marR="0" lvl="0" algn="l" defTabSz="914400" rtl="0" eaLnBrk="0" fontAlgn="base" latinLnBrk="0" hangingPunct="0">
              <a:spcBef>
                <a:spcPct val="0"/>
              </a:spcBef>
              <a:spcAft>
                <a:spcPct val="0"/>
              </a:spcAft>
              <a:buClrTx/>
              <a:buSzTx/>
              <a:tabLst/>
              <a:defRPr/>
            </a:pPr>
            <a:r>
              <a:rPr lang="ja-JP" altLang="en-US" sz="1600" dirty="0">
                <a:solidFill>
                  <a:prstClr val="black"/>
                </a:solidFill>
                <a:latin typeface="游ゴシック" panose="020B0400000000000000" pitchFamily="50" charset="-128"/>
                <a:ea typeface="游ゴシック" panose="020B0400000000000000" pitchFamily="50" charset="-128"/>
              </a:rPr>
              <a:t>　③新大阪～大阪間の複数ルート化による、より一層のリダンダン</a:t>
            </a:r>
            <a:endParaRPr lang="en-US" altLang="ja-JP" sz="1600" dirty="0">
              <a:solidFill>
                <a:prstClr val="black"/>
              </a:solidFill>
              <a:latin typeface="游ゴシック" panose="020B0400000000000000" pitchFamily="50" charset="-128"/>
              <a:ea typeface="游ゴシック" panose="020B0400000000000000" pitchFamily="50" charset="-128"/>
            </a:endParaRPr>
          </a:p>
          <a:p>
            <a:pPr marR="0" lvl="0" algn="l" defTabSz="914400" rtl="0" eaLnBrk="0" fontAlgn="base" latinLnBrk="0" hangingPunct="0">
              <a:spcBef>
                <a:spcPct val="0"/>
              </a:spcBef>
              <a:spcAft>
                <a:spcPct val="0"/>
              </a:spcAft>
              <a:buClrTx/>
              <a:buSzTx/>
              <a:tabLst/>
              <a:defRPr/>
            </a:pPr>
            <a:r>
              <a:rPr lang="ja-JP" altLang="en-US" sz="1600" dirty="0">
                <a:solidFill>
                  <a:prstClr val="black"/>
                </a:solidFill>
                <a:latin typeface="游ゴシック" panose="020B0400000000000000" pitchFamily="50" charset="-128"/>
                <a:ea typeface="游ゴシック" panose="020B0400000000000000" pitchFamily="50" charset="-128"/>
              </a:rPr>
              <a:t>　　シー強化</a:t>
            </a:r>
            <a:endParaRPr lang="en-US" altLang="ja-JP" sz="1600" dirty="0">
              <a:solidFill>
                <a:prstClr val="black"/>
              </a:solidFill>
              <a:latin typeface="游ゴシック" panose="020B0400000000000000" pitchFamily="50" charset="-128"/>
              <a:ea typeface="游ゴシック" panose="020B0400000000000000" pitchFamily="50" charset="-128"/>
            </a:endParaRPr>
          </a:p>
          <a:p>
            <a:pPr marR="0" lvl="0" algn="l" defTabSz="914400" rtl="0" eaLnBrk="0" fontAlgn="base" latinLnBrk="0" hangingPunct="0">
              <a:spcBef>
                <a:spcPct val="0"/>
              </a:spcBef>
              <a:spcAft>
                <a:spcPct val="0"/>
              </a:spcAft>
              <a:buClrTx/>
              <a:buSzTx/>
              <a:tabLst/>
              <a:defRPr/>
            </a:pPr>
            <a:r>
              <a:rPr lang="ja-JP" altLang="en-US" sz="1600" dirty="0">
                <a:solidFill>
                  <a:prstClr val="black"/>
                </a:solidFill>
                <a:latin typeface="游ゴシック" panose="020B0400000000000000" pitchFamily="50" charset="-128"/>
                <a:ea typeface="游ゴシック" panose="020B0400000000000000" pitchFamily="50" charset="-128"/>
              </a:rPr>
              <a:t>（地下トンネルでの淀川渡河ルートの確保によるルートの強靭化）</a:t>
            </a:r>
            <a:endParaRPr lang="en-US" altLang="ja-JP" sz="1600" dirty="0">
              <a:solidFill>
                <a:prstClr val="black"/>
              </a:solidFill>
              <a:latin typeface="游ゴシック" panose="020B0400000000000000" pitchFamily="50" charset="-128"/>
              <a:ea typeface="游ゴシック" panose="020B0400000000000000" pitchFamily="50" charset="-128"/>
            </a:endParaRPr>
          </a:p>
          <a:p>
            <a:pPr marR="0" lvl="0" algn="l" defTabSz="914400" rtl="0" eaLnBrk="0" fontAlgn="base" latinLnBrk="0" hangingPunct="0">
              <a:spcBef>
                <a:spcPct val="0"/>
              </a:spcBef>
              <a:spcAft>
                <a:spcPct val="0"/>
              </a:spcAft>
              <a:buClrTx/>
              <a:buSzTx/>
              <a:tabLst/>
              <a:defRPr/>
            </a:pPr>
            <a:r>
              <a:rPr lang="ja-JP" altLang="en-US" sz="1600" dirty="0">
                <a:solidFill>
                  <a:prstClr val="black"/>
                </a:solidFill>
                <a:latin typeface="游ゴシック" panose="020B0400000000000000" pitchFamily="50" charset="-128"/>
                <a:ea typeface="游ゴシック" panose="020B0400000000000000" pitchFamily="50" charset="-128"/>
              </a:rPr>
              <a:t>　</a:t>
            </a:r>
            <a:endParaRPr lang="en-US" altLang="ja-JP" sz="1600" dirty="0">
              <a:solidFill>
                <a:prstClr val="black"/>
              </a:solidFill>
              <a:latin typeface="游ゴシック" panose="020B0400000000000000" pitchFamily="50" charset="-128"/>
              <a:ea typeface="游ゴシック" panose="020B0400000000000000" pitchFamily="50" charset="-128"/>
            </a:endParaRPr>
          </a:p>
          <a:p>
            <a:pPr marL="261938" marR="0" lvl="0" algn="l" defTabSz="914400" rtl="0" eaLnBrk="0" fontAlgn="base" latinLnBrk="0" hangingPunct="0">
              <a:spcBef>
                <a:spcPct val="0"/>
              </a:spcBef>
              <a:spcAft>
                <a:spcPct val="0"/>
              </a:spcAft>
              <a:buClrTx/>
              <a:buSzTx/>
              <a:tabLst/>
              <a:defRPr/>
            </a:pPr>
            <a:r>
              <a:rPr lang="en-US" altLang="ja-JP" sz="1600" dirty="0">
                <a:solidFill>
                  <a:prstClr val="black"/>
                </a:solidFill>
                <a:latin typeface="游ゴシック" panose="020B0400000000000000" pitchFamily="50" charset="-128"/>
                <a:ea typeface="游ゴシック" panose="020B0400000000000000" pitchFamily="50" charset="-128"/>
              </a:rPr>
              <a:t>※</a:t>
            </a:r>
            <a:r>
              <a:rPr lang="ja-JP" altLang="en-US" sz="1600" dirty="0">
                <a:solidFill>
                  <a:prstClr val="black"/>
                </a:solidFill>
                <a:latin typeface="游ゴシック" panose="020B0400000000000000" pitchFamily="50" charset="-128"/>
                <a:ea typeface="游ゴシック" panose="020B0400000000000000" pitchFamily="50" charset="-128"/>
              </a:rPr>
              <a:t>近畿圏における空港アクセス鉄道ネットワークに関する調査</a:t>
            </a:r>
            <a:endParaRPr lang="en-US" altLang="ja-JP" sz="1600" dirty="0">
              <a:solidFill>
                <a:prstClr val="black"/>
              </a:solidFill>
              <a:latin typeface="游ゴシック" panose="020B0400000000000000" pitchFamily="50" charset="-128"/>
              <a:ea typeface="游ゴシック" panose="020B0400000000000000" pitchFamily="50" charset="-128"/>
            </a:endParaRPr>
          </a:p>
          <a:p>
            <a:pPr marL="261938" marR="0" lvl="0" algn="l" defTabSz="914400" rtl="0" eaLnBrk="0" fontAlgn="base" latinLnBrk="0" hangingPunct="0">
              <a:spcBef>
                <a:spcPct val="0"/>
              </a:spcBef>
              <a:spcAft>
                <a:spcPct val="0"/>
              </a:spcAft>
              <a:buClrTx/>
              <a:buSzTx/>
              <a:tabLst/>
              <a:defRPr/>
            </a:pPr>
            <a:r>
              <a:rPr lang="ja-JP" altLang="en-US" dirty="0">
                <a:solidFill>
                  <a:prstClr val="black"/>
                </a:solidFill>
                <a:latin typeface="游ゴシック" panose="020B0400000000000000" pitchFamily="50" charset="-128"/>
                <a:ea typeface="游ゴシック" panose="020B0400000000000000" pitchFamily="50" charset="-128"/>
              </a:rPr>
              <a:t>（国土交通省、</a:t>
            </a:r>
            <a:r>
              <a:rPr lang="en-US" altLang="ja-JP" dirty="0">
                <a:solidFill>
                  <a:prstClr val="black"/>
                </a:solidFill>
                <a:latin typeface="游ゴシック" panose="020B0400000000000000" pitchFamily="50" charset="-128"/>
                <a:ea typeface="游ゴシック" panose="020B0400000000000000" pitchFamily="50" charset="-128"/>
              </a:rPr>
              <a:t>2018</a:t>
            </a:r>
            <a:r>
              <a:rPr lang="ja-JP" altLang="en-US" dirty="0">
                <a:solidFill>
                  <a:prstClr val="black"/>
                </a:solidFill>
                <a:latin typeface="游ゴシック" panose="020B0400000000000000" pitchFamily="50" charset="-128"/>
                <a:ea typeface="游ゴシック" panose="020B0400000000000000" pitchFamily="50" charset="-128"/>
              </a:rPr>
              <a:t>年</a:t>
            </a:r>
            <a:r>
              <a:rPr lang="en-US" altLang="ja-JP" dirty="0">
                <a:solidFill>
                  <a:prstClr val="black"/>
                </a:solidFill>
                <a:latin typeface="游ゴシック" panose="020B0400000000000000" pitchFamily="50" charset="-128"/>
                <a:ea typeface="游ゴシック" panose="020B0400000000000000" pitchFamily="50" charset="-128"/>
              </a:rPr>
              <a:t>4</a:t>
            </a:r>
            <a:r>
              <a:rPr lang="ja-JP" altLang="en-US" dirty="0">
                <a:solidFill>
                  <a:prstClr val="black"/>
                </a:solidFill>
                <a:latin typeface="游ゴシック" panose="020B0400000000000000" pitchFamily="50" charset="-128"/>
                <a:ea typeface="游ゴシック" panose="020B0400000000000000" pitchFamily="50" charset="-128"/>
              </a:rPr>
              <a:t>月）</a:t>
            </a:r>
            <a:r>
              <a:rPr lang="ja-JP" altLang="en-US" sz="1600" dirty="0">
                <a:solidFill>
                  <a:prstClr val="black"/>
                </a:solidFill>
                <a:latin typeface="游ゴシック" panose="020B0400000000000000" pitchFamily="50" charset="-128"/>
                <a:ea typeface="游ゴシック" panose="020B0400000000000000" pitchFamily="50" charset="-128"/>
              </a:rPr>
              <a:t>において、事業性について一定の評価が得られている。</a:t>
            </a:r>
            <a:endParaRPr lang="en-US" altLang="ja-JP" sz="1600" dirty="0">
              <a:solidFill>
                <a:prstClr val="black"/>
              </a:solidFill>
              <a:latin typeface="游ゴシック" panose="020B0400000000000000" pitchFamily="50" charset="-128"/>
              <a:ea typeface="游ゴシック" panose="020B0400000000000000" pitchFamily="50" charset="-128"/>
            </a:endParaRPr>
          </a:p>
          <a:p>
            <a:pPr marR="0" lvl="0" algn="l" defTabSz="914400" rtl="0" eaLnBrk="0" fontAlgn="base" latinLnBrk="0" hangingPunct="0">
              <a:spcBef>
                <a:spcPct val="0"/>
              </a:spcBef>
              <a:spcAft>
                <a:spcPct val="0"/>
              </a:spcAft>
              <a:buClrTx/>
              <a:buSzTx/>
              <a:tabLst/>
              <a:defRPr/>
            </a:pPr>
            <a:endParaRPr lang="en-US" altLang="ja-JP" sz="1600" b="1" dirty="0">
              <a:solidFill>
                <a:prstClr val="black"/>
              </a:solidFill>
              <a:latin typeface="游ゴシック" panose="020B0400000000000000" pitchFamily="50" charset="-128"/>
              <a:ea typeface="游ゴシック" panose="020B0400000000000000" pitchFamily="50" charset="-128"/>
            </a:endParaRPr>
          </a:p>
          <a:p>
            <a:pPr marR="0" lvl="0" algn="l" defTabSz="914400" rtl="0" eaLnBrk="0" fontAlgn="base" latinLnBrk="0" hangingPunct="0">
              <a:spcBef>
                <a:spcPct val="0"/>
              </a:spcBef>
              <a:spcAft>
                <a:spcPct val="0"/>
              </a:spcAft>
              <a:buClrTx/>
              <a:buSzTx/>
              <a:tabLst/>
              <a:defRPr/>
            </a:pPr>
            <a:r>
              <a:rPr lang="ja-JP" altLang="en-US" sz="1600" b="1" dirty="0">
                <a:solidFill>
                  <a:prstClr val="black"/>
                </a:solidFill>
                <a:latin typeface="游ゴシック" panose="020B0400000000000000" pitchFamily="50" charset="-128"/>
                <a:ea typeface="游ゴシック" panose="020B0400000000000000" pitchFamily="50" charset="-128"/>
              </a:rPr>
              <a:t>■現在の検討状況</a:t>
            </a:r>
            <a:endParaRPr lang="en-US" altLang="ja-JP" sz="1600" b="1" dirty="0">
              <a:solidFill>
                <a:prstClr val="black"/>
              </a:solidFill>
              <a:latin typeface="游ゴシック" panose="020B0400000000000000" pitchFamily="50" charset="-128"/>
              <a:ea typeface="游ゴシック" panose="020B0400000000000000" pitchFamily="50" charset="-128"/>
            </a:endParaRPr>
          </a:p>
          <a:p>
            <a:pPr marR="0" lvl="0" algn="l" defTabSz="914400" rtl="0" eaLnBrk="0" fontAlgn="base" latinLnBrk="0" hangingPunct="0">
              <a:spcBef>
                <a:spcPct val="0"/>
              </a:spcBef>
              <a:spcAft>
                <a:spcPct val="0"/>
              </a:spcAft>
              <a:buClrTx/>
              <a:buSzTx/>
              <a:tabLst/>
              <a:defRPr/>
            </a:pPr>
            <a:r>
              <a:rPr kumimoji="1" lang="ja-JP" altLang="en-US" sz="160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a:t>
            </a:r>
            <a:r>
              <a:rPr kumimoji="1" lang="ja-JP" altLang="en-US" sz="16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十三駅</a:t>
            </a:r>
            <a:r>
              <a:rPr lang="en-US" altLang="ja-JP" sz="1600" dirty="0">
                <a:solidFill>
                  <a:prstClr val="black"/>
                </a:solidFill>
                <a:latin typeface="游ゴシック" panose="020B0400000000000000" pitchFamily="50" charset="-128"/>
                <a:ea typeface="游ゴシック" panose="020B0400000000000000" pitchFamily="50" charset="-128"/>
              </a:rPr>
              <a:t>	</a:t>
            </a:r>
            <a:r>
              <a:rPr lang="ja-JP" altLang="en-US" sz="1600" dirty="0">
                <a:solidFill>
                  <a:prstClr val="black"/>
                </a:solidFill>
                <a:latin typeface="游ゴシック" panose="020B0400000000000000" pitchFamily="50" charset="-128"/>
                <a:ea typeface="游ゴシック" panose="020B0400000000000000" pitchFamily="50" charset="-128"/>
              </a:rPr>
              <a:t>　　</a:t>
            </a:r>
            <a:r>
              <a:rPr lang="ja-JP" altLang="en-US" sz="1600" b="1" dirty="0">
                <a:solidFill>
                  <a:prstClr val="black"/>
                </a:solidFill>
                <a:latin typeface="游ゴシック" panose="020B0400000000000000" pitchFamily="50" charset="-128"/>
                <a:ea typeface="游ゴシック" panose="020B0400000000000000" pitchFamily="50" charset="-128"/>
              </a:rPr>
              <a:t>駅位置の方向性について概ね決定</a:t>
            </a:r>
            <a:endParaRPr lang="en-US" altLang="ja-JP" sz="1600" b="1" dirty="0">
              <a:solidFill>
                <a:prstClr val="black"/>
              </a:solidFill>
              <a:latin typeface="游ゴシック" panose="020B0400000000000000" pitchFamily="50" charset="-128"/>
              <a:ea typeface="游ゴシック" panose="020B0400000000000000" pitchFamily="50" charset="-128"/>
            </a:endParaRPr>
          </a:p>
          <a:p>
            <a:pPr marR="0" lvl="0" algn="l" defTabSz="914400" rtl="0" eaLnBrk="0" fontAlgn="base" latinLnBrk="0" hangingPunct="0">
              <a:spcBef>
                <a:spcPct val="0"/>
              </a:spcBef>
              <a:spcAft>
                <a:spcPct val="0"/>
              </a:spcAft>
              <a:buClrTx/>
              <a:buSzTx/>
              <a:tabLst/>
              <a:defRPr/>
            </a:pPr>
            <a:r>
              <a:rPr lang="ja-JP" altLang="en-US" sz="1600" dirty="0">
                <a:solidFill>
                  <a:prstClr val="black"/>
                </a:solidFill>
                <a:latin typeface="游ゴシック" panose="020B0400000000000000" pitchFamily="50" charset="-128"/>
                <a:ea typeface="游ゴシック" panose="020B0400000000000000" pitchFamily="50" charset="-128"/>
              </a:rPr>
              <a:t>　　　　　</a:t>
            </a:r>
            <a:r>
              <a:rPr lang="ja-JP" altLang="en-US" sz="1600" b="1" u="sng" dirty="0">
                <a:solidFill>
                  <a:prstClr val="black"/>
                </a:solidFill>
                <a:latin typeface="游ゴシック" panose="020B0400000000000000" pitchFamily="50" charset="-128"/>
                <a:ea typeface="游ゴシック" panose="020B0400000000000000" pitchFamily="50" charset="-128"/>
              </a:rPr>
              <a:t>⇒既存十三駅直近の</a:t>
            </a:r>
            <a:r>
              <a:rPr kumimoji="1" lang="ja-JP" altLang="en-US" sz="16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阪急用地内（地下でのホーム設置）</a:t>
            </a:r>
            <a:endParaRPr kumimoji="1" lang="en-US" altLang="ja-JP" sz="16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R="0" lvl="0" algn="l" defTabSz="914400" rtl="0" eaLnBrk="0" fontAlgn="base" latinLnBrk="0" hangingPunct="0">
              <a:spcBef>
                <a:spcPct val="0"/>
              </a:spcBef>
              <a:spcAft>
                <a:spcPct val="0"/>
              </a:spcAft>
              <a:buClrTx/>
              <a:buSzTx/>
              <a:tabLst/>
              <a:defRPr/>
            </a:pPr>
            <a:r>
              <a:rPr kumimoji="1" lang="ja-JP" altLang="en-US" sz="160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・新大阪駅　リニア・北陸新幹線の駅位置に応じて確定予定</a:t>
            </a:r>
            <a:endParaRPr kumimoji="1" lang="en-US" altLang="ja-JP" sz="160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R="0" lvl="0" algn="l" defTabSz="914400" rtl="0" eaLnBrk="0" fontAlgn="base" latinLnBrk="0" hangingPunct="0">
              <a:spcBef>
                <a:spcPct val="0"/>
              </a:spcBef>
              <a:spcAft>
                <a:spcPct val="0"/>
              </a:spcAft>
              <a:buClrTx/>
              <a:buSzTx/>
              <a:tabLst/>
              <a:defRPr/>
            </a:pPr>
            <a:r>
              <a:rPr lang="ja-JP" altLang="en-US" sz="1600" dirty="0">
                <a:solidFill>
                  <a:prstClr val="black"/>
                </a:solidFill>
                <a:latin typeface="游ゴシック" panose="020B0400000000000000" pitchFamily="50" charset="-128"/>
                <a:ea typeface="游ゴシック" panose="020B0400000000000000" pitchFamily="50" charset="-128"/>
              </a:rPr>
              <a:t>・大阪駅　　なにわ筋線との接続方法を検討中</a:t>
            </a:r>
            <a:endParaRPr lang="en-US" altLang="ja-JP" sz="1600" dirty="0">
              <a:solidFill>
                <a:prstClr val="black"/>
              </a:solidFill>
              <a:latin typeface="游ゴシック" panose="020B0400000000000000" pitchFamily="50" charset="-128"/>
              <a:ea typeface="游ゴシック" panose="020B0400000000000000" pitchFamily="50" charset="-128"/>
            </a:endParaRPr>
          </a:p>
          <a:p>
            <a:pPr marR="0" lvl="0" algn="l" defTabSz="914400" rtl="0" eaLnBrk="0" fontAlgn="base" latinLnBrk="0" hangingPunct="0">
              <a:spcBef>
                <a:spcPct val="0"/>
              </a:spcBef>
              <a:spcAft>
                <a:spcPct val="0"/>
              </a:spcAft>
              <a:buClrTx/>
              <a:buSzTx/>
              <a:tabLst/>
              <a:defRPr/>
            </a:pPr>
            <a:r>
              <a:rPr lang="ja-JP" altLang="en-US" sz="1600" dirty="0">
                <a:solidFill>
                  <a:prstClr val="black"/>
                </a:solidFill>
                <a:latin typeface="游ゴシック" panose="020B0400000000000000" pitchFamily="50" charset="-128"/>
                <a:ea typeface="游ゴシック" panose="020B0400000000000000" pitchFamily="50" charset="-128"/>
              </a:rPr>
              <a:t>・事業手法、路線の線形については引き続き検討中</a:t>
            </a:r>
            <a:endParaRPr kumimoji="1" lang="en-US" altLang="ja-JP" sz="160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grpSp>
        <p:nvGrpSpPr>
          <p:cNvPr id="20699" name="グループ化 20698">
            <a:extLst>
              <a:ext uri="{FF2B5EF4-FFF2-40B4-BE49-F238E27FC236}">
                <a16:creationId xmlns:a16="http://schemas.microsoft.com/office/drawing/2014/main" id="{35C6EA3B-7FF5-9020-F809-E9E0917A0447}"/>
              </a:ext>
            </a:extLst>
          </p:cNvPr>
          <p:cNvGrpSpPr/>
          <p:nvPr/>
        </p:nvGrpSpPr>
        <p:grpSpPr>
          <a:xfrm>
            <a:off x="15105" y="1123447"/>
            <a:ext cx="3648647" cy="4777762"/>
            <a:chOff x="2157686" y="404664"/>
            <a:chExt cx="4770865" cy="6247266"/>
          </a:xfrm>
        </p:grpSpPr>
        <p:sp>
          <p:nvSpPr>
            <p:cNvPr id="20700" name="右矢印 36">
              <a:extLst>
                <a:ext uri="{FF2B5EF4-FFF2-40B4-BE49-F238E27FC236}">
                  <a16:creationId xmlns:a16="http://schemas.microsoft.com/office/drawing/2014/main" id="{6014E29A-9F65-2CE6-E2E4-D38EA17DE501}"/>
                </a:ext>
              </a:extLst>
            </p:cNvPr>
            <p:cNvSpPr/>
            <p:nvPr/>
          </p:nvSpPr>
          <p:spPr bwMode="auto">
            <a:xfrm flipH="1">
              <a:off x="5320331" y="1837992"/>
              <a:ext cx="1608220" cy="861646"/>
            </a:xfrm>
            <a:prstGeom prst="rightArrow">
              <a:avLst>
                <a:gd name="adj1" fmla="val 68632"/>
                <a:gd name="adj2" fmla="val 19360"/>
              </a:avLst>
            </a:prstGeom>
            <a:solidFill>
              <a:sysClr val="window" lastClr="FFFFFF">
                <a:lumMod val="65000"/>
              </a:sysClr>
            </a:solidFill>
            <a:ln w="25400" cap="flat" cmpd="sng" algn="ctr">
              <a:solidFill>
                <a:sysClr val="windowText" lastClr="000000">
                  <a:lumMod val="50000"/>
                  <a:lumOff val="50000"/>
                </a:sysClr>
              </a:solidFill>
              <a:prstDash val="solid"/>
            </a:ln>
            <a:effectLst/>
          </p:spPr>
          <p:txBody>
            <a:bodyPr lIns="33231" tIns="72000" rIns="33231" bIns="3323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000"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リニア中央新幹線</a:t>
              </a:r>
              <a:endParaRPr kumimoji="1" lang="en-US" altLang="ja-JP" sz="1000"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000"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北陸新幹線</a:t>
              </a:r>
            </a:p>
          </p:txBody>
        </p:sp>
        <p:sp>
          <p:nvSpPr>
            <p:cNvPr id="20701" name="左右矢印 66">
              <a:extLst>
                <a:ext uri="{FF2B5EF4-FFF2-40B4-BE49-F238E27FC236}">
                  <a16:creationId xmlns:a16="http://schemas.microsoft.com/office/drawing/2014/main" id="{388AB285-6A2F-4725-F49E-F271F4D1A87D}"/>
                </a:ext>
              </a:extLst>
            </p:cNvPr>
            <p:cNvSpPr/>
            <p:nvPr/>
          </p:nvSpPr>
          <p:spPr bwMode="auto">
            <a:xfrm rot="5400000">
              <a:off x="2885942" y="1871240"/>
              <a:ext cx="2971470" cy="581175"/>
            </a:xfrm>
            <a:prstGeom prst="leftRightArrow">
              <a:avLst/>
            </a:prstGeom>
            <a:solidFill>
              <a:srgbClr val="F79646"/>
            </a:solidFill>
            <a:ln w="31750" cap="flat" cmpd="sng" algn="ctr">
              <a:noFill/>
              <a:prstDash val="solid"/>
              <a:headEnd type="none"/>
              <a:tailEnd type="none"/>
            </a:ln>
            <a:effectLst>
              <a:glow rad="38100">
                <a:srgbClr val="F79646">
                  <a:satMod val="175000"/>
                  <a:alpha val="40000"/>
                </a:srgbClr>
              </a:glo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0702" name="正方形/長方形 20701">
              <a:extLst>
                <a:ext uri="{FF2B5EF4-FFF2-40B4-BE49-F238E27FC236}">
                  <a16:creationId xmlns:a16="http://schemas.microsoft.com/office/drawing/2014/main" id="{471BE27F-208A-F398-A7DE-A7692E9916F5}"/>
                </a:ext>
              </a:extLst>
            </p:cNvPr>
            <p:cNvSpPr/>
            <p:nvPr/>
          </p:nvSpPr>
          <p:spPr bwMode="auto">
            <a:xfrm rot="2084630">
              <a:off x="4162402" y="2023926"/>
              <a:ext cx="288218" cy="2053441"/>
            </a:xfrm>
            <a:prstGeom prst="rect">
              <a:avLst/>
            </a:prstGeom>
            <a:solidFill>
              <a:srgbClr val="66FFFF"/>
            </a:solidFill>
            <a:ln w="25400" cap="flat" cmpd="sng" algn="ctr">
              <a:solidFill>
                <a:srgbClr val="66FFFF"/>
              </a:solidFill>
              <a:prstDash val="solid"/>
            </a:ln>
            <a:effectLst>
              <a:glow rad="127000">
                <a:srgbClr val="66FFFF">
                  <a:alpha val="40000"/>
                </a:srgbClr>
              </a:glo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0703" name="左右矢印 68">
              <a:extLst>
                <a:ext uri="{FF2B5EF4-FFF2-40B4-BE49-F238E27FC236}">
                  <a16:creationId xmlns:a16="http://schemas.microsoft.com/office/drawing/2014/main" id="{D524BF1D-928F-97DC-C2BC-B4DEE949CAA5}"/>
                </a:ext>
              </a:extLst>
            </p:cNvPr>
            <p:cNvSpPr/>
            <p:nvPr/>
          </p:nvSpPr>
          <p:spPr bwMode="auto">
            <a:xfrm>
              <a:off x="2627784" y="2778770"/>
              <a:ext cx="3668190" cy="581175"/>
            </a:xfrm>
            <a:prstGeom prst="leftRightArrow">
              <a:avLst/>
            </a:prstGeom>
            <a:solidFill>
              <a:srgbClr val="F79646"/>
            </a:solidFill>
            <a:ln w="31750" cap="flat" cmpd="sng" algn="ctr">
              <a:noFill/>
              <a:prstDash val="solid"/>
              <a:headEnd type="none"/>
              <a:tailEnd type="none"/>
            </a:ln>
            <a:effectLst>
              <a:glow rad="38100">
                <a:srgbClr val="F79646">
                  <a:satMod val="175000"/>
                  <a:alpha val="40000"/>
                </a:srgbClr>
              </a:glo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0704" name="下矢印 6">
              <a:extLst>
                <a:ext uri="{FF2B5EF4-FFF2-40B4-BE49-F238E27FC236}">
                  <a16:creationId xmlns:a16="http://schemas.microsoft.com/office/drawing/2014/main" id="{9E00564F-FC37-9447-741D-01B3A1819EFB}"/>
                </a:ext>
              </a:extLst>
            </p:cNvPr>
            <p:cNvSpPr/>
            <p:nvPr/>
          </p:nvSpPr>
          <p:spPr bwMode="auto">
            <a:xfrm>
              <a:off x="3410750" y="3869791"/>
              <a:ext cx="648109" cy="2621467"/>
            </a:xfrm>
            <a:prstGeom prst="downArrow">
              <a:avLst/>
            </a:prstGeom>
            <a:solidFill>
              <a:srgbClr val="66FFFF"/>
            </a:solidFill>
            <a:ln w="31750" cap="flat" cmpd="sng" algn="ctr">
              <a:solidFill>
                <a:srgbClr val="66FFFF"/>
              </a:solidFill>
              <a:prstDash val="solid"/>
              <a:headEnd type="none"/>
              <a:tailEnd type="none"/>
            </a:ln>
            <a:effectLst>
              <a:glow rad="127000">
                <a:srgbClr val="66FFFF">
                  <a:alpha val="40000"/>
                </a:srgbClr>
              </a:glo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20705" name="下矢印 11">
              <a:extLst>
                <a:ext uri="{FF2B5EF4-FFF2-40B4-BE49-F238E27FC236}">
                  <a16:creationId xmlns:a16="http://schemas.microsoft.com/office/drawing/2014/main" id="{CC1B0539-CB6C-78FA-7E4E-B2537B6E0B3B}"/>
                </a:ext>
              </a:extLst>
            </p:cNvPr>
            <p:cNvSpPr/>
            <p:nvPr/>
          </p:nvSpPr>
          <p:spPr bwMode="auto">
            <a:xfrm rot="16200000">
              <a:off x="4777455" y="1995490"/>
              <a:ext cx="598154" cy="581178"/>
            </a:xfrm>
            <a:prstGeom prst="downArrow">
              <a:avLst/>
            </a:prstGeom>
            <a:solidFill>
              <a:srgbClr val="66FFFF"/>
            </a:solidFill>
            <a:ln w="31750" cap="flat" cmpd="sng" algn="ctr">
              <a:solidFill>
                <a:srgbClr val="66FFFF"/>
              </a:solidFill>
              <a:prstDash val="solid"/>
              <a:headEnd type="none"/>
              <a:tailEnd type="none"/>
            </a:ln>
            <a:effectLst>
              <a:glow rad="127000">
                <a:srgbClr val="66FFFF">
                  <a:alpha val="40000"/>
                </a:srgbClr>
              </a:glo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0706" name="フリーフォーム 12">
              <a:extLst>
                <a:ext uri="{FF2B5EF4-FFF2-40B4-BE49-F238E27FC236}">
                  <a16:creationId xmlns:a16="http://schemas.microsoft.com/office/drawing/2014/main" id="{ED7689D0-10D5-6B8E-78F2-D5FCC101AB3A}"/>
                </a:ext>
              </a:extLst>
            </p:cNvPr>
            <p:cNvSpPr/>
            <p:nvPr/>
          </p:nvSpPr>
          <p:spPr bwMode="auto">
            <a:xfrm>
              <a:off x="3746739" y="2268923"/>
              <a:ext cx="1573592" cy="1604415"/>
            </a:xfrm>
            <a:custGeom>
              <a:avLst/>
              <a:gdLst>
                <a:gd name="connsiteX0" fmla="*/ 0 w 1782147"/>
                <a:gd name="connsiteY0" fmla="*/ 1642187 h 1642187"/>
                <a:gd name="connsiteX1" fmla="*/ 0 w 1782147"/>
                <a:gd name="connsiteY1" fmla="*/ 1045028 h 1642187"/>
                <a:gd name="connsiteX2" fmla="*/ 1073021 w 1782147"/>
                <a:gd name="connsiteY2" fmla="*/ 0 h 1642187"/>
                <a:gd name="connsiteX3" fmla="*/ 1782147 w 1782147"/>
                <a:gd name="connsiteY3" fmla="*/ 9330 h 1642187"/>
                <a:gd name="connsiteX0" fmla="*/ 0 w 1782147"/>
                <a:gd name="connsiteY0" fmla="*/ 1633755 h 1633755"/>
                <a:gd name="connsiteX1" fmla="*/ 0 w 1782147"/>
                <a:gd name="connsiteY1" fmla="*/ 1036596 h 1633755"/>
                <a:gd name="connsiteX2" fmla="*/ 905070 w 1782147"/>
                <a:gd name="connsiteY2" fmla="*/ 899 h 1633755"/>
                <a:gd name="connsiteX3" fmla="*/ 1782147 w 1782147"/>
                <a:gd name="connsiteY3" fmla="*/ 898 h 1633755"/>
                <a:gd name="connsiteX0" fmla="*/ 0 w 1782147"/>
                <a:gd name="connsiteY0" fmla="*/ 1633755 h 1633755"/>
                <a:gd name="connsiteX1" fmla="*/ 0 w 1782147"/>
                <a:gd name="connsiteY1" fmla="*/ 980612 h 1633755"/>
                <a:gd name="connsiteX2" fmla="*/ 905070 w 1782147"/>
                <a:gd name="connsiteY2" fmla="*/ 899 h 1633755"/>
                <a:gd name="connsiteX3" fmla="*/ 1782147 w 1782147"/>
                <a:gd name="connsiteY3" fmla="*/ 898 h 1633755"/>
                <a:gd name="connsiteX0" fmla="*/ 0 w 1782147"/>
                <a:gd name="connsiteY0" fmla="*/ 980612 h 980612"/>
                <a:gd name="connsiteX1" fmla="*/ 905070 w 1782147"/>
                <a:gd name="connsiteY1" fmla="*/ 899 h 980612"/>
                <a:gd name="connsiteX2" fmla="*/ 1782147 w 1782147"/>
                <a:gd name="connsiteY2" fmla="*/ 898 h 980612"/>
                <a:gd name="connsiteX0" fmla="*/ 0 w 1324947"/>
                <a:gd name="connsiteY0" fmla="*/ 510712 h 510712"/>
                <a:gd name="connsiteX1" fmla="*/ 447870 w 1324947"/>
                <a:gd name="connsiteY1" fmla="*/ 899 h 510712"/>
                <a:gd name="connsiteX2" fmla="*/ 1324947 w 1324947"/>
                <a:gd name="connsiteY2" fmla="*/ 898 h 510712"/>
                <a:gd name="connsiteX0" fmla="*/ 0 w 1324947"/>
                <a:gd name="connsiteY0" fmla="*/ 763813 h 763813"/>
                <a:gd name="connsiteX1" fmla="*/ 663770 w 1324947"/>
                <a:gd name="connsiteY1" fmla="*/ 0 h 763813"/>
                <a:gd name="connsiteX2" fmla="*/ 1324947 w 1324947"/>
                <a:gd name="connsiteY2" fmla="*/ 253999 h 763813"/>
                <a:gd name="connsiteX0" fmla="*/ 0 w 1363047"/>
                <a:gd name="connsiteY0" fmla="*/ 763813 h 763813"/>
                <a:gd name="connsiteX1" fmla="*/ 663770 w 1363047"/>
                <a:gd name="connsiteY1" fmla="*/ 0 h 763813"/>
                <a:gd name="connsiteX2" fmla="*/ 1363047 w 1363047"/>
                <a:gd name="connsiteY2" fmla="*/ 12699 h 763813"/>
                <a:gd name="connsiteX0" fmla="*/ 0 w 1375747"/>
                <a:gd name="connsiteY0" fmla="*/ 776514 h 776514"/>
                <a:gd name="connsiteX1" fmla="*/ 663770 w 1375747"/>
                <a:gd name="connsiteY1" fmla="*/ 12701 h 776514"/>
                <a:gd name="connsiteX2" fmla="*/ 1375747 w 1375747"/>
                <a:gd name="connsiteY2" fmla="*/ 0 h 776514"/>
                <a:gd name="connsiteX0" fmla="*/ 0 w 1375747"/>
                <a:gd name="connsiteY0" fmla="*/ 786673 h 786673"/>
                <a:gd name="connsiteX1" fmla="*/ 648530 w 1375747"/>
                <a:gd name="connsiteY1" fmla="*/ 0 h 786673"/>
                <a:gd name="connsiteX2" fmla="*/ 1375747 w 1375747"/>
                <a:gd name="connsiteY2" fmla="*/ 10159 h 786673"/>
                <a:gd name="connsiteX0" fmla="*/ 0 w 1490047"/>
                <a:gd name="connsiteY0" fmla="*/ 786673 h 786673"/>
                <a:gd name="connsiteX1" fmla="*/ 648530 w 1490047"/>
                <a:gd name="connsiteY1" fmla="*/ 0 h 786673"/>
                <a:gd name="connsiteX2" fmla="*/ 1490047 w 1490047"/>
                <a:gd name="connsiteY2" fmla="*/ 10159 h 786673"/>
                <a:gd name="connsiteX0" fmla="*/ 0 w 1497667"/>
                <a:gd name="connsiteY0" fmla="*/ 791754 h 791754"/>
                <a:gd name="connsiteX1" fmla="*/ 648530 w 1497667"/>
                <a:gd name="connsiteY1" fmla="*/ 5081 h 791754"/>
                <a:gd name="connsiteX2" fmla="*/ 1497667 w 1497667"/>
                <a:gd name="connsiteY2" fmla="*/ 0 h 791754"/>
                <a:gd name="connsiteX0" fmla="*/ 0 w 1497667"/>
                <a:gd name="connsiteY0" fmla="*/ 793703 h 793703"/>
                <a:gd name="connsiteX1" fmla="*/ 648530 w 1497667"/>
                <a:gd name="connsiteY1" fmla="*/ 7030 h 793703"/>
                <a:gd name="connsiteX2" fmla="*/ 1497667 w 1497667"/>
                <a:gd name="connsiteY2" fmla="*/ 1949 h 793703"/>
                <a:gd name="connsiteX0" fmla="*/ 0 w 1497667"/>
                <a:gd name="connsiteY0" fmla="*/ 850211 h 850211"/>
                <a:gd name="connsiteX1" fmla="*/ 712030 w 1497667"/>
                <a:gd name="connsiteY1" fmla="*/ 38 h 850211"/>
                <a:gd name="connsiteX2" fmla="*/ 1497667 w 1497667"/>
                <a:gd name="connsiteY2" fmla="*/ 58457 h 850211"/>
                <a:gd name="connsiteX0" fmla="*/ 0 w 1510367"/>
                <a:gd name="connsiteY0" fmla="*/ 850173 h 850173"/>
                <a:gd name="connsiteX1" fmla="*/ 712030 w 1510367"/>
                <a:gd name="connsiteY1" fmla="*/ 0 h 850173"/>
                <a:gd name="connsiteX2" fmla="*/ 1510367 w 1510367"/>
                <a:gd name="connsiteY2" fmla="*/ 7619 h 850173"/>
                <a:gd name="connsiteX0" fmla="*/ 0 w 1125469"/>
                <a:gd name="connsiteY0" fmla="*/ 850173 h 850173"/>
                <a:gd name="connsiteX1" fmla="*/ 712030 w 1125469"/>
                <a:gd name="connsiteY1" fmla="*/ 0 h 850173"/>
                <a:gd name="connsiteX2" fmla="*/ 1125469 w 1125469"/>
                <a:gd name="connsiteY2" fmla="*/ 7619 h 850173"/>
                <a:gd name="connsiteX0" fmla="*/ 0 w 1125469"/>
                <a:gd name="connsiteY0" fmla="*/ 842681 h 842681"/>
                <a:gd name="connsiteX1" fmla="*/ 543638 w 1125469"/>
                <a:gd name="connsiteY1" fmla="*/ 31578 h 842681"/>
                <a:gd name="connsiteX2" fmla="*/ 1125469 w 1125469"/>
                <a:gd name="connsiteY2" fmla="*/ 127 h 842681"/>
                <a:gd name="connsiteX0" fmla="*/ 0 w 981133"/>
                <a:gd name="connsiteY0" fmla="*/ 829723 h 829723"/>
                <a:gd name="connsiteX1" fmla="*/ 543638 w 981133"/>
                <a:gd name="connsiteY1" fmla="*/ 18620 h 829723"/>
                <a:gd name="connsiteX2" fmla="*/ 981133 w 981133"/>
                <a:gd name="connsiteY2" fmla="*/ 192 h 829723"/>
                <a:gd name="connsiteX0" fmla="*/ 0 w 920994"/>
                <a:gd name="connsiteY0" fmla="*/ 764608 h 764608"/>
                <a:gd name="connsiteX1" fmla="*/ 483499 w 920994"/>
                <a:gd name="connsiteY1" fmla="*/ 18620 h 764608"/>
                <a:gd name="connsiteX2" fmla="*/ 920994 w 920994"/>
                <a:gd name="connsiteY2" fmla="*/ 192 h 764608"/>
                <a:gd name="connsiteX0" fmla="*/ 0 w 836797"/>
                <a:gd name="connsiteY0" fmla="*/ 816700 h 816700"/>
                <a:gd name="connsiteX1" fmla="*/ 399302 w 836797"/>
                <a:gd name="connsiteY1" fmla="*/ 18620 h 816700"/>
                <a:gd name="connsiteX2" fmla="*/ 836797 w 836797"/>
                <a:gd name="connsiteY2" fmla="*/ 192 h 816700"/>
                <a:gd name="connsiteX0" fmla="*/ 0 w 884909"/>
                <a:gd name="connsiteY0" fmla="*/ 777630 h 777630"/>
                <a:gd name="connsiteX1" fmla="*/ 447414 w 884909"/>
                <a:gd name="connsiteY1" fmla="*/ 18620 h 777630"/>
                <a:gd name="connsiteX2" fmla="*/ 884909 w 884909"/>
                <a:gd name="connsiteY2" fmla="*/ 192 h 777630"/>
                <a:gd name="connsiteX0" fmla="*/ 0 w 1650977"/>
                <a:gd name="connsiteY0" fmla="*/ 1704653 h 1704653"/>
                <a:gd name="connsiteX1" fmla="*/ 1213482 w 1650977"/>
                <a:gd name="connsiteY1" fmla="*/ 18620 h 1704653"/>
                <a:gd name="connsiteX2" fmla="*/ 1650977 w 1650977"/>
                <a:gd name="connsiteY2" fmla="*/ 192 h 1704653"/>
                <a:gd name="connsiteX0" fmla="*/ 0 w 1663852"/>
                <a:gd name="connsiteY0" fmla="*/ 1655862 h 1655862"/>
                <a:gd name="connsiteX1" fmla="*/ 1226357 w 1663852"/>
                <a:gd name="connsiteY1" fmla="*/ 18620 h 1655862"/>
                <a:gd name="connsiteX2" fmla="*/ 1663852 w 1663852"/>
                <a:gd name="connsiteY2" fmla="*/ 192 h 1655862"/>
                <a:gd name="connsiteX0" fmla="*/ 0 w 1663852"/>
                <a:gd name="connsiteY0" fmla="*/ 1672094 h 1672094"/>
                <a:gd name="connsiteX1" fmla="*/ 1194169 w 1663852"/>
                <a:gd name="connsiteY1" fmla="*/ 0 h 1672094"/>
                <a:gd name="connsiteX2" fmla="*/ 1663852 w 1663852"/>
                <a:gd name="connsiteY2" fmla="*/ 16424 h 1672094"/>
                <a:gd name="connsiteX0" fmla="*/ 0 w 1663852"/>
                <a:gd name="connsiteY0" fmla="*/ 1672094 h 1672094"/>
                <a:gd name="connsiteX1" fmla="*/ 1213482 w 1663852"/>
                <a:gd name="connsiteY1" fmla="*/ 0 h 1672094"/>
                <a:gd name="connsiteX2" fmla="*/ 1663852 w 1663852"/>
                <a:gd name="connsiteY2" fmla="*/ 16424 h 1672094"/>
                <a:gd name="connsiteX0" fmla="*/ 0 w 1650977"/>
                <a:gd name="connsiteY0" fmla="*/ 1713915 h 1713915"/>
                <a:gd name="connsiteX1" fmla="*/ 1200607 w 1650977"/>
                <a:gd name="connsiteY1" fmla="*/ 0 h 1713915"/>
                <a:gd name="connsiteX2" fmla="*/ 1650977 w 1650977"/>
                <a:gd name="connsiteY2" fmla="*/ 16424 h 1713915"/>
                <a:gd name="connsiteX0" fmla="*/ 0 w 1683165"/>
                <a:gd name="connsiteY0" fmla="*/ 1699975 h 1699975"/>
                <a:gd name="connsiteX1" fmla="*/ 1232795 w 1683165"/>
                <a:gd name="connsiteY1" fmla="*/ 0 h 1699975"/>
                <a:gd name="connsiteX2" fmla="*/ 1683165 w 1683165"/>
                <a:gd name="connsiteY2" fmla="*/ 16424 h 1699975"/>
                <a:gd name="connsiteX0" fmla="*/ 0 w 1683165"/>
                <a:gd name="connsiteY0" fmla="*/ 1699975 h 1699975"/>
                <a:gd name="connsiteX1" fmla="*/ 1232795 w 1683165"/>
                <a:gd name="connsiteY1" fmla="*/ 0 h 1699975"/>
                <a:gd name="connsiteX2" fmla="*/ 1683165 w 1683165"/>
                <a:gd name="connsiteY2" fmla="*/ 16424 h 1699975"/>
                <a:gd name="connsiteX0" fmla="*/ 0 w 1683165"/>
                <a:gd name="connsiteY0" fmla="*/ 1699975 h 1699975"/>
                <a:gd name="connsiteX1" fmla="*/ 1232795 w 1683165"/>
                <a:gd name="connsiteY1" fmla="*/ 0 h 1699975"/>
                <a:gd name="connsiteX2" fmla="*/ 1683165 w 1683165"/>
                <a:gd name="connsiteY2" fmla="*/ 16424 h 1699975"/>
                <a:gd name="connsiteX0" fmla="*/ 0 w 1573130"/>
                <a:gd name="connsiteY0" fmla="*/ 1736632 h 1736632"/>
                <a:gd name="connsiteX1" fmla="*/ 1122760 w 1573130"/>
                <a:gd name="connsiteY1" fmla="*/ 0 h 1736632"/>
                <a:gd name="connsiteX2" fmla="*/ 1573130 w 1573130"/>
                <a:gd name="connsiteY2" fmla="*/ 16424 h 1736632"/>
              </a:gdLst>
              <a:ahLst/>
              <a:cxnLst>
                <a:cxn ang="0">
                  <a:pos x="connsiteX0" y="connsiteY0"/>
                </a:cxn>
                <a:cxn ang="0">
                  <a:pos x="connsiteX1" y="connsiteY1"/>
                </a:cxn>
                <a:cxn ang="0">
                  <a:pos x="connsiteX2" y="connsiteY2"/>
                </a:cxn>
              </a:cxnLst>
              <a:rect l="l" t="t" r="r" b="b"/>
              <a:pathLst>
                <a:path w="1573130" h="1736632">
                  <a:moveTo>
                    <a:pt x="0" y="1736632"/>
                  </a:moveTo>
                  <a:cubicBezTo>
                    <a:pt x="129978" y="1545784"/>
                    <a:pt x="999220" y="183877"/>
                    <a:pt x="1122760" y="0"/>
                  </a:cubicBezTo>
                  <a:cubicBezTo>
                    <a:pt x="1388872" y="2540"/>
                    <a:pt x="1307018" y="13884"/>
                    <a:pt x="1573130" y="16424"/>
                  </a:cubicBezTo>
                </a:path>
              </a:pathLst>
            </a:custGeom>
            <a:noFill/>
            <a:ln w="88900" cap="flat" cmpd="sng" algn="ctr">
              <a:solidFill>
                <a:srgbClr val="FF0000"/>
              </a:solidFill>
              <a:prstDash val="sysDot"/>
              <a:headEnd type="none"/>
              <a:tailEnd type="none"/>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cxnSp>
          <p:nvCxnSpPr>
            <p:cNvPr id="20707" name="直線コネクタ 20706">
              <a:extLst>
                <a:ext uri="{FF2B5EF4-FFF2-40B4-BE49-F238E27FC236}">
                  <a16:creationId xmlns:a16="http://schemas.microsoft.com/office/drawing/2014/main" id="{77148A2F-34A2-29A2-AFA5-FC618DEC5BA7}"/>
                </a:ext>
              </a:extLst>
            </p:cNvPr>
            <p:cNvCxnSpPr/>
            <p:nvPr/>
          </p:nvCxnSpPr>
          <p:spPr bwMode="auto">
            <a:xfrm>
              <a:off x="4363804" y="676092"/>
              <a:ext cx="0" cy="2973266"/>
            </a:xfrm>
            <a:prstGeom prst="line">
              <a:avLst/>
            </a:prstGeom>
            <a:noFill/>
            <a:ln w="57150" cap="flat" cmpd="sng" algn="ctr">
              <a:solidFill>
                <a:srgbClr val="990033"/>
              </a:solidFill>
              <a:prstDash val="solid"/>
              <a:headEnd type="arrow"/>
              <a:tailEnd type="none"/>
            </a:ln>
            <a:effectLst/>
          </p:spPr>
        </p:cxnSp>
        <p:cxnSp>
          <p:nvCxnSpPr>
            <p:cNvPr id="20708" name="直線コネクタ 20707">
              <a:extLst>
                <a:ext uri="{FF2B5EF4-FFF2-40B4-BE49-F238E27FC236}">
                  <a16:creationId xmlns:a16="http://schemas.microsoft.com/office/drawing/2014/main" id="{C515FE32-782F-2B37-79CE-8CE7184468FA}"/>
                </a:ext>
              </a:extLst>
            </p:cNvPr>
            <p:cNvCxnSpPr>
              <a:cxnSpLocks/>
            </p:cNvCxnSpPr>
            <p:nvPr/>
          </p:nvCxnSpPr>
          <p:spPr bwMode="auto">
            <a:xfrm>
              <a:off x="2483768" y="3066135"/>
              <a:ext cx="4032448" cy="0"/>
            </a:xfrm>
            <a:prstGeom prst="line">
              <a:avLst/>
            </a:prstGeom>
            <a:noFill/>
            <a:ln w="57150" cap="flat" cmpd="sng" algn="ctr">
              <a:solidFill>
                <a:srgbClr val="990033"/>
              </a:solidFill>
              <a:prstDash val="solid"/>
              <a:headEnd type="arrow"/>
              <a:tailEnd type="arrow"/>
            </a:ln>
            <a:effectLst/>
          </p:spPr>
        </p:cxnSp>
        <p:sp>
          <p:nvSpPr>
            <p:cNvPr id="20709" name="円/楕円 15">
              <a:extLst>
                <a:ext uri="{FF2B5EF4-FFF2-40B4-BE49-F238E27FC236}">
                  <a16:creationId xmlns:a16="http://schemas.microsoft.com/office/drawing/2014/main" id="{BAEF6EB0-FB2D-ED4B-D318-6F7355A74D1F}"/>
                </a:ext>
              </a:extLst>
            </p:cNvPr>
            <p:cNvSpPr/>
            <p:nvPr/>
          </p:nvSpPr>
          <p:spPr bwMode="auto">
            <a:xfrm>
              <a:off x="4190582" y="3650125"/>
              <a:ext cx="360485" cy="332642"/>
            </a:xfrm>
            <a:prstGeom prst="ellipse">
              <a:avLst/>
            </a:prstGeom>
            <a:solidFill>
              <a:sysClr val="window" lastClr="FFFFFF"/>
            </a:solidFill>
            <a:ln w="38100" cap="flat" cmpd="sng" algn="ctr">
              <a:solidFill>
                <a:srgbClr val="990033"/>
              </a:solidFill>
              <a:prstDash val="solid"/>
              <a:headEnd type="arrow"/>
              <a:tailEnd type="arrow"/>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0710" name="テキスト ボックス 18">
              <a:extLst>
                <a:ext uri="{FF2B5EF4-FFF2-40B4-BE49-F238E27FC236}">
                  <a16:creationId xmlns:a16="http://schemas.microsoft.com/office/drawing/2014/main" id="{7C18F58F-A43E-4BD0-BEC0-A1F7477EA8DC}"/>
                </a:ext>
              </a:extLst>
            </p:cNvPr>
            <p:cNvSpPr txBox="1">
              <a:spLocks noChangeArrowheads="1"/>
            </p:cNvSpPr>
            <p:nvPr/>
          </p:nvSpPr>
          <p:spPr bwMode="auto">
            <a:xfrm>
              <a:off x="4557275" y="3647562"/>
              <a:ext cx="912197" cy="32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1" lang="ja-JP" altLang="en-US" sz="1000" b="0" i="0" u="none" strike="noStrike" kern="0" cap="none" spc="0" normalizeH="0" baseline="0" noProof="0" dirty="0">
                  <a:ln>
                    <a:noFill/>
                  </a:ln>
                  <a:solidFill>
                    <a:prstClr val="black"/>
                  </a:solidFill>
                  <a:effectLst/>
                  <a:uLnTx/>
                  <a:uFillTx/>
                  <a:latin typeface="HG創英角ｺﾞｼｯｸUB" panose="020B0909000000000000" pitchFamily="49" charset="-128"/>
                  <a:ea typeface="ＭＳ Ｐゴシック" panose="020B0600070205080204" pitchFamily="50" charset="-128"/>
                </a:rPr>
                <a:t>大阪梅田</a:t>
              </a:r>
              <a:endParaRPr kumimoji="1" lang="en-US" altLang="ja-JP" sz="1000" b="0" i="0" u="none" strike="noStrike" kern="0" cap="none" spc="0" normalizeH="0" baseline="0" noProof="0" dirty="0">
                <a:ln>
                  <a:noFill/>
                </a:ln>
                <a:solidFill>
                  <a:prstClr val="black"/>
                </a:solidFill>
                <a:effectLst/>
                <a:uLnTx/>
                <a:uFillTx/>
                <a:latin typeface="HG創英角ｺﾞｼｯｸUB" panose="020B0909000000000000" pitchFamily="49" charset="-128"/>
                <a:ea typeface="ＭＳ Ｐゴシック" panose="020B0600070205080204" pitchFamily="50" charset="-128"/>
              </a:endParaRPr>
            </a:p>
          </p:txBody>
        </p:sp>
        <p:cxnSp>
          <p:nvCxnSpPr>
            <p:cNvPr id="20711" name="直線コネクタ 20710">
              <a:extLst>
                <a:ext uri="{FF2B5EF4-FFF2-40B4-BE49-F238E27FC236}">
                  <a16:creationId xmlns:a16="http://schemas.microsoft.com/office/drawing/2014/main" id="{75ED6930-F072-A7EA-327E-93932923EABA}"/>
                </a:ext>
              </a:extLst>
            </p:cNvPr>
            <p:cNvCxnSpPr>
              <a:stCxn id="20720" idx="4"/>
              <a:endCxn id="20733" idx="0"/>
            </p:cNvCxnSpPr>
            <p:nvPr/>
          </p:nvCxnSpPr>
          <p:spPr bwMode="auto">
            <a:xfrm flipH="1">
              <a:off x="3704480" y="4057813"/>
              <a:ext cx="10228" cy="626106"/>
            </a:xfrm>
            <a:prstGeom prst="line">
              <a:avLst/>
            </a:prstGeom>
            <a:noFill/>
            <a:ln w="31750" cap="flat" cmpd="sng" algn="ctr">
              <a:solidFill>
                <a:srgbClr val="6600FF"/>
              </a:solidFill>
              <a:prstDash val="sysDash"/>
              <a:headEnd type="none"/>
              <a:tailEnd type="none"/>
            </a:ln>
            <a:effectLst/>
          </p:spPr>
        </p:cxnSp>
        <p:sp>
          <p:nvSpPr>
            <p:cNvPr id="20712" name="円/楕円 20">
              <a:extLst>
                <a:ext uri="{FF2B5EF4-FFF2-40B4-BE49-F238E27FC236}">
                  <a16:creationId xmlns:a16="http://schemas.microsoft.com/office/drawing/2014/main" id="{155D90CE-C0C3-2D34-7DF0-3966A85F295D}"/>
                </a:ext>
              </a:extLst>
            </p:cNvPr>
            <p:cNvSpPr/>
            <p:nvPr/>
          </p:nvSpPr>
          <p:spPr bwMode="auto">
            <a:xfrm>
              <a:off x="4029941" y="2746227"/>
              <a:ext cx="648109" cy="598154"/>
            </a:xfrm>
            <a:prstGeom prst="ellipse">
              <a:avLst/>
            </a:prstGeom>
            <a:solidFill>
              <a:sysClr val="window" lastClr="FFFFFF"/>
            </a:solidFill>
            <a:ln w="38100" cap="flat" cmpd="sng" algn="ctr">
              <a:solidFill>
                <a:srgbClr val="990033"/>
              </a:solidFill>
              <a:prstDash val="solid"/>
              <a:headEnd type="arrow"/>
              <a:tailEnd type="arrow"/>
            </a:ln>
            <a:effectLst>
              <a:glow rad="101600">
                <a:srgbClr val="C0504D">
                  <a:lumMod val="75000"/>
                  <a:alpha val="40000"/>
                </a:srgbClr>
              </a:glo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0713" name="円/楕円 23">
              <a:extLst>
                <a:ext uri="{FF2B5EF4-FFF2-40B4-BE49-F238E27FC236}">
                  <a16:creationId xmlns:a16="http://schemas.microsoft.com/office/drawing/2014/main" id="{605C7F01-6052-AB7D-3A7D-DACD572B9804}"/>
                </a:ext>
              </a:extLst>
            </p:cNvPr>
            <p:cNvSpPr/>
            <p:nvPr/>
          </p:nvSpPr>
          <p:spPr bwMode="auto">
            <a:xfrm>
              <a:off x="4261227" y="1823489"/>
              <a:ext cx="180243" cy="165588"/>
            </a:xfrm>
            <a:prstGeom prst="ellipse">
              <a:avLst/>
            </a:prstGeom>
            <a:solidFill>
              <a:sysClr val="window" lastClr="FFFFFF"/>
            </a:solidFill>
            <a:ln w="38100" cap="flat" cmpd="sng" algn="ctr">
              <a:solidFill>
                <a:srgbClr val="990033"/>
              </a:solidFill>
              <a:prstDash val="solid"/>
              <a:headEnd type="arrow"/>
              <a:tailEnd type="arrow"/>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0714" name="テキスト ボックス 26">
              <a:extLst>
                <a:ext uri="{FF2B5EF4-FFF2-40B4-BE49-F238E27FC236}">
                  <a16:creationId xmlns:a16="http://schemas.microsoft.com/office/drawing/2014/main" id="{FCE856D3-9C52-03E6-7D6C-20F0A32B4D3E}"/>
                </a:ext>
              </a:extLst>
            </p:cNvPr>
            <p:cNvSpPr txBox="1">
              <a:spLocks noChangeArrowheads="1"/>
            </p:cNvSpPr>
            <p:nvPr/>
          </p:nvSpPr>
          <p:spPr bwMode="auto">
            <a:xfrm>
              <a:off x="2426989" y="3686189"/>
              <a:ext cx="1107476" cy="497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tIns="36000" rIns="36000" bIns="3600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1" lang="ja-JP" altLang="en-US" sz="10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ＪＲ大阪</a:t>
              </a:r>
              <a:endParaRPr kumimoji="1" lang="en-US" altLang="ja-JP" sz="10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ctr" defTabSz="914400" eaLnBrk="1" fontAlgn="auto" latinLnBrk="0" hangingPunct="1">
                <a:lnSpc>
                  <a:spcPct val="100000"/>
                </a:lnSpc>
                <a:spcBef>
                  <a:spcPct val="0"/>
                </a:spcBef>
                <a:spcAft>
                  <a:spcPts val="0"/>
                </a:spcAft>
                <a:buClrTx/>
                <a:buSzTx/>
                <a:buFontTx/>
                <a:buNone/>
                <a:tabLst/>
                <a:defRPr/>
              </a:pPr>
              <a:r>
                <a:rPr kumimoji="1" lang="ja-JP" altLang="en-US" sz="10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（うめきた）</a:t>
              </a:r>
              <a:endParaRPr kumimoji="1" lang="en-US" altLang="ja-JP" sz="10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20715" name="テキスト ボックス 20714">
              <a:extLst>
                <a:ext uri="{FF2B5EF4-FFF2-40B4-BE49-F238E27FC236}">
                  <a16:creationId xmlns:a16="http://schemas.microsoft.com/office/drawing/2014/main" id="{5AF5CBA1-8CED-7287-8908-CE639FAA9248}"/>
                </a:ext>
              </a:extLst>
            </p:cNvPr>
            <p:cNvSpPr txBox="1"/>
            <p:nvPr/>
          </p:nvSpPr>
          <p:spPr bwMode="auto">
            <a:xfrm>
              <a:off x="4031125" y="2842061"/>
              <a:ext cx="643904" cy="36219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b="1" i="0" u="none" strike="noStrike" kern="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HGPｺﾞｼｯｸE" panose="020B0900000000000000" pitchFamily="50" charset="-128"/>
                  <a:ea typeface="HGPｺﾞｼｯｸE" panose="020B0900000000000000" pitchFamily="50" charset="-128"/>
                </a:rPr>
                <a:t>十三</a:t>
              </a:r>
              <a:endParaRPr kumimoji="1" lang="en-US" altLang="ja-JP" sz="1200" b="1" i="0" u="none" strike="noStrike" kern="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HGPｺﾞｼｯｸE" panose="020B0900000000000000" pitchFamily="50" charset="-128"/>
                <a:ea typeface="HGPｺﾞｼｯｸE" panose="020B0900000000000000" pitchFamily="50" charset="-128"/>
              </a:endParaRPr>
            </a:p>
          </p:txBody>
        </p:sp>
        <p:sp>
          <p:nvSpPr>
            <p:cNvPr id="20716" name="テキスト ボックス 31">
              <a:extLst>
                <a:ext uri="{FF2B5EF4-FFF2-40B4-BE49-F238E27FC236}">
                  <a16:creationId xmlns:a16="http://schemas.microsoft.com/office/drawing/2014/main" id="{F05B0D07-2818-A4A4-F72E-966D50F181CC}"/>
                </a:ext>
              </a:extLst>
            </p:cNvPr>
            <p:cNvSpPr txBox="1">
              <a:spLocks noChangeArrowheads="1"/>
            </p:cNvSpPr>
            <p:nvPr/>
          </p:nvSpPr>
          <p:spPr bwMode="auto">
            <a:xfrm>
              <a:off x="4037981" y="5874943"/>
              <a:ext cx="382318" cy="466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1" lang="ja-JP" altLang="en-US" sz="700" b="1" i="0" u="none" strike="noStrike" kern="0" cap="none" spc="0" normalizeH="0" baseline="0" noProof="0" dirty="0">
                  <a:ln>
                    <a:noFill/>
                  </a:ln>
                  <a:solidFill>
                    <a:prstClr val="black"/>
                  </a:solidFill>
                  <a:effectLst/>
                  <a:uLnTx/>
                  <a:uFillTx/>
                  <a:latin typeface="HG創英角ｺﾞｼｯｸUB" panose="020B0909000000000000" pitchFamily="49" charset="-128"/>
                  <a:ea typeface="ＭＳ Ｐゴシック" panose="020B0600070205080204" pitchFamily="50" charset="-128"/>
                </a:rPr>
                <a:t>南海線</a:t>
              </a:r>
            </a:p>
          </p:txBody>
        </p:sp>
        <p:sp>
          <p:nvSpPr>
            <p:cNvPr id="20717" name="テキスト ボックス 35">
              <a:extLst>
                <a:ext uri="{FF2B5EF4-FFF2-40B4-BE49-F238E27FC236}">
                  <a16:creationId xmlns:a16="http://schemas.microsoft.com/office/drawing/2014/main" id="{9E8A2B45-D529-2C4B-36DE-CF50F139EEA6}"/>
                </a:ext>
              </a:extLst>
            </p:cNvPr>
            <p:cNvSpPr txBox="1">
              <a:spLocks noChangeArrowheads="1"/>
            </p:cNvSpPr>
            <p:nvPr/>
          </p:nvSpPr>
          <p:spPr bwMode="auto">
            <a:xfrm>
              <a:off x="4415920" y="1010115"/>
              <a:ext cx="422561" cy="864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1" lang="ja-JP" altLang="en-US" sz="900" b="1" i="0" u="none" strike="noStrike" kern="0" cap="none" spc="0" normalizeH="0" baseline="0" noProof="0" dirty="0">
                  <a:ln>
                    <a:noFill/>
                  </a:ln>
                  <a:solidFill>
                    <a:srgbClr val="990033"/>
                  </a:solidFill>
                  <a:effectLst/>
                  <a:uLnTx/>
                  <a:uFillTx/>
                  <a:latin typeface="HG創英角ｺﾞｼｯｸUB" panose="020B0909000000000000" pitchFamily="49" charset="-128"/>
                  <a:ea typeface="ＭＳ Ｐゴシック" panose="020B0600070205080204" pitchFamily="50" charset="-128"/>
                </a:rPr>
                <a:t>阪急宝塚線</a:t>
              </a:r>
            </a:p>
          </p:txBody>
        </p:sp>
        <p:sp>
          <p:nvSpPr>
            <p:cNvPr id="20718" name="テキスト ボックス 49">
              <a:extLst>
                <a:ext uri="{FF2B5EF4-FFF2-40B4-BE49-F238E27FC236}">
                  <a16:creationId xmlns:a16="http://schemas.microsoft.com/office/drawing/2014/main" id="{7E6DD4DD-96A6-25E8-F1A9-0FF3A493F905}"/>
                </a:ext>
              </a:extLst>
            </p:cNvPr>
            <p:cNvSpPr txBox="1">
              <a:spLocks noChangeArrowheads="1"/>
            </p:cNvSpPr>
            <p:nvPr/>
          </p:nvSpPr>
          <p:spPr bwMode="auto">
            <a:xfrm>
              <a:off x="3977304" y="5230176"/>
              <a:ext cx="1750612" cy="32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1" lang="ja-JP" altLang="en-US" sz="1000" b="1" i="0" u="none" strike="noStrike" kern="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rPr>
                <a:t>（仮称）南海新難波</a:t>
              </a:r>
            </a:p>
          </p:txBody>
        </p:sp>
        <p:sp>
          <p:nvSpPr>
            <p:cNvPr id="20719" name="円/楕円 51">
              <a:extLst>
                <a:ext uri="{FF2B5EF4-FFF2-40B4-BE49-F238E27FC236}">
                  <a16:creationId xmlns:a16="http://schemas.microsoft.com/office/drawing/2014/main" id="{A1B31A22-C939-A2C3-F4CF-0E3C1B5BE1A6}"/>
                </a:ext>
              </a:extLst>
            </p:cNvPr>
            <p:cNvSpPr/>
            <p:nvPr/>
          </p:nvSpPr>
          <p:spPr bwMode="auto">
            <a:xfrm>
              <a:off x="5005724" y="2098751"/>
              <a:ext cx="359018" cy="331177"/>
            </a:xfrm>
            <a:prstGeom prst="ellipse">
              <a:avLst/>
            </a:prstGeom>
            <a:solidFill>
              <a:srgbClr val="339933"/>
            </a:solidFill>
            <a:ln w="31750" cap="flat" cmpd="sng" algn="ctr">
              <a:solidFill>
                <a:srgbClr val="00B050"/>
              </a:solidFill>
              <a:prstDash val="solid"/>
              <a:headEnd type="arrow"/>
              <a:tailEnd type="arrow"/>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0720" name="円/楕円 52">
              <a:extLst>
                <a:ext uri="{FF2B5EF4-FFF2-40B4-BE49-F238E27FC236}">
                  <a16:creationId xmlns:a16="http://schemas.microsoft.com/office/drawing/2014/main" id="{7F9BC94E-6BCB-89F4-C8F5-5EE205D62C4C}"/>
                </a:ext>
              </a:extLst>
            </p:cNvPr>
            <p:cNvSpPr/>
            <p:nvPr/>
          </p:nvSpPr>
          <p:spPr bwMode="auto">
            <a:xfrm>
              <a:off x="3534465" y="3725171"/>
              <a:ext cx="360485" cy="332642"/>
            </a:xfrm>
            <a:prstGeom prst="ellipse">
              <a:avLst/>
            </a:prstGeom>
            <a:solidFill>
              <a:sysClr val="window" lastClr="FFFFFF"/>
            </a:solidFill>
            <a:ln w="31750" cap="flat" cmpd="sng" algn="ctr">
              <a:solidFill>
                <a:sysClr val="windowText" lastClr="000000"/>
              </a:solidFill>
              <a:prstDash val="solid"/>
              <a:headEnd type="arrow"/>
              <a:tailEnd type="arrow"/>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0721" name="円/楕円 55">
              <a:extLst>
                <a:ext uri="{FF2B5EF4-FFF2-40B4-BE49-F238E27FC236}">
                  <a16:creationId xmlns:a16="http://schemas.microsoft.com/office/drawing/2014/main" id="{A205774B-4E66-8E18-1221-689CFDEB3C8A}"/>
                </a:ext>
              </a:extLst>
            </p:cNvPr>
            <p:cNvSpPr/>
            <p:nvPr/>
          </p:nvSpPr>
          <p:spPr bwMode="auto">
            <a:xfrm>
              <a:off x="3524971" y="4198877"/>
              <a:ext cx="359018" cy="331177"/>
            </a:xfrm>
            <a:prstGeom prst="ellipse">
              <a:avLst/>
            </a:prstGeom>
            <a:solidFill>
              <a:sysClr val="window" lastClr="FFFFFF"/>
            </a:solidFill>
            <a:ln w="31750" cap="flat" cmpd="sng" algn="ctr">
              <a:solidFill>
                <a:srgbClr val="6600FF"/>
              </a:solidFill>
              <a:prstDash val="sysDash"/>
              <a:headEnd type="arrow"/>
              <a:tailEnd type="arrow"/>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0722" name="テキスト ボックス 57">
              <a:extLst>
                <a:ext uri="{FF2B5EF4-FFF2-40B4-BE49-F238E27FC236}">
                  <a16:creationId xmlns:a16="http://schemas.microsoft.com/office/drawing/2014/main" id="{6BD1E7B0-59C1-777A-738D-53AD080EFE70}"/>
                </a:ext>
              </a:extLst>
            </p:cNvPr>
            <p:cNvSpPr txBox="1">
              <a:spLocks noChangeArrowheads="1"/>
            </p:cNvSpPr>
            <p:nvPr/>
          </p:nvSpPr>
          <p:spPr bwMode="auto">
            <a:xfrm>
              <a:off x="2193665" y="4214498"/>
              <a:ext cx="1268847" cy="296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1" lang="ja-JP" altLang="en-US" sz="1000" b="1" i="0" u="none" strike="noStrike" kern="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rPr>
                <a:t>（仮称）中之島</a:t>
              </a:r>
              <a:endParaRPr kumimoji="1" lang="en-US" altLang="ja-JP" sz="1000" b="1" i="0" u="none" strike="noStrike" kern="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endParaRPr>
            </a:p>
          </p:txBody>
        </p:sp>
        <p:sp>
          <p:nvSpPr>
            <p:cNvPr id="20723" name="円/楕円 59">
              <a:extLst>
                <a:ext uri="{FF2B5EF4-FFF2-40B4-BE49-F238E27FC236}">
                  <a16:creationId xmlns:a16="http://schemas.microsoft.com/office/drawing/2014/main" id="{6DC3987E-FC0A-98DC-C7F1-C276EC285A87}"/>
                </a:ext>
              </a:extLst>
            </p:cNvPr>
            <p:cNvSpPr/>
            <p:nvPr/>
          </p:nvSpPr>
          <p:spPr bwMode="auto">
            <a:xfrm>
              <a:off x="2380570" y="2852189"/>
              <a:ext cx="467458" cy="432288"/>
            </a:xfrm>
            <a:prstGeom prst="ellipse">
              <a:avLst/>
            </a:prstGeom>
            <a:solidFill>
              <a:sysClr val="window" lastClr="FFFFFF"/>
            </a:solidFill>
            <a:ln w="38100" cap="flat" cmpd="sng" algn="ctr">
              <a:solidFill>
                <a:srgbClr val="990033"/>
              </a:solidFill>
              <a:prstDash val="solid"/>
              <a:headEnd type="arrow"/>
              <a:tailEnd type="arrow"/>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0724" name="円/楕円 60">
              <a:extLst>
                <a:ext uri="{FF2B5EF4-FFF2-40B4-BE49-F238E27FC236}">
                  <a16:creationId xmlns:a16="http://schemas.microsoft.com/office/drawing/2014/main" id="{1C79B4C2-C569-2ADB-93AE-360D45766ABD}"/>
                </a:ext>
              </a:extLst>
            </p:cNvPr>
            <p:cNvSpPr/>
            <p:nvPr/>
          </p:nvSpPr>
          <p:spPr bwMode="auto">
            <a:xfrm>
              <a:off x="6055353" y="2868307"/>
              <a:ext cx="467457" cy="432289"/>
            </a:xfrm>
            <a:prstGeom prst="ellipse">
              <a:avLst/>
            </a:prstGeom>
            <a:solidFill>
              <a:sysClr val="window" lastClr="FFFFFF"/>
            </a:solidFill>
            <a:ln w="38100" cap="flat" cmpd="sng" algn="ctr">
              <a:solidFill>
                <a:srgbClr val="990033"/>
              </a:solidFill>
              <a:prstDash val="solid"/>
              <a:headEnd type="arrow"/>
              <a:tailEnd type="arrow"/>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0725" name="テキスト ボックス 94">
              <a:extLst>
                <a:ext uri="{FF2B5EF4-FFF2-40B4-BE49-F238E27FC236}">
                  <a16:creationId xmlns:a16="http://schemas.microsoft.com/office/drawing/2014/main" id="{4501718F-74F2-F0C6-EB74-5382427B86C5}"/>
                </a:ext>
              </a:extLst>
            </p:cNvPr>
            <p:cNvSpPr txBox="1">
              <a:spLocks noChangeArrowheads="1"/>
            </p:cNvSpPr>
            <p:nvPr/>
          </p:nvSpPr>
          <p:spPr bwMode="auto">
            <a:xfrm>
              <a:off x="5798923" y="3333155"/>
              <a:ext cx="1079880" cy="32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1" lang="ja-JP" altLang="en-US" sz="1000" b="0" i="0" u="none" strike="noStrike" kern="0" cap="none" spc="0" normalizeH="0" baseline="0" noProof="0" dirty="0">
                  <a:ln>
                    <a:noFill/>
                  </a:ln>
                  <a:solidFill>
                    <a:prstClr val="black"/>
                  </a:solidFill>
                  <a:effectLst/>
                  <a:uLnTx/>
                  <a:uFillTx/>
                  <a:latin typeface="HG創英角ｺﾞｼｯｸUB" panose="020B0909000000000000" pitchFamily="49" charset="-128"/>
                  <a:ea typeface="ＭＳ Ｐゴシック" panose="020B0600070205080204" pitchFamily="50" charset="-128"/>
                </a:rPr>
                <a:t>京都河原町</a:t>
              </a:r>
              <a:endParaRPr kumimoji="1" lang="en-US" altLang="ja-JP" sz="1000" b="0" i="0" u="none" strike="noStrike" kern="0" cap="none" spc="0" normalizeH="0" baseline="0" noProof="0" dirty="0">
                <a:ln>
                  <a:noFill/>
                </a:ln>
                <a:solidFill>
                  <a:prstClr val="black"/>
                </a:solidFill>
                <a:effectLst/>
                <a:uLnTx/>
                <a:uFillTx/>
                <a:latin typeface="HG創英角ｺﾞｼｯｸUB" panose="020B0909000000000000" pitchFamily="49" charset="-128"/>
                <a:ea typeface="ＭＳ Ｐゴシック" panose="020B0600070205080204" pitchFamily="50" charset="-128"/>
              </a:endParaRPr>
            </a:p>
          </p:txBody>
        </p:sp>
        <p:sp>
          <p:nvSpPr>
            <p:cNvPr id="20726" name="テキスト ボックス 100">
              <a:extLst>
                <a:ext uri="{FF2B5EF4-FFF2-40B4-BE49-F238E27FC236}">
                  <a16:creationId xmlns:a16="http://schemas.microsoft.com/office/drawing/2014/main" id="{72A3E3AB-AEFE-5D11-9FA8-D8BE8B303EFC}"/>
                </a:ext>
              </a:extLst>
            </p:cNvPr>
            <p:cNvSpPr txBox="1">
              <a:spLocks noChangeArrowheads="1"/>
            </p:cNvSpPr>
            <p:nvPr/>
          </p:nvSpPr>
          <p:spPr bwMode="auto">
            <a:xfrm>
              <a:off x="2157686" y="2588889"/>
              <a:ext cx="912197" cy="32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1" lang="ja-JP" altLang="en-US" sz="1000" b="0" i="0" u="none" strike="noStrike" kern="0" cap="none" spc="0" normalizeH="0" baseline="0" noProof="0">
                  <a:ln>
                    <a:noFill/>
                  </a:ln>
                  <a:solidFill>
                    <a:prstClr val="black"/>
                  </a:solidFill>
                  <a:effectLst/>
                  <a:uLnTx/>
                  <a:uFillTx/>
                  <a:latin typeface="HG創英角ｺﾞｼｯｸUB" panose="020B0909000000000000" pitchFamily="49" charset="-128"/>
                  <a:ea typeface="ＭＳ Ｐゴシック" panose="020B0600070205080204" pitchFamily="50" charset="-128"/>
                </a:rPr>
                <a:t>神戸三宮</a:t>
              </a:r>
              <a:endParaRPr kumimoji="1" lang="en-US" altLang="ja-JP" sz="1000" b="0" i="0" u="none" strike="noStrike" kern="0" cap="none" spc="0" normalizeH="0" baseline="0" noProof="0">
                <a:ln>
                  <a:noFill/>
                </a:ln>
                <a:solidFill>
                  <a:prstClr val="black"/>
                </a:solidFill>
                <a:effectLst/>
                <a:uLnTx/>
                <a:uFillTx/>
                <a:latin typeface="HG創英角ｺﾞｼｯｸUB" panose="020B0909000000000000" pitchFamily="49" charset="-128"/>
                <a:ea typeface="ＭＳ Ｐゴシック" panose="020B0600070205080204" pitchFamily="50" charset="-128"/>
              </a:endParaRPr>
            </a:p>
          </p:txBody>
        </p:sp>
        <p:sp>
          <p:nvSpPr>
            <p:cNvPr id="20727" name="テキスト ボックス 105">
              <a:extLst>
                <a:ext uri="{FF2B5EF4-FFF2-40B4-BE49-F238E27FC236}">
                  <a16:creationId xmlns:a16="http://schemas.microsoft.com/office/drawing/2014/main" id="{9DDFD994-999B-875D-24C3-66E67B346D68}"/>
                </a:ext>
              </a:extLst>
            </p:cNvPr>
            <p:cNvSpPr txBox="1">
              <a:spLocks noChangeArrowheads="1"/>
            </p:cNvSpPr>
            <p:nvPr/>
          </p:nvSpPr>
          <p:spPr bwMode="auto">
            <a:xfrm>
              <a:off x="3075376" y="2678942"/>
              <a:ext cx="996038" cy="30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1" lang="ja-JP" altLang="en-US" sz="900" b="1" i="0" u="none" strike="noStrike" kern="0" cap="none" spc="0" normalizeH="0" baseline="0" noProof="0" dirty="0">
                  <a:ln>
                    <a:noFill/>
                  </a:ln>
                  <a:solidFill>
                    <a:srgbClr val="990033"/>
                  </a:solidFill>
                  <a:effectLst/>
                  <a:uLnTx/>
                  <a:uFillTx/>
                  <a:latin typeface="HG創英角ｺﾞｼｯｸUB" panose="020B0909000000000000" pitchFamily="49" charset="-128"/>
                  <a:ea typeface="ＭＳ Ｐゴシック" panose="020B0600070205080204" pitchFamily="50" charset="-128"/>
                </a:rPr>
                <a:t>阪急神戸線</a:t>
              </a:r>
            </a:p>
          </p:txBody>
        </p:sp>
        <p:sp>
          <p:nvSpPr>
            <p:cNvPr id="20728" name="テキスト ボックス 106">
              <a:extLst>
                <a:ext uri="{FF2B5EF4-FFF2-40B4-BE49-F238E27FC236}">
                  <a16:creationId xmlns:a16="http://schemas.microsoft.com/office/drawing/2014/main" id="{690F6000-E587-6F30-7913-9F58A6A083C8}"/>
                </a:ext>
              </a:extLst>
            </p:cNvPr>
            <p:cNvSpPr txBox="1">
              <a:spLocks noChangeArrowheads="1"/>
            </p:cNvSpPr>
            <p:nvPr/>
          </p:nvSpPr>
          <p:spPr bwMode="auto">
            <a:xfrm>
              <a:off x="3976886" y="404664"/>
              <a:ext cx="845124" cy="30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1" lang="ja-JP" altLang="en-US" sz="900" b="1" i="0" u="none" strike="noStrike" kern="0" cap="none" spc="0" normalizeH="0" baseline="0" noProof="0">
                  <a:ln>
                    <a:noFill/>
                  </a:ln>
                  <a:solidFill>
                    <a:srgbClr val="990033"/>
                  </a:solidFill>
                  <a:effectLst/>
                  <a:uLnTx/>
                  <a:uFillTx/>
                  <a:latin typeface="HG創英角ｺﾞｼｯｸUB" panose="020B0909000000000000" pitchFamily="49" charset="-128"/>
                  <a:ea typeface="ＭＳ Ｐゴシック" panose="020B0600070205080204" pitchFamily="50" charset="-128"/>
                </a:rPr>
                <a:t>宝塚方面</a:t>
              </a:r>
            </a:p>
          </p:txBody>
        </p:sp>
        <p:sp>
          <p:nvSpPr>
            <p:cNvPr id="20729" name="テキスト ボックス 107">
              <a:extLst>
                <a:ext uri="{FF2B5EF4-FFF2-40B4-BE49-F238E27FC236}">
                  <a16:creationId xmlns:a16="http://schemas.microsoft.com/office/drawing/2014/main" id="{27548504-0C2D-2221-E493-E113AA8D88E3}"/>
                </a:ext>
              </a:extLst>
            </p:cNvPr>
            <p:cNvSpPr txBox="1">
              <a:spLocks noChangeArrowheads="1"/>
            </p:cNvSpPr>
            <p:nvPr/>
          </p:nvSpPr>
          <p:spPr bwMode="auto">
            <a:xfrm>
              <a:off x="4927892" y="2677707"/>
              <a:ext cx="996038" cy="30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1" lang="ja-JP" altLang="en-US" sz="900" b="1" i="0" u="none" strike="noStrike" kern="0" cap="none" spc="0" normalizeH="0" baseline="0" noProof="0" dirty="0">
                  <a:ln>
                    <a:noFill/>
                  </a:ln>
                  <a:solidFill>
                    <a:srgbClr val="990033"/>
                  </a:solidFill>
                  <a:effectLst/>
                  <a:uLnTx/>
                  <a:uFillTx/>
                  <a:latin typeface="HG創英角ｺﾞｼｯｸUB" panose="020B0909000000000000" pitchFamily="49" charset="-128"/>
                  <a:ea typeface="ＭＳ Ｐゴシック" panose="020B0600070205080204" pitchFamily="50" charset="-128"/>
                </a:rPr>
                <a:t>阪急京都線</a:t>
              </a:r>
            </a:p>
          </p:txBody>
        </p:sp>
        <p:sp>
          <p:nvSpPr>
            <p:cNvPr id="20730" name="四角形吹き出し 71">
              <a:extLst>
                <a:ext uri="{FF2B5EF4-FFF2-40B4-BE49-F238E27FC236}">
                  <a16:creationId xmlns:a16="http://schemas.microsoft.com/office/drawing/2014/main" id="{03D5CFC0-95B1-049C-4A78-059AAE97B3BA}"/>
                </a:ext>
              </a:extLst>
            </p:cNvPr>
            <p:cNvSpPr/>
            <p:nvPr/>
          </p:nvSpPr>
          <p:spPr bwMode="auto">
            <a:xfrm>
              <a:off x="2367211" y="3355601"/>
              <a:ext cx="1325673" cy="266700"/>
            </a:xfrm>
            <a:prstGeom prst="wedgeRectCallout">
              <a:avLst>
                <a:gd name="adj1" fmla="val 74753"/>
                <a:gd name="adj2" fmla="val 17638"/>
              </a:avLst>
            </a:prstGeom>
            <a:solidFill>
              <a:sysClr val="window" lastClr="FFFFFF"/>
            </a:solidFill>
            <a:ln w="9525" cap="flat" cmpd="sng" algn="ctr">
              <a:solidFill>
                <a:srgbClr val="FF0000"/>
              </a:solidFill>
              <a:prstDash val="solid"/>
            </a:ln>
            <a:effectLst/>
          </p:spPr>
          <p:txBody>
            <a:bodyPr lIns="36000" tIns="72000" rIns="36000" bIns="36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000" b="1" i="0" u="none" strike="noStrike" kern="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なにわ筋連絡線</a:t>
              </a:r>
            </a:p>
          </p:txBody>
        </p:sp>
        <p:sp>
          <p:nvSpPr>
            <p:cNvPr id="20731" name="円/楕円 63">
              <a:extLst>
                <a:ext uri="{FF2B5EF4-FFF2-40B4-BE49-F238E27FC236}">
                  <a16:creationId xmlns:a16="http://schemas.microsoft.com/office/drawing/2014/main" id="{31BD06EB-2EDC-994B-6700-1449BA4194EE}"/>
                </a:ext>
              </a:extLst>
            </p:cNvPr>
            <p:cNvSpPr/>
            <p:nvPr/>
          </p:nvSpPr>
          <p:spPr bwMode="auto">
            <a:xfrm>
              <a:off x="3788741" y="5189476"/>
              <a:ext cx="360485" cy="332643"/>
            </a:xfrm>
            <a:prstGeom prst="ellipse">
              <a:avLst/>
            </a:prstGeom>
            <a:solidFill>
              <a:sysClr val="window" lastClr="FFFFFF"/>
            </a:solidFill>
            <a:ln w="31750" cap="flat" cmpd="sng" algn="ctr">
              <a:solidFill>
                <a:srgbClr val="6600FF"/>
              </a:solidFill>
              <a:prstDash val="sysDash"/>
              <a:headEnd type="arrow"/>
              <a:tailEnd type="arrow"/>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0732" name="テキスト ボックス 64">
              <a:extLst>
                <a:ext uri="{FF2B5EF4-FFF2-40B4-BE49-F238E27FC236}">
                  <a16:creationId xmlns:a16="http://schemas.microsoft.com/office/drawing/2014/main" id="{45855E52-612F-C7D6-97C7-A09A934A98EF}"/>
                </a:ext>
              </a:extLst>
            </p:cNvPr>
            <p:cNvSpPr txBox="1">
              <a:spLocks noChangeArrowheads="1"/>
            </p:cNvSpPr>
            <p:nvPr/>
          </p:nvSpPr>
          <p:spPr bwMode="auto">
            <a:xfrm>
              <a:off x="4106669" y="5618503"/>
              <a:ext cx="744514" cy="32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1" lang="ja-JP" altLang="en-US" sz="10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新今宮</a:t>
              </a:r>
            </a:p>
          </p:txBody>
        </p:sp>
        <p:sp>
          <p:nvSpPr>
            <p:cNvPr id="20733" name="円/楕円 65">
              <a:extLst>
                <a:ext uri="{FF2B5EF4-FFF2-40B4-BE49-F238E27FC236}">
                  <a16:creationId xmlns:a16="http://schemas.microsoft.com/office/drawing/2014/main" id="{87AB6138-7D13-4ADC-E2EC-62642A97F87A}"/>
                </a:ext>
              </a:extLst>
            </p:cNvPr>
            <p:cNvSpPr/>
            <p:nvPr/>
          </p:nvSpPr>
          <p:spPr bwMode="auto">
            <a:xfrm>
              <a:off x="3524971" y="4683919"/>
              <a:ext cx="359018" cy="331177"/>
            </a:xfrm>
            <a:prstGeom prst="ellipse">
              <a:avLst/>
            </a:prstGeom>
            <a:solidFill>
              <a:sysClr val="window" lastClr="FFFFFF"/>
            </a:solidFill>
            <a:ln w="31750" cap="flat" cmpd="sng" algn="ctr">
              <a:solidFill>
                <a:srgbClr val="6600FF"/>
              </a:solidFill>
              <a:prstDash val="sysDash"/>
              <a:headEnd type="arrow"/>
              <a:tailEnd type="arrow"/>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0734" name="テキスト ボックス 66">
              <a:extLst>
                <a:ext uri="{FF2B5EF4-FFF2-40B4-BE49-F238E27FC236}">
                  <a16:creationId xmlns:a16="http://schemas.microsoft.com/office/drawing/2014/main" id="{019C4105-36DD-EFED-9865-8AEBF6E42A2F}"/>
                </a:ext>
              </a:extLst>
            </p:cNvPr>
            <p:cNvSpPr txBox="1">
              <a:spLocks noChangeArrowheads="1"/>
            </p:cNvSpPr>
            <p:nvPr/>
          </p:nvSpPr>
          <p:spPr bwMode="auto">
            <a:xfrm>
              <a:off x="2204858" y="4716394"/>
              <a:ext cx="1268847" cy="296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tabLst/>
                <a:defRPr/>
              </a:pPr>
              <a:r>
                <a:rPr kumimoji="1" lang="ja-JP" altLang="en-US" sz="1000" b="1" i="0" u="none" strike="noStrike" kern="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rPr>
                <a:t>（仮称）西本町</a:t>
              </a:r>
              <a:endParaRPr kumimoji="1" lang="en-US" altLang="ja-JP" sz="1000" b="1" i="0" u="none" strike="noStrike" kern="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endParaRPr>
            </a:p>
          </p:txBody>
        </p:sp>
        <p:cxnSp>
          <p:nvCxnSpPr>
            <p:cNvPr id="20735" name="直線コネクタ 20734">
              <a:extLst>
                <a:ext uri="{FF2B5EF4-FFF2-40B4-BE49-F238E27FC236}">
                  <a16:creationId xmlns:a16="http://schemas.microsoft.com/office/drawing/2014/main" id="{0C794700-280C-60A7-9394-808F47B62C0F}"/>
                </a:ext>
              </a:extLst>
            </p:cNvPr>
            <p:cNvCxnSpPr/>
            <p:nvPr/>
          </p:nvCxnSpPr>
          <p:spPr bwMode="auto">
            <a:xfrm>
              <a:off x="3968982" y="5929496"/>
              <a:ext cx="0" cy="460131"/>
            </a:xfrm>
            <a:prstGeom prst="line">
              <a:avLst/>
            </a:prstGeom>
            <a:noFill/>
            <a:ln w="31750" cap="flat" cmpd="sng" algn="ctr">
              <a:solidFill>
                <a:sysClr val="windowText" lastClr="000000"/>
              </a:solidFill>
              <a:prstDash val="solid"/>
              <a:headEnd type="none"/>
              <a:tailEnd type="none"/>
            </a:ln>
            <a:effectLst/>
          </p:spPr>
        </p:cxnSp>
        <p:sp>
          <p:nvSpPr>
            <p:cNvPr id="20736" name="テキスト ボックス 78">
              <a:extLst>
                <a:ext uri="{FF2B5EF4-FFF2-40B4-BE49-F238E27FC236}">
                  <a16:creationId xmlns:a16="http://schemas.microsoft.com/office/drawing/2014/main" id="{1B9ED375-DA09-F6DC-C681-6D58BBE81D4C}"/>
                </a:ext>
              </a:extLst>
            </p:cNvPr>
            <p:cNvSpPr txBox="1">
              <a:spLocks noChangeArrowheads="1"/>
            </p:cNvSpPr>
            <p:nvPr/>
          </p:nvSpPr>
          <p:spPr bwMode="auto">
            <a:xfrm>
              <a:off x="3010154" y="5614318"/>
              <a:ext cx="382318" cy="472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1" lang="ja-JP" altLang="en-US" sz="7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ＪＲ線</a:t>
              </a:r>
            </a:p>
          </p:txBody>
        </p:sp>
        <p:sp>
          <p:nvSpPr>
            <p:cNvPr id="20737" name="円/楕円 79">
              <a:extLst>
                <a:ext uri="{FF2B5EF4-FFF2-40B4-BE49-F238E27FC236}">
                  <a16:creationId xmlns:a16="http://schemas.microsoft.com/office/drawing/2014/main" id="{FAEB21CD-198C-EDBA-F51B-FFCAA2058245}"/>
                </a:ext>
              </a:extLst>
            </p:cNvPr>
            <p:cNvSpPr/>
            <p:nvPr/>
          </p:nvSpPr>
          <p:spPr bwMode="auto">
            <a:xfrm>
              <a:off x="3788741" y="5593923"/>
              <a:ext cx="360485" cy="332643"/>
            </a:xfrm>
            <a:prstGeom prst="ellipse">
              <a:avLst/>
            </a:prstGeom>
            <a:solidFill>
              <a:sysClr val="window" lastClr="FFFFFF"/>
            </a:solidFill>
            <a:ln w="31750" cap="flat" cmpd="sng" algn="ctr">
              <a:solidFill>
                <a:sysClr val="windowText" lastClr="000000"/>
              </a:solidFill>
              <a:prstDash val="solid"/>
              <a:headEnd type="arrow"/>
              <a:tailEnd type="arrow"/>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cxnSp>
          <p:nvCxnSpPr>
            <p:cNvPr id="20738" name="直線コネクタ 20737">
              <a:extLst>
                <a:ext uri="{FF2B5EF4-FFF2-40B4-BE49-F238E27FC236}">
                  <a16:creationId xmlns:a16="http://schemas.microsoft.com/office/drawing/2014/main" id="{491820E8-518C-FA53-0E2D-DD975491153D}"/>
                </a:ext>
              </a:extLst>
            </p:cNvPr>
            <p:cNvCxnSpPr>
              <a:stCxn id="20733" idx="4"/>
              <a:endCxn id="20731" idx="1"/>
            </p:cNvCxnSpPr>
            <p:nvPr/>
          </p:nvCxnSpPr>
          <p:spPr bwMode="auto">
            <a:xfrm>
              <a:off x="3705213" y="5015096"/>
              <a:ext cx="136281" cy="222738"/>
            </a:xfrm>
            <a:prstGeom prst="line">
              <a:avLst/>
            </a:prstGeom>
            <a:noFill/>
            <a:ln w="31750" cap="flat" cmpd="sng" algn="ctr">
              <a:solidFill>
                <a:srgbClr val="6600FF"/>
              </a:solidFill>
              <a:prstDash val="sysDash"/>
              <a:headEnd type="none"/>
              <a:tailEnd type="none"/>
            </a:ln>
            <a:effectLst/>
          </p:spPr>
        </p:cxnSp>
        <p:cxnSp>
          <p:nvCxnSpPr>
            <p:cNvPr id="20739" name="直線コネクタ 20738">
              <a:extLst>
                <a:ext uri="{FF2B5EF4-FFF2-40B4-BE49-F238E27FC236}">
                  <a16:creationId xmlns:a16="http://schemas.microsoft.com/office/drawing/2014/main" id="{6C9D0A3B-F318-D802-5D56-CBAF9F5D15A6}"/>
                </a:ext>
              </a:extLst>
            </p:cNvPr>
            <p:cNvCxnSpPr>
              <a:stCxn id="20733" idx="4"/>
              <a:endCxn id="20742" idx="7"/>
            </p:cNvCxnSpPr>
            <p:nvPr/>
          </p:nvCxnSpPr>
          <p:spPr bwMode="auto">
            <a:xfrm flipH="1">
              <a:off x="3571864" y="5015096"/>
              <a:ext cx="133350" cy="225669"/>
            </a:xfrm>
            <a:prstGeom prst="line">
              <a:avLst/>
            </a:prstGeom>
            <a:noFill/>
            <a:ln w="31750" cap="flat" cmpd="sng" algn="ctr">
              <a:solidFill>
                <a:srgbClr val="6600FF"/>
              </a:solidFill>
              <a:prstDash val="sysDash"/>
              <a:headEnd type="none"/>
              <a:tailEnd type="none"/>
            </a:ln>
            <a:effectLst/>
          </p:spPr>
        </p:cxnSp>
        <p:cxnSp>
          <p:nvCxnSpPr>
            <p:cNvPr id="20740" name="直線コネクタ 20739">
              <a:extLst>
                <a:ext uri="{FF2B5EF4-FFF2-40B4-BE49-F238E27FC236}">
                  <a16:creationId xmlns:a16="http://schemas.microsoft.com/office/drawing/2014/main" id="{1B8571E5-8189-1B66-DFB2-37537F79F5BC}"/>
                </a:ext>
              </a:extLst>
            </p:cNvPr>
            <p:cNvCxnSpPr>
              <a:stCxn id="20731" idx="4"/>
              <a:endCxn id="20737" idx="0"/>
            </p:cNvCxnSpPr>
            <p:nvPr/>
          </p:nvCxnSpPr>
          <p:spPr bwMode="auto">
            <a:xfrm>
              <a:off x="3968982" y="5522119"/>
              <a:ext cx="0" cy="71803"/>
            </a:xfrm>
            <a:prstGeom prst="line">
              <a:avLst/>
            </a:prstGeom>
            <a:noFill/>
            <a:ln w="31750" cap="flat" cmpd="sng" algn="ctr">
              <a:solidFill>
                <a:srgbClr val="6600FF"/>
              </a:solidFill>
              <a:prstDash val="sysDash"/>
              <a:headEnd type="none"/>
              <a:tailEnd type="none"/>
            </a:ln>
            <a:effectLst/>
          </p:spPr>
        </p:cxnSp>
        <p:cxnSp>
          <p:nvCxnSpPr>
            <p:cNvPr id="20741" name="直線コネクタ 20740">
              <a:extLst>
                <a:ext uri="{FF2B5EF4-FFF2-40B4-BE49-F238E27FC236}">
                  <a16:creationId xmlns:a16="http://schemas.microsoft.com/office/drawing/2014/main" id="{1F71B95D-6117-816A-9751-75D77012FA94}"/>
                </a:ext>
              </a:extLst>
            </p:cNvPr>
            <p:cNvCxnSpPr/>
            <p:nvPr/>
          </p:nvCxnSpPr>
          <p:spPr bwMode="auto">
            <a:xfrm flipH="1">
              <a:off x="3447306" y="5507465"/>
              <a:ext cx="0" cy="961292"/>
            </a:xfrm>
            <a:prstGeom prst="line">
              <a:avLst/>
            </a:prstGeom>
            <a:noFill/>
            <a:ln w="31750" cap="flat" cmpd="sng" algn="ctr">
              <a:solidFill>
                <a:sysClr val="windowText" lastClr="000000"/>
              </a:solidFill>
              <a:prstDash val="solid"/>
              <a:headEnd type="none"/>
              <a:tailEnd type="none"/>
            </a:ln>
            <a:effectLst/>
          </p:spPr>
        </p:cxnSp>
        <p:sp>
          <p:nvSpPr>
            <p:cNvPr id="20742" name="円/楕円 70">
              <a:extLst>
                <a:ext uri="{FF2B5EF4-FFF2-40B4-BE49-F238E27FC236}">
                  <a16:creationId xmlns:a16="http://schemas.microsoft.com/office/drawing/2014/main" id="{AB7293C5-BC85-1CCD-5767-465822001578}"/>
                </a:ext>
              </a:extLst>
            </p:cNvPr>
            <p:cNvSpPr/>
            <p:nvPr/>
          </p:nvSpPr>
          <p:spPr bwMode="auto">
            <a:xfrm>
              <a:off x="3265598" y="5192407"/>
              <a:ext cx="359019" cy="332643"/>
            </a:xfrm>
            <a:prstGeom prst="ellipse">
              <a:avLst/>
            </a:prstGeom>
            <a:solidFill>
              <a:sysClr val="window" lastClr="FFFFFF"/>
            </a:solidFill>
            <a:ln w="31750" cap="flat" cmpd="sng" algn="ctr">
              <a:solidFill>
                <a:sysClr val="windowText" lastClr="000000"/>
              </a:solidFill>
              <a:prstDash val="solid"/>
              <a:headEnd type="arrow"/>
              <a:tailEnd type="arrow"/>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0743" name="円/楕円 58">
              <a:extLst>
                <a:ext uri="{FF2B5EF4-FFF2-40B4-BE49-F238E27FC236}">
                  <a16:creationId xmlns:a16="http://schemas.microsoft.com/office/drawing/2014/main" id="{9C52EF08-47CD-336C-B3B8-51F1FD6AC1B2}"/>
                </a:ext>
              </a:extLst>
            </p:cNvPr>
            <p:cNvSpPr/>
            <p:nvPr/>
          </p:nvSpPr>
          <p:spPr bwMode="auto">
            <a:xfrm>
              <a:off x="3354987" y="6319288"/>
              <a:ext cx="764931" cy="332642"/>
            </a:xfrm>
            <a:prstGeom prst="ellipse">
              <a:avLst/>
            </a:prstGeom>
            <a:solidFill>
              <a:srgbClr val="0000FF"/>
            </a:solidFill>
            <a:ln w="31750" cap="flat" cmpd="sng" algn="ctr">
              <a:solidFill>
                <a:srgbClr val="0000FF"/>
              </a:solidFill>
              <a:prstDash val="solid"/>
              <a:headEnd type="arrow"/>
              <a:tailEnd type="arrow"/>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0744" name="テキスト ボックス 84">
              <a:extLst>
                <a:ext uri="{FF2B5EF4-FFF2-40B4-BE49-F238E27FC236}">
                  <a16:creationId xmlns:a16="http://schemas.microsoft.com/office/drawing/2014/main" id="{9164E1A7-B8B6-FF26-DFE4-922FF32B5E70}"/>
                </a:ext>
              </a:extLst>
            </p:cNvPr>
            <p:cNvSpPr txBox="1">
              <a:spLocks noChangeArrowheads="1"/>
            </p:cNvSpPr>
            <p:nvPr/>
          </p:nvSpPr>
          <p:spPr bwMode="auto">
            <a:xfrm>
              <a:off x="2396473" y="5237834"/>
              <a:ext cx="912197" cy="32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1" lang="ja-JP" altLang="en-US" sz="10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ＪＲ難波</a:t>
              </a:r>
            </a:p>
          </p:txBody>
        </p:sp>
        <p:sp>
          <p:nvSpPr>
            <p:cNvPr id="20745" name="四角形吹き出し 2">
              <a:extLst>
                <a:ext uri="{FF2B5EF4-FFF2-40B4-BE49-F238E27FC236}">
                  <a16:creationId xmlns:a16="http://schemas.microsoft.com/office/drawing/2014/main" id="{000C325A-5B7E-C495-49AF-7AF981D51B72}"/>
                </a:ext>
              </a:extLst>
            </p:cNvPr>
            <p:cNvSpPr/>
            <p:nvPr/>
          </p:nvSpPr>
          <p:spPr>
            <a:xfrm>
              <a:off x="5097110" y="1175267"/>
              <a:ext cx="1293111" cy="470094"/>
            </a:xfrm>
            <a:prstGeom prst="wedgeRectCallout">
              <a:avLst>
                <a:gd name="adj1" fmla="val -41328"/>
                <a:gd name="adj2" fmla="val 148721"/>
              </a:avLst>
            </a:prstGeom>
            <a:solidFill>
              <a:srgbClr val="00B050"/>
            </a:solidFill>
            <a:ln w="19050" cap="flat" cmpd="sng" algn="ctr">
              <a:solidFill>
                <a:srgbClr val="00B050"/>
              </a:solidFill>
              <a:prstDash val="solid"/>
            </a:ln>
            <a:effectLst/>
          </p:spPr>
          <p:txBody>
            <a:bodyPr wrap="square" lIns="36000" tIns="0" rIns="36000" bIns="36000" rtlCol="0" anchor="ctr">
              <a:spAutoFit/>
            </a:bodyPr>
            <a:lstStyle/>
            <a:p>
              <a:pPr marL="0" marR="0" lvl="0" indent="0" algn="ctr" defTabSz="914400" eaLnBrk="1" fontAlgn="auto" latinLnBrk="0" hangingPunct="1">
                <a:lnSpc>
                  <a:spcPts val="2800"/>
                </a:lnSpc>
                <a:spcBef>
                  <a:spcPts val="0"/>
                </a:spcBef>
                <a:spcAft>
                  <a:spcPts val="0"/>
                </a:spcAft>
                <a:buClrTx/>
                <a:buSzTx/>
                <a:buFontTx/>
                <a:buNone/>
                <a:tabLst/>
                <a:defRPr/>
              </a:pPr>
              <a:r>
                <a:rPr kumimoji="1" lang="ja-JP" altLang="en-US" sz="1400"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新大阪駅</a:t>
              </a:r>
            </a:p>
          </p:txBody>
        </p:sp>
        <p:sp>
          <p:nvSpPr>
            <p:cNvPr id="20746" name="四角形吹き出し 72">
              <a:extLst>
                <a:ext uri="{FF2B5EF4-FFF2-40B4-BE49-F238E27FC236}">
                  <a16:creationId xmlns:a16="http://schemas.microsoft.com/office/drawing/2014/main" id="{690A32E0-145D-189A-7833-F3788B209D42}"/>
                </a:ext>
              </a:extLst>
            </p:cNvPr>
            <p:cNvSpPr/>
            <p:nvPr/>
          </p:nvSpPr>
          <p:spPr>
            <a:xfrm>
              <a:off x="4676009" y="6016500"/>
              <a:ext cx="1662349" cy="470094"/>
            </a:xfrm>
            <a:prstGeom prst="wedgeRectCallout">
              <a:avLst>
                <a:gd name="adj1" fmla="val -82884"/>
                <a:gd name="adj2" fmla="val 48135"/>
              </a:avLst>
            </a:prstGeom>
            <a:solidFill>
              <a:srgbClr val="0000FF"/>
            </a:solidFill>
            <a:ln w="19050" cap="flat" cmpd="sng" algn="ctr">
              <a:solidFill>
                <a:srgbClr val="0000FF"/>
              </a:solidFill>
              <a:prstDash val="solid"/>
            </a:ln>
            <a:effectLst/>
          </p:spPr>
          <p:txBody>
            <a:bodyPr wrap="square" lIns="36000" tIns="0" rIns="36000" bIns="36000" rtlCol="0" anchor="ctr">
              <a:spAutoFit/>
            </a:bodyPr>
            <a:lstStyle/>
            <a:p>
              <a:pPr marL="0" marR="0" lvl="0" indent="0" algn="ctr" defTabSz="914400" eaLnBrk="1" fontAlgn="auto" latinLnBrk="0" hangingPunct="1">
                <a:lnSpc>
                  <a:spcPts val="2800"/>
                </a:lnSpc>
                <a:spcBef>
                  <a:spcPts val="0"/>
                </a:spcBef>
                <a:spcAft>
                  <a:spcPts val="0"/>
                </a:spcAft>
                <a:buClrTx/>
                <a:buSzTx/>
                <a:buFontTx/>
                <a:buNone/>
                <a:tabLst/>
                <a:defRPr/>
              </a:pPr>
              <a:r>
                <a:rPr kumimoji="1" lang="ja-JP" altLang="en-US" sz="1400"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関西国際空港</a:t>
              </a:r>
            </a:p>
          </p:txBody>
        </p:sp>
        <p:sp>
          <p:nvSpPr>
            <p:cNvPr id="20747" name="テキスト ボックス 26">
              <a:extLst>
                <a:ext uri="{FF2B5EF4-FFF2-40B4-BE49-F238E27FC236}">
                  <a16:creationId xmlns:a16="http://schemas.microsoft.com/office/drawing/2014/main" id="{7B3CE833-7D9A-8DEA-69A6-603BB1C7F24C}"/>
                </a:ext>
              </a:extLst>
            </p:cNvPr>
            <p:cNvSpPr txBox="1">
              <a:spLocks noChangeArrowheads="1"/>
            </p:cNvSpPr>
            <p:nvPr/>
          </p:nvSpPr>
          <p:spPr bwMode="auto">
            <a:xfrm>
              <a:off x="3953108" y="3985759"/>
              <a:ext cx="296284" cy="1015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36000" tIns="36000" rIns="36000" bIns="3600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1" lang="ja-JP" altLang="en-US" sz="1000" b="1" i="0" u="none" strike="noStrike" kern="0" cap="none" spc="0" normalizeH="0" baseline="0" noProof="0" dirty="0">
                  <a:ln>
                    <a:noFill/>
                  </a:ln>
                  <a:solidFill>
                    <a:srgbClr val="0000FF"/>
                  </a:solidFill>
                  <a:effectLst/>
                  <a:uLnTx/>
                  <a:uFillTx/>
                  <a:latin typeface="メイリオ" panose="020B0604030504040204" pitchFamily="50" charset="-128"/>
                  <a:ea typeface="メイリオ" panose="020B0604030504040204" pitchFamily="50" charset="-128"/>
                </a:rPr>
                <a:t>なにわ筋線</a:t>
              </a:r>
              <a:endParaRPr kumimoji="1" lang="en-US" altLang="ja-JP" sz="1000" b="1" i="0" u="none" strike="noStrike" kern="0" cap="none" spc="0" normalizeH="0" baseline="0" noProof="0" dirty="0">
                <a:ln>
                  <a:noFill/>
                </a:ln>
                <a:solidFill>
                  <a:srgbClr val="0000FF"/>
                </a:solidFill>
                <a:effectLst/>
                <a:uLnTx/>
                <a:uFillTx/>
                <a:latin typeface="メイリオ" panose="020B0604030504040204" pitchFamily="50" charset="-128"/>
                <a:ea typeface="メイリオ" panose="020B0604030504040204" pitchFamily="50" charset="-128"/>
              </a:endParaRPr>
            </a:p>
          </p:txBody>
        </p:sp>
        <p:sp>
          <p:nvSpPr>
            <p:cNvPr id="20748" name="四角形吹き出し 67">
              <a:extLst>
                <a:ext uri="{FF2B5EF4-FFF2-40B4-BE49-F238E27FC236}">
                  <a16:creationId xmlns:a16="http://schemas.microsoft.com/office/drawing/2014/main" id="{71BEB2BF-27EB-0C3F-59FA-73BCABF2CCE0}"/>
                </a:ext>
              </a:extLst>
            </p:cNvPr>
            <p:cNvSpPr/>
            <p:nvPr/>
          </p:nvSpPr>
          <p:spPr bwMode="auto">
            <a:xfrm>
              <a:off x="3104688" y="1995022"/>
              <a:ext cx="1168749" cy="353877"/>
            </a:xfrm>
            <a:prstGeom prst="wedgeRectCallout">
              <a:avLst>
                <a:gd name="adj1" fmla="val 93577"/>
                <a:gd name="adj2" fmla="val 66006"/>
              </a:avLst>
            </a:prstGeom>
            <a:solidFill>
              <a:sysClr val="window" lastClr="FFFFFF"/>
            </a:solidFill>
            <a:ln w="9525" cap="flat" cmpd="sng" algn="ctr">
              <a:solidFill>
                <a:srgbClr val="FF0000"/>
              </a:solidFill>
              <a:prstDash val="solid"/>
            </a:ln>
            <a:effectLst/>
          </p:spPr>
          <p:txBody>
            <a:bodyPr wrap="square" lIns="36000" tIns="72000" rIns="36000" bIns="3600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000" b="1" i="0" u="none" strike="noStrike" kern="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新大阪連絡線</a:t>
              </a:r>
            </a:p>
          </p:txBody>
        </p:sp>
      </p:grpSp>
      <p:sp>
        <p:nvSpPr>
          <p:cNvPr id="20749" name="テキスト ボックス 20748">
            <a:extLst>
              <a:ext uri="{FF2B5EF4-FFF2-40B4-BE49-F238E27FC236}">
                <a16:creationId xmlns:a16="http://schemas.microsoft.com/office/drawing/2014/main" id="{646344FC-2308-1D05-2812-B7F9911DAFE5}"/>
              </a:ext>
            </a:extLst>
          </p:cNvPr>
          <p:cNvSpPr txBox="1"/>
          <p:nvPr/>
        </p:nvSpPr>
        <p:spPr>
          <a:xfrm>
            <a:off x="8648054" y="127526"/>
            <a:ext cx="1354366" cy="307777"/>
          </a:xfrm>
          <a:prstGeom prst="rect">
            <a:avLst/>
          </a:prstGeom>
          <a:noFill/>
        </p:spPr>
        <p:txBody>
          <a:bodyPr wrap="square" rtlCol="0">
            <a:spAutoFit/>
          </a:bodyPr>
          <a:lstStyle/>
          <a:p>
            <a:r>
              <a:rPr kumimoji="1" lang="ja-JP" altLang="en-US" sz="1400" dirty="0">
                <a:solidFill>
                  <a:schemeClr val="bg1"/>
                </a:solidFill>
              </a:rPr>
              <a:t>（阪急電鉄）</a:t>
            </a:r>
          </a:p>
        </p:txBody>
      </p:sp>
      <p:sp>
        <p:nvSpPr>
          <p:cNvPr id="20751" name="テキスト ボックス 20750">
            <a:extLst>
              <a:ext uri="{FF2B5EF4-FFF2-40B4-BE49-F238E27FC236}">
                <a16:creationId xmlns:a16="http://schemas.microsoft.com/office/drawing/2014/main" id="{80A23008-98C7-9008-0B96-FFF2C178D148}"/>
              </a:ext>
            </a:extLst>
          </p:cNvPr>
          <p:cNvSpPr txBox="1"/>
          <p:nvPr/>
        </p:nvSpPr>
        <p:spPr>
          <a:xfrm>
            <a:off x="79527" y="40977"/>
            <a:ext cx="3543141" cy="276999"/>
          </a:xfrm>
          <a:prstGeom prst="rect">
            <a:avLst/>
          </a:prstGeom>
          <a:noFill/>
          <a:ln>
            <a:solidFill>
              <a:schemeClr val="bg1"/>
            </a:solidFill>
          </a:ln>
        </p:spPr>
        <p:txBody>
          <a:bodyPr wrap="square" lIns="0" tIns="0" rIns="0" bIns="0" rtlCol="0">
            <a:spAutoFit/>
          </a:bodyPr>
          <a:lstStyle/>
          <a:p>
            <a:r>
              <a:rPr kumimoji="1" lang="ja-JP" altLang="en-US" sz="1800" b="1" dirty="0">
                <a:solidFill>
                  <a:schemeClr val="bg1"/>
                </a:solidFill>
              </a:rPr>
              <a:t>（２）十三駅エリアのまちづくり</a:t>
            </a:r>
            <a:endParaRPr kumimoji="1" lang="en-US" altLang="ja-JP" sz="1800" b="1" dirty="0">
              <a:solidFill>
                <a:schemeClr val="bg1"/>
              </a:solidFill>
            </a:endParaRPr>
          </a:p>
        </p:txBody>
      </p:sp>
    </p:spTree>
    <p:extLst>
      <p:ext uri="{BB962C8B-B14F-4D97-AF65-F5344CB8AC3E}">
        <p14:creationId xmlns:p14="http://schemas.microsoft.com/office/powerpoint/2010/main" val="14072078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図 34">
            <a:extLst>
              <a:ext uri="{FF2B5EF4-FFF2-40B4-BE49-F238E27FC236}">
                <a16:creationId xmlns:a16="http://schemas.microsoft.com/office/drawing/2014/main" id="{A1DCBC7C-BD9D-B160-7241-6F4836FEA7A1}"/>
              </a:ext>
            </a:extLst>
          </p:cNvPr>
          <p:cNvPicPr>
            <a:picLocks noChangeAspect="1"/>
          </p:cNvPicPr>
          <p:nvPr/>
        </p:nvPicPr>
        <p:blipFill rotWithShape="1">
          <a:blip r:embed="rId2"/>
          <a:srcRect l="8656" t="9950" r="19309" b="23220"/>
          <a:stretch/>
        </p:blipFill>
        <p:spPr>
          <a:xfrm>
            <a:off x="4894473" y="757024"/>
            <a:ext cx="4666985" cy="5562120"/>
          </a:xfrm>
          <a:prstGeom prst="rect">
            <a:avLst/>
          </a:prstGeom>
        </p:spPr>
      </p:pic>
      <p:sp>
        <p:nvSpPr>
          <p:cNvPr id="16" name="楕円 15">
            <a:extLst>
              <a:ext uri="{FF2B5EF4-FFF2-40B4-BE49-F238E27FC236}">
                <a16:creationId xmlns:a16="http://schemas.microsoft.com/office/drawing/2014/main" id="{13B273F3-CA2B-19FF-5AB5-1FB6FCDC7AE0}"/>
              </a:ext>
            </a:extLst>
          </p:cNvPr>
          <p:cNvSpPr/>
          <p:nvPr/>
        </p:nvSpPr>
        <p:spPr>
          <a:xfrm rot="4497041">
            <a:off x="4091128" y="1391978"/>
            <a:ext cx="6590965" cy="4617371"/>
          </a:xfrm>
          <a:prstGeom prst="ellipse">
            <a:avLst/>
          </a:prstGeom>
          <a:solidFill>
            <a:srgbClr val="FF0000">
              <a:alpha val="5098"/>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DC6E3594-187B-21D2-0FB9-0C370A3F2F2C}"/>
              </a:ext>
            </a:extLst>
          </p:cNvPr>
          <p:cNvSpPr txBox="1"/>
          <p:nvPr/>
        </p:nvSpPr>
        <p:spPr>
          <a:xfrm>
            <a:off x="0" y="0"/>
            <a:ext cx="9906000" cy="400110"/>
          </a:xfrm>
          <a:prstGeom prst="rect">
            <a:avLst/>
          </a:prstGeom>
          <a:solidFill>
            <a:schemeClr val="accent2">
              <a:lumMod val="75000"/>
            </a:schemeClr>
          </a:solidFill>
        </p:spPr>
        <p:txBody>
          <a:bodyPr wrap="square" rtlCol="0">
            <a:spAutoFit/>
          </a:bodyPr>
          <a:lstStyle/>
          <a:p>
            <a:pPr algn="ctr"/>
            <a:r>
              <a:rPr kumimoji="1" lang="ja-JP" altLang="en-US" sz="2000" b="1" dirty="0">
                <a:solidFill>
                  <a:schemeClr val="bg1"/>
                </a:solidFill>
              </a:rPr>
              <a:t>　　　　</a:t>
            </a:r>
            <a:r>
              <a:rPr kumimoji="1" lang="ja-JP" altLang="en-US" sz="2000" dirty="0">
                <a:solidFill>
                  <a:schemeClr val="bg1"/>
                </a:solidFill>
              </a:rPr>
              <a:t>②</a:t>
            </a:r>
            <a:r>
              <a:rPr lang="ja-JP" altLang="en-US" sz="2000" dirty="0">
                <a:solidFill>
                  <a:schemeClr val="bg1"/>
                </a:solidFill>
              </a:rPr>
              <a:t>駅直上プロジェクトの動き</a:t>
            </a:r>
            <a:endParaRPr kumimoji="1" lang="ja-JP" altLang="en-US" sz="2000" dirty="0">
              <a:solidFill>
                <a:schemeClr val="bg1"/>
              </a:solidFill>
            </a:endParaRPr>
          </a:p>
        </p:txBody>
      </p:sp>
      <p:sp>
        <p:nvSpPr>
          <p:cNvPr id="8" name="テキスト ボックス 7">
            <a:extLst>
              <a:ext uri="{FF2B5EF4-FFF2-40B4-BE49-F238E27FC236}">
                <a16:creationId xmlns:a16="http://schemas.microsoft.com/office/drawing/2014/main" id="{B139FD6E-85D3-4112-6F1C-AAEB0309FB54}"/>
              </a:ext>
            </a:extLst>
          </p:cNvPr>
          <p:cNvSpPr txBox="1"/>
          <p:nvPr/>
        </p:nvSpPr>
        <p:spPr>
          <a:xfrm>
            <a:off x="89507" y="749533"/>
            <a:ext cx="4752024" cy="3594821"/>
          </a:xfrm>
          <a:prstGeom prst="rect">
            <a:avLst/>
          </a:prstGeom>
          <a:solidFill>
            <a:schemeClr val="accent4">
              <a:lumMod val="40000"/>
              <a:lumOff val="60000"/>
            </a:schemeClr>
          </a:solidFill>
        </p:spPr>
        <p:txBody>
          <a:bodyPr wrap="square" lIns="0" tIns="36000" rIns="0" bIns="36000" rtlCol="0">
            <a:spAutoFit/>
          </a:bodyPr>
          <a:lstStyle/>
          <a:p>
            <a:pPr>
              <a:lnSpc>
                <a:spcPts val="2300"/>
              </a:lnSpc>
              <a:buClr>
                <a:schemeClr val="tx1"/>
              </a:buClr>
            </a:pPr>
            <a:r>
              <a:rPr lang="en-US" altLang="ja-JP" sz="1600" b="1" dirty="0"/>
              <a:t>【</a:t>
            </a:r>
            <a:r>
              <a:rPr lang="ja-JP" altLang="en-US" sz="1600" b="1" dirty="0"/>
              <a:t>新駅・駅直上プロジェクトについて</a:t>
            </a:r>
            <a:r>
              <a:rPr lang="en-US" altLang="ja-JP" sz="1600" b="1" dirty="0"/>
              <a:t>】</a:t>
            </a:r>
          </a:p>
          <a:p>
            <a:pPr marL="285750" indent="-285750">
              <a:lnSpc>
                <a:spcPts val="2300"/>
              </a:lnSpc>
              <a:buClr>
                <a:schemeClr val="tx1"/>
              </a:buClr>
              <a:buFont typeface="Wingdings" panose="05000000000000000000" pitchFamily="2" charset="2"/>
              <a:buChar char="n"/>
            </a:pPr>
            <a:r>
              <a:rPr lang="ja-JP" altLang="en-US" sz="1600" b="1" u="sng" dirty="0"/>
              <a:t>連絡線の十三新駅は、既存駅北側（神戸線、宝塚線との間）の当社用地内で整備する計画を進める。</a:t>
            </a:r>
            <a:endParaRPr lang="en-US" altLang="ja-JP" sz="1600" b="1" u="sng" dirty="0"/>
          </a:p>
          <a:p>
            <a:pPr marL="285750" indent="-285750">
              <a:lnSpc>
                <a:spcPts val="2300"/>
              </a:lnSpc>
              <a:buClr>
                <a:schemeClr val="tx1"/>
              </a:buClr>
              <a:buFont typeface="Wingdings" panose="05000000000000000000" pitchFamily="2" charset="2"/>
              <a:buChar char="n"/>
            </a:pPr>
            <a:r>
              <a:rPr lang="ja-JP" altLang="en-US" sz="1600" b="1" u="sng" dirty="0"/>
              <a:t>世界・日本の各地とつながるまちの新たな玄関口として、駅からまちに降り立つ空間の魅力を高め、まちの価値向上を図る</a:t>
            </a:r>
            <a:r>
              <a:rPr lang="ja-JP" altLang="en-US" sz="1600" dirty="0"/>
              <a:t>。</a:t>
            </a:r>
            <a:endParaRPr lang="en-US" altLang="ja-JP" sz="1600" dirty="0"/>
          </a:p>
          <a:p>
            <a:pPr marL="742950" lvl="1" indent="-285750">
              <a:lnSpc>
                <a:spcPts val="2300"/>
              </a:lnSpc>
              <a:buClr>
                <a:schemeClr val="tx1"/>
              </a:buClr>
              <a:buFont typeface="Wingdings" panose="05000000000000000000" pitchFamily="2" charset="2"/>
              <a:buChar char="Ø"/>
            </a:pPr>
            <a:r>
              <a:rPr lang="ja-JP" altLang="en-US" sz="1600" dirty="0"/>
              <a:t>駅出入口の位置の検討</a:t>
            </a:r>
            <a:endParaRPr lang="en-US" altLang="ja-JP" sz="1600" dirty="0"/>
          </a:p>
          <a:p>
            <a:pPr marL="742950" lvl="1" indent="-285750">
              <a:lnSpc>
                <a:spcPts val="2300"/>
              </a:lnSpc>
              <a:buClr>
                <a:schemeClr val="tx1"/>
              </a:buClr>
              <a:buFont typeface="Wingdings" panose="05000000000000000000" pitchFamily="2" charset="2"/>
              <a:buChar char="Ø"/>
            </a:pPr>
            <a:r>
              <a:rPr lang="ja-JP" altLang="en-US" sz="1600" dirty="0"/>
              <a:t>改札－コンコース－まちへの空間づくり</a:t>
            </a:r>
            <a:endParaRPr lang="en-US" altLang="ja-JP" sz="1600" dirty="0"/>
          </a:p>
          <a:p>
            <a:pPr marL="285750" indent="-285750">
              <a:lnSpc>
                <a:spcPts val="2300"/>
              </a:lnSpc>
              <a:buClr>
                <a:schemeClr val="tx1"/>
              </a:buClr>
              <a:buFont typeface="Wingdings" panose="05000000000000000000" pitchFamily="2" charset="2"/>
              <a:buChar char="n"/>
            </a:pPr>
            <a:r>
              <a:rPr lang="ja-JP" altLang="en-US" sz="1600" dirty="0"/>
              <a:t>新駅の直上には、</a:t>
            </a:r>
            <a:r>
              <a:rPr lang="ja-JP" altLang="en-US" sz="1600" b="1" u="sng" dirty="0"/>
              <a:t>駅直結の強みを活かして、キーコンテンツとなる機能導入を図り、十三駅エリアの目的地化をめざす</a:t>
            </a:r>
            <a:endParaRPr lang="en-US" altLang="ja-JP" sz="1600" b="1" u="sng" dirty="0"/>
          </a:p>
        </p:txBody>
      </p:sp>
      <p:sp>
        <p:nvSpPr>
          <p:cNvPr id="6" name="楕円 5">
            <a:extLst>
              <a:ext uri="{FF2B5EF4-FFF2-40B4-BE49-F238E27FC236}">
                <a16:creationId xmlns:a16="http://schemas.microsoft.com/office/drawing/2014/main" id="{0007BCA0-46E1-98B6-56C7-6C33FADB6C65}"/>
              </a:ext>
            </a:extLst>
          </p:cNvPr>
          <p:cNvSpPr/>
          <p:nvPr/>
        </p:nvSpPr>
        <p:spPr>
          <a:xfrm rot="19629345">
            <a:off x="7566158" y="5127374"/>
            <a:ext cx="325230" cy="317463"/>
          </a:xfrm>
          <a:prstGeom prst="ellipse">
            <a:avLst/>
          </a:prstGeom>
          <a:solidFill>
            <a:srgbClr val="990033">
              <a:alpha val="30000"/>
            </a:srgbClr>
          </a:solidFill>
          <a:ln w="25400">
            <a:solidFill>
              <a:srgbClr val="99003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a:extLst>
              <a:ext uri="{FF2B5EF4-FFF2-40B4-BE49-F238E27FC236}">
                <a16:creationId xmlns:a16="http://schemas.microsoft.com/office/drawing/2014/main" id="{CAFB6DA6-6C72-B8C5-E0B4-65679D242AEA}"/>
              </a:ext>
            </a:extLst>
          </p:cNvPr>
          <p:cNvSpPr/>
          <p:nvPr/>
        </p:nvSpPr>
        <p:spPr>
          <a:xfrm>
            <a:off x="6745750" y="2248605"/>
            <a:ext cx="299196" cy="460675"/>
          </a:xfrm>
          <a:prstGeom prst="ellipse">
            <a:avLst/>
          </a:prstGeom>
          <a:solidFill>
            <a:srgbClr val="990033">
              <a:alpha val="30000"/>
            </a:srgbClr>
          </a:solidFill>
          <a:ln w="25400">
            <a:solidFill>
              <a:srgbClr val="99003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CAFB6DA6-6C72-B8C5-E0B4-65679D242AEA}"/>
              </a:ext>
            </a:extLst>
          </p:cNvPr>
          <p:cNvSpPr/>
          <p:nvPr/>
        </p:nvSpPr>
        <p:spPr>
          <a:xfrm rot="20769069">
            <a:off x="6183261" y="1191600"/>
            <a:ext cx="665669" cy="461229"/>
          </a:xfrm>
          <a:prstGeom prst="ellipse">
            <a:avLst/>
          </a:prstGeom>
          <a:solidFill>
            <a:srgbClr val="990033">
              <a:alpha val="30000"/>
            </a:srgbClr>
          </a:solidFill>
          <a:ln w="25400">
            <a:solidFill>
              <a:srgbClr val="99003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46" name="直線矢印コネクタ 45"/>
          <p:cNvCxnSpPr>
            <a:cxnSpLocks/>
          </p:cNvCxnSpPr>
          <p:nvPr/>
        </p:nvCxnSpPr>
        <p:spPr>
          <a:xfrm flipH="1" flipV="1">
            <a:off x="6516095" y="1426078"/>
            <a:ext cx="1621927" cy="1817878"/>
          </a:xfrm>
          <a:prstGeom prst="straightConnector1">
            <a:avLst/>
          </a:prstGeom>
          <a:ln w="15875">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50" name="直線矢印コネクタ 49"/>
          <p:cNvCxnSpPr>
            <a:cxnSpLocks/>
          </p:cNvCxnSpPr>
          <p:nvPr/>
        </p:nvCxnSpPr>
        <p:spPr>
          <a:xfrm flipH="1" flipV="1">
            <a:off x="6897811" y="2498135"/>
            <a:ext cx="1240211" cy="742330"/>
          </a:xfrm>
          <a:prstGeom prst="straightConnector1">
            <a:avLst/>
          </a:prstGeom>
          <a:ln w="15875">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59" name="直線矢印コネクタ 58"/>
          <p:cNvCxnSpPr>
            <a:cxnSpLocks/>
          </p:cNvCxnSpPr>
          <p:nvPr/>
        </p:nvCxnSpPr>
        <p:spPr>
          <a:xfrm flipH="1">
            <a:off x="7724408" y="3238032"/>
            <a:ext cx="417373" cy="2057890"/>
          </a:xfrm>
          <a:prstGeom prst="straightConnector1">
            <a:avLst/>
          </a:prstGeom>
          <a:ln w="15875">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263575C9-9CFC-E7B3-8BC2-77E058B68DD5}"/>
              </a:ext>
            </a:extLst>
          </p:cNvPr>
          <p:cNvSpPr/>
          <p:nvPr/>
        </p:nvSpPr>
        <p:spPr>
          <a:xfrm>
            <a:off x="6665181" y="5470252"/>
            <a:ext cx="1195444" cy="231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algn="ctr"/>
            <a:r>
              <a:rPr kumimoji="1" lang="ja-JP" altLang="en-US" sz="1100" b="1" dirty="0">
                <a:solidFill>
                  <a:sysClr val="windowText" lastClr="000000"/>
                </a:solidFill>
                <a:effectLst>
                  <a:glow rad="63500">
                    <a:schemeClr val="bg1"/>
                  </a:glow>
                </a:effectLst>
              </a:rPr>
              <a:t>広場機能など</a:t>
            </a:r>
            <a:endParaRPr kumimoji="1" lang="en-US" altLang="ja-JP" sz="1100" b="1" dirty="0">
              <a:solidFill>
                <a:sysClr val="windowText" lastClr="000000"/>
              </a:solidFill>
              <a:effectLst>
                <a:glow rad="63500">
                  <a:schemeClr val="bg1"/>
                </a:glow>
              </a:effectLst>
            </a:endParaRPr>
          </a:p>
        </p:txBody>
      </p:sp>
      <p:sp>
        <p:nvSpPr>
          <p:cNvPr id="24" name="正方形/長方形 23">
            <a:extLst>
              <a:ext uri="{FF2B5EF4-FFF2-40B4-BE49-F238E27FC236}">
                <a16:creationId xmlns:a16="http://schemas.microsoft.com/office/drawing/2014/main" id="{DD478767-8F49-B1D2-9B82-B4C9918D69C2}"/>
              </a:ext>
            </a:extLst>
          </p:cNvPr>
          <p:cNvSpPr/>
          <p:nvPr/>
        </p:nvSpPr>
        <p:spPr>
          <a:xfrm>
            <a:off x="7881811" y="2884381"/>
            <a:ext cx="1944058" cy="7767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algn="ctr"/>
            <a:r>
              <a:rPr kumimoji="1" lang="ja-JP" altLang="en-US" sz="1600" b="1" dirty="0">
                <a:solidFill>
                  <a:sysClr val="windowText" lastClr="000000"/>
                </a:solidFill>
              </a:rPr>
              <a:t>関連都市開発</a:t>
            </a:r>
            <a:endParaRPr kumimoji="1" lang="en-US" altLang="ja-JP" sz="1600" b="1" dirty="0">
              <a:solidFill>
                <a:sysClr val="windowText" lastClr="000000"/>
              </a:solidFill>
            </a:endParaRPr>
          </a:p>
          <a:p>
            <a:pPr algn="ctr"/>
            <a:r>
              <a:rPr kumimoji="1" lang="ja-JP" altLang="en-US" sz="1600" b="1" dirty="0">
                <a:solidFill>
                  <a:sysClr val="windowText" lastClr="000000"/>
                </a:solidFill>
              </a:rPr>
              <a:t>プロジェクト</a:t>
            </a:r>
            <a:endParaRPr kumimoji="1" lang="en-US" altLang="ja-JP" sz="1600" b="1" dirty="0">
              <a:solidFill>
                <a:sysClr val="windowText" lastClr="000000"/>
              </a:solidFill>
            </a:endParaRPr>
          </a:p>
          <a:p>
            <a:pPr algn="ctr"/>
            <a:r>
              <a:rPr kumimoji="1" lang="ja-JP" altLang="en-US" sz="1600" b="1" dirty="0">
                <a:solidFill>
                  <a:sysClr val="windowText" lastClr="000000"/>
                </a:solidFill>
              </a:rPr>
              <a:t>（駅北側、駅南側）</a:t>
            </a:r>
            <a:endParaRPr kumimoji="1" lang="en-US" altLang="ja-JP" sz="1600" b="1" dirty="0">
              <a:solidFill>
                <a:sysClr val="windowText" lastClr="000000"/>
              </a:solidFill>
            </a:endParaRPr>
          </a:p>
        </p:txBody>
      </p:sp>
      <p:sp>
        <p:nvSpPr>
          <p:cNvPr id="32" name="フリーフォーム: 図形 31">
            <a:extLst>
              <a:ext uri="{FF2B5EF4-FFF2-40B4-BE49-F238E27FC236}">
                <a16:creationId xmlns:a16="http://schemas.microsoft.com/office/drawing/2014/main" id="{EE1CE97F-DF25-2D33-56D7-E46EC706E775}"/>
              </a:ext>
            </a:extLst>
          </p:cNvPr>
          <p:cNvSpPr/>
          <p:nvPr/>
        </p:nvSpPr>
        <p:spPr>
          <a:xfrm>
            <a:off x="7004046" y="3048065"/>
            <a:ext cx="536601" cy="1288568"/>
          </a:xfrm>
          <a:custGeom>
            <a:avLst/>
            <a:gdLst>
              <a:gd name="connsiteX0" fmla="*/ 107156 w 145256"/>
              <a:gd name="connsiteY0" fmla="*/ 400050 h 400050"/>
              <a:gd name="connsiteX1" fmla="*/ 0 w 145256"/>
              <a:gd name="connsiteY1" fmla="*/ 190500 h 400050"/>
              <a:gd name="connsiteX2" fmla="*/ 40481 w 145256"/>
              <a:gd name="connsiteY2" fmla="*/ 157163 h 400050"/>
              <a:gd name="connsiteX3" fmla="*/ 69056 w 145256"/>
              <a:gd name="connsiteY3" fmla="*/ 216694 h 400050"/>
              <a:gd name="connsiteX4" fmla="*/ 61912 w 145256"/>
              <a:gd name="connsiteY4" fmla="*/ 121444 h 400050"/>
              <a:gd name="connsiteX5" fmla="*/ 88106 w 145256"/>
              <a:gd name="connsiteY5" fmla="*/ 0 h 400050"/>
              <a:gd name="connsiteX6" fmla="*/ 145256 w 145256"/>
              <a:gd name="connsiteY6" fmla="*/ 14288 h 400050"/>
              <a:gd name="connsiteX7" fmla="*/ 121443 w 145256"/>
              <a:gd name="connsiteY7" fmla="*/ 109538 h 400050"/>
              <a:gd name="connsiteX8" fmla="*/ 126206 w 145256"/>
              <a:gd name="connsiteY8" fmla="*/ 202407 h 400050"/>
              <a:gd name="connsiteX9" fmla="*/ 135731 w 145256"/>
              <a:gd name="connsiteY9" fmla="*/ 304800 h 400050"/>
              <a:gd name="connsiteX10" fmla="*/ 121443 w 145256"/>
              <a:gd name="connsiteY10" fmla="*/ 321469 h 400050"/>
              <a:gd name="connsiteX11" fmla="*/ 107156 w 145256"/>
              <a:gd name="connsiteY11" fmla="*/ 400050 h 400050"/>
              <a:gd name="connsiteX0" fmla="*/ 107156 w 159543"/>
              <a:gd name="connsiteY0" fmla="*/ 400050 h 400050"/>
              <a:gd name="connsiteX1" fmla="*/ 0 w 159543"/>
              <a:gd name="connsiteY1" fmla="*/ 190500 h 400050"/>
              <a:gd name="connsiteX2" fmla="*/ 40481 w 159543"/>
              <a:gd name="connsiteY2" fmla="*/ 157163 h 400050"/>
              <a:gd name="connsiteX3" fmla="*/ 69056 w 159543"/>
              <a:gd name="connsiteY3" fmla="*/ 216694 h 400050"/>
              <a:gd name="connsiteX4" fmla="*/ 61912 w 159543"/>
              <a:gd name="connsiteY4" fmla="*/ 121444 h 400050"/>
              <a:gd name="connsiteX5" fmla="*/ 88106 w 159543"/>
              <a:gd name="connsiteY5" fmla="*/ 0 h 400050"/>
              <a:gd name="connsiteX6" fmla="*/ 145256 w 159543"/>
              <a:gd name="connsiteY6" fmla="*/ 14288 h 400050"/>
              <a:gd name="connsiteX7" fmla="*/ 121443 w 159543"/>
              <a:gd name="connsiteY7" fmla="*/ 109538 h 400050"/>
              <a:gd name="connsiteX8" fmla="*/ 126206 w 159543"/>
              <a:gd name="connsiteY8" fmla="*/ 202407 h 400050"/>
              <a:gd name="connsiteX9" fmla="*/ 135731 w 159543"/>
              <a:gd name="connsiteY9" fmla="*/ 304800 h 400050"/>
              <a:gd name="connsiteX10" fmla="*/ 159543 w 159543"/>
              <a:gd name="connsiteY10" fmla="*/ 373857 h 400050"/>
              <a:gd name="connsiteX11" fmla="*/ 107156 w 159543"/>
              <a:gd name="connsiteY11" fmla="*/ 400050 h 400050"/>
              <a:gd name="connsiteX0" fmla="*/ 107156 w 152399"/>
              <a:gd name="connsiteY0" fmla="*/ 400050 h 400050"/>
              <a:gd name="connsiteX1" fmla="*/ 0 w 152399"/>
              <a:gd name="connsiteY1" fmla="*/ 190500 h 400050"/>
              <a:gd name="connsiteX2" fmla="*/ 40481 w 152399"/>
              <a:gd name="connsiteY2" fmla="*/ 157163 h 400050"/>
              <a:gd name="connsiteX3" fmla="*/ 69056 w 152399"/>
              <a:gd name="connsiteY3" fmla="*/ 216694 h 400050"/>
              <a:gd name="connsiteX4" fmla="*/ 61912 w 152399"/>
              <a:gd name="connsiteY4" fmla="*/ 121444 h 400050"/>
              <a:gd name="connsiteX5" fmla="*/ 88106 w 152399"/>
              <a:gd name="connsiteY5" fmla="*/ 0 h 400050"/>
              <a:gd name="connsiteX6" fmla="*/ 145256 w 152399"/>
              <a:gd name="connsiteY6" fmla="*/ 14288 h 400050"/>
              <a:gd name="connsiteX7" fmla="*/ 121443 w 152399"/>
              <a:gd name="connsiteY7" fmla="*/ 109538 h 400050"/>
              <a:gd name="connsiteX8" fmla="*/ 126206 w 152399"/>
              <a:gd name="connsiteY8" fmla="*/ 202407 h 400050"/>
              <a:gd name="connsiteX9" fmla="*/ 135731 w 152399"/>
              <a:gd name="connsiteY9" fmla="*/ 304800 h 400050"/>
              <a:gd name="connsiteX10" fmla="*/ 152399 w 152399"/>
              <a:gd name="connsiteY10" fmla="*/ 371475 h 400050"/>
              <a:gd name="connsiteX11" fmla="*/ 107156 w 152399"/>
              <a:gd name="connsiteY11" fmla="*/ 400050 h 400050"/>
              <a:gd name="connsiteX0" fmla="*/ 107156 w 170506"/>
              <a:gd name="connsiteY0" fmla="*/ 400050 h 413724"/>
              <a:gd name="connsiteX1" fmla="*/ 0 w 170506"/>
              <a:gd name="connsiteY1" fmla="*/ 190500 h 413724"/>
              <a:gd name="connsiteX2" fmla="*/ 40481 w 170506"/>
              <a:gd name="connsiteY2" fmla="*/ 157163 h 413724"/>
              <a:gd name="connsiteX3" fmla="*/ 69056 w 170506"/>
              <a:gd name="connsiteY3" fmla="*/ 216694 h 413724"/>
              <a:gd name="connsiteX4" fmla="*/ 61912 w 170506"/>
              <a:gd name="connsiteY4" fmla="*/ 121444 h 413724"/>
              <a:gd name="connsiteX5" fmla="*/ 88106 w 170506"/>
              <a:gd name="connsiteY5" fmla="*/ 0 h 413724"/>
              <a:gd name="connsiteX6" fmla="*/ 145256 w 170506"/>
              <a:gd name="connsiteY6" fmla="*/ 14288 h 413724"/>
              <a:gd name="connsiteX7" fmla="*/ 121443 w 170506"/>
              <a:gd name="connsiteY7" fmla="*/ 109538 h 413724"/>
              <a:gd name="connsiteX8" fmla="*/ 126206 w 170506"/>
              <a:gd name="connsiteY8" fmla="*/ 202407 h 413724"/>
              <a:gd name="connsiteX9" fmla="*/ 135731 w 170506"/>
              <a:gd name="connsiteY9" fmla="*/ 304800 h 413724"/>
              <a:gd name="connsiteX10" fmla="*/ 170506 w 170506"/>
              <a:gd name="connsiteY10" fmla="*/ 413724 h 413724"/>
              <a:gd name="connsiteX11" fmla="*/ 107156 w 170506"/>
              <a:gd name="connsiteY11" fmla="*/ 400050 h 413724"/>
              <a:gd name="connsiteX0" fmla="*/ 122245 w 170506"/>
              <a:gd name="connsiteY0" fmla="*/ 445317 h 445317"/>
              <a:gd name="connsiteX1" fmla="*/ 0 w 170506"/>
              <a:gd name="connsiteY1" fmla="*/ 190500 h 445317"/>
              <a:gd name="connsiteX2" fmla="*/ 40481 w 170506"/>
              <a:gd name="connsiteY2" fmla="*/ 157163 h 445317"/>
              <a:gd name="connsiteX3" fmla="*/ 69056 w 170506"/>
              <a:gd name="connsiteY3" fmla="*/ 216694 h 445317"/>
              <a:gd name="connsiteX4" fmla="*/ 61912 w 170506"/>
              <a:gd name="connsiteY4" fmla="*/ 121444 h 445317"/>
              <a:gd name="connsiteX5" fmla="*/ 88106 w 170506"/>
              <a:gd name="connsiteY5" fmla="*/ 0 h 445317"/>
              <a:gd name="connsiteX6" fmla="*/ 145256 w 170506"/>
              <a:gd name="connsiteY6" fmla="*/ 14288 h 445317"/>
              <a:gd name="connsiteX7" fmla="*/ 121443 w 170506"/>
              <a:gd name="connsiteY7" fmla="*/ 109538 h 445317"/>
              <a:gd name="connsiteX8" fmla="*/ 126206 w 170506"/>
              <a:gd name="connsiteY8" fmla="*/ 202407 h 445317"/>
              <a:gd name="connsiteX9" fmla="*/ 135731 w 170506"/>
              <a:gd name="connsiteY9" fmla="*/ 304800 h 445317"/>
              <a:gd name="connsiteX10" fmla="*/ 170506 w 170506"/>
              <a:gd name="connsiteY10" fmla="*/ 413724 h 445317"/>
              <a:gd name="connsiteX11" fmla="*/ 122245 w 170506"/>
              <a:gd name="connsiteY11" fmla="*/ 445317 h 445317"/>
              <a:gd name="connsiteX0" fmla="*/ 122245 w 170506"/>
              <a:gd name="connsiteY0" fmla="*/ 445317 h 445317"/>
              <a:gd name="connsiteX1" fmla="*/ 0 w 170506"/>
              <a:gd name="connsiteY1" fmla="*/ 190500 h 445317"/>
              <a:gd name="connsiteX2" fmla="*/ 40481 w 170506"/>
              <a:gd name="connsiteY2" fmla="*/ 157163 h 445317"/>
              <a:gd name="connsiteX3" fmla="*/ 69056 w 170506"/>
              <a:gd name="connsiteY3" fmla="*/ 216694 h 445317"/>
              <a:gd name="connsiteX4" fmla="*/ 61912 w 170506"/>
              <a:gd name="connsiteY4" fmla="*/ 121444 h 445317"/>
              <a:gd name="connsiteX5" fmla="*/ 88106 w 170506"/>
              <a:gd name="connsiteY5" fmla="*/ 0 h 445317"/>
              <a:gd name="connsiteX6" fmla="*/ 145256 w 170506"/>
              <a:gd name="connsiteY6" fmla="*/ 14288 h 445317"/>
              <a:gd name="connsiteX7" fmla="*/ 121443 w 170506"/>
              <a:gd name="connsiteY7" fmla="*/ 109538 h 445317"/>
              <a:gd name="connsiteX8" fmla="*/ 126206 w 170506"/>
              <a:gd name="connsiteY8" fmla="*/ 202407 h 445317"/>
              <a:gd name="connsiteX9" fmla="*/ 135731 w 170506"/>
              <a:gd name="connsiteY9" fmla="*/ 304800 h 445317"/>
              <a:gd name="connsiteX10" fmla="*/ 170506 w 170506"/>
              <a:gd name="connsiteY10" fmla="*/ 413724 h 445317"/>
              <a:gd name="connsiteX11" fmla="*/ 122245 w 170506"/>
              <a:gd name="connsiteY11" fmla="*/ 445317 h 445317"/>
              <a:gd name="connsiteX0" fmla="*/ 128281 w 176542"/>
              <a:gd name="connsiteY0" fmla="*/ 445317 h 445317"/>
              <a:gd name="connsiteX1" fmla="*/ 0 w 176542"/>
              <a:gd name="connsiteY1" fmla="*/ 178429 h 445317"/>
              <a:gd name="connsiteX2" fmla="*/ 46517 w 176542"/>
              <a:gd name="connsiteY2" fmla="*/ 157163 h 445317"/>
              <a:gd name="connsiteX3" fmla="*/ 75092 w 176542"/>
              <a:gd name="connsiteY3" fmla="*/ 216694 h 445317"/>
              <a:gd name="connsiteX4" fmla="*/ 67948 w 176542"/>
              <a:gd name="connsiteY4" fmla="*/ 121444 h 445317"/>
              <a:gd name="connsiteX5" fmla="*/ 94142 w 176542"/>
              <a:gd name="connsiteY5" fmla="*/ 0 h 445317"/>
              <a:gd name="connsiteX6" fmla="*/ 151292 w 176542"/>
              <a:gd name="connsiteY6" fmla="*/ 14288 h 445317"/>
              <a:gd name="connsiteX7" fmla="*/ 127479 w 176542"/>
              <a:gd name="connsiteY7" fmla="*/ 109538 h 445317"/>
              <a:gd name="connsiteX8" fmla="*/ 132242 w 176542"/>
              <a:gd name="connsiteY8" fmla="*/ 202407 h 445317"/>
              <a:gd name="connsiteX9" fmla="*/ 141767 w 176542"/>
              <a:gd name="connsiteY9" fmla="*/ 304800 h 445317"/>
              <a:gd name="connsiteX10" fmla="*/ 176542 w 176542"/>
              <a:gd name="connsiteY10" fmla="*/ 413724 h 445317"/>
              <a:gd name="connsiteX11" fmla="*/ 128281 w 176542"/>
              <a:gd name="connsiteY11" fmla="*/ 445317 h 445317"/>
              <a:gd name="connsiteX0" fmla="*/ 106309 w 176542"/>
              <a:gd name="connsiteY0" fmla="*/ 430723 h 430723"/>
              <a:gd name="connsiteX1" fmla="*/ 0 w 176542"/>
              <a:gd name="connsiteY1" fmla="*/ 178429 h 430723"/>
              <a:gd name="connsiteX2" fmla="*/ 46517 w 176542"/>
              <a:gd name="connsiteY2" fmla="*/ 157163 h 430723"/>
              <a:gd name="connsiteX3" fmla="*/ 75092 w 176542"/>
              <a:gd name="connsiteY3" fmla="*/ 216694 h 430723"/>
              <a:gd name="connsiteX4" fmla="*/ 67948 w 176542"/>
              <a:gd name="connsiteY4" fmla="*/ 121444 h 430723"/>
              <a:gd name="connsiteX5" fmla="*/ 94142 w 176542"/>
              <a:gd name="connsiteY5" fmla="*/ 0 h 430723"/>
              <a:gd name="connsiteX6" fmla="*/ 151292 w 176542"/>
              <a:gd name="connsiteY6" fmla="*/ 14288 h 430723"/>
              <a:gd name="connsiteX7" fmla="*/ 127479 w 176542"/>
              <a:gd name="connsiteY7" fmla="*/ 109538 h 430723"/>
              <a:gd name="connsiteX8" fmla="*/ 132242 w 176542"/>
              <a:gd name="connsiteY8" fmla="*/ 202407 h 430723"/>
              <a:gd name="connsiteX9" fmla="*/ 141767 w 176542"/>
              <a:gd name="connsiteY9" fmla="*/ 304800 h 430723"/>
              <a:gd name="connsiteX10" fmla="*/ 176542 w 176542"/>
              <a:gd name="connsiteY10" fmla="*/ 413724 h 430723"/>
              <a:gd name="connsiteX11" fmla="*/ 106309 w 176542"/>
              <a:gd name="connsiteY11" fmla="*/ 430723 h 430723"/>
              <a:gd name="connsiteX0" fmla="*/ 106309 w 160063"/>
              <a:gd name="connsiteY0" fmla="*/ 430723 h 430723"/>
              <a:gd name="connsiteX1" fmla="*/ 0 w 160063"/>
              <a:gd name="connsiteY1" fmla="*/ 178429 h 430723"/>
              <a:gd name="connsiteX2" fmla="*/ 46517 w 160063"/>
              <a:gd name="connsiteY2" fmla="*/ 157163 h 430723"/>
              <a:gd name="connsiteX3" fmla="*/ 75092 w 160063"/>
              <a:gd name="connsiteY3" fmla="*/ 216694 h 430723"/>
              <a:gd name="connsiteX4" fmla="*/ 67948 w 160063"/>
              <a:gd name="connsiteY4" fmla="*/ 121444 h 430723"/>
              <a:gd name="connsiteX5" fmla="*/ 94142 w 160063"/>
              <a:gd name="connsiteY5" fmla="*/ 0 h 430723"/>
              <a:gd name="connsiteX6" fmla="*/ 151292 w 160063"/>
              <a:gd name="connsiteY6" fmla="*/ 14288 h 430723"/>
              <a:gd name="connsiteX7" fmla="*/ 127479 w 160063"/>
              <a:gd name="connsiteY7" fmla="*/ 109538 h 430723"/>
              <a:gd name="connsiteX8" fmla="*/ 132242 w 160063"/>
              <a:gd name="connsiteY8" fmla="*/ 202407 h 430723"/>
              <a:gd name="connsiteX9" fmla="*/ 141767 w 160063"/>
              <a:gd name="connsiteY9" fmla="*/ 304800 h 430723"/>
              <a:gd name="connsiteX10" fmla="*/ 160063 w 160063"/>
              <a:gd name="connsiteY10" fmla="*/ 411639 h 430723"/>
              <a:gd name="connsiteX11" fmla="*/ 106309 w 160063"/>
              <a:gd name="connsiteY11" fmla="*/ 430723 h 430723"/>
              <a:gd name="connsiteX0" fmla="*/ 106309 w 160063"/>
              <a:gd name="connsiteY0" fmla="*/ 430723 h 430723"/>
              <a:gd name="connsiteX1" fmla="*/ 0 w 160063"/>
              <a:gd name="connsiteY1" fmla="*/ 178429 h 430723"/>
              <a:gd name="connsiteX2" fmla="*/ 46517 w 160063"/>
              <a:gd name="connsiteY2" fmla="*/ 157163 h 430723"/>
              <a:gd name="connsiteX3" fmla="*/ 86653 w 160063"/>
              <a:gd name="connsiteY3" fmla="*/ 249099 h 430723"/>
              <a:gd name="connsiteX4" fmla="*/ 67948 w 160063"/>
              <a:gd name="connsiteY4" fmla="*/ 121444 h 430723"/>
              <a:gd name="connsiteX5" fmla="*/ 94142 w 160063"/>
              <a:gd name="connsiteY5" fmla="*/ 0 h 430723"/>
              <a:gd name="connsiteX6" fmla="*/ 151292 w 160063"/>
              <a:gd name="connsiteY6" fmla="*/ 14288 h 430723"/>
              <a:gd name="connsiteX7" fmla="*/ 127479 w 160063"/>
              <a:gd name="connsiteY7" fmla="*/ 109538 h 430723"/>
              <a:gd name="connsiteX8" fmla="*/ 132242 w 160063"/>
              <a:gd name="connsiteY8" fmla="*/ 202407 h 430723"/>
              <a:gd name="connsiteX9" fmla="*/ 141767 w 160063"/>
              <a:gd name="connsiteY9" fmla="*/ 304800 h 430723"/>
              <a:gd name="connsiteX10" fmla="*/ 160063 w 160063"/>
              <a:gd name="connsiteY10" fmla="*/ 411639 h 430723"/>
              <a:gd name="connsiteX11" fmla="*/ 106309 w 160063"/>
              <a:gd name="connsiteY11" fmla="*/ 430723 h 430723"/>
              <a:gd name="connsiteX0" fmla="*/ 106309 w 160063"/>
              <a:gd name="connsiteY0" fmla="*/ 430723 h 430723"/>
              <a:gd name="connsiteX1" fmla="*/ 0 w 160063"/>
              <a:gd name="connsiteY1" fmla="*/ 178429 h 430723"/>
              <a:gd name="connsiteX2" fmla="*/ 46517 w 160063"/>
              <a:gd name="connsiteY2" fmla="*/ 157163 h 430723"/>
              <a:gd name="connsiteX3" fmla="*/ 100883 w 160063"/>
              <a:gd name="connsiteY3" fmla="*/ 292643 h 430723"/>
              <a:gd name="connsiteX4" fmla="*/ 67948 w 160063"/>
              <a:gd name="connsiteY4" fmla="*/ 121444 h 430723"/>
              <a:gd name="connsiteX5" fmla="*/ 94142 w 160063"/>
              <a:gd name="connsiteY5" fmla="*/ 0 h 430723"/>
              <a:gd name="connsiteX6" fmla="*/ 151292 w 160063"/>
              <a:gd name="connsiteY6" fmla="*/ 14288 h 430723"/>
              <a:gd name="connsiteX7" fmla="*/ 127479 w 160063"/>
              <a:gd name="connsiteY7" fmla="*/ 109538 h 430723"/>
              <a:gd name="connsiteX8" fmla="*/ 132242 w 160063"/>
              <a:gd name="connsiteY8" fmla="*/ 202407 h 430723"/>
              <a:gd name="connsiteX9" fmla="*/ 141767 w 160063"/>
              <a:gd name="connsiteY9" fmla="*/ 304800 h 430723"/>
              <a:gd name="connsiteX10" fmla="*/ 160063 w 160063"/>
              <a:gd name="connsiteY10" fmla="*/ 411639 h 430723"/>
              <a:gd name="connsiteX11" fmla="*/ 106309 w 160063"/>
              <a:gd name="connsiteY11" fmla="*/ 430723 h 430723"/>
              <a:gd name="connsiteX0" fmla="*/ 106309 w 160063"/>
              <a:gd name="connsiteY0" fmla="*/ 430723 h 430723"/>
              <a:gd name="connsiteX1" fmla="*/ 0 w 160063"/>
              <a:gd name="connsiteY1" fmla="*/ 178429 h 430723"/>
              <a:gd name="connsiteX2" fmla="*/ 46517 w 160063"/>
              <a:gd name="connsiteY2" fmla="*/ 157163 h 430723"/>
              <a:gd name="connsiteX3" fmla="*/ 88432 w 160063"/>
              <a:gd name="connsiteY3" fmla="*/ 270365 h 430723"/>
              <a:gd name="connsiteX4" fmla="*/ 67948 w 160063"/>
              <a:gd name="connsiteY4" fmla="*/ 121444 h 430723"/>
              <a:gd name="connsiteX5" fmla="*/ 94142 w 160063"/>
              <a:gd name="connsiteY5" fmla="*/ 0 h 430723"/>
              <a:gd name="connsiteX6" fmla="*/ 151292 w 160063"/>
              <a:gd name="connsiteY6" fmla="*/ 14288 h 430723"/>
              <a:gd name="connsiteX7" fmla="*/ 127479 w 160063"/>
              <a:gd name="connsiteY7" fmla="*/ 109538 h 430723"/>
              <a:gd name="connsiteX8" fmla="*/ 132242 w 160063"/>
              <a:gd name="connsiteY8" fmla="*/ 202407 h 430723"/>
              <a:gd name="connsiteX9" fmla="*/ 141767 w 160063"/>
              <a:gd name="connsiteY9" fmla="*/ 304800 h 430723"/>
              <a:gd name="connsiteX10" fmla="*/ 160063 w 160063"/>
              <a:gd name="connsiteY10" fmla="*/ 411639 h 430723"/>
              <a:gd name="connsiteX11" fmla="*/ 106309 w 160063"/>
              <a:gd name="connsiteY11" fmla="*/ 430723 h 430723"/>
              <a:gd name="connsiteX0" fmla="*/ 106309 w 160063"/>
              <a:gd name="connsiteY0" fmla="*/ 430723 h 430723"/>
              <a:gd name="connsiteX1" fmla="*/ 0 w 160063"/>
              <a:gd name="connsiteY1" fmla="*/ 178429 h 430723"/>
              <a:gd name="connsiteX2" fmla="*/ 46517 w 160063"/>
              <a:gd name="connsiteY2" fmla="*/ 157163 h 430723"/>
              <a:gd name="connsiteX3" fmla="*/ 32911 w 160063"/>
              <a:gd name="connsiteY3" fmla="*/ 167404 h 430723"/>
              <a:gd name="connsiteX4" fmla="*/ 88432 w 160063"/>
              <a:gd name="connsiteY4" fmla="*/ 270365 h 430723"/>
              <a:gd name="connsiteX5" fmla="*/ 67948 w 160063"/>
              <a:gd name="connsiteY5" fmla="*/ 121444 h 430723"/>
              <a:gd name="connsiteX6" fmla="*/ 94142 w 160063"/>
              <a:gd name="connsiteY6" fmla="*/ 0 h 430723"/>
              <a:gd name="connsiteX7" fmla="*/ 151292 w 160063"/>
              <a:gd name="connsiteY7" fmla="*/ 14288 h 430723"/>
              <a:gd name="connsiteX8" fmla="*/ 127479 w 160063"/>
              <a:gd name="connsiteY8" fmla="*/ 109538 h 430723"/>
              <a:gd name="connsiteX9" fmla="*/ 132242 w 160063"/>
              <a:gd name="connsiteY9" fmla="*/ 202407 h 430723"/>
              <a:gd name="connsiteX10" fmla="*/ 141767 w 160063"/>
              <a:gd name="connsiteY10" fmla="*/ 304800 h 430723"/>
              <a:gd name="connsiteX11" fmla="*/ 160063 w 160063"/>
              <a:gd name="connsiteY11" fmla="*/ 411639 h 430723"/>
              <a:gd name="connsiteX12" fmla="*/ 106309 w 160063"/>
              <a:gd name="connsiteY12" fmla="*/ 430723 h 430723"/>
              <a:gd name="connsiteX0" fmla="*/ 106309 w 160063"/>
              <a:gd name="connsiteY0" fmla="*/ 430723 h 430723"/>
              <a:gd name="connsiteX1" fmla="*/ 0 w 160063"/>
              <a:gd name="connsiteY1" fmla="*/ 178429 h 430723"/>
              <a:gd name="connsiteX2" fmla="*/ 46517 w 160063"/>
              <a:gd name="connsiteY2" fmla="*/ 157163 h 430723"/>
              <a:gd name="connsiteX3" fmla="*/ 32911 w 160063"/>
              <a:gd name="connsiteY3" fmla="*/ 167404 h 430723"/>
              <a:gd name="connsiteX4" fmla="*/ 78649 w 160063"/>
              <a:gd name="connsiteY4" fmla="*/ 273403 h 430723"/>
              <a:gd name="connsiteX5" fmla="*/ 67948 w 160063"/>
              <a:gd name="connsiteY5" fmla="*/ 121444 h 430723"/>
              <a:gd name="connsiteX6" fmla="*/ 94142 w 160063"/>
              <a:gd name="connsiteY6" fmla="*/ 0 h 430723"/>
              <a:gd name="connsiteX7" fmla="*/ 151292 w 160063"/>
              <a:gd name="connsiteY7" fmla="*/ 14288 h 430723"/>
              <a:gd name="connsiteX8" fmla="*/ 127479 w 160063"/>
              <a:gd name="connsiteY8" fmla="*/ 109538 h 430723"/>
              <a:gd name="connsiteX9" fmla="*/ 132242 w 160063"/>
              <a:gd name="connsiteY9" fmla="*/ 202407 h 430723"/>
              <a:gd name="connsiteX10" fmla="*/ 141767 w 160063"/>
              <a:gd name="connsiteY10" fmla="*/ 304800 h 430723"/>
              <a:gd name="connsiteX11" fmla="*/ 160063 w 160063"/>
              <a:gd name="connsiteY11" fmla="*/ 411639 h 430723"/>
              <a:gd name="connsiteX12" fmla="*/ 106309 w 160063"/>
              <a:gd name="connsiteY12" fmla="*/ 430723 h 430723"/>
              <a:gd name="connsiteX0" fmla="*/ 106309 w 160063"/>
              <a:gd name="connsiteY0" fmla="*/ 430723 h 430723"/>
              <a:gd name="connsiteX1" fmla="*/ 0 w 160063"/>
              <a:gd name="connsiteY1" fmla="*/ 178429 h 430723"/>
              <a:gd name="connsiteX2" fmla="*/ 46517 w 160063"/>
              <a:gd name="connsiteY2" fmla="*/ 157163 h 430723"/>
              <a:gd name="connsiteX3" fmla="*/ 32911 w 160063"/>
              <a:gd name="connsiteY3" fmla="*/ 167404 h 430723"/>
              <a:gd name="connsiteX4" fmla="*/ 91100 w 160063"/>
              <a:gd name="connsiteY4" fmla="*/ 281504 h 430723"/>
              <a:gd name="connsiteX5" fmla="*/ 67948 w 160063"/>
              <a:gd name="connsiteY5" fmla="*/ 121444 h 430723"/>
              <a:gd name="connsiteX6" fmla="*/ 94142 w 160063"/>
              <a:gd name="connsiteY6" fmla="*/ 0 h 430723"/>
              <a:gd name="connsiteX7" fmla="*/ 151292 w 160063"/>
              <a:gd name="connsiteY7" fmla="*/ 14288 h 430723"/>
              <a:gd name="connsiteX8" fmla="*/ 127479 w 160063"/>
              <a:gd name="connsiteY8" fmla="*/ 109538 h 430723"/>
              <a:gd name="connsiteX9" fmla="*/ 132242 w 160063"/>
              <a:gd name="connsiteY9" fmla="*/ 202407 h 430723"/>
              <a:gd name="connsiteX10" fmla="*/ 141767 w 160063"/>
              <a:gd name="connsiteY10" fmla="*/ 304800 h 430723"/>
              <a:gd name="connsiteX11" fmla="*/ 160063 w 160063"/>
              <a:gd name="connsiteY11" fmla="*/ 411639 h 430723"/>
              <a:gd name="connsiteX12" fmla="*/ 106309 w 160063"/>
              <a:gd name="connsiteY12" fmla="*/ 430723 h 430723"/>
              <a:gd name="connsiteX0" fmla="*/ 106309 w 160063"/>
              <a:gd name="connsiteY0" fmla="*/ 430723 h 430723"/>
              <a:gd name="connsiteX1" fmla="*/ 0 w 160063"/>
              <a:gd name="connsiteY1" fmla="*/ 178429 h 430723"/>
              <a:gd name="connsiteX2" fmla="*/ 32911 w 160063"/>
              <a:gd name="connsiteY2" fmla="*/ 167404 h 430723"/>
              <a:gd name="connsiteX3" fmla="*/ 91100 w 160063"/>
              <a:gd name="connsiteY3" fmla="*/ 281504 h 430723"/>
              <a:gd name="connsiteX4" fmla="*/ 67948 w 160063"/>
              <a:gd name="connsiteY4" fmla="*/ 121444 h 430723"/>
              <a:gd name="connsiteX5" fmla="*/ 94142 w 160063"/>
              <a:gd name="connsiteY5" fmla="*/ 0 h 430723"/>
              <a:gd name="connsiteX6" fmla="*/ 151292 w 160063"/>
              <a:gd name="connsiteY6" fmla="*/ 14288 h 430723"/>
              <a:gd name="connsiteX7" fmla="*/ 127479 w 160063"/>
              <a:gd name="connsiteY7" fmla="*/ 109538 h 430723"/>
              <a:gd name="connsiteX8" fmla="*/ 132242 w 160063"/>
              <a:gd name="connsiteY8" fmla="*/ 202407 h 430723"/>
              <a:gd name="connsiteX9" fmla="*/ 141767 w 160063"/>
              <a:gd name="connsiteY9" fmla="*/ 304800 h 430723"/>
              <a:gd name="connsiteX10" fmla="*/ 160063 w 160063"/>
              <a:gd name="connsiteY10" fmla="*/ 411639 h 430723"/>
              <a:gd name="connsiteX11" fmla="*/ 106309 w 160063"/>
              <a:gd name="connsiteY11" fmla="*/ 430723 h 430723"/>
              <a:gd name="connsiteX0" fmla="*/ 106309 w 160063"/>
              <a:gd name="connsiteY0" fmla="*/ 430723 h 430723"/>
              <a:gd name="connsiteX1" fmla="*/ 0 w 160063"/>
              <a:gd name="connsiteY1" fmla="*/ 178429 h 430723"/>
              <a:gd name="connsiteX2" fmla="*/ 33800 w 160063"/>
              <a:gd name="connsiteY2" fmla="*/ 162341 h 430723"/>
              <a:gd name="connsiteX3" fmla="*/ 91100 w 160063"/>
              <a:gd name="connsiteY3" fmla="*/ 281504 h 430723"/>
              <a:gd name="connsiteX4" fmla="*/ 67948 w 160063"/>
              <a:gd name="connsiteY4" fmla="*/ 121444 h 430723"/>
              <a:gd name="connsiteX5" fmla="*/ 94142 w 160063"/>
              <a:gd name="connsiteY5" fmla="*/ 0 h 430723"/>
              <a:gd name="connsiteX6" fmla="*/ 151292 w 160063"/>
              <a:gd name="connsiteY6" fmla="*/ 14288 h 430723"/>
              <a:gd name="connsiteX7" fmla="*/ 127479 w 160063"/>
              <a:gd name="connsiteY7" fmla="*/ 109538 h 430723"/>
              <a:gd name="connsiteX8" fmla="*/ 132242 w 160063"/>
              <a:gd name="connsiteY8" fmla="*/ 202407 h 430723"/>
              <a:gd name="connsiteX9" fmla="*/ 141767 w 160063"/>
              <a:gd name="connsiteY9" fmla="*/ 304800 h 430723"/>
              <a:gd name="connsiteX10" fmla="*/ 160063 w 160063"/>
              <a:gd name="connsiteY10" fmla="*/ 411639 h 430723"/>
              <a:gd name="connsiteX11" fmla="*/ 106309 w 160063"/>
              <a:gd name="connsiteY11" fmla="*/ 430723 h 430723"/>
              <a:gd name="connsiteX0" fmla="*/ 106309 w 160063"/>
              <a:gd name="connsiteY0" fmla="*/ 430723 h 430723"/>
              <a:gd name="connsiteX1" fmla="*/ 0 w 160063"/>
              <a:gd name="connsiteY1" fmla="*/ 178429 h 430723"/>
              <a:gd name="connsiteX2" fmla="*/ 33800 w 160063"/>
              <a:gd name="connsiteY2" fmla="*/ 162341 h 430723"/>
              <a:gd name="connsiteX3" fmla="*/ 93768 w 160063"/>
              <a:gd name="connsiteY3" fmla="*/ 299732 h 430723"/>
              <a:gd name="connsiteX4" fmla="*/ 67948 w 160063"/>
              <a:gd name="connsiteY4" fmla="*/ 121444 h 430723"/>
              <a:gd name="connsiteX5" fmla="*/ 94142 w 160063"/>
              <a:gd name="connsiteY5" fmla="*/ 0 h 430723"/>
              <a:gd name="connsiteX6" fmla="*/ 151292 w 160063"/>
              <a:gd name="connsiteY6" fmla="*/ 14288 h 430723"/>
              <a:gd name="connsiteX7" fmla="*/ 127479 w 160063"/>
              <a:gd name="connsiteY7" fmla="*/ 109538 h 430723"/>
              <a:gd name="connsiteX8" fmla="*/ 132242 w 160063"/>
              <a:gd name="connsiteY8" fmla="*/ 202407 h 430723"/>
              <a:gd name="connsiteX9" fmla="*/ 141767 w 160063"/>
              <a:gd name="connsiteY9" fmla="*/ 304800 h 430723"/>
              <a:gd name="connsiteX10" fmla="*/ 160063 w 160063"/>
              <a:gd name="connsiteY10" fmla="*/ 411639 h 430723"/>
              <a:gd name="connsiteX11" fmla="*/ 106309 w 160063"/>
              <a:gd name="connsiteY11" fmla="*/ 430723 h 430723"/>
              <a:gd name="connsiteX0" fmla="*/ 106309 w 160063"/>
              <a:gd name="connsiteY0" fmla="*/ 430723 h 430723"/>
              <a:gd name="connsiteX1" fmla="*/ 0 w 160063"/>
              <a:gd name="connsiteY1" fmla="*/ 178429 h 430723"/>
              <a:gd name="connsiteX2" fmla="*/ 33800 w 160063"/>
              <a:gd name="connsiteY2" fmla="*/ 162341 h 430723"/>
              <a:gd name="connsiteX3" fmla="*/ 91990 w 160063"/>
              <a:gd name="connsiteY3" fmla="*/ 287580 h 430723"/>
              <a:gd name="connsiteX4" fmla="*/ 67948 w 160063"/>
              <a:gd name="connsiteY4" fmla="*/ 121444 h 430723"/>
              <a:gd name="connsiteX5" fmla="*/ 94142 w 160063"/>
              <a:gd name="connsiteY5" fmla="*/ 0 h 430723"/>
              <a:gd name="connsiteX6" fmla="*/ 151292 w 160063"/>
              <a:gd name="connsiteY6" fmla="*/ 14288 h 430723"/>
              <a:gd name="connsiteX7" fmla="*/ 127479 w 160063"/>
              <a:gd name="connsiteY7" fmla="*/ 109538 h 430723"/>
              <a:gd name="connsiteX8" fmla="*/ 132242 w 160063"/>
              <a:gd name="connsiteY8" fmla="*/ 202407 h 430723"/>
              <a:gd name="connsiteX9" fmla="*/ 141767 w 160063"/>
              <a:gd name="connsiteY9" fmla="*/ 304800 h 430723"/>
              <a:gd name="connsiteX10" fmla="*/ 160063 w 160063"/>
              <a:gd name="connsiteY10" fmla="*/ 411639 h 430723"/>
              <a:gd name="connsiteX11" fmla="*/ 106309 w 160063"/>
              <a:gd name="connsiteY11" fmla="*/ 430723 h 430723"/>
              <a:gd name="connsiteX0" fmla="*/ 106309 w 160063"/>
              <a:gd name="connsiteY0" fmla="*/ 430723 h 430723"/>
              <a:gd name="connsiteX1" fmla="*/ 0 w 160063"/>
              <a:gd name="connsiteY1" fmla="*/ 178429 h 430723"/>
              <a:gd name="connsiteX2" fmla="*/ 33800 w 160063"/>
              <a:gd name="connsiteY2" fmla="*/ 162341 h 430723"/>
              <a:gd name="connsiteX3" fmla="*/ 91990 w 160063"/>
              <a:gd name="connsiteY3" fmla="*/ 287580 h 430723"/>
              <a:gd name="connsiteX4" fmla="*/ 67948 w 160063"/>
              <a:gd name="connsiteY4" fmla="*/ 121444 h 430723"/>
              <a:gd name="connsiteX5" fmla="*/ 103035 w 160063"/>
              <a:gd name="connsiteY5" fmla="*/ 0 h 430723"/>
              <a:gd name="connsiteX6" fmla="*/ 151292 w 160063"/>
              <a:gd name="connsiteY6" fmla="*/ 14288 h 430723"/>
              <a:gd name="connsiteX7" fmla="*/ 127479 w 160063"/>
              <a:gd name="connsiteY7" fmla="*/ 109538 h 430723"/>
              <a:gd name="connsiteX8" fmla="*/ 132242 w 160063"/>
              <a:gd name="connsiteY8" fmla="*/ 202407 h 430723"/>
              <a:gd name="connsiteX9" fmla="*/ 141767 w 160063"/>
              <a:gd name="connsiteY9" fmla="*/ 304800 h 430723"/>
              <a:gd name="connsiteX10" fmla="*/ 160063 w 160063"/>
              <a:gd name="connsiteY10" fmla="*/ 411639 h 430723"/>
              <a:gd name="connsiteX11" fmla="*/ 106309 w 160063"/>
              <a:gd name="connsiteY11" fmla="*/ 430723 h 430723"/>
              <a:gd name="connsiteX0" fmla="*/ 106309 w 160063"/>
              <a:gd name="connsiteY0" fmla="*/ 430723 h 430723"/>
              <a:gd name="connsiteX1" fmla="*/ 0 w 160063"/>
              <a:gd name="connsiteY1" fmla="*/ 178429 h 430723"/>
              <a:gd name="connsiteX2" fmla="*/ 33800 w 160063"/>
              <a:gd name="connsiteY2" fmla="*/ 162341 h 430723"/>
              <a:gd name="connsiteX3" fmla="*/ 91990 w 160063"/>
              <a:gd name="connsiteY3" fmla="*/ 287580 h 430723"/>
              <a:gd name="connsiteX4" fmla="*/ 67948 w 160063"/>
              <a:gd name="connsiteY4" fmla="*/ 121444 h 430723"/>
              <a:gd name="connsiteX5" fmla="*/ 85381 w 160063"/>
              <a:gd name="connsiteY5" fmla="*/ 115759 h 430723"/>
              <a:gd name="connsiteX6" fmla="*/ 103035 w 160063"/>
              <a:gd name="connsiteY6" fmla="*/ 0 h 430723"/>
              <a:gd name="connsiteX7" fmla="*/ 151292 w 160063"/>
              <a:gd name="connsiteY7" fmla="*/ 14288 h 430723"/>
              <a:gd name="connsiteX8" fmla="*/ 127479 w 160063"/>
              <a:gd name="connsiteY8" fmla="*/ 109538 h 430723"/>
              <a:gd name="connsiteX9" fmla="*/ 132242 w 160063"/>
              <a:gd name="connsiteY9" fmla="*/ 202407 h 430723"/>
              <a:gd name="connsiteX10" fmla="*/ 141767 w 160063"/>
              <a:gd name="connsiteY10" fmla="*/ 304800 h 430723"/>
              <a:gd name="connsiteX11" fmla="*/ 160063 w 160063"/>
              <a:gd name="connsiteY11" fmla="*/ 411639 h 430723"/>
              <a:gd name="connsiteX12" fmla="*/ 106309 w 160063"/>
              <a:gd name="connsiteY12" fmla="*/ 430723 h 430723"/>
              <a:gd name="connsiteX0" fmla="*/ 106309 w 160063"/>
              <a:gd name="connsiteY0" fmla="*/ 430723 h 430723"/>
              <a:gd name="connsiteX1" fmla="*/ 0 w 160063"/>
              <a:gd name="connsiteY1" fmla="*/ 178429 h 430723"/>
              <a:gd name="connsiteX2" fmla="*/ 33800 w 160063"/>
              <a:gd name="connsiteY2" fmla="*/ 162341 h 430723"/>
              <a:gd name="connsiteX3" fmla="*/ 91990 w 160063"/>
              <a:gd name="connsiteY3" fmla="*/ 287580 h 430723"/>
              <a:gd name="connsiteX4" fmla="*/ 85381 w 160063"/>
              <a:gd name="connsiteY4" fmla="*/ 115759 h 430723"/>
              <a:gd name="connsiteX5" fmla="*/ 103035 w 160063"/>
              <a:gd name="connsiteY5" fmla="*/ 0 h 430723"/>
              <a:gd name="connsiteX6" fmla="*/ 151292 w 160063"/>
              <a:gd name="connsiteY6" fmla="*/ 14288 h 430723"/>
              <a:gd name="connsiteX7" fmla="*/ 127479 w 160063"/>
              <a:gd name="connsiteY7" fmla="*/ 109538 h 430723"/>
              <a:gd name="connsiteX8" fmla="*/ 132242 w 160063"/>
              <a:gd name="connsiteY8" fmla="*/ 202407 h 430723"/>
              <a:gd name="connsiteX9" fmla="*/ 141767 w 160063"/>
              <a:gd name="connsiteY9" fmla="*/ 304800 h 430723"/>
              <a:gd name="connsiteX10" fmla="*/ 160063 w 160063"/>
              <a:gd name="connsiteY10" fmla="*/ 411639 h 430723"/>
              <a:gd name="connsiteX11" fmla="*/ 106309 w 160063"/>
              <a:gd name="connsiteY11" fmla="*/ 430723 h 430723"/>
              <a:gd name="connsiteX0" fmla="*/ 106309 w 160063"/>
              <a:gd name="connsiteY0" fmla="*/ 430723 h 430723"/>
              <a:gd name="connsiteX1" fmla="*/ 0 w 160063"/>
              <a:gd name="connsiteY1" fmla="*/ 178429 h 430723"/>
              <a:gd name="connsiteX2" fmla="*/ 33800 w 160063"/>
              <a:gd name="connsiteY2" fmla="*/ 162341 h 430723"/>
              <a:gd name="connsiteX3" fmla="*/ 91990 w 160063"/>
              <a:gd name="connsiteY3" fmla="*/ 287580 h 430723"/>
              <a:gd name="connsiteX4" fmla="*/ 85381 w 160063"/>
              <a:gd name="connsiteY4" fmla="*/ 115759 h 430723"/>
              <a:gd name="connsiteX5" fmla="*/ 103035 w 160063"/>
              <a:gd name="connsiteY5" fmla="*/ 0 h 430723"/>
              <a:gd name="connsiteX6" fmla="*/ 151292 w 160063"/>
              <a:gd name="connsiteY6" fmla="*/ 14288 h 430723"/>
              <a:gd name="connsiteX7" fmla="*/ 127479 w 160063"/>
              <a:gd name="connsiteY7" fmla="*/ 109538 h 430723"/>
              <a:gd name="connsiteX8" fmla="*/ 141767 w 160063"/>
              <a:gd name="connsiteY8" fmla="*/ 304800 h 430723"/>
              <a:gd name="connsiteX9" fmla="*/ 160063 w 160063"/>
              <a:gd name="connsiteY9" fmla="*/ 411639 h 430723"/>
              <a:gd name="connsiteX10" fmla="*/ 106309 w 160063"/>
              <a:gd name="connsiteY10" fmla="*/ 430723 h 430723"/>
              <a:gd name="connsiteX0" fmla="*/ 106309 w 160063"/>
              <a:gd name="connsiteY0" fmla="*/ 430723 h 430723"/>
              <a:gd name="connsiteX1" fmla="*/ 0 w 160063"/>
              <a:gd name="connsiteY1" fmla="*/ 178429 h 430723"/>
              <a:gd name="connsiteX2" fmla="*/ 33800 w 160063"/>
              <a:gd name="connsiteY2" fmla="*/ 162341 h 430723"/>
              <a:gd name="connsiteX3" fmla="*/ 91990 w 160063"/>
              <a:gd name="connsiteY3" fmla="*/ 287580 h 430723"/>
              <a:gd name="connsiteX4" fmla="*/ 85381 w 160063"/>
              <a:gd name="connsiteY4" fmla="*/ 115759 h 430723"/>
              <a:gd name="connsiteX5" fmla="*/ 103035 w 160063"/>
              <a:gd name="connsiteY5" fmla="*/ 0 h 430723"/>
              <a:gd name="connsiteX6" fmla="*/ 151292 w 160063"/>
              <a:gd name="connsiteY6" fmla="*/ 14288 h 430723"/>
              <a:gd name="connsiteX7" fmla="*/ 132815 w 160063"/>
              <a:gd name="connsiteY7" fmla="*/ 124728 h 430723"/>
              <a:gd name="connsiteX8" fmla="*/ 141767 w 160063"/>
              <a:gd name="connsiteY8" fmla="*/ 304800 h 430723"/>
              <a:gd name="connsiteX9" fmla="*/ 160063 w 160063"/>
              <a:gd name="connsiteY9" fmla="*/ 411639 h 430723"/>
              <a:gd name="connsiteX10" fmla="*/ 106309 w 160063"/>
              <a:gd name="connsiteY10" fmla="*/ 430723 h 430723"/>
              <a:gd name="connsiteX0" fmla="*/ 106309 w 160063"/>
              <a:gd name="connsiteY0" fmla="*/ 430723 h 430723"/>
              <a:gd name="connsiteX1" fmla="*/ 0 w 160063"/>
              <a:gd name="connsiteY1" fmla="*/ 178429 h 430723"/>
              <a:gd name="connsiteX2" fmla="*/ 33800 w 160063"/>
              <a:gd name="connsiteY2" fmla="*/ 162341 h 430723"/>
              <a:gd name="connsiteX3" fmla="*/ 91990 w 160063"/>
              <a:gd name="connsiteY3" fmla="*/ 287580 h 430723"/>
              <a:gd name="connsiteX4" fmla="*/ 85381 w 160063"/>
              <a:gd name="connsiteY4" fmla="*/ 115759 h 430723"/>
              <a:gd name="connsiteX5" fmla="*/ 103035 w 160063"/>
              <a:gd name="connsiteY5" fmla="*/ 0 h 430723"/>
              <a:gd name="connsiteX6" fmla="*/ 151292 w 160063"/>
              <a:gd name="connsiteY6" fmla="*/ 14288 h 430723"/>
              <a:gd name="connsiteX7" fmla="*/ 132815 w 160063"/>
              <a:gd name="connsiteY7" fmla="*/ 124728 h 430723"/>
              <a:gd name="connsiteX8" fmla="*/ 141767 w 160063"/>
              <a:gd name="connsiteY8" fmla="*/ 304800 h 430723"/>
              <a:gd name="connsiteX9" fmla="*/ 160063 w 160063"/>
              <a:gd name="connsiteY9" fmla="*/ 411639 h 430723"/>
              <a:gd name="connsiteX10" fmla="*/ 106309 w 160063"/>
              <a:gd name="connsiteY10" fmla="*/ 430723 h 430723"/>
              <a:gd name="connsiteX0" fmla="*/ 106309 w 160063"/>
              <a:gd name="connsiteY0" fmla="*/ 430723 h 430723"/>
              <a:gd name="connsiteX1" fmla="*/ 0 w 160063"/>
              <a:gd name="connsiteY1" fmla="*/ 178429 h 430723"/>
              <a:gd name="connsiteX2" fmla="*/ 33800 w 160063"/>
              <a:gd name="connsiteY2" fmla="*/ 162341 h 430723"/>
              <a:gd name="connsiteX3" fmla="*/ 91990 w 160063"/>
              <a:gd name="connsiteY3" fmla="*/ 287580 h 430723"/>
              <a:gd name="connsiteX4" fmla="*/ 85381 w 160063"/>
              <a:gd name="connsiteY4" fmla="*/ 115759 h 430723"/>
              <a:gd name="connsiteX5" fmla="*/ 103035 w 160063"/>
              <a:gd name="connsiteY5" fmla="*/ 0 h 430723"/>
              <a:gd name="connsiteX6" fmla="*/ 151292 w 160063"/>
              <a:gd name="connsiteY6" fmla="*/ 14288 h 430723"/>
              <a:gd name="connsiteX7" fmla="*/ 132815 w 160063"/>
              <a:gd name="connsiteY7" fmla="*/ 124728 h 430723"/>
              <a:gd name="connsiteX8" fmla="*/ 137321 w 160063"/>
              <a:gd name="connsiteY8" fmla="*/ 268345 h 430723"/>
              <a:gd name="connsiteX9" fmla="*/ 160063 w 160063"/>
              <a:gd name="connsiteY9" fmla="*/ 411639 h 430723"/>
              <a:gd name="connsiteX10" fmla="*/ 106309 w 160063"/>
              <a:gd name="connsiteY10" fmla="*/ 430723 h 430723"/>
              <a:gd name="connsiteX0" fmla="*/ 106309 w 160063"/>
              <a:gd name="connsiteY0" fmla="*/ 430723 h 430723"/>
              <a:gd name="connsiteX1" fmla="*/ 0 w 160063"/>
              <a:gd name="connsiteY1" fmla="*/ 178429 h 430723"/>
              <a:gd name="connsiteX2" fmla="*/ 33800 w 160063"/>
              <a:gd name="connsiteY2" fmla="*/ 162341 h 430723"/>
              <a:gd name="connsiteX3" fmla="*/ 91990 w 160063"/>
              <a:gd name="connsiteY3" fmla="*/ 287580 h 430723"/>
              <a:gd name="connsiteX4" fmla="*/ 85381 w 160063"/>
              <a:gd name="connsiteY4" fmla="*/ 115759 h 430723"/>
              <a:gd name="connsiteX5" fmla="*/ 103035 w 160063"/>
              <a:gd name="connsiteY5" fmla="*/ 0 h 430723"/>
              <a:gd name="connsiteX6" fmla="*/ 151292 w 160063"/>
              <a:gd name="connsiteY6" fmla="*/ 14288 h 430723"/>
              <a:gd name="connsiteX7" fmla="*/ 132815 w 160063"/>
              <a:gd name="connsiteY7" fmla="*/ 124728 h 430723"/>
              <a:gd name="connsiteX8" fmla="*/ 132874 w 160063"/>
              <a:gd name="connsiteY8" fmla="*/ 258219 h 430723"/>
              <a:gd name="connsiteX9" fmla="*/ 160063 w 160063"/>
              <a:gd name="connsiteY9" fmla="*/ 411639 h 430723"/>
              <a:gd name="connsiteX10" fmla="*/ 106309 w 160063"/>
              <a:gd name="connsiteY10" fmla="*/ 430723 h 430723"/>
              <a:gd name="connsiteX0" fmla="*/ 106309 w 160063"/>
              <a:gd name="connsiteY0" fmla="*/ 430723 h 430723"/>
              <a:gd name="connsiteX1" fmla="*/ 0 w 160063"/>
              <a:gd name="connsiteY1" fmla="*/ 178429 h 430723"/>
              <a:gd name="connsiteX2" fmla="*/ 33800 w 160063"/>
              <a:gd name="connsiteY2" fmla="*/ 162341 h 430723"/>
              <a:gd name="connsiteX3" fmla="*/ 91990 w 160063"/>
              <a:gd name="connsiteY3" fmla="*/ 287580 h 430723"/>
              <a:gd name="connsiteX4" fmla="*/ 85381 w 160063"/>
              <a:gd name="connsiteY4" fmla="*/ 115759 h 430723"/>
              <a:gd name="connsiteX5" fmla="*/ 103035 w 160063"/>
              <a:gd name="connsiteY5" fmla="*/ 0 h 430723"/>
              <a:gd name="connsiteX6" fmla="*/ 151292 w 160063"/>
              <a:gd name="connsiteY6" fmla="*/ 14288 h 430723"/>
              <a:gd name="connsiteX7" fmla="*/ 132815 w 160063"/>
              <a:gd name="connsiteY7" fmla="*/ 124728 h 430723"/>
              <a:gd name="connsiteX8" fmla="*/ 136431 w 160063"/>
              <a:gd name="connsiteY8" fmla="*/ 258219 h 430723"/>
              <a:gd name="connsiteX9" fmla="*/ 160063 w 160063"/>
              <a:gd name="connsiteY9" fmla="*/ 411639 h 430723"/>
              <a:gd name="connsiteX10" fmla="*/ 106309 w 160063"/>
              <a:gd name="connsiteY10" fmla="*/ 430723 h 430723"/>
              <a:gd name="connsiteX0" fmla="*/ 106309 w 160063"/>
              <a:gd name="connsiteY0" fmla="*/ 430723 h 430723"/>
              <a:gd name="connsiteX1" fmla="*/ 0 w 160063"/>
              <a:gd name="connsiteY1" fmla="*/ 178429 h 430723"/>
              <a:gd name="connsiteX2" fmla="*/ 33800 w 160063"/>
              <a:gd name="connsiteY2" fmla="*/ 162341 h 430723"/>
              <a:gd name="connsiteX3" fmla="*/ 91990 w 160063"/>
              <a:gd name="connsiteY3" fmla="*/ 287580 h 430723"/>
              <a:gd name="connsiteX4" fmla="*/ 85381 w 160063"/>
              <a:gd name="connsiteY4" fmla="*/ 115759 h 430723"/>
              <a:gd name="connsiteX5" fmla="*/ 103035 w 160063"/>
              <a:gd name="connsiteY5" fmla="*/ 0 h 430723"/>
              <a:gd name="connsiteX6" fmla="*/ 151292 w 160063"/>
              <a:gd name="connsiteY6" fmla="*/ 14288 h 430723"/>
              <a:gd name="connsiteX7" fmla="*/ 132815 w 160063"/>
              <a:gd name="connsiteY7" fmla="*/ 124728 h 430723"/>
              <a:gd name="connsiteX8" fmla="*/ 133763 w 160063"/>
              <a:gd name="connsiteY8" fmla="*/ 258219 h 430723"/>
              <a:gd name="connsiteX9" fmla="*/ 160063 w 160063"/>
              <a:gd name="connsiteY9" fmla="*/ 411639 h 430723"/>
              <a:gd name="connsiteX10" fmla="*/ 106309 w 160063"/>
              <a:gd name="connsiteY10" fmla="*/ 430723 h 430723"/>
              <a:gd name="connsiteX0" fmla="*/ 106309 w 160063"/>
              <a:gd name="connsiteY0" fmla="*/ 430723 h 430723"/>
              <a:gd name="connsiteX1" fmla="*/ 0 w 160063"/>
              <a:gd name="connsiteY1" fmla="*/ 178429 h 430723"/>
              <a:gd name="connsiteX2" fmla="*/ 33800 w 160063"/>
              <a:gd name="connsiteY2" fmla="*/ 162341 h 430723"/>
              <a:gd name="connsiteX3" fmla="*/ 91990 w 160063"/>
              <a:gd name="connsiteY3" fmla="*/ 287580 h 430723"/>
              <a:gd name="connsiteX4" fmla="*/ 85381 w 160063"/>
              <a:gd name="connsiteY4" fmla="*/ 115759 h 430723"/>
              <a:gd name="connsiteX5" fmla="*/ 103035 w 160063"/>
              <a:gd name="connsiteY5" fmla="*/ 0 h 430723"/>
              <a:gd name="connsiteX6" fmla="*/ 151292 w 160063"/>
              <a:gd name="connsiteY6" fmla="*/ 14288 h 430723"/>
              <a:gd name="connsiteX7" fmla="*/ 132815 w 160063"/>
              <a:gd name="connsiteY7" fmla="*/ 124728 h 430723"/>
              <a:gd name="connsiteX8" fmla="*/ 133763 w 160063"/>
              <a:gd name="connsiteY8" fmla="*/ 258219 h 430723"/>
              <a:gd name="connsiteX9" fmla="*/ 160063 w 160063"/>
              <a:gd name="connsiteY9" fmla="*/ 411639 h 430723"/>
              <a:gd name="connsiteX10" fmla="*/ 106309 w 160063"/>
              <a:gd name="connsiteY10" fmla="*/ 430723 h 430723"/>
              <a:gd name="connsiteX0" fmla="*/ 106309 w 160063"/>
              <a:gd name="connsiteY0" fmla="*/ 430723 h 430723"/>
              <a:gd name="connsiteX1" fmla="*/ 0 w 160063"/>
              <a:gd name="connsiteY1" fmla="*/ 178429 h 430723"/>
              <a:gd name="connsiteX2" fmla="*/ 33800 w 160063"/>
              <a:gd name="connsiteY2" fmla="*/ 162341 h 430723"/>
              <a:gd name="connsiteX3" fmla="*/ 86654 w 160063"/>
              <a:gd name="connsiteY3" fmla="*/ 289605 h 430723"/>
              <a:gd name="connsiteX4" fmla="*/ 85381 w 160063"/>
              <a:gd name="connsiteY4" fmla="*/ 115759 h 430723"/>
              <a:gd name="connsiteX5" fmla="*/ 103035 w 160063"/>
              <a:gd name="connsiteY5" fmla="*/ 0 h 430723"/>
              <a:gd name="connsiteX6" fmla="*/ 151292 w 160063"/>
              <a:gd name="connsiteY6" fmla="*/ 14288 h 430723"/>
              <a:gd name="connsiteX7" fmla="*/ 132815 w 160063"/>
              <a:gd name="connsiteY7" fmla="*/ 124728 h 430723"/>
              <a:gd name="connsiteX8" fmla="*/ 133763 w 160063"/>
              <a:gd name="connsiteY8" fmla="*/ 258219 h 430723"/>
              <a:gd name="connsiteX9" fmla="*/ 160063 w 160063"/>
              <a:gd name="connsiteY9" fmla="*/ 411639 h 430723"/>
              <a:gd name="connsiteX10" fmla="*/ 106309 w 160063"/>
              <a:gd name="connsiteY10" fmla="*/ 430723 h 430723"/>
              <a:gd name="connsiteX0" fmla="*/ 106309 w 160063"/>
              <a:gd name="connsiteY0" fmla="*/ 430723 h 430723"/>
              <a:gd name="connsiteX1" fmla="*/ 0 w 160063"/>
              <a:gd name="connsiteY1" fmla="*/ 178429 h 430723"/>
              <a:gd name="connsiteX2" fmla="*/ 33800 w 160063"/>
              <a:gd name="connsiteY2" fmla="*/ 162341 h 430723"/>
              <a:gd name="connsiteX3" fmla="*/ 86654 w 160063"/>
              <a:gd name="connsiteY3" fmla="*/ 289605 h 430723"/>
              <a:gd name="connsiteX4" fmla="*/ 85381 w 160063"/>
              <a:gd name="connsiteY4" fmla="*/ 115759 h 430723"/>
              <a:gd name="connsiteX5" fmla="*/ 103035 w 160063"/>
              <a:gd name="connsiteY5" fmla="*/ 0 h 430723"/>
              <a:gd name="connsiteX6" fmla="*/ 151292 w 160063"/>
              <a:gd name="connsiteY6" fmla="*/ 14288 h 430723"/>
              <a:gd name="connsiteX7" fmla="*/ 132815 w 160063"/>
              <a:gd name="connsiteY7" fmla="*/ 124728 h 430723"/>
              <a:gd name="connsiteX8" fmla="*/ 133763 w 160063"/>
              <a:gd name="connsiteY8" fmla="*/ 258219 h 430723"/>
              <a:gd name="connsiteX9" fmla="*/ 160063 w 160063"/>
              <a:gd name="connsiteY9" fmla="*/ 411639 h 430723"/>
              <a:gd name="connsiteX10" fmla="*/ 106309 w 160063"/>
              <a:gd name="connsiteY10" fmla="*/ 430723 h 430723"/>
              <a:gd name="connsiteX0" fmla="*/ 106309 w 158598"/>
              <a:gd name="connsiteY0" fmla="*/ 430723 h 430723"/>
              <a:gd name="connsiteX1" fmla="*/ 0 w 158598"/>
              <a:gd name="connsiteY1" fmla="*/ 178429 h 430723"/>
              <a:gd name="connsiteX2" fmla="*/ 33800 w 158598"/>
              <a:gd name="connsiteY2" fmla="*/ 162341 h 430723"/>
              <a:gd name="connsiteX3" fmla="*/ 86654 w 158598"/>
              <a:gd name="connsiteY3" fmla="*/ 289605 h 430723"/>
              <a:gd name="connsiteX4" fmla="*/ 85381 w 158598"/>
              <a:gd name="connsiteY4" fmla="*/ 115759 h 430723"/>
              <a:gd name="connsiteX5" fmla="*/ 103035 w 158598"/>
              <a:gd name="connsiteY5" fmla="*/ 0 h 430723"/>
              <a:gd name="connsiteX6" fmla="*/ 151292 w 158598"/>
              <a:gd name="connsiteY6" fmla="*/ 14288 h 430723"/>
              <a:gd name="connsiteX7" fmla="*/ 132815 w 158598"/>
              <a:gd name="connsiteY7" fmla="*/ 124728 h 430723"/>
              <a:gd name="connsiteX8" fmla="*/ 133763 w 158598"/>
              <a:gd name="connsiteY8" fmla="*/ 258219 h 430723"/>
              <a:gd name="connsiteX9" fmla="*/ 158598 w 158598"/>
              <a:gd name="connsiteY9" fmla="*/ 423314 h 430723"/>
              <a:gd name="connsiteX10" fmla="*/ 106309 w 158598"/>
              <a:gd name="connsiteY10" fmla="*/ 430723 h 430723"/>
              <a:gd name="connsiteX0" fmla="*/ 101915 w 158598"/>
              <a:gd name="connsiteY0" fmla="*/ 417380 h 423314"/>
              <a:gd name="connsiteX1" fmla="*/ 0 w 158598"/>
              <a:gd name="connsiteY1" fmla="*/ 178429 h 423314"/>
              <a:gd name="connsiteX2" fmla="*/ 33800 w 158598"/>
              <a:gd name="connsiteY2" fmla="*/ 162341 h 423314"/>
              <a:gd name="connsiteX3" fmla="*/ 86654 w 158598"/>
              <a:gd name="connsiteY3" fmla="*/ 289605 h 423314"/>
              <a:gd name="connsiteX4" fmla="*/ 85381 w 158598"/>
              <a:gd name="connsiteY4" fmla="*/ 115759 h 423314"/>
              <a:gd name="connsiteX5" fmla="*/ 103035 w 158598"/>
              <a:gd name="connsiteY5" fmla="*/ 0 h 423314"/>
              <a:gd name="connsiteX6" fmla="*/ 151292 w 158598"/>
              <a:gd name="connsiteY6" fmla="*/ 14288 h 423314"/>
              <a:gd name="connsiteX7" fmla="*/ 132815 w 158598"/>
              <a:gd name="connsiteY7" fmla="*/ 124728 h 423314"/>
              <a:gd name="connsiteX8" fmla="*/ 133763 w 158598"/>
              <a:gd name="connsiteY8" fmla="*/ 258219 h 423314"/>
              <a:gd name="connsiteX9" fmla="*/ 158598 w 158598"/>
              <a:gd name="connsiteY9" fmla="*/ 423314 h 423314"/>
              <a:gd name="connsiteX10" fmla="*/ 101915 w 158598"/>
              <a:gd name="connsiteY10" fmla="*/ 417380 h 423314"/>
              <a:gd name="connsiteX0" fmla="*/ 101915 w 152646"/>
              <a:gd name="connsiteY0" fmla="*/ 417380 h 417380"/>
              <a:gd name="connsiteX1" fmla="*/ 0 w 152646"/>
              <a:gd name="connsiteY1" fmla="*/ 178429 h 417380"/>
              <a:gd name="connsiteX2" fmla="*/ 33800 w 152646"/>
              <a:gd name="connsiteY2" fmla="*/ 162341 h 417380"/>
              <a:gd name="connsiteX3" fmla="*/ 86654 w 152646"/>
              <a:gd name="connsiteY3" fmla="*/ 289605 h 417380"/>
              <a:gd name="connsiteX4" fmla="*/ 85381 w 152646"/>
              <a:gd name="connsiteY4" fmla="*/ 115759 h 417380"/>
              <a:gd name="connsiteX5" fmla="*/ 103035 w 152646"/>
              <a:gd name="connsiteY5" fmla="*/ 0 h 417380"/>
              <a:gd name="connsiteX6" fmla="*/ 151292 w 152646"/>
              <a:gd name="connsiteY6" fmla="*/ 14288 h 417380"/>
              <a:gd name="connsiteX7" fmla="*/ 132815 w 152646"/>
              <a:gd name="connsiteY7" fmla="*/ 124728 h 417380"/>
              <a:gd name="connsiteX8" fmla="*/ 133763 w 152646"/>
              <a:gd name="connsiteY8" fmla="*/ 258219 h 417380"/>
              <a:gd name="connsiteX9" fmla="*/ 152646 w 152646"/>
              <a:gd name="connsiteY9" fmla="*/ 412018 h 417380"/>
              <a:gd name="connsiteX10" fmla="*/ 101915 w 152646"/>
              <a:gd name="connsiteY10" fmla="*/ 417380 h 417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646" h="417380">
                <a:moveTo>
                  <a:pt x="101915" y="417380"/>
                </a:moveTo>
                <a:lnTo>
                  <a:pt x="0" y="178429"/>
                </a:lnTo>
                <a:lnTo>
                  <a:pt x="33800" y="162341"/>
                </a:lnTo>
                <a:lnTo>
                  <a:pt x="86654" y="289605"/>
                </a:lnTo>
                <a:cubicBezTo>
                  <a:pt x="86230" y="231656"/>
                  <a:pt x="85805" y="173708"/>
                  <a:pt x="85381" y="115759"/>
                </a:cubicBezTo>
                <a:lnTo>
                  <a:pt x="103035" y="0"/>
                </a:lnTo>
                <a:lnTo>
                  <a:pt x="151292" y="14288"/>
                </a:lnTo>
                <a:lnTo>
                  <a:pt x="132815" y="124728"/>
                </a:lnTo>
                <a:cubicBezTo>
                  <a:pt x="132835" y="169225"/>
                  <a:pt x="133743" y="213722"/>
                  <a:pt x="133763" y="258219"/>
                </a:cubicBezTo>
                <a:lnTo>
                  <a:pt x="152646" y="412018"/>
                </a:lnTo>
                <a:lnTo>
                  <a:pt x="101915" y="417380"/>
                </a:lnTo>
                <a:close/>
              </a:path>
            </a:pathLst>
          </a:custGeom>
          <a:no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6A62F173-34BD-9D77-D003-4A3E032DF54A}"/>
              </a:ext>
            </a:extLst>
          </p:cNvPr>
          <p:cNvSpPr/>
          <p:nvPr/>
        </p:nvSpPr>
        <p:spPr>
          <a:xfrm>
            <a:off x="7284592" y="4273562"/>
            <a:ext cx="87249" cy="8372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C88A0C82-F83B-FEDF-1B9A-C7B299BBF2E3}"/>
              </a:ext>
            </a:extLst>
          </p:cNvPr>
          <p:cNvSpPr/>
          <p:nvPr/>
        </p:nvSpPr>
        <p:spPr>
          <a:xfrm>
            <a:off x="7539812" y="4275918"/>
            <a:ext cx="87249" cy="8372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40" name="正方形/長方形 39">
            <a:extLst>
              <a:ext uri="{FF2B5EF4-FFF2-40B4-BE49-F238E27FC236}">
                <a16:creationId xmlns:a16="http://schemas.microsoft.com/office/drawing/2014/main" id="{3CC75227-B36C-84C2-601F-1ECB3443CFB2}"/>
              </a:ext>
            </a:extLst>
          </p:cNvPr>
          <p:cNvSpPr/>
          <p:nvPr/>
        </p:nvSpPr>
        <p:spPr>
          <a:xfrm>
            <a:off x="7234731" y="4345472"/>
            <a:ext cx="924394" cy="231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algn="ctr"/>
            <a:r>
              <a:rPr kumimoji="1" lang="ja-JP" altLang="en-US" sz="1050" b="1" dirty="0">
                <a:solidFill>
                  <a:sysClr val="windowText" lastClr="000000"/>
                </a:solidFill>
              </a:rPr>
              <a:t>現在の改札口</a:t>
            </a:r>
          </a:p>
        </p:txBody>
      </p:sp>
      <p:sp>
        <p:nvSpPr>
          <p:cNvPr id="64" name="正方形/長方形 63">
            <a:extLst>
              <a:ext uri="{FF2B5EF4-FFF2-40B4-BE49-F238E27FC236}">
                <a16:creationId xmlns:a16="http://schemas.microsoft.com/office/drawing/2014/main" id="{547A1BD9-2429-B134-9937-34758A4F7BF8}"/>
              </a:ext>
            </a:extLst>
          </p:cNvPr>
          <p:cNvSpPr/>
          <p:nvPr/>
        </p:nvSpPr>
        <p:spPr>
          <a:xfrm>
            <a:off x="7233383" y="3401055"/>
            <a:ext cx="918353" cy="393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algn="ctr"/>
            <a:r>
              <a:rPr kumimoji="1" lang="ja-JP" altLang="en-US" sz="1100" b="1" dirty="0">
                <a:solidFill>
                  <a:srgbClr val="5F5F5F"/>
                </a:solidFill>
              </a:rPr>
              <a:t>十三駅</a:t>
            </a:r>
            <a:endParaRPr kumimoji="1" lang="en-US" altLang="ja-JP" sz="1100" b="1" dirty="0">
              <a:solidFill>
                <a:srgbClr val="5F5F5F"/>
              </a:solidFill>
            </a:endParaRPr>
          </a:p>
          <a:p>
            <a:pPr algn="ctr"/>
            <a:r>
              <a:rPr kumimoji="1" lang="ja-JP" altLang="en-US" sz="1100" b="1" dirty="0">
                <a:solidFill>
                  <a:srgbClr val="5F5F5F"/>
                </a:solidFill>
              </a:rPr>
              <a:t>（既存）</a:t>
            </a:r>
            <a:endParaRPr kumimoji="1" lang="en-US" altLang="ja-JP" sz="1100" b="1" dirty="0">
              <a:solidFill>
                <a:srgbClr val="5F5F5F"/>
              </a:solidFill>
            </a:endParaRPr>
          </a:p>
        </p:txBody>
      </p:sp>
      <p:sp>
        <p:nvSpPr>
          <p:cNvPr id="7" name="正方形/長方形 6">
            <a:extLst>
              <a:ext uri="{FF2B5EF4-FFF2-40B4-BE49-F238E27FC236}">
                <a16:creationId xmlns:a16="http://schemas.microsoft.com/office/drawing/2014/main" id="{DD478767-8F49-B1D2-9B82-B4C9918D69C2}"/>
              </a:ext>
            </a:extLst>
          </p:cNvPr>
          <p:cNvSpPr/>
          <p:nvPr/>
        </p:nvSpPr>
        <p:spPr>
          <a:xfrm>
            <a:off x="5413643" y="4560648"/>
            <a:ext cx="1665472" cy="7178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r>
              <a:rPr kumimoji="1" lang="ja-JP" altLang="en-US" sz="1100" b="1" dirty="0">
                <a:solidFill>
                  <a:sysClr val="windowText" lastClr="000000"/>
                </a:solidFill>
                <a:effectLst>
                  <a:glow rad="241300">
                    <a:schemeClr val="bg1"/>
                  </a:glow>
                </a:effectLst>
              </a:rPr>
              <a:t>駅直結を活かした</a:t>
            </a:r>
            <a:endParaRPr kumimoji="1" lang="en-US" altLang="ja-JP" sz="1100" b="1" dirty="0">
              <a:solidFill>
                <a:sysClr val="windowText" lastClr="000000"/>
              </a:solidFill>
              <a:effectLst>
                <a:glow rad="241300">
                  <a:schemeClr val="bg1"/>
                </a:glow>
              </a:effectLst>
            </a:endParaRPr>
          </a:p>
          <a:p>
            <a:r>
              <a:rPr kumimoji="1" lang="ja-JP" altLang="en-US" sz="1100" b="1" dirty="0">
                <a:solidFill>
                  <a:sysClr val="windowText" lastClr="000000"/>
                </a:solidFill>
                <a:effectLst>
                  <a:glow rad="241300">
                    <a:schemeClr val="bg1"/>
                  </a:glow>
                </a:effectLst>
              </a:rPr>
              <a:t>・魅力ある広場的空間</a:t>
            </a:r>
            <a:endParaRPr kumimoji="1" lang="en-US" altLang="ja-JP" sz="1100" b="1" dirty="0">
              <a:solidFill>
                <a:sysClr val="windowText" lastClr="000000"/>
              </a:solidFill>
              <a:effectLst>
                <a:glow rad="241300">
                  <a:schemeClr val="bg1"/>
                </a:glow>
              </a:effectLst>
            </a:endParaRPr>
          </a:p>
          <a:p>
            <a:r>
              <a:rPr kumimoji="1" lang="ja-JP" altLang="en-US" sz="1100" b="1" dirty="0">
                <a:solidFill>
                  <a:sysClr val="windowText" lastClr="000000"/>
                </a:solidFill>
                <a:effectLst>
                  <a:glow rad="241300">
                    <a:schemeClr val="bg1"/>
                  </a:glow>
                </a:effectLst>
              </a:rPr>
              <a:t>・にぎわいや交流機能</a:t>
            </a:r>
            <a:endParaRPr kumimoji="1" lang="en-US" altLang="ja-JP" sz="1100" b="1" dirty="0">
              <a:solidFill>
                <a:sysClr val="windowText" lastClr="000000"/>
              </a:solidFill>
              <a:effectLst>
                <a:glow rad="241300">
                  <a:schemeClr val="bg1"/>
                </a:glow>
              </a:effectLst>
            </a:endParaRPr>
          </a:p>
          <a:p>
            <a:r>
              <a:rPr kumimoji="1" lang="ja-JP" altLang="en-US" sz="1100" b="1" dirty="0">
                <a:solidFill>
                  <a:sysClr val="windowText" lastClr="000000"/>
                </a:solidFill>
                <a:effectLst>
                  <a:glow rad="241300">
                    <a:schemeClr val="bg1"/>
                  </a:glow>
                </a:effectLst>
              </a:rPr>
              <a:t>・まちへの歩行者動線</a:t>
            </a:r>
            <a:endParaRPr kumimoji="1" lang="en-US" altLang="ja-JP" sz="1100" b="1" dirty="0">
              <a:solidFill>
                <a:sysClr val="windowText" lastClr="000000"/>
              </a:solidFill>
              <a:effectLst>
                <a:glow rad="241300">
                  <a:schemeClr val="bg1"/>
                </a:glow>
              </a:effectLst>
            </a:endParaRPr>
          </a:p>
        </p:txBody>
      </p:sp>
      <p:sp>
        <p:nvSpPr>
          <p:cNvPr id="54" name="正方形/長方形 53">
            <a:extLst>
              <a:ext uri="{FF2B5EF4-FFF2-40B4-BE49-F238E27FC236}">
                <a16:creationId xmlns:a16="http://schemas.microsoft.com/office/drawing/2014/main" id="{A1B10163-138C-4B0A-8454-D81144467282}"/>
              </a:ext>
            </a:extLst>
          </p:cNvPr>
          <p:cNvSpPr/>
          <p:nvPr/>
        </p:nvSpPr>
        <p:spPr>
          <a:xfrm>
            <a:off x="5784857" y="1776712"/>
            <a:ext cx="1665472" cy="393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algn="ctr"/>
            <a:r>
              <a:rPr kumimoji="1" lang="ja-JP" altLang="en-US" sz="1100" b="1" dirty="0">
                <a:solidFill>
                  <a:sysClr val="windowText" lastClr="000000"/>
                </a:solidFill>
              </a:rPr>
              <a:t>新しい都市機能の</a:t>
            </a:r>
            <a:endParaRPr kumimoji="1" lang="en-US" altLang="ja-JP" sz="1100" b="1" dirty="0">
              <a:solidFill>
                <a:sysClr val="windowText" lastClr="000000"/>
              </a:solidFill>
            </a:endParaRPr>
          </a:p>
          <a:p>
            <a:pPr algn="ctr"/>
            <a:r>
              <a:rPr kumimoji="1" lang="ja-JP" altLang="en-US" sz="1100" b="1" dirty="0">
                <a:solidFill>
                  <a:sysClr val="windowText" lastClr="000000"/>
                </a:solidFill>
              </a:rPr>
              <a:t>導入を検討</a:t>
            </a:r>
            <a:endParaRPr kumimoji="1" lang="en-US" altLang="ja-JP" sz="1100" b="1" dirty="0">
              <a:solidFill>
                <a:sysClr val="windowText" lastClr="000000"/>
              </a:solidFill>
            </a:endParaRPr>
          </a:p>
        </p:txBody>
      </p:sp>
      <p:grpSp>
        <p:nvGrpSpPr>
          <p:cNvPr id="11" name="グループ化 10">
            <a:extLst>
              <a:ext uri="{FF2B5EF4-FFF2-40B4-BE49-F238E27FC236}">
                <a16:creationId xmlns:a16="http://schemas.microsoft.com/office/drawing/2014/main" id="{39E7B180-5CB5-49A2-7F6D-61D0FFA2BC66}"/>
              </a:ext>
            </a:extLst>
          </p:cNvPr>
          <p:cNvGrpSpPr/>
          <p:nvPr/>
        </p:nvGrpSpPr>
        <p:grpSpPr>
          <a:xfrm>
            <a:off x="4884453" y="651647"/>
            <a:ext cx="2342576" cy="412534"/>
            <a:chOff x="6920381" y="538718"/>
            <a:chExt cx="2447030" cy="430929"/>
          </a:xfrm>
        </p:grpSpPr>
        <p:sp>
          <p:nvSpPr>
            <p:cNvPr id="63" name="正方形/長方形 62"/>
            <p:cNvSpPr/>
            <p:nvPr/>
          </p:nvSpPr>
          <p:spPr>
            <a:xfrm>
              <a:off x="6920381" y="538718"/>
              <a:ext cx="2296083" cy="43092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楕円 60">
              <a:extLst>
                <a:ext uri="{FF2B5EF4-FFF2-40B4-BE49-F238E27FC236}">
                  <a16:creationId xmlns:a16="http://schemas.microsoft.com/office/drawing/2014/main" id="{CAFB6DA6-6C72-B8C5-E0B4-65679D242AEA}"/>
                </a:ext>
              </a:extLst>
            </p:cNvPr>
            <p:cNvSpPr/>
            <p:nvPr/>
          </p:nvSpPr>
          <p:spPr>
            <a:xfrm>
              <a:off x="6964043" y="585961"/>
              <a:ext cx="350133" cy="330353"/>
            </a:xfrm>
            <a:prstGeom prst="ellipse">
              <a:avLst/>
            </a:prstGeom>
            <a:solidFill>
              <a:srgbClr val="990033">
                <a:alpha val="30000"/>
              </a:srgbClr>
            </a:solidFill>
            <a:ln w="25400">
              <a:solidFill>
                <a:srgbClr val="99003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a:extLst>
                <a:ext uri="{FF2B5EF4-FFF2-40B4-BE49-F238E27FC236}">
                  <a16:creationId xmlns:a16="http://schemas.microsoft.com/office/drawing/2014/main" id="{DD478767-8F49-B1D2-9B82-B4C9918D69C2}"/>
                </a:ext>
              </a:extLst>
            </p:cNvPr>
            <p:cNvSpPr/>
            <p:nvPr/>
          </p:nvSpPr>
          <p:spPr>
            <a:xfrm>
              <a:off x="7145971" y="549009"/>
              <a:ext cx="2221440" cy="411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algn="ctr"/>
              <a:r>
                <a:rPr kumimoji="1" lang="ja-JP" altLang="en-US" sz="1200" b="1" dirty="0">
                  <a:solidFill>
                    <a:sysClr val="windowText" lastClr="000000"/>
                  </a:solidFill>
                </a:rPr>
                <a:t>当社グループ所有地</a:t>
              </a:r>
              <a:endParaRPr kumimoji="1" lang="en-US" altLang="ja-JP" sz="1200" b="1" dirty="0">
                <a:solidFill>
                  <a:sysClr val="windowText" lastClr="000000"/>
                </a:solidFill>
              </a:endParaRPr>
            </a:p>
            <a:p>
              <a:pPr algn="ctr"/>
              <a:r>
                <a:rPr kumimoji="1" lang="ja-JP" altLang="en-US" sz="900" b="1" dirty="0">
                  <a:solidFill>
                    <a:sysClr val="windowText" lastClr="000000"/>
                  </a:solidFill>
                </a:rPr>
                <a:t>（都市開発プロジェクトの検討用地）</a:t>
              </a:r>
            </a:p>
          </p:txBody>
        </p:sp>
      </p:grpSp>
      <p:sp>
        <p:nvSpPr>
          <p:cNvPr id="36" name="テキスト ボックス 35">
            <a:extLst>
              <a:ext uri="{FF2B5EF4-FFF2-40B4-BE49-F238E27FC236}">
                <a16:creationId xmlns:a16="http://schemas.microsoft.com/office/drawing/2014/main" id="{637196B0-A0E4-40CF-FFB9-25101DF1D6CC}"/>
              </a:ext>
            </a:extLst>
          </p:cNvPr>
          <p:cNvSpPr txBox="1"/>
          <p:nvPr/>
        </p:nvSpPr>
        <p:spPr>
          <a:xfrm>
            <a:off x="80132" y="4606841"/>
            <a:ext cx="4752024" cy="2120636"/>
          </a:xfrm>
          <a:prstGeom prst="rect">
            <a:avLst/>
          </a:prstGeom>
          <a:solidFill>
            <a:schemeClr val="accent5">
              <a:lumMod val="20000"/>
              <a:lumOff val="80000"/>
            </a:schemeClr>
          </a:solidFill>
        </p:spPr>
        <p:txBody>
          <a:bodyPr wrap="square" lIns="0" tIns="36000" rIns="0" bIns="36000" rtlCol="0">
            <a:spAutoFit/>
          </a:bodyPr>
          <a:lstStyle/>
          <a:p>
            <a:pPr>
              <a:lnSpc>
                <a:spcPts val="2300"/>
              </a:lnSpc>
            </a:pPr>
            <a:r>
              <a:rPr lang="en-US" altLang="ja-JP" sz="1600" b="1" dirty="0"/>
              <a:t>【</a:t>
            </a:r>
            <a:r>
              <a:rPr lang="ja-JP" altLang="en-US" sz="1600" b="1" dirty="0"/>
              <a:t>関連都市開発プロジェクトについて</a:t>
            </a:r>
            <a:r>
              <a:rPr lang="en-US" altLang="ja-JP" sz="1600" b="1" dirty="0"/>
              <a:t>】</a:t>
            </a:r>
          </a:p>
          <a:p>
            <a:pPr marL="285750" indent="-285750">
              <a:lnSpc>
                <a:spcPts val="2300"/>
              </a:lnSpc>
              <a:buFont typeface="Wingdings" panose="05000000000000000000" pitchFamily="2" charset="2"/>
              <a:buChar char="n"/>
            </a:pPr>
            <a:r>
              <a:rPr lang="ja-JP" altLang="en-US" sz="1600" dirty="0"/>
              <a:t>駅南側、駅北側の当社用地を活用し、新駅・駅直上プロジェクトに連動した複数の新たな都市開発プロジェクトを展開</a:t>
            </a:r>
            <a:endParaRPr lang="en-US" altLang="ja-JP" sz="1600" strike="sngStrike" dirty="0"/>
          </a:p>
          <a:p>
            <a:pPr marL="285750" indent="-285750">
              <a:lnSpc>
                <a:spcPts val="2300"/>
              </a:lnSpc>
              <a:buFont typeface="Wingdings" panose="05000000000000000000" pitchFamily="2" charset="2"/>
              <a:buChar char="n"/>
            </a:pPr>
            <a:r>
              <a:rPr lang="ja-JP" altLang="en-US" sz="1600" dirty="0"/>
              <a:t>新駅・駅直上プロジェクトの機能を補完しエリアにおける都市機能（交流促進機能、交通結節機能、都市空間機能）の面的充実を図る。</a:t>
            </a:r>
            <a:endParaRPr lang="en-US" altLang="ja-JP" sz="1600" dirty="0"/>
          </a:p>
        </p:txBody>
      </p:sp>
      <p:sp>
        <p:nvSpPr>
          <p:cNvPr id="30" name="正方形/長方形 29">
            <a:extLst>
              <a:ext uri="{FF2B5EF4-FFF2-40B4-BE49-F238E27FC236}">
                <a16:creationId xmlns:a16="http://schemas.microsoft.com/office/drawing/2014/main" id="{2700A3F4-0D56-2475-D06D-300E41022CC3}"/>
              </a:ext>
            </a:extLst>
          </p:cNvPr>
          <p:cNvSpPr/>
          <p:nvPr/>
        </p:nvSpPr>
        <p:spPr>
          <a:xfrm>
            <a:off x="4877845" y="6178372"/>
            <a:ext cx="4923845" cy="50359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algn="ctr"/>
            <a:r>
              <a:rPr kumimoji="1" lang="ja-JP" altLang="en-US" sz="1400" b="1" dirty="0">
                <a:solidFill>
                  <a:srgbClr val="C00000"/>
                </a:solidFill>
                <a:effectLst>
                  <a:glow rad="165100">
                    <a:schemeClr val="bg1">
                      <a:alpha val="90000"/>
                    </a:schemeClr>
                  </a:glow>
                </a:effectLst>
              </a:rPr>
              <a:t>駅からまちにつながる空間の演出により、</a:t>
            </a:r>
            <a:endParaRPr kumimoji="1" lang="en-US" altLang="ja-JP" sz="1400" b="1" dirty="0">
              <a:solidFill>
                <a:srgbClr val="C00000"/>
              </a:solidFill>
              <a:effectLst>
                <a:glow rad="165100">
                  <a:schemeClr val="bg1">
                    <a:alpha val="90000"/>
                  </a:schemeClr>
                </a:glow>
              </a:effectLst>
            </a:endParaRPr>
          </a:p>
          <a:p>
            <a:pPr algn="ctr"/>
            <a:r>
              <a:rPr kumimoji="1" lang="ja-JP" altLang="en-US" sz="1400" b="1" dirty="0">
                <a:solidFill>
                  <a:srgbClr val="C00000"/>
                </a:solidFill>
                <a:effectLst>
                  <a:glow rad="165100">
                    <a:schemeClr val="bg1">
                      <a:alpha val="90000"/>
                    </a:schemeClr>
                  </a:glow>
                </a:effectLst>
              </a:rPr>
              <a:t>駅まち一体の歩きやすく居心地の良い空間づくりを進める</a:t>
            </a:r>
            <a:endParaRPr kumimoji="1" lang="en-US" altLang="ja-JP" sz="1400" b="1" dirty="0">
              <a:solidFill>
                <a:srgbClr val="C00000"/>
              </a:solidFill>
              <a:effectLst>
                <a:glow rad="165100">
                  <a:schemeClr val="bg1">
                    <a:alpha val="90000"/>
                  </a:schemeClr>
                </a:glow>
              </a:effectLst>
            </a:endParaRPr>
          </a:p>
        </p:txBody>
      </p:sp>
      <p:sp>
        <p:nvSpPr>
          <p:cNvPr id="31" name="テキスト ボックス 30">
            <a:extLst>
              <a:ext uri="{FF2B5EF4-FFF2-40B4-BE49-F238E27FC236}">
                <a16:creationId xmlns:a16="http://schemas.microsoft.com/office/drawing/2014/main" id="{AF6193FE-2EEA-7B40-5458-D7F780084B7C}"/>
              </a:ext>
            </a:extLst>
          </p:cNvPr>
          <p:cNvSpPr txBox="1"/>
          <p:nvPr/>
        </p:nvSpPr>
        <p:spPr>
          <a:xfrm>
            <a:off x="8648054" y="116498"/>
            <a:ext cx="1354366" cy="307777"/>
          </a:xfrm>
          <a:prstGeom prst="rect">
            <a:avLst/>
          </a:prstGeom>
          <a:noFill/>
        </p:spPr>
        <p:txBody>
          <a:bodyPr wrap="square" rtlCol="0">
            <a:spAutoFit/>
          </a:bodyPr>
          <a:lstStyle/>
          <a:p>
            <a:r>
              <a:rPr kumimoji="1" lang="ja-JP" altLang="en-US" sz="1400" dirty="0">
                <a:solidFill>
                  <a:schemeClr val="bg1"/>
                </a:solidFill>
              </a:rPr>
              <a:t>（阪急電鉄）</a:t>
            </a:r>
          </a:p>
        </p:txBody>
      </p:sp>
      <p:sp>
        <p:nvSpPr>
          <p:cNvPr id="37" name="テキスト ボックス 36">
            <a:extLst>
              <a:ext uri="{FF2B5EF4-FFF2-40B4-BE49-F238E27FC236}">
                <a16:creationId xmlns:a16="http://schemas.microsoft.com/office/drawing/2014/main" id="{C0FA8C3E-83A6-0BAB-AB8E-29B8253C2E9D}"/>
              </a:ext>
            </a:extLst>
          </p:cNvPr>
          <p:cNvSpPr txBox="1"/>
          <p:nvPr/>
        </p:nvSpPr>
        <p:spPr>
          <a:xfrm>
            <a:off x="79527" y="40977"/>
            <a:ext cx="3543141" cy="276999"/>
          </a:xfrm>
          <a:prstGeom prst="rect">
            <a:avLst/>
          </a:prstGeom>
          <a:noFill/>
          <a:ln>
            <a:solidFill>
              <a:schemeClr val="bg1"/>
            </a:solidFill>
          </a:ln>
        </p:spPr>
        <p:txBody>
          <a:bodyPr wrap="square" lIns="0" tIns="0" rIns="0" bIns="0" rtlCol="0">
            <a:spAutoFit/>
          </a:bodyPr>
          <a:lstStyle/>
          <a:p>
            <a:r>
              <a:rPr kumimoji="1" lang="ja-JP" altLang="en-US" sz="1800" b="1" dirty="0">
                <a:solidFill>
                  <a:schemeClr val="bg1"/>
                </a:solidFill>
              </a:rPr>
              <a:t>（２）十三駅エリアのまちづくり</a:t>
            </a:r>
            <a:endParaRPr kumimoji="1" lang="en-US" altLang="ja-JP" sz="1800" b="1" dirty="0">
              <a:solidFill>
                <a:schemeClr val="bg1"/>
              </a:solidFill>
            </a:endParaRPr>
          </a:p>
        </p:txBody>
      </p:sp>
      <p:sp>
        <p:nvSpPr>
          <p:cNvPr id="21" name="スライド番号プレースホルダー 20">
            <a:extLst>
              <a:ext uri="{FF2B5EF4-FFF2-40B4-BE49-F238E27FC236}">
                <a16:creationId xmlns:a16="http://schemas.microsoft.com/office/drawing/2014/main" id="{AD0D87C5-1D36-34D0-3482-4E984D758BD0}"/>
              </a:ext>
            </a:extLst>
          </p:cNvPr>
          <p:cNvSpPr>
            <a:spLocks noGrp="1"/>
          </p:cNvSpPr>
          <p:nvPr>
            <p:ph type="sldNum" sz="quarter" idx="12"/>
          </p:nvPr>
        </p:nvSpPr>
        <p:spPr>
          <a:xfrm>
            <a:off x="7617185" y="5889734"/>
            <a:ext cx="2228850" cy="365125"/>
          </a:xfrm>
        </p:spPr>
        <p:txBody>
          <a:bodyPr/>
          <a:lstStyle/>
          <a:p>
            <a:fld id="{F16605E3-4FCF-47F4-864E-420622D74107}" type="slidenum">
              <a:rPr kumimoji="1" lang="ja-JP" altLang="en-US" smtClean="0"/>
              <a:t>5</a:t>
            </a:fld>
            <a:endParaRPr kumimoji="1" lang="ja-JP" altLang="en-US" dirty="0"/>
          </a:p>
        </p:txBody>
      </p:sp>
      <p:sp>
        <p:nvSpPr>
          <p:cNvPr id="4" name="正方形/長方形 3">
            <a:extLst>
              <a:ext uri="{FF2B5EF4-FFF2-40B4-BE49-F238E27FC236}">
                <a16:creationId xmlns:a16="http://schemas.microsoft.com/office/drawing/2014/main" id="{C14EE77A-2300-DD87-C533-75D7CE495564}"/>
              </a:ext>
            </a:extLst>
          </p:cNvPr>
          <p:cNvSpPr/>
          <p:nvPr/>
        </p:nvSpPr>
        <p:spPr>
          <a:xfrm rot="750871">
            <a:off x="7525381" y="1667094"/>
            <a:ext cx="241980" cy="569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wrap="square" lIns="36000" tIns="36000" rIns="36000" bIns="36000" rtlCol="0" anchor="ctr">
            <a:spAutoFit/>
          </a:bodyPr>
          <a:lstStyle/>
          <a:p>
            <a:pPr algn="ctr"/>
            <a:r>
              <a:rPr kumimoji="1" lang="ja-JP" altLang="en-US" sz="1100" b="1" dirty="0">
                <a:solidFill>
                  <a:srgbClr val="5F5F5F"/>
                </a:solidFill>
              </a:rPr>
              <a:t>宝塚線</a:t>
            </a:r>
            <a:endParaRPr kumimoji="1" lang="en-US" altLang="ja-JP" sz="1100" b="1" dirty="0">
              <a:solidFill>
                <a:srgbClr val="5F5F5F"/>
              </a:solidFill>
            </a:endParaRPr>
          </a:p>
        </p:txBody>
      </p:sp>
      <p:sp>
        <p:nvSpPr>
          <p:cNvPr id="5" name="正方形/長方形 4">
            <a:extLst>
              <a:ext uri="{FF2B5EF4-FFF2-40B4-BE49-F238E27FC236}">
                <a16:creationId xmlns:a16="http://schemas.microsoft.com/office/drawing/2014/main" id="{6C1E9AB6-A84F-75CF-5CE8-81F89412BBD5}"/>
              </a:ext>
            </a:extLst>
          </p:cNvPr>
          <p:cNvSpPr/>
          <p:nvPr/>
        </p:nvSpPr>
        <p:spPr>
          <a:xfrm rot="19557300">
            <a:off x="8250561" y="1732827"/>
            <a:ext cx="682543" cy="241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36000" tIns="36000" rIns="36000" bIns="36000" rtlCol="0" anchor="ctr">
            <a:spAutoFit/>
          </a:bodyPr>
          <a:lstStyle/>
          <a:p>
            <a:pPr algn="ctr"/>
            <a:r>
              <a:rPr kumimoji="1" lang="ja-JP" altLang="en-US" sz="1100" b="1" dirty="0">
                <a:solidFill>
                  <a:srgbClr val="5F5F5F"/>
                </a:solidFill>
              </a:rPr>
              <a:t>京都線</a:t>
            </a:r>
            <a:endParaRPr kumimoji="1" lang="en-US" altLang="ja-JP" sz="1100" b="1" dirty="0">
              <a:solidFill>
                <a:srgbClr val="5F5F5F"/>
              </a:solidFill>
            </a:endParaRPr>
          </a:p>
        </p:txBody>
      </p:sp>
      <p:sp>
        <p:nvSpPr>
          <p:cNvPr id="26" name="正方形/長方形 25">
            <a:extLst>
              <a:ext uri="{FF2B5EF4-FFF2-40B4-BE49-F238E27FC236}">
                <a16:creationId xmlns:a16="http://schemas.microsoft.com/office/drawing/2014/main" id="{793680A8-0AF7-60C7-6E10-3ACFACC7C51F}"/>
              </a:ext>
            </a:extLst>
          </p:cNvPr>
          <p:cNvSpPr/>
          <p:nvPr/>
        </p:nvSpPr>
        <p:spPr>
          <a:xfrm rot="20029990">
            <a:off x="6386791" y="2100466"/>
            <a:ext cx="241980" cy="569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wrap="square" lIns="36000" tIns="36000" rIns="36000" bIns="36000" rtlCol="0" anchor="ctr">
            <a:spAutoFit/>
          </a:bodyPr>
          <a:lstStyle/>
          <a:p>
            <a:pPr algn="ctr"/>
            <a:r>
              <a:rPr kumimoji="1" lang="ja-JP" altLang="en-US" sz="1100" b="1" dirty="0">
                <a:solidFill>
                  <a:srgbClr val="5F5F5F"/>
                </a:solidFill>
              </a:rPr>
              <a:t>神戸線</a:t>
            </a:r>
            <a:endParaRPr kumimoji="1" lang="en-US" altLang="ja-JP" sz="1100" b="1" dirty="0">
              <a:solidFill>
                <a:srgbClr val="5F5F5F"/>
              </a:solidFill>
            </a:endParaRPr>
          </a:p>
        </p:txBody>
      </p:sp>
      <p:grpSp>
        <p:nvGrpSpPr>
          <p:cNvPr id="74" name="グループ化 73">
            <a:extLst>
              <a:ext uri="{FF2B5EF4-FFF2-40B4-BE49-F238E27FC236}">
                <a16:creationId xmlns:a16="http://schemas.microsoft.com/office/drawing/2014/main" id="{77215CCE-4D18-8C01-CF7F-73983671F053}"/>
              </a:ext>
            </a:extLst>
          </p:cNvPr>
          <p:cNvGrpSpPr/>
          <p:nvPr/>
        </p:nvGrpSpPr>
        <p:grpSpPr>
          <a:xfrm>
            <a:off x="7009628" y="716684"/>
            <a:ext cx="1093047" cy="5089211"/>
            <a:chOff x="6676305" y="532191"/>
            <a:chExt cx="1141785" cy="5316134"/>
          </a:xfrm>
        </p:grpSpPr>
        <p:grpSp>
          <p:nvGrpSpPr>
            <p:cNvPr id="67" name="グループ化 66">
              <a:extLst>
                <a:ext uri="{FF2B5EF4-FFF2-40B4-BE49-F238E27FC236}">
                  <a16:creationId xmlns:a16="http://schemas.microsoft.com/office/drawing/2014/main" id="{37B6CEA8-5D0B-15CD-06F7-EA4FF31B4984}"/>
                </a:ext>
              </a:extLst>
            </p:cNvPr>
            <p:cNvGrpSpPr/>
            <p:nvPr/>
          </p:nvGrpSpPr>
          <p:grpSpPr>
            <a:xfrm rot="645478">
              <a:off x="6676305" y="532191"/>
              <a:ext cx="904147" cy="2571990"/>
              <a:chOff x="6988999" y="869543"/>
              <a:chExt cx="904147" cy="2571990"/>
            </a:xfrm>
          </p:grpSpPr>
          <p:sp>
            <p:nvSpPr>
              <p:cNvPr id="57" name="正方形/長方形 56">
                <a:extLst>
                  <a:ext uri="{FF2B5EF4-FFF2-40B4-BE49-F238E27FC236}">
                    <a16:creationId xmlns:a16="http://schemas.microsoft.com/office/drawing/2014/main" id="{9B901A8D-9BC1-4B4B-0D21-5921F87070A9}"/>
                  </a:ext>
                </a:extLst>
              </p:cNvPr>
              <p:cNvSpPr/>
              <p:nvPr/>
            </p:nvSpPr>
            <p:spPr>
              <a:xfrm>
                <a:off x="6988999" y="869543"/>
                <a:ext cx="904147" cy="433233"/>
              </a:xfrm>
              <a:prstGeom prst="rect">
                <a:avLst/>
              </a:prstGeom>
              <a:solidFill>
                <a:schemeClr val="accent5">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a:extLst>
                  <a:ext uri="{FF2B5EF4-FFF2-40B4-BE49-F238E27FC236}">
                    <a16:creationId xmlns:a16="http://schemas.microsoft.com/office/drawing/2014/main" id="{6A577C77-064E-61E9-5F05-5C55EA88A7B5}"/>
                  </a:ext>
                </a:extLst>
              </p:cNvPr>
              <p:cNvSpPr/>
              <p:nvPr/>
            </p:nvSpPr>
            <p:spPr>
              <a:xfrm>
                <a:off x="6988999" y="1582462"/>
                <a:ext cx="904147" cy="433233"/>
              </a:xfrm>
              <a:prstGeom prst="rect">
                <a:avLst/>
              </a:prstGeom>
              <a:solidFill>
                <a:schemeClr val="accent5">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id="{D1CD0DDE-8BBD-694F-0EDC-7F251477EA67}"/>
                  </a:ext>
                </a:extLst>
              </p:cNvPr>
              <p:cNvSpPr/>
              <p:nvPr/>
            </p:nvSpPr>
            <p:spPr>
              <a:xfrm>
                <a:off x="6988999" y="2295381"/>
                <a:ext cx="904147" cy="433233"/>
              </a:xfrm>
              <a:prstGeom prst="rect">
                <a:avLst/>
              </a:prstGeom>
              <a:solidFill>
                <a:schemeClr val="accent5">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621ED26B-B2B6-8FD5-D7EE-EAA97AA1BB82}"/>
                  </a:ext>
                </a:extLst>
              </p:cNvPr>
              <p:cNvSpPr/>
              <p:nvPr/>
            </p:nvSpPr>
            <p:spPr>
              <a:xfrm>
                <a:off x="6988999" y="3008300"/>
                <a:ext cx="904147" cy="433233"/>
              </a:xfrm>
              <a:prstGeom prst="rect">
                <a:avLst/>
              </a:prstGeom>
              <a:solidFill>
                <a:schemeClr val="accent5">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8" name="グループ化 67">
              <a:extLst>
                <a:ext uri="{FF2B5EF4-FFF2-40B4-BE49-F238E27FC236}">
                  <a16:creationId xmlns:a16="http://schemas.microsoft.com/office/drawing/2014/main" id="{87032D0D-C98D-D4C1-AFE7-FD6F9F502050}"/>
                </a:ext>
              </a:extLst>
            </p:cNvPr>
            <p:cNvGrpSpPr/>
            <p:nvPr/>
          </p:nvGrpSpPr>
          <p:grpSpPr>
            <a:xfrm rot="20185415">
              <a:off x="6830324" y="3306676"/>
              <a:ext cx="987766" cy="2541649"/>
              <a:chOff x="6988999" y="899884"/>
              <a:chExt cx="987766" cy="2541649"/>
            </a:xfrm>
          </p:grpSpPr>
          <p:sp>
            <p:nvSpPr>
              <p:cNvPr id="69" name="正方形/長方形 68">
                <a:extLst>
                  <a:ext uri="{FF2B5EF4-FFF2-40B4-BE49-F238E27FC236}">
                    <a16:creationId xmlns:a16="http://schemas.microsoft.com/office/drawing/2014/main" id="{C2CBA7C0-0D7A-F11A-162D-AEE9F391027E}"/>
                  </a:ext>
                </a:extLst>
              </p:cNvPr>
              <p:cNvSpPr/>
              <p:nvPr/>
            </p:nvSpPr>
            <p:spPr>
              <a:xfrm rot="847212">
                <a:off x="7072618" y="899884"/>
                <a:ext cx="904147" cy="433233"/>
              </a:xfrm>
              <a:prstGeom prst="rect">
                <a:avLst/>
              </a:prstGeom>
              <a:solidFill>
                <a:schemeClr val="accent5">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a:extLst>
                  <a:ext uri="{FF2B5EF4-FFF2-40B4-BE49-F238E27FC236}">
                    <a16:creationId xmlns:a16="http://schemas.microsoft.com/office/drawing/2014/main" id="{FA61037E-1FC4-6128-A4D1-8207600AA82F}"/>
                  </a:ext>
                </a:extLst>
              </p:cNvPr>
              <p:cNvSpPr/>
              <p:nvPr/>
            </p:nvSpPr>
            <p:spPr>
              <a:xfrm>
                <a:off x="6988999" y="1582462"/>
                <a:ext cx="904147" cy="433233"/>
              </a:xfrm>
              <a:prstGeom prst="rect">
                <a:avLst/>
              </a:prstGeom>
              <a:solidFill>
                <a:schemeClr val="accent5">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正方形/長方形 70">
                <a:extLst>
                  <a:ext uri="{FF2B5EF4-FFF2-40B4-BE49-F238E27FC236}">
                    <a16:creationId xmlns:a16="http://schemas.microsoft.com/office/drawing/2014/main" id="{32B0078B-ED3E-42D8-9B10-C9D253449012}"/>
                  </a:ext>
                </a:extLst>
              </p:cNvPr>
              <p:cNvSpPr/>
              <p:nvPr/>
            </p:nvSpPr>
            <p:spPr>
              <a:xfrm>
                <a:off x="6988999" y="2295381"/>
                <a:ext cx="904147" cy="433233"/>
              </a:xfrm>
              <a:prstGeom prst="rect">
                <a:avLst/>
              </a:prstGeom>
              <a:solidFill>
                <a:schemeClr val="accent5">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a:extLst>
                  <a:ext uri="{FF2B5EF4-FFF2-40B4-BE49-F238E27FC236}">
                    <a16:creationId xmlns:a16="http://schemas.microsoft.com/office/drawing/2014/main" id="{BE03045E-FB79-4889-1567-CF571A67E26A}"/>
                  </a:ext>
                </a:extLst>
              </p:cNvPr>
              <p:cNvSpPr/>
              <p:nvPr/>
            </p:nvSpPr>
            <p:spPr>
              <a:xfrm>
                <a:off x="6988999" y="3008300"/>
                <a:ext cx="904147" cy="433233"/>
              </a:xfrm>
              <a:prstGeom prst="rect">
                <a:avLst/>
              </a:prstGeom>
              <a:solidFill>
                <a:schemeClr val="accent5">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79" name="グループ化 78">
            <a:extLst>
              <a:ext uri="{FF2B5EF4-FFF2-40B4-BE49-F238E27FC236}">
                <a16:creationId xmlns:a16="http://schemas.microsoft.com/office/drawing/2014/main" id="{0E20C004-99EB-8A0C-5D4C-D3306D442978}"/>
              </a:ext>
            </a:extLst>
          </p:cNvPr>
          <p:cNvGrpSpPr/>
          <p:nvPr/>
        </p:nvGrpSpPr>
        <p:grpSpPr>
          <a:xfrm rot="21363640">
            <a:off x="7428121" y="5495053"/>
            <a:ext cx="1728130" cy="589776"/>
            <a:chOff x="7385407" y="1871186"/>
            <a:chExt cx="1419858" cy="429684"/>
          </a:xfrm>
        </p:grpSpPr>
        <p:sp>
          <p:nvSpPr>
            <p:cNvPr id="80" name="矢印: 上 79">
              <a:extLst>
                <a:ext uri="{FF2B5EF4-FFF2-40B4-BE49-F238E27FC236}">
                  <a16:creationId xmlns:a16="http://schemas.microsoft.com/office/drawing/2014/main" id="{6C229F07-71A9-067B-B14A-11C626F37D3D}"/>
                </a:ext>
              </a:extLst>
            </p:cNvPr>
            <p:cNvSpPr/>
            <p:nvPr/>
          </p:nvSpPr>
          <p:spPr>
            <a:xfrm rot="9303648">
              <a:off x="7422393" y="1871186"/>
              <a:ext cx="1283092" cy="429684"/>
            </a:xfrm>
            <a:prstGeom prst="up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テキスト ボックス 80">
              <a:extLst>
                <a:ext uri="{FF2B5EF4-FFF2-40B4-BE49-F238E27FC236}">
                  <a16:creationId xmlns:a16="http://schemas.microsoft.com/office/drawing/2014/main" id="{D1F709BA-9B2F-E4E3-9E14-DFD2919DECB4}"/>
                </a:ext>
              </a:extLst>
            </p:cNvPr>
            <p:cNvSpPr txBox="1"/>
            <p:nvPr/>
          </p:nvSpPr>
          <p:spPr>
            <a:xfrm rot="20103648">
              <a:off x="7385407" y="1894578"/>
              <a:ext cx="1419858" cy="364922"/>
            </a:xfrm>
            <a:prstGeom prst="rect">
              <a:avLst/>
            </a:prstGeom>
            <a:noFill/>
          </p:spPr>
          <p:txBody>
            <a:bodyPr vert="horz" wrap="square" rtlCol="0">
              <a:spAutoFit/>
            </a:bodyPr>
            <a:lstStyle/>
            <a:p>
              <a:pPr algn="ctr"/>
              <a:r>
                <a:rPr kumimoji="1" lang="ja-JP" altLang="en-US" sz="1400" b="1" dirty="0">
                  <a:solidFill>
                    <a:schemeClr val="accent1">
                      <a:lumMod val="75000"/>
                    </a:schemeClr>
                  </a:solidFill>
                  <a:effectLst>
                    <a:glow rad="101600">
                      <a:schemeClr val="bg1">
                        <a:alpha val="60000"/>
                      </a:schemeClr>
                    </a:glow>
                  </a:effectLst>
                </a:rPr>
                <a:t>大阪都心部・</a:t>
              </a:r>
              <a:endParaRPr kumimoji="1" lang="en-US" altLang="ja-JP" sz="1400" b="1" dirty="0">
                <a:solidFill>
                  <a:schemeClr val="accent1">
                    <a:lumMod val="75000"/>
                  </a:schemeClr>
                </a:solidFill>
                <a:effectLst>
                  <a:glow rad="101600">
                    <a:schemeClr val="bg1">
                      <a:alpha val="60000"/>
                    </a:schemeClr>
                  </a:glow>
                </a:effectLst>
              </a:endParaRPr>
            </a:p>
            <a:p>
              <a:pPr algn="ctr"/>
              <a:r>
                <a:rPr kumimoji="1" lang="ja-JP" altLang="en-US" sz="1400" b="1" dirty="0">
                  <a:solidFill>
                    <a:schemeClr val="accent1">
                      <a:lumMod val="75000"/>
                    </a:schemeClr>
                  </a:solidFill>
                  <a:effectLst>
                    <a:glow rad="101600">
                      <a:schemeClr val="bg1">
                        <a:alpha val="60000"/>
                      </a:schemeClr>
                    </a:glow>
                  </a:effectLst>
                </a:rPr>
                <a:t>関西空港</a:t>
              </a:r>
            </a:p>
          </p:txBody>
        </p:sp>
      </p:grpSp>
      <p:grpSp>
        <p:nvGrpSpPr>
          <p:cNvPr id="78" name="グループ化 77">
            <a:extLst>
              <a:ext uri="{FF2B5EF4-FFF2-40B4-BE49-F238E27FC236}">
                <a16:creationId xmlns:a16="http://schemas.microsoft.com/office/drawing/2014/main" id="{4538EA32-64B8-269D-5D09-1F648E00D3E6}"/>
              </a:ext>
            </a:extLst>
          </p:cNvPr>
          <p:cNvGrpSpPr/>
          <p:nvPr/>
        </p:nvGrpSpPr>
        <p:grpSpPr>
          <a:xfrm rot="596352">
            <a:off x="7085458" y="647245"/>
            <a:ext cx="1259467" cy="521550"/>
            <a:chOff x="7390258" y="1810133"/>
            <a:chExt cx="1315626" cy="544805"/>
          </a:xfrm>
        </p:grpSpPr>
        <p:sp>
          <p:nvSpPr>
            <p:cNvPr id="77" name="矢印: 上 76">
              <a:extLst>
                <a:ext uri="{FF2B5EF4-FFF2-40B4-BE49-F238E27FC236}">
                  <a16:creationId xmlns:a16="http://schemas.microsoft.com/office/drawing/2014/main" id="{AE7B7C35-0E06-1C51-CD2E-99E559237CE8}"/>
                </a:ext>
              </a:extLst>
            </p:cNvPr>
            <p:cNvSpPr/>
            <p:nvPr/>
          </p:nvSpPr>
          <p:spPr>
            <a:xfrm>
              <a:off x="7390258" y="1810133"/>
              <a:ext cx="1315626" cy="544805"/>
            </a:xfrm>
            <a:prstGeom prst="up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テキスト ボックス 75">
              <a:extLst>
                <a:ext uri="{FF2B5EF4-FFF2-40B4-BE49-F238E27FC236}">
                  <a16:creationId xmlns:a16="http://schemas.microsoft.com/office/drawing/2014/main" id="{37CAE492-7844-A0FD-4E86-6C3DFA6ECC9B}"/>
                </a:ext>
              </a:extLst>
            </p:cNvPr>
            <p:cNvSpPr txBox="1"/>
            <p:nvPr/>
          </p:nvSpPr>
          <p:spPr>
            <a:xfrm>
              <a:off x="7560973" y="1970410"/>
              <a:ext cx="1003286" cy="307777"/>
            </a:xfrm>
            <a:prstGeom prst="rect">
              <a:avLst/>
            </a:prstGeom>
            <a:noFill/>
          </p:spPr>
          <p:txBody>
            <a:bodyPr vert="horz" wrap="square" rtlCol="0">
              <a:spAutoFit/>
            </a:bodyPr>
            <a:lstStyle/>
            <a:p>
              <a:pPr algn="ctr"/>
              <a:r>
                <a:rPr kumimoji="1" lang="ja-JP" altLang="en-US" sz="1400" b="1" dirty="0">
                  <a:solidFill>
                    <a:schemeClr val="accent1">
                      <a:lumMod val="75000"/>
                    </a:schemeClr>
                  </a:solidFill>
                  <a:effectLst>
                    <a:glow rad="101600">
                      <a:schemeClr val="bg1">
                        <a:alpha val="60000"/>
                      </a:schemeClr>
                    </a:glow>
                  </a:effectLst>
                </a:rPr>
                <a:t>新大阪駅</a:t>
              </a:r>
            </a:p>
          </p:txBody>
        </p:sp>
      </p:grpSp>
      <p:sp>
        <p:nvSpPr>
          <p:cNvPr id="44" name="楕円 43"/>
          <p:cNvSpPr/>
          <p:nvPr/>
        </p:nvSpPr>
        <p:spPr>
          <a:xfrm rot="21272874">
            <a:off x="7080206" y="3022380"/>
            <a:ext cx="285282" cy="755784"/>
          </a:xfrm>
          <a:prstGeom prst="ellipse">
            <a:avLst/>
          </a:prstGeom>
          <a:solidFill>
            <a:srgbClr val="FF0000">
              <a:alpha val="50000"/>
            </a:srgbClr>
          </a:solidFill>
          <a:ln w="79375" cmpd="dbl">
            <a:solidFill>
              <a:schemeClr val="bg1"/>
            </a:solidFill>
          </a:ln>
          <a:effectLst>
            <a:glow rad="139700">
              <a:schemeClr val="bg1">
                <a:alpha val="6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四角形吹き出し 44"/>
          <p:cNvSpPr/>
          <p:nvPr/>
        </p:nvSpPr>
        <p:spPr>
          <a:xfrm>
            <a:off x="5139228" y="3466001"/>
            <a:ext cx="1665473" cy="1041908"/>
          </a:xfrm>
          <a:prstGeom prst="wedgeRectCallout">
            <a:avLst>
              <a:gd name="adj1" fmla="val 77854"/>
              <a:gd name="adj2" fmla="val -56619"/>
            </a:avLst>
          </a:prstGeom>
          <a:solidFill>
            <a:schemeClr val="bg1">
              <a:alpha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marL="285750" indent="-285750">
              <a:buFont typeface="Wingdings" panose="05000000000000000000" pitchFamily="2" charset="2"/>
              <a:buChar char="Ø"/>
            </a:pPr>
            <a:r>
              <a:rPr kumimoji="1" lang="ja-JP" altLang="en-US" b="1" dirty="0">
                <a:solidFill>
                  <a:srgbClr val="FF0000"/>
                </a:solidFill>
                <a:effectLst>
                  <a:glow rad="266700">
                    <a:schemeClr val="bg1"/>
                  </a:glow>
                </a:effectLst>
                <a:latin typeface="BIZ UDPゴシック" panose="020B0400000000000000" pitchFamily="50" charset="-128"/>
                <a:ea typeface="BIZ UDPゴシック" panose="020B0400000000000000" pitchFamily="50" charset="-128"/>
              </a:rPr>
              <a:t>新駅予定地</a:t>
            </a:r>
            <a:endParaRPr kumimoji="1" lang="en-US" altLang="ja-JP" b="1" dirty="0">
              <a:solidFill>
                <a:srgbClr val="FF0000"/>
              </a:solidFill>
              <a:effectLst>
                <a:glow rad="266700">
                  <a:schemeClr val="bg1"/>
                </a:glow>
              </a:effectLst>
              <a:latin typeface="BIZ UDPゴシック" panose="020B0400000000000000" pitchFamily="50" charset="-128"/>
              <a:ea typeface="BIZ UDPゴシック" panose="020B0400000000000000" pitchFamily="50" charset="-128"/>
            </a:endParaRPr>
          </a:p>
          <a:p>
            <a:r>
              <a:rPr kumimoji="1" lang="ja-JP" altLang="en-US" sz="1050" b="1" dirty="0">
                <a:solidFill>
                  <a:srgbClr val="FF0000"/>
                </a:solidFill>
                <a:effectLst>
                  <a:glow rad="266700">
                    <a:schemeClr val="bg1"/>
                  </a:glow>
                </a:effectLst>
                <a:latin typeface="BIZ UDPゴシック" panose="020B0400000000000000" pitchFamily="50" charset="-128"/>
                <a:ea typeface="BIZ UDPゴシック" panose="020B0400000000000000" pitchFamily="50" charset="-128"/>
              </a:rPr>
              <a:t>　　　（地下ホームを想定）</a:t>
            </a:r>
            <a:endParaRPr kumimoji="1" lang="en-US" altLang="ja-JP" sz="1050" b="1" dirty="0">
              <a:solidFill>
                <a:srgbClr val="FF0000"/>
              </a:solidFill>
              <a:effectLst>
                <a:glow rad="266700">
                  <a:schemeClr val="bg1"/>
                </a:glow>
              </a:effectLst>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Ø"/>
            </a:pPr>
            <a:r>
              <a:rPr kumimoji="1" lang="ja-JP" altLang="en-US" b="1" dirty="0">
                <a:solidFill>
                  <a:srgbClr val="FF0000"/>
                </a:solidFill>
                <a:effectLst>
                  <a:glow rad="266700">
                    <a:schemeClr val="bg1"/>
                  </a:glow>
                </a:effectLst>
                <a:latin typeface="BIZ UDPゴシック" panose="020B0400000000000000" pitchFamily="50" charset="-128"/>
                <a:ea typeface="BIZ UDPゴシック" panose="020B0400000000000000" pitchFamily="50" charset="-128"/>
              </a:rPr>
              <a:t>新駅直上</a:t>
            </a:r>
            <a:endParaRPr kumimoji="1" lang="en-US" altLang="ja-JP" b="1" dirty="0">
              <a:solidFill>
                <a:srgbClr val="FF0000"/>
              </a:solidFill>
              <a:effectLst>
                <a:glow rad="266700">
                  <a:schemeClr val="bg1"/>
                </a:glow>
              </a:effectLst>
              <a:latin typeface="BIZ UDPゴシック" panose="020B0400000000000000" pitchFamily="50" charset="-128"/>
              <a:ea typeface="BIZ UDPゴシック" panose="020B0400000000000000" pitchFamily="50" charset="-128"/>
            </a:endParaRPr>
          </a:p>
          <a:p>
            <a:r>
              <a:rPr kumimoji="1" lang="ja-JP" altLang="en-US" b="1" dirty="0">
                <a:solidFill>
                  <a:srgbClr val="FF0000"/>
                </a:solidFill>
                <a:effectLst>
                  <a:glow rad="266700">
                    <a:schemeClr val="bg1"/>
                  </a:glow>
                </a:effectLst>
                <a:latin typeface="BIZ UDPゴシック" panose="020B0400000000000000" pitchFamily="50" charset="-128"/>
                <a:ea typeface="BIZ UDPゴシック" panose="020B0400000000000000" pitchFamily="50" charset="-128"/>
              </a:rPr>
              <a:t>　　プロジェクト</a:t>
            </a:r>
            <a:endParaRPr kumimoji="1" lang="en-US" altLang="ja-JP" b="1" dirty="0">
              <a:solidFill>
                <a:srgbClr val="FF0000"/>
              </a:solidFill>
              <a:effectLst>
                <a:glow rad="266700">
                  <a:schemeClr val="bg1"/>
                </a:glow>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293963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1A2C0A86-359D-5ABD-9B32-315FB562FBAC}"/>
              </a:ext>
            </a:extLst>
          </p:cNvPr>
          <p:cNvSpPr txBox="1"/>
          <p:nvPr/>
        </p:nvSpPr>
        <p:spPr>
          <a:xfrm>
            <a:off x="0" y="0"/>
            <a:ext cx="9906000" cy="400110"/>
          </a:xfrm>
          <a:prstGeom prst="rect">
            <a:avLst/>
          </a:prstGeom>
          <a:solidFill>
            <a:schemeClr val="accent2">
              <a:lumMod val="75000"/>
            </a:schemeClr>
          </a:solidFill>
        </p:spPr>
        <p:txBody>
          <a:bodyPr wrap="square" rtlCol="0">
            <a:spAutoFit/>
          </a:bodyPr>
          <a:lstStyle/>
          <a:p>
            <a:pPr algn="ctr"/>
            <a:r>
              <a:rPr kumimoji="1" lang="ja-JP" altLang="en-US" sz="2000" dirty="0">
                <a:solidFill>
                  <a:schemeClr val="bg1"/>
                </a:solidFill>
              </a:rPr>
              <a:t>③今後の進め方</a:t>
            </a:r>
          </a:p>
        </p:txBody>
      </p:sp>
      <p:graphicFrame>
        <p:nvGraphicFramePr>
          <p:cNvPr id="3" name="表 5">
            <a:extLst>
              <a:ext uri="{FF2B5EF4-FFF2-40B4-BE49-F238E27FC236}">
                <a16:creationId xmlns:a16="http://schemas.microsoft.com/office/drawing/2014/main" id="{44867EB2-9B8A-3149-55F2-60EDFF8B2C4E}"/>
              </a:ext>
            </a:extLst>
          </p:cNvPr>
          <p:cNvGraphicFramePr>
            <a:graphicFrameLocks noGrp="1"/>
          </p:cNvGraphicFramePr>
          <p:nvPr>
            <p:extLst>
              <p:ext uri="{D42A27DB-BD31-4B8C-83A1-F6EECF244321}">
                <p14:modId xmlns:p14="http://schemas.microsoft.com/office/powerpoint/2010/main" val="481926824"/>
              </p:ext>
            </p:extLst>
          </p:nvPr>
        </p:nvGraphicFramePr>
        <p:xfrm>
          <a:off x="271822" y="984833"/>
          <a:ext cx="9451961" cy="4392000"/>
        </p:xfrm>
        <a:graphic>
          <a:graphicData uri="http://schemas.openxmlformats.org/drawingml/2006/table">
            <a:tbl>
              <a:tblPr bandRow="1">
                <a:tableStyleId>{5C22544A-7EE6-4342-B048-85BDC9FD1C3A}</a:tableStyleId>
              </a:tblPr>
              <a:tblGrid>
                <a:gridCol w="427425">
                  <a:extLst>
                    <a:ext uri="{9D8B030D-6E8A-4147-A177-3AD203B41FA5}">
                      <a16:colId xmlns:a16="http://schemas.microsoft.com/office/drawing/2014/main" val="2693740205"/>
                    </a:ext>
                  </a:extLst>
                </a:gridCol>
                <a:gridCol w="2031745">
                  <a:extLst>
                    <a:ext uri="{9D8B030D-6E8A-4147-A177-3AD203B41FA5}">
                      <a16:colId xmlns:a16="http://schemas.microsoft.com/office/drawing/2014/main" val="2348300736"/>
                    </a:ext>
                  </a:extLst>
                </a:gridCol>
                <a:gridCol w="6992791">
                  <a:extLst>
                    <a:ext uri="{9D8B030D-6E8A-4147-A177-3AD203B41FA5}">
                      <a16:colId xmlns:a16="http://schemas.microsoft.com/office/drawing/2014/main" val="1464756034"/>
                    </a:ext>
                  </a:extLst>
                </a:gridCol>
              </a:tblGrid>
              <a:tr h="612000">
                <a:tc gridSpan="2">
                  <a:txBody>
                    <a:bodyPr/>
                    <a:lstStyle/>
                    <a:p>
                      <a:pPr algn="ctr"/>
                      <a:r>
                        <a:rPr kumimoji="1" lang="ja-JP" altLang="en-US" sz="1600" dirty="0"/>
                        <a:t>年度</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AEA"/>
                    </a:solidFill>
                  </a:tcPr>
                </a:tc>
                <a:tc hMerge="1">
                  <a:txBody>
                    <a:bodyPr/>
                    <a:lstStyle/>
                    <a:p>
                      <a:endParaRPr kumimoji="1" lang="ja-JP" altLang="en-US"/>
                    </a:p>
                  </a:txBody>
                  <a:tcPr/>
                </a:tc>
                <a:tc>
                  <a:txBody>
                    <a:bodyPr/>
                    <a:lstStyle/>
                    <a:p>
                      <a:pPr algn="ct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AEA"/>
                    </a:solidFill>
                  </a:tcPr>
                </a:tc>
                <a:extLst>
                  <a:ext uri="{0D108BD9-81ED-4DB2-BD59-A6C34878D82A}">
                    <a16:rowId xmlns:a16="http://schemas.microsoft.com/office/drawing/2014/main" val="3203606421"/>
                  </a:ext>
                </a:extLst>
              </a:tr>
              <a:tr h="720000">
                <a:tc gridSpan="2">
                  <a:txBody>
                    <a:bodyPr/>
                    <a:lstStyle/>
                    <a:p>
                      <a:pPr algn="ctr"/>
                      <a:r>
                        <a:rPr kumimoji="1" lang="ja-JP" altLang="en-US" sz="1600" dirty="0"/>
                        <a:t>新大阪駅エリア</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AEB"/>
                    </a:solidFill>
                  </a:tcPr>
                </a:tc>
                <a:tc h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AEB"/>
                    </a:solidFill>
                  </a:tcPr>
                </a:tc>
                <a:extLst>
                  <a:ext uri="{0D108BD9-81ED-4DB2-BD59-A6C34878D82A}">
                    <a16:rowId xmlns:a16="http://schemas.microsoft.com/office/drawing/2014/main" val="364165051"/>
                  </a:ext>
                </a:extLst>
              </a:tr>
              <a:tr h="720000">
                <a:tc rowSpan="4">
                  <a:txBody>
                    <a:bodyPr/>
                    <a:lstStyle/>
                    <a:p>
                      <a:pPr algn="ctr"/>
                      <a:r>
                        <a:rPr kumimoji="1" lang="ja-JP" altLang="en-US" sz="1600" dirty="0"/>
                        <a:t>十三駅エリア</a:t>
                      </a:r>
                    </a:p>
                  </a:txBody>
                  <a:tcPr marL="0" marR="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algn="ctr"/>
                      <a:r>
                        <a:rPr kumimoji="1" lang="ja-JP" altLang="en-US" sz="1600" dirty="0"/>
                        <a:t>新大阪連絡線・</a:t>
                      </a:r>
                      <a:endParaRPr kumimoji="1" lang="en-US" altLang="ja-JP" sz="1600" dirty="0"/>
                    </a:p>
                    <a:p>
                      <a:pPr algn="ctr"/>
                      <a:r>
                        <a:rPr kumimoji="1" lang="ja-JP" altLang="en-US" sz="1600" dirty="0"/>
                        <a:t>なにわ筋連絡線</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490598692"/>
                  </a:ext>
                </a:extLst>
              </a:tr>
              <a:tr h="720000">
                <a:tc vMerge="1">
                  <a:txBody>
                    <a:bodyPr/>
                    <a:lstStyle/>
                    <a:p>
                      <a:endParaRPr kumimoji="1" lang="ja-JP" altLang="en-US"/>
                    </a:p>
                  </a:txBody>
                  <a:tcPr/>
                </a:tc>
                <a:tc>
                  <a:txBody>
                    <a:bodyPr/>
                    <a:lstStyle/>
                    <a:p>
                      <a:pPr algn="ctr"/>
                      <a:r>
                        <a:rPr kumimoji="1" lang="ja-JP" altLang="en-US" sz="1400" dirty="0"/>
                        <a:t>駅直上</a:t>
                      </a:r>
                      <a:endParaRPr kumimoji="1" lang="en-US" altLang="ja-JP" sz="1400" dirty="0"/>
                    </a:p>
                    <a:p>
                      <a:pPr algn="ctr"/>
                      <a:r>
                        <a:rPr kumimoji="1" lang="ja-JP" altLang="en-US" sz="1400" dirty="0"/>
                        <a:t>プロジェクトほか</a:t>
                      </a:r>
                      <a:endParaRPr kumimoji="1" lang="en-US" altLang="ja-JP" sz="1400" dirty="0"/>
                    </a:p>
                    <a:p>
                      <a:pPr algn="ctr"/>
                      <a:r>
                        <a:rPr kumimoji="1" lang="ja-JP" altLang="en-US" sz="1200" dirty="0"/>
                        <a:t>（都市開発プロジェクト）</a:t>
                      </a:r>
                      <a:endParaRPr kumimoji="1" lang="en-US" altLang="ja-JP" sz="1200" dirty="0"/>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4138164112"/>
                  </a:ext>
                </a:extLst>
              </a:tr>
              <a:tr h="900000">
                <a:tc vMerge="1">
                  <a:txBody>
                    <a:bodyPr/>
                    <a:lstStyle/>
                    <a:p>
                      <a:endParaRPr kumimoji="1" lang="ja-JP" altLang="en-US"/>
                    </a:p>
                  </a:txBody>
                  <a:tcPr/>
                </a:tc>
                <a:tc>
                  <a:txBody>
                    <a:bodyPr/>
                    <a:lstStyle/>
                    <a:p>
                      <a:pPr algn="ctr"/>
                      <a:r>
                        <a:rPr kumimoji="1" lang="ja-JP" altLang="en-US" sz="1600" dirty="0"/>
                        <a:t>エリア計画</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652737253"/>
                  </a:ext>
                </a:extLst>
              </a:tr>
              <a:tr h="720000">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a:t>PR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263296367"/>
                  </a:ext>
                </a:extLst>
              </a:tr>
            </a:tbl>
          </a:graphicData>
        </a:graphic>
      </p:graphicFrame>
      <p:cxnSp>
        <p:nvCxnSpPr>
          <p:cNvPr id="6" name="直線コネクタ 5">
            <a:extLst>
              <a:ext uri="{FF2B5EF4-FFF2-40B4-BE49-F238E27FC236}">
                <a16:creationId xmlns:a16="http://schemas.microsoft.com/office/drawing/2014/main" id="{47BCCAF1-C749-B480-C1F9-D42C5B2B7F52}"/>
              </a:ext>
            </a:extLst>
          </p:cNvPr>
          <p:cNvCxnSpPr>
            <a:cxnSpLocks/>
          </p:cNvCxnSpPr>
          <p:nvPr/>
        </p:nvCxnSpPr>
        <p:spPr>
          <a:xfrm>
            <a:off x="3658512" y="1589886"/>
            <a:ext cx="0" cy="3774595"/>
          </a:xfrm>
          <a:prstGeom prst="line">
            <a:avLst/>
          </a:prstGeom>
          <a:ln w="76200">
            <a:solidFill>
              <a:srgbClr val="F60000">
                <a:alpha val="50196"/>
              </a:srgbClr>
            </a:solidFill>
            <a:prstDash val="solid"/>
          </a:ln>
        </p:spPr>
        <p:style>
          <a:lnRef idx="1">
            <a:schemeClr val="dk1"/>
          </a:lnRef>
          <a:fillRef idx="0">
            <a:schemeClr val="dk1"/>
          </a:fillRef>
          <a:effectRef idx="0">
            <a:schemeClr val="dk1"/>
          </a:effectRef>
          <a:fontRef idx="minor">
            <a:schemeClr val="tx1"/>
          </a:fontRef>
        </p:style>
      </p:cxnSp>
      <p:cxnSp>
        <p:nvCxnSpPr>
          <p:cNvPr id="14" name="直線コネクタ 13">
            <a:extLst>
              <a:ext uri="{FF2B5EF4-FFF2-40B4-BE49-F238E27FC236}">
                <a16:creationId xmlns:a16="http://schemas.microsoft.com/office/drawing/2014/main" id="{39789456-ECDA-3EC8-226F-ADD645E24918}"/>
              </a:ext>
            </a:extLst>
          </p:cNvPr>
          <p:cNvCxnSpPr>
            <a:cxnSpLocks/>
          </p:cNvCxnSpPr>
          <p:nvPr/>
        </p:nvCxnSpPr>
        <p:spPr>
          <a:xfrm>
            <a:off x="9353062" y="1603694"/>
            <a:ext cx="0" cy="3773139"/>
          </a:xfrm>
          <a:prstGeom prst="line">
            <a:avLst/>
          </a:prstGeom>
          <a:ln w="76200">
            <a:solidFill>
              <a:srgbClr val="FF0000">
                <a:alpha val="50196"/>
              </a:srgbClr>
            </a:solidFill>
            <a:prstDash val="dash"/>
          </a:ln>
        </p:spPr>
        <p:style>
          <a:lnRef idx="1">
            <a:schemeClr val="dk1"/>
          </a:lnRef>
          <a:fillRef idx="0">
            <a:schemeClr val="dk1"/>
          </a:fillRef>
          <a:effectRef idx="0">
            <a:schemeClr val="dk1"/>
          </a:effectRef>
          <a:fontRef idx="minor">
            <a:schemeClr val="tx1"/>
          </a:fontRef>
        </p:style>
      </p:cxnSp>
      <p:sp>
        <p:nvSpPr>
          <p:cNvPr id="16" name="四角形: 角を丸くする 15">
            <a:extLst>
              <a:ext uri="{FF2B5EF4-FFF2-40B4-BE49-F238E27FC236}">
                <a16:creationId xmlns:a16="http://schemas.microsoft.com/office/drawing/2014/main" id="{004F1ECA-07AE-9A21-CF5D-E86E5DAC7DE2}"/>
              </a:ext>
            </a:extLst>
          </p:cNvPr>
          <p:cNvSpPr/>
          <p:nvPr/>
        </p:nvSpPr>
        <p:spPr>
          <a:xfrm>
            <a:off x="7361204" y="2523120"/>
            <a:ext cx="501278" cy="2841361"/>
          </a:xfrm>
          <a:prstGeom prst="roundRect">
            <a:avLst/>
          </a:prstGeom>
          <a:solidFill>
            <a:schemeClr val="accent6">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400" dirty="0">
                <a:solidFill>
                  <a:sysClr val="windowText" lastClr="000000"/>
                </a:solidFill>
              </a:rPr>
              <a:t>整備に向けた具体的な手続き</a:t>
            </a:r>
            <a:endParaRPr kumimoji="1" lang="en-US" altLang="ja-JP" sz="1400" dirty="0">
              <a:solidFill>
                <a:sysClr val="windowText" lastClr="000000"/>
              </a:solidFill>
            </a:endParaRPr>
          </a:p>
          <a:p>
            <a:pPr algn="ctr"/>
            <a:r>
              <a:rPr kumimoji="1" lang="ja-JP" altLang="en-US" sz="1400" dirty="0">
                <a:solidFill>
                  <a:sysClr val="windowText" lastClr="000000"/>
                </a:solidFill>
              </a:rPr>
              <a:t>（都市計画など）</a:t>
            </a:r>
          </a:p>
        </p:txBody>
      </p:sp>
      <p:sp>
        <p:nvSpPr>
          <p:cNvPr id="17" name="四角形: 角を丸くする 16">
            <a:extLst>
              <a:ext uri="{FF2B5EF4-FFF2-40B4-BE49-F238E27FC236}">
                <a16:creationId xmlns:a16="http://schemas.microsoft.com/office/drawing/2014/main" id="{2EED7FF8-178C-F988-504A-31A7F05A6C89}"/>
              </a:ext>
            </a:extLst>
          </p:cNvPr>
          <p:cNvSpPr/>
          <p:nvPr/>
        </p:nvSpPr>
        <p:spPr>
          <a:xfrm>
            <a:off x="8342871" y="2537325"/>
            <a:ext cx="328585" cy="2812952"/>
          </a:xfrm>
          <a:prstGeom prst="roundRect">
            <a:avLst/>
          </a:prstGeom>
          <a:solidFill>
            <a:schemeClr val="accent6">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dirty="0">
                <a:solidFill>
                  <a:sysClr val="windowText" lastClr="000000"/>
                </a:solidFill>
              </a:rPr>
              <a:t>開発プロジェクトの実施</a:t>
            </a:r>
          </a:p>
        </p:txBody>
      </p:sp>
      <p:sp>
        <p:nvSpPr>
          <p:cNvPr id="19" name="二等辺三角形 18">
            <a:extLst>
              <a:ext uri="{FF2B5EF4-FFF2-40B4-BE49-F238E27FC236}">
                <a16:creationId xmlns:a16="http://schemas.microsoft.com/office/drawing/2014/main" id="{3DC6E014-9D0E-51C8-0B92-4A6B58C5B130}"/>
              </a:ext>
            </a:extLst>
          </p:cNvPr>
          <p:cNvSpPr/>
          <p:nvPr/>
        </p:nvSpPr>
        <p:spPr>
          <a:xfrm rot="5400000">
            <a:off x="7296979" y="4051254"/>
            <a:ext cx="1585601" cy="143125"/>
          </a:xfrm>
          <a:prstGeom prst="triangl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二等辺三角形 19">
            <a:extLst>
              <a:ext uri="{FF2B5EF4-FFF2-40B4-BE49-F238E27FC236}">
                <a16:creationId xmlns:a16="http://schemas.microsoft.com/office/drawing/2014/main" id="{A5153F40-EF18-F917-7A39-47D75E68A0FC}"/>
              </a:ext>
            </a:extLst>
          </p:cNvPr>
          <p:cNvSpPr/>
          <p:nvPr/>
        </p:nvSpPr>
        <p:spPr>
          <a:xfrm rot="5400000">
            <a:off x="8147908" y="4066478"/>
            <a:ext cx="1585601" cy="143125"/>
          </a:xfrm>
          <a:prstGeom prst="triangl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矢印: 五方向 23">
            <a:extLst>
              <a:ext uri="{FF2B5EF4-FFF2-40B4-BE49-F238E27FC236}">
                <a16:creationId xmlns:a16="http://schemas.microsoft.com/office/drawing/2014/main" id="{805AAA71-E2CE-91D3-0EA0-E8F02E198F61}"/>
              </a:ext>
            </a:extLst>
          </p:cNvPr>
          <p:cNvSpPr/>
          <p:nvPr/>
        </p:nvSpPr>
        <p:spPr>
          <a:xfrm>
            <a:off x="2810290" y="4755394"/>
            <a:ext cx="4464788" cy="513240"/>
          </a:xfrm>
          <a:prstGeom prst="homePlate">
            <a:avLst/>
          </a:prstGeom>
          <a:solidFill>
            <a:schemeClr val="accent4">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ysClr val="windowText" lastClr="000000"/>
                </a:solidFill>
              </a:rPr>
              <a:t>早期ＰＲによる良好な都市開発の</a:t>
            </a:r>
            <a:endParaRPr kumimoji="1" lang="en-US" altLang="ja-JP" sz="1600" dirty="0">
              <a:solidFill>
                <a:sysClr val="windowText" lastClr="000000"/>
              </a:solidFill>
            </a:endParaRPr>
          </a:p>
          <a:p>
            <a:pPr algn="ctr"/>
            <a:r>
              <a:rPr kumimoji="1" lang="ja-JP" altLang="en-US" sz="1600" dirty="0">
                <a:solidFill>
                  <a:sysClr val="windowText" lastClr="000000"/>
                </a:solidFill>
              </a:rPr>
              <a:t>機運醸成</a:t>
            </a:r>
          </a:p>
        </p:txBody>
      </p:sp>
      <p:sp>
        <p:nvSpPr>
          <p:cNvPr id="25" name="矢印: 五方向 24">
            <a:extLst>
              <a:ext uri="{FF2B5EF4-FFF2-40B4-BE49-F238E27FC236}">
                <a16:creationId xmlns:a16="http://schemas.microsoft.com/office/drawing/2014/main" id="{898F3D2C-A68A-D5B4-1AAE-3FD88D4D7E36}"/>
              </a:ext>
            </a:extLst>
          </p:cNvPr>
          <p:cNvSpPr/>
          <p:nvPr/>
        </p:nvSpPr>
        <p:spPr>
          <a:xfrm>
            <a:off x="2826910" y="1739183"/>
            <a:ext cx="6252937" cy="418405"/>
          </a:xfrm>
          <a:prstGeom prst="homePlate">
            <a:avLst/>
          </a:prstGeom>
          <a:solidFill>
            <a:schemeClr val="accent2">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ysClr val="windowText" lastClr="000000"/>
                </a:solidFill>
              </a:rPr>
              <a:t>リニア中央新幹線・北陸新幹線のうごき</a:t>
            </a:r>
            <a:endParaRPr kumimoji="1" lang="en-US" altLang="ja-JP" dirty="0">
              <a:solidFill>
                <a:sysClr val="windowText" lastClr="000000"/>
              </a:solidFill>
            </a:endParaRPr>
          </a:p>
        </p:txBody>
      </p:sp>
      <p:sp>
        <p:nvSpPr>
          <p:cNvPr id="27" name="四角形: 角を丸くする 26">
            <a:extLst>
              <a:ext uri="{FF2B5EF4-FFF2-40B4-BE49-F238E27FC236}">
                <a16:creationId xmlns:a16="http://schemas.microsoft.com/office/drawing/2014/main" id="{72B7FFA3-C6D3-0969-DAD8-1DD8136FE0FA}"/>
              </a:ext>
            </a:extLst>
          </p:cNvPr>
          <p:cNvSpPr/>
          <p:nvPr/>
        </p:nvSpPr>
        <p:spPr>
          <a:xfrm>
            <a:off x="9173928" y="1652832"/>
            <a:ext cx="348246" cy="3697445"/>
          </a:xfrm>
          <a:prstGeom prst="roundRect">
            <a:avLst/>
          </a:prstGeom>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b="1" dirty="0"/>
              <a:t>大阪の新たな広域拠点の本格始動</a:t>
            </a:r>
          </a:p>
        </p:txBody>
      </p:sp>
      <p:sp>
        <p:nvSpPr>
          <p:cNvPr id="29" name="テキスト ボックス 28">
            <a:extLst>
              <a:ext uri="{FF2B5EF4-FFF2-40B4-BE49-F238E27FC236}">
                <a16:creationId xmlns:a16="http://schemas.microsoft.com/office/drawing/2014/main" id="{8929F7D0-40FE-9CDD-9489-2B7309E5D9AB}"/>
              </a:ext>
            </a:extLst>
          </p:cNvPr>
          <p:cNvSpPr txBox="1"/>
          <p:nvPr/>
        </p:nvSpPr>
        <p:spPr>
          <a:xfrm>
            <a:off x="8979308" y="958536"/>
            <a:ext cx="737485" cy="646331"/>
          </a:xfrm>
          <a:prstGeom prst="rect">
            <a:avLst/>
          </a:prstGeom>
          <a:noFill/>
        </p:spPr>
        <p:txBody>
          <a:bodyPr wrap="square" rtlCol="0">
            <a:spAutoFit/>
          </a:bodyPr>
          <a:lstStyle/>
          <a:p>
            <a:pPr algn="ctr"/>
            <a:r>
              <a:rPr kumimoji="1" lang="en-US" altLang="ja-JP" dirty="0"/>
              <a:t>2040</a:t>
            </a:r>
          </a:p>
          <a:p>
            <a:pPr algn="ctr"/>
            <a:r>
              <a:rPr kumimoji="1" lang="en-US" altLang="ja-JP" dirty="0"/>
              <a:t>(R22)</a:t>
            </a:r>
            <a:endParaRPr kumimoji="1" lang="ja-JP" altLang="en-US" dirty="0"/>
          </a:p>
        </p:txBody>
      </p:sp>
      <p:sp>
        <p:nvSpPr>
          <p:cNvPr id="37" name="テキスト ボックス 36">
            <a:extLst>
              <a:ext uri="{FF2B5EF4-FFF2-40B4-BE49-F238E27FC236}">
                <a16:creationId xmlns:a16="http://schemas.microsoft.com/office/drawing/2014/main" id="{46155D2F-D140-A9DB-D989-97E2CA21301F}"/>
              </a:ext>
            </a:extLst>
          </p:cNvPr>
          <p:cNvSpPr txBox="1"/>
          <p:nvPr/>
        </p:nvSpPr>
        <p:spPr>
          <a:xfrm>
            <a:off x="61881" y="398356"/>
            <a:ext cx="9601199" cy="584775"/>
          </a:xfrm>
          <a:prstGeom prst="rect">
            <a:avLst/>
          </a:prstGeom>
          <a:noFill/>
        </p:spPr>
        <p:txBody>
          <a:bodyPr wrap="square" rtlCol="0">
            <a:spAutoFit/>
          </a:bodyPr>
          <a:lstStyle/>
          <a:p>
            <a:pPr marL="363538" indent="-188913"/>
            <a:r>
              <a:rPr kumimoji="1" lang="ja-JP" altLang="en-US" sz="1600" dirty="0"/>
              <a:t>〇</a:t>
            </a:r>
            <a:r>
              <a:rPr kumimoji="1" lang="en-US" altLang="ja-JP" sz="1600" dirty="0"/>
              <a:t>2040</a:t>
            </a:r>
            <a:r>
              <a:rPr kumimoji="1" lang="ja-JP" altLang="en-US" sz="1600" dirty="0"/>
              <a:t>年における広域拠点の実現を目指して、新大阪連絡線・なにわ筋連絡線の整備に向けた検討を進めつつ、都市開発プロジェクトの検討を進める</a:t>
            </a:r>
            <a:endParaRPr kumimoji="1" lang="en-US" altLang="ja-JP" sz="1600" dirty="0"/>
          </a:p>
        </p:txBody>
      </p:sp>
      <p:sp>
        <p:nvSpPr>
          <p:cNvPr id="42" name="テキスト ボックス 41">
            <a:extLst>
              <a:ext uri="{FF2B5EF4-FFF2-40B4-BE49-F238E27FC236}">
                <a16:creationId xmlns:a16="http://schemas.microsoft.com/office/drawing/2014/main" id="{B2B7A38E-8B1F-D492-0664-82D93D737F44}"/>
              </a:ext>
            </a:extLst>
          </p:cNvPr>
          <p:cNvSpPr txBox="1"/>
          <p:nvPr/>
        </p:nvSpPr>
        <p:spPr>
          <a:xfrm>
            <a:off x="3290321" y="962695"/>
            <a:ext cx="737485" cy="646331"/>
          </a:xfrm>
          <a:prstGeom prst="rect">
            <a:avLst/>
          </a:prstGeom>
          <a:noFill/>
        </p:spPr>
        <p:txBody>
          <a:bodyPr wrap="square" rtlCol="0">
            <a:spAutoFit/>
          </a:bodyPr>
          <a:lstStyle/>
          <a:p>
            <a:pPr algn="ctr"/>
            <a:r>
              <a:rPr kumimoji="1" lang="en-US" altLang="ja-JP" dirty="0"/>
              <a:t>2023</a:t>
            </a:r>
          </a:p>
          <a:p>
            <a:pPr algn="ctr"/>
            <a:r>
              <a:rPr kumimoji="1" lang="en-US" altLang="ja-JP" dirty="0"/>
              <a:t>(R5)</a:t>
            </a:r>
            <a:endParaRPr kumimoji="1" lang="ja-JP" altLang="en-US" dirty="0"/>
          </a:p>
        </p:txBody>
      </p:sp>
      <p:sp>
        <p:nvSpPr>
          <p:cNvPr id="5" name="矢印: 五方向 4">
            <a:extLst>
              <a:ext uri="{FF2B5EF4-FFF2-40B4-BE49-F238E27FC236}">
                <a16:creationId xmlns:a16="http://schemas.microsoft.com/office/drawing/2014/main" id="{E55522C6-D899-1220-1FD4-12721294D0A7}"/>
              </a:ext>
            </a:extLst>
          </p:cNvPr>
          <p:cNvSpPr/>
          <p:nvPr/>
        </p:nvSpPr>
        <p:spPr>
          <a:xfrm>
            <a:off x="2819990" y="3863045"/>
            <a:ext cx="761363" cy="676435"/>
          </a:xfrm>
          <a:prstGeom prst="homePlate">
            <a:avLst>
              <a:gd name="adj" fmla="val 33362"/>
            </a:avLst>
          </a:prstGeom>
          <a:solidFill>
            <a:schemeClr val="accent4">
              <a:lumMod val="40000"/>
              <a:lumOff val="60000"/>
            </a:schemeClr>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ysClr val="windowText" lastClr="000000"/>
                </a:solidFill>
              </a:rPr>
              <a:t>基礎</a:t>
            </a:r>
            <a:endParaRPr kumimoji="1" lang="en-US" altLang="ja-JP" sz="1600" dirty="0">
              <a:solidFill>
                <a:sysClr val="windowText" lastClr="000000"/>
              </a:solidFill>
            </a:endParaRPr>
          </a:p>
          <a:p>
            <a:pPr algn="ctr"/>
            <a:r>
              <a:rPr kumimoji="1" lang="ja-JP" altLang="en-US" sz="1600" dirty="0">
                <a:solidFill>
                  <a:sysClr val="windowText" lastClr="000000"/>
                </a:solidFill>
              </a:rPr>
              <a:t>検討</a:t>
            </a:r>
          </a:p>
        </p:txBody>
      </p:sp>
      <p:sp>
        <p:nvSpPr>
          <p:cNvPr id="7" name="正方形/長方形 6">
            <a:extLst>
              <a:ext uri="{FF2B5EF4-FFF2-40B4-BE49-F238E27FC236}">
                <a16:creationId xmlns:a16="http://schemas.microsoft.com/office/drawing/2014/main" id="{88465C84-2F67-E899-4E81-C575101C55EF}"/>
              </a:ext>
            </a:extLst>
          </p:cNvPr>
          <p:cNvSpPr/>
          <p:nvPr/>
        </p:nvSpPr>
        <p:spPr>
          <a:xfrm>
            <a:off x="3375527" y="3186815"/>
            <a:ext cx="142123" cy="402829"/>
          </a:xfrm>
          <a:prstGeom prst="rect">
            <a:avLst/>
          </a:prstGeom>
          <a:solidFill>
            <a:schemeClr val="accent4">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8" name="矢印: 五方向 7">
            <a:extLst>
              <a:ext uri="{FF2B5EF4-FFF2-40B4-BE49-F238E27FC236}">
                <a16:creationId xmlns:a16="http://schemas.microsoft.com/office/drawing/2014/main" id="{438B627B-565E-8B8A-2636-BCBD565BDB56}"/>
              </a:ext>
            </a:extLst>
          </p:cNvPr>
          <p:cNvSpPr/>
          <p:nvPr/>
        </p:nvSpPr>
        <p:spPr>
          <a:xfrm>
            <a:off x="2844194" y="2506365"/>
            <a:ext cx="4464787" cy="407049"/>
          </a:xfrm>
          <a:prstGeom prst="homePlate">
            <a:avLst/>
          </a:prstGeom>
          <a:solidFill>
            <a:schemeClr val="accent4">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ysClr val="windowText" lastClr="000000"/>
                </a:solidFill>
              </a:rPr>
              <a:t>整備に向けた検討</a:t>
            </a:r>
          </a:p>
        </p:txBody>
      </p:sp>
      <p:sp>
        <p:nvSpPr>
          <p:cNvPr id="9" name="矢印: 下 8">
            <a:extLst>
              <a:ext uri="{FF2B5EF4-FFF2-40B4-BE49-F238E27FC236}">
                <a16:creationId xmlns:a16="http://schemas.microsoft.com/office/drawing/2014/main" id="{E3300BA8-4AF2-9639-D664-C60CB5F47771}"/>
              </a:ext>
            </a:extLst>
          </p:cNvPr>
          <p:cNvSpPr/>
          <p:nvPr/>
        </p:nvSpPr>
        <p:spPr>
          <a:xfrm>
            <a:off x="3532622" y="3043899"/>
            <a:ext cx="260704" cy="798640"/>
          </a:xfrm>
          <a:prstGeom prst="downArrow">
            <a:avLst/>
          </a:prstGeom>
          <a:solidFill>
            <a:schemeClr val="accent1">
              <a:lumMod val="20000"/>
              <a:lumOff val="80000"/>
            </a:schemeClr>
          </a:solidFill>
          <a:ln w="12700">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1">
                  <a:lumMod val="40000"/>
                  <a:lumOff val="60000"/>
                </a:schemeClr>
              </a:solidFill>
            </a:endParaRPr>
          </a:p>
        </p:txBody>
      </p:sp>
      <p:sp>
        <p:nvSpPr>
          <p:cNvPr id="11" name="矢印: 下 10">
            <a:extLst>
              <a:ext uri="{FF2B5EF4-FFF2-40B4-BE49-F238E27FC236}">
                <a16:creationId xmlns:a16="http://schemas.microsoft.com/office/drawing/2014/main" id="{8E163E63-3ED6-0724-FC5C-B1C2C4F16321}"/>
              </a:ext>
            </a:extLst>
          </p:cNvPr>
          <p:cNvSpPr/>
          <p:nvPr/>
        </p:nvSpPr>
        <p:spPr>
          <a:xfrm>
            <a:off x="3532622" y="2914923"/>
            <a:ext cx="260704" cy="295294"/>
          </a:xfrm>
          <a:prstGeom prst="downArrow">
            <a:avLst/>
          </a:prstGeom>
          <a:solidFill>
            <a:schemeClr val="accent1">
              <a:lumMod val="20000"/>
              <a:lumOff val="80000"/>
            </a:schemeClr>
          </a:solidFill>
          <a:ln w="12700">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1">
                  <a:lumMod val="40000"/>
                  <a:lumOff val="60000"/>
                </a:schemeClr>
              </a:solidFill>
            </a:endParaRPr>
          </a:p>
        </p:txBody>
      </p:sp>
      <p:grpSp>
        <p:nvGrpSpPr>
          <p:cNvPr id="41" name="グループ化 40">
            <a:extLst>
              <a:ext uri="{FF2B5EF4-FFF2-40B4-BE49-F238E27FC236}">
                <a16:creationId xmlns:a16="http://schemas.microsoft.com/office/drawing/2014/main" id="{10E55AD4-DDD7-3921-F990-BADDB2561245}"/>
              </a:ext>
            </a:extLst>
          </p:cNvPr>
          <p:cNvGrpSpPr/>
          <p:nvPr/>
        </p:nvGrpSpPr>
        <p:grpSpPr>
          <a:xfrm>
            <a:off x="2803095" y="3186816"/>
            <a:ext cx="4464787" cy="408783"/>
            <a:chOff x="2851739" y="3916098"/>
            <a:chExt cx="4217924" cy="408783"/>
          </a:xfrm>
          <a:solidFill>
            <a:schemeClr val="accent4">
              <a:lumMod val="40000"/>
              <a:lumOff val="60000"/>
            </a:schemeClr>
          </a:solidFill>
        </p:grpSpPr>
        <p:sp>
          <p:nvSpPr>
            <p:cNvPr id="39" name="正方形/長方形 38">
              <a:extLst>
                <a:ext uri="{FF2B5EF4-FFF2-40B4-BE49-F238E27FC236}">
                  <a16:creationId xmlns:a16="http://schemas.microsoft.com/office/drawing/2014/main" id="{E3FDDE02-F9E2-B782-EBB7-8ED05DBDCFEB}"/>
                </a:ext>
              </a:extLst>
            </p:cNvPr>
            <p:cNvSpPr/>
            <p:nvPr/>
          </p:nvSpPr>
          <p:spPr>
            <a:xfrm>
              <a:off x="3125953" y="3917832"/>
              <a:ext cx="134265" cy="402829"/>
            </a:xfrm>
            <a:prstGeom prst="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40" name="正方形/長方形 39">
              <a:extLst>
                <a:ext uri="{FF2B5EF4-FFF2-40B4-BE49-F238E27FC236}">
                  <a16:creationId xmlns:a16="http://schemas.microsoft.com/office/drawing/2014/main" id="{C6673F9D-36CB-92B1-77A8-9584CA0E5844}"/>
                </a:ext>
              </a:extLst>
            </p:cNvPr>
            <p:cNvSpPr/>
            <p:nvPr/>
          </p:nvSpPr>
          <p:spPr>
            <a:xfrm>
              <a:off x="2851739" y="3916098"/>
              <a:ext cx="134265" cy="402829"/>
            </a:xfrm>
            <a:prstGeom prst="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22" name="矢印: 五方向 21">
              <a:extLst>
                <a:ext uri="{FF2B5EF4-FFF2-40B4-BE49-F238E27FC236}">
                  <a16:creationId xmlns:a16="http://schemas.microsoft.com/office/drawing/2014/main" id="{E5BE6137-2A6F-A554-5B64-5D1BD785631C}"/>
                </a:ext>
              </a:extLst>
            </p:cNvPr>
            <p:cNvSpPr/>
            <p:nvPr/>
          </p:nvSpPr>
          <p:spPr>
            <a:xfrm>
              <a:off x="3667504" y="3917832"/>
              <a:ext cx="3402159" cy="407049"/>
            </a:xfrm>
            <a:prstGeom prst="homePlate">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ysClr val="windowText" lastClr="000000"/>
                  </a:solidFill>
                </a:rPr>
                <a:t>鉄道と並行して検討</a:t>
              </a:r>
            </a:p>
          </p:txBody>
        </p:sp>
      </p:grpSp>
      <p:sp>
        <p:nvSpPr>
          <p:cNvPr id="12" name="テキスト ボックス 11">
            <a:extLst>
              <a:ext uri="{FF2B5EF4-FFF2-40B4-BE49-F238E27FC236}">
                <a16:creationId xmlns:a16="http://schemas.microsoft.com/office/drawing/2014/main" id="{4E36CEE4-99A4-FE5A-8052-91E3202A24C1}"/>
              </a:ext>
            </a:extLst>
          </p:cNvPr>
          <p:cNvSpPr txBox="1"/>
          <p:nvPr/>
        </p:nvSpPr>
        <p:spPr>
          <a:xfrm>
            <a:off x="5771092" y="2283435"/>
            <a:ext cx="1446172" cy="276999"/>
          </a:xfrm>
          <a:prstGeom prst="rect">
            <a:avLst/>
          </a:prstGeom>
          <a:noFill/>
        </p:spPr>
        <p:txBody>
          <a:bodyPr wrap="square" rtlCol="0">
            <a:spAutoFit/>
          </a:bodyPr>
          <a:lstStyle/>
          <a:p>
            <a:pPr algn="ctr"/>
            <a:r>
              <a:rPr kumimoji="1" lang="ja-JP" altLang="en-US" sz="1200" dirty="0"/>
              <a:t>新大阪駅の調整</a:t>
            </a:r>
          </a:p>
        </p:txBody>
      </p:sp>
      <p:sp>
        <p:nvSpPr>
          <p:cNvPr id="13" name="テキスト ボックス 12">
            <a:extLst>
              <a:ext uri="{FF2B5EF4-FFF2-40B4-BE49-F238E27FC236}">
                <a16:creationId xmlns:a16="http://schemas.microsoft.com/office/drawing/2014/main" id="{9CB1C0BF-EF1C-5984-50E4-01F7F0340382}"/>
              </a:ext>
            </a:extLst>
          </p:cNvPr>
          <p:cNvSpPr txBox="1"/>
          <p:nvPr/>
        </p:nvSpPr>
        <p:spPr>
          <a:xfrm>
            <a:off x="115594" y="5440185"/>
            <a:ext cx="9601199" cy="1323439"/>
          </a:xfrm>
          <a:prstGeom prst="rect">
            <a:avLst/>
          </a:prstGeom>
          <a:noFill/>
        </p:spPr>
        <p:txBody>
          <a:bodyPr wrap="square" rtlCol="0">
            <a:spAutoFit/>
          </a:bodyPr>
          <a:lstStyle/>
          <a:p>
            <a:pPr marL="363538" indent="-188913"/>
            <a:r>
              <a:rPr kumimoji="1" lang="ja-JP" altLang="en-US" sz="1600" dirty="0"/>
              <a:t>〇新駅の概略位置を示すととともにキープロジェクトである駅直上プロジェクトの進行などにより、</a:t>
            </a:r>
            <a:r>
              <a:rPr kumimoji="1" lang="ja-JP" altLang="en-US" sz="1600" b="1" u="sng" dirty="0"/>
              <a:t>エリアのポテンシャルが高まっていくことを</a:t>
            </a:r>
            <a:r>
              <a:rPr kumimoji="1" lang="en-US" altLang="ja-JP" sz="1600" b="1" u="sng" dirty="0"/>
              <a:t>PR</a:t>
            </a:r>
            <a:r>
              <a:rPr kumimoji="1" lang="ja-JP" altLang="en-US" sz="1600" b="1" u="sng" dirty="0"/>
              <a:t>して</a:t>
            </a:r>
            <a:r>
              <a:rPr kumimoji="1" lang="ja-JP" altLang="en-US" sz="1600" dirty="0"/>
              <a:t>、良好な都市開発プロジェクトを誘発していくため、早期にエリア計画 </a:t>
            </a:r>
            <a:r>
              <a:rPr kumimoji="1" lang="en-US" altLang="ja-JP" sz="1600" dirty="0"/>
              <a:t>Ver. 1.0</a:t>
            </a:r>
            <a:r>
              <a:rPr kumimoji="1" lang="ja-JP" altLang="en-US" sz="1600" dirty="0"/>
              <a:t> としてとりまとめたい。</a:t>
            </a:r>
            <a:endParaRPr kumimoji="1" lang="en-US" altLang="ja-JP" sz="1600" dirty="0"/>
          </a:p>
          <a:p>
            <a:pPr marL="363538" indent="-188913"/>
            <a:r>
              <a:rPr kumimoji="1" lang="ja-JP" altLang="en-US" sz="1600" dirty="0"/>
              <a:t>（新大阪連絡線・なにわ筋連絡線の整備計画が確定するまでの間に、検討の深度化に合わせて段階的に充実化）</a:t>
            </a:r>
            <a:endParaRPr kumimoji="1" lang="en-US" altLang="ja-JP" sz="1600" dirty="0"/>
          </a:p>
        </p:txBody>
      </p:sp>
      <p:sp>
        <p:nvSpPr>
          <p:cNvPr id="21" name="スライド番号プレースホルダー 20">
            <a:extLst>
              <a:ext uri="{FF2B5EF4-FFF2-40B4-BE49-F238E27FC236}">
                <a16:creationId xmlns:a16="http://schemas.microsoft.com/office/drawing/2014/main" id="{4C32CEBB-70CB-8CE3-B726-88F8B0FB4D9E}"/>
              </a:ext>
            </a:extLst>
          </p:cNvPr>
          <p:cNvSpPr>
            <a:spLocks noGrp="1"/>
          </p:cNvSpPr>
          <p:nvPr>
            <p:ph type="sldNum" sz="quarter" idx="12"/>
          </p:nvPr>
        </p:nvSpPr>
        <p:spPr/>
        <p:txBody>
          <a:bodyPr/>
          <a:lstStyle/>
          <a:p>
            <a:fld id="{F16605E3-4FCF-47F4-864E-420622D74107}" type="slidenum">
              <a:rPr kumimoji="1" lang="ja-JP" altLang="en-US" smtClean="0"/>
              <a:t>6</a:t>
            </a:fld>
            <a:endParaRPr kumimoji="1" lang="ja-JP" altLang="en-US" dirty="0"/>
          </a:p>
        </p:txBody>
      </p:sp>
      <p:sp>
        <p:nvSpPr>
          <p:cNvPr id="33" name="矢印: 下 32">
            <a:extLst>
              <a:ext uri="{FF2B5EF4-FFF2-40B4-BE49-F238E27FC236}">
                <a16:creationId xmlns:a16="http://schemas.microsoft.com/office/drawing/2014/main" id="{FCEA40DB-DB03-2201-9616-0CB14CDB71C6}"/>
              </a:ext>
            </a:extLst>
          </p:cNvPr>
          <p:cNvSpPr/>
          <p:nvPr/>
        </p:nvSpPr>
        <p:spPr>
          <a:xfrm>
            <a:off x="5708425" y="2144125"/>
            <a:ext cx="260704" cy="360731"/>
          </a:xfrm>
          <a:prstGeom prst="downArrow">
            <a:avLst/>
          </a:prstGeom>
          <a:solidFill>
            <a:schemeClr val="accent1">
              <a:lumMod val="20000"/>
              <a:lumOff val="80000"/>
            </a:schemeClr>
          </a:solidFill>
          <a:ln w="12700">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1">
                  <a:lumMod val="40000"/>
                  <a:lumOff val="60000"/>
                </a:schemeClr>
              </a:solidFill>
            </a:endParaRPr>
          </a:p>
        </p:txBody>
      </p:sp>
      <p:sp>
        <p:nvSpPr>
          <p:cNvPr id="23" name="テキスト ボックス 22">
            <a:extLst>
              <a:ext uri="{FF2B5EF4-FFF2-40B4-BE49-F238E27FC236}">
                <a16:creationId xmlns:a16="http://schemas.microsoft.com/office/drawing/2014/main" id="{BB5EB3EC-688A-8B95-CA4D-B0F52753D398}"/>
              </a:ext>
            </a:extLst>
          </p:cNvPr>
          <p:cNvSpPr txBox="1"/>
          <p:nvPr/>
        </p:nvSpPr>
        <p:spPr>
          <a:xfrm>
            <a:off x="8648054" y="105611"/>
            <a:ext cx="1354366" cy="307777"/>
          </a:xfrm>
          <a:prstGeom prst="rect">
            <a:avLst/>
          </a:prstGeom>
          <a:noFill/>
        </p:spPr>
        <p:txBody>
          <a:bodyPr wrap="square" rtlCol="0">
            <a:spAutoFit/>
          </a:bodyPr>
          <a:lstStyle/>
          <a:p>
            <a:r>
              <a:rPr kumimoji="1" lang="ja-JP" altLang="en-US" sz="1400" dirty="0">
                <a:solidFill>
                  <a:schemeClr val="bg1"/>
                </a:solidFill>
              </a:rPr>
              <a:t>（阪急電鉄）</a:t>
            </a:r>
          </a:p>
        </p:txBody>
      </p:sp>
      <p:sp>
        <p:nvSpPr>
          <p:cNvPr id="26" name="テキスト ボックス 25">
            <a:extLst>
              <a:ext uri="{FF2B5EF4-FFF2-40B4-BE49-F238E27FC236}">
                <a16:creationId xmlns:a16="http://schemas.microsoft.com/office/drawing/2014/main" id="{B86215F4-7654-E1AC-E574-44828781B2C8}"/>
              </a:ext>
            </a:extLst>
          </p:cNvPr>
          <p:cNvSpPr txBox="1"/>
          <p:nvPr/>
        </p:nvSpPr>
        <p:spPr>
          <a:xfrm>
            <a:off x="79527" y="40977"/>
            <a:ext cx="3543141" cy="276999"/>
          </a:xfrm>
          <a:prstGeom prst="rect">
            <a:avLst/>
          </a:prstGeom>
          <a:noFill/>
          <a:ln>
            <a:solidFill>
              <a:schemeClr val="bg1"/>
            </a:solidFill>
          </a:ln>
        </p:spPr>
        <p:txBody>
          <a:bodyPr wrap="square" lIns="0" tIns="0" rIns="0" bIns="0" rtlCol="0">
            <a:spAutoFit/>
          </a:bodyPr>
          <a:lstStyle/>
          <a:p>
            <a:r>
              <a:rPr kumimoji="1" lang="ja-JP" altLang="en-US" sz="1800" b="1" dirty="0">
                <a:solidFill>
                  <a:schemeClr val="bg1"/>
                </a:solidFill>
              </a:rPr>
              <a:t>（２）十三駅エリアのまちづくり</a:t>
            </a:r>
            <a:endParaRPr kumimoji="1" lang="en-US" altLang="ja-JP" sz="1800" b="1" dirty="0">
              <a:solidFill>
                <a:schemeClr val="bg1"/>
              </a:solidFill>
            </a:endParaRPr>
          </a:p>
        </p:txBody>
      </p:sp>
      <p:sp>
        <p:nvSpPr>
          <p:cNvPr id="15" name="矢印: 山形 14">
            <a:extLst>
              <a:ext uri="{FF2B5EF4-FFF2-40B4-BE49-F238E27FC236}">
                <a16:creationId xmlns:a16="http://schemas.microsoft.com/office/drawing/2014/main" id="{392E9EFA-7E08-D95E-8A72-C8154B68FAAB}"/>
              </a:ext>
            </a:extLst>
          </p:cNvPr>
          <p:cNvSpPr/>
          <p:nvPr/>
        </p:nvSpPr>
        <p:spPr>
          <a:xfrm>
            <a:off x="3743010" y="3840842"/>
            <a:ext cx="3556632" cy="719592"/>
          </a:xfrm>
          <a:prstGeom prst="chevron">
            <a:avLst>
              <a:gd name="adj" fmla="val 29157"/>
            </a:avLst>
          </a:prstGeom>
          <a:solidFill>
            <a:schemeClr val="accent4">
              <a:lumMod val="40000"/>
              <a:lumOff val="60000"/>
            </a:schemeClr>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ysClr val="windowText" lastClr="000000"/>
                </a:solidFill>
              </a:rPr>
              <a:t>駅位置を踏まえた検討～策定</a:t>
            </a:r>
            <a:endParaRPr kumimoji="1" lang="en-US" altLang="ja-JP" sz="1400" b="1" dirty="0">
              <a:solidFill>
                <a:sysClr val="windowText" lastClr="000000"/>
              </a:solidFill>
            </a:endParaRPr>
          </a:p>
          <a:p>
            <a:pPr algn="ctr"/>
            <a:endParaRPr kumimoji="1" lang="en-US" altLang="ja-JP" sz="1400" b="1" dirty="0">
              <a:solidFill>
                <a:sysClr val="windowText" lastClr="000000"/>
              </a:solidFill>
            </a:endParaRPr>
          </a:p>
          <a:p>
            <a:pPr algn="ctr"/>
            <a:endParaRPr kumimoji="1" lang="ja-JP" altLang="en-US" sz="1600" b="1" dirty="0">
              <a:solidFill>
                <a:sysClr val="windowText" lastClr="000000"/>
              </a:solidFill>
            </a:endParaRPr>
          </a:p>
        </p:txBody>
      </p:sp>
      <p:sp>
        <p:nvSpPr>
          <p:cNvPr id="49" name="吹き出し: 四角形 48">
            <a:extLst>
              <a:ext uri="{FF2B5EF4-FFF2-40B4-BE49-F238E27FC236}">
                <a16:creationId xmlns:a16="http://schemas.microsoft.com/office/drawing/2014/main" id="{C76B0057-1B96-D1FB-3BEF-28083EDB2583}"/>
              </a:ext>
            </a:extLst>
          </p:cNvPr>
          <p:cNvSpPr/>
          <p:nvPr/>
        </p:nvSpPr>
        <p:spPr>
          <a:xfrm>
            <a:off x="3880078" y="2907702"/>
            <a:ext cx="2089051" cy="234144"/>
          </a:xfrm>
          <a:prstGeom prst="wedgeRectCallout">
            <a:avLst>
              <a:gd name="adj1" fmla="val -54785"/>
              <a:gd name="adj2" fmla="val -20074"/>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ysClr val="windowText" lastClr="000000"/>
                </a:solidFill>
              </a:rPr>
              <a:t>十三新駅の駅位置の方向性</a:t>
            </a:r>
          </a:p>
        </p:txBody>
      </p:sp>
      <p:sp>
        <p:nvSpPr>
          <p:cNvPr id="31" name="矢印: 山形 30">
            <a:extLst>
              <a:ext uri="{FF2B5EF4-FFF2-40B4-BE49-F238E27FC236}">
                <a16:creationId xmlns:a16="http://schemas.microsoft.com/office/drawing/2014/main" id="{CCBE7538-A9C9-5EED-676A-896594445558}"/>
              </a:ext>
            </a:extLst>
          </p:cNvPr>
          <p:cNvSpPr/>
          <p:nvPr/>
        </p:nvSpPr>
        <p:spPr>
          <a:xfrm>
            <a:off x="5362165" y="4123199"/>
            <a:ext cx="1802989" cy="350253"/>
          </a:xfrm>
          <a:prstGeom prst="chevron">
            <a:avLst>
              <a:gd name="adj" fmla="val 28974"/>
            </a:avLst>
          </a:prstGeom>
          <a:solidFill>
            <a:schemeClr val="accent4">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ysClr val="windowText" lastClr="000000"/>
                </a:solidFill>
              </a:rPr>
              <a:t>検討の深度化に合わせて</a:t>
            </a:r>
            <a:endParaRPr kumimoji="1" lang="en-US" altLang="ja-JP" sz="1000" dirty="0">
              <a:solidFill>
                <a:sysClr val="windowText" lastClr="000000"/>
              </a:solidFill>
            </a:endParaRPr>
          </a:p>
          <a:p>
            <a:pPr algn="ctr"/>
            <a:r>
              <a:rPr kumimoji="1" lang="ja-JP" altLang="en-US" sz="1000" dirty="0">
                <a:solidFill>
                  <a:sysClr val="windowText" lastClr="000000"/>
                </a:solidFill>
              </a:rPr>
              <a:t>内容を充実化</a:t>
            </a:r>
          </a:p>
        </p:txBody>
      </p:sp>
      <p:grpSp>
        <p:nvGrpSpPr>
          <p:cNvPr id="32" name="グループ化 31">
            <a:extLst>
              <a:ext uri="{FF2B5EF4-FFF2-40B4-BE49-F238E27FC236}">
                <a16:creationId xmlns:a16="http://schemas.microsoft.com/office/drawing/2014/main" id="{86A151B2-2037-41CF-A09A-9916B4F8A8E9}"/>
              </a:ext>
            </a:extLst>
          </p:cNvPr>
          <p:cNvGrpSpPr/>
          <p:nvPr/>
        </p:nvGrpSpPr>
        <p:grpSpPr>
          <a:xfrm>
            <a:off x="4005174" y="4078792"/>
            <a:ext cx="938770" cy="433055"/>
            <a:chOff x="3730899" y="4525215"/>
            <a:chExt cx="938770" cy="433055"/>
          </a:xfrm>
        </p:grpSpPr>
        <p:sp>
          <p:nvSpPr>
            <p:cNvPr id="34" name="楕円 33">
              <a:extLst>
                <a:ext uri="{FF2B5EF4-FFF2-40B4-BE49-F238E27FC236}">
                  <a16:creationId xmlns:a16="http://schemas.microsoft.com/office/drawing/2014/main" id="{1F818B7F-4BD5-E9C2-73B2-BAF87BE2E4E0}"/>
                </a:ext>
              </a:extLst>
            </p:cNvPr>
            <p:cNvSpPr/>
            <p:nvPr/>
          </p:nvSpPr>
          <p:spPr>
            <a:xfrm>
              <a:off x="3730899" y="4525215"/>
              <a:ext cx="938770" cy="420491"/>
            </a:xfrm>
            <a:prstGeom prst="ellipse">
              <a:avLst/>
            </a:prstGeom>
            <a:solidFill>
              <a:srgbClr val="C89800">
                <a:alpha val="40000"/>
              </a:srgbClr>
            </a:solidFill>
            <a:ln>
              <a:solidFill>
                <a:schemeClr val="bg1">
                  <a:lumMod val="65000"/>
                </a:schemeClr>
              </a:solid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84480B74-D532-EA2C-FCD7-CF3EC15C2D30}"/>
                </a:ext>
              </a:extLst>
            </p:cNvPr>
            <p:cNvSpPr txBox="1"/>
            <p:nvPr/>
          </p:nvSpPr>
          <p:spPr>
            <a:xfrm>
              <a:off x="3769277" y="4527383"/>
              <a:ext cx="890126" cy="430887"/>
            </a:xfrm>
            <a:prstGeom prst="rect">
              <a:avLst/>
            </a:prstGeom>
            <a:noFill/>
          </p:spPr>
          <p:txBody>
            <a:bodyPr wrap="square" rtlCol="0">
              <a:spAutoFit/>
            </a:bodyPr>
            <a:lstStyle/>
            <a:p>
              <a:pPr algn="ctr"/>
              <a:r>
                <a:rPr kumimoji="1" lang="en-US" altLang="ja-JP" sz="1050" dirty="0"/>
                <a:t>Ver.</a:t>
              </a:r>
              <a:r>
                <a:rPr kumimoji="1" lang="ja-JP" altLang="en-US" sz="1050" dirty="0"/>
                <a:t> </a:t>
              </a:r>
              <a:r>
                <a:rPr kumimoji="1" lang="en-US" altLang="ja-JP" sz="1050" dirty="0"/>
                <a:t>1.0</a:t>
              </a:r>
            </a:p>
            <a:p>
              <a:pPr algn="ctr"/>
              <a:r>
                <a:rPr kumimoji="1" lang="ja-JP" altLang="en-US" sz="1050" dirty="0"/>
                <a:t>とりまとめ</a:t>
              </a:r>
            </a:p>
          </p:txBody>
        </p:sp>
      </p:grpSp>
      <p:sp>
        <p:nvSpPr>
          <p:cNvPr id="36" name="矢印: 山形 35">
            <a:extLst>
              <a:ext uri="{FF2B5EF4-FFF2-40B4-BE49-F238E27FC236}">
                <a16:creationId xmlns:a16="http://schemas.microsoft.com/office/drawing/2014/main" id="{F99CD09D-3EDE-C707-4D51-883E40991E34}"/>
              </a:ext>
            </a:extLst>
          </p:cNvPr>
          <p:cNvSpPr/>
          <p:nvPr/>
        </p:nvSpPr>
        <p:spPr>
          <a:xfrm>
            <a:off x="5178944" y="4121749"/>
            <a:ext cx="208759" cy="350253"/>
          </a:xfrm>
          <a:prstGeom prst="chevron">
            <a:avLst>
              <a:gd name="adj" fmla="val 51070"/>
            </a:avLst>
          </a:prstGeom>
          <a:solidFill>
            <a:schemeClr val="accent4">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solidFill>
                <a:sysClr val="windowText" lastClr="000000"/>
              </a:solidFill>
            </a:endParaRPr>
          </a:p>
        </p:txBody>
      </p:sp>
      <p:sp>
        <p:nvSpPr>
          <p:cNvPr id="38" name="矢印: 山形 37">
            <a:extLst>
              <a:ext uri="{FF2B5EF4-FFF2-40B4-BE49-F238E27FC236}">
                <a16:creationId xmlns:a16="http://schemas.microsoft.com/office/drawing/2014/main" id="{9C27CE7D-A050-255E-0BC6-7BBB34B49DDD}"/>
              </a:ext>
            </a:extLst>
          </p:cNvPr>
          <p:cNvSpPr/>
          <p:nvPr/>
        </p:nvSpPr>
        <p:spPr>
          <a:xfrm>
            <a:off x="4984122" y="4121748"/>
            <a:ext cx="208759" cy="350253"/>
          </a:xfrm>
          <a:prstGeom prst="chevron">
            <a:avLst>
              <a:gd name="adj" fmla="val 51070"/>
            </a:avLst>
          </a:prstGeom>
          <a:solidFill>
            <a:schemeClr val="accent4">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solidFill>
                <a:sysClr val="windowText" lastClr="000000"/>
              </a:solidFill>
            </a:endParaRPr>
          </a:p>
        </p:txBody>
      </p:sp>
    </p:spTree>
    <p:extLst>
      <p:ext uri="{BB962C8B-B14F-4D97-AF65-F5344CB8AC3E}">
        <p14:creationId xmlns:p14="http://schemas.microsoft.com/office/powerpoint/2010/main" val="2544794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 name="図 282">
            <a:extLst>
              <a:ext uri="{FF2B5EF4-FFF2-40B4-BE49-F238E27FC236}">
                <a16:creationId xmlns:a16="http://schemas.microsoft.com/office/drawing/2014/main" id="{B8298730-8202-8EFB-2F9F-D46D19CCB1C3}"/>
              </a:ext>
            </a:extLst>
          </p:cNvPr>
          <p:cNvPicPr>
            <a:picLocks noChangeAspect="1"/>
          </p:cNvPicPr>
          <p:nvPr/>
        </p:nvPicPr>
        <p:blipFill rotWithShape="1">
          <a:blip r:embed="rId2"/>
          <a:srcRect l="11153" t="24413" r="31872" b="8020"/>
          <a:stretch/>
        </p:blipFill>
        <p:spPr>
          <a:xfrm>
            <a:off x="67271" y="2187244"/>
            <a:ext cx="5439660" cy="4555973"/>
          </a:xfrm>
          <a:prstGeom prst="rect">
            <a:avLst/>
          </a:prstGeom>
          <a:ln w="28575">
            <a:noFill/>
          </a:ln>
        </p:spPr>
      </p:pic>
      <p:sp>
        <p:nvSpPr>
          <p:cNvPr id="298" name="楕円 297">
            <a:extLst>
              <a:ext uri="{FF2B5EF4-FFF2-40B4-BE49-F238E27FC236}">
                <a16:creationId xmlns:a16="http://schemas.microsoft.com/office/drawing/2014/main" id="{B88415A6-524A-C56D-1824-EBB7884AECB9}"/>
              </a:ext>
            </a:extLst>
          </p:cNvPr>
          <p:cNvSpPr/>
          <p:nvPr/>
        </p:nvSpPr>
        <p:spPr>
          <a:xfrm rot="7098848">
            <a:off x="626796" y="2915535"/>
            <a:ext cx="4872065" cy="3362877"/>
          </a:xfrm>
          <a:prstGeom prst="ellipse">
            <a:avLst/>
          </a:prstGeom>
          <a:solidFill>
            <a:srgbClr val="FF0000">
              <a:alpha val="14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フリーフォーム: 図形 7">
            <a:extLst>
              <a:ext uri="{FF2B5EF4-FFF2-40B4-BE49-F238E27FC236}">
                <a16:creationId xmlns:a16="http://schemas.microsoft.com/office/drawing/2014/main" id="{E8E12663-8384-8E43-8691-F04ABA43C223}"/>
              </a:ext>
            </a:extLst>
          </p:cNvPr>
          <p:cNvSpPr/>
          <p:nvPr/>
        </p:nvSpPr>
        <p:spPr>
          <a:xfrm>
            <a:off x="3231371" y="3234895"/>
            <a:ext cx="889161" cy="977782"/>
          </a:xfrm>
          <a:custGeom>
            <a:avLst/>
            <a:gdLst>
              <a:gd name="connsiteX0" fmla="*/ 574622 w 752006"/>
              <a:gd name="connsiteY0" fmla="*/ 0 h 826957"/>
              <a:gd name="connsiteX1" fmla="*/ 747009 w 752006"/>
              <a:gd name="connsiteY1" fmla="*/ 224852 h 826957"/>
              <a:gd name="connsiteX2" fmla="*/ 752006 w 752006"/>
              <a:gd name="connsiteY2" fmla="*/ 277318 h 826957"/>
              <a:gd name="connsiteX3" fmla="*/ 712032 w 752006"/>
              <a:gd name="connsiteY3" fmla="*/ 347272 h 826957"/>
              <a:gd name="connsiteX4" fmla="*/ 677055 w 752006"/>
              <a:gd name="connsiteY4" fmla="*/ 327285 h 826957"/>
              <a:gd name="connsiteX5" fmla="*/ 647075 w 752006"/>
              <a:gd name="connsiteY5" fmla="*/ 369757 h 826957"/>
              <a:gd name="connsiteX6" fmla="*/ 654570 w 752006"/>
              <a:gd name="connsiteY6" fmla="*/ 389744 h 826957"/>
              <a:gd name="connsiteX7" fmla="*/ 529652 w 752006"/>
              <a:gd name="connsiteY7" fmla="*/ 557134 h 826957"/>
              <a:gd name="connsiteX8" fmla="*/ 427219 w 752006"/>
              <a:gd name="connsiteY8" fmla="*/ 597108 h 826957"/>
              <a:gd name="connsiteX9" fmla="*/ 414727 w 752006"/>
              <a:gd name="connsiteY9" fmla="*/ 709534 h 826957"/>
              <a:gd name="connsiteX10" fmla="*/ 387245 w 752006"/>
              <a:gd name="connsiteY10" fmla="*/ 789482 h 826957"/>
              <a:gd name="connsiteX11" fmla="*/ 0 w 752006"/>
              <a:gd name="connsiteY11" fmla="*/ 826957 h 826957"/>
              <a:gd name="connsiteX12" fmla="*/ 194872 w 752006"/>
              <a:gd name="connsiteY12" fmla="*/ 537147 h 826957"/>
              <a:gd name="connsiteX13" fmla="*/ 227350 w 752006"/>
              <a:gd name="connsiteY13" fmla="*/ 459698 h 826957"/>
              <a:gd name="connsiteX14" fmla="*/ 284813 w 752006"/>
              <a:gd name="connsiteY14" fmla="*/ 384747 h 826957"/>
              <a:gd name="connsiteX15" fmla="*/ 367259 w 752006"/>
              <a:gd name="connsiteY15" fmla="*/ 299803 h 826957"/>
              <a:gd name="connsiteX16" fmla="*/ 449704 w 752006"/>
              <a:gd name="connsiteY16" fmla="*/ 182380 h 826957"/>
              <a:gd name="connsiteX17" fmla="*/ 452203 w 752006"/>
              <a:gd name="connsiteY17" fmla="*/ 162393 h 826957"/>
              <a:gd name="connsiteX18" fmla="*/ 574622 w 752006"/>
              <a:gd name="connsiteY18" fmla="*/ 0 h 82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52006" h="826957">
                <a:moveTo>
                  <a:pt x="574622" y="0"/>
                </a:moveTo>
                <a:lnTo>
                  <a:pt x="747009" y="224852"/>
                </a:lnTo>
                <a:lnTo>
                  <a:pt x="752006" y="277318"/>
                </a:lnTo>
                <a:lnTo>
                  <a:pt x="712032" y="347272"/>
                </a:lnTo>
                <a:lnTo>
                  <a:pt x="677055" y="327285"/>
                </a:lnTo>
                <a:lnTo>
                  <a:pt x="647075" y="369757"/>
                </a:lnTo>
                <a:lnTo>
                  <a:pt x="654570" y="389744"/>
                </a:lnTo>
                <a:lnTo>
                  <a:pt x="529652" y="557134"/>
                </a:lnTo>
                <a:lnTo>
                  <a:pt x="427219" y="597108"/>
                </a:lnTo>
                <a:lnTo>
                  <a:pt x="414727" y="709534"/>
                </a:lnTo>
                <a:lnTo>
                  <a:pt x="387245" y="789482"/>
                </a:lnTo>
                <a:lnTo>
                  <a:pt x="0" y="826957"/>
                </a:lnTo>
                <a:lnTo>
                  <a:pt x="194872" y="537147"/>
                </a:lnTo>
                <a:lnTo>
                  <a:pt x="227350" y="459698"/>
                </a:lnTo>
                <a:lnTo>
                  <a:pt x="284813" y="384747"/>
                </a:lnTo>
                <a:lnTo>
                  <a:pt x="367259" y="299803"/>
                </a:lnTo>
                <a:lnTo>
                  <a:pt x="449704" y="182380"/>
                </a:lnTo>
                <a:lnTo>
                  <a:pt x="452203" y="162393"/>
                </a:lnTo>
                <a:lnTo>
                  <a:pt x="574622" y="0"/>
                </a:lnTo>
                <a:close/>
              </a:path>
            </a:pathLst>
          </a:custGeom>
          <a:noFill/>
          <a:ln w="19050">
            <a:solidFill>
              <a:srgbClr val="CC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pSp>
        <p:nvGrpSpPr>
          <p:cNvPr id="284" name="グループ化 283">
            <a:extLst>
              <a:ext uri="{FF2B5EF4-FFF2-40B4-BE49-F238E27FC236}">
                <a16:creationId xmlns:a16="http://schemas.microsoft.com/office/drawing/2014/main" id="{CE252E13-CF83-4C15-399B-85F4B715BC15}"/>
              </a:ext>
            </a:extLst>
          </p:cNvPr>
          <p:cNvGrpSpPr/>
          <p:nvPr/>
        </p:nvGrpSpPr>
        <p:grpSpPr>
          <a:xfrm>
            <a:off x="1223375" y="2223469"/>
            <a:ext cx="4283557" cy="4517241"/>
            <a:chOff x="2504405" y="2102177"/>
            <a:chExt cx="4436596" cy="4678630"/>
          </a:xfrm>
          <a:effectLst>
            <a:glow rad="63500">
              <a:schemeClr val="accent1">
                <a:satMod val="175000"/>
                <a:alpha val="40000"/>
              </a:schemeClr>
            </a:glow>
          </a:effectLst>
        </p:grpSpPr>
        <p:sp>
          <p:nvSpPr>
            <p:cNvPr id="9" name="フリーフォーム: 図形 8">
              <a:extLst>
                <a:ext uri="{FF2B5EF4-FFF2-40B4-BE49-F238E27FC236}">
                  <a16:creationId xmlns:a16="http://schemas.microsoft.com/office/drawing/2014/main" id="{352CB999-E312-A0BB-7208-644E3A25F876}"/>
                </a:ext>
              </a:extLst>
            </p:cNvPr>
            <p:cNvSpPr/>
            <p:nvPr/>
          </p:nvSpPr>
          <p:spPr>
            <a:xfrm>
              <a:off x="2504405" y="2102177"/>
              <a:ext cx="3023237" cy="4449385"/>
            </a:xfrm>
            <a:custGeom>
              <a:avLst/>
              <a:gdLst>
                <a:gd name="connsiteX0" fmla="*/ 2146041 w 2146041"/>
                <a:gd name="connsiteY0" fmla="*/ 0 h 3010678"/>
                <a:gd name="connsiteX1" fmla="*/ 2090057 w 2146041"/>
                <a:gd name="connsiteY1" fmla="*/ 242596 h 3010678"/>
                <a:gd name="connsiteX2" fmla="*/ 2002972 w 2146041"/>
                <a:gd name="connsiteY2" fmla="*/ 497633 h 3010678"/>
                <a:gd name="connsiteX3" fmla="*/ 1579984 w 2146041"/>
                <a:gd name="connsiteY3" fmla="*/ 1082351 h 3010678"/>
                <a:gd name="connsiteX4" fmla="*/ 1393372 w 2146041"/>
                <a:gd name="connsiteY4" fmla="*/ 1287625 h 3010678"/>
                <a:gd name="connsiteX5" fmla="*/ 466531 w 2146041"/>
                <a:gd name="connsiteY5" fmla="*/ 2662335 h 3010678"/>
                <a:gd name="connsiteX6" fmla="*/ 292359 w 2146041"/>
                <a:gd name="connsiteY6" fmla="*/ 2842727 h 3010678"/>
                <a:gd name="connsiteX7" fmla="*/ 0 w 2146041"/>
                <a:gd name="connsiteY7" fmla="*/ 3010678 h 3010678"/>
                <a:gd name="connsiteX0" fmla="*/ 2425820 w 2425820"/>
                <a:gd name="connsiteY0" fmla="*/ 0 h 3191511"/>
                <a:gd name="connsiteX1" fmla="*/ 2369836 w 2425820"/>
                <a:gd name="connsiteY1" fmla="*/ 242596 h 3191511"/>
                <a:gd name="connsiteX2" fmla="*/ 2282751 w 2425820"/>
                <a:gd name="connsiteY2" fmla="*/ 497633 h 3191511"/>
                <a:gd name="connsiteX3" fmla="*/ 1859763 w 2425820"/>
                <a:gd name="connsiteY3" fmla="*/ 1082351 h 3191511"/>
                <a:gd name="connsiteX4" fmla="*/ 1673151 w 2425820"/>
                <a:gd name="connsiteY4" fmla="*/ 1287625 h 3191511"/>
                <a:gd name="connsiteX5" fmla="*/ 746310 w 2425820"/>
                <a:gd name="connsiteY5" fmla="*/ 2662335 h 3191511"/>
                <a:gd name="connsiteX6" fmla="*/ 572138 w 2425820"/>
                <a:gd name="connsiteY6" fmla="*/ 2842727 h 3191511"/>
                <a:gd name="connsiteX7" fmla="*/ 0 w 2425820"/>
                <a:gd name="connsiteY7" fmla="*/ 3191511 h 3191511"/>
                <a:gd name="connsiteX0" fmla="*/ 2683811 w 2683811"/>
                <a:gd name="connsiteY0" fmla="*/ 0 h 3276420"/>
                <a:gd name="connsiteX1" fmla="*/ 2627827 w 2683811"/>
                <a:gd name="connsiteY1" fmla="*/ 242596 h 3276420"/>
                <a:gd name="connsiteX2" fmla="*/ 2540742 w 2683811"/>
                <a:gd name="connsiteY2" fmla="*/ 497633 h 3276420"/>
                <a:gd name="connsiteX3" fmla="*/ 2117754 w 2683811"/>
                <a:gd name="connsiteY3" fmla="*/ 1082351 h 3276420"/>
                <a:gd name="connsiteX4" fmla="*/ 1931142 w 2683811"/>
                <a:gd name="connsiteY4" fmla="*/ 1287625 h 3276420"/>
                <a:gd name="connsiteX5" fmla="*/ 1004301 w 2683811"/>
                <a:gd name="connsiteY5" fmla="*/ 2662335 h 3276420"/>
                <a:gd name="connsiteX6" fmla="*/ 830129 w 2683811"/>
                <a:gd name="connsiteY6" fmla="*/ 2842727 h 3276420"/>
                <a:gd name="connsiteX7" fmla="*/ 0 w 2683811"/>
                <a:gd name="connsiteY7" fmla="*/ 3276420 h 3276420"/>
                <a:gd name="connsiteX0" fmla="*/ 2683811 w 2683811"/>
                <a:gd name="connsiteY0" fmla="*/ 0 h 3276420"/>
                <a:gd name="connsiteX1" fmla="*/ 2627827 w 2683811"/>
                <a:gd name="connsiteY1" fmla="*/ 242596 h 3276420"/>
                <a:gd name="connsiteX2" fmla="*/ 2540742 w 2683811"/>
                <a:gd name="connsiteY2" fmla="*/ 497633 h 3276420"/>
                <a:gd name="connsiteX3" fmla="*/ 2117754 w 2683811"/>
                <a:gd name="connsiteY3" fmla="*/ 1082351 h 3276420"/>
                <a:gd name="connsiteX4" fmla="*/ 1931142 w 2683811"/>
                <a:gd name="connsiteY4" fmla="*/ 1287625 h 3276420"/>
                <a:gd name="connsiteX5" fmla="*/ 1004301 w 2683811"/>
                <a:gd name="connsiteY5" fmla="*/ 2662335 h 3276420"/>
                <a:gd name="connsiteX6" fmla="*/ 830129 w 2683811"/>
                <a:gd name="connsiteY6" fmla="*/ 2842727 h 3276420"/>
                <a:gd name="connsiteX7" fmla="*/ 410097 w 2683811"/>
                <a:gd name="connsiteY7" fmla="*/ 3059662 h 3276420"/>
                <a:gd name="connsiteX8" fmla="*/ 0 w 2683811"/>
                <a:gd name="connsiteY8" fmla="*/ 3276420 h 3276420"/>
                <a:gd name="connsiteX0" fmla="*/ 2683811 w 2683811"/>
                <a:gd name="connsiteY0" fmla="*/ 0 h 3276420"/>
                <a:gd name="connsiteX1" fmla="*/ 2627827 w 2683811"/>
                <a:gd name="connsiteY1" fmla="*/ 242596 h 3276420"/>
                <a:gd name="connsiteX2" fmla="*/ 2540742 w 2683811"/>
                <a:gd name="connsiteY2" fmla="*/ 497633 h 3276420"/>
                <a:gd name="connsiteX3" fmla="*/ 2117754 w 2683811"/>
                <a:gd name="connsiteY3" fmla="*/ 1082351 h 3276420"/>
                <a:gd name="connsiteX4" fmla="*/ 1931142 w 2683811"/>
                <a:gd name="connsiteY4" fmla="*/ 1287625 h 3276420"/>
                <a:gd name="connsiteX5" fmla="*/ 1004301 w 2683811"/>
                <a:gd name="connsiteY5" fmla="*/ 2662335 h 3276420"/>
                <a:gd name="connsiteX6" fmla="*/ 830129 w 2683811"/>
                <a:gd name="connsiteY6" fmla="*/ 2842727 h 3276420"/>
                <a:gd name="connsiteX7" fmla="*/ 543992 w 2683811"/>
                <a:gd name="connsiteY7" fmla="*/ 3010677 h 3276420"/>
                <a:gd name="connsiteX8" fmla="*/ 0 w 2683811"/>
                <a:gd name="connsiteY8" fmla="*/ 3276420 h 3276420"/>
                <a:gd name="connsiteX0" fmla="*/ 2683811 w 2683811"/>
                <a:gd name="connsiteY0" fmla="*/ 0 h 3276420"/>
                <a:gd name="connsiteX1" fmla="*/ 2627827 w 2683811"/>
                <a:gd name="connsiteY1" fmla="*/ 242596 h 3276420"/>
                <a:gd name="connsiteX2" fmla="*/ 2540742 w 2683811"/>
                <a:gd name="connsiteY2" fmla="*/ 497633 h 3276420"/>
                <a:gd name="connsiteX3" fmla="*/ 2117754 w 2683811"/>
                <a:gd name="connsiteY3" fmla="*/ 1082351 h 3276420"/>
                <a:gd name="connsiteX4" fmla="*/ 1931142 w 2683811"/>
                <a:gd name="connsiteY4" fmla="*/ 1287625 h 3276420"/>
                <a:gd name="connsiteX5" fmla="*/ 1004301 w 2683811"/>
                <a:gd name="connsiteY5" fmla="*/ 2662335 h 3276420"/>
                <a:gd name="connsiteX6" fmla="*/ 830129 w 2683811"/>
                <a:gd name="connsiteY6" fmla="*/ 2842727 h 3276420"/>
                <a:gd name="connsiteX7" fmla="*/ 547258 w 2683811"/>
                <a:gd name="connsiteY7" fmla="*/ 3023740 h 3276420"/>
                <a:gd name="connsiteX8" fmla="*/ 0 w 2683811"/>
                <a:gd name="connsiteY8" fmla="*/ 3276420 h 3276420"/>
                <a:gd name="connsiteX0" fmla="*/ 2683811 w 2683811"/>
                <a:gd name="connsiteY0" fmla="*/ 0 h 3276420"/>
                <a:gd name="connsiteX1" fmla="*/ 2627827 w 2683811"/>
                <a:gd name="connsiteY1" fmla="*/ 242596 h 3276420"/>
                <a:gd name="connsiteX2" fmla="*/ 2540742 w 2683811"/>
                <a:gd name="connsiteY2" fmla="*/ 497633 h 3276420"/>
                <a:gd name="connsiteX3" fmla="*/ 2117754 w 2683811"/>
                <a:gd name="connsiteY3" fmla="*/ 1082351 h 3276420"/>
                <a:gd name="connsiteX4" fmla="*/ 1931142 w 2683811"/>
                <a:gd name="connsiteY4" fmla="*/ 1287625 h 3276420"/>
                <a:gd name="connsiteX5" fmla="*/ 1004301 w 2683811"/>
                <a:gd name="connsiteY5" fmla="*/ 2662335 h 3276420"/>
                <a:gd name="connsiteX6" fmla="*/ 830129 w 2683811"/>
                <a:gd name="connsiteY6" fmla="*/ 2842727 h 3276420"/>
                <a:gd name="connsiteX7" fmla="*/ 547258 w 2683811"/>
                <a:gd name="connsiteY7" fmla="*/ 3023740 h 3276420"/>
                <a:gd name="connsiteX8" fmla="*/ 292532 w 2683811"/>
                <a:gd name="connsiteY8" fmla="*/ 3134774 h 3276420"/>
                <a:gd name="connsiteX9" fmla="*/ 0 w 2683811"/>
                <a:gd name="connsiteY9" fmla="*/ 3276420 h 3276420"/>
                <a:gd name="connsiteX0" fmla="*/ 2683811 w 2683811"/>
                <a:gd name="connsiteY0" fmla="*/ 0 h 3276420"/>
                <a:gd name="connsiteX1" fmla="*/ 2627827 w 2683811"/>
                <a:gd name="connsiteY1" fmla="*/ 242596 h 3276420"/>
                <a:gd name="connsiteX2" fmla="*/ 2540742 w 2683811"/>
                <a:gd name="connsiteY2" fmla="*/ 497633 h 3276420"/>
                <a:gd name="connsiteX3" fmla="*/ 2117754 w 2683811"/>
                <a:gd name="connsiteY3" fmla="*/ 1082351 h 3276420"/>
                <a:gd name="connsiteX4" fmla="*/ 1931142 w 2683811"/>
                <a:gd name="connsiteY4" fmla="*/ 1287625 h 3276420"/>
                <a:gd name="connsiteX5" fmla="*/ 1004301 w 2683811"/>
                <a:gd name="connsiteY5" fmla="*/ 2662335 h 3276420"/>
                <a:gd name="connsiteX6" fmla="*/ 830129 w 2683811"/>
                <a:gd name="connsiteY6" fmla="*/ 2842727 h 3276420"/>
                <a:gd name="connsiteX7" fmla="*/ 547258 w 2683811"/>
                <a:gd name="connsiteY7" fmla="*/ 3023740 h 3276420"/>
                <a:gd name="connsiteX8" fmla="*/ 321923 w 2683811"/>
                <a:gd name="connsiteY8" fmla="*/ 3173963 h 3276420"/>
                <a:gd name="connsiteX9" fmla="*/ 0 w 2683811"/>
                <a:gd name="connsiteY9" fmla="*/ 3276420 h 3276420"/>
                <a:gd name="connsiteX0" fmla="*/ 2683811 w 2683811"/>
                <a:gd name="connsiteY0" fmla="*/ 0 h 3276420"/>
                <a:gd name="connsiteX1" fmla="*/ 2627827 w 2683811"/>
                <a:gd name="connsiteY1" fmla="*/ 242596 h 3276420"/>
                <a:gd name="connsiteX2" fmla="*/ 2540742 w 2683811"/>
                <a:gd name="connsiteY2" fmla="*/ 497633 h 3276420"/>
                <a:gd name="connsiteX3" fmla="*/ 2117754 w 2683811"/>
                <a:gd name="connsiteY3" fmla="*/ 1082351 h 3276420"/>
                <a:gd name="connsiteX4" fmla="*/ 1931142 w 2683811"/>
                <a:gd name="connsiteY4" fmla="*/ 1287625 h 3276420"/>
                <a:gd name="connsiteX5" fmla="*/ 1004301 w 2683811"/>
                <a:gd name="connsiteY5" fmla="*/ 2662335 h 3276420"/>
                <a:gd name="connsiteX6" fmla="*/ 830129 w 2683811"/>
                <a:gd name="connsiteY6" fmla="*/ 2842727 h 3276420"/>
                <a:gd name="connsiteX7" fmla="*/ 547258 w 2683811"/>
                <a:gd name="connsiteY7" fmla="*/ 3023740 h 3276420"/>
                <a:gd name="connsiteX8" fmla="*/ 312126 w 2683811"/>
                <a:gd name="connsiteY8" fmla="*/ 3177229 h 3276420"/>
                <a:gd name="connsiteX9" fmla="*/ 0 w 2683811"/>
                <a:gd name="connsiteY9" fmla="*/ 3276420 h 3276420"/>
                <a:gd name="connsiteX0" fmla="*/ 2371685 w 2371685"/>
                <a:gd name="connsiteY0" fmla="*/ 0 h 3177229"/>
                <a:gd name="connsiteX1" fmla="*/ 2315701 w 2371685"/>
                <a:gd name="connsiteY1" fmla="*/ 242596 h 3177229"/>
                <a:gd name="connsiteX2" fmla="*/ 2228616 w 2371685"/>
                <a:gd name="connsiteY2" fmla="*/ 497633 h 3177229"/>
                <a:gd name="connsiteX3" fmla="*/ 1805628 w 2371685"/>
                <a:gd name="connsiteY3" fmla="*/ 1082351 h 3177229"/>
                <a:gd name="connsiteX4" fmla="*/ 1619016 w 2371685"/>
                <a:gd name="connsiteY4" fmla="*/ 1287625 h 3177229"/>
                <a:gd name="connsiteX5" fmla="*/ 692175 w 2371685"/>
                <a:gd name="connsiteY5" fmla="*/ 2662335 h 3177229"/>
                <a:gd name="connsiteX6" fmla="*/ 518003 w 2371685"/>
                <a:gd name="connsiteY6" fmla="*/ 2842727 h 3177229"/>
                <a:gd name="connsiteX7" fmla="*/ 235132 w 2371685"/>
                <a:gd name="connsiteY7" fmla="*/ 3023740 h 3177229"/>
                <a:gd name="connsiteX8" fmla="*/ 0 w 2371685"/>
                <a:gd name="connsiteY8" fmla="*/ 3177229 h 3177229"/>
                <a:gd name="connsiteX0" fmla="*/ 2414339 w 2414339"/>
                <a:gd name="connsiteY0" fmla="*/ 0 h 3203888"/>
                <a:gd name="connsiteX1" fmla="*/ 2358355 w 2414339"/>
                <a:gd name="connsiteY1" fmla="*/ 242596 h 3203888"/>
                <a:gd name="connsiteX2" fmla="*/ 2271270 w 2414339"/>
                <a:gd name="connsiteY2" fmla="*/ 497633 h 3203888"/>
                <a:gd name="connsiteX3" fmla="*/ 1848282 w 2414339"/>
                <a:gd name="connsiteY3" fmla="*/ 1082351 h 3203888"/>
                <a:gd name="connsiteX4" fmla="*/ 1661670 w 2414339"/>
                <a:gd name="connsiteY4" fmla="*/ 1287625 h 3203888"/>
                <a:gd name="connsiteX5" fmla="*/ 734829 w 2414339"/>
                <a:gd name="connsiteY5" fmla="*/ 2662335 h 3203888"/>
                <a:gd name="connsiteX6" fmla="*/ 560657 w 2414339"/>
                <a:gd name="connsiteY6" fmla="*/ 2842727 h 3203888"/>
                <a:gd name="connsiteX7" fmla="*/ 277786 w 2414339"/>
                <a:gd name="connsiteY7" fmla="*/ 3023740 h 3203888"/>
                <a:gd name="connsiteX8" fmla="*/ 0 w 2414339"/>
                <a:gd name="connsiteY8" fmla="*/ 3203888 h 3203888"/>
                <a:gd name="connsiteX0" fmla="*/ 2414339 w 2414339"/>
                <a:gd name="connsiteY0" fmla="*/ 0 h 3203888"/>
                <a:gd name="connsiteX1" fmla="*/ 2365721 w 2414339"/>
                <a:gd name="connsiteY1" fmla="*/ 242596 h 3203888"/>
                <a:gd name="connsiteX2" fmla="*/ 2271270 w 2414339"/>
                <a:gd name="connsiteY2" fmla="*/ 497633 h 3203888"/>
                <a:gd name="connsiteX3" fmla="*/ 1848282 w 2414339"/>
                <a:gd name="connsiteY3" fmla="*/ 1082351 h 3203888"/>
                <a:gd name="connsiteX4" fmla="*/ 1661670 w 2414339"/>
                <a:gd name="connsiteY4" fmla="*/ 1287625 h 3203888"/>
                <a:gd name="connsiteX5" fmla="*/ 734829 w 2414339"/>
                <a:gd name="connsiteY5" fmla="*/ 2662335 h 3203888"/>
                <a:gd name="connsiteX6" fmla="*/ 560657 w 2414339"/>
                <a:gd name="connsiteY6" fmla="*/ 2842727 h 3203888"/>
                <a:gd name="connsiteX7" fmla="*/ 277786 w 2414339"/>
                <a:gd name="connsiteY7" fmla="*/ 3023740 h 3203888"/>
                <a:gd name="connsiteX8" fmla="*/ 0 w 2414339"/>
                <a:gd name="connsiteY8" fmla="*/ 3203888 h 3203888"/>
                <a:gd name="connsiteX0" fmla="*/ 2414339 w 2414339"/>
                <a:gd name="connsiteY0" fmla="*/ 0 h 3203888"/>
                <a:gd name="connsiteX1" fmla="*/ 2365721 w 2414339"/>
                <a:gd name="connsiteY1" fmla="*/ 242596 h 3203888"/>
                <a:gd name="connsiteX2" fmla="*/ 2271270 w 2414339"/>
                <a:gd name="connsiteY2" fmla="*/ 497633 h 3203888"/>
                <a:gd name="connsiteX3" fmla="*/ 1848282 w 2414339"/>
                <a:gd name="connsiteY3" fmla="*/ 1082351 h 3203888"/>
                <a:gd name="connsiteX4" fmla="*/ 1661670 w 2414339"/>
                <a:gd name="connsiteY4" fmla="*/ 1287625 h 3203888"/>
                <a:gd name="connsiteX5" fmla="*/ 734829 w 2414339"/>
                <a:gd name="connsiteY5" fmla="*/ 2662335 h 3203888"/>
                <a:gd name="connsiteX6" fmla="*/ 541360 w 2414339"/>
                <a:gd name="connsiteY6" fmla="*/ 2813781 h 3203888"/>
                <a:gd name="connsiteX7" fmla="*/ 277786 w 2414339"/>
                <a:gd name="connsiteY7" fmla="*/ 3023740 h 3203888"/>
                <a:gd name="connsiteX8" fmla="*/ 0 w 2414339"/>
                <a:gd name="connsiteY8" fmla="*/ 3203888 h 3203888"/>
                <a:gd name="connsiteX0" fmla="*/ 2414339 w 2414339"/>
                <a:gd name="connsiteY0" fmla="*/ 0 h 3203888"/>
                <a:gd name="connsiteX1" fmla="*/ 2365721 w 2414339"/>
                <a:gd name="connsiteY1" fmla="*/ 242596 h 3203888"/>
                <a:gd name="connsiteX2" fmla="*/ 2271270 w 2414339"/>
                <a:gd name="connsiteY2" fmla="*/ 497633 h 3203888"/>
                <a:gd name="connsiteX3" fmla="*/ 1848282 w 2414339"/>
                <a:gd name="connsiteY3" fmla="*/ 1082351 h 3203888"/>
                <a:gd name="connsiteX4" fmla="*/ 1661670 w 2414339"/>
                <a:gd name="connsiteY4" fmla="*/ 1287625 h 3203888"/>
                <a:gd name="connsiteX5" fmla="*/ 721964 w 2414339"/>
                <a:gd name="connsiteY5" fmla="*/ 2659119 h 3203888"/>
                <a:gd name="connsiteX6" fmla="*/ 541360 w 2414339"/>
                <a:gd name="connsiteY6" fmla="*/ 2813781 h 3203888"/>
                <a:gd name="connsiteX7" fmla="*/ 277786 w 2414339"/>
                <a:gd name="connsiteY7" fmla="*/ 3023740 h 3203888"/>
                <a:gd name="connsiteX8" fmla="*/ 0 w 2414339"/>
                <a:gd name="connsiteY8" fmla="*/ 3203888 h 3203888"/>
                <a:gd name="connsiteX0" fmla="*/ 2414339 w 2414339"/>
                <a:gd name="connsiteY0" fmla="*/ 0 h 3203888"/>
                <a:gd name="connsiteX1" fmla="*/ 2365721 w 2414339"/>
                <a:gd name="connsiteY1" fmla="*/ 242596 h 3203888"/>
                <a:gd name="connsiteX2" fmla="*/ 2271270 w 2414339"/>
                <a:gd name="connsiteY2" fmla="*/ 497633 h 3203888"/>
                <a:gd name="connsiteX3" fmla="*/ 1848282 w 2414339"/>
                <a:gd name="connsiteY3" fmla="*/ 1082351 h 3203888"/>
                <a:gd name="connsiteX4" fmla="*/ 1661670 w 2414339"/>
                <a:gd name="connsiteY4" fmla="*/ 1287625 h 3203888"/>
                <a:gd name="connsiteX5" fmla="*/ 721964 w 2414339"/>
                <a:gd name="connsiteY5" fmla="*/ 2659119 h 3203888"/>
                <a:gd name="connsiteX6" fmla="*/ 541360 w 2414339"/>
                <a:gd name="connsiteY6" fmla="*/ 2813781 h 3203888"/>
                <a:gd name="connsiteX7" fmla="*/ 255272 w 2414339"/>
                <a:gd name="connsiteY7" fmla="*/ 3001227 h 3203888"/>
                <a:gd name="connsiteX8" fmla="*/ 0 w 2414339"/>
                <a:gd name="connsiteY8" fmla="*/ 3203888 h 3203888"/>
                <a:gd name="connsiteX0" fmla="*/ 2433636 w 2433636"/>
                <a:gd name="connsiteY0" fmla="*/ 0 h 3158862"/>
                <a:gd name="connsiteX1" fmla="*/ 2385018 w 2433636"/>
                <a:gd name="connsiteY1" fmla="*/ 242596 h 3158862"/>
                <a:gd name="connsiteX2" fmla="*/ 2290567 w 2433636"/>
                <a:gd name="connsiteY2" fmla="*/ 497633 h 3158862"/>
                <a:gd name="connsiteX3" fmla="*/ 1867579 w 2433636"/>
                <a:gd name="connsiteY3" fmla="*/ 1082351 h 3158862"/>
                <a:gd name="connsiteX4" fmla="*/ 1680967 w 2433636"/>
                <a:gd name="connsiteY4" fmla="*/ 1287625 h 3158862"/>
                <a:gd name="connsiteX5" fmla="*/ 741261 w 2433636"/>
                <a:gd name="connsiteY5" fmla="*/ 2659119 h 3158862"/>
                <a:gd name="connsiteX6" fmla="*/ 560657 w 2433636"/>
                <a:gd name="connsiteY6" fmla="*/ 2813781 h 3158862"/>
                <a:gd name="connsiteX7" fmla="*/ 274569 w 2433636"/>
                <a:gd name="connsiteY7" fmla="*/ 3001227 h 3158862"/>
                <a:gd name="connsiteX8" fmla="*/ 0 w 2433636"/>
                <a:gd name="connsiteY8" fmla="*/ 3158862 h 3158862"/>
                <a:gd name="connsiteX0" fmla="*/ 2433636 w 2460636"/>
                <a:gd name="connsiteY0" fmla="*/ 471280 h 3630142"/>
                <a:gd name="connsiteX1" fmla="*/ 2460636 w 2460636"/>
                <a:gd name="connsiteY1" fmla="*/ 55 h 3630142"/>
                <a:gd name="connsiteX2" fmla="*/ 2385018 w 2460636"/>
                <a:gd name="connsiteY2" fmla="*/ 713876 h 3630142"/>
                <a:gd name="connsiteX3" fmla="*/ 2290567 w 2460636"/>
                <a:gd name="connsiteY3" fmla="*/ 968913 h 3630142"/>
                <a:gd name="connsiteX4" fmla="*/ 1867579 w 2460636"/>
                <a:gd name="connsiteY4" fmla="*/ 1553631 h 3630142"/>
                <a:gd name="connsiteX5" fmla="*/ 1680967 w 2460636"/>
                <a:gd name="connsiteY5" fmla="*/ 1758905 h 3630142"/>
                <a:gd name="connsiteX6" fmla="*/ 741261 w 2460636"/>
                <a:gd name="connsiteY6" fmla="*/ 3130399 h 3630142"/>
                <a:gd name="connsiteX7" fmla="*/ 560657 w 2460636"/>
                <a:gd name="connsiteY7" fmla="*/ 3285061 h 3630142"/>
                <a:gd name="connsiteX8" fmla="*/ 274569 w 2460636"/>
                <a:gd name="connsiteY8" fmla="*/ 3472507 h 3630142"/>
                <a:gd name="connsiteX9" fmla="*/ 0 w 2460636"/>
                <a:gd name="connsiteY9" fmla="*/ 3630142 h 3630142"/>
                <a:gd name="connsiteX0" fmla="*/ 2433636 w 2460655"/>
                <a:gd name="connsiteY0" fmla="*/ 471280 h 3630142"/>
                <a:gd name="connsiteX1" fmla="*/ 2460636 w 2460655"/>
                <a:gd name="connsiteY1" fmla="*/ 55 h 3630142"/>
                <a:gd name="connsiteX2" fmla="*/ 2385018 w 2460655"/>
                <a:gd name="connsiteY2" fmla="*/ 713876 h 3630142"/>
                <a:gd name="connsiteX3" fmla="*/ 2290567 w 2460655"/>
                <a:gd name="connsiteY3" fmla="*/ 968913 h 3630142"/>
                <a:gd name="connsiteX4" fmla="*/ 1867579 w 2460655"/>
                <a:gd name="connsiteY4" fmla="*/ 1553631 h 3630142"/>
                <a:gd name="connsiteX5" fmla="*/ 1680967 w 2460655"/>
                <a:gd name="connsiteY5" fmla="*/ 1758905 h 3630142"/>
                <a:gd name="connsiteX6" fmla="*/ 741261 w 2460655"/>
                <a:gd name="connsiteY6" fmla="*/ 3130399 h 3630142"/>
                <a:gd name="connsiteX7" fmla="*/ 560657 w 2460655"/>
                <a:gd name="connsiteY7" fmla="*/ 3285061 h 3630142"/>
                <a:gd name="connsiteX8" fmla="*/ 274569 w 2460655"/>
                <a:gd name="connsiteY8" fmla="*/ 3472507 h 3630142"/>
                <a:gd name="connsiteX9" fmla="*/ 0 w 2460655"/>
                <a:gd name="connsiteY9" fmla="*/ 3630142 h 3630142"/>
                <a:gd name="connsiteX0" fmla="*/ 2433636 w 2460724"/>
                <a:gd name="connsiteY0" fmla="*/ 474150 h 3633012"/>
                <a:gd name="connsiteX1" fmla="*/ 2460636 w 2460724"/>
                <a:gd name="connsiteY1" fmla="*/ 2925 h 3633012"/>
                <a:gd name="connsiteX2" fmla="*/ 2440130 w 2460724"/>
                <a:gd name="connsiteY2" fmla="*/ 295866 h 3633012"/>
                <a:gd name="connsiteX3" fmla="*/ 2385018 w 2460724"/>
                <a:gd name="connsiteY3" fmla="*/ 716746 h 3633012"/>
                <a:gd name="connsiteX4" fmla="*/ 2290567 w 2460724"/>
                <a:gd name="connsiteY4" fmla="*/ 971783 h 3633012"/>
                <a:gd name="connsiteX5" fmla="*/ 1867579 w 2460724"/>
                <a:gd name="connsiteY5" fmla="*/ 1556501 h 3633012"/>
                <a:gd name="connsiteX6" fmla="*/ 1680967 w 2460724"/>
                <a:gd name="connsiteY6" fmla="*/ 1761775 h 3633012"/>
                <a:gd name="connsiteX7" fmla="*/ 741261 w 2460724"/>
                <a:gd name="connsiteY7" fmla="*/ 3133269 h 3633012"/>
                <a:gd name="connsiteX8" fmla="*/ 560657 w 2460724"/>
                <a:gd name="connsiteY8" fmla="*/ 3287931 h 3633012"/>
                <a:gd name="connsiteX9" fmla="*/ 274569 w 2460724"/>
                <a:gd name="connsiteY9" fmla="*/ 3475377 h 3633012"/>
                <a:gd name="connsiteX10" fmla="*/ 0 w 2460724"/>
                <a:gd name="connsiteY10" fmla="*/ 3633012 h 3633012"/>
                <a:gd name="connsiteX0" fmla="*/ 2433636 w 2476090"/>
                <a:gd name="connsiteY0" fmla="*/ 474349 h 3633211"/>
                <a:gd name="connsiteX1" fmla="*/ 2460636 w 2476090"/>
                <a:gd name="connsiteY1" fmla="*/ 3124 h 3633211"/>
                <a:gd name="connsiteX2" fmla="*/ 2472355 w 2476090"/>
                <a:gd name="connsiteY2" fmla="*/ 281418 h 3633211"/>
                <a:gd name="connsiteX3" fmla="*/ 2385018 w 2476090"/>
                <a:gd name="connsiteY3" fmla="*/ 716945 h 3633211"/>
                <a:gd name="connsiteX4" fmla="*/ 2290567 w 2476090"/>
                <a:gd name="connsiteY4" fmla="*/ 971982 h 3633211"/>
                <a:gd name="connsiteX5" fmla="*/ 1867579 w 2476090"/>
                <a:gd name="connsiteY5" fmla="*/ 1556700 h 3633211"/>
                <a:gd name="connsiteX6" fmla="*/ 1680967 w 2476090"/>
                <a:gd name="connsiteY6" fmla="*/ 1761974 h 3633211"/>
                <a:gd name="connsiteX7" fmla="*/ 741261 w 2476090"/>
                <a:gd name="connsiteY7" fmla="*/ 3133468 h 3633211"/>
                <a:gd name="connsiteX8" fmla="*/ 560657 w 2476090"/>
                <a:gd name="connsiteY8" fmla="*/ 3288130 h 3633211"/>
                <a:gd name="connsiteX9" fmla="*/ 274569 w 2476090"/>
                <a:gd name="connsiteY9" fmla="*/ 3475576 h 3633211"/>
                <a:gd name="connsiteX10" fmla="*/ 0 w 2476090"/>
                <a:gd name="connsiteY10" fmla="*/ 3633211 h 3633211"/>
                <a:gd name="connsiteX0" fmla="*/ 2433636 w 2476090"/>
                <a:gd name="connsiteY0" fmla="*/ 483137 h 3633211"/>
                <a:gd name="connsiteX1" fmla="*/ 2460636 w 2476090"/>
                <a:gd name="connsiteY1" fmla="*/ 3124 h 3633211"/>
                <a:gd name="connsiteX2" fmla="*/ 2472355 w 2476090"/>
                <a:gd name="connsiteY2" fmla="*/ 281418 h 3633211"/>
                <a:gd name="connsiteX3" fmla="*/ 2385018 w 2476090"/>
                <a:gd name="connsiteY3" fmla="*/ 716945 h 3633211"/>
                <a:gd name="connsiteX4" fmla="*/ 2290567 w 2476090"/>
                <a:gd name="connsiteY4" fmla="*/ 971982 h 3633211"/>
                <a:gd name="connsiteX5" fmla="*/ 1867579 w 2476090"/>
                <a:gd name="connsiteY5" fmla="*/ 1556700 h 3633211"/>
                <a:gd name="connsiteX6" fmla="*/ 1680967 w 2476090"/>
                <a:gd name="connsiteY6" fmla="*/ 1761974 h 3633211"/>
                <a:gd name="connsiteX7" fmla="*/ 741261 w 2476090"/>
                <a:gd name="connsiteY7" fmla="*/ 3133468 h 3633211"/>
                <a:gd name="connsiteX8" fmla="*/ 560657 w 2476090"/>
                <a:gd name="connsiteY8" fmla="*/ 3288130 h 3633211"/>
                <a:gd name="connsiteX9" fmla="*/ 274569 w 2476090"/>
                <a:gd name="connsiteY9" fmla="*/ 3475576 h 3633211"/>
                <a:gd name="connsiteX10" fmla="*/ 0 w 2476090"/>
                <a:gd name="connsiteY10" fmla="*/ 3633211 h 3633211"/>
                <a:gd name="connsiteX0" fmla="*/ 2433636 w 2639931"/>
                <a:gd name="connsiteY0" fmla="*/ 483055 h 3633129"/>
                <a:gd name="connsiteX1" fmla="*/ 2460636 w 2639931"/>
                <a:gd name="connsiteY1" fmla="*/ 3042 h 3633129"/>
                <a:gd name="connsiteX2" fmla="*/ 2639332 w 2639931"/>
                <a:gd name="connsiteY2" fmla="*/ 287196 h 3633129"/>
                <a:gd name="connsiteX3" fmla="*/ 2385018 w 2639931"/>
                <a:gd name="connsiteY3" fmla="*/ 716863 h 3633129"/>
                <a:gd name="connsiteX4" fmla="*/ 2290567 w 2639931"/>
                <a:gd name="connsiteY4" fmla="*/ 971900 h 3633129"/>
                <a:gd name="connsiteX5" fmla="*/ 1867579 w 2639931"/>
                <a:gd name="connsiteY5" fmla="*/ 1556618 h 3633129"/>
                <a:gd name="connsiteX6" fmla="*/ 1680967 w 2639931"/>
                <a:gd name="connsiteY6" fmla="*/ 1761892 h 3633129"/>
                <a:gd name="connsiteX7" fmla="*/ 741261 w 2639931"/>
                <a:gd name="connsiteY7" fmla="*/ 3133386 h 3633129"/>
                <a:gd name="connsiteX8" fmla="*/ 560657 w 2639931"/>
                <a:gd name="connsiteY8" fmla="*/ 3288048 h 3633129"/>
                <a:gd name="connsiteX9" fmla="*/ 274569 w 2639931"/>
                <a:gd name="connsiteY9" fmla="*/ 3475494 h 3633129"/>
                <a:gd name="connsiteX10" fmla="*/ 0 w 2639931"/>
                <a:gd name="connsiteY10" fmla="*/ 3633129 h 3633129"/>
                <a:gd name="connsiteX0" fmla="*/ 2202212 w 2639931"/>
                <a:gd name="connsiteY0" fmla="*/ 377596 h 3633129"/>
                <a:gd name="connsiteX1" fmla="*/ 2460636 w 2639931"/>
                <a:gd name="connsiteY1" fmla="*/ 3042 h 3633129"/>
                <a:gd name="connsiteX2" fmla="*/ 2639332 w 2639931"/>
                <a:gd name="connsiteY2" fmla="*/ 287196 h 3633129"/>
                <a:gd name="connsiteX3" fmla="*/ 2385018 w 2639931"/>
                <a:gd name="connsiteY3" fmla="*/ 716863 h 3633129"/>
                <a:gd name="connsiteX4" fmla="*/ 2290567 w 2639931"/>
                <a:gd name="connsiteY4" fmla="*/ 971900 h 3633129"/>
                <a:gd name="connsiteX5" fmla="*/ 1867579 w 2639931"/>
                <a:gd name="connsiteY5" fmla="*/ 1556618 h 3633129"/>
                <a:gd name="connsiteX6" fmla="*/ 1680967 w 2639931"/>
                <a:gd name="connsiteY6" fmla="*/ 1761892 h 3633129"/>
                <a:gd name="connsiteX7" fmla="*/ 741261 w 2639931"/>
                <a:gd name="connsiteY7" fmla="*/ 3133386 h 3633129"/>
                <a:gd name="connsiteX8" fmla="*/ 560657 w 2639931"/>
                <a:gd name="connsiteY8" fmla="*/ 3288048 h 3633129"/>
                <a:gd name="connsiteX9" fmla="*/ 274569 w 2639931"/>
                <a:gd name="connsiteY9" fmla="*/ 3475494 h 3633129"/>
                <a:gd name="connsiteX10" fmla="*/ 0 w 2639931"/>
                <a:gd name="connsiteY10" fmla="*/ 3633129 h 3633129"/>
                <a:gd name="connsiteX0" fmla="*/ 2202212 w 2478708"/>
                <a:gd name="connsiteY0" fmla="*/ 377721 h 3633254"/>
                <a:gd name="connsiteX1" fmla="*/ 2460636 w 2478708"/>
                <a:gd name="connsiteY1" fmla="*/ 3167 h 3633254"/>
                <a:gd name="connsiteX2" fmla="*/ 2475285 w 2478708"/>
                <a:gd name="connsiteY2" fmla="*/ 278533 h 3633254"/>
                <a:gd name="connsiteX3" fmla="*/ 2385018 w 2478708"/>
                <a:gd name="connsiteY3" fmla="*/ 716988 h 3633254"/>
                <a:gd name="connsiteX4" fmla="*/ 2290567 w 2478708"/>
                <a:gd name="connsiteY4" fmla="*/ 972025 h 3633254"/>
                <a:gd name="connsiteX5" fmla="*/ 1867579 w 2478708"/>
                <a:gd name="connsiteY5" fmla="*/ 1556743 h 3633254"/>
                <a:gd name="connsiteX6" fmla="*/ 1680967 w 2478708"/>
                <a:gd name="connsiteY6" fmla="*/ 1762017 h 3633254"/>
                <a:gd name="connsiteX7" fmla="*/ 741261 w 2478708"/>
                <a:gd name="connsiteY7" fmla="*/ 3133511 h 3633254"/>
                <a:gd name="connsiteX8" fmla="*/ 560657 w 2478708"/>
                <a:gd name="connsiteY8" fmla="*/ 3288173 h 3633254"/>
                <a:gd name="connsiteX9" fmla="*/ 274569 w 2478708"/>
                <a:gd name="connsiteY9" fmla="*/ 3475619 h 3633254"/>
                <a:gd name="connsiteX10" fmla="*/ 0 w 2478708"/>
                <a:gd name="connsiteY10" fmla="*/ 3633254 h 3633254"/>
                <a:gd name="connsiteX0" fmla="*/ 2460636 w 2478708"/>
                <a:gd name="connsiteY0" fmla="*/ 3167 h 3633254"/>
                <a:gd name="connsiteX1" fmla="*/ 2475285 w 2478708"/>
                <a:gd name="connsiteY1" fmla="*/ 278533 h 3633254"/>
                <a:gd name="connsiteX2" fmla="*/ 2385018 w 2478708"/>
                <a:gd name="connsiteY2" fmla="*/ 716988 h 3633254"/>
                <a:gd name="connsiteX3" fmla="*/ 2290567 w 2478708"/>
                <a:gd name="connsiteY3" fmla="*/ 972025 h 3633254"/>
                <a:gd name="connsiteX4" fmla="*/ 1867579 w 2478708"/>
                <a:gd name="connsiteY4" fmla="*/ 1556743 h 3633254"/>
                <a:gd name="connsiteX5" fmla="*/ 1680967 w 2478708"/>
                <a:gd name="connsiteY5" fmla="*/ 1762017 h 3633254"/>
                <a:gd name="connsiteX6" fmla="*/ 741261 w 2478708"/>
                <a:gd name="connsiteY6" fmla="*/ 3133511 h 3633254"/>
                <a:gd name="connsiteX7" fmla="*/ 560657 w 2478708"/>
                <a:gd name="connsiteY7" fmla="*/ 3288173 h 3633254"/>
                <a:gd name="connsiteX8" fmla="*/ 274569 w 2478708"/>
                <a:gd name="connsiteY8" fmla="*/ 3475619 h 3633254"/>
                <a:gd name="connsiteX9" fmla="*/ 0 w 2478708"/>
                <a:gd name="connsiteY9" fmla="*/ 3633254 h 3633254"/>
                <a:gd name="connsiteX0" fmla="*/ 2460636 w 2468696"/>
                <a:gd name="connsiteY0" fmla="*/ 3167 h 3633254"/>
                <a:gd name="connsiteX1" fmla="*/ 2463567 w 2468696"/>
                <a:gd name="connsiteY1" fmla="*/ 278533 h 3633254"/>
                <a:gd name="connsiteX2" fmla="*/ 2385018 w 2468696"/>
                <a:gd name="connsiteY2" fmla="*/ 716988 h 3633254"/>
                <a:gd name="connsiteX3" fmla="*/ 2290567 w 2468696"/>
                <a:gd name="connsiteY3" fmla="*/ 972025 h 3633254"/>
                <a:gd name="connsiteX4" fmla="*/ 1867579 w 2468696"/>
                <a:gd name="connsiteY4" fmla="*/ 1556743 h 3633254"/>
                <a:gd name="connsiteX5" fmla="*/ 1680967 w 2468696"/>
                <a:gd name="connsiteY5" fmla="*/ 1762017 h 3633254"/>
                <a:gd name="connsiteX6" fmla="*/ 741261 w 2468696"/>
                <a:gd name="connsiteY6" fmla="*/ 3133511 h 3633254"/>
                <a:gd name="connsiteX7" fmla="*/ 560657 w 2468696"/>
                <a:gd name="connsiteY7" fmla="*/ 3288173 h 3633254"/>
                <a:gd name="connsiteX8" fmla="*/ 274569 w 2468696"/>
                <a:gd name="connsiteY8" fmla="*/ 3475619 h 3633254"/>
                <a:gd name="connsiteX9" fmla="*/ 0 w 2468696"/>
                <a:gd name="connsiteY9" fmla="*/ 3633254 h 3633254"/>
                <a:gd name="connsiteX0" fmla="*/ 2460636 w 2468696"/>
                <a:gd name="connsiteY0" fmla="*/ 3167 h 3633254"/>
                <a:gd name="connsiteX1" fmla="*/ 2463567 w 2468696"/>
                <a:gd name="connsiteY1" fmla="*/ 278533 h 3633254"/>
                <a:gd name="connsiteX2" fmla="*/ 2376230 w 2468696"/>
                <a:gd name="connsiteY2" fmla="*/ 714059 h 3633254"/>
                <a:gd name="connsiteX3" fmla="*/ 2290567 w 2468696"/>
                <a:gd name="connsiteY3" fmla="*/ 972025 h 3633254"/>
                <a:gd name="connsiteX4" fmla="*/ 1867579 w 2468696"/>
                <a:gd name="connsiteY4" fmla="*/ 1556743 h 3633254"/>
                <a:gd name="connsiteX5" fmla="*/ 1680967 w 2468696"/>
                <a:gd name="connsiteY5" fmla="*/ 1762017 h 3633254"/>
                <a:gd name="connsiteX6" fmla="*/ 741261 w 2468696"/>
                <a:gd name="connsiteY6" fmla="*/ 3133511 h 3633254"/>
                <a:gd name="connsiteX7" fmla="*/ 560657 w 2468696"/>
                <a:gd name="connsiteY7" fmla="*/ 3288173 h 3633254"/>
                <a:gd name="connsiteX8" fmla="*/ 274569 w 2468696"/>
                <a:gd name="connsiteY8" fmla="*/ 3475619 h 3633254"/>
                <a:gd name="connsiteX9" fmla="*/ 0 w 2468696"/>
                <a:gd name="connsiteY9" fmla="*/ 3633254 h 3633254"/>
                <a:gd name="connsiteX0" fmla="*/ 2460636 w 2468696"/>
                <a:gd name="connsiteY0" fmla="*/ 3167 h 3633254"/>
                <a:gd name="connsiteX1" fmla="*/ 2463567 w 2468696"/>
                <a:gd name="connsiteY1" fmla="*/ 278533 h 3633254"/>
                <a:gd name="connsiteX2" fmla="*/ 2376230 w 2468696"/>
                <a:gd name="connsiteY2" fmla="*/ 714059 h 3633254"/>
                <a:gd name="connsiteX3" fmla="*/ 2275920 w 2468696"/>
                <a:gd name="connsiteY3" fmla="*/ 969096 h 3633254"/>
                <a:gd name="connsiteX4" fmla="*/ 1867579 w 2468696"/>
                <a:gd name="connsiteY4" fmla="*/ 1556743 h 3633254"/>
                <a:gd name="connsiteX5" fmla="*/ 1680967 w 2468696"/>
                <a:gd name="connsiteY5" fmla="*/ 1762017 h 3633254"/>
                <a:gd name="connsiteX6" fmla="*/ 741261 w 2468696"/>
                <a:gd name="connsiteY6" fmla="*/ 3133511 h 3633254"/>
                <a:gd name="connsiteX7" fmla="*/ 560657 w 2468696"/>
                <a:gd name="connsiteY7" fmla="*/ 3288173 h 3633254"/>
                <a:gd name="connsiteX8" fmla="*/ 274569 w 2468696"/>
                <a:gd name="connsiteY8" fmla="*/ 3475619 h 3633254"/>
                <a:gd name="connsiteX9" fmla="*/ 0 w 2468696"/>
                <a:gd name="connsiteY9" fmla="*/ 3633254 h 363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8696" h="3633254">
                  <a:moveTo>
                    <a:pt x="2460636" y="3167"/>
                  </a:moveTo>
                  <a:cubicBezTo>
                    <a:pt x="2461718" y="-26547"/>
                    <a:pt x="2476170" y="159563"/>
                    <a:pt x="2463567" y="278533"/>
                  </a:cubicBezTo>
                  <a:cubicBezTo>
                    <a:pt x="2450964" y="397503"/>
                    <a:pt x="2401157" y="601406"/>
                    <a:pt x="2376230" y="714059"/>
                  </a:cubicBezTo>
                  <a:lnTo>
                    <a:pt x="2275920" y="969096"/>
                  </a:lnTo>
                  <a:lnTo>
                    <a:pt x="1867579" y="1556743"/>
                  </a:lnTo>
                  <a:lnTo>
                    <a:pt x="1680967" y="1762017"/>
                  </a:lnTo>
                  <a:lnTo>
                    <a:pt x="741261" y="3133511"/>
                  </a:lnTo>
                  <a:cubicBezTo>
                    <a:pt x="683204" y="3193642"/>
                    <a:pt x="618714" y="3228042"/>
                    <a:pt x="560657" y="3288173"/>
                  </a:cubicBezTo>
                  <a:cubicBezTo>
                    <a:pt x="461623" y="3354394"/>
                    <a:pt x="412924" y="3403337"/>
                    <a:pt x="274569" y="3475619"/>
                  </a:cubicBezTo>
                  <a:lnTo>
                    <a:pt x="0" y="3633254"/>
                  </a:lnTo>
                </a:path>
              </a:pathLst>
            </a:custGeom>
            <a:noFill/>
            <a:ln w="28575">
              <a:solidFill>
                <a:srgbClr val="0070C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ffectLst>
                  <a:glow rad="101600">
                    <a:schemeClr val="accent1">
                      <a:satMod val="175000"/>
                      <a:alpha val="40000"/>
                    </a:schemeClr>
                  </a:glow>
                </a:effectLst>
                <a:latin typeface="游ゴシック" panose="020B0400000000000000" pitchFamily="50" charset="-128"/>
                <a:ea typeface="游ゴシック" panose="020B0400000000000000" pitchFamily="50" charset="-128"/>
              </a:endParaRPr>
            </a:p>
          </p:txBody>
        </p:sp>
        <p:sp>
          <p:nvSpPr>
            <p:cNvPr id="10" name="フリーフォーム: 図形 9">
              <a:extLst>
                <a:ext uri="{FF2B5EF4-FFF2-40B4-BE49-F238E27FC236}">
                  <a16:creationId xmlns:a16="http://schemas.microsoft.com/office/drawing/2014/main" id="{7696C727-707A-FC34-E7DD-9A3DF46AF322}"/>
                </a:ext>
              </a:extLst>
            </p:cNvPr>
            <p:cNvSpPr/>
            <p:nvPr/>
          </p:nvSpPr>
          <p:spPr>
            <a:xfrm>
              <a:off x="5307368" y="2627655"/>
              <a:ext cx="1633633" cy="663583"/>
            </a:xfrm>
            <a:custGeom>
              <a:avLst/>
              <a:gdLst>
                <a:gd name="connsiteX0" fmla="*/ 0 w 794982"/>
                <a:gd name="connsiteY0" fmla="*/ 341194 h 341194"/>
                <a:gd name="connsiteX1" fmla="*/ 180833 w 794982"/>
                <a:gd name="connsiteY1" fmla="*/ 194481 h 341194"/>
                <a:gd name="connsiteX2" fmla="*/ 327546 w 794982"/>
                <a:gd name="connsiteY2" fmla="*/ 122830 h 341194"/>
                <a:gd name="connsiteX3" fmla="*/ 794982 w 794982"/>
                <a:gd name="connsiteY3" fmla="*/ 0 h 341194"/>
                <a:gd name="connsiteX0" fmla="*/ 0 w 794982"/>
                <a:gd name="connsiteY0" fmla="*/ 341194 h 341194"/>
                <a:gd name="connsiteX1" fmla="*/ 180833 w 794982"/>
                <a:gd name="connsiteY1" fmla="*/ 194481 h 341194"/>
                <a:gd name="connsiteX2" fmla="*/ 337368 w 794982"/>
                <a:gd name="connsiteY2" fmla="*/ 125286 h 341194"/>
                <a:gd name="connsiteX3" fmla="*/ 794982 w 794982"/>
                <a:gd name="connsiteY3" fmla="*/ 0 h 341194"/>
                <a:gd name="connsiteX0" fmla="*/ 0 w 1348629"/>
                <a:gd name="connsiteY0" fmla="*/ 524289 h 524289"/>
                <a:gd name="connsiteX1" fmla="*/ 180833 w 1348629"/>
                <a:gd name="connsiteY1" fmla="*/ 377576 h 524289"/>
                <a:gd name="connsiteX2" fmla="*/ 337368 w 1348629"/>
                <a:gd name="connsiteY2" fmla="*/ 308381 h 524289"/>
                <a:gd name="connsiteX3" fmla="*/ 1348629 w 1348629"/>
                <a:gd name="connsiteY3" fmla="*/ 0 h 524289"/>
                <a:gd name="connsiteX0" fmla="*/ 0 w 1333982"/>
                <a:gd name="connsiteY0" fmla="*/ 541865 h 541865"/>
                <a:gd name="connsiteX1" fmla="*/ 180833 w 1333982"/>
                <a:gd name="connsiteY1" fmla="*/ 395152 h 541865"/>
                <a:gd name="connsiteX2" fmla="*/ 337368 w 1333982"/>
                <a:gd name="connsiteY2" fmla="*/ 325957 h 541865"/>
                <a:gd name="connsiteX3" fmla="*/ 1333982 w 1333982"/>
                <a:gd name="connsiteY3" fmla="*/ 0 h 541865"/>
                <a:gd name="connsiteX0" fmla="*/ 0 w 1333982"/>
                <a:gd name="connsiteY0" fmla="*/ 541865 h 541865"/>
                <a:gd name="connsiteX1" fmla="*/ 180833 w 1333982"/>
                <a:gd name="connsiteY1" fmla="*/ 395152 h 541865"/>
                <a:gd name="connsiteX2" fmla="*/ 337368 w 1333982"/>
                <a:gd name="connsiteY2" fmla="*/ 325957 h 541865"/>
                <a:gd name="connsiteX3" fmla="*/ 1333982 w 1333982"/>
                <a:gd name="connsiteY3" fmla="*/ 0 h 541865"/>
                <a:gd name="connsiteX0" fmla="*/ 0 w 1333982"/>
                <a:gd name="connsiteY0" fmla="*/ 541865 h 541865"/>
                <a:gd name="connsiteX1" fmla="*/ 180833 w 1333982"/>
                <a:gd name="connsiteY1" fmla="*/ 395152 h 541865"/>
                <a:gd name="connsiteX2" fmla="*/ 337368 w 1333982"/>
                <a:gd name="connsiteY2" fmla="*/ 325957 h 541865"/>
                <a:gd name="connsiteX3" fmla="*/ 953963 w 1333982"/>
                <a:gd name="connsiteY3" fmla="*/ 136523 h 541865"/>
                <a:gd name="connsiteX4" fmla="*/ 1333982 w 1333982"/>
                <a:gd name="connsiteY4" fmla="*/ 0 h 541865"/>
                <a:gd name="connsiteX0" fmla="*/ 0 w 1333982"/>
                <a:gd name="connsiteY0" fmla="*/ 541865 h 541865"/>
                <a:gd name="connsiteX1" fmla="*/ 180833 w 1333982"/>
                <a:gd name="connsiteY1" fmla="*/ 395152 h 541865"/>
                <a:gd name="connsiteX2" fmla="*/ 337368 w 1333982"/>
                <a:gd name="connsiteY2" fmla="*/ 325957 h 541865"/>
                <a:gd name="connsiteX3" fmla="*/ 953963 w 1333982"/>
                <a:gd name="connsiteY3" fmla="*/ 139453 h 541865"/>
                <a:gd name="connsiteX4" fmla="*/ 1333982 w 1333982"/>
                <a:gd name="connsiteY4" fmla="*/ 0 h 541865"/>
                <a:gd name="connsiteX0" fmla="*/ 0 w 1333982"/>
                <a:gd name="connsiteY0" fmla="*/ 541865 h 541865"/>
                <a:gd name="connsiteX1" fmla="*/ 169116 w 1333982"/>
                <a:gd name="connsiteY1" fmla="*/ 395152 h 541865"/>
                <a:gd name="connsiteX2" fmla="*/ 337368 w 1333982"/>
                <a:gd name="connsiteY2" fmla="*/ 325957 h 541865"/>
                <a:gd name="connsiteX3" fmla="*/ 953963 w 1333982"/>
                <a:gd name="connsiteY3" fmla="*/ 139453 h 541865"/>
                <a:gd name="connsiteX4" fmla="*/ 1333982 w 1333982"/>
                <a:gd name="connsiteY4" fmla="*/ 0 h 541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982" h="541865">
                  <a:moveTo>
                    <a:pt x="0" y="541865"/>
                  </a:moveTo>
                  <a:lnTo>
                    <a:pt x="169116" y="395152"/>
                  </a:lnTo>
                  <a:lnTo>
                    <a:pt x="337368" y="325957"/>
                  </a:lnTo>
                  <a:cubicBezTo>
                    <a:pt x="466223" y="282852"/>
                    <a:pt x="787861" y="193779"/>
                    <a:pt x="953963" y="139453"/>
                  </a:cubicBezTo>
                  <a:cubicBezTo>
                    <a:pt x="1120065" y="85127"/>
                    <a:pt x="1270646" y="22754"/>
                    <a:pt x="1333982" y="0"/>
                  </a:cubicBezTo>
                </a:path>
              </a:pathLst>
            </a:custGeom>
            <a:noFill/>
            <a:ln w="28575">
              <a:solidFill>
                <a:srgbClr val="0070C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ffectLst>
                  <a:glow rad="101600">
                    <a:schemeClr val="accent1">
                      <a:satMod val="175000"/>
                      <a:alpha val="40000"/>
                    </a:schemeClr>
                  </a:glow>
                </a:effectLst>
                <a:latin typeface="游ゴシック" panose="020B0400000000000000" pitchFamily="50" charset="-128"/>
                <a:ea typeface="游ゴシック" panose="020B0400000000000000" pitchFamily="50" charset="-128"/>
              </a:endParaRPr>
            </a:p>
          </p:txBody>
        </p:sp>
        <p:sp>
          <p:nvSpPr>
            <p:cNvPr id="11" name="フリーフォーム: 図形 10">
              <a:extLst>
                <a:ext uri="{FF2B5EF4-FFF2-40B4-BE49-F238E27FC236}">
                  <a16:creationId xmlns:a16="http://schemas.microsoft.com/office/drawing/2014/main" id="{50909FFD-22D6-D590-59CD-714F24D041DD}"/>
                </a:ext>
              </a:extLst>
            </p:cNvPr>
            <p:cNvSpPr/>
            <p:nvPr/>
          </p:nvSpPr>
          <p:spPr>
            <a:xfrm>
              <a:off x="3768423" y="3949190"/>
              <a:ext cx="1066840" cy="2831617"/>
            </a:xfrm>
            <a:custGeom>
              <a:avLst/>
              <a:gdLst>
                <a:gd name="connsiteX0" fmla="*/ 903316 w 903316"/>
                <a:gd name="connsiteY0" fmla="*/ 0 h 2382982"/>
                <a:gd name="connsiteX1" fmla="*/ 864523 w 903316"/>
                <a:gd name="connsiteY1" fmla="*/ 155171 h 2382982"/>
                <a:gd name="connsiteX2" fmla="*/ 864523 w 903316"/>
                <a:gd name="connsiteY2" fmla="*/ 243840 h 2382982"/>
                <a:gd name="connsiteX3" fmla="*/ 875607 w 903316"/>
                <a:gd name="connsiteY3" fmla="*/ 349135 h 2382982"/>
                <a:gd name="connsiteX4" fmla="*/ 892232 w 903316"/>
                <a:gd name="connsiteY4" fmla="*/ 498764 h 2382982"/>
                <a:gd name="connsiteX5" fmla="*/ 870065 w 903316"/>
                <a:gd name="connsiteY5" fmla="*/ 642851 h 2382982"/>
                <a:gd name="connsiteX6" fmla="*/ 803563 w 903316"/>
                <a:gd name="connsiteY6" fmla="*/ 792480 h 2382982"/>
                <a:gd name="connsiteX7" fmla="*/ 88669 w 903316"/>
                <a:gd name="connsiteY7" fmla="*/ 1850967 h 2382982"/>
                <a:gd name="connsiteX8" fmla="*/ 38792 w 903316"/>
                <a:gd name="connsiteY8" fmla="*/ 2006138 h 2382982"/>
                <a:gd name="connsiteX9" fmla="*/ 22167 w 903316"/>
                <a:gd name="connsiteY9" fmla="*/ 2183476 h 2382982"/>
                <a:gd name="connsiteX10" fmla="*/ 0 w 903316"/>
                <a:gd name="connsiteY10" fmla="*/ 2382982 h 2382982"/>
                <a:gd name="connsiteX0" fmla="*/ 893667 w 893667"/>
                <a:gd name="connsiteY0" fmla="*/ 0 h 2382982"/>
                <a:gd name="connsiteX1" fmla="*/ 854874 w 893667"/>
                <a:gd name="connsiteY1" fmla="*/ 155171 h 2382982"/>
                <a:gd name="connsiteX2" fmla="*/ 854874 w 893667"/>
                <a:gd name="connsiteY2" fmla="*/ 243840 h 2382982"/>
                <a:gd name="connsiteX3" fmla="*/ 865958 w 893667"/>
                <a:gd name="connsiteY3" fmla="*/ 349135 h 2382982"/>
                <a:gd name="connsiteX4" fmla="*/ 882583 w 893667"/>
                <a:gd name="connsiteY4" fmla="*/ 498764 h 2382982"/>
                <a:gd name="connsiteX5" fmla="*/ 860416 w 893667"/>
                <a:gd name="connsiteY5" fmla="*/ 642851 h 2382982"/>
                <a:gd name="connsiteX6" fmla="*/ 793914 w 893667"/>
                <a:gd name="connsiteY6" fmla="*/ 792480 h 2382982"/>
                <a:gd name="connsiteX7" fmla="*/ 79020 w 893667"/>
                <a:gd name="connsiteY7" fmla="*/ 1850967 h 2382982"/>
                <a:gd name="connsiteX8" fmla="*/ 29143 w 893667"/>
                <a:gd name="connsiteY8" fmla="*/ 2006138 h 2382982"/>
                <a:gd name="connsiteX9" fmla="*/ 12518 w 893667"/>
                <a:gd name="connsiteY9" fmla="*/ 2183476 h 2382982"/>
                <a:gd name="connsiteX10" fmla="*/ 0 w 893667"/>
                <a:gd name="connsiteY10" fmla="*/ 2382982 h 2382982"/>
                <a:gd name="connsiteX0" fmla="*/ 893667 w 893667"/>
                <a:gd name="connsiteY0" fmla="*/ 0 h 2382982"/>
                <a:gd name="connsiteX1" fmla="*/ 854874 w 893667"/>
                <a:gd name="connsiteY1" fmla="*/ 155171 h 2382982"/>
                <a:gd name="connsiteX2" fmla="*/ 854874 w 893667"/>
                <a:gd name="connsiteY2" fmla="*/ 243840 h 2382982"/>
                <a:gd name="connsiteX3" fmla="*/ 865958 w 893667"/>
                <a:gd name="connsiteY3" fmla="*/ 349135 h 2382982"/>
                <a:gd name="connsiteX4" fmla="*/ 882583 w 893667"/>
                <a:gd name="connsiteY4" fmla="*/ 498764 h 2382982"/>
                <a:gd name="connsiteX5" fmla="*/ 860416 w 893667"/>
                <a:gd name="connsiteY5" fmla="*/ 642851 h 2382982"/>
                <a:gd name="connsiteX6" fmla="*/ 793914 w 893667"/>
                <a:gd name="connsiteY6" fmla="*/ 792480 h 2382982"/>
                <a:gd name="connsiteX7" fmla="*/ 79020 w 893667"/>
                <a:gd name="connsiteY7" fmla="*/ 1850967 h 2382982"/>
                <a:gd name="connsiteX8" fmla="*/ 29143 w 893667"/>
                <a:gd name="connsiteY8" fmla="*/ 2006138 h 2382982"/>
                <a:gd name="connsiteX9" fmla="*/ 12518 w 893667"/>
                <a:gd name="connsiteY9" fmla="*/ 2183476 h 2382982"/>
                <a:gd name="connsiteX10" fmla="*/ 11739 w 893667"/>
                <a:gd name="connsiteY10" fmla="*/ 2208543 h 2382982"/>
                <a:gd name="connsiteX11" fmla="*/ 0 w 893667"/>
                <a:gd name="connsiteY11" fmla="*/ 2382982 h 2382982"/>
                <a:gd name="connsiteX0" fmla="*/ 893667 w 893667"/>
                <a:gd name="connsiteY0" fmla="*/ 0 h 2382982"/>
                <a:gd name="connsiteX1" fmla="*/ 854874 w 893667"/>
                <a:gd name="connsiteY1" fmla="*/ 155171 h 2382982"/>
                <a:gd name="connsiteX2" fmla="*/ 854874 w 893667"/>
                <a:gd name="connsiteY2" fmla="*/ 243840 h 2382982"/>
                <a:gd name="connsiteX3" fmla="*/ 865958 w 893667"/>
                <a:gd name="connsiteY3" fmla="*/ 349135 h 2382982"/>
                <a:gd name="connsiteX4" fmla="*/ 882583 w 893667"/>
                <a:gd name="connsiteY4" fmla="*/ 498764 h 2382982"/>
                <a:gd name="connsiteX5" fmla="*/ 860416 w 893667"/>
                <a:gd name="connsiteY5" fmla="*/ 642851 h 2382982"/>
                <a:gd name="connsiteX6" fmla="*/ 793914 w 893667"/>
                <a:gd name="connsiteY6" fmla="*/ 792480 h 2382982"/>
                <a:gd name="connsiteX7" fmla="*/ 79020 w 893667"/>
                <a:gd name="connsiteY7" fmla="*/ 1850967 h 2382982"/>
                <a:gd name="connsiteX8" fmla="*/ 29143 w 893667"/>
                <a:gd name="connsiteY8" fmla="*/ 2006138 h 2382982"/>
                <a:gd name="connsiteX9" fmla="*/ 11739 w 893667"/>
                <a:gd name="connsiteY9" fmla="*/ 2208543 h 2382982"/>
                <a:gd name="connsiteX10" fmla="*/ 0 w 893667"/>
                <a:gd name="connsiteY10" fmla="*/ 2382982 h 2382982"/>
                <a:gd name="connsiteX0" fmla="*/ 893667 w 893667"/>
                <a:gd name="connsiteY0" fmla="*/ 0 h 2382982"/>
                <a:gd name="connsiteX1" fmla="*/ 854874 w 893667"/>
                <a:gd name="connsiteY1" fmla="*/ 155171 h 2382982"/>
                <a:gd name="connsiteX2" fmla="*/ 854874 w 893667"/>
                <a:gd name="connsiteY2" fmla="*/ 243840 h 2382982"/>
                <a:gd name="connsiteX3" fmla="*/ 865958 w 893667"/>
                <a:gd name="connsiteY3" fmla="*/ 349135 h 2382982"/>
                <a:gd name="connsiteX4" fmla="*/ 882583 w 893667"/>
                <a:gd name="connsiteY4" fmla="*/ 498764 h 2382982"/>
                <a:gd name="connsiteX5" fmla="*/ 860416 w 893667"/>
                <a:gd name="connsiteY5" fmla="*/ 642851 h 2382982"/>
                <a:gd name="connsiteX6" fmla="*/ 793914 w 893667"/>
                <a:gd name="connsiteY6" fmla="*/ 792480 h 2382982"/>
                <a:gd name="connsiteX7" fmla="*/ 79020 w 893667"/>
                <a:gd name="connsiteY7" fmla="*/ 1850967 h 2382982"/>
                <a:gd name="connsiteX8" fmla="*/ 29143 w 893667"/>
                <a:gd name="connsiteY8" fmla="*/ 2006138 h 2382982"/>
                <a:gd name="connsiteX9" fmla="*/ 31036 w 893667"/>
                <a:gd name="connsiteY9" fmla="*/ 2186030 h 2382982"/>
                <a:gd name="connsiteX10" fmla="*/ 0 w 893667"/>
                <a:gd name="connsiteY10" fmla="*/ 2382982 h 2382982"/>
                <a:gd name="connsiteX0" fmla="*/ 871154 w 871154"/>
                <a:gd name="connsiteY0" fmla="*/ 0 h 2312225"/>
                <a:gd name="connsiteX1" fmla="*/ 832361 w 871154"/>
                <a:gd name="connsiteY1" fmla="*/ 155171 h 2312225"/>
                <a:gd name="connsiteX2" fmla="*/ 832361 w 871154"/>
                <a:gd name="connsiteY2" fmla="*/ 243840 h 2312225"/>
                <a:gd name="connsiteX3" fmla="*/ 843445 w 871154"/>
                <a:gd name="connsiteY3" fmla="*/ 349135 h 2312225"/>
                <a:gd name="connsiteX4" fmla="*/ 860070 w 871154"/>
                <a:gd name="connsiteY4" fmla="*/ 498764 h 2312225"/>
                <a:gd name="connsiteX5" fmla="*/ 837903 w 871154"/>
                <a:gd name="connsiteY5" fmla="*/ 642851 h 2312225"/>
                <a:gd name="connsiteX6" fmla="*/ 771401 w 871154"/>
                <a:gd name="connsiteY6" fmla="*/ 792480 h 2312225"/>
                <a:gd name="connsiteX7" fmla="*/ 56507 w 871154"/>
                <a:gd name="connsiteY7" fmla="*/ 1850967 h 2312225"/>
                <a:gd name="connsiteX8" fmla="*/ 6630 w 871154"/>
                <a:gd name="connsiteY8" fmla="*/ 2006138 h 2312225"/>
                <a:gd name="connsiteX9" fmla="*/ 8523 w 871154"/>
                <a:gd name="connsiteY9" fmla="*/ 2186030 h 2312225"/>
                <a:gd name="connsiteX10" fmla="*/ 0 w 871154"/>
                <a:gd name="connsiteY10" fmla="*/ 2312225 h 2312225"/>
                <a:gd name="connsiteX0" fmla="*/ 871154 w 871154"/>
                <a:gd name="connsiteY0" fmla="*/ 0 h 2312225"/>
                <a:gd name="connsiteX1" fmla="*/ 832361 w 871154"/>
                <a:gd name="connsiteY1" fmla="*/ 155171 h 2312225"/>
                <a:gd name="connsiteX2" fmla="*/ 832361 w 871154"/>
                <a:gd name="connsiteY2" fmla="*/ 243840 h 2312225"/>
                <a:gd name="connsiteX3" fmla="*/ 843445 w 871154"/>
                <a:gd name="connsiteY3" fmla="*/ 349135 h 2312225"/>
                <a:gd name="connsiteX4" fmla="*/ 860070 w 871154"/>
                <a:gd name="connsiteY4" fmla="*/ 498764 h 2312225"/>
                <a:gd name="connsiteX5" fmla="*/ 837903 w 871154"/>
                <a:gd name="connsiteY5" fmla="*/ 642851 h 2312225"/>
                <a:gd name="connsiteX6" fmla="*/ 771401 w 871154"/>
                <a:gd name="connsiteY6" fmla="*/ 792480 h 2312225"/>
                <a:gd name="connsiteX7" fmla="*/ 56507 w 871154"/>
                <a:gd name="connsiteY7" fmla="*/ 1850967 h 2312225"/>
                <a:gd name="connsiteX8" fmla="*/ 16279 w 871154"/>
                <a:gd name="connsiteY8" fmla="*/ 2006138 h 2312225"/>
                <a:gd name="connsiteX9" fmla="*/ 8523 w 871154"/>
                <a:gd name="connsiteY9" fmla="*/ 2186030 h 2312225"/>
                <a:gd name="connsiteX10" fmla="*/ 0 w 871154"/>
                <a:gd name="connsiteY10" fmla="*/ 2312225 h 2312225"/>
                <a:gd name="connsiteX0" fmla="*/ 871154 w 871154"/>
                <a:gd name="connsiteY0" fmla="*/ 0 h 2312225"/>
                <a:gd name="connsiteX1" fmla="*/ 832361 w 871154"/>
                <a:gd name="connsiteY1" fmla="*/ 155171 h 2312225"/>
                <a:gd name="connsiteX2" fmla="*/ 832361 w 871154"/>
                <a:gd name="connsiteY2" fmla="*/ 243840 h 2312225"/>
                <a:gd name="connsiteX3" fmla="*/ 843445 w 871154"/>
                <a:gd name="connsiteY3" fmla="*/ 349135 h 2312225"/>
                <a:gd name="connsiteX4" fmla="*/ 860070 w 871154"/>
                <a:gd name="connsiteY4" fmla="*/ 498764 h 2312225"/>
                <a:gd name="connsiteX5" fmla="*/ 837903 w 871154"/>
                <a:gd name="connsiteY5" fmla="*/ 642851 h 2312225"/>
                <a:gd name="connsiteX6" fmla="*/ 771401 w 871154"/>
                <a:gd name="connsiteY6" fmla="*/ 792480 h 2312225"/>
                <a:gd name="connsiteX7" fmla="*/ 56507 w 871154"/>
                <a:gd name="connsiteY7" fmla="*/ 1850967 h 2312225"/>
                <a:gd name="connsiteX8" fmla="*/ 32360 w 871154"/>
                <a:gd name="connsiteY8" fmla="*/ 2006138 h 2312225"/>
                <a:gd name="connsiteX9" fmla="*/ 8523 w 871154"/>
                <a:gd name="connsiteY9" fmla="*/ 2186030 h 2312225"/>
                <a:gd name="connsiteX10" fmla="*/ 0 w 871154"/>
                <a:gd name="connsiteY10" fmla="*/ 2312225 h 2312225"/>
                <a:gd name="connsiteX0" fmla="*/ 871154 w 871154"/>
                <a:gd name="connsiteY0" fmla="*/ 0 h 2312225"/>
                <a:gd name="connsiteX1" fmla="*/ 832361 w 871154"/>
                <a:gd name="connsiteY1" fmla="*/ 155171 h 2312225"/>
                <a:gd name="connsiteX2" fmla="*/ 832361 w 871154"/>
                <a:gd name="connsiteY2" fmla="*/ 243840 h 2312225"/>
                <a:gd name="connsiteX3" fmla="*/ 843445 w 871154"/>
                <a:gd name="connsiteY3" fmla="*/ 349135 h 2312225"/>
                <a:gd name="connsiteX4" fmla="*/ 860070 w 871154"/>
                <a:gd name="connsiteY4" fmla="*/ 498764 h 2312225"/>
                <a:gd name="connsiteX5" fmla="*/ 837903 w 871154"/>
                <a:gd name="connsiteY5" fmla="*/ 642851 h 2312225"/>
                <a:gd name="connsiteX6" fmla="*/ 771401 w 871154"/>
                <a:gd name="connsiteY6" fmla="*/ 792480 h 2312225"/>
                <a:gd name="connsiteX7" fmla="*/ 69372 w 871154"/>
                <a:gd name="connsiteY7" fmla="*/ 1857399 h 2312225"/>
                <a:gd name="connsiteX8" fmla="*/ 32360 w 871154"/>
                <a:gd name="connsiteY8" fmla="*/ 2006138 h 2312225"/>
                <a:gd name="connsiteX9" fmla="*/ 8523 w 871154"/>
                <a:gd name="connsiteY9" fmla="*/ 2186030 h 2312225"/>
                <a:gd name="connsiteX10" fmla="*/ 0 w 871154"/>
                <a:gd name="connsiteY10" fmla="*/ 2312225 h 2312225"/>
                <a:gd name="connsiteX0" fmla="*/ 871154 w 871154"/>
                <a:gd name="connsiteY0" fmla="*/ 0 h 2312225"/>
                <a:gd name="connsiteX1" fmla="*/ 832361 w 871154"/>
                <a:gd name="connsiteY1" fmla="*/ 155171 h 2312225"/>
                <a:gd name="connsiteX2" fmla="*/ 832361 w 871154"/>
                <a:gd name="connsiteY2" fmla="*/ 243840 h 2312225"/>
                <a:gd name="connsiteX3" fmla="*/ 843445 w 871154"/>
                <a:gd name="connsiteY3" fmla="*/ 349135 h 2312225"/>
                <a:gd name="connsiteX4" fmla="*/ 860070 w 871154"/>
                <a:gd name="connsiteY4" fmla="*/ 498764 h 2312225"/>
                <a:gd name="connsiteX5" fmla="*/ 837903 w 871154"/>
                <a:gd name="connsiteY5" fmla="*/ 642851 h 2312225"/>
                <a:gd name="connsiteX6" fmla="*/ 771401 w 871154"/>
                <a:gd name="connsiteY6" fmla="*/ 792480 h 2312225"/>
                <a:gd name="connsiteX7" fmla="*/ 59724 w 871154"/>
                <a:gd name="connsiteY7" fmla="*/ 1847751 h 2312225"/>
                <a:gd name="connsiteX8" fmla="*/ 32360 w 871154"/>
                <a:gd name="connsiteY8" fmla="*/ 2006138 h 2312225"/>
                <a:gd name="connsiteX9" fmla="*/ 8523 w 871154"/>
                <a:gd name="connsiteY9" fmla="*/ 2186030 h 2312225"/>
                <a:gd name="connsiteX10" fmla="*/ 0 w 871154"/>
                <a:gd name="connsiteY10" fmla="*/ 2312225 h 2312225"/>
                <a:gd name="connsiteX0" fmla="*/ 871154 w 871154"/>
                <a:gd name="connsiteY0" fmla="*/ 0 h 2312225"/>
                <a:gd name="connsiteX1" fmla="*/ 832361 w 871154"/>
                <a:gd name="connsiteY1" fmla="*/ 155171 h 2312225"/>
                <a:gd name="connsiteX2" fmla="*/ 832361 w 871154"/>
                <a:gd name="connsiteY2" fmla="*/ 243840 h 2312225"/>
                <a:gd name="connsiteX3" fmla="*/ 843445 w 871154"/>
                <a:gd name="connsiteY3" fmla="*/ 349135 h 2312225"/>
                <a:gd name="connsiteX4" fmla="*/ 860070 w 871154"/>
                <a:gd name="connsiteY4" fmla="*/ 498764 h 2312225"/>
                <a:gd name="connsiteX5" fmla="*/ 837903 w 871154"/>
                <a:gd name="connsiteY5" fmla="*/ 642851 h 2312225"/>
                <a:gd name="connsiteX6" fmla="*/ 771401 w 871154"/>
                <a:gd name="connsiteY6" fmla="*/ 792480 h 2312225"/>
                <a:gd name="connsiteX7" fmla="*/ 404118 w 871154"/>
                <a:gd name="connsiteY7" fmla="*/ 1336949 h 2312225"/>
                <a:gd name="connsiteX8" fmla="*/ 59724 w 871154"/>
                <a:gd name="connsiteY8" fmla="*/ 1847751 h 2312225"/>
                <a:gd name="connsiteX9" fmla="*/ 32360 w 871154"/>
                <a:gd name="connsiteY9" fmla="*/ 2006138 h 2312225"/>
                <a:gd name="connsiteX10" fmla="*/ 8523 w 871154"/>
                <a:gd name="connsiteY10" fmla="*/ 2186030 h 2312225"/>
                <a:gd name="connsiteX11" fmla="*/ 0 w 871154"/>
                <a:gd name="connsiteY11" fmla="*/ 2312225 h 2312225"/>
                <a:gd name="connsiteX0" fmla="*/ 871154 w 871154"/>
                <a:gd name="connsiteY0" fmla="*/ 0 h 2312225"/>
                <a:gd name="connsiteX1" fmla="*/ 832361 w 871154"/>
                <a:gd name="connsiteY1" fmla="*/ 155171 h 2312225"/>
                <a:gd name="connsiteX2" fmla="*/ 832361 w 871154"/>
                <a:gd name="connsiteY2" fmla="*/ 243840 h 2312225"/>
                <a:gd name="connsiteX3" fmla="*/ 843445 w 871154"/>
                <a:gd name="connsiteY3" fmla="*/ 349135 h 2312225"/>
                <a:gd name="connsiteX4" fmla="*/ 860070 w 871154"/>
                <a:gd name="connsiteY4" fmla="*/ 498764 h 2312225"/>
                <a:gd name="connsiteX5" fmla="*/ 837903 w 871154"/>
                <a:gd name="connsiteY5" fmla="*/ 642851 h 2312225"/>
                <a:gd name="connsiteX6" fmla="*/ 771401 w 871154"/>
                <a:gd name="connsiteY6" fmla="*/ 792480 h 2312225"/>
                <a:gd name="connsiteX7" fmla="*/ 388037 w 871154"/>
                <a:gd name="connsiteY7" fmla="*/ 1330517 h 2312225"/>
                <a:gd name="connsiteX8" fmla="*/ 59724 w 871154"/>
                <a:gd name="connsiteY8" fmla="*/ 1847751 h 2312225"/>
                <a:gd name="connsiteX9" fmla="*/ 32360 w 871154"/>
                <a:gd name="connsiteY9" fmla="*/ 2006138 h 2312225"/>
                <a:gd name="connsiteX10" fmla="*/ 8523 w 871154"/>
                <a:gd name="connsiteY10" fmla="*/ 2186030 h 2312225"/>
                <a:gd name="connsiteX11" fmla="*/ 0 w 871154"/>
                <a:gd name="connsiteY11" fmla="*/ 2312225 h 2312225"/>
                <a:gd name="connsiteX0" fmla="*/ 871154 w 871154"/>
                <a:gd name="connsiteY0" fmla="*/ 0 h 2312225"/>
                <a:gd name="connsiteX1" fmla="*/ 832361 w 871154"/>
                <a:gd name="connsiteY1" fmla="*/ 155171 h 2312225"/>
                <a:gd name="connsiteX2" fmla="*/ 832361 w 871154"/>
                <a:gd name="connsiteY2" fmla="*/ 243840 h 2312225"/>
                <a:gd name="connsiteX3" fmla="*/ 843445 w 871154"/>
                <a:gd name="connsiteY3" fmla="*/ 349135 h 2312225"/>
                <a:gd name="connsiteX4" fmla="*/ 860070 w 871154"/>
                <a:gd name="connsiteY4" fmla="*/ 498764 h 2312225"/>
                <a:gd name="connsiteX5" fmla="*/ 837903 w 871154"/>
                <a:gd name="connsiteY5" fmla="*/ 642851 h 2312225"/>
                <a:gd name="connsiteX6" fmla="*/ 750577 w 871154"/>
                <a:gd name="connsiteY6" fmla="*/ 786531 h 2312225"/>
                <a:gd name="connsiteX7" fmla="*/ 388037 w 871154"/>
                <a:gd name="connsiteY7" fmla="*/ 1330517 h 2312225"/>
                <a:gd name="connsiteX8" fmla="*/ 59724 w 871154"/>
                <a:gd name="connsiteY8" fmla="*/ 1847751 h 2312225"/>
                <a:gd name="connsiteX9" fmla="*/ 32360 w 871154"/>
                <a:gd name="connsiteY9" fmla="*/ 2006138 h 2312225"/>
                <a:gd name="connsiteX10" fmla="*/ 8523 w 871154"/>
                <a:gd name="connsiteY10" fmla="*/ 2186030 h 2312225"/>
                <a:gd name="connsiteX11" fmla="*/ 0 w 871154"/>
                <a:gd name="connsiteY11" fmla="*/ 2312225 h 231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1154" h="2312225">
                  <a:moveTo>
                    <a:pt x="871154" y="0"/>
                  </a:moveTo>
                  <a:lnTo>
                    <a:pt x="832361" y="155171"/>
                  </a:lnTo>
                  <a:lnTo>
                    <a:pt x="832361" y="243840"/>
                  </a:lnTo>
                  <a:lnTo>
                    <a:pt x="843445" y="349135"/>
                  </a:lnTo>
                  <a:lnTo>
                    <a:pt x="860070" y="498764"/>
                  </a:lnTo>
                  <a:lnTo>
                    <a:pt x="837903" y="642851"/>
                  </a:lnTo>
                  <a:lnTo>
                    <a:pt x="750577" y="786531"/>
                  </a:lnTo>
                  <a:lnTo>
                    <a:pt x="388037" y="1330517"/>
                  </a:lnTo>
                  <a:lnTo>
                    <a:pt x="59724" y="1847751"/>
                  </a:lnTo>
                  <a:lnTo>
                    <a:pt x="32360" y="2006138"/>
                  </a:lnTo>
                  <a:lnTo>
                    <a:pt x="8523" y="2186030"/>
                  </a:lnTo>
                  <a:cubicBezTo>
                    <a:pt x="6437" y="2219281"/>
                    <a:pt x="1956" y="2283152"/>
                    <a:pt x="0" y="2312225"/>
                  </a:cubicBezTo>
                </a:path>
              </a:pathLst>
            </a:custGeom>
            <a:noFill/>
            <a:ln w="28575">
              <a:solidFill>
                <a:srgbClr val="0070C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ffectLst>
                  <a:glow rad="101600">
                    <a:schemeClr val="accent1">
                      <a:satMod val="175000"/>
                      <a:alpha val="40000"/>
                    </a:schemeClr>
                  </a:glow>
                </a:effectLst>
                <a:latin typeface="游ゴシック" panose="020B0400000000000000" pitchFamily="50" charset="-128"/>
                <a:ea typeface="游ゴシック" panose="020B0400000000000000" pitchFamily="50" charset="-128"/>
              </a:endParaRPr>
            </a:p>
          </p:txBody>
        </p:sp>
      </p:grpSp>
      <p:sp>
        <p:nvSpPr>
          <p:cNvPr id="13" name="正方形/長方形 12">
            <a:extLst>
              <a:ext uri="{FF2B5EF4-FFF2-40B4-BE49-F238E27FC236}">
                <a16:creationId xmlns:a16="http://schemas.microsoft.com/office/drawing/2014/main" id="{E03F4DB8-695C-6E09-5912-3BE03D09C955}"/>
              </a:ext>
            </a:extLst>
          </p:cNvPr>
          <p:cNvSpPr/>
          <p:nvPr/>
        </p:nvSpPr>
        <p:spPr>
          <a:xfrm rot="18208706">
            <a:off x="3513312" y="3696756"/>
            <a:ext cx="325282" cy="54058"/>
          </a:xfrm>
          <a:prstGeom prst="rect">
            <a:avLst/>
          </a:prstGeom>
          <a:solidFill>
            <a:srgbClr val="FFC000"/>
          </a:solidFill>
          <a:ln w="12700">
            <a:solidFill>
              <a:schemeClr val="tx1"/>
            </a:solidFill>
          </a:ln>
          <a:effectLst>
            <a:glow rad="165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6" name="正方形/長方形 5">
            <a:extLst>
              <a:ext uri="{FF2B5EF4-FFF2-40B4-BE49-F238E27FC236}">
                <a16:creationId xmlns:a16="http://schemas.microsoft.com/office/drawing/2014/main" id="{7DE9C4AD-DC62-32D0-97F0-776AA65F0434}"/>
              </a:ext>
            </a:extLst>
          </p:cNvPr>
          <p:cNvSpPr/>
          <p:nvPr/>
        </p:nvSpPr>
        <p:spPr>
          <a:xfrm rot="18208706">
            <a:off x="2203816" y="5529687"/>
            <a:ext cx="325282" cy="54058"/>
          </a:xfrm>
          <a:prstGeom prst="rect">
            <a:avLst/>
          </a:prstGeom>
          <a:solidFill>
            <a:srgbClr val="FFC000"/>
          </a:solidFill>
          <a:ln w="12700">
            <a:solidFill>
              <a:schemeClr val="tx1"/>
            </a:solidFill>
          </a:ln>
          <a:effectLst>
            <a:glow rad="165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7" name="正方形/長方形 6">
            <a:extLst>
              <a:ext uri="{FF2B5EF4-FFF2-40B4-BE49-F238E27FC236}">
                <a16:creationId xmlns:a16="http://schemas.microsoft.com/office/drawing/2014/main" id="{2667B600-050A-E1E9-5E87-1053F1824698}"/>
              </a:ext>
            </a:extLst>
          </p:cNvPr>
          <p:cNvSpPr/>
          <p:nvPr/>
        </p:nvSpPr>
        <p:spPr>
          <a:xfrm rot="18208706">
            <a:off x="2479530" y="5953870"/>
            <a:ext cx="325282" cy="54058"/>
          </a:xfrm>
          <a:prstGeom prst="rect">
            <a:avLst/>
          </a:prstGeom>
          <a:solidFill>
            <a:srgbClr val="FFC000"/>
          </a:solidFill>
          <a:ln w="12700">
            <a:solidFill>
              <a:schemeClr val="tx1"/>
            </a:solidFill>
          </a:ln>
          <a:effectLst>
            <a:glow rad="165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pSp>
        <p:nvGrpSpPr>
          <p:cNvPr id="27" name="グループ化 26">
            <a:extLst>
              <a:ext uri="{FF2B5EF4-FFF2-40B4-BE49-F238E27FC236}">
                <a16:creationId xmlns:a16="http://schemas.microsoft.com/office/drawing/2014/main" id="{54ACB034-3812-75D7-D5C6-079CB2DF39A7}"/>
              </a:ext>
            </a:extLst>
          </p:cNvPr>
          <p:cNvGrpSpPr/>
          <p:nvPr/>
        </p:nvGrpSpPr>
        <p:grpSpPr>
          <a:xfrm rot="21255577">
            <a:off x="2892056" y="4159160"/>
            <a:ext cx="874087" cy="60409"/>
            <a:chOff x="7666969" y="4061066"/>
            <a:chExt cx="739258" cy="51091"/>
          </a:xfrm>
          <a:solidFill>
            <a:srgbClr val="FF9999"/>
          </a:solidFill>
          <a:effectLst>
            <a:glow rad="101600">
              <a:srgbClr val="FF0000">
                <a:alpha val="60000"/>
              </a:srgbClr>
            </a:glow>
          </a:effectLst>
        </p:grpSpPr>
        <p:sp>
          <p:nvSpPr>
            <p:cNvPr id="17" name="正方形/長方形 16">
              <a:extLst>
                <a:ext uri="{FF2B5EF4-FFF2-40B4-BE49-F238E27FC236}">
                  <a16:creationId xmlns:a16="http://schemas.microsoft.com/office/drawing/2014/main" id="{700E9330-729F-A97C-202E-6684CA4EF07C}"/>
                </a:ext>
              </a:extLst>
            </p:cNvPr>
            <p:cNvSpPr/>
            <p:nvPr/>
          </p:nvSpPr>
          <p:spPr>
            <a:xfrm>
              <a:off x="7893301" y="4061066"/>
              <a:ext cx="60261" cy="510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8" name="正方形/長方形 17">
              <a:extLst>
                <a:ext uri="{FF2B5EF4-FFF2-40B4-BE49-F238E27FC236}">
                  <a16:creationId xmlns:a16="http://schemas.microsoft.com/office/drawing/2014/main" id="{F1FABF49-79B1-B760-EE20-BEBF2DF7B528}"/>
                </a:ext>
              </a:extLst>
            </p:cNvPr>
            <p:cNvSpPr/>
            <p:nvPr/>
          </p:nvSpPr>
          <p:spPr>
            <a:xfrm>
              <a:off x="7780135" y="4061066"/>
              <a:ext cx="60261" cy="510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9" name="正方形/長方形 18">
              <a:extLst>
                <a:ext uri="{FF2B5EF4-FFF2-40B4-BE49-F238E27FC236}">
                  <a16:creationId xmlns:a16="http://schemas.microsoft.com/office/drawing/2014/main" id="{2C4A6CFE-5D34-0C6E-F75D-BE34F055E8AB}"/>
                </a:ext>
              </a:extLst>
            </p:cNvPr>
            <p:cNvSpPr/>
            <p:nvPr/>
          </p:nvSpPr>
          <p:spPr>
            <a:xfrm>
              <a:off x="7666969" y="4061066"/>
              <a:ext cx="60261" cy="510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0" name="正方形/長方形 19">
              <a:extLst>
                <a:ext uri="{FF2B5EF4-FFF2-40B4-BE49-F238E27FC236}">
                  <a16:creationId xmlns:a16="http://schemas.microsoft.com/office/drawing/2014/main" id="{92D5936F-40AA-8015-CC9C-B26440413912}"/>
                </a:ext>
              </a:extLst>
            </p:cNvPr>
            <p:cNvSpPr/>
            <p:nvPr/>
          </p:nvSpPr>
          <p:spPr>
            <a:xfrm>
              <a:off x="8006467" y="4061066"/>
              <a:ext cx="60261" cy="510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2" name="正方形/長方形 21">
              <a:extLst>
                <a:ext uri="{FF2B5EF4-FFF2-40B4-BE49-F238E27FC236}">
                  <a16:creationId xmlns:a16="http://schemas.microsoft.com/office/drawing/2014/main" id="{B2EC564E-0FEA-D464-2194-761A97E38645}"/>
                </a:ext>
              </a:extLst>
            </p:cNvPr>
            <p:cNvSpPr/>
            <p:nvPr/>
          </p:nvSpPr>
          <p:spPr>
            <a:xfrm>
              <a:off x="8119633" y="4061066"/>
              <a:ext cx="60261" cy="510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4" name="正方形/長方形 23">
              <a:extLst>
                <a:ext uri="{FF2B5EF4-FFF2-40B4-BE49-F238E27FC236}">
                  <a16:creationId xmlns:a16="http://schemas.microsoft.com/office/drawing/2014/main" id="{633E2109-C461-DFDB-71FD-C34C81042A83}"/>
                </a:ext>
              </a:extLst>
            </p:cNvPr>
            <p:cNvSpPr/>
            <p:nvPr/>
          </p:nvSpPr>
          <p:spPr>
            <a:xfrm>
              <a:off x="8232799" y="4061066"/>
              <a:ext cx="60261" cy="510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5" name="正方形/長方形 24">
              <a:extLst>
                <a:ext uri="{FF2B5EF4-FFF2-40B4-BE49-F238E27FC236}">
                  <a16:creationId xmlns:a16="http://schemas.microsoft.com/office/drawing/2014/main" id="{5A52DB85-AE76-0377-D334-DAD4896A83FE}"/>
                </a:ext>
              </a:extLst>
            </p:cNvPr>
            <p:cNvSpPr/>
            <p:nvPr/>
          </p:nvSpPr>
          <p:spPr>
            <a:xfrm>
              <a:off x="8345966" y="4061066"/>
              <a:ext cx="60261" cy="510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pSp>
      <p:sp>
        <p:nvSpPr>
          <p:cNvPr id="28" name="正方形/長方形 27">
            <a:extLst>
              <a:ext uri="{FF2B5EF4-FFF2-40B4-BE49-F238E27FC236}">
                <a16:creationId xmlns:a16="http://schemas.microsoft.com/office/drawing/2014/main" id="{063F6F03-9A5B-6517-AC5B-A121165B7D1C}"/>
              </a:ext>
            </a:extLst>
          </p:cNvPr>
          <p:cNvSpPr/>
          <p:nvPr/>
        </p:nvSpPr>
        <p:spPr>
          <a:xfrm rot="3232641">
            <a:off x="3997880" y="3417674"/>
            <a:ext cx="237734" cy="49252"/>
          </a:xfrm>
          <a:prstGeom prst="rect">
            <a:avLst/>
          </a:prstGeom>
          <a:solidFill>
            <a:srgbClr val="FFC000"/>
          </a:solidFill>
          <a:ln w="12700">
            <a:solidFill>
              <a:schemeClr val="tx1"/>
            </a:solidFill>
          </a:ln>
          <a:effectLst>
            <a:glow rad="165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05" name="フリーフォーム: 図形 104">
            <a:extLst>
              <a:ext uri="{FF2B5EF4-FFF2-40B4-BE49-F238E27FC236}">
                <a16:creationId xmlns:a16="http://schemas.microsoft.com/office/drawing/2014/main" id="{14989BF5-6878-47BA-3FF7-C5AB2B13E4F8}"/>
              </a:ext>
            </a:extLst>
          </p:cNvPr>
          <p:cNvSpPr/>
          <p:nvPr/>
        </p:nvSpPr>
        <p:spPr>
          <a:xfrm>
            <a:off x="60046" y="3900940"/>
            <a:ext cx="1614001" cy="2227975"/>
          </a:xfrm>
          <a:custGeom>
            <a:avLst/>
            <a:gdLst>
              <a:gd name="connsiteX0" fmla="*/ 431 w 1508218"/>
              <a:gd name="connsiteY0" fmla="*/ 131324 h 1901758"/>
              <a:gd name="connsiteX1" fmla="*/ 1026699 w 1508218"/>
              <a:gd name="connsiteY1" fmla="*/ 0 h 1901758"/>
              <a:gd name="connsiteX2" fmla="*/ 1187205 w 1508218"/>
              <a:gd name="connsiteY2" fmla="*/ 34047 h 1901758"/>
              <a:gd name="connsiteX3" fmla="*/ 1508218 w 1508218"/>
              <a:gd name="connsiteY3" fmla="*/ 150779 h 1901758"/>
              <a:gd name="connsiteX4" fmla="*/ 1133703 w 1508218"/>
              <a:gd name="connsiteY4" fmla="*/ 1454285 h 1901758"/>
              <a:gd name="connsiteX5" fmla="*/ 1128839 w 1508218"/>
              <a:gd name="connsiteY5" fmla="*/ 1838528 h 1901758"/>
              <a:gd name="connsiteX6" fmla="*/ 394401 w 1508218"/>
              <a:gd name="connsiteY6" fmla="*/ 1848256 h 1901758"/>
              <a:gd name="connsiteX7" fmla="*/ 5295 w 1508218"/>
              <a:gd name="connsiteY7" fmla="*/ 1901758 h 1901758"/>
              <a:gd name="connsiteX8" fmla="*/ 431 w 1508218"/>
              <a:gd name="connsiteY8" fmla="*/ 131324 h 1901758"/>
              <a:gd name="connsiteX0" fmla="*/ 189548 w 1502964"/>
              <a:gd name="connsiteY0" fmla="*/ 111887 h 1901758"/>
              <a:gd name="connsiteX1" fmla="*/ 1021445 w 1502964"/>
              <a:gd name="connsiteY1" fmla="*/ 0 h 1901758"/>
              <a:gd name="connsiteX2" fmla="*/ 1181951 w 1502964"/>
              <a:gd name="connsiteY2" fmla="*/ 34047 h 1901758"/>
              <a:gd name="connsiteX3" fmla="*/ 1502964 w 1502964"/>
              <a:gd name="connsiteY3" fmla="*/ 150779 h 1901758"/>
              <a:gd name="connsiteX4" fmla="*/ 1128449 w 1502964"/>
              <a:gd name="connsiteY4" fmla="*/ 1454285 h 1901758"/>
              <a:gd name="connsiteX5" fmla="*/ 1123585 w 1502964"/>
              <a:gd name="connsiteY5" fmla="*/ 1838528 h 1901758"/>
              <a:gd name="connsiteX6" fmla="*/ 389147 w 1502964"/>
              <a:gd name="connsiteY6" fmla="*/ 1848256 h 1901758"/>
              <a:gd name="connsiteX7" fmla="*/ 41 w 1502964"/>
              <a:gd name="connsiteY7" fmla="*/ 1901758 h 1901758"/>
              <a:gd name="connsiteX8" fmla="*/ 189548 w 1502964"/>
              <a:gd name="connsiteY8" fmla="*/ 111887 h 1901758"/>
              <a:gd name="connsiteX0" fmla="*/ 83 w 1313499"/>
              <a:gd name="connsiteY0" fmla="*/ 111887 h 1901758"/>
              <a:gd name="connsiteX1" fmla="*/ 831980 w 1313499"/>
              <a:gd name="connsiteY1" fmla="*/ 0 h 1901758"/>
              <a:gd name="connsiteX2" fmla="*/ 992486 w 1313499"/>
              <a:gd name="connsiteY2" fmla="*/ 34047 h 1901758"/>
              <a:gd name="connsiteX3" fmla="*/ 1313499 w 1313499"/>
              <a:gd name="connsiteY3" fmla="*/ 150779 h 1901758"/>
              <a:gd name="connsiteX4" fmla="*/ 938984 w 1313499"/>
              <a:gd name="connsiteY4" fmla="*/ 1454285 h 1901758"/>
              <a:gd name="connsiteX5" fmla="*/ 934120 w 1313499"/>
              <a:gd name="connsiteY5" fmla="*/ 1838528 h 1901758"/>
              <a:gd name="connsiteX6" fmla="*/ 199682 w 1313499"/>
              <a:gd name="connsiteY6" fmla="*/ 1848256 h 1901758"/>
              <a:gd name="connsiteX7" fmla="*/ 24385 w 1313499"/>
              <a:gd name="connsiteY7" fmla="*/ 1901758 h 1901758"/>
              <a:gd name="connsiteX8" fmla="*/ 83 w 1313499"/>
              <a:gd name="connsiteY8" fmla="*/ 111887 h 1901758"/>
              <a:gd name="connsiteX0" fmla="*/ 83 w 1337919"/>
              <a:gd name="connsiteY0" fmla="*/ 111887 h 1901758"/>
              <a:gd name="connsiteX1" fmla="*/ 831980 w 1337919"/>
              <a:gd name="connsiteY1" fmla="*/ 0 h 1901758"/>
              <a:gd name="connsiteX2" fmla="*/ 992486 w 1337919"/>
              <a:gd name="connsiteY2" fmla="*/ 34047 h 1901758"/>
              <a:gd name="connsiteX3" fmla="*/ 1337919 w 1337919"/>
              <a:gd name="connsiteY3" fmla="*/ 126359 h 1901758"/>
              <a:gd name="connsiteX4" fmla="*/ 938984 w 1337919"/>
              <a:gd name="connsiteY4" fmla="*/ 1454285 h 1901758"/>
              <a:gd name="connsiteX5" fmla="*/ 934120 w 1337919"/>
              <a:gd name="connsiteY5" fmla="*/ 1838528 h 1901758"/>
              <a:gd name="connsiteX6" fmla="*/ 199682 w 1337919"/>
              <a:gd name="connsiteY6" fmla="*/ 1848256 h 1901758"/>
              <a:gd name="connsiteX7" fmla="*/ 24385 w 1337919"/>
              <a:gd name="connsiteY7" fmla="*/ 1901758 h 1901758"/>
              <a:gd name="connsiteX8" fmla="*/ 83 w 1337919"/>
              <a:gd name="connsiteY8" fmla="*/ 111887 h 1901758"/>
              <a:gd name="connsiteX0" fmla="*/ 83 w 1337919"/>
              <a:gd name="connsiteY0" fmla="*/ 151102 h 1940973"/>
              <a:gd name="connsiteX1" fmla="*/ 831980 w 1337919"/>
              <a:gd name="connsiteY1" fmla="*/ 39215 h 1940973"/>
              <a:gd name="connsiteX2" fmla="*/ 976206 w 1337919"/>
              <a:gd name="connsiteY2" fmla="*/ 0 h 1940973"/>
              <a:gd name="connsiteX3" fmla="*/ 1337919 w 1337919"/>
              <a:gd name="connsiteY3" fmla="*/ 165574 h 1940973"/>
              <a:gd name="connsiteX4" fmla="*/ 938984 w 1337919"/>
              <a:gd name="connsiteY4" fmla="*/ 1493500 h 1940973"/>
              <a:gd name="connsiteX5" fmla="*/ 934120 w 1337919"/>
              <a:gd name="connsiteY5" fmla="*/ 1877743 h 1940973"/>
              <a:gd name="connsiteX6" fmla="*/ 199682 w 1337919"/>
              <a:gd name="connsiteY6" fmla="*/ 1887471 h 1940973"/>
              <a:gd name="connsiteX7" fmla="*/ 24385 w 1337919"/>
              <a:gd name="connsiteY7" fmla="*/ 1940973 h 1940973"/>
              <a:gd name="connsiteX8" fmla="*/ 83 w 1337919"/>
              <a:gd name="connsiteY8" fmla="*/ 151102 h 1940973"/>
              <a:gd name="connsiteX0" fmla="*/ 3 w 1850668"/>
              <a:gd name="connsiteY0" fmla="*/ 208083 h 1940973"/>
              <a:gd name="connsiteX1" fmla="*/ 1344729 w 1850668"/>
              <a:gd name="connsiteY1" fmla="*/ 39215 h 1940973"/>
              <a:gd name="connsiteX2" fmla="*/ 1488955 w 1850668"/>
              <a:gd name="connsiteY2" fmla="*/ 0 h 1940973"/>
              <a:gd name="connsiteX3" fmla="*/ 1850668 w 1850668"/>
              <a:gd name="connsiteY3" fmla="*/ 165574 h 1940973"/>
              <a:gd name="connsiteX4" fmla="*/ 1451733 w 1850668"/>
              <a:gd name="connsiteY4" fmla="*/ 1493500 h 1940973"/>
              <a:gd name="connsiteX5" fmla="*/ 1446869 w 1850668"/>
              <a:gd name="connsiteY5" fmla="*/ 1877743 h 1940973"/>
              <a:gd name="connsiteX6" fmla="*/ 712431 w 1850668"/>
              <a:gd name="connsiteY6" fmla="*/ 1887471 h 1940973"/>
              <a:gd name="connsiteX7" fmla="*/ 537134 w 1850668"/>
              <a:gd name="connsiteY7" fmla="*/ 1940973 h 1940973"/>
              <a:gd name="connsiteX8" fmla="*/ 3 w 1850668"/>
              <a:gd name="connsiteY8" fmla="*/ 208083 h 1940973"/>
              <a:gd name="connsiteX0" fmla="*/ 16 w 1850681"/>
              <a:gd name="connsiteY0" fmla="*/ 208083 h 1892132"/>
              <a:gd name="connsiteX1" fmla="*/ 1344742 w 1850681"/>
              <a:gd name="connsiteY1" fmla="*/ 39215 h 1892132"/>
              <a:gd name="connsiteX2" fmla="*/ 1488968 w 1850681"/>
              <a:gd name="connsiteY2" fmla="*/ 0 h 1892132"/>
              <a:gd name="connsiteX3" fmla="*/ 1850681 w 1850681"/>
              <a:gd name="connsiteY3" fmla="*/ 165574 h 1892132"/>
              <a:gd name="connsiteX4" fmla="*/ 1451746 w 1850681"/>
              <a:gd name="connsiteY4" fmla="*/ 1493500 h 1892132"/>
              <a:gd name="connsiteX5" fmla="*/ 1446882 w 1850681"/>
              <a:gd name="connsiteY5" fmla="*/ 1877743 h 1892132"/>
              <a:gd name="connsiteX6" fmla="*/ 712444 w 1850681"/>
              <a:gd name="connsiteY6" fmla="*/ 1887471 h 1892132"/>
              <a:gd name="connsiteX7" fmla="*/ 121999 w 1850681"/>
              <a:gd name="connsiteY7" fmla="*/ 1892132 h 1892132"/>
              <a:gd name="connsiteX8" fmla="*/ 16 w 1850681"/>
              <a:gd name="connsiteY8" fmla="*/ 208083 h 1892132"/>
              <a:gd name="connsiteX0" fmla="*/ 16 w 1850681"/>
              <a:gd name="connsiteY0" fmla="*/ 208083 h 1892132"/>
              <a:gd name="connsiteX1" fmla="*/ 1344742 w 1850681"/>
              <a:gd name="connsiteY1" fmla="*/ 39215 h 1892132"/>
              <a:gd name="connsiteX2" fmla="*/ 1488968 w 1850681"/>
              <a:gd name="connsiteY2" fmla="*/ 0 h 1892132"/>
              <a:gd name="connsiteX3" fmla="*/ 1850681 w 1850681"/>
              <a:gd name="connsiteY3" fmla="*/ 165574 h 1892132"/>
              <a:gd name="connsiteX4" fmla="*/ 1451746 w 1850681"/>
              <a:gd name="connsiteY4" fmla="*/ 1493500 h 1892132"/>
              <a:gd name="connsiteX5" fmla="*/ 1446882 w 1850681"/>
              <a:gd name="connsiteY5" fmla="*/ 1877743 h 1892132"/>
              <a:gd name="connsiteX6" fmla="*/ 753145 w 1850681"/>
              <a:gd name="connsiteY6" fmla="*/ 1814209 h 1892132"/>
              <a:gd name="connsiteX7" fmla="*/ 121999 w 1850681"/>
              <a:gd name="connsiteY7" fmla="*/ 1892132 h 1892132"/>
              <a:gd name="connsiteX8" fmla="*/ 16 w 1850681"/>
              <a:gd name="connsiteY8" fmla="*/ 208083 h 1892132"/>
              <a:gd name="connsiteX0" fmla="*/ 16 w 1850681"/>
              <a:gd name="connsiteY0" fmla="*/ 208083 h 1892132"/>
              <a:gd name="connsiteX1" fmla="*/ 1344742 w 1850681"/>
              <a:gd name="connsiteY1" fmla="*/ 39215 h 1892132"/>
              <a:gd name="connsiteX2" fmla="*/ 1488968 w 1850681"/>
              <a:gd name="connsiteY2" fmla="*/ 0 h 1892132"/>
              <a:gd name="connsiteX3" fmla="*/ 1850681 w 1850681"/>
              <a:gd name="connsiteY3" fmla="*/ 165574 h 1892132"/>
              <a:gd name="connsiteX4" fmla="*/ 1451746 w 1850681"/>
              <a:gd name="connsiteY4" fmla="*/ 1493500 h 1892132"/>
              <a:gd name="connsiteX5" fmla="*/ 1520143 w 1850681"/>
              <a:gd name="connsiteY5" fmla="*/ 1804481 h 1892132"/>
              <a:gd name="connsiteX6" fmla="*/ 753145 w 1850681"/>
              <a:gd name="connsiteY6" fmla="*/ 1814209 h 1892132"/>
              <a:gd name="connsiteX7" fmla="*/ 121999 w 1850681"/>
              <a:gd name="connsiteY7" fmla="*/ 1892132 h 1892132"/>
              <a:gd name="connsiteX8" fmla="*/ 16 w 1850681"/>
              <a:gd name="connsiteY8" fmla="*/ 208083 h 1892132"/>
              <a:gd name="connsiteX0" fmla="*/ 16 w 1850681"/>
              <a:gd name="connsiteY0" fmla="*/ 208083 h 1892132"/>
              <a:gd name="connsiteX1" fmla="*/ 1344742 w 1850681"/>
              <a:gd name="connsiteY1" fmla="*/ 39215 h 1892132"/>
              <a:gd name="connsiteX2" fmla="*/ 1488968 w 1850681"/>
              <a:gd name="connsiteY2" fmla="*/ 0 h 1892132"/>
              <a:gd name="connsiteX3" fmla="*/ 1850681 w 1850681"/>
              <a:gd name="connsiteY3" fmla="*/ 165574 h 1892132"/>
              <a:gd name="connsiteX4" fmla="*/ 1492447 w 1850681"/>
              <a:gd name="connsiteY4" fmla="*/ 1469080 h 1892132"/>
              <a:gd name="connsiteX5" fmla="*/ 1520143 w 1850681"/>
              <a:gd name="connsiteY5" fmla="*/ 1804481 h 1892132"/>
              <a:gd name="connsiteX6" fmla="*/ 753145 w 1850681"/>
              <a:gd name="connsiteY6" fmla="*/ 1814209 h 1892132"/>
              <a:gd name="connsiteX7" fmla="*/ 121999 w 1850681"/>
              <a:gd name="connsiteY7" fmla="*/ 1892132 h 1892132"/>
              <a:gd name="connsiteX8" fmla="*/ 16 w 1850681"/>
              <a:gd name="connsiteY8" fmla="*/ 208083 h 1892132"/>
              <a:gd name="connsiteX0" fmla="*/ 102576 w 1953241"/>
              <a:gd name="connsiteY0" fmla="*/ 208083 h 1892132"/>
              <a:gd name="connsiteX1" fmla="*/ 1447302 w 1953241"/>
              <a:gd name="connsiteY1" fmla="*/ 39215 h 1892132"/>
              <a:gd name="connsiteX2" fmla="*/ 1591528 w 1953241"/>
              <a:gd name="connsiteY2" fmla="*/ 0 h 1892132"/>
              <a:gd name="connsiteX3" fmla="*/ 1953241 w 1953241"/>
              <a:gd name="connsiteY3" fmla="*/ 165574 h 1892132"/>
              <a:gd name="connsiteX4" fmla="*/ 1595007 w 1953241"/>
              <a:gd name="connsiteY4" fmla="*/ 1469080 h 1892132"/>
              <a:gd name="connsiteX5" fmla="*/ 1622703 w 1953241"/>
              <a:gd name="connsiteY5" fmla="*/ 1804481 h 1892132"/>
              <a:gd name="connsiteX6" fmla="*/ 855705 w 1953241"/>
              <a:gd name="connsiteY6" fmla="*/ 1814209 h 1892132"/>
              <a:gd name="connsiteX7" fmla="*/ 224559 w 1953241"/>
              <a:gd name="connsiteY7" fmla="*/ 1892132 h 1892132"/>
              <a:gd name="connsiteX8" fmla="*/ 107445 w 1953241"/>
              <a:gd name="connsiteY8" fmla="*/ 499681 h 1892132"/>
              <a:gd name="connsiteX9" fmla="*/ 102576 w 1953241"/>
              <a:gd name="connsiteY9" fmla="*/ 208083 h 1892132"/>
              <a:gd name="connsiteX0" fmla="*/ 102576 w 1953241"/>
              <a:gd name="connsiteY0" fmla="*/ 208083 h 1892132"/>
              <a:gd name="connsiteX1" fmla="*/ 1447302 w 1953241"/>
              <a:gd name="connsiteY1" fmla="*/ 39215 h 1892132"/>
              <a:gd name="connsiteX2" fmla="*/ 1591528 w 1953241"/>
              <a:gd name="connsiteY2" fmla="*/ 0 h 1892132"/>
              <a:gd name="connsiteX3" fmla="*/ 1953241 w 1953241"/>
              <a:gd name="connsiteY3" fmla="*/ 165574 h 1892132"/>
              <a:gd name="connsiteX4" fmla="*/ 1595007 w 1953241"/>
              <a:gd name="connsiteY4" fmla="*/ 1469080 h 1892132"/>
              <a:gd name="connsiteX5" fmla="*/ 1622703 w 1953241"/>
              <a:gd name="connsiteY5" fmla="*/ 1804481 h 1892132"/>
              <a:gd name="connsiteX6" fmla="*/ 855705 w 1953241"/>
              <a:gd name="connsiteY6" fmla="*/ 1814209 h 1892132"/>
              <a:gd name="connsiteX7" fmla="*/ 224559 w 1953241"/>
              <a:gd name="connsiteY7" fmla="*/ 1892132 h 1892132"/>
              <a:gd name="connsiteX8" fmla="*/ 131865 w 1953241"/>
              <a:gd name="connsiteY8" fmla="*/ 947389 h 1892132"/>
              <a:gd name="connsiteX9" fmla="*/ 107445 w 1953241"/>
              <a:gd name="connsiteY9" fmla="*/ 499681 h 1892132"/>
              <a:gd name="connsiteX10" fmla="*/ 102576 w 1953241"/>
              <a:gd name="connsiteY10" fmla="*/ 208083 h 1892132"/>
              <a:gd name="connsiteX0" fmla="*/ 175534 w 2026199"/>
              <a:gd name="connsiteY0" fmla="*/ 208083 h 1892132"/>
              <a:gd name="connsiteX1" fmla="*/ 1520260 w 2026199"/>
              <a:gd name="connsiteY1" fmla="*/ 39215 h 1892132"/>
              <a:gd name="connsiteX2" fmla="*/ 1664486 w 2026199"/>
              <a:gd name="connsiteY2" fmla="*/ 0 h 1892132"/>
              <a:gd name="connsiteX3" fmla="*/ 2026199 w 2026199"/>
              <a:gd name="connsiteY3" fmla="*/ 165574 h 1892132"/>
              <a:gd name="connsiteX4" fmla="*/ 1667965 w 2026199"/>
              <a:gd name="connsiteY4" fmla="*/ 1469080 h 1892132"/>
              <a:gd name="connsiteX5" fmla="*/ 1695661 w 2026199"/>
              <a:gd name="connsiteY5" fmla="*/ 1804481 h 1892132"/>
              <a:gd name="connsiteX6" fmla="*/ 928663 w 2026199"/>
              <a:gd name="connsiteY6" fmla="*/ 1814209 h 1892132"/>
              <a:gd name="connsiteX7" fmla="*/ 297517 w 2026199"/>
              <a:gd name="connsiteY7" fmla="*/ 1892132 h 1892132"/>
              <a:gd name="connsiteX8" fmla="*/ 1320 w 2026199"/>
              <a:gd name="connsiteY8" fmla="*/ 499681 h 1892132"/>
              <a:gd name="connsiteX9" fmla="*/ 180403 w 2026199"/>
              <a:gd name="connsiteY9" fmla="*/ 499681 h 1892132"/>
              <a:gd name="connsiteX10" fmla="*/ 175534 w 2026199"/>
              <a:gd name="connsiteY10" fmla="*/ 208083 h 1892132"/>
              <a:gd name="connsiteX0" fmla="*/ 174226 w 2024891"/>
              <a:gd name="connsiteY0" fmla="*/ 208083 h 1892132"/>
              <a:gd name="connsiteX1" fmla="*/ 1518952 w 2024891"/>
              <a:gd name="connsiteY1" fmla="*/ 39215 h 1892132"/>
              <a:gd name="connsiteX2" fmla="*/ 1663178 w 2024891"/>
              <a:gd name="connsiteY2" fmla="*/ 0 h 1892132"/>
              <a:gd name="connsiteX3" fmla="*/ 2024891 w 2024891"/>
              <a:gd name="connsiteY3" fmla="*/ 165574 h 1892132"/>
              <a:gd name="connsiteX4" fmla="*/ 1666657 w 2024891"/>
              <a:gd name="connsiteY4" fmla="*/ 1469080 h 1892132"/>
              <a:gd name="connsiteX5" fmla="*/ 1694353 w 2024891"/>
              <a:gd name="connsiteY5" fmla="*/ 1804481 h 1892132"/>
              <a:gd name="connsiteX6" fmla="*/ 927355 w 2024891"/>
              <a:gd name="connsiteY6" fmla="*/ 1814209 h 1892132"/>
              <a:gd name="connsiteX7" fmla="*/ 296209 w 2024891"/>
              <a:gd name="connsiteY7" fmla="*/ 1892132 h 1892132"/>
              <a:gd name="connsiteX8" fmla="*/ 170956 w 2024891"/>
              <a:gd name="connsiteY8" fmla="*/ 1492779 h 1892132"/>
              <a:gd name="connsiteX9" fmla="*/ 12 w 2024891"/>
              <a:gd name="connsiteY9" fmla="*/ 499681 h 1892132"/>
              <a:gd name="connsiteX10" fmla="*/ 179095 w 2024891"/>
              <a:gd name="connsiteY10" fmla="*/ 499681 h 1892132"/>
              <a:gd name="connsiteX11" fmla="*/ 174226 w 2024891"/>
              <a:gd name="connsiteY11" fmla="*/ 208083 h 1892132"/>
              <a:gd name="connsiteX0" fmla="*/ 174221 w 2024886"/>
              <a:gd name="connsiteY0" fmla="*/ 208083 h 1892132"/>
              <a:gd name="connsiteX1" fmla="*/ 1518947 w 2024886"/>
              <a:gd name="connsiteY1" fmla="*/ 39215 h 1892132"/>
              <a:gd name="connsiteX2" fmla="*/ 1663173 w 2024886"/>
              <a:gd name="connsiteY2" fmla="*/ 0 h 1892132"/>
              <a:gd name="connsiteX3" fmla="*/ 2024886 w 2024886"/>
              <a:gd name="connsiteY3" fmla="*/ 165574 h 1892132"/>
              <a:gd name="connsiteX4" fmla="*/ 1666652 w 2024886"/>
              <a:gd name="connsiteY4" fmla="*/ 1469080 h 1892132"/>
              <a:gd name="connsiteX5" fmla="*/ 1694348 w 2024886"/>
              <a:gd name="connsiteY5" fmla="*/ 1804481 h 1892132"/>
              <a:gd name="connsiteX6" fmla="*/ 927350 w 2024886"/>
              <a:gd name="connsiteY6" fmla="*/ 1814209 h 1892132"/>
              <a:gd name="connsiteX7" fmla="*/ 296204 w 2024886"/>
              <a:gd name="connsiteY7" fmla="*/ 1892132 h 1892132"/>
              <a:gd name="connsiteX8" fmla="*/ 252353 w 2024886"/>
              <a:gd name="connsiteY8" fmla="*/ 1443938 h 1892132"/>
              <a:gd name="connsiteX9" fmla="*/ 7 w 2024886"/>
              <a:gd name="connsiteY9" fmla="*/ 499681 h 1892132"/>
              <a:gd name="connsiteX10" fmla="*/ 179090 w 2024886"/>
              <a:gd name="connsiteY10" fmla="*/ 499681 h 1892132"/>
              <a:gd name="connsiteX11" fmla="*/ 174221 w 2024886"/>
              <a:gd name="connsiteY11" fmla="*/ 208083 h 1892132"/>
              <a:gd name="connsiteX0" fmla="*/ 174221 w 2024886"/>
              <a:gd name="connsiteY0" fmla="*/ 208083 h 1892132"/>
              <a:gd name="connsiteX1" fmla="*/ 1518947 w 2024886"/>
              <a:gd name="connsiteY1" fmla="*/ 39215 h 1892132"/>
              <a:gd name="connsiteX2" fmla="*/ 1663173 w 2024886"/>
              <a:gd name="connsiteY2" fmla="*/ 0 h 1892132"/>
              <a:gd name="connsiteX3" fmla="*/ 2024886 w 2024886"/>
              <a:gd name="connsiteY3" fmla="*/ 165574 h 1892132"/>
              <a:gd name="connsiteX4" fmla="*/ 1666652 w 2024886"/>
              <a:gd name="connsiteY4" fmla="*/ 1469080 h 1892132"/>
              <a:gd name="connsiteX5" fmla="*/ 1694348 w 2024886"/>
              <a:gd name="connsiteY5" fmla="*/ 1804481 h 1892132"/>
              <a:gd name="connsiteX6" fmla="*/ 927350 w 2024886"/>
              <a:gd name="connsiteY6" fmla="*/ 1814209 h 1892132"/>
              <a:gd name="connsiteX7" fmla="*/ 296204 w 2024886"/>
              <a:gd name="connsiteY7" fmla="*/ 1892132 h 1892132"/>
              <a:gd name="connsiteX8" fmla="*/ 252353 w 2024886"/>
              <a:gd name="connsiteY8" fmla="*/ 1443938 h 1892132"/>
              <a:gd name="connsiteX9" fmla="*/ 7 w 2024886"/>
              <a:gd name="connsiteY9" fmla="*/ 499681 h 1892132"/>
              <a:gd name="connsiteX10" fmla="*/ 179090 w 2024886"/>
              <a:gd name="connsiteY10" fmla="*/ 499681 h 1892132"/>
              <a:gd name="connsiteX11" fmla="*/ 174221 w 2024886"/>
              <a:gd name="connsiteY11" fmla="*/ 208083 h 1892132"/>
              <a:gd name="connsiteX0" fmla="*/ 187361 w 2024886"/>
              <a:gd name="connsiteY0" fmla="*/ 198228 h 1892132"/>
              <a:gd name="connsiteX1" fmla="*/ 1518947 w 2024886"/>
              <a:gd name="connsiteY1" fmla="*/ 39215 h 1892132"/>
              <a:gd name="connsiteX2" fmla="*/ 1663173 w 2024886"/>
              <a:gd name="connsiteY2" fmla="*/ 0 h 1892132"/>
              <a:gd name="connsiteX3" fmla="*/ 2024886 w 2024886"/>
              <a:gd name="connsiteY3" fmla="*/ 165574 h 1892132"/>
              <a:gd name="connsiteX4" fmla="*/ 1666652 w 2024886"/>
              <a:gd name="connsiteY4" fmla="*/ 1469080 h 1892132"/>
              <a:gd name="connsiteX5" fmla="*/ 1694348 w 2024886"/>
              <a:gd name="connsiteY5" fmla="*/ 1804481 h 1892132"/>
              <a:gd name="connsiteX6" fmla="*/ 927350 w 2024886"/>
              <a:gd name="connsiteY6" fmla="*/ 1814209 h 1892132"/>
              <a:gd name="connsiteX7" fmla="*/ 296204 w 2024886"/>
              <a:gd name="connsiteY7" fmla="*/ 1892132 h 1892132"/>
              <a:gd name="connsiteX8" fmla="*/ 252353 w 2024886"/>
              <a:gd name="connsiteY8" fmla="*/ 1443938 h 1892132"/>
              <a:gd name="connsiteX9" fmla="*/ 7 w 2024886"/>
              <a:gd name="connsiteY9" fmla="*/ 499681 h 1892132"/>
              <a:gd name="connsiteX10" fmla="*/ 179090 w 2024886"/>
              <a:gd name="connsiteY10" fmla="*/ 499681 h 1892132"/>
              <a:gd name="connsiteX11" fmla="*/ 187361 w 2024886"/>
              <a:gd name="connsiteY11" fmla="*/ 198228 h 1892132"/>
              <a:gd name="connsiteX0" fmla="*/ 187361 w 2024886"/>
              <a:gd name="connsiteY0" fmla="*/ 201513 h 1895417"/>
              <a:gd name="connsiteX1" fmla="*/ 1518947 w 2024886"/>
              <a:gd name="connsiteY1" fmla="*/ 42500 h 1895417"/>
              <a:gd name="connsiteX2" fmla="*/ 1564619 w 2024886"/>
              <a:gd name="connsiteY2" fmla="*/ 0 h 1895417"/>
              <a:gd name="connsiteX3" fmla="*/ 2024886 w 2024886"/>
              <a:gd name="connsiteY3" fmla="*/ 168859 h 1895417"/>
              <a:gd name="connsiteX4" fmla="*/ 1666652 w 2024886"/>
              <a:gd name="connsiteY4" fmla="*/ 1472365 h 1895417"/>
              <a:gd name="connsiteX5" fmla="*/ 1694348 w 2024886"/>
              <a:gd name="connsiteY5" fmla="*/ 1807766 h 1895417"/>
              <a:gd name="connsiteX6" fmla="*/ 927350 w 2024886"/>
              <a:gd name="connsiteY6" fmla="*/ 1817494 h 1895417"/>
              <a:gd name="connsiteX7" fmla="*/ 296204 w 2024886"/>
              <a:gd name="connsiteY7" fmla="*/ 1895417 h 1895417"/>
              <a:gd name="connsiteX8" fmla="*/ 252353 w 2024886"/>
              <a:gd name="connsiteY8" fmla="*/ 1447223 h 1895417"/>
              <a:gd name="connsiteX9" fmla="*/ 7 w 2024886"/>
              <a:gd name="connsiteY9" fmla="*/ 502966 h 1895417"/>
              <a:gd name="connsiteX10" fmla="*/ 179090 w 2024886"/>
              <a:gd name="connsiteY10" fmla="*/ 502966 h 1895417"/>
              <a:gd name="connsiteX11" fmla="*/ 187361 w 2024886"/>
              <a:gd name="connsiteY11" fmla="*/ 201513 h 1895417"/>
              <a:gd name="connsiteX0" fmla="*/ 187361 w 2024886"/>
              <a:gd name="connsiteY0" fmla="*/ 201513 h 1895417"/>
              <a:gd name="connsiteX1" fmla="*/ 1518947 w 2024886"/>
              <a:gd name="connsiteY1" fmla="*/ 42500 h 1895417"/>
              <a:gd name="connsiteX2" fmla="*/ 1564619 w 2024886"/>
              <a:gd name="connsiteY2" fmla="*/ 0 h 1895417"/>
              <a:gd name="connsiteX3" fmla="*/ 2024886 w 2024886"/>
              <a:gd name="connsiteY3" fmla="*/ 168859 h 1895417"/>
              <a:gd name="connsiteX4" fmla="*/ 1666652 w 2024886"/>
              <a:gd name="connsiteY4" fmla="*/ 1472365 h 1895417"/>
              <a:gd name="connsiteX5" fmla="*/ 1694348 w 2024886"/>
              <a:gd name="connsiteY5" fmla="*/ 1807766 h 1895417"/>
              <a:gd name="connsiteX6" fmla="*/ 927350 w 2024886"/>
              <a:gd name="connsiteY6" fmla="*/ 1817494 h 1895417"/>
              <a:gd name="connsiteX7" fmla="*/ 296204 w 2024886"/>
              <a:gd name="connsiteY7" fmla="*/ 1895417 h 1895417"/>
              <a:gd name="connsiteX8" fmla="*/ 252353 w 2024886"/>
              <a:gd name="connsiteY8" fmla="*/ 1447223 h 1895417"/>
              <a:gd name="connsiteX9" fmla="*/ 7 w 2024886"/>
              <a:gd name="connsiteY9" fmla="*/ 502966 h 1895417"/>
              <a:gd name="connsiteX10" fmla="*/ 179090 w 2024886"/>
              <a:gd name="connsiteY10" fmla="*/ 502966 h 1895417"/>
              <a:gd name="connsiteX11" fmla="*/ 187361 w 2024886"/>
              <a:gd name="connsiteY11" fmla="*/ 201513 h 1895417"/>
              <a:gd name="connsiteX0" fmla="*/ 187361 w 2024886"/>
              <a:gd name="connsiteY0" fmla="*/ 201513 h 1895417"/>
              <a:gd name="connsiteX1" fmla="*/ 1413822 w 2024886"/>
              <a:gd name="connsiteY1" fmla="*/ 39215 h 1895417"/>
              <a:gd name="connsiteX2" fmla="*/ 1564619 w 2024886"/>
              <a:gd name="connsiteY2" fmla="*/ 0 h 1895417"/>
              <a:gd name="connsiteX3" fmla="*/ 2024886 w 2024886"/>
              <a:gd name="connsiteY3" fmla="*/ 168859 h 1895417"/>
              <a:gd name="connsiteX4" fmla="*/ 1666652 w 2024886"/>
              <a:gd name="connsiteY4" fmla="*/ 1472365 h 1895417"/>
              <a:gd name="connsiteX5" fmla="*/ 1694348 w 2024886"/>
              <a:gd name="connsiteY5" fmla="*/ 1807766 h 1895417"/>
              <a:gd name="connsiteX6" fmla="*/ 927350 w 2024886"/>
              <a:gd name="connsiteY6" fmla="*/ 1817494 h 1895417"/>
              <a:gd name="connsiteX7" fmla="*/ 296204 w 2024886"/>
              <a:gd name="connsiteY7" fmla="*/ 1895417 h 1895417"/>
              <a:gd name="connsiteX8" fmla="*/ 252353 w 2024886"/>
              <a:gd name="connsiteY8" fmla="*/ 1447223 h 1895417"/>
              <a:gd name="connsiteX9" fmla="*/ 7 w 2024886"/>
              <a:gd name="connsiteY9" fmla="*/ 502966 h 1895417"/>
              <a:gd name="connsiteX10" fmla="*/ 179090 w 2024886"/>
              <a:gd name="connsiteY10" fmla="*/ 502966 h 1895417"/>
              <a:gd name="connsiteX11" fmla="*/ 187361 w 2024886"/>
              <a:gd name="connsiteY11" fmla="*/ 201513 h 1895417"/>
              <a:gd name="connsiteX0" fmla="*/ 187361 w 2024886"/>
              <a:gd name="connsiteY0" fmla="*/ 201513 h 1895417"/>
              <a:gd name="connsiteX1" fmla="*/ 1413822 w 2024886"/>
              <a:gd name="connsiteY1" fmla="*/ 39215 h 1895417"/>
              <a:gd name="connsiteX2" fmla="*/ 1564619 w 2024886"/>
              <a:gd name="connsiteY2" fmla="*/ 0 h 1895417"/>
              <a:gd name="connsiteX3" fmla="*/ 2024886 w 2024886"/>
              <a:gd name="connsiteY3" fmla="*/ 168859 h 1895417"/>
              <a:gd name="connsiteX4" fmla="*/ 1666652 w 2024886"/>
              <a:gd name="connsiteY4" fmla="*/ 1472365 h 1895417"/>
              <a:gd name="connsiteX5" fmla="*/ 1694348 w 2024886"/>
              <a:gd name="connsiteY5" fmla="*/ 1807766 h 1895417"/>
              <a:gd name="connsiteX6" fmla="*/ 927350 w 2024886"/>
              <a:gd name="connsiteY6" fmla="*/ 1817494 h 1895417"/>
              <a:gd name="connsiteX7" fmla="*/ 296204 w 2024886"/>
              <a:gd name="connsiteY7" fmla="*/ 1895417 h 1895417"/>
              <a:gd name="connsiteX8" fmla="*/ 252353 w 2024886"/>
              <a:gd name="connsiteY8" fmla="*/ 1447223 h 1895417"/>
              <a:gd name="connsiteX9" fmla="*/ 7 w 2024886"/>
              <a:gd name="connsiteY9" fmla="*/ 502966 h 1895417"/>
              <a:gd name="connsiteX10" fmla="*/ 215227 w 2024886"/>
              <a:gd name="connsiteY10" fmla="*/ 453688 h 1895417"/>
              <a:gd name="connsiteX11" fmla="*/ 187361 w 2024886"/>
              <a:gd name="connsiteY11" fmla="*/ 201513 h 1895417"/>
              <a:gd name="connsiteX0" fmla="*/ 193932 w 2024886"/>
              <a:gd name="connsiteY0" fmla="*/ 300066 h 1895417"/>
              <a:gd name="connsiteX1" fmla="*/ 1413822 w 2024886"/>
              <a:gd name="connsiteY1" fmla="*/ 39215 h 1895417"/>
              <a:gd name="connsiteX2" fmla="*/ 1564619 w 2024886"/>
              <a:gd name="connsiteY2" fmla="*/ 0 h 1895417"/>
              <a:gd name="connsiteX3" fmla="*/ 2024886 w 2024886"/>
              <a:gd name="connsiteY3" fmla="*/ 168859 h 1895417"/>
              <a:gd name="connsiteX4" fmla="*/ 1666652 w 2024886"/>
              <a:gd name="connsiteY4" fmla="*/ 1472365 h 1895417"/>
              <a:gd name="connsiteX5" fmla="*/ 1694348 w 2024886"/>
              <a:gd name="connsiteY5" fmla="*/ 1807766 h 1895417"/>
              <a:gd name="connsiteX6" fmla="*/ 927350 w 2024886"/>
              <a:gd name="connsiteY6" fmla="*/ 1817494 h 1895417"/>
              <a:gd name="connsiteX7" fmla="*/ 296204 w 2024886"/>
              <a:gd name="connsiteY7" fmla="*/ 1895417 h 1895417"/>
              <a:gd name="connsiteX8" fmla="*/ 252353 w 2024886"/>
              <a:gd name="connsiteY8" fmla="*/ 1447223 h 1895417"/>
              <a:gd name="connsiteX9" fmla="*/ 7 w 2024886"/>
              <a:gd name="connsiteY9" fmla="*/ 502966 h 1895417"/>
              <a:gd name="connsiteX10" fmla="*/ 215227 w 2024886"/>
              <a:gd name="connsiteY10" fmla="*/ 453688 h 1895417"/>
              <a:gd name="connsiteX11" fmla="*/ 193932 w 2024886"/>
              <a:gd name="connsiteY11" fmla="*/ 300066 h 1895417"/>
              <a:gd name="connsiteX0" fmla="*/ 193932 w 2024886"/>
              <a:gd name="connsiteY0" fmla="*/ 300066 h 1895417"/>
              <a:gd name="connsiteX1" fmla="*/ 1413822 w 2024886"/>
              <a:gd name="connsiteY1" fmla="*/ 39215 h 1895417"/>
              <a:gd name="connsiteX2" fmla="*/ 1564619 w 2024886"/>
              <a:gd name="connsiteY2" fmla="*/ 0 h 1895417"/>
              <a:gd name="connsiteX3" fmla="*/ 2024886 w 2024886"/>
              <a:gd name="connsiteY3" fmla="*/ 168859 h 1895417"/>
              <a:gd name="connsiteX4" fmla="*/ 1666652 w 2024886"/>
              <a:gd name="connsiteY4" fmla="*/ 1472365 h 1895417"/>
              <a:gd name="connsiteX5" fmla="*/ 1694348 w 2024886"/>
              <a:gd name="connsiteY5" fmla="*/ 1807766 h 1895417"/>
              <a:gd name="connsiteX6" fmla="*/ 927350 w 2024886"/>
              <a:gd name="connsiteY6" fmla="*/ 1817494 h 1895417"/>
              <a:gd name="connsiteX7" fmla="*/ 296204 w 2024886"/>
              <a:gd name="connsiteY7" fmla="*/ 1895417 h 1895417"/>
              <a:gd name="connsiteX8" fmla="*/ 252353 w 2024886"/>
              <a:gd name="connsiteY8" fmla="*/ 1447223 h 1895417"/>
              <a:gd name="connsiteX9" fmla="*/ 7 w 2024886"/>
              <a:gd name="connsiteY9" fmla="*/ 502966 h 1895417"/>
              <a:gd name="connsiteX10" fmla="*/ 215227 w 2024886"/>
              <a:gd name="connsiteY10" fmla="*/ 453688 h 1895417"/>
              <a:gd name="connsiteX11" fmla="*/ 193932 w 2024886"/>
              <a:gd name="connsiteY11" fmla="*/ 300066 h 1895417"/>
              <a:gd name="connsiteX0" fmla="*/ 203786 w 2034740"/>
              <a:gd name="connsiteY0" fmla="*/ 300066 h 1895417"/>
              <a:gd name="connsiteX1" fmla="*/ 1423676 w 2034740"/>
              <a:gd name="connsiteY1" fmla="*/ 39215 h 1895417"/>
              <a:gd name="connsiteX2" fmla="*/ 1574473 w 2034740"/>
              <a:gd name="connsiteY2" fmla="*/ 0 h 1895417"/>
              <a:gd name="connsiteX3" fmla="*/ 2034740 w 2034740"/>
              <a:gd name="connsiteY3" fmla="*/ 168859 h 1895417"/>
              <a:gd name="connsiteX4" fmla="*/ 1676506 w 2034740"/>
              <a:gd name="connsiteY4" fmla="*/ 1472365 h 1895417"/>
              <a:gd name="connsiteX5" fmla="*/ 1704202 w 2034740"/>
              <a:gd name="connsiteY5" fmla="*/ 1807766 h 1895417"/>
              <a:gd name="connsiteX6" fmla="*/ 937204 w 2034740"/>
              <a:gd name="connsiteY6" fmla="*/ 1817494 h 1895417"/>
              <a:gd name="connsiteX7" fmla="*/ 306058 w 2034740"/>
              <a:gd name="connsiteY7" fmla="*/ 1895417 h 1895417"/>
              <a:gd name="connsiteX8" fmla="*/ 262207 w 2034740"/>
              <a:gd name="connsiteY8" fmla="*/ 1447223 h 1895417"/>
              <a:gd name="connsiteX9" fmla="*/ 6 w 2034740"/>
              <a:gd name="connsiteY9" fmla="*/ 476685 h 1895417"/>
              <a:gd name="connsiteX10" fmla="*/ 225081 w 2034740"/>
              <a:gd name="connsiteY10" fmla="*/ 453688 h 1895417"/>
              <a:gd name="connsiteX11" fmla="*/ 203786 w 2034740"/>
              <a:gd name="connsiteY11" fmla="*/ 300066 h 1895417"/>
              <a:gd name="connsiteX0" fmla="*/ 203786 w 2034740"/>
              <a:gd name="connsiteY0" fmla="*/ 300066 h 1895417"/>
              <a:gd name="connsiteX1" fmla="*/ 1423676 w 2034740"/>
              <a:gd name="connsiteY1" fmla="*/ 39215 h 1895417"/>
              <a:gd name="connsiteX2" fmla="*/ 1574473 w 2034740"/>
              <a:gd name="connsiteY2" fmla="*/ 0 h 1895417"/>
              <a:gd name="connsiteX3" fmla="*/ 2034740 w 2034740"/>
              <a:gd name="connsiteY3" fmla="*/ 168859 h 1895417"/>
              <a:gd name="connsiteX4" fmla="*/ 1676506 w 2034740"/>
              <a:gd name="connsiteY4" fmla="*/ 1472365 h 1895417"/>
              <a:gd name="connsiteX5" fmla="*/ 1704202 w 2034740"/>
              <a:gd name="connsiteY5" fmla="*/ 1807766 h 1895417"/>
              <a:gd name="connsiteX6" fmla="*/ 937204 w 2034740"/>
              <a:gd name="connsiteY6" fmla="*/ 1817494 h 1895417"/>
              <a:gd name="connsiteX7" fmla="*/ 306058 w 2034740"/>
              <a:gd name="connsiteY7" fmla="*/ 1895417 h 1895417"/>
              <a:gd name="connsiteX8" fmla="*/ 262207 w 2034740"/>
              <a:gd name="connsiteY8" fmla="*/ 1447223 h 1895417"/>
              <a:gd name="connsiteX9" fmla="*/ 6 w 2034740"/>
              <a:gd name="connsiteY9" fmla="*/ 476685 h 1895417"/>
              <a:gd name="connsiteX10" fmla="*/ 225081 w 2034740"/>
              <a:gd name="connsiteY10" fmla="*/ 453688 h 1895417"/>
              <a:gd name="connsiteX11" fmla="*/ 203786 w 2034740"/>
              <a:gd name="connsiteY11" fmla="*/ 300066 h 1895417"/>
              <a:gd name="connsiteX0" fmla="*/ 200501 w 2034740"/>
              <a:gd name="connsiteY0" fmla="*/ 201513 h 1895417"/>
              <a:gd name="connsiteX1" fmla="*/ 1423676 w 2034740"/>
              <a:gd name="connsiteY1" fmla="*/ 39215 h 1895417"/>
              <a:gd name="connsiteX2" fmla="*/ 1574473 w 2034740"/>
              <a:gd name="connsiteY2" fmla="*/ 0 h 1895417"/>
              <a:gd name="connsiteX3" fmla="*/ 2034740 w 2034740"/>
              <a:gd name="connsiteY3" fmla="*/ 168859 h 1895417"/>
              <a:gd name="connsiteX4" fmla="*/ 1676506 w 2034740"/>
              <a:gd name="connsiteY4" fmla="*/ 1472365 h 1895417"/>
              <a:gd name="connsiteX5" fmla="*/ 1704202 w 2034740"/>
              <a:gd name="connsiteY5" fmla="*/ 1807766 h 1895417"/>
              <a:gd name="connsiteX6" fmla="*/ 937204 w 2034740"/>
              <a:gd name="connsiteY6" fmla="*/ 1817494 h 1895417"/>
              <a:gd name="connsiteX7" fmla="*/ 306058 w 2034740"/>
              <a:gd name="connsiteY7" fmla="*/ 1895417 h 1895417"/>
              <a:gd name="connsiteX8" fmla="*/ 262207 w 2034740"/>
              <a:gd name="connsiteY8" fmla="*/ 1447223 h 1895417"/>
              <a:gd name="connsiteX9" fmla="*/ 6 w 2034740"/>
              <a:gd name="connsiteY9" fmla="*/ 476685 h 1895417"/>
              <a:gd name="connsiteX10" fmla="*/ 225081 w 2034740"/>
              <a:gd name="connsiteY10" fmla="*/ 453688 h 1895417"/>
              <a:gd name="connsiteX11" fmla="*/ 200501 w 2034740"/>
              <a:gd name="connsiteY11" fmla="*/ 201513 h 1895417"/>
              <a:gd name="connsiteX0" fmla="*/ 200501 w 2034740"/>
              <a:gd name="connsiteY0" fmla="*/ 201513 h 1895417"/>
              <a:gd name="connsiteX1" fmla="*/ 1423676 w 2034740"/>
              <a:gd name="connsiteY1" fmla="*/ 39215 h 1895417"/>
              <a:gd name="connsiteX2" fmla="*/ 1574473 w 2034740"/>
              <a:gd name="connsiteY2" fmla="*/ 0 h 1895417"/>
              <a:gd name="connsiteX3" fmla="*/ 2034740 w 2034740"/>
              <a:gd name="connsiteY3" fmla="*/ 168859 h 1895417"/>
              <a:gd name="connsiteX4" fmla="*/ 1676506 w 2034740"/>
              <a:gd name="connsiteY4" fmla="*/ 1472365 h 1895417"/>
              <a:gd name="connsiteX5" fmla="*/ 1704202 w 2034740"/>
              <a:gd name="connsiteY5" fmla="*/ 1807766 h 1895417"/>
              <a:gd name="connsiteX6" fmla="*/ 937204 w 2034740"/>
              <a:gd name="connsiteY6" fmla="*/ 1817494 h 1895417"/>
              <a:gd name="connsiteX7" fmla="*/ 306058 w 2034740"/>
              <a:gd name="connsiteY7" fmla="*/ 1895417 h 1895417"/>
              <a:gd name="connsiteX8" fmla="*/ 262207 w 2034740"/>
              <a:gd name="connsiteY8" fmla="*/ 1447223 h 1895417"/>
              <a:gd name="connsiteX9" fmla="*/ 6 w 2034740"/>
              <a:gd name="connsiteY9" fmla="*/ 476685 h 1895417"/>
              <a:gd name="connsiteX10" fmla="*/ 225081 w 2034740"/>
              <a:gd name="connsiteY10" fmla="*/ 453688 h 1895417"/>
              <a:gd name="connsiteX11" fmla="*/ 200501 w 2034740"/>
              <a:gd name="connsiteY11" fmla="*/ 201513 h 1895417"/>
              <a:gd name="connsiteX0" fmla="*/ 205611 w 2039850"/>
              <a:gd name="connsiteY0" fmla="*/ 201513 h 1895417"/>
              <a:gd name="connsiteX1" fmla="*/ 1428786 w 2039850"/>
              <a:gd name="connsiteY1" fmla="*/ 39215 h 1895417"/>
              <a:gd name="connsiteX2" fmla="*/ 1579583 w 2039850"/>
              <a:gd name="connsiteY2" fmla="*/ 0 h 1895417"/>
              <a:gd name="connsiteX3" fmla="*/ 2039850 w 2039850"/>
              <a:gd name="connsiteY3" fmla="*/ 168859 h 1895417"/>
              <a:gd name="connsiteX4" fmla="*/ 1681616 w 2039850"/>
              <a:gd name="connsiteY4" fmla="*/ 1472365 h 1895417"/>
              <a:gd name="connsiteX5" fmla="*/ 1709312 w 2039850"/>
              <a:gd name="connsiteY5" fmla="*/ 1807766 h 1895417"/>
              <a:gd name="connsiteX6" fmla="*/ 942314 w 2039850"/>
              <a:gd name="connsiteY6" fmla="*/ 1817494 h 1895417"/>
              <a:gd name="connsiteX7" fmla="*/ 311168 w 2039850"/>
              <a:gd name="connsiteY7" fmla="*/ 1895417 h 1895417"/>
              <a:gd name="connsiteX8" fmla="*/ 267317 w 2039850"/>
              <a:gd name="connsiteY8" fmla="*/ 1447223 h 1895417"/>
              <a:gd name="connsiteX9" fmla="*/ 88523 w 2039850"/>
              <a:gd name="connsiteY9" fmla="*/ 827322 h 1895417"/>
              <a:gd name="connsiteX10" fmla="*/ 5116 w 2039850"/>
              <a:gd name="connsiteY10" fmla="*/ 476685 h 1895417"/>
              <a:gd name="connsiteX11" fmla="*/ 230191 w 2039850"/>
              <a:gd name="connsiteY11" fmla="*/ 453688 h 1895417"/>
              <a:gd name="connsiteX12" fmla="*/ 205611 w 2039850"/>
              <a:gd name="connsiteY12" fmla="*/ 201513 h 1895417"/>
              <a:gd name="connsiteX0" fmla="*/ 207850 w 2042089"/>
              <a:gd name="connsiteY0" fmla="*/ 201513 h 1895417"/>
              <a:gd name="connsiteX1" fmla="*/ 1431025 w 2042089"/>
              <a:gd name="connsiteY1" fmla="*/ 39215 h 1895417"/>
              <a:gd name="connsiteX2" fmla="*/ 1581822 w 2042089"/>
              <a:gd name="connsiteY2" fmla="*/ 0 h 1895417"/>
              <a:gd name="connsiteX3" fmla="*/ 2042089 w 2042089"/>
              <a:gd name="connsiteY3" fmla="*/ 168859 h 1895417"/>
              <a:gd name="connsiteX4" fmla="*/ 1683855 w 2042089"/>
              <a:gd name="connsiteY4" fmla="*/ 1472365 h 1895417"/>
              <a:gd name="connsiteX5" fmla="*/ 1711551 w 2042089"/>
              <a:gd name="connsiteY5" fmla="*/ 1807766 h 1895417"/>
              <a:gd name="connsiteX6" fmla="*/ 944553 w 2042089"/>
              <a:gd name="connsiteY6" fmla="*/ 1817494 h 1895417"/>
              <a:gd name="connsiteX7" fmla="*/ 313407 w 2042089"/>
              <a:gd name="connsiteY7" fmla="*/ 1895417 h 1895417"/>
              <a:gd name="connsiteX8" fmla="*/ 269556 w 2042089"/>
              <a:gd name="connsiteY8" fmla="*/ 1447223 h 1895417"/>
              <a:gd name="connsiteX9" fmla="*/ 64481 w 2042089"/>
              <a:gd name="connsiteY9" fmla="*/ 945587 h 1895417"/>
              <a:gd name="connsiteX10" fmla="*/ 7355 w 2042089"/>
              <a:gd name="connsiteY10" fmla="*/ 476685 h 1895417"/>
              <a:gd name="connsiteX11" fmla="*/ 232430 w 2042089"/>
              <a:gd name="connsiteY11" fmla="*/ 453688 h 1895417"/>
              <a:gd name="connsiteX12" fmla="*/ 207850 w 2042089"/>
              <a:gd name="connsiteY12" fmla="*/ 201513 h 1895417"/>
              <a:gd name="connsiteX0" fmla="*/ 200495 w 2034734"/>
              <a:gd name="connsiteY0" fmla="*/ 201513 h 1895417"/>
              <a:gd name="connsiteX1" fmla="*/ 1423670 w 2034734"/>
              <a:gd name="connsiteY1" fmla="*/ 39215 h 1895417"/>
              <a:gd name="connsiteX2" fmla="*/ 1574467 w 2034734"/>
              <a:gd name="connsiteY2" fmla="*/ 0 h 1895417"/>
              <a:gd name="connsiteX3" fmla="*/ 2034734 w 2034734"/>
              <a:gd name="connsiteY3" fmla="*/ 168859 h 1895417"/>
              <a:gd name="connsiteX4" fmla="*/ 1676500 w 2034734"/>
              <a:gd name="connsiteY4" fmla="*/ 1472365 h 1895417"/>
              <a:gd name="connsiteX5" fmla="*/ 1704196 w 2034734"/>
              <a:gd name="connsiteY5" fmla="*/ 1807766 h 1895417"/>
              <a:gd name="connsiteX6" fmla="*/ 937198 w 2034734"/>
              <a:gd name="connsiteY6" fmla="*/ 1817494 h 1895417"/>
              <a:gd name="connsiteX7" fmla="*/ 306052 w 2034734"/>
              <a:gd name="connsiteY7" fmla="*/ 1895417 h 1895417"/>
              <a:gd name="connsiteX8" fmla="*/ 262201 w 2034734"/>
              <a:gd name="connsiteY8" fmla="*/ 1447223 h 1895417"/>
              <a:gd name="connsiteX9" fmla="*/ 57126 w 2034734"/>
              <a:gd name="connsiteY9" fmla="*/ 945587 h 1895417"/>
              <a:gd name="connsiteX10" fmla="*/ 0 w 2034734"/>
              <a:gd name="connsiteY10" fmla="*/ 476685 h 1895417"/>
              <a:gd name="connsiteX11" fmla="*/ 225075 w 2034734"/>
              <a:gd name="connsiteY11" fmla="*/ 453688 h 1895417"/>
              <a:gd name="connsiteX12" fmla="*/ 200495 w 2034734"/>
              <a:gd name="connsiteY12" fmla="*/ 201513 h 1895417"/>
              <a:gd name="connsiteX0" fmla="*/ 200495 w 2034734"/>
              <a:gd name="connsiteY0" fmla="*/ 201513 h 1895417"/>
              <a:gd name="connsiteX1" fmla="*/ 1423670 w 2034734"/>
              <a:gd name="connsiteY1" fmla="*/ 39215 h 1895417"/>
              <a:gd name="connsiteX2" fmla="*/ 1574467 w 2034734"/>
              <a:gd name="connsiteY2" fmla="*/ 0 h 1895417"/>
              <a:gd name="connsiteX3" fmla="*/ 2034734 w 2034734"/>
              <a:gd name="connsiteY3" fmla="*/ 168859 h 1895417"/>
              <a:gd name="connsiteX4" fmla="*/ 1676500 w 2034734"/>
              <a:gd name="connsiteY4" fmla="*/ 1472365 h 1895417"/>
              <a:gd name="connsiteX5" fmla="*/ 1704196 w 2034734"/>
              <a:gd name="connsiteY5" fmla="*/ 1807766 h 1895417"/>
              <a:gd name="connsiteX6" fmla="*/ 937198 w 2034734"/>
              <a:gd name="connsiteY6" fmla="*/ 1817494 h 1895417"/>
              <a:gd name="connsiteX7" fmla="*/ 306052 w 2034734"/>
              <a:gd name="connsiteY7" fmla="*/ 1895417 h 1895417"/>
              <a:gd name="connsiteX8" fmla="*/ 262201 w 2034734"/>
              <a:gd name="connsiteY8" fmla="*/ 1447223 h 1895417"/>
              <a:gd name="connsiteX9" fmla="*/ 70266 w 2034734"/>
              <a:gd name="connsiteY9" fmla="*/ 945587 h 1895417"/>
              <a:gd name="connsiteX10" fmla="*/ 0 w 2034734"/>
              <a:gd name="connsiteY10" fmla="*/ 476685 h 1895417"/>
              <a:gd name="connsiteX11" fmla="*/ 225075 w 2034734"/>
              <a:gd name="connsiteY11" fmla="*/ 453688 h 1895417"/>
              <a:gd name="connsiteX12" fmla="*/ 200495 w 2034734"/>
              <a:gd name="connsiteY12" fmla="*/ 201513 h 1895417"/>
              <a:gd name="connsiteX0" fmla="*/ 200495 w 2034734"/>
              <a:gd name="connsiteY0" fmla="*/ 201513 h 1895417"/>
              <a:gd name="connsiteX1" fmla="*/ 1423670 w 2034734"/>
              <a:gd name="connsiteY1" fmla="*/ 39215 h 1895417"/>
              <a:gd name="connsiteX2" fmla="*/ 1574467 w 2034734"/>
              <a:gd name="connsiteY2" fmla="*/ 0 h 1895417"/>
              <a:gd name="connsiteX3" fmla="*/ 2034734 w 2034734"/>
              <a:gd name="connsiteY3" fmla="*/ 168859 h 1895417"/>
              <a:gd name="connsiteX4" fmla="*/ 1676500 w 2034734"/>
              <a:gd name="connsiteY4" fmla="*/ 1472365 h 1895417"/>
              <a:gd name="connsiteX5" fmla="*/ 1704196 w 2034734"/>
              <a:gd name="connsiteY5" fmla="*/ 1807766 h 1895417"/>
              <a:gd name="connsiteX6" fmla="*/ 937198 w 2034734"/>
              <a:gd name="connsiteY6" fmla="*/ 1817494 h 1895417"/>
              <a:gd name="connsiteX7" fmla="*/ 306052 w 2034734"/>
              <a:gd name="connsiteY7" fmla="*/ 1895417 h 1895417"/>
              <a:gd name="connsiteX8" fmla="*/ 262201 w 2034734"/>
              <a:gd name="connsiteY8" fmla="*/ 1447223 h 1895417"/>
              <a:gd name="connsiteX9" fmla="*/ 70266 w 2034734"/>
              <a:gd name="connsiteY9" fmla="*/ 945587 h 1895417"/>
              <a:gd name="connsiteX10" fmla="*/ 0 w 2034734"/>
              <a:gd name="connsiteY10" fmla="*/ 476685 h 1895417"/>
              <a:gd name="connsiteX11" fmla="*/ 225075 w 2034734"/>
              <a:gd name="connsiteY11" fmla="*/ 453688 h 1895417"/>
              <a:gd name="connsiteX12" fmla="*/ 200495 w 2034734"/>
              <a:gd name="connsiteY12" fmla="*/ 201513 h 1895417"/>
              <a:gd name="connsiteX0" fmla="*/ 200495 w 2034734"/>
              <a:gd name="connsiteY0" fmla="*/ 201513 h 1895417"/>
              <a:gd name="connsiteX1" fmla="*/ 1423670 w 2034734"/>
              <a:gd name="connsiteY1" fmla="*/ 39215 h 1895417"/>
              <a:gd name="connsiteX2" fmla="*/ 1574467 w 2034734"/>
              <a:gd name="connsiteY2" fmla="*/ 0 h 1895417"/>
              <a:gd name="connsiteX3" fmla="*/ 2034734 w 2034734"/>
              <a:gd name="connsiteY3" fmla="*/ 168859 h 1895417"/>
              <a:gd name="connsiteX4" fmla="*/ 1676500 w 2034734"/>
              <a:gd name="connsiteY4" fmla="*/ 1472365 h 1895417"/>
              <a:gd name="connsiteX5" fmla="*/ 1704196 w 2034734"/>
              <a:gd name="connsiteY5" fmla="*/ 1807766 h 1895417"/>
              <a:gd name="connsiteX6" fmla="*/ 937198 w 2034734"/>
              <a:gd name="connsiteY6" fmla="*/ 1817494 h 1895417"/>
              <a:gd name="connsiteX7" fmla="*/ 306052 w 2034734"/>
              <a:gd name="connsiteY7" fmla="*/ 1895417 h 1895417"/>
              <a:gd name="connsiteX8" fmla="*/ 278627 w 2034734"/>
              <a:gd name="connsiteY8" fmla="*/ 1532637 h 1895417"/>
              <a:gd name="connsiteX9" fmla="*/ 70266 w 2034734"/>
              <a:gd name="connsiteY9" fmla="*/ 945587 h 1895417"/>
              <a:gd name="connsiteX10" fmla="*/ 0 w 2034734"/>
              <a:gd name="connsiteY10" fmla="*/ 476685 h 1895417"/>
              <a:gd name="connsiteX11" fmla="*/ 225075 w 2034734"/>
              <a:gd name="connsiteY11" fmla="*/ 453688 h 1895417"/>
              <a:gd name="connsiteX12" fmla="*/ 200495 w 2034734"/>
              <a:gd name="connsiteY12" fmla="*/ 201513 h 1895417"/>
              <a:gd name="connsiteX0" fmla="*/ 200495 w 2034734"/>
              <a:gd name="connsiteY0" fmla="*/ 201513 h 1895417"/>
              <a:gd name="connsiteX1" fmla="*/ 1423670 w 2034734"/>
              <a:gd name="connsiteY1" fmla="*/ 39215 h 1895417"/>
              <a:gd name="connsiteX2" fmla="*/ 1574467 w 2034734"/>
              <a:gd name="connsiteY2" fmla="*/ 0 h 1895417"/>
              <a:gd name="connsiteX3" fmla="*/ 2034734 w 2034734"/>
              <a:gd name="connsiteY3" fmla="*/ 168859 h 1895417"/>
              <a:gd name="connsiteX4" fmla="*/ 1676500 w 2034734"/>
              <a:gd name="connsiteY4" fmla="*/ 1472365 h 1895417"/>
              <a:gd name="connsiteX5" fmla="*/ 1704196 w 2034734"/>
              <a:gd name="connsiteY5" fmla="*/ 1807766 h 1895417"/>
              <a:gd name="connsiteX6" fmla="*/ 937198 w 2034734"/>
              <a:gd name="connsiteY6" fmla="*/ 1817494 h 1895417"/>
              <a:gd name="connsiteX7" fmla="*/ 306052 w 2034734"/>
              <a:gd name="connsiteY7" fmla="*/ 1895417 h 1895417"/>
              <a:gd name="connsiteX8" fmla="*/ 278627 w 2034734"/>
              <a:gd name="connsiteY8" fmla="*/ 1532637 h 1895417"/>
              <a:gd name="connsiteX9" fmla="*/ 70266 w 2034734"/>
              <a:gd name="connsiteY9" fmla="*/ 945587 h 1895417"/>
              <a:gd name="connsiteX10" fmla="*/ 0 w 2034734"/>
              <a:gd name="connsiteY10" fmla="*/ 476685 h 1895417"/>
              <a:gd name="connsiteX11" fmla="*/ 225075 w 2034734"/>
              <a:gd name="connsiteY11" fmla="*/ 453688 h 1895417"/>
              <a:gd name="connsiteX12" fmla="*/ 200495 w 2034734"/>
              <a:gd name="connsiteY12" fmla="*/ 201513 h 1895417"/>
              <a:gd name="connsiteX0" fmla="*/ 200495 w 2034734"/>
              <a:gd name="connsiteY0" fmla="*/ 201513 h 1911842"/>
              <a:gd name="connsiteX1" fmla="*/ 1423670 w 2034734"/>
              <a:gd name="connsiteY1" fmla="*/ 39215 h 1911842"/>
              <a:gd name="connsiteX2" fmla="*/ 1574467 w 2034734"/>
              <a:gd name="connsiteY2" fmla="*/ 0 h 1911842"/>
              <a:gd name="connsiteX3" fmla="*/ 2034734 w 2034734"/>
              <a:gd name="connsiteY3" fmla="*/ 168859 h 1911842"/>
              <a:gd name="connsiteX4" fmla="*/ 1676500 w 2034734"/>
              <a:gd name="connsiteY4" fmla="*/ 1472365 h 1911842"/>
              <a:gd name="connsiteX5" fmla="*/ 1704196 w 2034734"/>
              <a:gd name="connsiteY5" fmla="*/ 1807766 h 1911842"/>
              <a:gd name="connsiteX6" fmla="*/ 937198 w 2034734"/>
              <a:gd name="connsiteY6" fmla="*/ 1817494 h 1911842"/>
              <a:gd name="connsiteX7" fmla="*/ 329048 w 2034734"/>
              <a:gd name="connsiteY7" fmla="*/ 1911842 h 1911842"/>
              <a:gd name="connsiteX8" fmla="*/ 278627 w 2034734"/>
              <a:gd name="connsiteY8" fmla="*/ 1532637 h 1911842"/>
              <a:gd name="connsiteX9" fmla="*/ 70266 w 2034734"/>
              <a:gd name="connsiteY9" fmla="*/ 945587 h 1911842"/>
              <a:gd name="connsiteX10" fmla="*/ 0 w 2034734"/>
              <a:gd name="connsiteY10" fmla="*/ 476685 h 1911842"/>
              <a:gd name="connsiteX11" fmla="*/ 225075 w 2034734"/>
              <a:gd name="connsiteY11" fmla="*/ 453688 h 1911842"/>
              <a:gd name="connsiteX12" fmla="*/ 200495 w 2034734"/>
              <a:gd name="connsiteY12" fmla="*/ 201513 h 1911842"/>
              <a:gd name="connsiteX0" fmla="*/ 200495 w 2034734"/>
              <a:gd name="connsiteY0" fmla="*/ 201513 h 1911842"/>
              <a:gd name="connsiteX1" fmla="*/ 1423670 w 2034734"/>
              <a:gd name="connsiteY1" fmla="*/ 39215 h 1911842"/>
              <a:gd name="connsiteX2" fmla="*/ 1574467 w 2034734"/>
              <a:gd name="connsiteY2" fmla="*/ 0 h 1911842"/>
              <a:gd name="connsiteX3" fmla="*/ 2034734 w 2034734"/>
              <a:gd name="connsiteY3" fmla="*/ 168859 h 1911842"/>
              <a:gd name="connsiteX4" fmla="*/ 1676500 w 2034734"/>
              <a:gd name="connsiteY4" fmla="*/ 1472365 h 1911842"/>
              <a:gd name="connsiteX5" fmla="*/ 1704196 w 2034734"/>
              <a:gd name="connsiteY5" fmla="*/ 1807766 h 1911842"/>
              <a:gd name="connsiteX6" fmla="*/ 937198 w 2034734"/>
              <a:gd name="connsiteY6" fmla="*/ 1817494 h 1911842"/>
              <a:gd name="connsiteX7" fmla="*/ 329048 w 2034734"/>
              <a:gd name="connsiteY7" fmla="*/ 1911842 h 1911842"/>
              <a:gd name="connsiteX8" fmla="*/ 278627 w 2034734"/>
              <a:gd name="connsiteY8" fmla="*/ 1532637 h 1911842"/>
              <a:gd name="connsiteX9" fmla="*/ 70266 w 2034734"/>
              <a:gd name="connsiteY9" fmla="*/ 945587 h 1911842"/>
              <a:gd name="connsiteX10" fmla="*/ 0 w 2034734"/>
              <a:gd name="connsiteY10" fmla="*/ 476685 h 1911842"/>
              <a:gd name="connsiteX11" fmla="*/ 225075 w 2034734"/>
              <a:gd name="connsiteY11" fmla="*/ 453688 h 1911842"/>
              <a:gd name="connsiteX12" fmla="*/ 200495 w 2034734"/>
              <a:gd name="connsiteY12" fmla="*/ 201513 h 1911842"/>
              <a:gd name="connsiteX0" fmla="*/ 130633 w 1964872"/>
              <a:gd name="connsiteY0" fmla="*/ 201513 h 1911842"/>
              <a:gd name="connsiteX1" fmla="*/ 1353808 w 1964872"/>
              <a:gd name="connsiteY1" fmla="*/ 39215 h 1911842"/>
              <a:gd name="connsiteX2" fmla="*/ 1504605 w 1964872"/>
              <a:gd name="connsiteY2" fmla="*/ 0 h 1911842"/>
              <a:gd name="connsiteX3" fmla="*/ 1964872 w 1964872"/>
              <a:gd name="connsiteY3" fmla="*/ 168859 h 1911842"/>
              <a:gd name="connsiteX4" fmla="*/ 1606638 w 1964872"/>
              <a:gd name="connsiteY4" fmla="*/ 1472365 h 1911842"/>
              <a:gd name="connsiteX5" fmla="*/ 1634334 w 1964872"/>
              <a:gd name="connsiteY5" fmla="*/ 1807766 h 1911842"/>
              <a:gd name="connsiteX6" fmla="*/ 867336 w 1964872"/>
              <a:gd name="connsiteY6" fmla="*/ 1817494 h 1911842"/>
              <a:gd name="connsiteX7" fmla="*/ 259186 w 1964872"/>
              <a:gd name="connsiteY7" fmla="*/ 1911842 h 1911842"/>
              <a:gd name="connsiteX8" fmla="*/ 208765 w 1964872"/>
              <a:gd name="connsiteY8" fmla="*/ 1532637 h 1911842"/>
              <a:gd name="connsiteX9" fmla="*/ 404 w 1964872"/>
              <a:gd name="connsiteY9" fmla="*/ 945587 h 1911842"/>
              <a:gd name="connsiteX10" fmla="*/ 155213 w 1964872"/>
              <a:gd name="connsiteY10" fmla="*/ 453688 h 1911842"/>
              <a:gd name="connsiteX11" fmla="*/ 130633 w 1964872"/>
              <a:gd name="connsiteY11" fmla="*/ 201513 h 1911842"/>
              <a:gd name="connsiteX0" fmla="*/ 155541 w 1989780"/>
              <a:gd name="connsiteY0" fmla="*/ 201513 h 1911842"/>
              <a:gd name="connsiteX1" fmla="*/ 1378716 w 1989780"/>
              <a:gd name="connsiteY1" fmla="*/ 39215 h 1911842"/>
              <a:gd name="connsiteX2" fmla="*/ 1529513 w 1989780"/>
              <a:gd name="connsiteY2" fmla="*/ 0 h 1911842"/>
              <a:gd name="connsiteX3" fmla="*/ 1989780 w 1989780"/>
              <a:gd name="connsiteY3" fmla="*/ 168859 h 1911842"/>
              <a:gd name="connsiteX4" fmla="*/ 1631546 w 1989780"/>
              <a:gd name="connsiteY4" fmla="*/ 1472365 h 1911842"/>
              <a:gd name="connsiteX5" fmla="*/ 1659242 w 1989780"/>
              <a:gd name="connsiteY5" fmla="*/ 1807766 h 1911842"/>
              <a:gd name="connsiteX6" fmla="*/ 892244 w 1989780"/>
              <a:gd name="connsiteY6" fmla="*/ 1817494 h 1911842"/>
              <a:gd name="connsiteX7" fmla="*/ 284094 w 1989780"/>
              <a:gd name="connsiteY7" fmla="*/ 1911842 h 1911842"/>
              <a:gd name="connsiteX8" fmla="*/ 233673 w 1989780"/>
              <a:gd name="connsiteY8" fmla="*/ 1532637 h 1911842"/>
              <a:gd name="connsiteX9" fmla="*/ 25312 w 1989780"/>
              <a:gd name="connsiteY9" fmla="*/ 945587 h 1911842"/>
              <a:gd name="connsiteX10" fmla="*/ 155541 w 1989780"/>
              <a:gd name="connsiteY10" fmla="*/ 201513 h 1911842"/>
              <a:gd name="connsiteX0" fmla="*/ 71804 w 1906043"/>
              <a:gd name="connsiteY0" fmla="*/ 201513 h 1911842"/>
              <a:gd name="connsiteX1" fmla="*/ 1294979 w 1906043"/>
              <a:gd name="connsiteY1" fmla="*/ 39215 h 1911842"/>
              <a:gd name="connsiteX2" fmla="*/ 1445776 w 1906043"/>
              <a:gd name="connsiteY2" fmla="*/ 0 h 1911842"/>
              <a:gd name="connsiteX3" fmla="*/ 1906043 w 1906043"/>
              <a:gd name="connsiteY3" fmla="*/ 168859 h 1911842"/>
              <a:gd name="connsiteX4" fmla="*/ 1547809 w 1906043"/>
              <a:gd name="connsiteY4" fmla="*/ 1472365 h 1911842"/>
              <a:gd name="connsiteX5" fmla="*/ 1575505 w 1906043"/>
              <a:gd name="connsiteY5" fmla="*/ 1807766 h 1911842"/>
              <a:gd name="connsiteX6" fmla="*/ 808507 w 1906043"/>
              <a:gd name="connsiteY6" fmla="*/ 1817494 h 1911842"/>
              <a:gd name="connsiteX7" fmla="*/ 200357 w 1906043"/>
              <a:gd name="connsiteY7" fmla="*/ 1911842 h 1911842"/>
              <a:gd name="connsiteX8" fmla="*/ 149936 w 1906043"/>
              <a:gd name="connsiteY8" fmla="*/ 1532637 h 1911842"/>
              <a:gd name="connsiteX9" fmla="*/ 71804 w 1906043"/>
              <a:gd name="connsiteY9" fmla="*/ 201513 h 1911842"/>
              <a:gd name="connsiteX0" fmla="*/ 75894 w 1910133"/>
              <a:gd name="connsiteY0" fmla="*/ 201513 h 1911842"/>
              <a:gd name="connsiteX1" fmla="*/ 1299069 w 1910133"/>
              <a:gd name="connsiteY1" fmla="*/ 39215 h 1911842"/>
              <a:gd name="connsiteX2" fmla="*/ 1449866 w 1910133"/>
              <a:gd name="connsiteY2" fmla="*/ 0 h 1911842"/>
              <a:gd name="connsiteX3" fmla="*/ 1910133 w 1910133"/>
              <a:gd name="connsiteY3" fmla="*/ 168859 h 1911842"/>
              <a:gd name="connsiteX4" fmla="*/ 1551899 w 1910133"/>
              <a:gd name="connsiteY4" fmla="*/ 1472365 h 1911842"/>
              <a:gd name="connsiteX5" fmla="*/ 1579595 w 1910133"/>
              <a:gd name="connsiteY5" fmla="*/ 1807766 h 1911842"/>
              <a:gd name="connsiteX6" fmla="*/ 812597 w 1910133"/>
              <a:gd name="connsiteY6" fmla="*/ 1817494 h 1911842"/>
              <a:gd name="connsiteX7" fmla="*/ 204447 w 1910133"/>
              <a:gd name="connsiteY7" fmla="*/ 1911842 h 1911842"/>
              <a:gd name="connsiteX8" fmla="*/ 75894 w 1910133"/>
              <a:gd name="connsiteY8" fmla="*/ 201513 h 1911842"/>
              <a:gd name="connsiteX0" fmla="*/ 0 w 1834239"/>
              <a:gd name="connsiteY0" fmla="*/ 201513 h 1911842"/>
              <a:gd name="connsiteX1" fmla="*/ 1223175 w 1834239"/>
              <a:gd name="connsiteY1" fmla="*/ 39215 h 1911842"/>
              <a:gd name="connsiteX2" fmla="*/ 1373972 w 1834239"/>
              <a:gd name="connsiteY2" fmla="*/ 0 h 1911842"/>
              <a:gd name="connsiteX3" fmla="*/ 1834239 w 1834239"/>
              <a:gd name="connsiteY3" fmla="*/ 168859 h 1911842"/>
              <a:gd name="connsiteX4" fmla="*/ 1476005 w 1834239"/>
              <a:gd name="connsiteY4" fmla="*/ 1472365 h 1911842"/>
              <a:gd name="connsiteX5" fmla="*/ 1503701 w 1834239"/>
              <a:gd name="connsiteY5" fmla="*/ 1807766 h 1911842"/>
              <a:gd name="connsiteX6" fmla="*/ 736703 w 1834239"/>
              <a:gd name="connsiteY6" fmla="*/ 1817494 h 1911842"/>
              <a:gd name="connsiteX7" fmla="*/ 128553 w 1834239"/>
              <a:gd name="connsiteY7" fmla="*/ 1911842 h 1911842"/>
              <a:gd name="connsiteX8" fmla="*/ 0 w 1834239"/>
              <a:gd name="connsiteY8" fmla="*/ 201513 h 1911842"/>
              <a:gd name="connsiteX0" fmla="*/ 0 w 1834239"/>
              <a:gd name="connsiteY0" fmla="*/ 201513 h 1911842"/>
              <a:gd name="connsiteX1" fmla="*/ 1223175 w 1834239"/>
              <a:gd name="connsiteY1" fmla="*/ 39215 h 1911842"/>
              <a:gd name="connsiteX2" fmla="*/ 1373972 w 1834239"/>
              <a:gd name="connsiteY2" fmla="*/ 0 h 1911842"/>
              <a:gd name="connsiteX3" fmla="*/ 1834239 w 1834239"/>
              <a:gd name="connsiteY3" fmla="*/ 168859 h 1911842"/>
              <a:gd name="connsiteX4" fmla="*/ 1476005 w 1834239"/>
              <a:gd name="connsiteY4" fmla="*/ 1472365 h 1911842"/>
              <a:gd name="connsiteX5" fmla="*/ 1503701 w 1834239"/>
              <a:gd name="connsiteY5" fmla="*/ 1807766 h 1911842"/>
              <a:gd name="connsiteX6" fmla="*/ 736703 w 1834239"/>
              <a:gd name="connsiteY6" fmla="*/ 1817494 h 1911842"/>
              <a:gd name="connsiteX7" fmla="*/ 128553 w 1834239"/>
              <a:gd name="connsiteY7" fmla="*/ 1911842 h 1911842"/>
              <a:gd name="connsiteX8" fmla="*/ 0 w 1834239"/>
              <a:gd name="connsiteY8" fmla="*/ 201513 h 1911842"/>
              <a:gd name="connsiteX0" fmla="*/ 0 w 1834239"/>
              <a:gd name="connsiteY0" fmla="*/ 201513 h 1817494"/>
              <a:gd name="connsiteX1" fmla="*/ 1223175 w 1834239"/>
              <a:gd name="connsiteY1" fmla="*/ 39215 h 1817494"/>
              <a:gd name="connsiteX2" fmla="*/ 1373972 w 1834239"/>
              <a:gd name="connsiteY2" fmla="*/ 0 h 1817494"/>
              <a:gd name="connsiteX3" fmla="*/ 1834239 w 1834239"/>
              <a:gd name="connsiteY3" fmla="*/ 168859 h 1817494"/>
              <a:gd name="connsiteX4" fmla="*/ 1476005 w 1834239"/>
              <a:gd name="connsiteY4" fmla="*/ 1472365 h 1817494"/>
              <a:gd name="connsiteX5" fmla="*/ 1503701 w 1834239"/>
              <a:gd name="connsiteY5" fmla="*/ 1807766 h 1817494"/>
              <a:gd name="connsiteX6" fmla="*/ 736703 w 1834239"/>
              <a:gd name="connsiteY6" fmla="*/ 1817494 h 1817494"/>
              <a:gd name="connsiteX7" fmla="*/ 0 w 1834239"/>
              <a:gd name="connsiteY7" fmla="*/ 201513 h 1817494"/>
              <a:gd name="connsiteX0" fmla="*/ 0 w 1834239"/>
              <a:gd name="connsiteY0" fmla="*/ 201513 h 1817494"/>
              <a:gd name="connsiteX1" fmla="*/ 1223175 w 1834239"/>
              <a:gd name="connsiteY1" fmla="*/ 39215 h 1817494"/>
              <a:gd name="connsiteX2" fmla="*/ 1373972 w 1834239"/>
              <a:gd name="connsiteY2" fmla="*/ 0 h 1817494"/>
              <a:gd name="connsiteX3" fmla="*/ 1834239 w 1834239"/>
              <a:gd name="connsiteY3" fmla="*/ 168859 h 1817494"/>
              <a:gd name="connsiteX4" fmla="*/ 1476005 w 1834239"/>
              <a:gd name="connsiteY4" fmla="*/ 1472365 h 1817494"/>
              <a:gd name="connsiteX5" fmla="*/ 1503701 w 1834239"/>
              <a:gd name="connsiteY5" fmla="*/ 1807766 h 1817494"/>
              <a:gd name="connsiteX6" fmla="*/ 736703 w 1834239"/>
              <a:gd name="connsiteY6" fmla="*/ 1817494 h 1817494"/>
              <a:gd name="connsiteX7" fmla="*/ 493120 w 1834239"/>
              <a:gd name="connsiteY7" fmla="*/ 1274286 h 1817494"/>
              <a:gd name="connsiteX8" fmla="*/ 0 w 1834239"/>
              <a:gd name="connsiteY8" fmla="*/ 201513 h 1817494"/>
              <a:gd name="connsiteX0" fmla="*/ 0 w 1834239"/>
              <a:gd name="connsiteY0" fmla="*/ 201513 h 1895283"/>
              <a:gd name="connsiteX1" fmla="*/ 1223175 w 1834239"/>
              <a:gd name="connsiteY1" fmla="*/ 39215 h 1895283"/>
              <a:gd name="connsiteX2" fmla="*/ 1373972 w 1834239"/>
              <a:gd name="connsiteY2" fmla="*/ 0 h 1895283"/>
              <a:gd name="connsiteX3" fmla="*/ 1834239 w 1834239"/>
              <a:gd name="connsiteY3" fmla="*/ 168859 h 1895283"/>
              <a:gd name="connsiteX4" fmla="*/ 1476005 w 1834239"/>
              <a:gd name="connsiteY4" fmla="*/ 1472365 h 1895283"/>
              <a:gd name="connsiteX5" fmla="*/ 1503701 w 1834239"/>
              <a:gd name="connsiteY5" fmla="*/ 1807766 h 1895283"/>
              <a:gd name="connsiteX6" fmla="*/ 736703 w 1834239"/>
              <a:gd name="connsiteY6" fmla="*/ 1817494 h 1895283"/>
              <a:gd name="connsiteX7" fmla="*/ 293513 w 1834239"/>
              <a:gd name="connsiteY7" fmla="*/ 1895283 h 1895283"/>
              <a:gd name="connsiteX8" fmla="*/ 0 w 1834239"/>
              <a:gd name="connsiteY8" fmla="*/ 201513 h 1895283"/>
              <a:gd name="connsiteX0" fmla="*/ 16985 w 1540726"/>
              <a:gd name="connsiteY0" fmla="*/ 157156 h 1895283"/>
              <a:gd name="connsiteX1" fmla="*/ 929662 w 1540726"/>
              <a:gd name="connsiteY1" fmla="*/ 39215 h 1895283"/>
              <a:gd name="connsiteX2" fmla="*/ 1080459 w 1540726"/>
              <a:gd name="connsiteY2" fmla="*/ 0 h 1895283"/>
              <a:gd name="connsiteX3" fmla="*/ 1540726 w 1540726"/>
              <a:gd name="connsiteY3" fmla="*/ 168859 h 1895283"/>
              <a:gd name="connsiteX4" fmla="*/ 1182492 w 1540726"/>
              <a:gd name="connsiteY4" fmla="*/ 1472365 h 1895283"/>
              <a:gd name="connsiteX5" fmla="*/ 1210188 w 1540726"/>
              <a:gd name="connsiteY5" fmla="*/ 1807766 h 1895283"/>
              <a:gd name="connsiteX6" fmla="*/ 443190 w 1540726"/>
              <a:gd name="connsiteY6" fmla="*/ 1817494 h 1895283"/>
              <a:gd name="connsiteX7" fmla="*/ 0 w 1540726"/>
              <a:gd name="connsiteY7" fmla="*/ 1895283 h 1895283"/>
              <a:gd name="connsiteX8" fmla="*/ 16985 w 1540726"/>
              <a:gd name="connsiteY8" fmla="*/ 157156 h 1895283"/>
              <a:gd name="connsiteX0" fmla="*/ 181693 w 1540726"/>
              <a:gd name="connsiteY0" fmla="*/ 129705 h 1895283"/>
              <a:gd name="connsiteX1" fmla="*/ 929662 w 1540726"/>
              <a:gd name="connsiteY1" fmla="*/ 39215 h 1895283"/>
              <a:gd name="connsiteX2" fmla="*/ 1080459 w 1540726"/>
              <a:gd name="connsiteY2" fmla="*/ 0 h 1895283"/>
              <a:gd name="connsiteX3" fmla="*/ 1540726 w 1540726"/>
              <a:gd name="connsiteY3" fmla="*/ 168859 h 1895283"/>
              <a:gd name="connsiteX4" fmla="*/ 1182492 w 1540726"/>
              <a:gd name="connsiteY4" fmla="*/ 1472365 h 1895283"/>
              <a:gd name="connsiteX5" fmla="*/ 1210188 w 1540726"/>
              <a:gd name="connsiteY5" fmla="*/ 1807766 h 1895283"/>
              <a:gd name="connsiteX6" fmla="*/ 443190 w 1540726"/>
              <a:gd name="connsiteY6" fmla="*/ 1817494 h 1895283"/>
              <a:gd name="connsiteX7" fmla="*/ 0 w 1540726"/>
              <a:gd name="connsiteY7" fmla="*/ 1895283 h 1895283"/>
              <a:gd name="connsiteX8" fmla="*/ 181693 w 1540726"/>
              <a:gd name="connsiteY8" fmla="*/ 129705 h 1895283"/>
              <a:gd name="connsiteX0" fmla="*/ 6005 w 1365038"/>
              <a:gd name="connsiteY0" fmla="*/ 129705 h 1884303"/>
              <a:gd name="connsiteX1" fmla="*/ 753974 w 1365038"/>
              <a:gd name="connsiteY1" fmla="*/ 39215 h 1884303"/>
              <a:gd name="connsiteX2" fmla="*/ 904771 w 1365038"/>
              <a:gd name="connsiteY2" fmla="*/ 0 h 1884303"/>
              <a:gd name="connsiteX3" fmla="*/ 1365038 w 1365038"/>
              <a:gd name="connsiteY3" fmla="*/ 168859 h 1884303"/>
              <a:gd name="connsiteX4" fmla="*/ 1006804 w 1365038"/>
              <a:gd name="connsiteY4" fmla="*/ 1472365 h 1884303"/>
              <a:gd name="connsiteX5" fmla="*/ 1034500 w 1365038"/>
              <a:gd name="connsiteY5" fmla="*/ 1807766 h 1884303"/>
              <a:gd name="connsiteX6" fmla="*/ 267502 w 1365038"/>
              <a:gd name="connsiteY6" fmla="*/ 1817494 h 1884303"/>
              <a:gd name="connsiteX7" fmla="*/ 0 w 1365038"/>
              <a:gd name="connsiteY7" fmla="*/ 1884303 h 1884303"/>
              <a:gd name="connsiteX8" fmla="*/ 6005 w 1365038"/>
              <a:gd name="connsiteY8" fmla="*/ 129705 h 188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038" h="1884303">
                <a:moveTo>
                  <a:pt x="6005" y="129705"/>
                </a:moveTo>
                <a:lnTo>
                  <a:pt x="753974" y="39215"/>
                </a:lnTo>
                <a:lnTo>
                  <a:pt x="904771" y="0"/>
                </a:lnTo>
                <a:cubicBezTo>
                  <a:pt x="1074619" y="43145"/>
                  <a:pt x="1211616" y="112573"/>
                  <a:pt x="1365038" y="168859"/>
                </a:cubicBezTo>
                <a:cubicBezTo>
                  <a:pt x="1240200" y="603361"/>
                  <a:pt x="1131642" y="1037863"/>
                  <a:pt x="1006804" y="1472365"/>
                </a:cubicBezTo>
                <a:cubicBezTo>
                  <a:pt x="1005183" y="1600446"/>
                  <a:pt x="1036121" y="1679685"/>
                  <a:pt x="1034500" y="1807766"/>
                </a:cubicBezTo>
                <a:lnTo>
                  <a:pt x="267502" y="1817494"/>
                </a:lnTo>
                <a:lnTo>
                  <a:pt x="0" y="1884303"/>
                </a:lnTo>
                <a:cubicBezTo>
                  <a:pt x="2002" y="1299437"/>
                  <a:pt x="4003" y="714571"/>
                  <a:pt x="6005" y="129705"/>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104" name="テキスト ボックス 103">
            <a:extLst>
              <a:ext uri="{FF2B5EF4-FFF2-40B4-BE49-F238E27FC236}">
                <a16:creationId xmlns:a16="http://schemas.microsoft.com/office/drawing/2014/main" id="{6D2A320C-1747-FA19-D55C-EC77A5C89D69}"/>
              </a:ext>
            </a:extLst>
          </p:cNvPr>
          <p:cNvSpPr txBox="1"/>
          <p:nvPr/>
        </p:nvSpPr>
        <p:spPr>
          <a:xfrm>
            <a:off x="5227" y="4518596"/>
            <a:ext cx="922361" cy="284925"/>
          </a:xfrm>
          <a:prstGeom prst="rect">
            <a:avLst/>
          </a:prstGeom>
          <a:noFill/>
        </p:spPr>
        <p:txBody>
          <a:bodyPr wrap="square" rtlCol="0">
            <a:spAutoFit/>
          </a:bodyPr>
          <a:lstStyle/>
          <a:p>
            <a:pPr algn="ctr"/>
            <a:r>
              <a:rPr kumimoji="1" lang="ja-JP" altLang="en-US" sz="1100" b="1" dirty="0">
                <a:latin typeface="游ゴシック" panose="020B0400000000000000" pitchFamily="50" charset="-128"/>
                <a:ea typeface="游ゴシック" panose="020B0400000000000000" pitchFamily="50" charset="-128"/>
              </a:rPr>
              <a:t>新大阪駅</a:t>
            </a:r>
          </a:p>
        </p:txBody>
      </p:sp>
      <p:sp>
        <p:nvSpPr>
          <p:cNvPr id="117" name="フリーフォーム: 図形 116">
            <a:extLst>
              <a:ext uri="{FF2B5EF4-FFF2-40B4-BE49-F238E27FC236}">
                <a16:creationId xmlns:a16="http://schemas.microsoft.com/office/drawing/2014/main" id="{527BF94A-DBB9-8E76-02AF-6D0B895AD1FF}"/>
              </a:ext>
            </a:extLst>
          </p:cNvPr>
          <p:cNvSpPr/>
          <p:nvPr/>
        </p:nvSpPr>
        <p:spPr>
          <a:xfrm>
            <a:off x="2481367" y="4235197"/>
            <a:ext cx="1027854" cy="2477843"/>
          </a:xfrm>
          <a:custGeom>
            <a:avLst/>
            <a:gdLst>
              <a:gd name="connsiteX0" fmla="*/ 447402 w 480060"/>
              <a:gd name="connsiteY0" fmla="*/ 0 h 1205049"/>
              <a:gd name="connsiteX1" fmla="*/ 470262 w 480060"/>
              <a:gd name="connsiteY1" fmla="*/ 156755 h 1205049"/>
              <a:gd name="connsiteX2" fmla="*/ 480060 w 480060"/>
              <a:gd name="connsiteY2" fmla="*/ 320040 h 1205049"/>
              <a:gd name="connsiteX3" fmla="*/ 453934 w 480060"/>
              <a:gd name="connsiteY3" fmla="*/ 473529 h 1205049"/>
              <a:gd name="connsiteX4" fmla="*/ 369025 w 480060"/>
              <a:gd name="connsiteY4" fmla="*/ 656409 h 1205049"/>
              <a:gd name="connsiteX5" fmla="*/ 0 w 480060"/>
              <a:gd name="connsiteY5" fmla="*/ 1205049 h 1205049"/>
              <a:gd name="connsiteX0" fmla="*/ 829490 w 862148"/>
              <a:gd name="connsiteY0" fmla="*/ 0 h 1779815"/>
              <a:gd name="connsiteX1" fmla="*/ 852350 w 862148"/>
              <a:gd name="connsiteY1" fmla="*/ 156755 h 1779815"/>
              <a:gd name="connsiteX2" fmla="*/ 862148 w 862148"/>
              <a:gd name="connsiteY2" fmla="*/ 320040 h 1779815"/>
              <a:gd name="connsiteX3" fmla="*/ 836022 w 862148"/>
              <a:gd name="connsiteY3" fmla="*/ 473529 h 1779815"/>
              <a:gd name="connsiteX4" fmla="*/ 751113 w 862148"/>
              <a:gd name="connsiteY4" fmla="*/ 656409 h 1779815"/>
              <a:gd name="connsiteX5" fmla="*/ 0 w 862148"/>
              <a:gd name="connsiteY5" fmla="*/ 1779815 h 1779815"/>
              <a:gd name="connsiteX0" fmla="*/ 940525 w 973183"/>
              <a:gd name="connsiteY0" fmla="*/ 0 h 2321924"/>
              <a:gd name="connsiteX1" fmla="*/ 963385 w 973183"/>
              <a:gd name="connsiteY1" fmla="*/ 156755 h 2321924"/>
              <a:gd name="connsiteX2" fmla="*/ 973183 w 973183"/>
              <a:gd name="connsiteY2" fmla="*/ 320040 h 2321924"/>
              <a:gd name="connsiteX3" fmla="*/ 947057 w 973183"/>
              <a:gd name="connsiteY3" fmla="*/ 473529 h 2321924"/>
              <a:gd name="connsiteX4" fmla="*/ 862148 w 973183"/>
              <a:gd name="connsiteY4" fmla="*/ 656409 h 2321924"/>
              <a:gd name="connsiteX5" fmla="*/ 0 w 973183"/>
              <a:gd name="connsiteY5" fmla="*/ 2321924 h 2321924"/>
              <a:gd name="connsiteX0" fmla="*/ 940525 w 973183"/>
              <a:gd name="connsiteY0" fmla="*/ 0 h 2321924"/>
              <a:gd name="connsiteX1" fmla="*/ 963385 w 973183"/>
              <a:gd name="connsiteY1" fmla="*/ 156755 h 2321924"/>
              <a:gd name="connsiteX2" fmla="*/ 973183 w 973183"/>
              <a:gd name="connsiteY2" fmla="*/ 320040 h 2321924"/>
              <a:gd name="connsiteX3" fmla="*/ 947057 w 973183"/>
              <a:gd name="connsiteY3" fmla="*/ 473529 h 2321924"/>
              <a:gd name="connsiteX4" fmla="*/ 862148 w 973183"/>
              <a:gd name="connsiteY4" fmla="*/ 656409 h 2321924"/>
              <a:gd name="connsiteX5" fmla="*/ 362495 w 973183"/>
              <a:gd name="connsiteY5" fmla="*/ 1632857 h 2321924"/>
              <a:gd name="connsiteX6" fmla="*/ 0 w 973183"/>
              <a:gd name="connsiteY6" fmla="*/ 2321924 h 2321924"/>
              <a:gd name="connsiteX0" fmla="*/ 940525 w 973183"/>
              <a:gd name="connsiteY0" fmla="*/ 0 h 2321924"/>
              <a:gd name="connsiteX1" fmla="*/ 963385 w 973183"/>
              <a:gd name="connsiteY1" fmla="*/ 156755 h 2321924"/>
              <a:gd name="connsiteX2" fmla="*/ 973183 w 973183"/>
              <a:gd name="connsiteY2" fmla="*/ 320040 h 2321924"/>
              <a:gd name="connsiteX3" fmla="*/ 947057 w 973183"/>
              <a:gd name="connsiteY3" fmla="*/ 473529 h 2321924"/>
              <a:gd name="connsiteX4" fmla="*/ 862148 w 973183"/>
              <a:gd name="connsiteY4" fmla="*/ 656409 h 2321924"/>
              <a:gd name="connsiteX5" fmla="*/ 58784 w 973183"/>
              <a:gd name="connsiteY5" fmla="*/ 1910442 h 2321924"/>
              <a:gd name="connsiteX6" fmla="*/ 0 w 973183"/>
              <a:gd name="connsiteY6" fmla="*/ 2321924 h 2321924"/>
              <a:gd name="connsiteX0" fmla="*/ 940525 w 973183"/>
              <a:gd name="connsiteY0" fmla="*/ 0 h 2321924"/>
              <a:gd name="connsiteX1" fmla="*/ 963385 w 973183"/>
              <a:gd name="connsiteY1" fmla="*/ 156755 h 2321924"/>
              <a:gd name="connsiteX2" fmla="*/ 973183 w 973183"/>
              <a:gd name="connsiteY2" fmla="*/ 320040 h 2321924"/>
              <a:gd name="connsiteX3" fmla="*/ 947057 w 973183"/>
              <a:gd name="connsiteY3" fmla="*/ 473529 h 2321924"/>
              <a:gd name="connsiteX4" fmla="*/ 862148 w 973183"/>
              <a:gd name="connsiteY4" fmla="*/ 656409 h 2321924"/>
              <a:gd name="connsiteX5" fmla="*/ 365761 w 973183"/>
              <a:gd name="connsiteY5" fmla="*/ 1427117 h 2321924"/>
              <a:gd name="connsiteX6" fmla="*/ 58784 w 973183"/>
              <a:gd name="connsiteY6" fmla="*/ 1910442 h 2321924"/>
              <a:gd name="connsiteX7" fmla="*/ 0 w 973183"/>
              <a:gd name="connsiteY7" fmla="*/ 2321924 h 2321924"/>
              <a:gd name="connsiteX0" fmla="*/ 940525 w 973183"/>
              <a:gd name="connsiteY0" fmla="*/ 0 h 2321924"/>
              <a:gd name="connsiteX1" fmla="*/ 963385 w 973183"/>
              <a:gd name="connsiteY1" fmla="*/ 156755 h 2321924"/>
              <a:gd name="connsiteX2" fmla="*/ 973183 w 973183"/>
              <a:gd name="connsiteY2" fmla="*/ 320040 h 2321924"/>
              <a:gd name="connsiteX3" fmla="*/ 947057 w 973183"/>
              <a:gd name="connsiteY3" fmla="*/ 473529 h 2321924"/>
              <a:gd name="connsiteX4" fmla="*/ 862148 w 973183"/>
              <a:gd name="connsiteY4" fmla="*/ 656409 h 2321924"/>
              <a:gd name="connsiteX5" fmla="*/ 156755 w 973183"/>
              <a:gd name="connsiteY5" fmla="*/ 1717765 h 2321924"/>
              <a:gd name="connsiteX6" fmla="*/ 58784 w 973183"/>
              <a:gd name="connsiteY6" fmla="*/ 1910442 h 2321924"/>
              <a:gd name="connsiteX7" fmla="*/ 0 w 973183"/>
              <a:gd name="connsiteY7" fmla="*/ 2321924 h 2321924"/>
              <a:gd name="connsiteX0" fmla="*/ 940525 w 973183"/>
              <a:gd name="connsiteY0" fmla="*/ 0 h 2321924"/>
              <a:gd name="connsiteX1" fmla="*/ 963385 w 973183"/>
              <a:gd name="connsiteY1" fmla="*/ 156755 h 2321924"/>
              <a:gd name="connsiteX2" fmla="*/ 973183 w 973183"/>
              <a:gd name="connsiteY2" fmla="*/ 320040 h 2321924"/>
              <a:gd name="connsiteX3" fmla="*/ 947057 w 973183"/>
              <a:gd name="connsiteY3" fmla="*/ 473529 h 2321924"/>
              <a:gd name="connsiteX4" fmla="*/ 862148 w 973183"/>
              <a:gd name="connsiteY4" fmla="*/ 656409 h 2321924"/>
              <a:gd name="connsiteX5" fmla="*/ 156755 w 973183"/>
              <a:gd name="connsiteY5" fmla="*/ 1717765 h 2321924"/>
              <a:gd name="connsiteX6" fmla="*/ 26127 w 973183"/>
              <a:gd name="connsiteY6" fmla="*/ 2054134 h 2321924"/>
              <a:gd name="connsiteX7" fmla="*/ 0 w 973183"/>
              <a:gd name="connsiteY7" fmla="*/ 2321924 h 2321924"/>
              <a:gd name="connsiteX0" fmla="*/ 940525 w 973183"/>
              <a:gd name="connsiteY0" fmla="*/ 0 h 2321924"/>
              <a:gd name="connsiteX1" fmla="*/ 963385 w 973183"/>
              <a:gd name="connsiteY1" fmla="*/ 156755 h 2321924"/>
              <a:gd name="connsiteX2" fmla="*/ 973183 w 973183"/>
              <a:gd name="connsiteY2" fmla="*/ 320040 h 2321924"/>
              <a:gd name="connsiteX3" fmla="*/ 947057 w 973183"/>
              <a:gd name="connsiteY3" fmla="*/ 473529 h 2321924"/>
              <a:gd name="connsiteX4" fmla="*/ 862148 w 973183"/>
              <a:gd name="connsiteY4" fmla="*/ 656409 h 2321924"/>
              <a:gd name="connsiteX5" fmla="*/ 156755 w 973183"/>
              <a:gd name="connsiteY5" fmla="*/ 1717765 h 2321924"/>
              <a:gd name="connsiteX6" fmla="*/ 111035 w 973183"/>
              <a:gd name="connsiteY6" fmla="*/ 1838597 h 2321924"/>
              <a:gd name="connsiteX7" fmla="*/ 26127 w 973183"/>
              <a:gd name="connsiteY7" fmla="*/ 2054134 h 2321924"/>
              <a:gd name="connsiteX8" fmla="*/ 0 w 973183"/>
              <a:gd name="connsiteY8" fmla="*/ 2321924 h 2321924"/>
              <a:gd name="connsiteX0" fmla="*/ 940525 w 973183"/>
              <a:gd name="connsiteY0" fmla="*/ 0 h 2321924"/>
              <a:gd name="connsiteX1" fmla="*/ 963385 w 973183"/>
              <a:gd name="connsiteY1" fmla="*/ 156755 h 2321924"/>
              <a:gd name="connsiteX2" fmla="*/ 973183 w 973183"/>
              <a:gd name="connsiteY2" fmla="*/ 320040 h 2321924"/>
              <a:gd name="connsiteX3" fmla="*/ 947057 w 973183"/>
              <a:gd name="connsiteY3" fmla="*/ 473529 h 2321924"/>
              <a:gd name="connsiteX4" fmla="*/ 862148 w 973183"/>
              <a:gd name="connsiteY4" fmla="*/ 656409 h 2321924"/>
              <a:gd name="connsiteX5" fmla="*/ 156755 w 973183"/>
              <a:gd name="connsiteY5" fmla="*/ 1717765 h 2321924"/>
              <a:gd name="connsiteX6" fmla="*/ 78378 w 973183"/>
              <a:gd name="connsiteY6" fmla="*/ 1851659 h 2321924"/>
              <a:gd name="connsiteX7" fmla="*/ 26127 w 973183"/>
              <a:gd name="connsiteY7" fmla="*/ 2054134 h 2321924"/>
              <a:gd name="connsiteX8" fmla="*/ 0 w 973183"/>
              <a:gd name="connsiteY8" fmla="*/ 2321924 h 2321924"/>
              <a:gd name="connsiteX0" fmla="*/ 940525 w 973183"/>
              <a:gd name="connsiteY0" fmla="*/ 0 h 2321924"/>
              <a:gd name="connsiteX1" fmla="*/ 963385 w 973183"/>
              <a:gd name="connsiteY1" fmla="*/ 156755 h 2321924"/>
              <a:gd name="connsiteX2" fmla="*/ 973183 w 973183"/>
              <a:gd name="connsiteY2" fmla="*/ 320040 h 2321924"/>
              <a:gd name="connsiteX3" fmla="*/ 947057 w 973183"/>
              <a:gd name="connsiteY3" fmla="*/ 473529 h 2321924"/>
              <a:gd name="connsiteX4" fmla="*/ 862148 w 973183"/>
              <a:gd name="connsiteY4" fmla="*/ 656409 h 2321924"/>
              <a:gd name="connsiteX5" fmla="*/ 156755 w 973183"/>
              <a:gd name="connsiteY5" fmla="*/ 1717765 h 2321924"/>
              <a:gd name="connsiteX6" fmla="*/ 86375 w 973183"/>
              <a:gd name="connsiteY6" fmla="*/ 1862323 h 2321924"/>
              <a:gd name="connsiteX7" fmla="*/ 26127 w 973183"/>
              <a:gd name="connsiteY7" fmla="*/ 2054134 h 2321924"/>
              <a:gd name="connsiteX8" fmla="*/ 0 w 973183"/>
              <a:gd name="connsiteY8" fmla="*/ 2321924 h 2321924"/>
              <a:gd name="connsiteX0" fmla="*/ 940525 w 973183"/>
              <a:gd name="connsiteY0" fmla="*/ 0 h 2321924"/>
              <a:gd name="connsiteX1" fmla="*/ 963385 w 973183"/>
              <a:gd name="connsiteY1" fmla="*/ 156755 h 2321924"/>
              <a:gd name="connsiteX2" fmla="*/ 973183 w 973183"/>
              <a:gd name="connsiteY2" fmla="*/ 320040 h 2321924"/>
              <a:gd name="connsiteX3" fmla="*/ 947057 w 973183"/>
              <a:gd name="connsiteY3" fmla="*/ 473529 h 2321924"/>
              <a:gd name="connsiteX4" fmla="*/ 862148 w 973183"/>
              <a:gd name="connsiteY4" fmla="*/ 656409 h 2321924"/>
              <a:gd name="connsiteX5" fmla="*/ 156755 w 973183"/>
              <a:gd name="connsiteY5" fmla="*/ 1717765 h 2321924"/>
              <a:gd name="connsiteX6" fmla="*/ 86375 w 973183"/>
              <a:gd name="connsiteY6" fmla="*/ 1862323 h 2321924"/>
              <a:gd name="connsiteX7" fmla="*/ 34125 w 973183"/>
              <a:gd name="connsiteY7" fmla="*/ 2064797 h 2321924"/>
              <a:gd name="connsiteX8" fmla="*/ 0 w 973183"/>
              <a:gd name="connsiteY8" fmla="*/ 2321924 h 2321924"/>
              <a:gd name="connsiteX0" fmla="*/ 924530 w 957188"/>
              <a:gd name="connsiteY0" fmla="*/ 0 h 2321924"/>
              <a:gd name="connsiteX1" fmla="*/ 947390 w 957188"/>
              <a:gd name="connsiteY1" fmla="*/ 156755 h 2321924"/>
              <a:gd name="connsiteX2" fmla="*/ 957188 w 957188"/>
              <a:gd name="connsiteY2" fmla="*/ 320040 h 2321924"/>
              <a:gd name="connsiteX3" fmla="*/ 931062 w 957188"/>
              <a:gd name="connsiteY3" fmla="*/ 473529 h 2321924"/>
              <a:gd name="connsiteX4" fmla="*/ 846153 w 957188"/>
              <a:gd name="connsiteY4" fmla="*/ 656409 h 2321924"/>
              <a:gd name="connsiteX5" fmla="*/ 140760 w 957188"/>
              <a:gd name="connsiteY5" fmla="*/ 1717765 h 2321924"/>
              <a:gd name="connsiteX6" fmla="*/ 70380 w 957188"/>
              <a:gd name="connsiteY6" fmla="*/ 1862323 h 2321924"/>
              <a:gd name="connsiteX7" fmla="*/ 18130 w 957188"/>
              <a:gd name="connsiteY7" fmla="*/ 2064797 h 2321924"/>
              <a:gd name="connsiteX8" fmla="*/ 0 w 957188"/>
              <a:gd name="connsiteY8" fmla="*/ 2321924 h 2321924"/>
              <a:gd name="connsiteX0" fmla="*/ 924530 w 957188"/>
              <a:gd name="connsiteY0" fmla="*/ 0 h 2321924"/>
              <a:gd name="connsiteX1" fmla="*/ 947390 w 957188"/>
              <a:gd name="connsiteY1" fmla="*/ 156755 h 2321924"/>
              <a:gd name="connsiteX2" fmla="*/ 957188 w 957188"/>
              <a:gd name="connsiteY2" fmla="*/ 320040 h 2321924"/>
              <a:gd name="connsiteX3" fmla="*/ 931062 w 957188"/>
              <a:gd name="connsiteY3" fmla="*/ 473529 h 2321924"/>
              <a:gd name="connsiteX4" fmla="*/ 846153 w 957188"/>
              <a:gd name="connsiteY4" fmla="*/ 656409 h 2321924"/>
              <a:gd name="connsiteX5" fmla="*/ 140760 w 957188"/>
              <a:gd name="connsiteY5" fmla="*/ 1717765 h 2321924"/>
              <a:gd name="connsiteX6" fmla="*/ 65049 w 957188"/>
              <a:gd name="connsiteY6" fmla="*/ 1859657 h 2321924"/>
              <a:gd name="connsiteX7" fmla="*/ 18130 w 957188"/>
              <a:gd name="connsiteY7" fmla="*/ 2064797 h 2321924"/>
              <a:gd name="connsiteX8" fmla="*/ 0 w 957188"/>
              <a:gd name="connsiteY8" fmla="*/ 2321924 h 2321924"/>
              <a:gd name="connsiteX0" fmla="*/ 924530 w 957188"/>
              <a:gd name="connsiteY0" fmla="*/ 0 h 2321924"/>
              <a:gd name="connsiteX1" fmla="*/ 947390 w 957188"/>
              <a:gd name="connsiteY1" fmla="*/ 156755 h 2321924"/>
              <a:gd name="connsiteX2" fmla="*/ 957188 w 957188"/>
              <a:gd name="connsiteY2" fmla="*/ 320040 h 2321924"/>
              <a:gd name="connsiteX3" fmla="*/ 931062 w 957188"/>
              <a:gd name="connsiteY3" fmla="*/ 473529 h 2321924"/>
              <a:gd name="connsiteX4" fmla="*/ 846153 w 957188"/>
              <a:gd name="connsiteY4" fmla="*/ 656409 h 2321924"/>
              <a:gd name="connsiteX5" fmla="*/ 140760 w 957188"/>
              <a:gd name="connsiteY5" fmla="*/ 1717765 h 2321924"/>
              <a:gd name="connsiteX6" fmla="*/ 75524 w 957188"/>
              <a:gd name="connsiteY6" fmla="*/ 1849183 h 2321924"/>
              <a:gd name="connsiteX7" fmla="*/ 18130 w 957188"/>
              <a:gd name="connsiteY7" fmla="*/ 2064797 h 2321924"/>
              <a:gd name="connsiteX8" fmla="*/ 0 w 957188"/>
              <a:gd name="connsiteY8" fmla="*/ 2321924 h 2321924"/>
              <a:gd name="connsiteX0" fmla="*/ 924530 w 957188"/>
              <a:gd name="connsiteY0" fmla="*/ 0 h 2321924"/>
              <a:gd name="connsiteX1" fmla="*/ 947390 w 957188"/>
              <a:gd name="connsiteY1" fmla="*/ 156755 h 2321924"/>
              <a:gd name="connsiteX2" fmla="*/ 957188 w 957188"/>
              <a:gd name="connsiteY2" fmla="*/ 320040 h 2321924"/>
              <a:gd name="connsiteX3" fmla="*/ 931062 w 957188"/>
              <a:gd name="connsiteY3" fmla="*/ 473529 h 2321924"/>
              <a:gd name="connsiteX4" fmla="*/ 846153 w 957188"/>
              <a:gd name="connsiteY4" fmla="*/ 656409 h 2321924"/>
              <a:gd name="connsiteX5" fmla="*/ 140760 w 957188"/>
              <a:gd name="connsiteY5" fmla="*/ 1717765 h 2321924"/>
              <a:gd name="connsiteX6" fmla="*/ 75524 w 957188"/>
              <a:gd name="connsiteY6" fmla="*/ 1849183 h 2321924"/>
              <a:gd name="connsiteX7" fmla="*/ 25114 w 957188"/>
              <a:gd name="connsiteY7" fmla="*/ 2040355 h 2321924"/>
              <a:gd name="connsiteX8" fmla="*/ 0 w 957188"/>
              <a:gd name="connsiteY8" fmla="*/ 2321924 h 2321924"/>
              <a:gd name="connsiteX0" fmla="*/ 899416 w 932074"/>
              <a:gd name="connsiteY0" fmla="*/ 0 h 2248600"/>
              <a:gd name="connsiteX1" fmla="*/ 922276 w 932074"/>
              <a:gd name="connsiteY1" fmla="*/ 156755 h 2248600"/>
              <a:gd name="connsiteX2" fmla="*/ 932074 w 932074"/>
              <a:gd name="connsiteY2" fmla="*/ 320040 h 2248600"/>
              <a:gd name="connsiteX3" fmla="*/ 905948 w 932074"/>
              <a:gd name="connsiteY3" fmla="*/ 473529 h 2248600"/>
              <a:gd name="connsiteX4" fmla="*/ 821039 w 932074"/>
              <a:gd name="connsiteY4" fmla="*/ 656409 h 2248600"/>
              <a:gd name="connsiteX5" fmla="*/ 115646 w 932074"/>
              <a:gd name="connsiteY5" fmla="*/ 1717765 h 2248600"/>
              <a:gd name="connsiteX6" fmla="*/ 50410 w 932074"/>
              <a:gd name="connsiteY6" fmla="*/ 1849183 h 2248600"/>
              <a:gd name="connsiteX7" fmla="*/ 0 w 932074"/>
              <a:gd name="connsiteY7" fmla="*/ 2040355 h 2248600"/>
              <a:gd name="connsiteX8" fmla="*/ 2819 w 932074"/>
              <a:gd name="connsiteY8" fmla="*/ 2248600 h 2248600"/>
              <a:gd name="connsiteX0" fmla="*/ 896630 w 929288"/>
              <a:gd name="connsiteY0" fmla="*/ 0 h 2248600"/>
              <a:gd name="connsiteX1" fmla="*/ 919490 w 929288"/>
              <a:gd name="connsiteY1" fmla="*/ 156755 h 2248600"/>
              <a:gd name="connsiteX2" fmla="*/ 929288 w 929288"/>
              <a:gd name="connsiteY2" fmla="*/ 320040 h 2248600"/>
              <a:gd name="connsiteX3" fmla="*/ 903162 w 929288"/>
              <a:gd name="connsiteY3" fmla="*/ 473529 h 2248600"/>
              <a:gd name="connsiteX4" fmla="*/ 818253 w 929288"/>
              <a:gd name="connsiteY4" fmla="*/ 656409 h 2248600"/>
              <a:gd name="connsiteX5" fmla="*/ 112860 w 929288"/>
              <a:gd name="connsiteY5" fmla="*/ 1717765 h 2248600"/>
              <a:gd name="connsiteX6" fmla="*/ 47624 w 929288"/>
              <a:gd name="connsiteY6" fmla="*/ 1849183 h 2248600"/>
              <a:gd name="connsiteX7" fmla="*/ 18163 w 929288"/>
              <a:gd name="connsiteY7" fmla="*/ 2029880 h 2248600"/>
              <a:gd name="connsiteX8" fmla="*/ 33 w 929288"/>
              <a:gd name="connsiteY8" fmla="*/ 2248600 h 2248600"/>
              <a:gd name="connsiteX0" fmla="*/ 914088 w 929288"/>
              <a:gd name="connsiteY0" fmla="*/ 0 h 2283516"/>
              <a:gd name="connsiteX1" fmla="*/ 919490 w 929288"/>
              <a:gd name="connsiteY1" fmla="*/ 191671 h 2283516"/>
              <a:gd name="connsiteX2" fmla="*/ 929288 w 929288"/>
              <a:gd name="connsiteY2" fmla="*/ 354956 h 2283516"/>
              <a:gd name="connsiteX3" fmla="*/ 903162 w 929288"/>
              <a:gd name="connsiteY3" fmla="*/ 508445 h 2283516"/>
              <a:gd name="connsiteX4" fmla="*/ 818253 w 929288"/>
              <a:gd name="connsiteY4" fmla="*/ 691325 h 2283516"/>
              <a:gd name="connsiteX5" fmla="*/ 112860 w 929288"/>
              <a:gd name="connsiteY5" fmla="*/ 1752681 h 2283516"/>
              <a:gd name="connsiteX6" fmla="*/ 47624 w 929288"/>
              <a:gd name="connsiteY6" fmla="*/ 1884099 h 2283516"/>
              <a:gd name="connsiteX7" fmla="*/ 18163 w 929288"/>
              <a:gd name="connsiteY7" fmla="*/ 2064796 h 2283516"/>
              <a:gd name="connsiteX8" fmla="*/ 33 w 929288"/>
              <a:gd name="connsiteY8" fmla="*/ 2283516 h 2283516"/>
              <a:gd name="connsiteX0" fmla="*/ 914088 w 929964"/>
              <a:gd name="connsiteY0" fmla="*/ 0 h 2283516"/>
              <a:gd name="connsiteX1" fmla="*/ 929964 w 929964"/>
              <a:gd name="connsiteY1" fmla="*/ 184687 h 2283516"/>
              <a:gd name="connsiteX2" fmla="*/ 929288 w 929964"/>
              <a:gd name="connsiteY2" fmla="*/ 354956 h 2283516"/>
              <a:gd name="connsiteX3" fmla="*/ 903162 w 929964"/>
              <a:gd name="connsiteY3" fmla="*/ 508445 h 2283516"/>
              <a:gd name="connsiteX4" fmla="*/ 818253 w 929964"/>
              <a:gd name="connsiteY4" fmla="*/ 691325 h 2283516"/>
              <a:gd name="connsiteX5" fmla="*/ 112860 w 929964"/>
              <a:gd name="connsiteY5" fmla="*/ 1752681 h 2283516"/>
              <a:gd name="connsiteX6" fmla="*/ 47624 w 929964"/>
              <a:gd name="connsiteY6" fmla="*/ 1884099 h 2283516"/>
              <a:gd name="connsiteX7" fmla="*/ 18163 w 929964"/>
              <a:gd name="connsiteY7" fmla="*/ 2064796 h 2283516"/>
              <a:gd name="connsiteX8" fmla="*/ 33 w 929964"/>
              <a:gd name="connsiteY8" fmla="*/ 2283516 h 2283516"/>
              <a:gd name="connsiteX0" fmla="*/ 914088 w 929964"/>
              <a:gd name="connsiteY0" fmla="*/ 0 h 2283516"/>
              <a:gd name="connsiteX1" fmla="*/ 929964 w 929964"/>
              <a:gd name="connsiteY1" fmla="*/ 184687 h 2283516"/>
              <a:gd name="connsiteX2" fmla="*/ 929288 w 929964"/>
              <a:gd name="connsiteY2" fmla="*/ 354956 h 2283516"/>
              <a:gd name="connsiteX3" fmla="*/ 903162 w 929964"/>
              <a:gd name="connsiteY3" fmla="*/ 508445 h 2283516"/>
              <a:gd name="connsiteX4" fmla="*/ 818253 w 929964"/>
              <a:gd name="connsiteY4" fmla="*/ 691325 h 2283516"/>
              <a:gd name="connsiteX5" fmla="*/ 112860 w 929964"/>
              <a:gd name="connsiteY5" fmla="*/ 1752681 h 2283516"/>
              <a:gd name="connsiteX6" fmla="*/ 47624 w 929964"/>
              <a:gd name="connsiteY6" fmla="*/ 1884099 h 2283516"/>
              <a:gd name="connsiteX7" fmla="*/ 18163 w 929964"/>
              <a:gd name="connsiteY7" fmla="*/ 2064796 h 2283516"/>
              <a:gd name="connsiteX8" fmla="*/ 33 w 929964"/>
              <a:gd name="connsiteY8" fmla="*/ 2283516 h 2283516"/>
              <a:gd name="connsiteX0" fmla="*/ 914088 w 929964"/>
              <a:gd name="connsiteY0" fmla="*/ 0 h 2283516"/>
              <a:gd name="connsiteX1" fmla="*/ 929964 w 929964"/>
              <a:gd name="connsiteY1" fmla="*/ 184687 h 2283516"/>
              <a:gd name="connsiteX2" fmla="*/ 929288 w 929964"/>
              <a:gd name="connsiteY2" fmla="*/ 354956 h 2283516"/>
              <a:gd name="connsiteX3" fmla="*/ 903162 w 929964"/>
              <a:gd name="connsiteY3" fmla="*/ 508445 h 2283516"/>
              <a:gd name="connsiteX4" fmla="*/ 804287 w 929964"/>
              <a:gd name="connsiteY4" fmla="*/ 691325 h 2283516"/>
              <a:gd name="connsiteX5" fmla="*/ 112860 w 929964"/>
              <a:gd name="connsiteY5" fmla="*/ 1752681 h 2283516"/>
              <a:gd name="connsiteX6" fmla="*/ 47624 w 929964"/>
              <a:gd name="connsiteY6" fmla="*/ 1884099 h 2283516"/>
              <a:gd name="connsiteX7" fmla="*/ 18163 w 929964"/>
              <a:gd name="connsiteY7" fmla="*/ 2064796 h 2283516"/>
              <a:gd name="connsiteX8" fmla="*/ 33 w 929964"/>
              <a:gd name="connsiteY8" fmla="*/ 2283516 h 2283516"/>
              <a:gd name="connsiteX0" fmla="*/ 936592 w 937615"/>
              <a:gd name="connsiteY0" fmla="*/ 0 h 2283516"/>
              <a:gd name="connsiteX1" fmla="*/ 929964 w 937615"/>
              <a:gd name="connsiteY1" fmla="*/ 184687 h 2283516"/>
              <a:gd name="connsiteX2" fmla="*/ 929288 w 937615"/>
              <a:gd name="connsiteY2" fmla="*/ 354956 h 2283516"/>
              <a:gd name="connsiteX3" fmla="*/ 903162 w 937615"/>
              <a:gd name="connsiteY3" fmla="*/ 508445 h 2283516"/>
              <a:gd name="connsiteX4" fmla="*/ 804287 w 937615"/>
              <a:gd name="connsiteY4" fmla="*/ 691325 h 2283516"/>
              <a:gd name="connsiteX5" fmla="*/ 112860 w 937615"/>
              <a:gd name="connsiteY5" fmla="*/ 1752681 h 2283516"/>
              <a:gd name="connsiteX6" fmla="*/ 47624 w 937615"/>
              <a:gd name="connsiteY6" fmla="*/ 1884099 h 2283516"/>
              <a:gd name="connsiteX7" fmla="*/ 18163 w 937615"/>
              <a:gd name="connsiteY7" fmla="*/ 2064796 h 2283516"/>
              <a:gd name="connsiteX8" fmla="*/ 33 w 937615"/>
              <a:gd name="connsiteY8" fmla="*/ 2283516 h 2283516"/>
              <a:gd name="connsiteX0" fmla="*/ 930966 w 932386"/>
              <a:gd name="connsiteY0" fmla="*/ 0 h 2277891"/>
              <a:gd name="connsiteX1" fmla="*/ 929964 w 932386"/>
              <a:gd name="connsiteY1" fmla="*/ 179062 h 2277891"/>
              <a:gd name="connsiteX2" fmla="*/ 929288 w 932386"/>
              <a:gd name="connsiteY2" fmla="*/ 349331 h 2277891"/>
              <a:gd name="connsiteX3" fmla="*/ 903162 w 932386"/>
              <a:gd name="connsiteY3" fmla="*/ 502820 h 2277891"/>
              <a:gd name="connsiteX4" fmla="*/ 804287 w 932386"/>
              <a:gd name="connsiteY4" fmla="*/ 685700 h 2277891"/>
              <a:gd name="connsiteX5" fmla="*/ 112860 w 932386"/>
              <a:gd name="connsiteY5" fmla="*/ 1747056 h 2277891"/>
              <a:gd name="connsiteX6" fmla="*/ 47624 w 932386"/>
              <a:gd name="connsiteY6" fmla="*/ 1878474 h 2277891"/>
              <a:gd name="connsiteX7" fmla="*/ 18163 w 932386"/>
              <a:gd name="connsiteY7" fmla="*/ 2059171 h 2277891"/>
              <a:gd name="connsiteX8" fmla="*/ 33 w 932386"/>
              <a:gd name="connsiteY8" fmla="*/ 2277891 h 2277891"/>
              <a:gd name="connsiteX0" fmla="*/ 930966 w 946841"/>
              <a:gd name="connsiteY0" fmla="*/ 0 h 2277891"/>
              <a:gd name="connsiteX1" fmla="*/ 946841 w 946841"/>
              <a:gd name="connsiteY1" fmla="*/ 179062 h 2277891"/>
              <a:gd name="connsiteX2" fmla="*/ 929288 w 946841"/>
              <a:gd name="connsiteY2" fmla="*/ 349331 h 2277891"/>
              <a:gd name="connsiteX3" fmla="*/ 903162 w 946841"/>
              <a:gd name="connsiteY3" fmla="*/ 502820 h 2277891"/>
              <a:gd name="connsiteX4" fmla="*/ 804287 w 946841"/>
              <a:gd name="connsiteY4" fmla="*/ 685700 h 2277891"/>
              <a:gd name="connsiteX5" fmla="*/ 112860 w 946841"/>
              <a:gd name="connsiteY5" fmla="*/ 1747056 h 2277891"/>
              <a:gd name="connsiteX6" fmla="*/ 47624 w 946841"/>
              <a:gd name="connsiteY6" fmla="*/ 1878474 h 2277891"/>
              <a:gd name="connsiteX7" fmla="*/ 18163 w 946841"/>
              <a:gd name="connsiteY7" fmla="*/ 2059171 h 2277891"/>
              <a:gd name="connsiteX8" fmla="*/ 33 w 946841"/>
              <a:gd name="connsiteY8" fmla="*/ 2277891 h 2277891"/>
              <a:gd name="connsiteX0" fmla="*/ 930966 w 946841"/>
              <a:gd name="connsiteY0" fmla="*/ 0 h 2277891"/>
              <a:gd name="connsiteX1" fmla="*/ 946841 w 946841"/>
              <a:gd name="connsiteY1" fmla="*/ 179062 h 2277891"/>
              <a:gd name="connsiteX2" fmla="*/ 940540 w 946841"/>
              <a:gd name="connsiteY2" fmla="*/ 352145 h 2277891"/>
              <a:gd name="connsiteX3" fmla="*/ 903162 w 946841"/>
              <a:gd name="connsiteY3" fmla="*/ 502820 h 2277891"/>
              <a:gd name="connsiteX4" fmla="*/ 804287 w 946841"/>
              <a:gd name="connsiteY4" fmla="*/ 685700 h 2277891"/>
              <a:gd name="connsiteX5" fmla="*/ 112860 w 946841"/>
              <a:gd name="connsiteY5" fmla="*/ 1747056 h 2277891"/>
              <a:gd name="connsiteX6" fmla="*/ 47624 w 946841"/>
              <a:gd name="connsiteY6" fmla="*/ 1878474 h 2277891"/>
              <a:gd name="connsiteX7" fmla="*/ 18163 w 946841"/>
              <a:gd name="connsiteY7" fmla="*/ 2059171 h 2277891"/>
              <a:gd name="connsiteX8" fmla="*/ 33 w 946841"/>
              <a:gd name="connsiteY8" fmla="*/ 2277891 h 2277891"/>
              <a:gd name="connsiteX0" fmla="*/ 930966 w 946841"/>
              <a:gd name="connsiteY0" fmla="*/ 0 h 2277891"/>
              <a:gd name="connsiteX1" fmla="*/ 946841 w 946841"/>
              <a:gd name="connsiteY1" fmla="*/ 179062 h 2277891"/>
              <a:gd name="connsiteX2" fmla="*/ 940540 w 946841"/>
              <a:gd name="connsiteY2" fmla="*/ 352145 h 2277891"/>
              <a:gd name="connsiteX3" fmla="*/ 914415 w 946841"/>
              <a:gd name="connsiteY3" fmla="*/ 505632 h 2277891"/>
              <a:gd name="connsiteX4" fmla="*/ 804287 w 946841"/>
              <a:gd name="connsiteY4" fmla="*/ 685700 h 2277891"/>
              <a:gd name="connsiteX5" fmla="*/ 112860 w 946841"/>
              <a:gd name="connsiteY5" fmla="*/ 1747056 h 2277891"/>
              <a:gd name="connsiteX6" fmla="*/ 47624 w 946841"/>
              <a:gd name="connsiteY6" fmla="*/ 1878474 h 2277891"/>
              <a:gd name="connsiteX7" fmla="*/ 18163 w 946841"/>
              <a:gd name="connsiteY7" fmla="*/ 2059171 h 2277891"/>
              <a:gd name="connsiteX8" fmla="*/ 33 w 946841"/>
              <a:gd name="connsiteY8" fmla="*/ 2277891 h 2277891"/>
              <a:gd name="connsiteX0" fmla="*/ 930966 w 946841"/>
              <a:gd name="connsiteY0" fmla="*/ 0 h 2277891"/>
              <a:gd name="connsiteX1" fmla="*/ 946841 w 946841"/>
              <a:gd name="connsiteY1" fmla="*/ 179062 h 2277891"/>
              <a:gd name="connsiteX2" fmla="*/ 940540 w 946841"/>
              <a:gd name="connsiteY2" fmla="*/ 352145 h 2277891"/>
              <a:gd name="connsiteX3" fmla="*/ 914415 w 946841"/>
              <a:gd name="connsiteY3" fmla="*/ 505632 h 2277891"/>
              <a:gd name="connsiteX4" fmla="*/ 812726 w 946841"/>
              <a:gd name="connsiteY4" fmla="*/ 688513 h 2277891"/>
              <a:gd name="connsiteX5" fmla="*/ 112860 w 946841"/>
              <a:gd name="connsiteY5" fmla="*/ 1747056 h 2277891"/>
              <a:gd name="connsiteX6" fmla="*/ 47624 w 946841"/>
              <a:gd name="connsiteY6" fmla="*/ 1878474 h 2277891"/>
              <a:gd name="connsiteX7" fmla="*/ 18163 w 946841"/>
              <a:gd name="connsiteY7" fmla="*/ 2059171 h 2277891"/>
              <a:gd name="connsiteX8" fmla="*/ 33 w 946841"/>
              <a:gd name="connsiteY8" fmla="*/ 2277891 h 2277891"/>
              <a:gd name="connsiteX0" fmla="*/ 930966 w 946841"/>
              <a:gd name="connsiteY0" fmla="*/ 0 h 2277891"/>
              <a:gd name="connsiteX1" fmla="*/ 946841 w 946841"/>
              <a:gd name="connsiteY1" fmla="*/ 179062 h 2277891"/>
              <a:gd name="connsiteX2" fmla="*/ 940540 w 946841"/>
              <a:gd name="connsiteY2" fmla="*/ 352145 h 2277891"/>
              <a:gd name="connsiteX3" fmla="*/ 914415 w 946841"/>
              <a:gd name="connsiteY3" fmla="*/ 505632 h 2277891"/>
              <a:gd name="connsiteX4" fmla="*/ 812726 w 946841"/>
              <a:gd name="connsiteY4" fmla="*/ 688513 h 2277891"/>
              <a:gd name="connsiteX5" fmla="*/ 121300 w 946841"/>
              <a:gd name="connsiteY5" fmla="*/ 1752683 h 2277891"/>
              <a:gd name="connsiteX6" fmla="*/ 47624 w 946841"/>
              <a:gd name="connsiteY6" fmla="*/ 1878474 h 2277891"/>
              <a:gd name="connsiteX7" fmla="*/ 18163 w 946841"/>
              <a:gd name="connsiteY7" fmla="*/ 2059171 h 2277891"/>
              <a:gd name="connsiteX8" fmla="*/ 33 w 946841"/>
              <a:gd name="connsiteY8" fmla="*/ 2277891 h 2277891"/>
              <a:gd name="connsiteX0" fmla="*/ 930966 w 946841"/>
              <a:gd name="connsiteY0" fmla="*/ 0 h 2277891"/>
              <a:gd name="connsiteX1" fmla="*/ 946841 w 946841"/>
              <a:gd name="connsiteY1" fmla="*/ 179062 h 2277891"/>
              <a:gd name="connsiteX2" fmla="*/ 940540 w 946841"/>
              <a:gd name="connsiteY2" fmla="*/ 352145 h 2277891"/>
              <a:gd name="connsiteX3" fmla="*/ 914415 w 946841"/>
              <a:gd name="connsiteY3" fmla="*/ 505632 h 2277891"/>
              <a:gd name="connsiteX4" fmla="*/ 812726 w 946841"/>
              <a:gd name="connsiteY4" fmla="*/ 688513 h 2277891"/>
              <a:gd name="connsiteX5" fmla="*/ 121300 w 946841"/>
              <a:gd name="connsiteY5" fmla="*/ 1752683 h 2277891"/>
              <a:gd name="connsiteX6" fmla="*/ 56063 w 946841"/>
              <a:gd name="connsiteY6" fmla="*/ 1878474 h 2277891"/>
              <a:gd name="connsiteX7" fmla="*/ 18163 w 946841"/>
              <a:gd name="connsiteY7" fmla="*/ 2059171 h 2277891"/>
              <a:gd name="connsiteX8" fmla="*/ 33 w 946841"/>
              <a:gd name="connsiteY8" fmla="*/ 2277891 h 2277891"/>
              <a:gd name="connsiteX0" fmla="*/ 930956 w 946831"/>
              <a:gd name="connsiteY0" fmla="*/ 0 h 2277891"/>
              <a:gd name="connsiteX1" fmla="*/ 946831 w 946831"/>
              <a:gd name="connsiteY1" fmla="*/ 179062 h 2277891"/>
              <a:gd name="connsiteX2" fmla="*/ 940530 w 946831"/>
              <a:gd name="connsiteY2" fmla="*/ 352145 h 2277891"/>
              <a:gd name="connsiteX3" fmla="*/ 914405 w 946831"/>
              <a:gd name="connsiteY3" fmla="*/ 505632 h 2277891"/>
              <a:gd name="connsiteX4" fmla="*/ 812716 w 946831"/>
              <a:gd name="connsiteY4" fmla="*/ 688513 h 2277891"/>
              <a:gd name="connsiteX5" fmla="*/ 121290 w 946831"/>
              <a:gd name="connsiteY5" fmla="*/ 1752683 h 2277891"/>
              <a:gd name="connsiteX6" fmla="*/ 56053 w 946831"/>
              <a:gd name="connsiteY6" fmla="*/ 1878474 h 2277891"/>
              <a:gd name="connsiteX7" fmla="*/ 26593 w 946831"/>
              <a:gd name="connsiteY7" fmla="*/ 2059171 h 2277891"/>
              <a:gd name="connsiteX8" fmla="*/ 23 w 946831"/>
              <a:gd name="connsiteY8" fmla="*/ 2277891 h 2277891"/>
              <a:gd name="connsiteX0" fmla="*/ 922528 w 938403"/>
              <a:gd name="connsiteY0" fmla="*/ 0 h 2275078"/>
              <a:gd name="connsiteX1" fmla="*/ 938403 w 938403"/>
              <a:gd name="connsiteY1" fmla="*/ 179062 h 2275078"/>
              <a:gd name="connsiteX2" fmla="*/ 932102 w 938403"/>
              <a:gd name="connsiteY2" fmla="*/ 352145 h 2275078"/>
              <a:gd name="connsiteX3" fmla="*/ 905977 w 938403"/>
              <a:gd name="connsiteY3" fmla="*/ 505632 h 2275078"/>
              <a:gd name="connsiteX4" fmla="*/ 804288 w 938403"/>
              <a:gd name="connsiteY4" fmla="*/ 688513 h 2275078"/>
              <a:gd name="connsiteX5" fmla="*/ 112862 w 938403"/>
              <a:gd name="connsiteY5" fmla="*/ 1752683 h 2275078"/>
              <a:gd name="connsiteX6" fmla="*/ 47625 w 938403"/>
              <a:gd name="connsiteY6" fmla="*/ 1878474 h 2275078"/>
              <a:gd name="connsiteX7" fmla="*/ 18165 w 938403"/>
              <a:gd name="connsiteY7" fmla="*/ 2059171 h 2275078"/>
              <a:gd name="connsiteX8" fmla="*/ 33 w 938403"/>
              <a:gd name="connsiteY8" fmla="*/ 2275078 h 2275078"/>
              <a:gd name="connsiteX0" fmla="*/ 922550 w 938425"/>
              <a:gd name="connsiteY0" fmla="*/ 0 h 2275078"/>
              <a:gd name="connsiteX1" fmla="*/ 938425 w 938425"/>
              <a:gd name="connsiteY1" fmla="*/ 179062 h 2275078"/>
              <a:gd name="connsiteX2" fmla="*/ 932124 w 938425"/>
              <a:gd name="connsiteY2" fmla="*/ 352145 h 2275078"/>
              <a:gd name="connsiteX3" fmla="*/ 905999 w 938425"/>
              <a:gd name="connsiteY3" fmla="*/ 505632 h 2275078"/>
              <a:gd name="connsiteX4" fmla="*/ 804310 w 938425"/>
              <a:gd name="connsiteY4" fmla="*/ 688513 h 2275078"/>
              <a:gd name="connsiteX5" fmla="*/ 112884 w 938425"/>
              <a:gd name="connsiteY5" fmla="*/ 1752683 h 2275078"/>
              <a:gd name="connsiteX6" fmla="*/ 47647 w 938425"/>
              <a:gd name="connsiteY6" fmla="*/ 1878474 h 2275078"/>
              <a:gd name="connsiteX7" fmla="*/ 18187 w 938425"/>
              <a:gd name="connsiteY7" fmla="*/ 2059171 h 2275078"/>
              <a:gd name="connsiteX8" fmla="*/ 55 w 938425"/>
              <a:gd name="connsiteY8" fmla="*/ 2275078 h 2275078"/>
              <a:gd name="connsiteX0" fmla="*/ 922550 w 938425"/>
              <a:gd name="connsiteY0" fmla="*/ 0 h 2275078"/>
              <a:gd name="connsiteX1" fmla="*/ 938425 w 938425"/>
              <a:gd name="connsiteY1" fmla="*/ 179062 h 2275078"/>
              <a:gd name="connsiteX2" fmla="*/ 932124 w 938425"/>
              <a:gd name="connsiteY2" fmla="*/ 352145 h 2275078"/>
              <a:gd name="connsiteX3" fmla="*/ 905999 w 938425"/>
              <a:gd name="connsiteY3" fmla="*/ 505632 h 2275078"/>
              <a:gd name="connsiteX4" fmla="*/ 804310 w 938425"/>
              <a:gd name="connsiteY4" fmla="*/ 688513 h 2275078"/>
              <a:gd name="connsiteX5" fmla="*/ 112884 w 938425"/>
              <a:gd name="connsiteY5" fmla="*/ 1752683 h 2275078"/>
              <a:gd name="connsiteX6" fmla="*/ 47647 w 938425"/>
              <a:gd name="connsiteY6" fmla="*/ 1878474 h 2275078"/>
              <a:gd name="connsiteX7" fmla="*/ 18187 w 938425"/>
              <a:gd name="connsiteY7" fmla="*/ 2059171 h 2275078"/>
              <a:gd name="connsiteX8" fmla="*/ 55 w 938425"/>
              <a:gd name="connsiteY8" fmla="*/ 2275078 h 2275078"/>
              <a:gd name="connsiteX0" fmla="*/ 922550 w 938425"/>
              <a:gd name="connsiteY0" fmla="*/ 0 h 2275078"/>
              <a:gd name="connsiteX1" fmla="*/ 938425 w 938425"/>
              <a:gd name="connsiteY1" fmla="*/ 179062 h 2275078"/>
              <a:gd name="connsiteX2" fmla="*/ 932124 w 938425"/>
              <a:gd name="connsiteY2" fmla="*/ 352145 h 2275078"/>
              <a:gd name="connsiteX3" fmla="*/ 905999 w 938425"/>
              <a:gd name="connsiteY3" fmla="*/ 505632 h 2275078"/>
              <a:gd name="connsiteX4" fmla="*/ 804310 w 938425"/>
              <a:gd name="connsiteY4" fmla="*/ 688513 h 2275078"/>
              <a:gd name="connsiteX5" fmla="*/ 112884 w 938425"/>
              <a:gd name="connsiteY5" fmla="*/ 1752683 h 2275078"/>
              <a:gd name="connsiteX6" fmla="*/ 47647 w 938425"/>
              <a:gd name="connsiteY6" fmla="*/ 1878474 h 2275078"/>
              <a:gd name="connsiteX7" fmla="*/ 18187 w 938425"/>
              <a:gd name="connsiteY7" fmla="*/ 2059171 h 2275078"/>
              <a:gd name="connsiteX8" fmla="*/ 55 w 938425"/>
              <a:gd name="connsiteY8" fmla="*/ 2275078 h 2275078"/>
              <a:gd name="connsiteX0" fmla="*/ 922550 w 938425"/>
              <a:gd name="connsiteY0" fmla="*/ 0 h 2275078"/>
              <a:gd name="connsiteX1" fmla="*/ 938425 w 938425"/>
              <a:gd name="connsiteY1" fmla="*/ 179062 h 2275078"/>
              <a:gd name="connsiteX2" fmla="*/ 932124 w 938425"/>
              <a:gd name="connsiteY2" fmla="*/ 352145 h 2275078"/>
              <a:gd name="connsiteX3" fmla="*/ 905999 w 938425"/>
              <a:gd name="connsiteY3" fmla="*/ 505632 h 2275078"/>
              <a:gd name="connsiteX4" fmla="*/ 804310 w 938425"/>
              <a:gd name="connsiteY4" fmla="*/ 688513 h 2275078"/>
              <a:gd name="connsiteX5" fmla="*/ 112884 w 938425"/>
              <a:gd name="connsiteY5" fmla="*/ 1752683 h 2275078"/>
              <a:gd name="connsiteX6" fmla="*/ 47647 w 938425"/>
              <a:gd name="connsiteY6" fmla="*/ 1878474 h 2275078"/>
              <a:gd name="connsiteX7" fmla="*/ 18187 w 938425"/>
              <a:gd name="connsiteY7" fmla="*/ 2059171 h 2275078"/>
              <a:gd name="connsiteX8" fmla="*/ 55 w 938425"/>
              <a:gd name="connsiteY8" fmla="*/ 2275078 h 2275078"/>
              <a:gd name="connsiteX0" fmla="*/ 922558 w 938433"/>
              <a:gd name="connsiteY0" fmla="*/ 0 h 2275078"/>
              <a:gd name="connsiteX1" fmla="*/ 938433 w 938433"/>
              <a:gd name="connsiteY1" fmla="*/ 179062 h 2275078"/>
              <a:gd name="connsiteX2" fmla="*/ 932132 w 938433"/>
              <a:gd name="connsiteY2" fmla="*/ 352145 h 2275078"/>
              <a:gd name="connsiteX3" fmla="*/ 906007 w 938433"/>
              <a:gd name="connsiteY3" fmla="*/ 505632 h 2275078"/>
              <a:gd name="connsiteX4" fmla="*/ 804318 w 938433"/>
              <a:gd name="connsiteY4" fmla="*/ 688513 h 2275078"/>
              <a:gd name="connsiteX5" fmla="*/ 112892 w 938433"/>
              <a:gd name="connsiteY5" fmla="*/ 1752683 h 2275078"/>
              <a:gd name="connsiteX6" fmla="*/ 56095 w 938433"/>
              <a:gd name="connsiteY6" fmla="*/ 1878474 h 2275078"/>
              <a:gd name="connsiteX7" fmla="*/ 18195 w 938433"/>
              <a:gd name="connsiteY7" fmla="*/ 2059171 h 2275078"/>
              <a:gd name="connsiteX8" fmla="*/ 63 w 938433"/>
              <a:gd name="connsiteY8" fmla="*/ 2275078 h 2275078"/>
              <a:gd name="connsiteX0" fmla="*/ 922558 w 938433"/>
              <a:gd name="connsiteY0" fmla="*/ 0 h 2275078"/>
              <a:gd name="connsiteX1" fmla="*/ 938433 w 938433"/>
              <a:gd name="connsiteY1" fmla="*/ 179062 h 2275078"/>
              <a:gd name="connsiteX2" fmla="*/ 932132 w 938433"/>
              <a:gd name="connsiteY2" fmla="*/ 352145 h 2275078"/>
              <a:gd name="connsiteX3" fmla="*/ 906007 w 938433"/>
              <a:gd name="connsiteY3" fmla="*/ 505632 h 2275078"/>
              <a:gd name="connsiteX4" fmla="*/ 804318 w 938433"/>
              <a:gd name="connsiteY4" fmla="*/ 688513 h 2275078"/>
              <a:gd name="connsiteX5" fmla="*/ 112892 w 938433"/>
              <a:gd name="connsiteY5" fmla="*/ 1752683 h 2275078"/>
              <a:gd name="connsiteX6" fmla="*/ 56095 w 938433"/>
              <a:gd name="connsiteY6" fmla="*/ 1878474 h 2275078"/>
              <a:gd name="connsiteX7" fmla="*/ 18195 w 938433"/>
              <a:gd name="connsiteY7" fmla="*/ 2059171 h 2275078"/>
              <a:gd name="connsiteX8" fmla="*/ 63 w 938433"/>
              <a:gd name="connsiteY8" fmla="*/ 2275078 h 2275078"/>
              <a:gd name="connsiteX0" fmla="*/ 922558 w 938433"/>
              <a:gd name="connsiteY0" fmla="*/ 0 h 2275078"/>
              <a:gd name="connsiteX1" fmla="*/ 938433 w 938433"/>
              <a:gd name="connsiteY1" fmla="*/ 179062 h 2275078"/>
              <a:gd name="connsiteX2" fmla="*/ 932132 w 938433"/>
              <a:gd name="connsiteY2" fmla="*/ 352145 h 2275078"/>
              <a:gd name="connsiteX3" fmla="*/ 906007 w 938433"/>
              <a:gd name="connsiteY3" fmla="*/ 505632 h 2275078"/>
              <a:gd name="connsiteX4" fmla="*/ 804318 w 938433"/>
              <a:gd name="connsiteY4" fmla="*/ 688513 h 2275078"/>
              <a:gd name="connsiteX5" fmla="*/ 112892 w 938433"/>
              <a:gd name="connsiteY5" fmla="*/ 1752683 h 2275078"/>
              <a:gd name="connsiteX6" fmla="*/ 56095 w 938433"/>
              <a:gd name="connsiteY6" fmla="*/ 1878474 h 2275078"/>
              <a:gd name="connsiteX7" fmla="*/ 18195 w 938433"/>
              <a:gd name="connsiteY7" fmla="*/ 2059171 h 2275078"/>
              <a:gd name="connsiteX8" fmla="*/ 63 w 938433"/>
              <a:gd name="connsiteY8" fmla="*/ 2275078 h 2275078"/>
              <a:gd name="connsiteX0" fmla="*/ 922558 w 938433"/>
              <a:gd name="connsiteY0" fmla="*/ 0 h 2275078"/>
              <a:gd name="connsiteX1" fmla="*/ 938433 w 938433"/>
              <a:gd name="connsiteY1" fmla="*/ 179062 h 2275078"/>
              <a:gd name="connsiteX2" fmla="*/ 932132 w 938433"/>
              <a:gd name="connsiteY2" fmla="*/ 352145 h 2275078"/>
              <a:gd name="connsiteX3" fmla="*/ 906007 w 938433"/>
              <a:gd name="connsiteY3" fmla="*/ 505632 h 2275078"/>
              <a:gd name="connsiteX4" fmla="*/ 815569 w 938433"/>
              <a:gd name="connsiteY4" fmla="*/ 688513 h 2275078"/>
              <a:gd name="connsiteX5" fmla="*/ 112892 w 938433"/>
              <a:gd name="connsiteY5" fmla="*/ 1752683 h 2275078"/>
              <a:gd name="connsiteX6" fmla="*/ 56095 w 938433"/>
              <a:gd name="connsiteY6" fmla="*/ 1878474 h 2275078"/>
              <a:gd name="connsiteX7" fmla="*/ 18195 w 938433"/>
              <a:gd name="connsiteY7" fmla="*/ 2059171 h 2275078"/>
              <a:gd name="connsiteX8" fmla="*/ 63 w 938433"/>
              <a:gd name="connsiteY8" fmla="*/ 2275078 h 2275078"/>
              <a:gd name="connsiteX0" fmla="*/ 922558 w 938433"/>
              <a:gd name="connsiteY0" fmla="*/ 0 h 2275078"/>
              <a:gd name="connsiteX1" fmla="*/ 938433 w 938433"/>
              <a:gd name="connsiteY1" fmla="*/ 179062 h 2275078"/>
              <a:gd name="connsiteX2" fmla="*/ 932132 w 938433"/>
              <a:gd name="connsiteY2" fmla="*/ 352145 h 2275078"/>
              <a:gd name="connsiteX3" fmla="*/ 906007 w 938433"/>
              <a:gd name="connsiteY3" fmla="*/ 505632 h 2275078"/>
              <a:gd name="connsiteX4" fmla="*/ 815569 w 938433"/>
              <a:gd name="connsiteY4" fmla="*/ 688513 h 2275078"/>
              <a:gd name="connsiteX5" fmla="*/ 112892 w 938433"/>
              <a:gd name="connsiteY5" fmla="*/ 1752683 h 2275078"/>
              <a:gd name="connsiteX6" fmla="*/ 56095 w 938433"/>
              <a:gd name="connsiteY6" fmla="*/ 1878474 h 2275078"/>
              <a:gd name="connsiteX7" fmla="*/ 18195 w 938433"/>
              <a:gd name="connsiteY7" fmla="*/ 2059171 h 2275078"/>
              <a:gd name="connsiteX8" fmla="*/ 63 w 938433"/>
              <a:gd name="connsiteY8" fmla="*/ 2275078 h 2275078"/>
              <a:gd name="connsiteX0" fmla="*/ 922558 w 938433"/>
              <a:gd name="connsiteY0" fmla="*/ 0 h 2275078"/>
              <a:gd name="connsiteX1" fmla="*/ 938433 w 938433"/>
              <a:gd name="connsiteY1" fmla="*/ 179062 h 2275078"/>
              <a:gd name="connsiteX2" fmla="*/ 932132 w 938433"/>
              <a:gd name="connsiteY2" fmla="*/ 352145 h 2275078"/>
              <a:gd name="connsiteX3" fmla="*/ 906007 w 938433"/>
              <a:gd name="connsiteY3" fmla="*/ 505632 h 2275078"/>
              <a:gd name="connsiteX4" fmla="*/ 815569 w 938433"/>
              <a:gd name="connsiteY4" fmla="*/ 688513 h 2275078"/>
              <a:gd name="connsiteX5" fmla="*/ 112892 w 938433"/>
              <a:gd name="connsiteY5" fmla="*/ 1752683 h 2275078"/>
              <a:gd name="connsiteX6" fmla="*/ 56095 w 938433"/>
              <a:gd name="connsiteY6" fmla="*/ 1878474 h 2275078"/>
              <a:gd name="connsiteX7" fmla="*/ 18195 w 938433"/>
              <a:gd name="connsiteY7" fmla="*/ 2059171 h 2275078"/>
              <a:gd name="connsiteX8" fmla="*/ 63 w 938433"/>
              <a:gd name="connsiteY8" fmla="*/ 2275078 h 2275078"/>
              <a:gd name="connsiteX0" fmla="*/ 922558 w 938433"/>
              <a:gd name="connsiteY0" fmla="*/ 0 h 2275078"/>
              <a:gd name="connsiteX1" fmla="*/ 938433 w 938433"/>
              <a:gd name="connsiteY1" fmla="*/ 179062 h 2275078"/>
              <a:gd name="connsiteX2" fmla="*/ 932132 w 938433"/>
              <a:gd name="connsiteY2" fmla="*/ 352145 h 2275078"/>
              <a:gd name="connsiteX3" fmla="*/ 906007 w 938433"/>
              <a:gd name="connsiteY3" fmla="*/ 505632 h 2275078"/>
              <a:gd name="connsiteX4" fmla="*/ 815569 w 938433"/>
              <a:gd name="connsiteY4" fmla="*/ 688513 h 2275078"/>
              <a:gd name="connsiteX5" fmla="*/ 112892 w 938433"/>
              <a:gd name="connsiteY5" fmla="*/ 1752683 h 2275078"/>
              <a:gd name="connsiteX6" fmla="*/ 56095 w 938433"/>
              <a:gd name="connsiteY6" fmla="*/ 1878474 h 2275078"/>
              <a:gd name="connsiteX7" fmla="*/ 18195 w 938433"/>
              <a:gd name="connsiteY7" fmla="*/ 2059171 h 2275078"/>
              <a:gd name="connsiteX8" fmla="*/ 63 w 938433"/>
              <a:gd name="connsiteY8" fmla="*/ 2275078 h 2275078"/>
              <a:gd name="connsiteX0" fmla="*/ 922558 w 938433"/>
              <a:gd name="connsiteY0" fmla="*/ 0 h 2275078"/>
              <a:gd name="connsiteX1" fmla="*/ 938433 w 938433"/>
              <a:gd name="connsiteY1" fmla="*/ 179062 h 2275078"/>
              <a:gd name="connsiteX2" fmla="*/ 932132 w 938433"/>
              <a:gd name="connsiteY2" fmla="*/ 352145 h 2275078"/>
              <a:gd name="connsiteX3" fmla="*/ 911632 w 938433"/>
              <a:gd name="connsiteY3" fmla="*/ 502820 h 2275078"/>
              <a:gd name="connsiteX4" fmla="*/ 815569 w 938433"/>
              <a:gd name="connsiteY4" fmla="*/ 688513 h 2275078"/>
              <a:gd name="connsiteX5" fmla="*/ 112892 w 938433"/>
              <a:gd name="connsiteY5" fmla="*/ 1752683 h 2275078"/>
              <a:gd name="connsiteX6" fmla="*/ 56095 w 938433"/>
              <a:gd name="connsiteY6" fmla="*/ 1878474 h 2275078"/>
              <a:gd name="connsiteX7" fmla="*/ 18195 w 938433"/>
              <a:gd name="connsiteY7" fmla="*/ 2059171 h 2275078"/>
              <a:gd name="connsiteX8" fmla="*/ 63 w 938433"/>
              <a:gd name="connsiteY8" fmla="*/ 2275078 h 2275078"/>
              <a:gd name="connsiteX0" fmla="*/ 922558 w 938433"/>
              <a:gd name="connsiteY0" fmla="*/ 0 h 2275078"/>
              <a:gd name="connsiteX1" fmla="*/ 938433 w 938433"/>
              <a:gd name="connsiteY1" fmla="*/ 179062 h 2275078"/>
              <a:gd name="connsiteX2" fmla="*/ 932132 w 938433"/>
              <a:gd name="connsiteY2" fmla="*/ 352145 h 2275078"/>
              <a:gd name="connsiteX3" fmla="*/ 911632 w 938433"/>
              <a:gd name="connsiteY3" fmla="*/ 502820 h 2275078"/>
              <a:gd name="connsiteX4" fmla="*/ 815569 w 938433"/>
              <a:gd name="connsiteY4" fmla="*/ 688513 h 2275078"/>
              <a:gd name="connsiteX5" fmla="*/ 112892 w 938433"/>
              <a:gd name="connsiteY5" fmla="*/ 1752683 h 2275078"/>
              <a:gd name="connsiteX6" fmla="*/ 56095 w 938433"/>
              <a:gd name="connsiteY6" fmla="*/ 1878474 h 2275078"/>
              <a:gd name="connsiteX7" fmla="*/ 18195 w 938433"/>
              <a:gd name="connsiteY7" fmla="*/ 2059171 h 2275078"/>
              <a:gd name="connsiteX8" fmla="*/ 63 w 938433"/>
              <a:gd name="connsiteY8" fmla="*/ 2275078 h 2275078"/>
              <a:gd name="connsiteX0" fmla="*/ 922558 w 938433"/>
              <a:gd name="connsiteY0" fmla="*/ 0 h 2275078"/>
              <a:gd name="connsiteX1" fmla="*/ 938433 w 938433"/>
              <a:gd name="connsiteY1" fmla="*/ 179062 h 2275078"/>
              <a:gd name="connsiteX2" fmla="*/ 932132 w 938433"/>
              <a:gd name="connsiteY2" fmla="*/ 352145 h 2275078"/>
              <a:gd name="connsiteX3" fmla="*/ 911632 w 938433"/>
              <a:gd name="connsiteY3" fmla="*/ 502820 h 2275078"/>
              <a:gd name="connsiteX4" fmla="*/ 815569 w 938433"/>
              <a:gd name="connsiteY4" fmla="*/ 688513 h 2275078"/>
              <a:gd name="connsiteX5" fmla="*/ 112892 w 938433"/>
              <a:gd name="connsiteY5" fmla="*/ 1752683 h 2275078"/>
              <a:gd name="connsiteX6" fmla="*/ 56095 w 938433"/>
              <a:gd name="connsiteY6" fmla="*/ 1878474 h 2275078"/>
              <a:gd name="connsiteX7" fmla="*/ 18195 w 938433"/>
              <a:gd name="connsiteY7" fmla="*/ 2059171 h 2275078"/>
              <a:gd name="connsiteX8" fmla="*/ 63 w 938433"/>
              <a:gd name="connsiteY8" fmla="*/ 2275078 h 2275078"/>
              <a:gd name="connsiteX0" fmla="*/ 922558 w 940584"/>
              <a:gd name="connsiteY0" fmla="*/ 0 h 2275078"/>
              <a:gd name="connsiteX1" fmla="*/ 938433 w 940584"/>
              <a:gd name="connsiteY1" fmla="*/ 179062 h 2275078"/>
              <a:gd name="connsiteX2" fmla="*/ 940571 w 940584"/>
              <a:gd name="connsiteY2" fmla="*/ 352145 h 2275078"/>
              <a:gd name="connsiteX3" fmla="*/ 911632 w 940584"/>
              <a:gd name="connsiteY3" fmla="*/ 502820 h 2275078"/>
              <a:gd name="connsiteX4" fmla="*/ 815569 w 940584"/>
              <a:gd name="connsiteY4" fmla="*/ 688513 h 2275078"/>
              <a:gd name="connsiteX5" fmla="*/ 112892 w 940584"/>
              <a:gd name="connsiteY5" fmla="*/ 1752683 h 2275078"/>
              <a:gd name="connsiteX6" fmla="*/ 56095 w 940584"/>
              <a:gd name="connsiteY6" fmla="*/ 1878474 h 2275078"/>
              <a:gd name="connsiteX7" fmla="*/ 18195 w 940584"/>
              <a:gd name="connsiteY7" fmla="*/ 2059171 h 2275078"/>
              <a:gd name="connsiteX8" fmla="*/ 63 w 940584"/>
              <a:gd name="connsiteY8" fmla="*/ 2275078 h 2275078"/>
              <a:gd name="connsiteX0" fmla="*/ 922558 w 943101"/>
              <a:gd name="connsiteY0" fmla="*/ 0 h 2275078"/>
              <a:gd name="connsiteX1" fmla="*/ 938433 w 943101"/>
              <a:gd name="connsiteY1" fmla="*/ 179062 h 2275078"/>
              <a:gd name="connsiteX2" fmla="*/ 940571 w 943101"/>
              <a:gd name="connsiteY2" fmla="*/ 352145 h 2275078"/>
              <a:gd name="connsiteX3" fmla="*/ 911632 w 943101"/>
              <a:gd name="connsiteY3" fmla="*/ 502820 h 2275078"/>
              <a:gd name="connsiteX4" fmla="*/ 815569 w 943101"/>
              <a:gd name="connsiteY4" fmla="*/ 688513 h 2275078"/>
              <a:gd name="connsiteX5" fmla="*/ 112892 w 943101"/>
              <a:gd name="connsiteY5" fmla="*/ 1752683 h 2275078"/>
              <a:gd name="connsiteX6" fmla="*/ 56095 w 943101"/>
              <a:gd name="connsiteY6" fmla="*/ 1878474 h 2275078"/>
              <a:gd name="connsiteX7" fmla="*/ 18195 w 943101"/>
              <a:gd name="connsiteY7" fmla="*/ 2059171 h 2275078"/>
              <a:gd name="connsiteX8" fmla="*/ 63 w 943101"/>
              <a:gd name="connsiteY8" fmla="*/ 2275078 h 2275078"/>
              <a:gd name="connsiteX0" fmla="*/ 922558 w 943101"/>
              <a:gd name="connsiteY0" fmla="*/ 0 h 2275078"/>
              <a:gd name="connsiteX1" fmla="*/ 938433 w 943101"/>
              <a:gd name="connsiteY1" fmla="*/ 179062 h 2275078"/>
              <a:gd name="connsiteX2" fmla="*/ 940571 w 943101"/>
              <a:gd name="connsiteY2" fmla="*/ 352145 h 2275078"/>
              <a:gd name="connsiteX3" fmla="*/ 911632 w 943101"/>
              <a:gd name="connsiteY3" fmla="*/ 502820 h 2275078"/>
              <a:gd name="connsiteX4" fmla="*/ 815569 w 943101"/>
              <a:gd name="connsiteY4" fmla="*/ 688513 h 2275078"/>
              <a:gd name="connsiteX5" fmla="*/ 112892 w 943101"/>
              <a:gd name="connsiteY5" fmla="*/ 1752683 h 2275078"/>
              <a:gd name="connsiteX6" fmla="*/ 56095 w 943101"/>
              <a:gd name="connsiteY6" fmla="*/ 1878474 h 2275078"/>
              <a:gd name="connsiteX7" fmla="*/ 18195 w 943101"/>
              <a:gd name="connsiteY7" fmla="*/ 2059171 h 2275078"/>
              <a:gd name="connsiteX8" fmla="*/ 63 w 943101"/>
              <a:gd name="connsiteY8" fmla="*/ 2275078 h 2275078"/>
              <a:gd name="connsiteX0" fmla="*/ 922558 w 942898"/>
              <a:gd name="connsiteY0" fmla="*/ 0 h 2275078"/>
              <a:gd name="connsiteX1" fmla="*/ 941246 w 942898"/>
              <a:gd name="connsiteY1" fmla="*/ 176249 h 2275078"/>
              <a:gd name="connsiteX2" fmla="*/ 940571 w 942898"/>
              <a:gd name="connsiteY2" fmla="*/ 352145 h 2275078"/>
              <a:gd name="connsiteX3" fmla="*/ 911632 w 942898"/>
              <a:gd name="connsiteY3" fmla="*/ 502820 h 2275078"/>
              <a:gd name="connsiteX4" fmla="*/ 815569 w 942898"/>
              <a:gd name="connsiteY4" fmla="*/ 688513 h 2275078"/>
              <a:gd name="connsiteX5" fmla="*/ 112892 w 942898"/>
              <a:gd name="connsiteY5" fmla="*/ 1752683 h 2275078"/>
              <a:gd name="connsiteX6" fmla="*/ 56095 w 942898"/>
              <a:gd name="connsiteY6" fmla="*/ 1878474 h 2275078"/>
              <a:gd name="connsiteX7" fmla="*/ 18195 w 942898"/>
              <a:gd name="connsiteY7" fmla="*/ 2059171 h 2275078"/>
              <a:gd name="connsiteX8" fmla="*/ 63 w 942898"/>
              <a:gd name="connsiteY8" fmla="*/ 2275078 h 2275078"/>
              <a:gd name="connsiteX0" fmla="*/ 922558 w 949653"/>
              <a:gd name="connsiteY0" fmla="*/ 0 h 2275078"/>
              <a:gd name="connsiteX1" fmla="*/ 941246 w 949653"/>
              <a:gd name="connsiteY1" fmla="*/ 176249 h 2275078"/>
              <a:gd name="connsiteX2" fmla="*/ 940571 w 949653"/>
              <a:gd name="connsiteY2" fmla="*/ 352145 h 2275078"/>
              <a:gd name="connsiteX3" fmla="*/ 911632 w 949653"/>
              <a:gd name="connsiteY3" fmla="*/ 502820 h 2275078"/>
              <a:gd name="connsiteX4" fmla="*/ 815569 w 949653"/>
              <a:gd name="connsiteY4" fmla="*/ 688513 h 2275078"/>
              <a:gd name="connsiteX5" fmla="*/ 112892 w 949653"/>
              <a:gd name="connsiteY5" fmla="*/ 1752683 h 2275078"/>
              <a:gd name="connsiteX6" fmla="*/ 56095 w 949653"/>
              <a:gd name="connsiteY6" fmla="*/ 1878474 h 2275078"/>
              <a:gd name="connsiteX7" fmla="*/ 18195 w 949653"/>
              <a:gd name="connsiteY7" fmla="*/ 2059171 h 2275078"/>
              <a:gd name="connsiteX8" fmla="*/ 63 w 949653"/>
              <a:gd name="connsiteY8" fmla="*/ 2275078 h 2275078"/>
              <a:gd name="connsiteX0" fmla="*/ 922558 w 945985"/>
              <a:gd name="connsiteY0" fmla="*/ 0 h 2275078"/>
              <a:gd name="connsiteX1" fmla="*/ 941246 w 945985"/>
              <a:gd name="connsiteY1" fmla="*/ 176249 h 2275078"/>
              <a:gd name="connsiteX2" fmla="*/ 940571 w 945985"/>
              <a:gd name="connsiteY2" fmla="*/ 352145 h 2275078"/>
              <a:gd name="connsiteX3" fmla="*/ 911632 w 945985"/>
              <a:gd name="connsiteY3" fmla="*/ 502820 h 2275078"/>
              <a:gd name="connsiteX4" fmla="*/ 815569 w 945985"/>
              <a:gd name="connsiteY4" fmla="*/ 688513 h 2275078"/>
              <a:gd name="connsiteX5" fmla="*/ 112892 w 945985"/>
              <a:gd name="connsiteY5" fmla="*/ 1752683 h 2275078"/>
              <a:gd name="connsiteX6" fmla="*/ 56095 w 945985"/>
              <a:gd name="connsiteY6" fmla="*/ 1878474 h 2275078"/>
              <a:gd name="connsiteX7" fmla="*/ 18195 w 945985"/>
              <a:gd name="connsiteY7" fmla="*/ 2059171 h 2275078"/>
              <a:gd name="connsiteX8" fmla="*/ 63 w 945985"/>
              <a:gd name="connsiteY8" fmla="*/ 2275078 h 2275078"/>
              <a:gd name="connsiteX0" fmla="*/ 922558 w 945985"/>
              <a:gd name="connsiteY0" fmla="*/ 0 h 2275078"/>
              <a:gd name="connsiteX1" fmla="*/ 941246 w 945985"/>
              <a:gd name="connsiteY1" fmla="*/ 176249 h 2275078"/>
              <a:gd name="connsiteX2" fmla="*/ 940571 w 945985"/>
              <a:gd name="connsiteY2" fmla="*/ 352145 h 2275078"/>
              <a:gd name="connsiteX3" fmla="*/ 911632 w 945985"/>
              <a:gd name="connsiteY3" fmla="*/ 502820 h 2275078"/>
              <a:gd name="connsiteX4" fmla="*/ 815569 w 945985"/>
              <a:gd name="connsiteY4" fmla="*/ 688513 h 2275078"/>
              <a:gd name="connsiteX5" fmla="*/ 112892 w 945985"/>
              <a:gd name="connsiteY5" fmla="*/ 1752683 h 2275078"/>
              <a:gd name="connsiteX6" fmla="*/ 56095 w 945985"/>
              <a:gd name="connsiteY6" fmla="*/ 1878474 h 2275078"/>
              <a:gd name="connsiteX7" fmla="*/ 18195 w 945985"/>
              <a:gd name="connsiteY7" fmla="*/ 2059171 h 2275078"/>
              <a:gd name="connsiteX8" fmla="*/ 63 w 945985"/>
              <a:gd name="connsiteY8" fmla="*/ 2275078 h 2275078"/>
              <a:gd name="connsiteX0" fmla="*/ 922558 w 945985"/>
              <a:gd name="connsiteY0" fmla="*/ 0 h 2275078"/>
              <a:gd name="connsiteX1" fmla="*/ 941246 w 945985"/>
              <a:gd name="connsiteY1" fmla="*/ 176249 h 2275078"/>
              <a:gd name="connsiteX2" fmla="*/ 940571 w 945985"/>
              <a:gd name="connsiteY2" fmla="*/ 352145 h 2275078"/>
              <a:gd name="connsiteX3" fmla="*/ 911632 w 945985"/>
              <a:gd name="connsiteY3" fmla="*/ 502820 h 2275078"/>
              <a:gd name="connsiteX4" fmla="*/ 815569 w 945985"/>
              <a:gd name="connsiteY4" fmla="*/ 688513 h 2275078"/>
              <a:gd name="connsiteX5" fmla="*/ 112892 w 945985"/>
              <a:gd name="connsiteY5" fmla="*/ 1752683 h 2275078"/>
              <a:gd name="connsiteX6" fmla="*/ 56095 w 945985"/>
              <a:gd name="connsiteY6" fmla="*/ 1878474 h 2275078"/>
              <a:gd name="connsiteX7" fmla="*/ 18195 w 945985"/>
              <a:gd name="connsiteY7" fmla="*/ 2059171 h 2275078"/>
              <a:gd name="connsiteX8" fmla="*/ 63 w 945985"/>
              <a:gd name="connsiteY8" fmla="*/ 2275078 h 2275078"/>
              <a:gd name="connsiteX0" fmla="*/ 922558 w 943742"/>
              <a:gd name="connsiteY0" fmla="*/ 0 h 2275078"/>
              <a:gd name="connsiteX1" fmla="*/ 941246 w 943742"/>
              <a:gd name="connsiteY1" fmla="*/ 176249 h 2275078"/>
              <a:gd name="connsiteX2" fmla="*/ 940571 w 943742"/>
              <a:gd name="connsiteY2" fmla="*/ 352145 h 2275078"/>
              <a:gd name="connsiteX3" fmla="*/ 911632 w 943742"/>
              <a:gd name="connsiteY3" fmla="*/ 502820 h 2275078"/>
              <a:gd name="connsiteX4" fmla="*/ 815569 w 943742"/>
              <a:gd name="connsiteY4" fmla="*/ 688513 h 2275078"/>
              <a:gd name="connsiteX5" fmla="*/ 112892 w 943742"/>
              <a:gd name="connsiteY5" fmla="*/ 1752683 h 2275078"/>
              <a:gd name="connsiteX6" fmla="*/ 56095 w 943742"/>
              <a:gd name="connsiteY6" fmla="*/ 1878474 h 2275078"/>
              <a:gd name="connsiteX7" fmla="*/ 18195 w 943742"/>
              <a:gd name="connsiteY7" fmla="*/ 2059171 h 2275078"/>
              <a:gd name="connsiteX8" fmla="*/ 63 w 943742"/>
              <a:gd name="connsiteY8" fmla="*/ 2275078 h 2275078"/>
              <a:gd name="connsiteX0" fmla="*/ 922558 w 943742"/>
              <a:gd name="connsiteY0" fmla="*/ 0 h 2275078"/>
              <a:gd name="connsiteX1" fmla="*/ 941246 w 943742"/>
              <a:gd name="connsiteY1" fmla="*/ 176249 h 2275078"/>
              <a:gd name="connsiteX2" fmla="*/ 940571 w 943742"/>
              <a:gd name="connsiteY2" fmla="*/ 352145 h 2275078"/>
              <a:gd name="connsiteX3" fmla="*/ 911632 w 943742"/>
              <a:gd name="connsiteY3" fmla="*/ 502820 h 2275078"/>
              <a:gd name="connsiteX4" fmla="*/ 815569 w 943742"/>
              <a:gd name="connsiteY4" fmla="*/ 688513 h 2275078"/>
              <a:gd name="connsiteX5" fmla="*/ 112892 w 943742"/>
              <a:gd name="connsiteY5" fmla="*/ 1752683 h 2275078"/>
              <a:gd name="connsiteX6" fmla="*/ 56095 w 943742"/>
              <a:gd name="connsiteY6" fmla="*/ 1878474 h 2275078"/>
              <a:gd name="connsiteX7" fmla="*/ 18195 w 943742"/>
              <a:gd name="connsiteY7" fmla="*/ 2059171 h 2275078"/>
              <a:gd name="connsiteX8" fmla="*/ 63 w 943742"/>
              <a:gd name="connsiteY8" fmla="*/ 2275078 h 227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3742" h="2275078">
                <a:moveTo>
                  <a:pt x="922558" y="0"/>
                </a:moveTo>
                <a:cubicBezTo>
                  <a:pt x="936288" y="78440"/>
                  <a:pt x="938658" y="127931"/>
                  <a:pt x="941246" y="176249"/>
                </a:cubicBezTo>
                <a:cubicBezTo>
                  <a:pt x="943834" y="224567"/>
                  <a:pt x="945507" y="297717"/>
                  <a:pt x="940571" y="352145"/>
                </a:cubicBezTo>
                <a:cubicBezTo>
                  <a:pt x="935635" y="406573"/>
                  <a:pt x="932466" y="446759"/>
                  <a:pt x="911632" y="502820"/>
                </a:cubicBezTo>
                <a:cubicBezTo>
                  <a:pt x="890798" y="558881"/>
                  <a:pt x="880244" y="570686"/>
                  <a:pt x="815569" y="688513"/>
                </a:cubicBezTo>
                <a:cubicBezTo>
                  <a:pt x="683383" y="896355"/>
                  <a:pt x="132578" y="1714695"/>
                  <a:pt x="112892" y="1752683"/>
                </a:cubicBezTo>
                <a:cubicBezTo>
                  <a:pt x="93206" y="1790671"/>
                  <a:pt x="71878" y="1827393"/>
                  <a:pt x="56095" y="1878474"/>
                </a:cubicBezTo>
                <a:cubicBezTo>
                  <a:pt x="40312" y="1929555"/>
                  <a:pt x="27534" y="1993070"/>
                  <a:pt x="18195" y="2059171"/>
                </a:cubicBezTo>
                <a:cubicBezTo>
                  <a:pt x="8856" y="2125272"/>
                  <a:pt x="-877" y="2205663"/>
                  <a:pt x="63" y="2275078"/>
                </a:cubicBezTo>
              </a:path>
            </a:pathLst>
          </a:custGeom>
          <a:noFill/>
          <a:ln w="28575">
            <a:solidFill>
              <a:srgbClr val="FF0000">
                <a:alpha val="80000"/>
              </a:srgbClr>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20" name="フリーフォーム: 図形 119">
            <a:extLst>
              <a:ext uri="{FF2B5EF4-FFF2-40B4-BE49-F238E27FC236}">
                <a16:creationId xmlns:a16="http://schemas.microsoft.com/office/drawing/2014/main" id="{0B52FD09-2F82-B9C3-A2DE-7833C680903D}"/>
              </a:ext>
            </a:extLst>
          </p:cNvPr>
          <p:cNvSpPr/>
          <p:nvPr/>
        </p:nvSpPr>
        <p:spPr>
          <a:xfrm>
            <a:off x="2749381" y="4249936"/>
            <a:ext cx="435792" cy="632789"/>
          </a:xfrm>
          <a:custGeom>
            <a:avLst/>
            <a:gdLst>
              <a:gd name="connsiteX0" fmla="*/ 431074 w 431074"/>
              <a:gd name="connsiteY0" fmla="*/ 0 h 640080"/>
              <a:gd name="connsiteX1" fmla="*/ 0 w 431074"/>
              <a:gd name="connsiteY1" fmla="*/ 640080 h 640080"/>
              <a:gd name="connsiteX0" fmla="*/ 428261 w 428261"/>
              <a:gd name="connsiteY0" fmla="*/ 0 h 648519"/>
              <a:gd name="connsiteX1" fmla="*/ 0 w 428261"/>
              <a:gd name="connsiteY1" fmla="*/ 648519 h 648519"/>
              <a:gd name="connsiteX0" fmla="*/ 400131 w 400131"/>
              <a:gd name="connsiteY0" fmla="*/ 0 h 581008"/>
              <a:gd name="connsiteX1" fmla="*/ 0 w 400131"/>
              <a:gd name="connsiteY1" fmla="*/ 581008 h 581008"/>
            </a:gdLst>
            <a:ahLst/>
            <a:cxnLst>
              <a:cxn ang="0">
                <a:pos x="connsiteX0" y="connsiteY0"/>
              </a:cxn>
              <a:cxn ang="0">
                <a:pos x="connsiteX1" y="connsiteY1"/>
              </a:cxn>
            </a:cxnLst>
            <a:rect l="l" t="t" r="r" b="b"/>
            <a:pathLst>
              <a:path w="400131" h="581008">
                <a:moveTo>
                  <a:pt x="400131" y="0"/>
                </a:moveTo>
                <a:cubicBezTo>
                  <a:pt x="256440" y="213360"/>
                  <a:pt x="143691" y="367648"/>
                  <a:pt x="0" y="581008"/>
                </a:cubicBezTo>
              </a:path>
            </a:pathLst>
          </a:custGeom>
          <a:noFill/>
          <a:ln w="28575">
            <a:solidFill>
              <a:srgbClr val="FF0000">
                <a:alpha val="80000"/>
              </a:srgbClr>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22" name="フリーフォーム: 図形 121">
            <a:extLst>
              <a:ext uri="{FF2B5EF4-FFF2-40B4-BE49-F238E27FC236}">
                <a16:creationId xmlns:a16="http://schemas.microsoft.com/office/drawing/2014/main" id="{0871B1AB-2BF4-D5E2-F591-0507E2BAE508}"/>
              </a:ext>
            </a:extLst>
          </p:cNvPr>
          <p:cNvSpPr/>
          <p:nvPr/>
        </p:nvSpPr>
        <p:spPr>
          <a:xfrm>
            <a:off x="1842152" y="5902759"/>
            <a:ext cx="312502" cy="274365"/>
          </a:xfrm>
          <a:custGeom>
            <a:avLst/>
            <a:gdLst>
              <a:gd name="connsiteX0" fmla="*/ 284117 w 284117"/>
              <a:gd name="connsiteY0" fmla="*/ 0 h 254726"/>
              <a:gd name="connsiteX1" fmla="*/ 179614 w 284117"/>
              <a:gd name="connsiteY1" fmla="*/ 107769 h 254726"/>
              <a:gd name="connsiteX2" fmla="*/ 88174 w 284117"/>
              <a:gd name="connsiteY2" fmla="*/ 189412 h 254726"/>
              <a:gd name="connsiteX3" fmla="*/ 0 w 284117"/>
              <a:gd name="connsiteY3" fmla="*/ 254726 h 254726"/>
              <a:gd name="connsiteX0" fmla="*/ 292556 w 292556"/>
              <a:gd name="connsiteY0" fmla="*/ 0 h 246286"/>
              <a:gd name="connsiteX1" fmla="*/ 188053 w 292556"/>
              <a:gd name="connsiteY1" fmla="*/ 107769 h 246286"/>
              <a:gd name="connsiteX2" fmla="*/ 96613 w 292556"/>
              <a:gd name="connsiteY2" fmla="*/ 189412 h 246286"/>
              <a:gd name="connsiteX3" fmla="*/ 0 w 292556"/>
              <a:gd name="connsiteY3" fmla="*/ 246286 h 246286"/>
              <a:gd name="connsiteX0" fmla="*/ 292556 w 292556"/>
              <a:gd name="connsiteY0" fmla="*/ 0 h 246286"/>
              <a:gd name="connsiteX1" fmla="*/ 188053 w 292556"/>
              <a:gd name="connsiteY1" fmla="*/ 107769 h 246286"/>
              <a:gd name="connsiteX2" fmla="*/ 0 w 292556"/>
              <a:gd name="connsiteY2" fmla="*/ 246286 h 246286"/>
              <a:gd name="connsiteX0" fmla="*/ 292556 w 292556"/>
              <a:gd name="connsiteY0" fmla="*/ 0 h 246286"/>
              <a:gd name="connsiteX1" fmla="*/ 188053 w 292556"/>
              <a:gd name="connsiteY1" fmla="*/ 107769 h 246286"/>
              <a:gd name="connsiteX2" fmla="*/ 0 w 292556"/>
              <a:gd name="connsiteY2" fmla="*/ 246286 h 246286"/>
              <a:gd name="connsiteX0" fmla="*/ 292556 w 292556"/>
              <a:gd name="connsiteY0" fmla="*/ 0 h 246286"/>
              <a:gd name="connsiteX1" fmla="*/ 143046 w 292556"/>
              <a:gd name="connsiteY1" fmla="*/ 155589 h 246286"/>
              <a:gd name="connsiteX2" fmla="*/ 0 w 292556"/>
              <a:gd name="connsiteY2" fmla="*/ 246286 h 246286"/>
              <a:gd name="connsiteX0" fmla="*/ 284117 w 284117"/>
              <a:gd name="connsiteY0" fmla="*/ 0 h 251912"/>
              <a:gd name="connsiteX1" fmla="*/ 134607 w 284117"/>
              <a:gd name="connsiteY1" fmla="*/ 155589 h 251912"/>
              <a:gd name="connsiteX2" fmla="*/ 0 w 284117"/>
              <a:gd name="connsiteY2" fmla="*/ 251912 h 251912"/>
              <a:gd name="connsiteX0" fmla="*/ 286930 w 286930"/>
              <a:gd name="connsiteY0" fmla="*/ 0 h 251912"/>
              <a:gd name="connsiteX1" fmla="*/ 137420 w 286930"/>
              <a:gd name="connsiteY1" fmla="*/ 155589 h 251912"/>
              <a:gd name="connsiteX2" fmla="*/ 0 w 286930"/>
              <a:gd name="connsiteY2" fmla="*/ 251912 h 251912"/>
            </a:gdLst>
            <a:ahLst/>
            <a:cxnLst>
              <a:cxn ang="0">
                <a:pos x="connsiteX0" y="connsiteY0"/>
              </a:cxn>
              <a:cxn ang="0">
                <a:pos x="connsiteX1" y="connsiteY1"/>
              </a:cxn>
              <a:cxn ang="0">
                <a:pos x="connsiteX2" y="connsiteY2"/>
              </a:cxn>
            </a:cxnLst>
            <a:rect l="l" t="t" r="r" b="b"/>
            <a:pathLst>
              <a:path w="286930" h="251912">
                <a:moveTo>
                  <a:pt x="286930" y="0"/>
                </a:moveTo>
                <a:cubicBezTo>
                  <a:pt x="252096" y="35923"/>
                  <a:pt x="185242" y="113604"/>
                  <a:pt x="137420" y="155589"/>
                </a:cubicBezTo>
                <a:cubicBezTo>
                  <a:pt x="89598" y="197574"/>
                  <a:pt x="62684" y="205740"/>
                  <a:pt x="0" y="251912"/>
                </a:cubicBezTo>
              </a:path>
            </a:pathLst>
          </a:custGeom>
          <a:noFill/>
          <a:ln w="28575">
            <a:solidFill>
              <a:srgbClr val="FF0000">
                <a:alpha val="80000"/>
              </a:srgbClr>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23" name="フリーフォーム: 図形 122">
            <a:extLst>
              <a:ext uri="{FF2B5EF4-FFF2-40B4-BE49-F238E27FC236}">
                <a16:creationId xmlns:a16="http://schemas.microsoft.com/office/drawing/2014/main" id="{835A3E07-E278-5A63-564F-117DB11651E1}"/>
              </a:ext>
            </a:extLst>
          </p:cNvPr>
          <p:cNvSpPr/>
          <p:nvPr/>
        </p:nvSpPr>
        <p:spPr>
          <a:xfrm>
            <a:off x="1283346" y="6061977"/>
            <a:ext cx="559084" cy="362088"/>
          </a:xfrm>
          <a:custGeom>
            <a:avLst/>
            <a:gdLst>
              <a:gd name="connsiteX0" fmla="*/ 0 w 578031"/>
              <a:gd name="connsiteY0" fmla="*/ 369026 h 369026"/>
              <a:gd name="connsiteX1" fmla="*/ 365760 w 578031"/>
              <a:gd name="connsiteY1" fmla="*/ 143691 h 369026"/>
              <a:gd name="connsiteX2" fmla="*/ 578031 w 578031"/>
              <a:gd name="connsiteY2" fmla="*/ 0 h 369026"/>
              <a:gd name="connsiteX0" fmla="*/ 0 w 521771"/>
              <a:gd name="connsiteY0" fmla="*/ 360587 h 360587"/>
              <a:gd name="connsiteX1" fmla="*/ 365760 w 521771"/>
              <a:gd name="connsiteY1" fmla="*/ 135252 h 360587"/>
              <a:gd name="connsiteX2" fmla="*/ 521771 w 521771"/>
              <a:gd name="connsiteY2" fmla="*/ 0 h 360587"/>
              <a:gd name="connsiteX0" fmla="*/ 0 w 513332"/>
              <a:gd name="connsiteY0" fmla="*/ 332457 h 332457"/>
              <a:gd name="connsiteX1" fmla="*/ 357321 w 513332"/>
              <a:gd name="connsiteY1" fmla="*/ 135252 h 332457"/>
              <a:gd name="connsiteX2" fmla="*/ 513332 w 513332"/>
              <a:gd name="connsiteY2" fmla="*/ 0 h 332457"/>
              <a:gd name="connsiteX0" fmla="*/ 0 w 513332"/>
              <a:gd name="connsiteY0" fmla="*/ 332457 h 332457"/>
              <a:gd name="connsiteX1" fmla="*/ 340443 w 513332"/>
              <a:gd name="connsiteY1" fmla="*/ 126814 h 332457"/>
              <a:gd name="connsiteX2" fmla="*/ 513332 w 513332"/>
              <a:gd name="connsiteY2" fmla="*/ 0 h 332457"/>
              <a:gd name="connsiteX0" fmla="*/ 0 w 513332"/>
              <a:gd name="connsiteY0" fmla="*/ 332457 h 332457"/>
              <a:gd name="connsiteX1" fmla="*/ 309501 w 513332"/>
              <a:gd name="connsiteY1" fmla="*/ 143692 h 332457"/>
              <a:gd name="connsiteX2" fmla="*/ 513332 w 513332"/>
              <a:gd name="connsiteY2" fmla="*/ 0 h 332457"/>
              <a:gd name="connsiteX0" fmla="*/ 0 w 513332"/>
              <a:gd name="connsiteY0" fmla="*/ 332457 h 332457"/>
              <a:gd name="connsiteX1" fmla="*/ 295437 w 513332"/>
              <a:gd name="connsiteY1" fmla="*/ 143692 h 332457"/>
              <a:gd name="connsiteX2" fmla="*/ 513332 w 513332"/>
              <a:gd name="connsiteY2" fmla="*/ 0 h 332457"/>
              <a:gd name="connsiteX0" fmla="*/ 0 w 513332"/>
              <a:gd name="connsiteY0" fmla="*/ 332457 h 332457"/>
              <a:gd name="connsiteX1" fmla="*/ 301062 w 513332"/>
              <a:gd name="connsiteY1" fmla="*/ 152130 h 332457"/>
              <a:gd name="connsiteX2" fmla="*/ 513332 w 513332"/>
              <a:gd name="connsiteY2" fmla="*/ 0 h 332457"/>
              <a:gd name="connsiteX0" fmla="*/ 0 w 513332"/>
              <a:gd name="connsiteY0" fmla="*/ 332457 h 332457"/>
              <a:gd name="connsiteX1" fmla="*/ 298250 w 513332"/>
              <a:gd name="connsiteY1" fmla="*/ 152130 h 332457"/>
              <a:gd name="connsiteX2" fmla="*/ 513332 w 513332"/>
              <a:gd name="connsiteY2" fmla="*/ 0 h 332457"/>
            </a:gdLst>
            <a:ahLst/>
            <a:cxnLst>
              <a:cxn ang="0">
                <a:pos x="connsiteX0" y="connsiteY0"/>
              </a:cxn>
              <a:cxn ang="0">
                <a:pos x="connsiteX1" y="connsiteY1"/>
              </a:cxn>
              <a:cxn ang="0">
                <a:pos x="connsiteX2" y="connsiteY2"/>
              </a:cxn>
            </a:cxnLst>
            <a:rect l="l" t="t" r="r" b="b"/>
            <a:pathLst>
              <a:path w="513332" h="332457">
                <a:moveTo>
                  <a:pt x="0" y="332457"/>
                </a:moveTo>
                <a:lnTo>
                  <a:pt x="298250" y="152130"/>
                </a:lnTo>
                <a:cubicBezTo>
                  <a:pt x="369007" y="104233"/>
                  <a:pt x="442575" y="47897"/>
                  <a:pt x="513332" y="0"/>
                </a:cubicBezTo>
              </a:path>
            </a:pathLst>
          </a:custGeom>
          <a:noFill/>
          <a:ln w="28575">
            <a:solidFill>
              <a:srgbClr val="FF0000">
                <a:alpha val="80000"/>
              </a:srgbClr>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32" name="フリーフォーム: 図形 131">
            <a:extLst>
              <a:ext uri="{FF2B5EF4-FFF2-40B4-BE49-F238E27FC236}">
                <a16:creationId xmlns:a16="http://schemas.microsoft.com/office/drawing/2014/main" id="{A3A2BF74-CF48-D822-964B-466928F52BBF}"/>
              </a:ext>
            </a:extLst>
          </p:cNvPr>
          <p:cNvSpPr/>
          <p:nvPr/>
        </p:nvSpPr>
        <p:spPr>
          <a:xfrm>
            <a:off x="2398835" y="6125276"/>
            <a:ext cx="102103" cy="617941"/>
          </a:xfrm>
          <a:custGeom>
            <a:avLst/>
            <a:gdLst>
              <a:gd name="connsiteX0" fmla="*/ 85309 w 85309"/>
              <a:gd name="connsiteY0" fmla="*/ 0 h 525180"/>
              <a:gd name="connsiteX1" fmla="*/ 45321 w 85309"/>
              <a:gd name="connsiteY1" fmla="*/ 74645 h 525180"/>
              <a:gd name="connsiteX2" fmla="*/ 0 w 85309"/>
              <a:gd name="connsiteY2" fmla="*/ 525180 h 525180"/>
              <a:gd name="connsiteX0" fmla="*/ 85309 w 85309"/>
              <a:gd name="connsiteY0" fmla="*/ 0 h 525180"/>
              <a:gd name="connsiteX1" fmla="*/ 25630 w 85309"/>
              <a:gd name="connsiteY1" fmla="*/ 80270 h 525180"/>
              <a:gd name="connsiteX2" fmla="*/ 0 w 85309"/>
              <a:gd name="connsiteY2" fmla="*/ 525180 h 525180"/>
              <a:gd name="connsiteX0" fmla="*/ 82496 w 82496"/>
              <a:gd name="connsiteY0" fmla="*/ 0 h 553310"/>
              <a:gd name="connsiteX1" fmla="*/ 25630 w 82496"/>
              <a:gd name="connsiteY1" fmla="*/ 108400 h 553310"/>
              <a:gd name="connsiteX2" fmla="*/ 0 w 82496"/>
              <a:gd name="connsiteY2" fmla="*/ 553310 h 553310"/>
              <a:gd name="connsiteX0" fmla="*/ 93748 w 93748"/>
              <a:gd name="connsiteY0" fmla="*/ 0 h 558935"/>
              <a:gd name="connsiteX1" fmla="*/ 36882 w 93748"/>
              <a:gd name="connsiteY1" fmla="*/ 108400 h 558935"/>
              <a:gd name="connsiteX2" fmla="*/ 0 w 93748"/>
              <a:gd name="connsiteY2" fmla="*/ 558935 h 558935"/>
              <a:gd name="connsiteX0" fmla="*/ 102187 w 102187"/>
              <a:gd name="connsiteY0" fmla="*/ 0 h 561748"/>
              <a:gd name="connsiteX1" fmla="*/ 45321 w 102187"/>
              <a:gd name="connsiteY1" fmla="*/ 108400 h 561748"/>
              <a:gd name="connsiteX2" fmla="*/ 0 w 102187"/>
              <a:gd name="connsiteY2" fmla="*/ 561748 h 561748"/>
              <a:gd name="connsiteX0" fmla="*/ 102187 w 102187"/>
              <a:gd name="connsiteY0" fmla="*/ 0 h 561748"/>
              <a:gd name="connsiteX1" fmla="*/ 45321 w 102187"/>
              <a:gd name="connsiteY1" fmla="*/ 108400 h 561748"/>
              <a:gd name="connsiteX2" fmla="*/ 0 w 102187"/>
              <a:gd name="connsiteY2" fmla="*/ 561748 h 561748"/>
              <a:gd name="connsiteX0" fmla="*/ 88122 w 88122"/>
              <a:gd name="connsiteY0" fmla="*/ 0 h 550496"/>
              <a:gd name="connsiteX1" fmla="*/ 45321 w 88122"/>
              <a:gd name="connsiteY1" fmla="*/ 97148 h 550496"/>
              <a:gd name="connsiteX2" fmla="*/ 0 w 88122"/>
              <a:gd name="connsiteY2" fmla="*/ 550496 h 550496"/>
              <a:gd name="connsiteX0" fmla="*/ 90935 w 90935"/>
              <a:gd name="connsiteY0" fmla="*/ 0 h 544870"/>
              <a:gd name="connsiteX1" fmla="*/ 45321 w 90935"/>
              <a:gd name="connsiteY1" fmla="*/ 91522 h 544870"/>
              <a:gd name="connsiteX2" fmla="*/ 0 w 90935"/>
              <a:gd name="connsiteY2" fmla="*/ 544870 h 544870"/>
              <a:gd name="connsiteX0" fmla="*/ 90935 w 90935"/>
              <a:gd name="connsiteY0" fmla="*/ 0 h 544870"/>
              <a:gd name="connsiteX1" fmla="*/ 36882 w 90935"/>
              <a:gd name="connsiteY1" fmla="*/ 97147 h 544870"/>
              <a:gd name="connsiteX2" fmla="*/ 0 w 90935"/>
              <a:gd name="connsiteY2" fmla="*/ 544870 h 544870"/>
              <a:gd name="connsiteX0" fmla="*/ 99375 w 99375"/>
              <a:gd name="connsiteY0" fmla="*/ 0 h 561747"/>
              <a:gd name="connsiteX1" fmla="*/ 45322 w 99375"/>
              <a:gd name="connsiteY1" fmla="*/ 97147 h 561747"/>
              <a:gd name="connsiteX2" fmla="*/ 0 w 99375"/>
              <a:gd name="connsiteY2" fmla="*/ 561747 h 561747"/>
              <a:gd name="connsiteX0" fmla="*/ 93749 w 93749"/>
              <a:gd name="connsiteY0" fmla="*/ 0 h 567373"/>
              <a:gd name="connsiteX1" fmla="*/ 39696 w 93749"/>
              <a:gd name="connsiteY1" fmla="*/ 97147 h 567373"/>
              <a:gd name="connsiteX2" fmla="*/ 0 w 93749"/>
              <a:gd name="connsiteY2" fmla="*/ 567373 h 567373"/>
            </a:gdLst>
            <a:ahLst/>
            <a:cxnLst>
              <a:cxn ang="0">
                <a:pos x="connsiteX0" y="connsiteY0"/>
              </a:cxn>
              <a:cxn ang="0">
                <a:pos x="connsiteX1" y="connsiteY1"/>
              </a:cxn>
              <a:cxn ang="0">
                <a:pos x="connsiteX2" y="connsiteY2"/>
              </a:cxn>
            </a:cxnLst>
            <a:rect l="l" t="t" r="r" b="b"/>
            <a:pathLst>
              <a:path w="93749" h="567373">
                <a:moveTo>
                  <a:pt x="93749" y="0"/>
                </a:moveTo>
                <a:lnTo>
                  <a:pt x="39696" y="97147"/>
                </a:lnTo>
                <a:cubicBezTo>
                  <a:pt x="24589" y="247325"/>
                  <a:pt x="15107" y="417195"/>
                  <a:pt x="0" y="567373"/>
                </a:cubicBezTo>
              </a:path>
            </a:pathLst>
          </a:custGeom>
          <a:noFill/>
          <a:ln w="28575">
            <a:solidFill>
              <a:srgbClr val="FF0000">
                <a:alpha val="80000"/>
              </a:srgbClr>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33" name="フリーフォーム: 図形 132">
            <a:extLst>
              <a:ext uri="{FF2B5EF4-FFF2-40B4-BE49-F238E27FC236}">
                <a16:creationId xmlns:a16="http://schemas.microsoft.com/office/drawing/2014/main" id="{7D954D3B-F888-C372-2EDD-01B3CF6A26A1}"/>
              </a:ext>
            </a:extLst>
          </p:cNvPr>
          <p:cNvSpPr/>
          <p:nvPr/>
        </p:nvSpPr>
        <p:spPr>
          <a:xfrm>
            <a:off x="3905123" y="2185007"/>
            <a:ext cx="177188" cy="971183"/>
          </a:xfrm>
          <a:custGeom>
            <a:avLst/>
            <a:gdLst>
              <a:gd name="connsiteX0" fmla="*/ 125297 w 125297"/>
              <a:gd name="connsiteY0" fmla="*/ 0 h 407882"/>
              <a:gd name="connsiteX1" fmla="*/ 71979 w 125297"/>
              <a:gd name="connsiteY1" fmla="*/ 234599 h 407882"/>
              <a:gd name="connsiteX2" fmla="*/ 0 w 125297"/>
              <a:gd name="connsiteY2" fmla="*/ 407882 h 407882"/>
              <a:gd name="connsiteX0" fmla="*/ 150614 w 150614"/>
              <a:gd name="connsiteY0" fmla="*/ 0 h 945159"/>
              <a:gd name="connsiteX1" fmla="*/ 71979 w 150614"/>
              <a:gd name="connsiteY1" fmla="*/ 771876 h 945159"/>
              <a:gd name="connsiteX2" fmla="*/ 0 w 150614"/>
              <a:gd name="connsiteY2" fmla="*/ 945159 h 945159"/>
              <a:gd name="connsiteX0" fmla="*/ 150614 w 157110"/>
              <a:gd name="connsiteY0" fmla="*/ 0 h 945159"/>
              <a:gd name="connsiteX1" fmla="*/ 71979 w 157110"/>
              <a:gd name="connsiteY1" fmla="*/ 771876 h 945159"/>
              <a:gd name="connsiteX2" fmla="*/ 0 w 157110"/>
              <a:gd name="connsiteY2" fmla="*/ 945159 h 945159"/>
              <a:gd name="connsiteX0" fmla="*/ 150614 w 150614"/>
              <a:gd name="connsiteY0" fmla="*/ 0 h 945159"/>
              <a:gd name="connsiteX1" fmla="*/ 112299 w 150614"/>
              <a:gd name="connsiteY1" fmla="*/ 491900 h 945159"/>
              <a:gd name="connsiteX2" fmla="*/ 71979 w 150614"/>
              <a:gd name="connsiteY2" fmla="*/ 771876 h 945159"/>
              <a:gd name="connsiteX3" fmla="*/ 0 w 150614"/>
              <a:gd name="connsiteY3" fmla="*/ 945159 h 945159"/>
              <a:gd name="connsiteX0" fmla="*/ 150614 w 151644"/>
              <a:gd name="connsiteY0" fmla="*/ 0 h 945159"/>
              <a:gd name="connsiteX1" fmla="*/ 146056 w 151644"/>
              <a:gd name="connsiteY1" fmla="*/ 444079 h 945159"/>
              <a:gd name="connsiteX2" fmla="*/ 71979 w 151644"/>
              <a:gd name="connsiteY2" fmla="*/ 771876 h 945159"/>
              <a:gd name="connsiteX3" fmla="*/ 0 w 151644"/>
              <a:gd name="connsiteY3" fmla="*/ 945159 h 945159"/>
              <a:gd name="connsiteX0" fmla="*/ 150614 w 155394"/>
              <a:gd name="connsiteY0" fmla="*/ 0 h 945159"/>
              <a:gd name="connsiteX1" fmla="*/ 146056 w 155394"/>
              <a:gd name="connsiteY1" fmla="*/ 444079 h 945159"/>
              <a:gd name="connsiteX2" fmla="*/ 71979 w 155394"/>
              <a:gd name="connsiteY2" fmla="*/ 771876 h 945159"/>
              <a:gd name="connsiteX3" fmla="*/ 0 w 155394"/>
              <a:gd name="connsiteY3" fmla="*/ 945159 h 945159"/>
              <a:gd name="connsiteX0" fmla="*/ 150614 w 159144"/>
              <a:gd name="connsiteY0" fmla="*/ 0 h 945159"/>
              <a:gd name="connsiteX1" fmla="*/ 146056 w 159144"/>
              <a:gd name="connsiteY1" fmla="*/ 444079 h 945159"/>
              <a:gd name="connsiteX2" fmla="*/ 71979 w 159144"/>
              <a:gd name="connsiteY2" fmla="*/ 771876 h 945159"/>
              <a:gd name="connsiteX3" fmla="*/ 0 w 159144"/>
              <a:gd name="connsiteY3" fmla="*/ 945159 h 945159"/>
              <a:gd name="connsiteX0" fmla="*/ 150614 w 159144"/>
              <a:gd name="connsiteY0" fmla="*/ 0 h 945159"/>
              <a:gd name="connsiteX1" fmla="*/ 146056 w 159144"/>
              <a:gd name="connsiteY1" fmla="*/ 444079 h 945159"/>
              <a:gd name="connsiteX2" fmla="*/ 63541 w 159144"/>
              <a:gd name="connsiteY2" fmla="*/ 771876 h 945159"/>
              <a:gd name="connsiteX3" fmla="*/ 0 w 159144"/>
              <a:gd name="connsiteY3" fmla="*/ 945159 h 945159"/>
              <a:gd name="connsiteX0" fmla="*/ 150614 w 159144"/>
              <a:gd name="connsiteY0" fmla="*/ 0 h 933907"/>
              <a:gd name="connsiteX1" fmla="*/ 146056 w 159144"/>
              <a:gd name="connsiteY1" fmla="*/ 444079 h 933907"/>
              <a:gd name="connsiteX2" fmla="*/ 63541 w 159144"/>
              <a:gd name="connsiteY2" fmla="*/ 771876 h 933907"/>
              <a:gd name="connsiteX3" fmla="*/ 0 w 159144"/>
              <a:gd name="connsiteY3" fmla="*/ 933907 h 933907"/>
              <a:gd name="connsiteX0" fmla="*/ 142174 w 157287"/>
              <a:gd name="connsiteY0" fmla="*/ 0 h 936719"/>
              <a:gd name="connsiteX1" fmla="*/ 146056 w 157287"/>
              <a:gd name="connsiteY1" fmla="*/ 446891 h 936719"/>
              <a:gd name="connsiteX2" fmla="*/ 63541 w 157287"/>
              <a:gd name="connsiteY2" fmla="*/ 774688 h 936719"/>
              <a:gd name="connsiteX3" fmla="*/ 0 w 157287"/>
              <a:gd name="connsiteY3" fmla="*/ 936719 h 936719"/>
              <a:gd name="connsiteX0" fmla="*/ 139362 w 156782"/>
              <a:gd name="connsiteY0" fmla="*/ 0 h 922654"/>
              <a:gd name="connsiteX1" fmla="*/ 146056 w 156782"/>
              <a:gd name="connsiteY1" fmla="*/ 432826 h 922654"/>
              <a:gd name="connsiteX2" fmla="*/ 63541 w 156782"/>
              <a:gd name="connsiteY2" fmla="*/ 760623 h 922654"/>
              <a:gd name="connsiteX3" fmla="*/ 0 w 156782"/>
              <a:gd name="connsiteY3" fmla="*/ 922654 h 922654"/>
              <a:gd name="connsiteX0" fmla="*/ 139362 w 160653"/>
              <a:gd name="connsiteY0" fmla="*/ 0 h 922654"/>
              <a:gd name="connsiteX1" fmla="*/ 146056 w 160653"/>
              <a:gd name="connsiteY1" fmla="*/ 432826 h 922654"/>
              <a:gd name="connsiteX2" fmla="*/ 63541 w 160653"/>
              <a:gd name="connsiteY2" fmla="*/ 760623 h 922654"/>
              <a:gd name="connsiteX3" fmla="*/ 0 w 160653"/>
              <a:gd name="connsiteY3" fmla="*/ 922654 h 922654"/>
              <a:gd name="connsiteX0" fmla="*/ 136549 w 159874"/>
              <a:gd name="connsiteY0" fmla="*/ 0 h 939531"/>
              <a:gd name="connsiteX1" fmla="*/ 146056 w 159874"/>
              <a:gd name="connsiteY1" fmla="*/ 449703 h 939531"/>
              <a:gd name="connsiteX2" fmla="*/ 63541 w 159874"/>
              <a:gd name="connsiteY2" fmla="*/ 777500 h 939531"/>
              <a:gd name="connsiteX3" fmla="*/ 0 w 159874"/>
              <a:gd name="connsiteY3" fmla="*/ 939531 h 939531"/>
              <a:gd name="connsiteX0" fmla="*/ 139362 w 162687"/>
              <a:gd name="connsiteY0" fmla="*/ 0 h 919840"/>
              <a:gd name="connsiteX1" fmla="*/ 148869 w 162687"/>
              <a:gd name="connsiteY1" fmla="*/ 449703 h 919840"/>
              <a:gd name="connsiteX2" fmla="*/ 66354 w 162687"/>
              <a:gd name="connsiteY2" fmla="*/ 777500 h 919840"/>
              <a:gd name="connsiteX3" fmla="*/ 0 w 162687"/>
              <a:gd name="connsiteY3" fmla="*/ 919840 h 919840"/>
              <a:gd name="connsiteX0" fmla="*/ 139362 w 162687"/>
              <a:gd name="connsiteY0" fmla="*/ 0 h 919840"/>
              <a:gd name="connsiteX1" fmla="*/ 148869 w 162687"/>
              <a:gd name="connsiteY1" fmla="*/ 449703 h 919840"/>
              <a:gd name="connsiteX2" fmla="*/ 60729 w 162687"/>
              <a:gd name="connsiteY2" fmla="*/ 760623 h 919840"/>
              <a:gd name="connsiteX3" fmla="*/ 0 w 162687"/>
              <a:gd name="connsiteY3" fmla="*/ 919840 h 919840"/>
              <a:gd name="connsiteX0" fmla="*/ 139362 w 151917"/>
              <a:gd name="connsiteY0" fmla="*/ 0 h 919840"/>
              <a:gd name="connsiteX1" fmla="*/ 131991 w 151917"/>
              <a:gd name="connsiteY1" fmla="*/ 427200 h 919840"/>
              <a:gd name="connsiteX2" fmla="*/ 60729 w 151917"/>
              <a:gd name="connsiteY2" fmla="*/ 760623 h 919840"/>
              <a:gd name="connsiteX3" fmla="*/ 0 w 151917"/>
              <a:gd name="connsiteY3" fmla="*/ 919840 h 919840"/>
              <a:gd name="connsiteX0" fmla="*/ 139362 w 151917"/>
              <a:gd name="connsiteY0" fmla="*/ 0 h 919840"/>
              <a:gd name="connsiteX1" fmla="*/ 131991 w 151917"/>
              <a:gd name="connsiteY1" fmla="*/ 444078 h 919840"/>
              <a:gd name="connsiteX2" fmla="*/ 60729 w 151917"/>
              <a:gd name="connsiteY2" fmla="*/ 760623 h 919840"/>
              <a:gd name="connsiteX3" fmla="*/ 0 w 151917"/>
              <a:gd name="connsiteY3" fmla="*/ 919840 h 919840"/>
              <a:gd name="connsiteX0" fmla="*/ 130924 w 148401"/>
              <a:gd name="connsiteY0" fmla="*/ 0 h 919840"/>
              <a:gd name="connsiteX1" fmla="*/ 131991 w 148401"/>
              <a:gd name="connsiteY1" fmla="*/ 444078 h 919840"/>
              <a:gd name="connsiteX2" fmla="*/ 60729 w 148401"/>
              <a:gd name="connsiteY2" fmla="*/ 760623 h 919840"/>
              <a:gd name="connsiteX3" fmla="*/ 0 w 148401"/>
              <a:gd name="connsiteY3" fmla="*/ 919840 h 919840"/>
              <a:gd name="connsiteX0" fmla="*/ 128112 w 147448"/>
              <a:gd name="connsiteY0" fmla="*/ 0 h 905775"/>
              <a:gd name="connsiteX1" fmla="*/ 131991 w 147448"/>
              <a:gd name="connsiteY1" fmla="*/ 430013 h 905775"/>
              <a:gd name="connsiteX2" fmla="*/ 60729 w 147448"/>
              <a:gd name="connsiteY2" fmla="*/ 746558 h 905775"/>
              <a:gd name="connsiteX3" fmla="*/ 0 w 147448"/>
              <a:gd name="connsiteY3" fmla="*/ 905775 h 905775"/>
              <a:gd name="connsiteX0" fmla="*/ 122485 w 145809"/>
              <a:gd name="connsiteY0" fmla="*/ 0 h 925466"/>
              <a:gd name="connsiteX1" fmla="*/ 131991 w 145809"/>
              <a:gd name="connsiteY1" fmla="*/ 449704 h 925466"/>
              <a:gd name="connsiteX2" fmla="*/ 60729 w 145809"/>
              <a:gd name="connsiteY2" fmla="*/ 766249 h 925466"/>
              <a:gd name="connsiteX3" fmla="*/ 0 w 145809"/>
              <a:gd name="connsiteY3" fmla="*/ 925466 h 925466"/>
              <a:gd name="connsiteX0" fmla="*/ 122485 w 145809"/>
              <a:gd name="connsiteY0" fmla="*/ 0 h 925466"/>
              <a:gd name="connsiteX1" fmla="*/ 131991 w 145809"/>
              <a:gd name="connsiteY1" fmla="*/ 449704 h 925466"/>
              <a:gd name="connsiteX2" fmla="*/ 60729 w 145809"/>
              <a:gd name="connsiteY2" fmla="*/ 766249 h 925466"/>
              <a:gd name="connsiteX3" fmla="*/ 0 w 145809"/>
              <a:gd name="connsiteY3" fmla="*/ 925466 h 925466"/>
              <a:gd name="connsiteX0" fmla="*/ 122485 w 145809"/>
              <a:gd name="connsiteY0" fmla="*/ 0 h 925466"/>
              <a:gd name="connsiteX1" fmla="*/ 131991 w 145809"/>
              <a:gd name="connsiteY1" fmla="*/ 449704 h 925466"/>
              <a:gd name="connsiteX2" fmla="*/ 52291 w 145809"/>
              <a:gd name="connsiteY2" fmla="*/ 766249 h 925466"/>
              <a:gd name="connsiteX3" fmla="*/ 0 w 145809"/>
              <a:gd name="connsiteY3" fmla="*/ 925466 h 925466"/>
              <a:gd name="connsiteX0" fmla="*/ 125298 w 148622"/>
              <a:gd name="connsiteY0" fmla="*/ 0 h 905775"/>
              <a:gd name="connsiteX1" fmla="*/ 134804 w 148622"/>
              <a:gd name="connsiteY1" fmla="*/ 449704 h 905775"/>
              <a:gd name="connsiteX2" fmla="*/ 55104 w 148622"/>
              <a:gd name="connsiteY2" fmla="*/ 766249 h 905775"/>
              <a:gd name="connsiteX3" fmla="*/ 0 w 148622"/>
              <a:gd name="connsiteY3" fmla="*/ 905775 h 905775"/>
              <a:gd name="connsiteX0" fmla="*/ 133736 w 157060"/>
              <a:gd name="connsiteY0" fmla="*/ 0 h 886085"/>
              <a:gd name="connsiteX1" fmla="*/ 143242 w 157060"/>
              <a:gd name="connsiteY1" fmla="*/ 449704 h 886085"/>
              <a:gd name="connsiteX2" fmla="*/ 63542 w 157060"/>
              <a:gd name="connsiteY2" fmla="*/ 766249 h 886085"/>
              <a:gd name="connsiteX3" fmla="*/ 0 w 157060"/>
              <a:gd name="connsiteY3" fmla="*/ 886085 h 886085"/>
              <a:gd name="connsiteX0" fmla="*/ 139362 w 162686"/>
              <a:gd name="connsiteY0" fmla="*/ 0 h 891711"/>
              <a:gd name="connsiteX1" fmla="*/ 148868 w 162686"/>
              <a:gd name="connsiteY1" fmla="*/ 449704 h 891711"/>
              <a:gd name="connsiteX2" fmla="*/ 69168 w 162686"/>
              <a:gd name="connsiteY2" fmla="*/ 766249 h 891711"/>
              <a:gd name="connsiteX3" fmla="*/ 0 w 162686"/>
              <a:gd name="connsiteY3" fmla="*/ 891711 h 891711"/>
              <a:gd name="connsiteX0" fmla="*/ 139362 w 162686"/>
              <a:gd name="connsiteY0" fmla="*/ 0 h 891711"/>
              <a:gd name="connsiteX1" fmla="*/ 148868 w 162686"/>
              <a:gd name="connsiteY1" fmla="*/ 449704 h 891711"/>
              <a:gd name="connsiteX2" fmla="*/ 69168 w 162686"/>
              <a:gd name="connsiteY2" fmla="*/ 766249 h 891711"/>
              <a:gd name="connsiteX3" fmla="*/ 0 w 162686"/>
              <a:gd name="connsiteY3" fmla="*/ 891711 h 891711"/>
              <a:gd name="connsiteX0" fmla="*/ 139362 w 162686"/>
              <a:gd name="connsiteY0" fmla="*/ 0 h 891711"/>
              <a:gd name="connsiteX1" fmla="*/ 148868 w 162686"/>
              <a:gd name="connsiteY1" fmla="*/ 449704 h 891711"/>
              <a:gd name="connsiteX2" fmla="*/ 57916 w 162686"/>
              <a:gd name="connsiteY2" fmla="*/ 760622 h 891711"/>
              <a:gd name="connsiteX3" fmla="*/ 0 w 162686"/>
              <a:gd name="connsiteY3" fmla="*/ 891711 h 891711"/>
              <a:gd name="connsiteX0" fmla="*/ 139362 w 162686"/>
              <a:gd name="connsiteY0" fmla="*/ 0 h 891711"/>
              <a:gd name="connsiteX1" fmla="*/ 148868 w 162686"/>
              <a:gd name="connsiteY1" fmla="*/ 449704 h 891711"/>
              <a:gd name="connsiteX2" fmla="*/ 57916 w 162686"/>
              <a:gd name="connsiteY2" fmla="*/ 769061 h 891711"/>
              <a:gd name="connsiteX3" fmla="*/ 0 w 162686"/>
              <a:gd name="connsiteY3" fmla="*/ 891711 h 891711"/>
            </a:gdLst>
            <a:ahLst/>
            <a:cxnLst>
              <a:cxn ang="0">
                <a:pos x="connsiteX0" y="connsiteY0"/>
              </a:cxn>
              <a:cxn ang="0">
                <a:pos x="connsiteX1" y="connsiteY1"/>
              </a:cxn>
              <a:cxn ang="0">
                <a:pos x="connsiteX2" y="connsiteY2"/>
              </a:cxn>
              <a:cxn ang="0">
                <a:pos x="connsiteX3" y="connsiteY3"/>
              </a:cxn>
            </a:cxnLst>
            <a:rect l="l" t="t" r="r" b="b"/>
            <a:pathLst>
              <a:path w="162686" h="891711">
                <a:moveTo>
                  <a:pt x="139362" y="0"/>
                </a:moveTo>
                <a:cubicBezTo>
                  <a:pt x="152666" y="81983"/>
                  <a:pt x="178851" y="219792"/>
                  <a:pt x="148868" y="449704"/>
                </a:cubicBezTo>
                <a:cubicBezTo>
                  <a:pt x="135762" y="578350"/>
                  <a:pt x="80972" y="727240"/>
                  <a:pt x="57916" y="769061"/>
                </a:cubicBezTo>
                <a:lnTo>
                  <a:pt x="0" y="891711"/>
                </a:lnTo>
              </a:path>
            </a:pathLst>
          </a:custGeom>
          <a:noFill/>
          <a:ln w="28575">
            <a:solidFill>
              <a:srgbClr val="FF0000">
                <a:alpha val="69804"/>
              </a:srgbClr>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35" name="フリーフォーム: 図形 134">
            <a:extLst>
              <a:ext uri="{FF2B5EF4-FFF2-40B4-BE49-F238E27FC236}">
                <a16:creationId xmlns:a16="http://schemas.microsoft.com/office/drawing/2014/main" id="{A36AD8E8-2AE1-BDE3-E344-76F06C21C3AA}"/>
              </a:ext>
            </a:extLst>
          </p:cNvPr>
          <p:cNvSpPr/>
          <p:nvPr/>
        </p:nvSpPr>
        <p:spPr>
          <a:xfrm>
            <a:off x="4010820" y="2787613"/>
            <a:ext cx="1165157" cy="432422"/>
          </a:xfrm>
          <a:custGeom>
            <a:avLst/>
            <a:gdLst>
              <a:gd name="connsiteX0" fmla="*/ 122631 w 799767"/>
              <a:gd name="connsiteY0" fmla="*/ 0 h 442538"/>
              <a:gd name="connsiteX1" fmla="*/ 69313 w 799767"/>
              <a:gd name="connsiteY1" fmla="*/ 213272 h 442538"/>
              <a:gd name="connsiteX2" fmla="*/ 0 w 799767"/>
              <a:gd name="connsiteY2" fmla="*/ 442538 h 442538"/>
              <a:gd name="connsiteX3" fmla="*/ 82642 w 799767"/>
              <a:gd name="connsiteY3" fmla="*/ 378557 h 442538"/>
              <a:gd name="connsiteX4" fmla="*/ 199942 w 799767"/>
              <a:gd name="connsiteY4" fmla="*/ 319907 h 442538"/>
              <a:gd name="connsiteX5" fmla="*/ 333236 w 799767"/>
              <a:gd name="connsiteY5" fmla="*/ 279919 h 442538"/>
              <a:gd name="connsiteX6" fmla="*/ 639813 w 799767"/>
              <a:gd name="connsiteY6" fmla="*/ 194610 h 442538"/>
              <a:gd name="connsiteX7" fmla="*/ 799767 w 799767"/>
              <a:gd name="connsiteY7" fmla="*/ 143958 h 442538"/>
              <a:gd name="connsiteX0" fmla="*/ 122631 w 1058559"/>
              <a:gd name="connsiteY0" fmla="*/ 0 h 442538"/>
              <a:gd name="connsiteX1" fmla="*/ 69313 w 1058559"/>
              <a:gd name="connsiteY1" fmla="*/ 213272 h 442538"/>
              <a:gd name="connsiteX2" fmla="*/ 0 w 1058559"/>
              <a:gd name="connsiteY2" fmla="*/ 442538 h 442538"/>
              <a:gd name="connsiteX3" fmla="*/ 82642 w 1058559"/>
              <a:gd name="connsiteY3" fmla="*/ 378557 h 442538"/>
              <a:gd name="connsiteX4" fmla="*/ 199942 w 1058559"/>
              <a:gd name="connsiteY4" fmla="*/ 319907 h 442538"/>
              <a:gd name="connsiteX5" fmla="*/ 333236 w 1058559"/>
              <a:gd name="connsiteY5" fmla="*/ 279919 h 442538"/>
              <a:gd name="connsiteX6" fmla="*/ 639813 w 1058559"/>
              <a:gd name="connsiteY6" fmla="*/ 194610 h 442538"/>
              <a:gd name="connsiteX7" fmla="*/ 1058559 w 1058559"/>
              <a:gd name="connsiteY7" fmla="*/ 39877 h 442538"/>
              <a:gd name="connsiteX0" fmla="*/ 122631 w 1058559"/>
              <a:gd name="connsiteY0" fmla="*/ 0 h 442538"/>
              <a:gd name="connsiteX1" fmla="*/ 69313 w 1058559"/>
              <a:gd name="connsiteY1" fmla="*/ 213272 h 442538"/>
              <a:gd name="connsiteX2" fmla="*/ 0 w 1058559"/>
              <a:gd name="connsiteY2" fmla="*/ 442538 h 442538"/>
              <a:gd name="connsiteX3" fmla="*/ 82642 w 1058559"/>
              <a:gd name="connsiteY3" fmla="*/ 378557 h 442538"/>
              <a:gd name="connsiteX4" fmla="*/ 199942 w 1058559"/>
              <a:gd name="connsiteY4" fmla="*/ 319907 h 442538"/>
              <a:gd name="connsiteX5" fmla="*/ 333236 w 1058559"/>
              <a:gd name="connsiteY5" fmla="*/ 279919 h 442538"/>
              <a:gd name="connsiteX6" fmla="*/ 639813 w 1058559"/>
              <a:gd name="connsiteY6" fmla="*/ 194610 h 442538"/>
              <a:gd name="connsiteX7" fmla="*/ 1058559 w 1058559"/>
              <a:gd name="connsiteY7" fmla="*/ 39877 h 442538"/>
              <a:gd name="connsiteX0" fmla="*/ 150761 w 1058559"/>
              <a:gd name="connsiteY0" fmla="*/ 0 h 979814"/>
              <a:gd name="connsiteX1" fmla="*/ 69313 w 1058559"/>
              <a:gd name="connsiteY1" fmla="*/ 750548 h 979814"/>
              <a:gd name="connsiteX2" fmla="*/ 0 w 1058559"/>
              <a:gd name="connsiteY2" fmla="*/ 979814 h 979814"/>
              <a:gd name="connsiteX3" fmla="*/ 82642 w 1058559"/>
              <a:gd name="connsiteY3" fmla="*/ 915833 h 979814"/>
              <a:gd name="connsiteX4" fmla="*/ 199942 w 1058559"/>
              <a:gd name="connsiteY4" fmla="*/ 857183 h 979814"/>
              <a:gd name="connsiteX5" fmla="*/ 333236 w 1058559"/>
              <a:gd name="connsiteY5" fmla="*/ 817195 h 979814"/>
              <a:gd name="connsiteX6" fmla="*/ 639813 w 1058559"/>
              <a:gd name="connsiteY6" fmla="*/ 731886 h 979814"/>
              <a:gd name="connsiteX7" fmla="*/ 1058559 w 1058559"/>
              <a:gd name="connsiteY7" fmla="*/ 577153 h 979814"/>
              <a:gd name="connsiteX0" fmla="*/ 150761 w 1058559"/>
              <a:gd name="connsiteY0" fmla="*/ 0 h 979814"/>
              <a:gd name="connsiteX1" fmla="*/ 69313 w 1058559"/>
              <a:gd name="connsiteY1" fmla="*/ 750548 h 979814"/>
              <a:gd name="connsiteX2" fmla="*/ 0 w 1058559"/>
              <a:gd name="connsiteY2" fmla="*/ 979814 h 979814"/>
              <a:gd name="connsiteX3" fmla="*/ 82642 w 1058559"/>
              <a:gd name="connsiteY3" fmla="*/ 915833 h 979814"/>
              <a:gd name="connsiteX4" fmla="*/ 199942 w 1058559"/>
              <a:gd name="connsiteY4" fmla="*/ 857183 h 979814"/>
              <a:gd name="connsiteX5" fmla="*/ 333236 w 1058559"/>
              <a:gd name="connsiteY5" fmla="*/ 817195 h 979814"/>
              <a:gd name="connsiteX6" fmla="*/ 639813 w 1058559"/>
              <a:gd name="connsiteY6" fmla="*/ 731886 h 979814"/>
              <a:gd name="connsiteX7" fmla="*/ 1058559 w 1058559"/>
              <a:gd name="connsiteY7" fmla="*/ 577153 h 979814"/>
              <a:gd name="connsiteX0" fmla="*/ 150761 w 1058559"/>
              <a:gd name="connsiteY0" fmla="*/ 0 h 979814"/>
              <a:gd name="connsiteX1" fmla="*/ 129157 w 1058559"/>
              <a:gd name="connsiteY1" fmla="*/ 373754 h 979814"/>
              <a:gd name="connsiteX2" fmla="*/ 69313 w 1058559"/>
              <a:gd name="connsiteY2" fmla="*/ 750548 h 979814"/>
              <a:gd name="connsiteX3" fmla="*/ 0 w 1058559"/>
              <a:gd name="connsiteY3" fmla="*/ 979814 h 979814"/>
              <a:gd name="connsiteX4" fmla="*/ 82642 w 1058559"/>
              <a:gd name="connsiteY4" fmla="*/ 915833 h 979814"/>
              <a:gd name="connsiteX5" fmla="*/ 199942 w 1058559"/>
              <a:gd name="connsiteY5" fmla="*/ 857183 h 979814"/>
              <a:gd name="connsiteX6" fmla="*/ 333236 w 1058559"/>
              <a:gd name="connsiteY6" fmla="*/ 817195 h 979814"/>
              <a:gd name="connsiteX7" fmla="*/ 639813 w 1058559"/>
              <a:gd name="connsiteY7" fmla="*/ 731886 h 979814"/>
              <a:gd name="connsiteX8" fmla="*/ 1058559 w 1058559"/>
              <a:gd name="connsiteY8" fmla="*/ 577153 h 979814"/>
              <a:gd name="connsiteX0" fmla="*/ 150761 w 1058559"/>
              <a:gd name="connsiteY0" fmla="*/ 0 h 979814"/>
              <a:gd name="connsiteX1" fmla="*/ 143222 w 1058559"/>
              <a:gd name="connsiteY1" fmla="*/ 382194 h 979814"/>
              <a:gd name="connsiteX2" fmla="*/ 69313 w 1058559"/>
              <a:gd name="connsiteY2" fmla="*/ 750548 h 979814"/>
              <a:gd name="connsiteX3" fmla="*/ 0 w 1058559"/>
              <a:gd name="connsiteY3" fmla="*/ 979814 h 979814"/>
              <a:gd name="connsiteX4" fmla="*/ 82642 w 1058559"/>
              <a:gd name="connsiteY4" fmla="*/ 915833 h 979814"/>
              <a:gd name="connsiteX5" fmla="*/ 199942 w 1058559"/>
              <a:gd name="connsiteY5" fmla="*/ 857183 h 979814"/>
              <a:gd name="connsiteX6" fmla="*/ 333236 w 1058559"/>
              <a:gd name="connsiteY6" fmla="*/ 817195 h 979814"/>
              <a:gd name="connsiteX7" fmla="*/ 639813 w 1058559"/>
              <a:gd name="connsiteY7" fmla="*/ 731886 h 979814"/>
              <a:gd name="connsiteX8" fmla="*/ 1058559 w 1058559"/>
              <a:gd name="connsiteY8" fmla="*/ 577153 h 979814"/>
              <a:gd name="connsiteX0" fmla="*/ 150761 w 1058559"/>
              <a:gd name="connsiteY0" fmla="*/ 0 h 979814"/>
              <a:gd name="connsiteX1" fmla="*/ 143222 w 1058559"/>
              <a:gd name="connsiteY1" fmla="*/ 382194 h 979814"/>
              <a:gd name="connsiteX2" fmla="*/ 69313 w 1058559"/>
              <a:gd name="connsiteY2" fmla="*/ 750548 h 979814"/>
              <a:gd name="connsiteX3" fmla="*/ 0 w 1058559"/>
              <a:gd name="connsiteY3" fmla="*/ 979814 h 979814"/>
              <a:gd name="connsiteX4" fmla="*/ 82642 w 1058559"/>
              <a:gd name="connsiteY4" fmla="*/ 915833 h 979814"/>
              <a:gd name="connsiteX5" fmla="*/ 199942 w 1058559"/>
              <a:gd name="connsiteY5" fmla="*/ 857183 h 979814"/>
              <a:gd name="connsiteX6" fmla="*/ 333236 w 1058559"/>
              <a:gd name="connsiteY6" fmla="*/ 817195 h 979814"/>
              <a:gd name="connsiteX7" fmla="*/ 639813 w 1058559"/>
              <a:gd name="connsiteY7" fmla="*/ 731886 h 979814"/>
              <a:gd name="connsiteX8" fmla="*/ 1058559 w 1058559"/>
              <a:gd name="connsiteY8" fmla="*/ 577153 h 979814"/>
              <a:gd name="connsiteX0" fmla="*/ 150761 w 1058559"/>
              <a:gd name="connsiteY0" fmla="*/ 0 h 979814"/>
              <a:gd name="connsiteX1" fmla="*/ 143222 w 1058559"/>
              <a:gd name="connsiteY1" fmla="*/ 382194 h 979814"/>
              <a:gd name="connsiteX2" fmla="*/ 69313 w 1058559"/>
              <a:gd name="connsiteY2" fmla="*/ 750548 h 979814"/>
              <a:gd name="connsiteX3" fmla="*/ 0 w 1058559"/>
              <a:gd name="connsiteY3" fmla="*/ 979814 h 979814"/>
              <a:gd name="connsiteX4" fmla="*/ 82642 w 1058559"/>
              <a:gd name="connsiteY4" fmla="*/ 915833 h 979814"/>
              <a:gd name="connsiteX5" fmla="*/ 199942 w 1058559"/>
              <a:gd name="connsiteY5" fmla="*/ 857183 h 979814"/>
              <a:gd name="connsiteX6" fmla="*/ 333236 w 1058559"/>
              <a:gd name="connsiteY6" fmla="*/ 817195 h 979814"/>
              <a:gd name="connsiteX7" fmla="*/ 639813 w 1058559"/>
              <a:gd name="connsiteY7" fmla="*/ 731886 h 979814"/>
              <a:gd name="connsiteX8" fmla="*/ 1058559 w 1058559"/>
              <a:gd name="connsiteY8" fmla="*/ 577153 h 979814"/>
              <a:gd name="connsiteX0" fmla="*/ 150761 w 1058559"/>
              <a:gd name="connsiteY0" fmla="*/ 0 h 979814"/>
              <a:gd name="connsiteX1" fmla="*/ 143222 w 1058559"/>
              <a:gd name="connsiteY1" fmla="*/ 382194 h 979814"/>
              <a:gd name="connsiteX2" fmla="*/ 80565 w 1058559"/>
              <a:gd name="connsiteY2" fmla="*/ 750548 h 979814"/>
              <a:gd name="connsiteX3" fmla="*/ 0 w 1058559"/>
              <a:gd name="connsiteY3" fmla="*/ 979814 h 979814"/>
              <a:gd name="connsiteX4" fmla="*/ 82642 w 1058559"/>
              <a:gd name="connsiteY4" fmla="*/ 915833 h 979814"/>
              <a:gd name="connsiteX5" fmla="*/ 199942 w 1058559"/>
              <a:gd name="connsiteY5" fmla="*/ 857183 h 979814"/>
              <a:gd name="connsiteX6" fmla="*/ 333236 w 1058559"/>
              <a:gd name="connsiteY6" fmla="*/ 817195 h 979814"/>
              <a:gd name="connsiteX7" fmla="*/ 639813 w 1058559"/>
              <a:gd name="connsiteY7" fmla="*/ 731886 h 979814"/>
              <a:gd name="connsiteX8" fmla="*/ 1058559 w 1058559"/>
              <a:gd name="connsiteY8" fmla="*/ 577153 h 979814"/>
              <a:gd name="connsiteX0" fmla="*/ 143222 w 1058559"/>
              <a:gd name="connsiteY0" fmla="*/ 0 h 597620"/>
              <a:gd name="connsiteX1" fmla="*/ 80565 w 1058559"/>
              <a:gd name="connsiteY1" fmla="*/ 368354 h 597620"/>
              <a:gd name="connsiteX2" fmla="*/ 0 w 1058559"/>
              <a:gd name="connsiteY2" fmla="*/ 597620 h 597620"/>
              <a:gd name="connsiteX3" fmla="*/ 82642 w 1058559"/>
              <a:gd name="connsiteY3" fmla="*/ 533639 h 597620"/>
              <a:gd name="connsiteX4" fmla="*/ 199942 w 1058559"/>
              <a:gd name="connsiteY4" fmla="*/ 474989 h 597620"/>
              <a:gd name="connsiteX5" fmla="*/ 333236 w 1058559"/>
              <a:gd name="connsiteY5" fmla="*/ 435001 h 597620"/>
              <a:gd name="connsiteX6" fmla="*/ 639813 w 1058559"/>
              <a:gd name="connsiteY6" fmla="*/ 349692 h 597620"/>
              <a:gd name="connsiteX7" fmla="*/ 1058559 w 1058559"/>
              <a:gd name="connsiteY7" fmla="*/ 194959 h 597620"/>
              <a:gd name="connsiteX0" fmla="*/ 80565 w 1058559"/>
              <a:gd name="connsiteY0" fmla="*/ 173395 h 402661"/>
              <a:gd name="connsiteX1" fmla="*/ 0 w 1058559"/>
              <a:gd name="connsiteY1" fmla="*/ 402661 h 402661"/>
              <a:gd name="connsiteX2" fmla="*/ 82642 w 1058559"/>
              <a:gd name="connsiteY2" fmla="*/ 338680 h 402661"/>
              <a:gd name="connsiteX3" fmla="*/ 199942 w 1058559"/>
              <a:gd name="connsiteY3" fmla="*/ 280030 h 402661"/>
              <a:gd name="connsiteX4" fmla="*/ 333236 w 1058559"/>
              <a:gd name="connsiteY4" fmla="*/ 240042 h 402661"/>
              <a:gd name="connsiteX5" fmla="*/ 639813 w 1058559"/>
              <a:gd name="connsiteY5" fmla="*/ 154733 h 402661"/>
              <a:gd name="connsiteX6" fmla="*/ 1058559 w 1058559"/>
              <a:gd name="connsiteY6" fmla="*/ 0 h 402661"/>
              <a:gd name="connsiteX0" fmla="*/ 0 w 1058559"/>
              <a:gd name="connsiteY0" fmla="*/ 402661 h 402661"/>
              <a:gd name="connsiteX1" fmla="*/ 82642 w 1058559"/>
              <a:gd name="connsiteY1" fmla="*/ 338680 h 402661"/>
              <a:gd name="connsiteX2" fmla="*/ 199942 w 1058559"/>
              <a:gd name="connsiteY2" fmla="*/ 280030 h 402661"/>
              <a:gd name="connsiteX3" fmla="*/ 333236 w 1058559"/>
              <a:gd name="connsiteY3" fmla="*/ 240042 h 402661"/>
              <a:gd name="connsiteX4" fmla="*/ 639813 w 1058559"/>
              <a:gd name="connsiteY4" fmla="*/ 154733 h 402661"/>
              <a:gd name="connsiteX5" fmla="*/ 1058559 w 1058559"/>
              <a:gd name="connsiteY5" fmla="*/ 0 h 402661"/>
              <a:gd name="connsiteX0" fmla="*/ 0 w 1058559"/>
              <a:gd name="connsiteY0" fmla="*/ 402661 h 402661"/>
              <a:gd name="connsiteX1" fmla="*/ 82642 w 1058559"/>
              <a:gd name="connsiteY1" fmla="*/ 338680 h 402661"/>
              <a:gd name="connsiteX2" fmla="*/ 197129 w 1058559"/>
              <a:gd name="connsiteY2" fmla="*/ 265965 h 402661"/>
              <a:gd name="connsiteX3" fmla="*/ 333236 w 1058559"/>
              <a:gd name="connsiteY3" fmla="*/ 240042 h 402661"/>
              <a:gd name="connsiteX4" fmla="*/ 639813 w 1058559"/>
              <a:gd name="connsiteY4" fmla="*/ 154733 h 402661"/>
              <a:gd name="connsiteX5" fmla="*/ 1058559 w 1058559"/>
              <a:gd name="connsiteY5" fmla="*/ 0 h 402661"/>
              <a:gd name="connsiteX0" fmla="*/ 0 w 1058559"/>
              <a:gd name="connsiteY0" fmla="*/ 402661 h 402661"/>
              <a:gd name="connsiteX1" fmla="*/ 82642 w 1058559"/>
              <a:gd name="connsiteY1" fmla="*/ 338680 h 402661"/>
              <a:gd name="connsiteX2" fmla="*/ 197129 w 1058559"/>
              <a:gd name="connsiteY2" fmla="*/ 265965 h 402661"/>
              <a:gd name="connsiteX3" fmla="*/ 336049 w 1058559"/>
              <a:gd name="connsiteY3" fmla="*/ 228790 h 402661"/>
              <a:gd name="connsiteX4" fmla="*/ 639813 w 1058559"/>
              <a:gd name="connsiteY4" fmla="*/ 154733 h 402661"/>
              <a:gd name="connsiteX5" fmla="*/ 1058559 w 1058559"/>
              <a:gd name="connsiteY5" fmla="*/ 0 h 402661"/>
              <a:gd name="connsiteX0" fmla="*/ 0 w 1061372"/>
              <a:gd name="connsiteY0" fmla="*/ 394222 h 394222"/>
              <a:gd name="connsiteX1" fmla="*/ 82642 w 1061372"/>
              <a:gd name="connsiteY1" fmla="*/ 330241 h 394222"/>
              <a:gd name="connsiteX2" fmla="*/ 197129 w 1061372"/>
              <a:gd name="connsiteY2" fmla="*/ 257526 h 394222"/>
              <a:gd name="connsiteX3" fmla="*/ 336049 w 1061372"/>
              <a:gd name="connsiteY3" fmla="*/ 220351 h 394222"/>
              <a:gd name="connsiteX4" fmla="*/ 639813 w 1061372"/>
              <a:gd name="connsiteY4" fmla="*/ 146294 h 394222"/>
              <a:gd name="connsiteX5" fmla="*/ 1061372 w 1061372"/>
              <a:gd name="connsiteY5" fmla="*/ 0 h 394222"/>
              <a:gd name="connsiteX0" fmla="*/ 0 w 1058559"/>
              <a:gd name="connsiteY0" fmla="*/ 380157 h 380157"/>
              <a:gd name="connsiteX1" fmla="*/ 82642 w 1058559"/>
              <a:gd name="connsiteY1" fmla="*/ 316176 h 380157"/>
              <a:gd name="connsiteX2" fmla="*/ 197129 w 1058559"/>
              <a:gd name="connsiteY2" fmla="*/ 243461 h 380157"/>
              <a:gd name="connsiteX3" fmla="*/ 336049 w 1058559"/>
              <a:gd name="connsiteY3" fmla="*/ 206286 h 380157"/>
              <a:gd name="connsiteX4" fmla="*/ 639813 w 1058559"/>
              <a:gd name="connsiteY4" fmla="*/ 132229 h 380157"/>
              <a:gd name="connsiteX5" fmla="*/ 1058559 w 1058559"/>
              <a:gd name="connsiteY5" fmla="*/ 0 h 380157"/>
              <a:gd name="connsiteX0" fmla="*/ 0 w 1061372"/>
              <a:gd name="connsiteY0" fmla="*/ 385783 h 385783"/>
              <a:gd name="connsiteX1" fmla="*/ 82642 w 1061372"/>
              <a:gd name="connsiteY1" fmla="*/ 321802 h 385783"/>
              <a:gd name="connsiteX2" fmla="*/ 197129 w 1061372"/>
              <a:gd name="connsiteY2" fmla="*/ 249087 h 385783"/>
              <a:gd name="connsiteX3" fmla="*/ 336049 w 1061372"/>
              <a:gd name="connsiteY3" fmla="*/ 211912 h 385783"/>
              <a:gd name="connsiteX4" fmla="*/ 639813 w 1061372"/>
              <a:gd name="connsiteY4" fmla="*/ 137855 h 385783"/>
              <a:gd name="connsiteX5" fmla="*/ 1061372 w 1061372"/>
              <a:gd name="connsiteY5" fmla="*/ 0 h 385783"/>
              <a:gd name="connsiteX0" fmla="*/ 0 w 1061372"/>
              <a:gd name="connsiteY0" fmla="*/ 385783 h 385783"/>
              <a:gd name="connsiteX1" fmla="*/ 82642 w 1061372"/>
              <a:gd name="connsiteY1" fmla="*/ 321802 h 385783"/>
              <a:gd name="connsiteX2" fmla="*/ 197129 w 1061372"/>
              <a:gd name="connsiteY2" fmla="*/ 249087 h 385783"/>
              <a:gd name="connsiteX3" fmla="*/ 336049 w 1061372"/>
              <a:gd name="connsiteY3" fmla="*/ 211912 h 385783"/>
              <a:gd name="connsiteX4" fmla="*/ 639813 w 1061372"/>
              <a:gd name="connsiteY4" fmla="*/ 137855 h 385783"/>
              <a:gd name="connsiteX5" fmla="*/ 1061372 w 1061372"/>
              <a:gd name="connsiteY5" fmla="*/ 0 h 385783"/>
              <a:gd name="connsiteX0" fmla="*/ 0 w 1061372"/>
              <a:gd name="connsiteY0" fmla="*/ 385783 h 385783"/>
              <a:gd name="connsiteX1" fmla="*/ 82642 w 1061372"/>
              <a:gd name="connsiteY1" fmla="*/ 321802 h 385783"/>
              <a:gd name="connsiteX2" fmla="*/ 205567 w 1061372"/>
              <a:gd name="connsiteY2" fmla="*/ 251900 h 385783"/>
              <a:gd name="connsiteX3" fmla="*/ 336049 w 1061372"/>
              <a:gd name="connsiteY3" fmla="*/ 211912 h 385783"/>
              <a:gd name="connsiteX4" fmla="*/ 639813 w 1061372"/>
              <a:gd name="connsiteY4" fmla="*/ 137855 h 385783"/>
              <a:gd name="connsiteX5" fmla="*/ 1061372 w 1061372"/>
              <a:gd name="connsiteY5" fmla="*/ 0 h 385783"/>
              <a:gd name="connsiteX0" fmla="*/ 0 w 1061372"/>
              <a:gd name="connsiteY0" fmla="*/ 385783 h 385783"/>
              <a:gd name="connsiteX1" fmla="*/ 82642 w 1061372"/>
              <a:gd name="connsiteY1" fmla="*/ 321802 h 385783"/>
              <a:gd name="connsiteX2" fmla="*/ 205567 w 1061372"/>
              <a:gd name="connsiteY2" fmla="*/ 251900 h 385783"/>
              <a:gd name="connsiteX3" fmla="*/ 369805 w 1061372"/>
              <a:gd name="connsiteY3" fmla="*/ 206286 h 385783"/>
              <a:gd name="connsiteX4" fmla="*/ 639813 w 1061372"/>
              <a:gd name="connsiteY4" fmla="*/ 137855 h 385783"/>
              <a:gd name="connsiteX5" fmla="*/ 1061372 w 1061372"/>
              <a:gd name="connsiteY5" fmla="*/ 0 h 385783"/>
              <a:gd name="connsiteX0" fmla="*/ 0 w 1061372"/>
              <a:gd name="connsiteY0" fmla="*/ 385783 h 385783"/>
              <a:gd name="connsiteX1" fmla="*/ 82642 w 1061372"/>
              <a:gd name="connsiteY1" fmla="*/ 321802 h 385783"/>
              <a:gd name="connsiteX2" fmla="*/ 244949 w 1061372"/>
              <a:gd name="connsiteY2" fmla="*/ 249087 h 385783"/>
              <a:gd name="connsiteX3" fmla="*/ 369805 w 1061372"/>
              <a:gd name="connsiteY3" fmla="*/ 206286 h 385783"/>
              <a:gd name="connsiteX4" fmla="*/ 639813 w 1061372"/>
              <a:gd name="connsiteY4" fmla="*/ 137855 h 385783"/>
              <a:gd name="connsiteX5" fmla="*/ 1061372 w 1061372"/>
              <a:gd name="connsiteY5" fmla="*/ 0 h 385783"/>
              <a:gd name="connsiteX0" fmla="*/ 0 w 1061372"/>
              <a:gd name="connsiteY0" fmla="*/ 385783 h 385783"/>
              <a:gd name="connsiteX1" fmla="*/ 82642 w 1061372"/>
              <a:gd name="connsiteY1" fmla="*/ 321802 h 385783"/>
              <a:gd name="connsiteX2" fmla="*/ 222444 w 1061372"/>
              <a:gd name="connsiteY2" fmla="*/ 249087 h 385783"/>
              <a:gd name="connsiteX3" fmla="*/ 369805 w 1061372"/>
              <a:gd name="connsiteY3" fmla="*/ 206286 h 385783"/>
              <a:gd name="connsiteX4" fmla="*/ 639813 w 1061372"/>
              <a:gd name="connsiteY4" fmla="*/ 137855 h 385783"/>
              <a:gd name="connsiteX5" fmla="*/ 1061372 w 1061372"/>
              <a:gd name="connsiteY5" fmla="*/ 0 h 385783"/>
              <a:gd name="connsiteX0" fmla="*/ 0 w 1061372"/>
              <a:gd name="connsiteY0" fmla="*/ 385783 h 385783"/>
              <a:gd name="connsiteX1" fmla="*/ 82642 w 1061372"/>
              <a:gd name="connsiteY1" fmla="*/ 321802 h 385783"/>
              <a:gd name="connsiteX2" fmla="*/ 222444 w 1061372"/>
              <a:gd name="connsiteY2" fmla="*/ 249087 h 385783"/>
              <a:gd name="connsiteX3" fmla="*/ 369805 w 1061372"/>
              <a:gd name="connsiteY3" fmla="*/ 206286 h 385783"/>
              <a:gd name="connsiteX4" fmla="*/ 639813 w 1061372"/>
              <a:gd name="connsiteY4" fmla="*/ 137855 h 385783"/>
              <a:gd name="connsiteX5" fmla="*/ 1061372 w 1061372"/>
              <a:gd name="connsiteY5" fmla="*/ 0 h 385783"/>
              <a:gd name="connsiteX0" fmla="*/ 0 w 1061372"/>
              <a:gd name="connsiteY0" fmla="*/ 385783 h 385783"/>
              <a:gd name="connsiteX1" fmla="*/ 82642 w 1061372"/>
              <a:gd name="connsiteY1" fmla="*/ 321802 h 385783"/>
              <a:gd name="connsiteX2" fmla="*/ 222444 w 1061372"/>
              <a:gd name="connsiteY2" fmla="*/ 249087 h 385783"/>
              <a:gd name="connsiteX3" fmla="*/ 369805 w 1061372"/>
              <a:gd name="connsiteY3" fmla="*/ 206286 h 385783"/>
              <a:gd name="connsiteX4" fmla="*/ 639813 w 1061372"/>
              <a:gd name="connsiteY4" fmla="*/ 137855 h 385783"/>
              <a:gd name="connsiteX5" fmla="*/ 1061372 w 1061372"/>
              <a:gd name="connsiteY5" fmla="*/ 0 h 385783"/>
              <a:gd name="connsiteX0" fmla="*/ 0 w 1061372"/>
              <a:gd name="connsiteY0" fmla="*/ 385783 h 385783"/>
              <a:gd name="connsiteX1" fmla="*/ 82642 w 1061372"/>
              <a:gd name="connsiteY1" fmla="*/ 321802 h 385783"/>
              <a:gd name="connsiteX2" fmla="*/ 222444 w 1061372"/>
              <a:gd name="connsiteY2" fmla="*/ 249087 h 385783"/>
              <a:gd name="connsiteX3" fmla="*/ 369805 w 1061372"/>
              <a:gd name="connsiteY3" fmla="*/ 206286 h 385783"/>
              <a:gd name="connsiteX4" fmla="*/ 639813 w 1061372"/>
              <a:gd name="connsiteY4" fmla="*/ 137855 h 385783"/>
              <a:gd name="connsiteX5" fmla="*/ 1061372 w 1061372"/>
              <a:gd name="connsiteY5" fmla="*/ 0 h 385783"/>
              <a:gd name="connsiteX0" fmla="*/ 0 w 1061372"/>
              <a:gd name="connsiteY0" fmla="*/ 385783 h 385783"/>
              <a:gd name="connsiteX1" fmla="*/ 82642 w 1061372"/>
              <a:gd name="connsiteY1" fmla="*/ 321802 h 385783"/>
              <a:gd name="connsiteX2" fmla="*/ 222444 w 1061372"/>
              <a:gd name="connsiteY2" fmla="*/ 249087 h 385783"/>
              <a:gd name="connsiteX3" fmla="*/ 414812 w 1061372"/>
              <a:gd name="connsiteY3" fmla="*/ 197848 h 385783"/>
              <a:gd name="connsiteX4" fmla="*/ 639813 w 1061372"/>
              <a:gd name="connsiteY4" fmla="*/ 137855 h 385783"/>
              <a:gd name="connsiteX5" fmla="*/ 1061372 w 1061372"/>
              <a:gd name="connsiteY5" fmla="*/ 0 h 385783"/>
              <a:gd name="connsiteX0" fmla="*/ 0 w 1061372"/>
              <a:gd name="connsiteY0" fmla="*/ 385783 h 385783"/>
              <a:gd name="connsiteX1" fmla="*/ 96707 w 1061372"/>
              <a:gd name="connsiteY1" fmla="*/ 307737 h 385783"/>
              <a:gd name="connsiteX2" fmla="*/ 222444 w 1061372"/>
              <a:gd name="connsiteY2" fmla="*/ 249087 h 385783"/>
              <a:gd name="connsiteX3" fmla="*/ 414812 w 1061372"/>
              <a:gd name="connsiteY3" fmla="*/ 197848 h 385783"/>
              <a:gd name="connsiteX4" fmla="*/ 639813 w 1061372"/>
              <a:gd name="connsiteY4" fmla="*/ 137855 h 385783"/>
              <a:gd name="connsiteX5" fmla="*/ 1061372 w 1061372"/>
              <a:gd name="connsiteY5" fmla="*/ 0 h 385783"/>
              <a:gd name="connsiteX0" fmla="*/ 0 w 1061372"/>
              <a:gd name="connsiteY0" fmla="*/ 385783 h 385783"/>
              <a:gd name="connsiteX1" fmla="*/ 96707 w 1061372"/>
              <a:gd name="connsiteY1" fmla="*/ 307737 h 385783"/>
              <a:gd name="connsiteX2" fmla="*/ 222444 w 1061372"/>
              <a:gd name="connsiteY2" fmla="*/ 249087 h 385783"/>
              <a:gd name="connsiteX3" fmla="*/ 414812 w 1061372"/>
              <a:gd name="connsiteY3" fmla="*/ 197848 h 385783"/>
              <a:gd name="connsiteX4" fmla="*/ 639813 w 1061372"/>
              <a:gd name="connsiteY4" fmla="*/ 137855 h 385783"/>
              <a:gd name="connsiteX5" fmla="*/ 1061372 w 1061372"/>
              <a:gd name="connsiteY5" fmla="*/ 0 h 385783"/>
              <a:gd name="connsiteX0" fmla="*/ 0 w 1055746"/>
              <a:gd name="connsiteY0" fmla="*/ 394222 h 394222"/>
              <a:gd name="connsiteX1" fmla="*/ 96707 w 1055746"/>
              <a:gd name="connsiteY1" fmla="*/ 316176 h 394222"/>
              <a:gd name="connsiteX2" fmla="*/ 222444 w 1055746"/>
              <a:gd name="connsiteY2" fmla="*/ 257526 h 394222"/>
              <a:gd name="connsiteX3" fmla="*/ 414812 w 1055746"/>
              <a:gd name="connsiteY3" fmla="*/ 206287 h 394222"/>
              <a:gd name="connsiteX4" fmla="*/ 639813 w 1055746"/>
              <a:gd name="connsiteY4" fmla="*/ 146294 h 394222"/>
              <a:gd name="connsiteX5" fmla="*/ 1055746 w 1055746"/>
              <a:gd name="connsiteY5" fmla="*/ 0 h 394222"/>
              <a:gd name="connsiteX0" fmla="*/ 0 w 1064186"/>
              <a:gd name="connsiteY0" fmla="*/ 402662 h 402662"/>
              <a:gd name="connsiteX1" fmla="*/ 96707 w 1064186"/>
              <a:gd name="connsiteY1" fmla="*/ 324616 h 402662"/>
              <a:gd name="connsiteX2" fmla="*/ 222444 w 1064186"/>
              <a:gd name="connsiteY2" fmla="*/ 265966 h 402662"/>
              <a:gd name="connsiteX3" fmla="*/ 414812 w 1064186"/>
              <a:gd name="connsiteY3" fmla="*/ 214727 h 402662"/>
              <a:gd name="connsiteX4" fmla="*/ 639813 w 1064186"/>
              <a:gd name="connsiteY4" fmla="*/ 154734 h 402662"/>
              <a:gd name="connsiteX5" fmla="*/ 1064186 w 1064186"/>
              <a:gd name="connsiteY5" fmla="*/ 0 h 402662"/>
              <a:gd name="connsiteX0" fmla="*/ 0 w 1069811"/>
              <a:gd name="connsiteY0" fmla="*/ 397036 h 397036"/>
              <a:gd name="connsiteX1" fmla="*/ 96707 w 1069811"/>
              <a:gd name="connsiteY1" fmla="*/ 318990 h 397036"/>
              <a:gd name="connsiteX2" fmla="*/ 222444 w 1069811"/>
              <a:gd name="connsiteY2" fmla="*/ 260340 h 397036"/>
              <a:gd name="connsiteX3" fmla="*/ 414812 w 1069811"/>
              <a:gd name="connsiteY3" fmla="*/ 209101 h 397036"/>
              <a:gd name="connsiteX4" fmla="*/ 639813 w 1069811"/>
              <a:gd name="connsiteY4" fmla="*/ 149108 h 397036"/>
              <a:gd name="connsiteX5" fmla="*/ 1069811 w 1069811"/>
              <a:gd name="connsiteY5" fmla="*/ 0 h 397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811" h="397036">
                <a:moveTo>
                  <a:pt x="0" y="397036"/>
                </a:moveTo>
                <a:lnTo>
                  <a:pt x="96707" y="318990"/>
                </a:lnTo>
                <a:cubicBezTo>
                  <a:pt x="133781" y="296207"/>
                  <a:pt x="169426" y="278655"/>
                  <a:pt x="222444" y="260340"/>
                </a:cubicBezTo>
                <a:cubicBezTo>
                  <a:pt x="275462" y="242025"/>
                  <a:pt x="324809" y="231911"/>
                  <a:pt x="414812" y="209101"/>
                </a:cubicBezTo>
                <a:lnTo>
                  <a:pt x="639813" y="149108"/>
                </a:lnTo>
                <a:lnTo>
                  <a:pt x="1069811" y="0"/>
                </a:lnTo>
              </a:path>
            </a:pathLst>
          </a:custGeom>
          <a:noFill/>
          <a:ln w="28575">
            <a:solidFill>
              <a:srgbClr val="FF0000">
                <a:alpha val="80000"/>
              </a:srgbClr>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36" name="フリーフォーム: 図形 135">
            <a:extLst>
              <a:ext uri="{FF2B5EF4-FFF2-40B4-BE49-F238E27FC236}">
                <a16:creationId xmlns:a16="http://schemas.microsoft.com/office/drawing/2014/main" id="{896DBAA9-6281-3B3A-3066-C5C8BFC8C6BD}"/>
              </a:ext>
            </a:extLst>
          </p:cNvPr>
          <p:cNvSpPr/>
          <p:nvPr/>
        </p:nvSpPr>
        <p:spPr>
          <a:xfrm>
            <a:off x="4067362" y="2940064"/>
            <a:ext cx="959298" cy="354272"/>
          </a:xfrm>
          <a:custGeom>
            <a:avLst/>
            <a:gdLst>
              <a:gd name="connsiteX0" fmla="*/ 0 w 735786"/>
              <a:gd name="connsiteY0" fmla="*/ 269255 h 269255"/>
              <a:gd name="connsiteX1" fmla="*/ 85309 w 735786"/>
              <a:gd name="connsiteY1" fmla="*/ 194610 h 269255"/>
              <a:gd name="connsiteX2" fmla="*/ 199942 w 735786"/>
              <a:gd name="connsiteY2" fmla="*/ 149289 h 269255"/>
              <a:gd name="connsiteX3" fmla="*/ 359895 w 735786"/>
              <a:gd name="connsiteY3" fmla="*/ 101303 h 269255"/>
              <a:gd name="connsiteX4" fmla="*/ 735786 w 735786"/>
              <a:gd name="connsiteY4" fmla="*/ 0 h 269255"/>
              <a:gd name="connsiteX0" fmla="*/ 0 w 880797"/>
              <a:gd name="connsiteY0" fmla="*/ 325282 h 325282"/>
              <a:gd name="connsiteX1" fmla="*/ 85309 w 880797"/>
              <a:gd name="connsiteY1" fmla="*/ 250637 h 325282"/>
              <a:gd name="connsiteX2" fmla="*/ 199942 w 880797"/>
              <a:gd name="connsiteY2" fmla="*/ 205316 h 325282"/>
              <a:gd name="connsiteX3" fmla="*/ 359895 w 880797"/>
              <a:gd name="connsiteY3" fmla="*/ 157330 h 325282"/>
              <a:gd name="connsiteX4" fmla="*/ 880797 w 880797"/>
              <a:gd name="connsiteY4" fmla="*/ 0 h 325282"/>
              <a:gd name="connsiteX0" fmla="*/ 0 w 880797"/>
              <a:gd name="connsiteY0" fmla="*/ 325282 h 325282"/>
              <a:gd name="connsiteX1" fmla="*/ 85309 w 880797"/>
              <a:gd name="connsiteY1" fmla="*/ 250637 h 325282"/>
              <a:gd name="connsiteX2" fmla="*/ 199942 w 880797"/>
              <a:gd name="connsiteY2" fmla="*/ 205316 h 325282"/>
              <a:gd name="connsiteX3" fmla="*/ 568055 w 880797"/>
              <a:gd name="connsiteY3" fmla="*/ 115136 h 325282"/>
              <a:gd name="connsiteX4" fmla="*/ 880797 w 880797"/>
              <a:gd name="connsiteY4" fmla="*/ 0 h 325282"/>
              <a:gd name="connsiteX0" fmla="*/ 0 w 880797"/>
              <a:gd name="connsiteY0" fmla="*/ 325282 h 325282"/>
              <a:gd name="connsiteX1" fmla="*/ 85309 w 880797"/>
              <a:gd name="connsiteY1" fmla="*/ 250637 h 325282"/>
              <a:gd name="connsiteX2" fmla="*/ 199942 w 880797"/>
              <a:gd name="connsiteY2" fmla="*/ 205316 h 325282"/>
              <a:gd name="connsiteX3" fmla="*/ 559615 w 880797"/>
              <a:gd name="connsiteY3" fmla="*/ 109510 h 325282"/>
              <a:gd name="connsiteX4" fmla="*/ 880797 w 880797"/>
              <a:gd name="connsiteY4" fmla="*/ 0 h 325282"/>
              <a:gd name="connsiteX0" fmla="*/ 0 w 880797"/>
              <a:gd name="connsiteY0" fmla="*/ 325282 h 325282"/>
              <a:gd name="connsiteX1" fmla="*/ 85309 w 880797"/>
              <a:gd name="connsiteY1" fmla="*/ 250637 h 325282"/>
              <a:gd name="connsiteX2" fmla="*/ 199942 w 880797"/>
              <a:gd name="connsiteY2" fmla="*/ 205316 h 325282"/>
              <a:gd name="connsiteX3" fmla="*/ 559615 w 880797"/>
              <a:gd name="connsiteY3" fmla="*/ 109510 h 325282"/>
              <a:gd name="connsiteX4" fmla="*/ 880797 w 880797"/>
              <a:gd name="connsiteY4" fmla="*/ 0 h 325282"/>
              <a:gd name="connsiteX0" fmla="*/ 0 w 880797"/>
              <a:gd name="connsiteY0" fmla="*/ 325282 h 325282"/>
              <a:gd name="connsiteX1" fmla="*/ 85309 w 880797"/>
              <a:gd name="connsiteY1" fmla="*/ 250637 h 325282"/>
              <a:gd name="connsiteX2" fmla="*/ 199942 w 880797"/>
              <a:gd name="connsiteY2" fmla="*/ 205316 h 325282"/>
              <a:gd name="connsiteX3" fmla="*/ 559615 w 880797"/>
              <a:gd name="connsiteY3" fmla="*/ 109510 h 325282"/>
              <a:gd name="connsiteX4" fmla="*/ 880797 w 880797"/>
              <a:gd name="connsiteY4" fmla="*/ 0 h 325282"/>
              <a:gd name="connsiteX0" fmla="*/ 0 w 880797"/>
              <a:gd name="connsiteY0" fmla="*/ 325282 h 325282"/>
              <a:gd name="connsiteX1" fmla="*/ 85309 w 880797"/>
              <a:gd name="connsiteY1" fmla="*/ 250637 h 325282"/>
              <a:gd name="connsiteX2" fmla="*/ 199942 w 880797"/>
              <a:gd name="connsiteY2" fmla="*/ 205316 h 325282"/>
              <a:gd name="connsiteX3" fmla="*/ 559615 w 880797"/>
              <a:gd name="connsiteY3" fmla="*/ 109510 h 325282"/>
              <a:gd name="connsiteX4" fmla="*/ 880797 w 880797"/>
              <a:gd name="connsiteY4" fmla="*/ 0 h 325282"/>
              <a:gd name="connsiteX0" fmla="*/ 0 w 880797"/>
              <a:gd name="connsiteY0" fmla="*/ 325282 h 325282"/>
              <a:gd name="connsiteX1" fmla="*/ 85309 w 880797"/>
              <a:gd name="connsiteY1" fmla="*/ 250637 h 325282"/>
              <a:gd name="connsiteX2" fmla="*/ 199942 w 880797"/>
              <a:gd name="connsiteY2" fmla="*/ 205316 h 325282"/>
              <a:gd name="connsiteX3" fmla="*/ 559615 w 880797"/>
              <a:gd name="connsiteY3" fmla="*/ 109510 h 325282"/>
              <a:gd name="connsiteX4" fmla="*/ 880797 w 880797"/>
              <a:gd name="connsiteY4" fmla="*/ 0 h 325282"/>
              <a:gd name="connsiteX0" fmla="*/ 0 w 880797"/>
              <a:gd name="connsiteY0" fmla="*/ 325282 h 325282"/>
              <a:gd name="connsiteX1" fmla="*/ 85309 w 880797"/>
              <a:gd name="connsiteY1" fmla="*/ 250637 h 325282"/>
              <a:gd name="connsiteX2" fmla="*/ 199942 w 880797"/>
              <a:gd name="connsiteY2" fmla="*/ 205316 h 325282"/>
              <a:gd name="connsiteX3" fmla="*/ 559615 w 880797"/>
              <a:gd name="connsiteY3" fmla="*/ 109510 h 325282"/>
              <a:gd name="connsiteX4" fmla="*/ 880797 w 880797"/>
              <a:gd name="connsiteY4" fmla="*/ 0 h 325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797" h="325282">
                <a:moveTo>
                  <a:pt x="0" y="325282"/>
                </a:moveTo>
                <a:cubicBezTo>
                  <a:pt x="28436" y="300400"/>
                  <a:pt x="51985" y="270631"/>
                  <a:pt x="85309" y="250637"/>
                </a:cubicBezTo>
                <a:cubicBezTo>
                  <a:pt x="118633" y="230643"/>
                  <a:pt x="120891" y="228837"/>
                  <a:pt x="199942" y="205316"/>
                </a:cubicBezTo>
                <a:cubicBezTo>
                  <a:pt x="278993" y="181795"/>
                  <a:pt x="446139" y="143729"/>
                  <a:pt x="559615" y="109510"/>
                </a:cubicBezTo>
                <a:cubicBezTo>
                  <a:pt x="684912" y="75742"/>
                  <a:pt x="766752" y="45020"/>
                  <a:pt x="880797" y="0"/>
                </a:cubicBezTo>
              </a:path>
            </a:pathLst>
          </a:custGeom>
          <a:noFill/>
          <a:ln w="28575">
            <a:solidFill>
              <a:srgbClr val="FF0000">
                <a:alpha val="80000"/>
              </a:srgbClr>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11" name="テキスト ボックス 110">
            <a:extLst>
              <a:ext uri="{FF2B5EF4-FFF2-40B4-BE49-F238E27FC236}">
                <a16:creationId xmlns:a16="http://schemas.microsoft.com/office/drawing/2014/main" id="{58AC5927-8FF5-5117-668B-989D36ABF3C0}"/>
              </a:ext>
            </a:extLst>
          </p:cNvPr>
          <p:cNvSpPr txBox="1"/>
          <p:nvPr/>
        </p:nvSpPr>
        <p:spPr>
          <a:xfrm>
            <a:off x="1541227" y="5287250"/>
            <a:ext cx="1110709" cy="297160"/>
          </a:xfrm>
          <a:prstGeom prst="rect">
            <a:avLst/>
          </a:prstGeom>
          <a:noFill/>
        </p:spPr>
        <p:txBody>
          <a:bodyPr wrap="square" rtlCol="0">
            <a:spAutoFit/>
          </a:bodyPr>
          <a:lstStyle/>
          <a:p>
            <a:r>
              <a:rPr kumimoji="1" lang="ja-JP" altLang="en-US" sz="1400" b="1" dirty="0">
                <a:solidFill>
                  <a:schemeClr val="tx1">
                    <a:lumMod val="75000"/>
                    <a:lumOff val="25000"/>
                  </a:schemeClr>
                </a:solidFill>
                <a:effectLst>
                  <a:glow rad="101600">
                    <a:schemeClr val="bg1">
                      <a:alpha val="40000"/>
                    </a:schemeClr>
                  </a:glow>
                </a:effectLst>
                <a:latin typeface="游ゴシック" panose="020B0400000000000000" pitchFamily="50" charset="-128"/>
                <a:ea typeface="游ゴシック" panose="020B0400000000000000" pitchFamily="50" charset="-128"/>
              </a:rPr>
              <a:t>崇禅寺駅</a:t>
            </a:r>
          </a:p>
        </p:txBody>
      </p:sp>
      <p:sp>
        <p:nvSpPr>
          <p:cNvPr id="114" name="テキスト ボックス 113">
            <a:extLst>
              <a:ext uri="{FF2B5EF4-FFF2-40B4-BE49-F238E27FC236}">
                <a16:creationId xmlns:a16="http://schemas.microsoft.com/office/drawing/2014/main" id="{B950F4F6-39ED-9196-BC6A-670263AA0486}"/>
              </a:ext>
            </a:extLst>
          </p:cNvPr>
          <p:cNvSpPr txBox="1"/>
          <p:nvPr/>
        </p:nvSpPr>
        <p:spPr>
          <a:xfrm>
            <a:off x="4079904" y="3203378"/>
            <a:ext cx="1161201" cy="297160"/>
          </a:xfrm>
          <a:prstGeom prst="rect">
            <a:avLst/>
          </a:prstGeom>
          <a:noFill/>
        </p:spPr>
        <p:txBody>
          <a:bodyPr wrap="square" rtlCol="0">
            <a:spAutoFit/>
          </a:bodyPr>
          <a:lstStyle/>
          <a:p>
            <a:r>
              <a:rPr kumimoji="1" lang="en-US" altLang="ja-JP" sz="1400" b="1" dirty="0">
                <a:solidFill>
                  <a:schemeClr val="tx1">
                    <a:lumMod val="75000"/>
                    <a:lumOff val="25000"/>
                  </a:schemeClr>
                </a:solidFill>
                <a:effectLst>
                  <a:glow rad="101600">
                    <a:schemeClr val="bg1">
                      <a:alpha val="40000"/>
                    </a:schemeClr>
                  </a:glow>
                </a:effectLst>
                <a:latin typeface="游ゴシック" panose="020B0400000000000000" pitchFamily="50" charset="-128"/>
                <a:ea typeface="游ゴシック" panose="020B0400000000000000" pitchFamily="50" charset="-128"/>
              </a:rPr>
              <a:t>JR</a:t>
            </a:r>
            <a:r>
              <a:rPr kumimoji="1" lang="ja-JP" altLang="en-US" sz="1400" b="1" dirty="0">
                <a:solidFill>
                  <a:schemeClr val="tx1">
                    <a:lumMod val="75000"/>
                    <a:lumOff val="25000"/>
                  </a:schemeClr>
                </a:solidFill>
                <a:effectLst>
                  <a:glow rad="101600">
                    <a:schemeClr val="bg1">
                      <a:alpha val="40000"/>
                    </a:schemeClr>
                  </a:glow>
                </a:effectLst>
                <a:latin typeface="游ゴシック" panose="020B0400000000000000" pitchFamily="50" charset="-128"/>
                <a:ea typeface="游ゴシック" panose="020B0400000000000000" pitchFamily="50" charset="-128"/>
              </a:rPr>
              <a:t>淡路駅</a:t>
            </a:r>
          </a:p>
        </p:txBody>
      </p:sp>
      <p:sp>
        <p:nvSpPr>
          <p:cNvPr id="116" name="テキスト ボックス 115">
            <a:extLst>
              <a:ext uri="{FF2B5EF4-FFF2-40B4-BE49-F238E27FC236}">
                <a16:creationId xmlns:a16="http://schemas.microsoft.com/office/drawing/2014/main" id="{4E228A2C-6FD6-AD32-BD87-BAA0785700F0}"/>
              </a:ext>
            </a:extLst>
          </p:cNvPr>
          <p:cNvSpPr txBox="1"/>
          <p:nvPr/>
        </p:nvSpPr>
        <p:spPr>
          <a:xfrm>
            <a:off x="2659904" y="3480852"/>
            <a:ext cx="1149396" cy="297160"/>
          </a:xfrm>
          <a:prstGeom prst="rect">
            <a:avLst/>
          </a:prstGeom>
          <a:noFill/>
        </p:spPr>
        <p:txBody>
          <a:bodyPr wrap="square" rtlCol="0">
            <a:spAutoFit/>
          </a:bodyPr>
          <a:lstStyle/>
          <a:p>
            <a:r>
              <a:rPr kumimoji="1" lang="ja-JP" altLang="en-US" sz="1400" b="1" dirty="0">
                <a:solidFill>
                  <a:schemeClr val="tx1">
                    <a:lumMod val="75000"/>
                    <a:lumOff val="25000"/>
                  </a:schemeClr>
                </a:solidFill>
                <a:effectLst>
                  <a:glow rad="101600">
                    <a:schemeClr val="bg1">
                      <a:alpha val="40000"/>
                    </a:schemeClr>
                  </a:glow>
                </a:effectLst>
                <a:latin typeface="游ゴシック" panose="020B0400000000000000" pitchFamily="50" charset="-128"/>
                <a:ea typeface="游ゴシック" panose="020B0400000000000000" pitchFamily="50" charset="-128"/>
              </a:rPr>
              <a:t>阪急淡路駅</a:t>
            </a:r>
          </a:p>
        </p:txBody>
      </p:sp>
      <p:sp>
        <p:nvSpPr>
          <p:cNvPr id="124" name="テキスト ボックス 123">
            <a:extLst>
              <a:ext uri="{FF2B5EF4-FFF2-40B4-BE49-F238E27FC236}">
                <a16:creationId xmlns:a16="http://schemas.microsoft.com/office/drawing/2014/main" id="{A5672504-E0A1-1145-AF54-E3E54BD326C6}"/>
              </a:ext>
            </a:extLst>
          </p:cNvPr>
          <p:cNvSpPr txBox="1"/>
          <p:nvPr/>
        </p:nvSpPr>
        <p:spPr>
          <a:xfrm>
            <a:off x="2525596" y="6061183"/>
            <a:ext cx="892504" cy="297160"/>
          </a:xfrm>
          <a:prstGeom prst="rect">
            <a:avLst/>
          </a:prstGeom>
          <a:noFill/>
        </p:spPr>
        <p:txBody>
          <a:bodyPr wrap="square" rtlCol="0">
            <a:spAutoFit/>
          </a:bodyPr>
          <a:lstStyle/>
          <a:p>
            <a:r>
              <a:rPr kumimoji="1" lang="ja-JP" altLang="en-US" sz="1400" b="1" dirty="0">
                <a:solidFill>
                  <a:schemeClr val="tx1">
                    <a:lumMod val="75000"/>
                    <a:lumOff val="25000"/>
                  </a:schemeClr>
                </a:solidFill>
                <a:effectLst>
                  <a:glow rad="101600">
                    <a:schemeClr val="bg1">
                      <a:alpha val="40000"/>
                    </a:schemeClr>
                  </a:glow>
                </a:effectLst>
                <a:latin typeface="游ゴシック" panose="020B0400000000000000" pitchFamily="50" charset="-128"/>
                <a:ea typeface="游ゴシック" panose="020B0400000000000000" pitchFamily="50" charset="-128"/>
              </a:rPr>
              <a:t>柴島駅</a:t>
            </a:r>
          </a:p>
        </p:txBody>
      </p:sp>
      <p:sp>
        <p:nvSpPr>
          <p:cNvPr id="30" name="フリーフォーム: 図形 29">
            <a:extLst>
              <a:ext uri="{FF2B5EF4-FFF2-40B4-BE49-F238E27FC236}">
                <a16:creationId xmlns:a16="http://schemas.microsoft.com/office/drawing/2014/main" id="{666BA255-2FDF-F213-1A7F-3C5DB52F2883}"/>
              </a:ext>
            </a:extLst>
          </p:cNvPr>
          <p:cNvSpPr/>
          <p:nvPr/>
        </p:nvSpPr>
        <p:spPr>
          <a:xfrm>
            <a:off x="327251" y="4548469"/>
            <a:ext cx="798757" cy="751479"/>
          </a:xfrm>
          <a:custGeom>
            <a:avLst/>
            <a:gdLst>
              <a:gd name="connsiteX0" fmla="*/ 532563 w 728506"/>
              <a:gd name="connsiteY0" fmla="*/ 15073 h 663191"/>
              <a:gd name="connsiteX1" fmla="*/ 728506 w 728506"/>
              <a:gd name="connsiteY1" fmla="*/ 0 h 663191"/>
              <a:gd name="connsiteX2" fmla="*/ 678264 w 728506"/>
              <a:gd name="connsiteY2" fmla="*/ 175846 h 663191"/>
              <a:gd name="connsiteX3" fmla="*/ 628022 w 728506"/>
              <a:gd name="connsiteY3" fmla="*/ 417007 h 663191"/>
              <a:gd name="connsiteX4" fmla="*/ 622998 w 728506"/>
              <a:gd name="connsiteY4" fmla="*/ 472273 h 663191"/>
              <a:gd name="connsiteX5" fmla="*/ 447152 w 728506"/>
              <a:gd name="connsiteY5" fmla="*/ 497394 h 663191"/>
              <a:gd name="connsiteX6" fmla="*/ 452176 w 728506"/>
              <a:gd name="connsiteY6" fmla="*/ 396910 h 663191"/>
              <a:gd name="connsiteX7" fmla="*/ 135653 w 728506"/>
              <a:gd name="connsiteY7" fmla="*/ 522515 h 663191"/>
              <a:gd name="connsiteX8" fmla="*/ 140677 w 728506"/>
              <a:gd name="connsiteY8" fmla="*/ 658167 h 663191"/>
              <a:gd name="connsiteX9" fmla="*/ 0 w 728506"/>
              <a:gd name="connsiteY9" fmla="*/ 663191 h 663191"/>
              <a:gd name="connsiteX10" fmla="*/ 25121 w 728506"/>
              <a:gd name="connsiteY10" fmla="*/ 246185 h 663191"/>
              <a:gd name="connsiteX11" fmla="*/ 135653 w 728506"/>
              <a:gd name="connsiteY11" fmla="*/ 226088 h 663191"/>
              <a:gd name="connsiteX12" fmla="*/ 150726 w 728506"/>
              <a:gd name="connsiteY12" fmla="*/ 361741 h 663191"/>
              <a:gd name="connsiteX13" fmla="*/ 492370 w 728506"/>
              <a:gd name="connsiteY13" fmla="*/ 226088 h 663191"/>
              <a:gd name="connsiteX14" fmla="*/ 532563 w 728506"/>
              <a:gd name="connsiteY14" fmla="*/ 15073 h 663191"/>
              <a:gd name="connsiteX0" fmla="*/ 532563 w 728506"/>
              <a:gd name="connsiteY0" fmla="*/ 15073 h 663191"/>
              <a:gd name="connsiteX1" fmla="*/ 728506 w 728506"/>
              <a:gd name="connsiteY1" fmla="*/ 0 h 663191"/>
              <a:gd name="connsiteX2" fmla="*/ 678264 w 728506"/>
              <a:gd name="connsiteY2" fmla="*/ 175846 h 663191"/>
              <a:gd name="connsiteX3" fmla="*/ 628022 w 728506"/>
              <a:gd name="connsiteY3" fmla="*/ 417007 h 663191"/>
              <a:gd name="connsiteX4" fmla="*/ 622998 w 728506"/>
              <a:gd name="connsiteY4" fmla="*/ 472273 h 663191"/>
              <a:gd name="connsiteX5" fmla="*/ 447152 w 728506"/>
              <a:gd name="connsiteY5" fmla="*/ 497394 h 663191"/>
              <a:gd name="connsiteX6" fmla="*/ 452176 w 728506"/>
              <a:gd name="connsiteY6" fmla="*/ 396910 h 663191"/>
              <a:gd name="connsiteX7" fmla="*/ 135653 w 728506"/>
              <a:gd name="connsiteY7" fmla="*/ 522515 h 663191"/>
              <a:gd name="connsiteX8" fmla="*/ 140677 w 728506"/>
              <a:gd name="connsiteY8" fmla="*/ 658167 h 663191"/>
              <a:gd name="connsiteX9" fmla="*/ 0 w 728506"/>
              <a:gd name="connsiteY9" fmla="*/ 663191 h 663191"/>
              <a:gd name="connsiteX10" fmla="*/ 25121 w 728506"/>
              <a:gd name="connsiteY10" fmla="*/ 246185 h 663191"/>
              <a:gd name="connsiteX11" fmla="*/ 135653 w 728506"/>
              <a:gd name="connsiteY11" fmla="*/ 226088 h 663191"/>
              <a:gd name="connsiteX12" fmla="*/ 129865 w 728506"/>
              <a:gd name="connsiteY12" fmla="*/ 361741 h 663191"/>
              <a:gd name="connsiteX13" fmla="*/ 492370 w 728506"/>
              <a:gd name="connsiteY13" fmla="*/ 226088 h 663191"/>
              <a:gd name="connsiteX14" fmla="*/ 532563 w 728506"/>
              <a:gd name="connsiteY14" fmla="*/ 15073 h 663191"/>
              <a:gd name="connsiteX0" fmla="*/ 532563 w 728506"/>
              <a:gd name="connsiteY0" fmla="*/ 15073 h 663191"/>
              <a:gd name="connsiteX1" fmla="*/ 728506 w 728506"/>
              <a:gd name="connsiteY1" fmla="*/ 0 h 663191"/>
              <a:gd name="connsiteX2" fmla="*/ 678264 w 728506"/>
              <a:gd name="connsiteY2" fmla="*/ 175846 h 663191"/>
              <a:gd name="connsiteX3" fmla="*/ 628022 w 728506"/>
              <a:gd name="connsiteY3" fmla="*/ 417007 h 663191"/>
              <a:gd name="connsiteX4" fmla="*/ 622998 w 728506"/>
              <a:gd name="connsiteY4" fmla="*/ 472273 h 663191"/>
              <a:gd name="connsiteX5" fmla="*/ 447152 w 728506"/>
              <a:gd name="connsiteY5" fmla="*/ 497394 h 663191"/>
              <a:gd name="connsiteX6" fmla="*/ 452176 w 728506"/>
              <a:gd name="connsiteY6" fmla="*/ 396910 h 663191"/>
              <a:gd name="connsiteX7" fmla="*/ 135653 w 728506"/>
              <a:gd name="connsiteY7" fmla="*/ 522515 h 663191"/>
              <a:gd name="connsiteX8" fmla="*/ 140677 w 728506"/>
              <a:gd name="connsiteY8" fmla="*/ 658167 h 663191"/>
              <a:gd name="connsiteX9" fmla="*/ 0 w 728506"/>
              <a:gd name="connsiteY9" fmla="*/ 663191 h 663191"/>
              <a:gd name="connsiteX10" fmla="*/ 25121 w 728506"/>
              <a:gd name="connsiteY10" fmla="*/ 232278 h 663191"/>
              <a:gd name="connsiteX11" fmla="*/ 135653 w 728506"/>
              <a:gd name="connsiteY11" fmla="*/ 226088 h 663191"/>
              <a:gd name="connsiteX12" fmla="*/ 129865 w 728506"/>
              <a:gd name="connsiteY12" fmla="*/ 361741 h 663191"/>
              <a:gd name="connsiteX13" fmla="*/ 492370 w 728506"/>
              <a:gd name="connsiteY13" fmla="*/ 226088 h 663191"/>
              <a:gd name="connsiteX14" fmla="*/ 532563 w 728506"/>
              <a:gd name="connsiteY14" fmla="*/ 15073 h 663191"/>
              <a:gd name="connsiteX0" fmla="*/ 511702 w 707645"/>
              <a:gd name="connsiteY0" fmla="*/ 15073 h 663191"/>
              <a:gd name="connsiteX1" fmla="*/ 707645 w 707645"/>
              <a:gd name="connsiteY1" fmla="*/ 0 h 663191"/>
              <a:gd name="connsiteX2" fmla="*/ 657403 w 707645"/>
              <a:gd name="connsiteY2" fmla="*/ 175846 h 663191"/>
              <a:gd name="connsiteX3" fmla="*/ 607161 w 707645"/>
              <a:gd name="connsiteY3" fmla="*/ 417007 h 663191"/>
              <a:gd name="connsiteX4" fmla="*/ 602137 w 707645"/>
              <a:gd name="connsiteY4" fmla="*/ 472273 h 663191"/>
              <a:gd name="connsiteX5" fmla="*/ 426291 w 707645"/>
              <a:gd name="connsiteY5" fmla="*/ 497394 h 663191"/>
              <a:gd name="connsiteX6" fmla="*/ 431315 w 707645"/>
              <a:gd name="connsiteY6" fmla="*/ 396910 h 663191"/>
              <a:gd name="connsiteX7" fmla="*/ 114792 w 707645"/>
              <a:gd name="connsiteY7" fmla="*/ 522515 h 663191"/>
              <a:gd name="connsiteX8" fmla="*/ 119816 w 707645"/>
              <a:gd name="connsiteY8" fmla="*/ 658167 h 663191"/>
              <a:gd name="connsiteX9" fmla="*/ 0 w 707645"/>
              <a:gd name="connsiteY9" fmla="*/ 663191 h 663191"/>
              <a:gd name="connsiteX10" fmla="*/ 4260 w 707645"/>
              <a:gd name="connsiteY10" fmla="*/ 232278 h 663191"/>
              <a:gd name="connsiteX11" fmla="*/ 114792 w 707645"/>
              <a:gd name="connsiteY11" fmla="*/ 226088 h 663191"/>
              <a:gd name="connsiteX12" fmla="*/ 109004 w 707645"/>
              <a:gd name="connsiteY12" fmla="*/ 361741 h 663191"/>
              <a:gd name="connsiteX13" fmla="*/ 471509 w 707645"/>
              <a:gd name="connsiteY13" fmla="*/ 226088 h 663191"/>
              <a:gd name="connsiteX14" fmla="*/ 511702 w 707645"/>
              <a:gd name="connsiteY14" fmla="*/ 15073 h 663191"/>
              <a:gd name="connsiteX0" fmla="*/ 507442 w 703385"/>
              <a:gd name="connsiteY0" fmla="*/ 15073 h 663191"/>
              <a:gd name="connsiteX1" fmla="*/ 703385 w 703385"/>
              <a:gd name="connsiteY1" fmla="*/ 0 h 663191"/>
              <a:gd name="connsiteX2" fmla="*/ 653143 w 703385"/>
              <a:gd name="connsiteY2" fmla="*/ 175846 h 663191"/>
              <a:gd name="connsiteX3" fmla="*/ 602901 w 703385"/>
              <a:gd name="connsiteY3" fmla="*/ 417007 h 663191"/>
              <a:gd name="connsiteX4" fmla="*/ 597877 w 703385"/>
              <a:gd name="connsiteY4" fmla="*/ 472273 h 663191"/>
              <a:gd name="connsiteX5" fmla="*/ 422031 w 703385"/>
              <a:gd name="connsiteY5" fmla="*/ 497394 h 663191"/>
              <a:gd name="connsiteX6" fmla="*/ 427055 w 703385"/>
              <a:gd name="connsiteY6" fmla="*/ 396910 h 663191"/>
              <a:gd name="connsiteX7" fmla="*/ 110532 w 703385"/>
              <a:gd name="connsiteY7" fmla="*/ 522515 h 663191"/>
              <a:gd name="connsiteX8" fmla="*/ 115556 w 703385"/>
              <a:gd name="connsiteY8" fmla="*/ 658167 h 663191"/>
              <a:gd name="connsiteX9" fmla="*/ 6170 w 703385"/>
              <a:gd name="connsiteY9" fmla="*/ 663191 h 663191"/>
              <a:gd name="connsiteX10" fmla="*/ 0 w 703385"/>
              <a:gd name="connsiteY10" fmla="*/ 232278 h 663191"/>
              <a:gd name="connsiteX11" fmla="*/ 110532 w 703385"/>
              <a:gd name="connsiteY11" fmla="*/ 226088 h 663191"/>
              <a:gd name="connsiteX12" fmla="*/ 104744 w 703385"/>
              <a:gd name="connsiteY12" fmla="*/ 361741 h 663191"/>
              <a:gd name="connsiteX13" fmla="*/ 467249 w 703385"/>
              <a:gd name="connsiteY13" fmla="*/ 226088 h 663191"/>
              <a:gd name="connsiteX14" fmla="*/ 507442 w 703385"/>
              <a:gd name="connsiteY14" fmla="*/ 15073 h 663191"/>
              <a:gd name="connsiteX0" fmla="*/ 501513 w 697456"/>
              <a:gd name="connsiteY0" fmla="*/ 15073 h 663191"/>
              <a:gd name="connsiteX1" fmla="*/ 697456 w 697456"/>
              <a:gd name="connsiteY1" fmla="*/ 0 h 663191"/>
              <a:gd name="connsiteX2" fmla="*/ 647214 w 697456"/>
              <a:gd name="connsiteY2" fmla="*/ 175846 h 663191"/>
              <a:gd name="connsiteX3" fmla="*/ 596972 w 697456"/>
              <a:gd name="connsiteY3" fmla="*/ 417007 h 663191"/>
              <a:gd name="connsiteX4" fmla="*/ 591948 w 697456"/>
              <a:gd name="connsiteY4" fmla="*/ 472273 h 663191"/>
              <a:gd name="connsiteX5" fmla="*/ 416102 w 697456"/>
              <a:gd name="connsiteY5" fmla="*/ 497394 h 663191"/>
              <a:gd name="connsiteX6" fmla="*/ 421126 w 697456"/>
              <a:gd name="connsiteY6" fmla="*/ 396910 h 663191"/>
              <a:gd name="connsiteX7" fmla="*/ 104603 w 697456"/>
              <a:gd name="connsiteY7" fmla="*/ 522515 h 663191"/>
              <a:gd name="connsiteX8" fmla="*/ 109627 w 697456"/>
              <a:gd name="connsiteY8" fmla="*/ 658167 h 663191"/>
              <a:gd name="connsiteX9" fmla="*/ 241 w 697456"/>
              <a:gd name="connsiteY9" fmla="*/ 663191 h 663191"/>
              <a:gd name="connsiteX10" fmla="*/ 7979 w 697456"/>
              <a:gd name="connsiteY10" fmla="*/ 232278 h 663191"/>
              <a:gd name="connsiteX11" fmla="*/ 104603 w 697456"/>
              <a:gd name="connsiteY11" fmla="*/ 226088 h 663191"/>
              <a:gd name="connsiteX12" fmla="*/ 98815 w 697456"/>
              <a:gd name="connsiteY12" fmla="*/ 361741 h 663191"/>
              <a:gd name="connsiteX13" fmla="*/ 461320 w 697456"/>
              <a:gd name="connsiteY13" fmla="*/ 226088 h 663191"/>
              <a:gd name="connsiteX14" fmla="*/ 501513 w 697456"/>
              <a:gd name="connsiteY14" fmla="*/ 15073 h 663191"/>
              <a:gd name="connsiteX0" fmla="*/ 503964 w 699907"/>
              <a:gd name="connsiteY0" fmla="*/ 15073 h 663191"/>
              <a:gd name="connsiteX1" fmla="*/ 699907 w 699907"/>
              <a:gd name="connsiteY1" fmla="*/ 0 h 663191"/>
              <a:gd name="connsiteX2" fmla="*/ 649665 w 699907"/>
              <a:gd name="connsiteY2" fmla="*/ 175846 h 663191"/>
              <a:gd name="connsiteX3" fmla="*/ 599423 w 699907"/>
              <a:gd name="connsiteY3" fmla="*/ 417007 h 663191"/>
              <a:gd name="connsiteX4" fmla="*/ 594399 w 699907"/>
              <a:gd name="connsiteY4" fmla="*/ 472273 h 663191"/>
              <a:gd name="connsiteX5" fmla="*/ 418553 w 699907"/>
              <a:gd name="connsiteY5" fmla="*/ 497394 h 663191"/>
              <a:gd name="connsiteX6" fmla="*/ 423577 w 699907"/>
              <a:gd name="connsiteY6" fmla="*/ 396910 h 663191"/>
              <a:gd name="connsiteX7" fmla="*/ 107054 w 699907"/>
              <a:gd name="connsiteY7" fmla="*/ 522515 h 663191"/>
              <a:gd name="connsiteX8" fmla="*/ 112078 w 699907"/>
              <a:gd name="connsiteY8" fmla="*/ 658167 h 663191"/>
              <a:gd name="connsiteX9" fmla="*/ 2692 w 699907"/>
              <a:gd name="connsiteY9" fmla="*/ 663191 h 663191"/>
              <a:gd name="connsiteX10" fmla="*/ 0 w 699907"/>
              <a:gd name="connsiteY10" fmla="*/ 232278 h 663191"/>
              <a:gd name="connsiteX11" fmla="*/ 107054 w 699907"/>
              <a:gd name="connsiteY11" fmla="*/ 226088 h 663191"/>
              <a:gd name="connsiteX12" fmla="*/ 101266 w 699907"/>
              <a:gd name="connsiteY12" fmla="*/ 361741 h 663191"/>
              <a:gd name="connsiteX13" fmla="*/ 463771 w 699907"/>
              <a:gd name="connsiteY13" fmla="*/ 226088 h 663191"/>
              <a:gd name="connsiteX14" fmla="*/ 503964 w 699907"/>
              <a:gd name="connsiteY14" fmla="*/ 15073 h 663191"/>
              <a:gd name="connsiteX0" fmla="*/ 503964 w 699907"/>
              <a:gd name="connsiteY0" fmla="*/ 15073 h 663191"/>
              <a:gd name="connsiteX1" fmla="*/ 699907 w 699907"/>
              <a:gd name="connsiteY1" fmla="*/ 0 h 663191"/>
              <a:gd name="connsiteX2" fmla="*/ 649665 w 699907"/>
              <a:gd name="connsiteY2" fmla="*/ 175846 h 663191"/>
              <a:gd name="connsiteX3" fmla="*/ 599423 w 699907"/>
              <a:gd name="connsiteY3" fmla="*/ 417007 h 663191"/>
              <a:gd name="connsiteX4" fmla="*/ 594399 w 699907"/>
              <a:gd name="connsiteY4" fmla="*/ 472273 h 663191"/>
              <a:gd name="connsiteX5" fmla="*/ 418553 w 699907"/>
              <a:gd name="connsiteY5" fmla="*/ 497394 h 663191"/>
              <a:gd name="connsiteX6" fmla="*/ 423577 w 699907"/>
              <a:gd name="connsiteY6" fmla="*/ 396910 h 663191"/>
              <a:gd name="connsiteX7" fmla="*/ 107054 w 699907"/>
              <a:gd name="connsiteY7" fmla="*/ 522515 h 663191"/>
              <a:gd name="connsiteX8" fmla="*/ 112078 w 699907"/>
              <a:gd name="connsiteY8" fmla="*/ 658167 h 663191"/>
              <a:gd name="connsiteX9" fmla="*/ 2692 w 699907"/>
              <a:gd name="connsiteY9" fmla="*/ 663191 h 663191"/>
              <a:gd name="connsiteX10" fmla="*/ 0 w 699907"/>
              <a:gd name="connsiteY10" fmla="*/ 232278 h 663191"/>
              <a:gd name="connsiteX11" fmla="*/ 107054 w 699907"/>
              <a:gd name="connsiteY11" fmla="*/ 226088 h 663191"/>
              <a:gd name="connsiteX12" fmla="*/ 118650 w 699907"/>
              <a:gd name="connsiteY12" fmla="*/ 361741 h 663191"/>
              <a:gd name="connsiteX13" fmla="*/ 463771 w 699907"/>
              <a:gd name="connsiteY13" fmla="*/ 226088 h 663191"/>
              <a:gd name="connsiteX14" fmla="*/ 503964 w 699907"/>
              <a:gd name="connsiteY14" fmla="*/ 15073 h 663191"/>
              <a:gd name="connsiteX0" fmla="*/ 503964 w 699907"/>
              <a:gd name="connsiteY0" fmla="*/ 15073 h 663191"/>
              <a:gd name="connsiteX1" fmla="*/ 699907 w 699907"/>
              <a:gd name="connsiteY1" fmla="*/ 0 h 663191"/>
              <a:gd name="connsiteX2" fmla="*/ 649665 w 699907"/>
              <a:gd name="connsiteY2" fmla="*/ 175846 h 663191"/>
              <a:gd name="connsiteX3" fmla="*/ 599423 w 699907"/>
              <a:gd name="connsiteY3" fmla="*/ 417007 h 663191"/>
              <a:gd name="connsiteX4" fmla="*/ 594399 w 699907"/>
              <a:gd name="connsiteY4" fmla="*/ 472273 h 663191"/>
              <a:gd name="connsiteX5" fmla="*/ 418553 w 699907"/>
              <a:gd name="connsiteY5" fmla="*/ 497394 h 663191"/>
              <a:gd name="connsiteX6" fmla="*/ 423577 w 699907"/>
              <a:gd name="connsiteY6" fmla="*/ 396910 h 663191"/>
              <a:gd name="connsiteX7" fmla="*/ 107054 w 699907"/>
              <a:gd name="connsiteY7" fmla="*/ 522515 h 663191"/>
              <a:gd name="connsiteX8" fmla="*/ 112078 w 699907"/>
              <a:gd name="connsiteY8" fmla="*/ 658167 h 663191"/>
              <a:gd name="connsiteX9" fmla="*/ 2692 w 699907"/>
              <a:gd name="connsiteY9" fmla="*/ 663191 h 663191"/>
              <a:gd name="connsiteX10" fmla="*/ 0 w 699907"/>
              <a:gd name="connsiteY10" fmla="*/ 232278 h 663191"/>
              <a:gd name="connsiteX11" fmla="*/ 107054 w 699907"/>
              <a:gd name="connsiteY11" fmla="*/ 226088 h 663191"/>
              <a:gd name="connsiteX12" fmla="*/ 108219 w 699907"/>
              <a:gd name="connsiteY12" fmla="*/ 361741 h 663191"/>
              <a:gd name="connsiteX13" fmla="*/ 463771 w 699907"/>
              <a:gd name="connsiteY13" fmla="*/ 226088 h 663191"/>
              <a:gd name="connsiteX14" fmla="*/ 503964 w 699907"/>
              <a:gd name="connsiteY14" fmla="*/ 15073 h 663191"/>
              <a:gd name="connsiteX0" fmla="*/ 503964 w 699907"/>
              <a:gd name="connsiteY0" fmla="*/ 15073 h 663191"/>
              <a:gd name="connsiteX1" fmla="*/ 699907 w 699907"/>
              <a:gd name="connsiteY1" fmla="*/ 0 h 663191"/>
              <a:gd name="connsiteX2" fmla="*/ 649665 w 699907"/>
              <a:gd name="connsiteY2" fmla="*/ 175846 h 663191"/>
              <a:gd name="connsiteX3" fmla="*/ 599423 w 699907"/>
              <a:gd name="connsiteY3" fmla="*/ 417007 h 663191"/>
              <a:gd name="connsiteX4" fmla="*/ 594399 w 699907"/>
              <a:gd name="connsiteY4" fmla="*/ 472273 h 663191"/>
              <a:gd name="connsiteX5" fmla="*/ 418553 w 699907"/>
              <a:gd name="connsiteY5" fmla="*/ 497394 h 663191"/>
              <a:gd name="connsiteX6" fmla="*/ 434007 w 699907"/>
              <a:gd name="connsiteY6" fmla="*/ 393433 h 663191"/>
              <a:gd name="connsiteX7" fmla="*/ 107054 w 699907"/>
              <a:gd name="connsiteY7" fmla="*/ 522515 h 663191"/>
              <a:gd name="connsiteX8" fmla="*/ 112078 w 699907"/>
              <a:gd name="connsiteY8" fmla="*/ 658167 h 663191"/>
              <a:gd name="connsiteX9" fmla="*/ 2692 w 699907"/>
              <a:gd name="connsiteY9" fmla="*/ 663191 h 663191"/>
              <a:gd name="connsiteX10" fmla="*/ 0 w 699907"/>
              <a:gd name="connsiteY10" fmla="*/ 232278 h 663191"/>
              <a:gd name="connsiteX11" fmla="*/ 107054 w 699907"/>
              <a:gd name="connsiteY11" fmla="*/ 226088 h 663191"/>
              <a:gd name="connsiteX12" fmla="*/ 108219 w 699907"/>
              <a:gd name="connsiteY12" fmla="*/ 361741 h 663191"/>
              <a:gd name="connsiteX13" fmla="*/ 463771 w 699907"/>
              <a:gd name="connsiteY13" fmla="*/ 226088 h 663191"/>
              <a:gd name="connsiteX14" fmla="*/ 503964 w 699907"/>
              <a:gd name="connsiteY14" fmla="*/ 15073 h 663191"/>
              <a:gd name="connsiteX0" fmla="*/ 503964 w 699907"/>
              <a:gd name="connsiteY0" fmla="*/ 15073 h 663191"/>
              <a:gd name="connsiteX1" fmla="*/ 699907 w 699907"/>
              <a:gd name="connsiteY1" fmla="*/ 0 h 663191"/>
              <a:gd name="connsiteX2" fmla="*/ 649665 w 699907"/>
              <a:gd name="connsiteY2" fmla="*/ 175846 h 663191"/>
              <a:gd name="connsiteX3" fmla="*/ 599423 w 699907"/>
              <a:gd name="connsiteY3" fmla="*/ 417007 h 663191"/>
              <a:gd name="connsiteX4" fmla="*/ 594399 w 699907"/>
              <a:gd name="connsiteY4" fmla="*/ 472273 h 663191"/>
              <a:gd name="connsiteX5" fmla="*/ 418553 w 699907"/>
              <a:gd name="connsiteY5" fmla="*/ 497394 h 663191"/>
              <a:gd name="connsiteX6" fmla="*/ 434007 w 699907"/>
              <a:gd name="connsiteY6" fmla="*/ 393433 h 663191"/>
              <a:gd name="connsiteX7" fmla="*/ 107054 w 699907"/>
              <a:gd name="connsiteY7" fmla="*/ 522515 h 663191"/>
              <a:gd name="connsiteX8" fmla="*/ 112078 w 699907"/>
              <a:gd name="connsiteY8" fmla="*/ 658167 h 663191"/>
              <a:gd name="connsiteX9" fmla="*/ 2692 w 699907"/>
              <a:gd name="connsiteY9" fmla="*/ 663191 h 663191"/>
              <a:gd name="connsiteX10" fmla="*/ 0 w 699907"/>
              <a:gd name="connsiteY10" fmla="*/ 232278 h 663191"/>
              <a:gd name="connsiteX11" fmla="*/ 107054 w 699907"/>
              <a:gd name="connsiteY11" fmla="*/ 226088 h 663191"/>
              <a:gd name="connsiteX12" fmla="*/ 108219 w 699907"/>
              <a:gd name="connsiteY12" fmla="*/ 361741 h 663191"/>
              <a:gd name="connsiteX13" fmla="*/ 463771 w 699907"/>
              <a:gd name="connsiteY13" fmla="*/ 226088 h 663191"/>
              <a:gd name="connsiteX14" fmla="*/ 503964 w 699907"/>
              <a:gd name="connsiteY14" fmla="*/ 15073 h 663191"/>
              <a:gd name="connsiteX0" fmla="*/ 503964 w 699907"/>
              <a:gd name="connsiteY0" fmla="*/ 15073 h 663191"/>
              <a:gd name="connsiteX1" fmla="*/ 699907 w 699907"/>
              <a:gd name="connsiteY1" fmla="*/ 0 h 663191"/>
              <a:gd name="connsiteX2" fmla="*/ 649665 w 699907"/>
              <a:gd name="connsiteY2" fmla="*/ 175846 h 663191"/>
              <a:gd name="connsiteX3" fmla="*/ 599423 w 699907"/>
              <a:gd name="connsiteY3" fmla="*/ 417007 h 663191"/>
              <a:gd name="connsiteX4" fmla="*/ 580492 w 699907"/>
              <a:gd name="connsiteY4" fmla="*/ 507041 h 663191"/>
              <a:gd name="connsiteX5" fmla="*/ 418553 w 699907"/>
              <a:gd name="connsiteY5" fmla="*/ 497394 h 663191"/>
              <a:gd name="connsiteX6" fmla="*/ 434007 w 699907"/>
              <a:gd name="connsiteY6" fmla="*/ 393433 h 663191"/>
              <a:gd name="connsiteX7" fmla="*/ 107054 w 699907"/>
              <a:gd name="connsiteY7" fmla="*/ 522515 h 663191"/>
              <a:gd name="connsiteX8" fmla="*/ 112078 w 699907"/>
              <a:gd name="connsiteY8" fmla="*/ 658167 h 663191"/>
              <a:gd name="connsiteX9" fmla="*/ 2692 w 699907"/>
              <a:gd name="connsiteY9" fmla="*/ 663191 h 663191"/>
              <a:gd name="connsiteX10" fmla="*/ 0 w 699907"/>
              <a:gd name="connsiteY10" fmla="*/ 232278 h 663191"/>
              <a:gd name="connsiteX11" fmla="*/ 107054 w 699907"/>
              <a:gd name="connsiteY11" fmla="*/ 226088 h 663191"/>
              <a:gd name="connsiteX12" fmla="*/ 108219 w 699907"/>
              <a:gd name="connsiteY12" fmla="*/ 361741 h 663191"/>
              <a:gd name="connsiteX13" fmla="*/ 463771 w 699907"/>
              <a:gd name="connsiteY13" fmla="*/ 226088 h 663191"/>
              <a:gd name="connsiteX14" fmla="*/ 503964 w 699907"/>
              <a:gd name="connsiteY14" fmla="*/ 15073 h 663191"/>
              <a:gd name="connsiteX0" fmla="*/ 503964 w 679046"/>
              <a:gd name="connsiteY0" fmla="*/ 0 h 648118"/>
              <a:gd name="connsiteX1" fmla="*/ 679046 w 679046"/>
              <a:gd name="connsiteY1" fmla="*/ 9265 h 648118"/>
              <a:gd name="connsiteX2" fmla="*/ 649665 w 679046"/>
              <a:gd name="connsiteY2" fmla="*/ 160773 h 648118"/>
              <a:gd name="connsiteX3" fmla="*/ 599423 w 679046"/>
              <a:gd name="connsiteY3" fmla="*/ 401934 h 648118"/>
              <a:gd name="connsiteX4" fmla="*/ 580492 w 679046"/>
              <a:gd name="connsiteY4" fmla="*/ 491968 h 648118"/>
              <a:gd name="connsiteX5" fmla="*/ 418553 w 679046"/>
              <a:gd name="connsiteY5" fmla="*/ 482321 h 648118"/>
              <a:gd name="connsiteX6" fmla="*/ 434007 w 679046"/>
              <a:gd name="connsiteY6" fmla="*/ 378360 h 648118"/>
              <a:gd name="connsiteX7" fmla="*/ 107054 w 679046"/>
              <a:gd name="connsiteY7" fmla="*/ 507442 h 648118"/>
              <a:gd name="connsiteX8" fmla="*/ 112078 w 679046"/>
              <a:gd name="connsiteY8" fmla="*/ 643094 h 648118"/>
              <a:gd name="connsiteX9" fmla="*/ 2692 w 679046"/>
              <a:gd name="connsiteY9" fmla="*/ 648118 h 648118"/>
              <a:gd name="connsiteX10" fmla="*/ 0 w 679046"/>
              <a:gd name="connsiteY10" fmla="*/ 217205 h 648118"/>
              <a:gd name="connsiteX11" fmla="*/ 107054 w 679046"/>
              <a:gd name="connsiteY11" fmla="*/ 211015 h 648118"/>
              <a:gd name="connsiteX12" fmla="*/ 108219 w 679046"/>
              <a:gd name="connsiteY12" fmla="*/ 346668 h 648118"/>
              <a:gd name="connsiteX13" fmla="*/ 463771 w 679046"/>
              <a:gd name="connsiteY13" fmla="*/ 211015 h 648118"/>
              <a:gd name="connsiteX14" fmla="*/ 503964 w 679046"/>
              <a:gd name="connsiteY14" fmla="*/ 0 h 648118"/>
              <a:gd name="connsiteX0" fmla="*/ 500488 w 679046"/>
              <a:gd name="connsiteY0" fmla="*/ 32457 h 638853"/>
              <a:gd name="connsiteX1" fmla="*/ 679046 w 679046"/>
              <a:gd name="connsiteY1" fmla="*/ 0 h 638853"/>
              <a:gd name="connsiteX2" fmla="*/ 649665 w 679046"/>
              <a:gd name="connsiteY2" fmla="*/ 151508 h 638853"/>
              <a:gd name="connsiteX3" fmla="*/ 599423 w 679046"/>
              <a:gd name="connsiteY3" fmla="*/ 392669 h 638853"/>
              <a:gd name="connsiteX4" fmla="*/ 580492 w 679046"/>
              <a:gd name="connsiteY4" fmla="*/ 482703 h 638853"/>
              <a:gd name="connsiteX5" fmla="*/ 418553 w 679046"/>
              <a:gd name="connsiteY5" fmla="*/ 473056 h 638853"/>
              <a:gd name="connsiteX6" fmla="*/ 434007 w 679046"/>
              <a:gd name="connsiteY6" fmla="*/ 369095 h 638853"/>
              <a:gd name="connsiteX7" fmla="*/ 107054 w 679046"/>
              <a:gd name="connsiteY7" fmla="*/ 498177 h 638853"/>
              <a:gd name="connsiteX8" fmla="*/ 112078 w 679046"/>
              <a:gd name="connsiteY8" fmla="*/ 633829 h 638853"/>
              <a:gd name="connsiteX9" fmla="*/ 2692 w 679046"/>
              <a:gd name="connsiteY9" fmla="*/ 638853 h 638853"/>
              <a:gd name="connsiteX10" fmla="*/ 0 w 679046"/>
              <a:gd name="connsiteY10" fmla="*/ 207940 h 638853"/>
              <a:gd name="connsiteX11" fmla="*/ 107054 w 679046"/>
              <a:gd name="connsiteY11" fmla="*/ 201750 h 638853"/>
              <a:gd name="connsiteX12" fmla="*/ 108219 w 679046"/>
              <a:gd name="connsiteY12" fmla="*/ 337403 h 638853"/>
              <a:gd name="connsiteX13" fmla="*/ 463771 w 679046"/>
              <a:gd name="connsiteY13" fmla="*/ 201750 h 638853"/>
              <a:gd name="connsiteX14" fmla="*/ 500488 w 679046"/>
              <a:gd name="connsiteY14" fmla="*/ 32457 h 638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9046" h="638853">
                <a:moveTo>
                  <a:pt x="500488" y="32457"/>
                </a:moveTo>
                <a:lnTo>
                  <a:pt x="679046" y="0"/>
                </a:lnTo>
                <a:lnTo>
                  <a:pt x="649665" y="151508"/>
                </a:lnTo>
                <a:lnTo>
                  <a:pt x="599423" y="392669"/>
                </a:lnTo>
                <a:lnTo>
                  <a:pt x="580492" y="482703"/>
                </a:lnTo>
                <a:lnTo>
                  <a:pt x="418553" y="473056"/>
                </a:lnTo>
                <a:lnTo>
                  <a:pt x="434007" y="369095"/>
                </a:lnTo>
                <a:lnTo>
                  <a:pt x="107054" y="498177"/>
                </a:lnTo>
                <a:lnTo>
                  <a:pt x="112078" y="633829"/>
                </a:lnTo>
                <a:lnTo>
                  <a:pt x="2692" y="638853"/>
                </a:lnTo>
                <a:cubicBezTo>
                  <a:pt x="635" y="495215"/>
                  <a:pt x="2057" y="351578"/>
                  <a:pt x="0" y="207940"/>
                </a:cubicBezTo>
                <a:lnTo>
                  <a:pt x="107054" y="201750"/>
                </a:lnTo>
                <a:cubicBezTo>
                  <a:pt x="107442" y="246968"/>
                  <a:pt x="107831" y="292185"/>
                  <a:pt x="108219" y="337403"/>
                </a:cubicBezTo>
                <a:lnTo>
                  <a:pt x="463771" y="201750"/>
                </a:lnTo>
                <a:lnTo>
                  <a:pt x="500488" y="32457"/>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77" name="テキスト ボックス 276">
            <a:extLst>
              <a:ext uri="{FF2B5EF4-FFF2-40B4-BE49-F238E27FC236}">
                <a16:creationId xmlns:a16="http://schemas.microsoft.com/office/drawing/2014/main" id="{8F95E084-509E-FCBC-E7CA-410C213D263C}"/>
              </a:ext>
            </a:extLst>
          </p:cNvPr>
          <p:cNvSpPr txBox="1"/>
          <p:nvPr/>
        </p:nvSpPr>
        <p:spPr>
          <a:xfrm rot="18795541">
            <a:off x="3352255" y="6197545"/>
            <a:ext cx="699732" cy="335207"/>
          </a:xfrm>
          <a:prstGeom prst="rect">
            <a:avLst/>
          </a:prstGeom>
          <a:noFill/>
        </p:spPr>
        <p:txBody>
          <a:bodyPr wrap="square" rtlCol="0">
            <a:spAutoFit/>
          </a:bodyPr>
          <a:lstStyle/>
          <a:p>
            <a:r>
              <a:rPr kumimoji="1" lang="ja-JP" altLang="en-US" sz="1400" b="1" dirty="0">
                <a:solidFill>
                  <a:srgbClr val="3399FF"/>
                </a:solidFill>
              </a:rPr>
              <a:t>淀川</a:t>
            </a:r>
          </a:p>
        </p:txBody>
      </p:sp>
      <p:sp>
        <p:nvSpPr>
          <p:cNvPr id="276" name="テキスト ボックス 275">
            <a:extLst>
              <a:ext uri="{FF2B5EF4-FFF2-40B4-BE49-F238E27FC236}">
                <a16:creationId xmlns:a16="http://schemas.microsoft.com/office/drawing/2014/main" id="{FC36C17E-084C-A13D-DEE2-004AD99D9DB3}"/>
              </a:ext>
            </a:extLst>
          </p:cNvPr>
          <p:cNvSpPr txBox="1"/>
          <p:nvPr/>
        </p:nvSpPr>
        <p:spPr>
          <a:xfrm rot="21260145">
            <a:off x="2263291" y="3907448"/>
            <a:ext cx="1374407" cy="366075"/>
          </a:xfrm>
          <a:prstGeom prst="rect">
            <a:avLst/>
          </a:prstGeom>
          <a:noFill/>
        </p:spPr>
        <p:txBody>
          <a:bodyPr wrap="square" rtlCol="0">
            <a:spAutoFit/>
          </a:bodyPr>
          <a:lstStyle/>
          <a:p>
            <a:r>
              <a:rPr kumimoji="1" lang="ja-JP" altLang="en-US" sz="1400" b="1" dirty="0">
                <a:latin typeface="游ゴシック" panose="020B0400000000000000" pitchFamily="50" charset="-128"/>
                <a:ea typeface="游ゴシック" panose="020B0400000000000000" pitchFamily="50" charset="-128"/>
              </a:rPr>
              <a:t>歌島豊里線</a:t>
            </a:r>
          </a:p>
        </p:txBody>
      </p:sp>
      <p:sp>
        <p:nvSpPr>
          <p:cNvPr id="257" name="フリーフォーム: 図形 256">
            <a:extLst>
              <a:ext uri="{FF2B5EF4-FFF2-40B4-BE49-F238E27FC236}">
                <a16:creationId xmlns:a16="http://schemas.microsoft.com/office/drawing/2014/main" id="{A2A7BCFD-5683-79D7-0000-D5F70859162A}"/>
              </a:ext>
            </a:extLst>
          </p:cNvPr>
          <p:cNvSpPr/>
          <p:nvPr/>
        </p:nvSpPr>
        <p:spPr>
          <a:xfrm>
            <a:off x="4030926" y="2193372"/>
            <a:ext cx="160062" cy="992628"/>
          </a:xfrm>
          <a:custGeom>
            <a:avLst/>
            <a:gdLst>
              <a:gd name="connsiteX0" fmla="*/ 118486 w 136516"/>
              <a:gd name="connsiteY0" fmla="*/ 0 h 837127"/>
              <a:gd name="connsiteX1" fmla="*/ 136516 w 136516"/>
              <a:gd name="connsiteY1" fmla="*/ 190607 h 837127"/>
              <a:gd name="connsiteX2" fmla="*/ 105607 w 136516"/>
              <a:gd name="connsiteY2" fmla="*/ 430154 h 837127"/>
              <a:gd name="connsiteX3" fmla="*/ 61819 w 136516"/>
              <a:gd name="connsiteY3" fmla="*/ 628489 h 837127"/>
              <a:gd name="connsiteX4" fmla="*/ 0 w 136516"/>
              <a:gd name="connsiteY4" fmla="*/ 837127 h 837127"/>
              <a:gd name="connsiteX0" fmla="*/ 118486 w 136735"/>
              <a:gd name="connsiteY0" fmla="*/ 0 h 837127"/>
              <a:gd name="connsiteX1" fmla="*/ 136516 w 136735"/>
              <a:gd name="connsiteY1" fmla="*/ 190607 h 837127"/>
              <a:gd name="connsiteX2" fmla="*/ 105607 w 136735"/>
              <a:gd name="connsiteY2" fmla="*/ 430154 h 837127"/>
              <a:gd name="connsiteX3" fmla="*/ 61819 w 136735"/>
              <a:gd name="connsiteY3" fmla="*/ 628489 h 837127"/>
              <a:gd name="connsiteX4" fmla="*/ 0 w 136735"/>
              <a:gd name="connsiteY4" fmla="*/ 837127 h 837127"/>
              <a:gd name="connsiteX0" fmla="*/ 118486 w 136735"/>
              <a:gd name="connsiteY0" fmla="*/ 0 h 837127"/>
              <a:gd name="connsiteX1" fmla="*/ 136516 w 136735"/>
              <a:gd name="connsiteY1" fmla="*/ 190607 h 837127"/>
              <a:gd name="connsiteX2" fmla="*/ 105607 w 136735"/>
              <a:gd name="connsiteY2" fmla="*/ 430154 h 837127"/>
              <a:gd name="connsiteX3" fmla="*/ 61819 w 136735"/>
              <a:gd name="connsiteY3" fmla="*/ 628489 h 837127"/>
              <a:gd name="connsiteX4" fmla="*/ 0 w 136735"/>
              <a:gd name="connsiteY4" fmla="*/ 837127 h 837127"/>
              <a:gd name="connsiteX0" fmla="*/ 118486 w 136735"/>
              <a:gd name="connsiteY0" fmla="*/ 0 h 837127"/>
              <a:gd name="connsiteX1" fmla="*/ 136516 w 136735"/>
              <a:gd name="connsiteY1" fmla="*/ 190607 h 837127"/>
              <a:gd name="connsiteX2" fmla="*/ 105607 w 136735"/>
              <a:gd name="connsiteY2" fmla="*/ 430154 h 837127"/>
              <a:gd name="connsiteX3" fmla="*/ 61819 w 136735"/>
              <a:gd name="connsiteY3" fmla="*/ 628489 h 837127"/>
              <a:gd name="connsiteX4" fmla="*/ 0 w 136735"/>
              <a:gd name="connsiteY4" fmla="*/ 837127 h 837127"/>
              <a:gd name="connsiteX0" fmla="*/ 118486 w 136735"/>
              <a:gd name="connsiteY0" fmla="*/ 0 h 837127"/>
              <a:gd name="connsiteX1" fmla="*/ 136516 w 136735"/>
              <a:gd name="connsiteY1" fmla="*/ 190607 h 837127"/>
              <a:gd name="connsiteX2" fmla="*/ 105607 w 136735"/>
              <a:gd name="connsiteY2" fmla="*/ 430154 h 837127"/>
              <a:gd name="connsiteX3" fmla="*/ 72122 w 136735"/>
              <a:gd name="connsiteY3" fmla="*/ 628489 h 837127"/>
              <a:gd name="connsiteX4" fmla="*/ 0 w 136735"/>
              <a:gd name="connsiteY4" fmla="*/ 837127 h 837127"/>
              <a:gd name="connsiteX0" fmla="*/ 118486 w 136735"/>
              <a:gd name="connsiteY0" fmla="*/ 0 h 837127"/>
              <a:gd name="connsiteX1" fmla="*/ 136516 w 136735"/>
              <a:gd name="connsiteY1" fmla="*/ 190607 h 837127"/>
              <a:gd name="connsiteX2" fmla="*/ 105607 w 136735"/>
              <a:gd name="connsiteY2" fmla="*/ 430154 h 837127"/>
              <a:gd name="connsiteX3" fmla="*/ 69546 w 136735"/>
              <a:gd name="connsiteY3" fmla="*/ 623338 h 837127"/>
              <a:gd name="connsiteX4" fmla="*/ 0 w 136735"/>
              <a:gd name="connsiteY4" fmla="*/ 837127 h 837127"/>
              <a:gd name="connsiteX0" fmla="*/ 118486 w 136526"/>
              <a:gd name="connsiteY0" fmla="*/ 0 h 837127"/>
              <a:gd name="connsiteX1" fmla="*/ 136516 w 136526"/>
              <a:gd name="connsiteY1" fmla="*/ 190607 h 837127"/>
              <a:gd name="connsiteX2" fmla="*/ 115910 w 136526"/>
              <a:gd name="connsiteY2" fmla="*/ 430154 h 837127"/>
              <a:gd name="connsiteX3" fmla="*/ 69546 w 136526"/>
              <a:gd name="connsiteY3" fmla="*/ 623338 h 837127"/>
              <a:gd name="connsiteX4" fmla="*/ 0 w 136526"/>
              <a:gd name="connsiteY4" fmla="*/ 837127 h 837127"/>
              <a:gd name="connsiteX0" fmla="*/ 118486 w 136663"/>
              <a:gd name="connsiteY0" fmla="*/ 0 h 837127"/>
              <a:gd name="connsiteX1" fmla="*/ 136516 w 136663"/>
              <a:gd name="connsiteY1" fmla="*/ 190607 h 837127"/>
              <a:gd name="connsiteX2" fmla="*/ 108183 w 136663"/>
              <a:gd name="connsiteY2" fmla="*/ 422427 h 837127"/>
              <a:gd name="connsiteX3" fmla="*/ 69546 w 136663"/>
              <a:gd name="connsiteY3" fmla="*/ 623338 h 837127"/>
              <a:gd name="connsiteX4" fmla="*/ 0 w 136663"/>
              <a:gd name="connsiteY4" fmla="*/ 837127 h 837127"/>
              <a:gd name="connsiteX0" fmla="*/ 118486 w 144341"/>
              <a:gd name="connsiteY0" fmla="*/ 0 h 837127"/>
              <a:gd name="connsiteX1" fmla="*/ 144244 w 144341"/>
              <a:gd name="connsiteY1" fmla="*/ 182880 h 837127"/>
              <a:gd name="connsiteX2" fmla="*/ 108183 w 144341"/>
              <a:gd name="connsiteY2" fmla="*/ 422427 h 837127"/>
              <a:gd name="connsiteX3" fmla="*/ 69546 w 144341"/>
              <a:gd name="connsiteY3" fmla="*/ 623338 h 837127"/>
              <a:gd name="connsiteX4" fmla="*/ 0 w 144341"/>
              <a:gd name="connsiteY4" fmla="*/ 837127 h 837127"/>
              <a:gd name="connsiteX0" fmla="*/ 118486 w 145781"/>
              <a:gd name="connsiteY0" fmla="*/ 0 h 837127"/>
              <a:gd name="connsiteX1" fmla="*/ 144244 w 145781"/>
              <a:gd name="connsiteY1" fmla="*/ 182880 h 837127"/>
              <a:gd name="connsiteX2" fmla="*/ 139092 w 145781"/>
              <a:gd name="connsiteY2" fmla="*/ 208638 h 837127"/>
              <a:gd name="connsiteX3" fmla="*/ 108183 w 145781"/>
              <a:gd name="connsiteY3" fmla="*/ 422427 h 837127"/>
              <a:gd name="connsiteX4" fmla="*/ 69546 w 145781"/>
              <a:gd name="connsiteY4" fmla="*/ 623338 h 837127"/>
              <a:gd name="connsiteX5" fmla="*/ 0 w 145781"/>
              <a:gd name="connsiteY5" fmla="*/ 837127 h 837127"/>
              <a:gd name="connsiteX0" fmla="*/ 128789 w 145025"/>
              <a:gd name="connsiteY0" fmla="*/ 0 h 837127"/>
              <a:gd name="connsiteX1" fmla="*/ 144244 w 145025"/>
              <a:gd name="connsiteY1" fmla="*/ 182880 h 837127"/>
              <a:gd name="connsiteX2" fmla="*/ 139092 w 145025"/>
              <a:gd name="connsiteY2" fmla="*/ 208638 h 837127"/>
              <a:gd name="connsiteX3" fmla="*/ 108183 w 145025"/>
              <a:gd name="connsiteY3" fmla="*/ 422427 h 837127"/>
              <a:gd name="connsiteX4" fmla="*/ 69546 w 145025"/>
              <a:gd name="connsiteY4" fmla="*/ 623338 h 837127"/>
              <a:gd name="connsiteX5" fmla="*/ 0 w 145025"/>
              <a:gd name="connsiteY5" fmla="*/ 837127 h 837127"/>
              <a:gd name="connsiteX0" fmla="*/ 128789 w 145025"/>
              <a:gd name="connsiteY0" fmla="*/ 0 h 837127"/>
              <a:gd name="connsiteX1" fmla="*/ 144244 w 145025"/>
              <a:gd name="connsiteY1" fmla="*/ 182880 h 837127"/>
              <a:gd name="connsiteX2" fmla="*/ 139092 w 145025"/>
              <a:gd name="connsiteY2" fmla="*/ 208638 h 837127"/>
              <a:gd name="connsiteX3" fmla="*/ 108183 w 145025"/>
              <a:gd name="connsiteY3" fmla="*/ 422427 h 837127"/>
              <a:gd name="connsiteX4" fmla="*/ 69546 w 145025"/>
              <a:gd name="connsiteY4" fmla="*/ 623338 h 837127"/>
              <a:gd name="connsiteX5" fmla="*/ 0 w 145025"/>
              <a:gd name="connsiteY5" fmla="*/ 837127 h 837127"/>
              <a:gd name="connsiteX0" fmla="*/ 128789 w 139723"/>
              <a:gd name="connsiteY0" fmla="*/ 0 h 837127"/>
              <a:gd name="connsiteX1" fmla="*/ 139092 w 139723"/>
              <a:gd name="connsiteY1" fmla="*/ 208638 h 837127"/>
              <a:gd name="connsiteX2" fmla="*/ 108183 w 139723"/>
              <a:gd name="connsiteY2" fmla="*/ 422427 h 837127"/>
              <a:gd name="connsiteX3" fmla="*/ 69546 w 139723"/>
              <a:gd name="connsiteY3" fmla="*/ 623338 h 837127"/>
              <a:gd name="connsiteX4" fmla="*/ 0 w 139723"/>
              <a:gd name="connsiteY4" fmla="*/ 837127 h 837127"/>
              <a:gd name="connsiteX0" fmla="*/ 128789 w 139723"/>
              <a:gd name="connsiteY0" fmla="*/ 0 h 837127"/>
              <a:gd name="connsiteX1" fmla="*/ 139092 w 139723"/>
              <a:gd name="connsiteY1" fmla="*/ 208638 h 837127"/>
              <a:gd name="connsiteX2" fmla="*/ 115910 w 139723"/>
              <a:gd name="connsiteY2" fmla="*/ 422427 h 837127"/>
              <a:gd name="connsiteX3" fmla="*/ 69546 w 139723"/>
              <a:gd name="connsiteY3" fmla="*/ 623338 h 837127"/>
              <a:gd name="connsiteX4" fmla="*/ 0 w 139723"/>
              <a:gd name="connsiteY4" fmla="*/ 837127 h 837127"/>
              <a:gd name="connsiteX0" fmla="*/ 128789 w 139723"/>
              <a:gd name="connsiteY0" fmla="*/ 0 h 837127"/>
              <a:gd name="connsiteX1" fmla="*/ 139092 w 139723"/>
              <a:gd name="connsiteY1" fmla="*/ 208638 h 837127"/>
              <a:gd name="connsiteX2" fmla="*/ 108183 w 139723"/>
              <a:gd name="connsiteY2" fmla="*/ 435306 h 837127"/>
              <a:gd name="connsiteX3" fmla="*/ 69546 w 139723"/>
              <a:gd name="connsiteY3" fmla="*/ 623338 h 837127"/>
              <a:gd name="connsiteX4" fmla="*/ 0 w 139723"/>
              <a:gd name="connsiteY4" fmla="*/ 837127 h 837127"/>
              <a:gd name="connsiteX0" fmla="*/ 128789 w 139723"/>
              <a:gd name="connsiteY0" fmla="*/ 0 h 837127"/>
              <a:gd name="connsiteX1" fmla="*/ 139092 w 139723"/>
              <a:gd name="connsiteY1" fmla="*/ 208638 h 837127"/>
              <a:gd name="connsiteX2" fmla="*/ 113335 w 139723"/>
              <a:gd name="connsiteY2" fmla="*/ 435306 h 837127"/>
              <a:gd name="connsiteX3" fmla="*/ 69546 w 139723"/>
              <a:gd name="connsiteY3" fmla="*/ 623338 h 837127"/>
              <a:gd name="connsiteX4" fmla="*/ 0 w 139723"/>
              <a:gd name="connsiteY4" fmla="*/ 837127 h 837127"/>
              <a:gd name="connsiteX0" fmla="*/ 123638 w 134572"/>
              <a:gd name="connsiteY0" fmla="*/ 0 h 834551"/>
              <a:gd name="connsiteX1" fmla="*/ 133941 w 134572"/>
              <a:gd name="connsiteY1" fmla="*/ 208638 h 834551"/>
              <a:gd name="connsiteX2" fmla="*/ 108184 w 134572"/>
              <a:gd name="connsiteY2" fmla="*/ 435306 h 834551"/>
              <a:gd name="connsiteX3" fmla="*/ 64395 w 134572"/>
              <a:gd name="connsiteY3" fmla="*/ 623338 h 834551"/>
              <a:gd name="connsiteX4" fmla="*/ 0 w 134572"/>
              <a:gd name="connsiteY4" fmla="*/ 834551 h 834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572" h="834551">
                <a:moveTo>
                  <a:pt x="123638" y="0"/>
                </a:moveTo>
                <a:cubicBezTo>
                  <a:pt x="125784" y="43466"/>
                  <a:pt x="137375" y="138234"/>
                  <a:pt x="133941" y="208638"/>
                </a:cubicBezTo>
                <a:cubicBezTo>
                  <a:pt x="130507" y="279043"/>
                  <a:pt x="119775" y="366189"/>
                  <a:pt x="108184" y="435306"/>
                </a:cubicBezTo>
                <a:cubicBezTo>
                  <a:pt x="96593" y="504423"/>
                  <a:pt x="82426" y="556797"/>
                  <a:pt x="64395" y="623338"/>
                </a:cubicBezTo>
                <a:cubicBezTo>
                  <a:pt x="46364" y="689879"/>
                  <a:pt x="20606" y="765005"/>
                  <a:pt x="0" y="834551"/>
                </a:cubicBezTo>
              </a:path>
            </a:pathLst>
          </a:custGeom>
          <a:noFill/>
          <a:ln w="28575">
            <a:solidFill>
              <a:srgbClr val="FF0000">
                <a:alpha val="69804"/>
              </a:srgbClr>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8" name="テキスト ボックス 257">
            <a:extLst>
              <a:ext uri="{FF2B5EF4-FFF2-40B4-BE49-F238E27FC236}">
                <a16:creationId xmlns:a16="http://schemas.microsoft.com/office/drawing/2014/main" id="{2B4D0B44-3E38-EBD7-C065-7BC051C217E7}"/>
              </a:ext>
            </a:extLst>
          </p:cNvPr>
          <p:cNvSpPr txBox="1"/>
          <p:nvPr/>
        </p:nvSpPr>
        <p:spPr>
          <a:xfrm>
            <a:off x="4143071" y="2304621"/>
            <a:ext cx="1142859" cy="297160"/>
          </a:xfrm>
          <a:prstGeom prst="rect">
            <a:avLst/>
          </a:prstGeom>
          <a:noFill/>
        </p:spPr>
        <p:txBody>
          <a:bodyPr wrap="square" rtlCol="0">
            <a:spAutoFit/>
          </a:bodyPr>
          <a:lstStyle/>
          <a:p>
            <a:r>
              <a:rPr kumimoji="1" lang="ja-JP" altLang="en-US" sz="1400" b="1" dirty="0">
                <a:ln w="3175">
                  <a:noFill/>
                </a:ln>
                <a:solidFill>
                  <a:srgbClr val="C00000"/>
                </a:solidFill>
                <a:effectLst>
                  <a:glow rad="101600">
                    <a:schemeClr val="bg1">
                      <a:alpha val="60000"/>
                    </a:schemeClr>
                  </a:glow>
                </a:effectLst>
                <a:latin typeface="游ゴシック" panose="020B0400000000000000" pitchFamily="50" charset="-128"/>
                <a:ea typeface="游ゴシック" panose="020B0400000000000000" pitchFamily="50" charset="-128"/>
              </a:rPr>
              <a:t>連立側道</a:t>
            </a:r>
          </a:p>
        </p:txBody>
      </p:sp>
      <p:sp>
        <p:nvSpPr>
          <p:cNvPr id="259" name="テキスト ボックス 258">
            <a:extLst>
              <a:ext uri="{FF2B5EF4-FFF2-40B4-BE49-F238E27FC236}">
                <a16:creationId xmlns:a16="http://schemas.microsoft.com/office/drawing/2014/main" id="{86A9D02F-3CBB-A53C-B690-4DC9E9D2363C}"/>
              </a:ext>
            </a:extLst>
          </p:cNvPr>
          <p:cNvSpPr txBox="1"/>
          <p:nvPr/>
        </p:nvSpPr>
        <p:spPr>
          <a:xfrm>
            <a:off x="856242" y="6410312"/>
            <a:ext cx="1142859" cy="297160"/>
          </a:xfrm>
          <a:prstGeom prst="rect">
            <a:avLst/>
          </a:prstGeom>
          <a:noFill/>
        </p:spPr>
        <p:txBody>
          <a:bodyPr wrap="square" rtlCol="0">
            <a:spAutoFit/>
          </a:bodyPr>
          <a:lstStyle/>
          <a:p>
            <a:r>
              <a:rPr kumimoji="1" lang="ja-JP" altLang="en-US" sz="1400" b="1" dirty="0">
                <a:ln w="3175">
                  <a:noFill/>
                </a:ln>
                <a:solidFill>
                  <a:srgbClr val="C00000"/>
                </a:solidFill>
                <a:effectLst>
                  <a:glow rad="101600">
                    <a:schemeClr val="bg1">
                      <a:alpha val="60000"/>
                    </a:schemeClr>
                  </a:glow>
                </a:effectLst>
                <a:latin typeface="游ゴシック" panose="020B0400000000000000" pitchFamily="50" charset="-128"/>
                <a:ea typeface="游ゴシック" panose="020B0400000000000000" pitchFamily="50" charset="-128"/>
              </a:rPr>
              <a:t>連立側道</a:t>
            </a:r>
          </a:p>
        </p:txBody>
      </p:sp>
      <p:cxnSp>
        <p:nvCxnSpPr>
          <p:cNvPr id="261" name="直線コネクタ 260">
            <a:extLst>
              <a:ext uri="{FF2B5EF4-FFF2-40B4-BE49-F238E27FC236}">
                <a16:creationId xmlns:a16="http://schemas.microsoft.com/office/drawing/2014/main" id="{87B8D171-3644-BEE4-1582-3A950B61703E}"/>
              </a:ext>
            </a:extLst>
          </p:cNvPr>
          <p:cNvCxnSpPr>
            <a:cxnSpLocks/>
          </p:cNvCxnSpPr>
          <p:nvPr/>
        </p:nvCxnSpPr>
        <p:spPr>
          <a:xfrm flipH="1">
            <a:off x="1642214" y="6178853"/>
            <a:ext cx="28228" cy="270100"/>
          </a:xfrm>
          <a:prstGeom prst="line">
            <a:avLst/>
          </a:prstGeom>
        </p:spPr>
        <p:style>
          <a:lnRef idx="1">
            <a:schemeClr val="dk1"/>
          </a:lnRef>
          <a:fillRef idx="0">
            <a:schemeClr val="dk1"/>
          </a:fillRef>
          <a:effectRef idx="0">
            <a:schemeClr val="dk1"/>
          </a:effectRef>
          <a:fontRef idx="minor">
            <a:schemeClr val="tx1"/>
          </a:fontRef>
        </p:style>
      </p:cxnSp>
      <p:cxnSp>
        <p:nvCxnSpPr>
          <p:cNvPr id="263" name="直線コネクタ 262">
            <a:extLst>
              <a:ext uri="{FF2B5EF4-FFF2-40B4-BE49-F238E27FC236}">
                <a16:creationId xmlns:a16="http://schemas.microsoft.com/office/drawing/2014/main" id="{B71FA8A6-C9F1-27F2-13A7-52978099ADC1}"/>
              </a:ext>
            </a:extLst>
          </p:cNvPr>
          <p:cNvCxnSpPr>
            <a:cxnSpLocks/>
            <a:stCxn id="122" idx="2"/>
          </p:cNvCxnSpPr>
          <p:nvPr/>
        </p:nvCxnSpPr>
        <p:spPr>
          <a:xfrm flipH="1">
            <a:off x="1642214" y="6177124"/>
            <a:ext cx="199937" cy="277935"/>
          </a:xfrm>
          <a:prstGeom prst="line">
            <a:avLst/>
          </a:prstGeom>
        </p:spPr>
        <p:style>
          <a:lnRef idx="1">
            <a:schemeClr val="dk1"/>
          </a:lnRef>
          <a:fillRef idx="0">
            <a:schemeClr val="dk1"/>
          </a:fillRef>
          <a:effectRef idx="0">
            <a:schemeClr val="dk1"/>
          </a:effectRef>
          <a:fontRef idx="minor">
            <a:schemeClr val="tx1"/>
          </a:fontRef>
        </p:style>
      </p:cxnSp>
      <p:cxnSp>
        <p:nvCxnSpPr>
          <p:cNvPr id="270" name="直線コネクタ 269">
            <a:extLst>
              <a:ext uri="{FF2B5EF4-FFF2-40B4-BE49-F238E27FC236}">
                <a16:creationId xmlns:a16="http://schemas.microsoft.com/office/drawing/2014/main" id="{DE5462F4-89C9-E513-9D1E-642C9EA7CA90}"/>
              </a:ext>
            </a:extLst>
          </p:cNvPr>
          <p:cNvCxnSpPr>
            <a:cxnSpLocks/>
          </p:cNvCxnSpPr>
          <p:nvPr/>
        </p:nvCxnSpPr>
        <p:spPr>
          <a:xfrm flipH="1">
            <a:off x="1641936" y="6424064"/>
            <a:ext cx="794267" cy="32456"/>
          </a:xfrm>
          <a:prstGeom prst="line">
            <a:avLst/>
          </a:prstGeom>
        </p:spPr>
        <p:style>
          <a:lnRef idx="1">
            <a:schemeClr val="dk1"/>
          </a:lnRef>
          <a:fillRef idx="0">
            <a:schemeClr val="dk1"/>
          </a:fillRef>
          <a:effectRef idx="0">
            <a:schemeClr val="dk1"/>
          </a:effectRef>
          <a:fontRef idx="minor">
            <a:schemeClr val="tx1"/>
          </a:fontRef>
        </p:style>
      </p:cxnSp>
      <p:cxnSp>
        <p:nvCxnSpPr>
          <p:cNvPr id="273" name="直線コネクタ 272">
            <a:extLst>
              <a:ext uri="{FF2B5EF4-FFF2-40B4-BE49-F238E27FC236}">
                <a16:creationId xmlns:a16="http://schemas.microsoft.com/office/drawing/2014/main" id="{94E94B20-85C0-794E-1F2D-044B2C43544F}"/>
              </a:ext>
            </a:extLst>
          </p:cNvPr>
          <p:cNvCxnSpPr>
            <a:cxnSpLocks/>
          </p:cNvCxnSpPr>
          <p:nvPr/>
        </p:nvCxnSpPr>
        <p:spPr>
          <a:xfrm flipH="1">
            <a:off x="4066541" y="2556001"/>
            <a:ext cx="424899" cy="177417"/>
          </a:xfrm>
          <a:prstGeom prst="line">
            <a:avLst/>
          </a:prstGeom>
        </p:spPr>
        <p:style>
          <a:lnRef idx="1">
            <a:schemeClr val="dk1"/>
          </a:lnRef>
          <a:fillRef idx="0">
            <a:schemeClr val="dk1"/>
          </a:fillRef>
          <a:effectRef idx="0">
            <a:schemeClr val="dk1"/>
          </a:effectRef>
          <a:fontRef idx="minor">
            <a:schemeClr val="tx1"/>
          </a:fontRef>
        </p:style>
      </p:cxnSp>
      <p:cxnSp>
        <p:nvCxnSpPr>
          <p:cNvPr id="280" name="直線コネクタ 279">
            <a:extLst>
              <a:ext uri="{FF2B5EF4-FFF2-40B4-BE49-F238E27FC236}">
                <a16:creationId xmlns:a16="http://schemas.microsoft.com/office/drawing/2014/main" id="{25C03295-DA6D-931E-8F2D-A08315A66B79}"/>
              </a:ext>
            </a:extLst>
          </p:cNvPr>
          <p:cNvCxnSpPr>
            <a:cxnSpLocks/>
            <a:endCxn id="135" idx="4"/>
          </p:cNvCxnSpPr>
          <p:nvPr/>
        </p:nvCxnSpPr>
        <p:spPr>
          <a:xfrm>
            <a:off x="4502596" y="2566922"/>
            <a:ext cx="205060" cy="383087"/>
          </a:xfrm>
          <a:prstGeom prst="line">
            <a:avLst/>
          </a:prstGeom>
        </p:spPr>
        <p:style>
          <a:lnRef idx="1">
            <a:schemeClr val="dk1"/>
          </a:lnRef>
          <a:fillRef idx="0">
            <a:schemeClr val="dk1"/>
          </a:fillRef>
          <a:effectRef idx="0">
            <a:schemeClr val="dk1"/>
          </a:effectRef>
          <a:fontRef idx="minor">
            <a:schemeClr val="tx1"/>
          </a:fontRef>
        </p:style>
      </p:cxnSp>
      <p:cxnSp>
        <p:nvCxnSpPr>
          <p:cNvPr id="287" name="直線コネクタ 286">
            <a:extLst>
              <a:ext uri="{FF2B5EF4-FFF2-40B4-BE49-F238E27FC236}">
                <a16:creationId xmlns:a16="http://schemas.microsoft.com/office/drawing/2014/main" id="{D4B578F7-5174-06A2-B97C-D3036D8B76A8}"/>
              </a:ext>
            </a:extLst>
          </p:cNvPr>
          <p:cNvCxnSpPr>
            <a:cxnSpLocks/>
          </p:cNvCxnSpPr>
          <p:nvPr/>
        </p:nvCxnSpPr>
        <p:spPr>
          <a:xfrm>
            <a:off x="4486654" y="2548837"/>
            <a:ext cx="359816" cy="444728"/>
          </a:xfrm>
          <a:prstGeom prst="line">
            <a:avLst/>
          </a:prstGeom>
        </p:spPr>
        <p:style>
          <a:lnRef idx="1">
            <a:schemeClr val="dk1"/>
          </a:lnRef>
          <a:fillRef idx="0">
            <a:schemeClr val="dk1"/>
          </a:fillRef>
          <a:effectRef idx="0">
            <a:schemeClr val="dk1"/>
          </a:effectRef>
          <a:fontRef idx="minor">
            <a:schemeClr val="tx1"/>
          </a:fontRef>
        </p:style>
      </p:cxnSp>
      <p:sp>
        <p:nvSpPr>
          <p:cNvPr id="299" name="テキスト ボックス 298">
            <a:extLst>
              <a:ext uri="{FF2B5EF4-FFF2-40B4-BE49-F238E27FC236}">
                <a16:creationId xmlns:a16="http://schemas.microsoft.com/office/drawing/2014/main" id="{22A74DA6-44F2-21D5-0D05-FD86DD64D232}"/>
              </a:ext>
            </a:extLst>
          </p:cNvPr>
          <p:cNvSpPr txBox="1"/>
          <p:nvPr/>
        </p:nvSpPr>
        <p:spPr>
          <a:xfrm>
            <a:off x="1637399" y="2772207"/>
            <a:ext cx="2304487" cy="624036"/>
          </a:xfrm>
          <a:prstGeom prst="rect">
            <a:avLst/>
          </a:prstGeom>
          <a:noFill/>
        </p:spPr>
        <p:txBody>
          <a:bodyPr wrap="square" rtlCol="0">
            <a:spAutoFit/>
          </a:bodyPr>
          <a:lstStyle/>
          <a:p>
            <a:pPr algn="ctr"/>
            <a:r>
              <a:rPr kumimoji="1" lang="ja-JP" altLang="en-US" b="1" dirty="0">
                <a:solidFill>
                  <a:srgbClr val="C00000"/>
                </a:solidFill>
                <a:effectLst>
                  <a:glow rad="101600">
                    <a:schemeClr val="bg1">
                      <a:alpha val="60000"/>
                    </a:schemeClr>
                  </a:glow>
                </a:effectLst>
              </a:rPr>
              <a:t>周辺地域の</a:t>
            </a:r>
            <a:endParaRPr kumimoji="1" lang="en-US" altLang="ja-JP" b="1" dirty="0">
              <a:solidFill>
                <a:srgbClr val="C00000"/>
              </a:solidFill>
              <a:effectLst>
                <a:glow rad="101600">
                  <a:schemeClr val="bg1">
                    <a:alpha val="60000"/>
                  </a:schemeClr>
                </a:glow>
              </a:effectLst>
            </a:endParaRPr>
          </a:p>
          <a:p>
            <a:pPr algn="ctr"/>
            <a:r>
              <a:rPr kumimoji="1" lang="ja-JP" altLang="en-US" b="1" dirty="0">
                <a:solidFill>
                  <a:srgbClr val="C00000"/>
                </a:solidFill>
                <a:effectLst>
                  <a:glow rad="101600">
                    <a:schemeClr val="bg1">
                      <a:alpha val="60000"/>
                    </a:schemeClr>
                  </a:glow>
                </a:effectLst>
              </a:rPr>
              <a:t>エリア価値向上</a:t>
            </a:r>
          </a:p>
        </p:txBody>
      </p:sp>
      <p:sp>
        <p:nvSpPr>
          <p:cNvPr id="16" name="フリーフォーム: 図形 15">
            <a:extLst>
              <a:ext uri="{FF2B5EF4-FFF2-40B4-BE49-F238E27FC236}">
                <a16:creationId xmlns:a16="http://schemas.microsoft.com/office/drawing/2014/main" id="{DEACAC4E-6A38-0D61-C3EF-E21CDD2127E9}"/>
              </a:ext>
            </a:extLst>
          </p:cNvPr>
          <p:cNvSpPr/>
          <p:nvPr/>
        </p:nvSpPr>
        <p:spPr>
          <a:xfrm>
            <a:off x="2539119" y="4237930"/>
            <a:ext cx="905653" cy="1216499"/>
          </a:xfrm>
          <a:custGeom>
            <a:avLst/>
            <a:gdLst>
              <a:gd name="connsiteX0" fmla="*/ 650875 w 790575"/>
              <a:gd name="connsiteY0" fmla="*/ 6350 h 1063625"/>
              <a:gd name="connsiteX1" fmla="*/ 752475 w 790575"/>
              <a:gd name="connsiteY1" fmla="*/ 0 h 1063625"/>
              <a:gd name="connsiteX2" fmla="*/ 777875 w 790575"/>
              <a:gd name="connsiteY2" fmla="*/ 136525 h 1063625"/>
              <a:gd name="connsiteX3" fmla="*/ 790575 w 790575"/>
              <a:gd name="connsiteY3" fmla="*/ 279400 h 1063625"/>
              <a:gd name="connsiteX4" fmla="*/ 774700 w 790575"/>
              <a:gd name="connsiteY4" fmla="*/ 412750 h 1063625"/>
              <a:gd name="connsiteX5" fmla="*/ 733425 w 790575"/>
              <a:gd name="connsiteY5" fmla="*/ 517525 h 1063625"/>
              <a:gd name="connsiteX6" fmla="*/ 536575 w 790575"/>
              <a:gd name="connsiteY6" fmla="*/ 825500 h 1063625"/>
              <a:gd name="connsiteX7" fmla="*/ 400050 w 790575"/>
              <a:gd name="connsiteY7" fmla="*/ 746125 h 1063625"/>
              <a:gd name="connsiteX8" fmla="*/ 180975 w 790575"/>
              <a:gd name="connsiteY8" fmla="*/ 1063625 h 1063625"/>
              <a:gd name="connsiteX9" fmla="*/ 0 w 790575"/>
              <a:gd name="connsiteY9" fmla="*/ 949325 h 1063625"/>
              <a:gd name="connsiteX10" fmla="*/ 650875 w 790575"/>
              <a:gd name="connsiteY10" fmla="*/ 6350 h 106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0575" h="1063625">
                <a:moveTo>
                  <a:pt x="650875" y="6350"/>
                </a:moveTo>
                <a:lnTo>
                  <a:pt x="752475" y="0"/>
                </a:lnTo>
                <a:lnTo>
                  <a:pt x="777875" y="136525"/>
                </a:lnTo>
                <a:lnTo>
                  <a:pt x="790575" y="279400"/>
                </a:lnTo>
                <a:lnTo>
                  <a:pt x="774700" y="412750"/>
                </a:lnTo>
                <a:lnTo>
                  <a:pt x="733425" y="517525"/>
                </a:lnTo>
                <a:lnTo>
                  <a:pt x="536575" y="825500"/>
                </a:lnTo>
                <a:lnTo>
                  <a:pt x="400050" y="746125"/>
                </a:lnTo>
                <a:lnTo>
                  <a:pt x="180975" y="1063625"/>
                </a:lnTo>
                <a:lnTo>
                  <a:pt x="0" y="949325"/>
                </a:lnTo>
                <a:lnTo>
                  <a:pt x="650875" y="6350"/>
                </a:lnTo>
                <a:close/>
              </a:path>
            </a:pathLst>
          </a:custGeom>
          <a:solidFill>
            <a:srgbClr val="FF0000">
              <a:alpha val="38000"/>
            </a:srgbClr>
          </a:solidFill>
          <a:ln>
            <a:noFill/>
          </a:ln>
          <a:effectLst>
            <a:glow rad="101600">
              <a:schemeClr val="bg1"/>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26" name="テキスト ボックス 25">
            <a:extLst>
              <a:ext uri="{FF2B5EF4-FFF2-40B4-BE49-F238E27FC236}">
                <a16:creationId xmlns:a16="http://schemas.microsoft.com/office/drawing/2014/main" id="{FFD8C01C-EE5F-558C-FCB5-30A50D3D710B}"/>
              </a:ext>
            </a:extLst>
          </p:cNvPr>
          <p:cNvSpPr txBox="1"/>
          <p:nvPr/>
        </p:nvSpPr>
        <p:spPr>
          <a:xfrm>
            <a:off x="1815779" y="4744615"/>
            <a:ext cx="2510273" cy="523220"/>
          </a:xfrm>
          <a:prstGeom prst="rect">
            <a:avLst/>
          </a:prstGeom>
          <a:noFill/>
        </p:spPr>
        <p:txBody>
          <a:bodyPr wrap="square" rtlCol="0">
            <a:spAutoFit/>
          </a:bodyPr>
          <a:lstStyle/>
          <a:p>
            <a:r>
              <a:rPr kumimoji="1" lang="ja-JP" altLang="en-US" sz="1400" b="1" dirty="0">
                <a:ln w="3175">
                  <a:noFill/>
                </a:ln>
                <a:solidFill>
                  <a:srgbClr val="C00000"/>
                </a:solidFill>
                <a:effectLst>
                  <a:glow rad="127000">
                    <a:schemeClr val="bg1"/>
                  </a:glow>
                </a:effectLst>
                <a:latin typeface="游ゴシック" panose="020B0400000000000000" pitchFamily="50" charset="-128"/>
                <a:ea typeface="游ゴシック" panose="020B0400000000000000" pitchFamily="50" charset="-128"/>
              </a:rPr>
              <a:t>柴島浄水場上系</a:t>
            </a:r>
            <a:endParaRPr kumimoji="1" lang="en-US" altLang="ja-JP" sz="1400" b="1" dirty="0">
              <a:ln w="3175">
                <a:noFill/>
              </a:ln>
              <a:solidFill>
                <a:srgbClr val="C00000"/>
              </a:solidFill>
              <a:effectLst>
                <a:glow rad="127000">
                  <a:schemeClr val="bg1"/>
                </a:glow>
              </a:effectLst>
              <a:latin typeface="游ゴシック" panose="020B0400000000000000" pitchFamily="50" charset="-128"/>
              <a:ea typeface="游ゴシック" panose="020B0400000000000000" pitchFamily="50" charset="-128"/>
            </a:endParaRPr>
          </a:p>
          <a:p>
            <a:r>
              <a:rPr kumimoji="1" lang="ja-JP" altLang="en-US" sz="1400" b="1" dirty="0">
                <a:ln w="3175">
                  <a:noFill/>
                </a:ln>
                <a:solidFill>
                  <a:srgbClr val="C00000"/>
                </a:solidFill>
                <a:effectLst>
                  <a:glow rad="127000">
                    <a:schemeClr val="bg1"/>
                  </a:glow>
                </a:effectLst>
                <a:latin typeface="游ゴシック" panose="020B0400000000000000" pitchFamily="50" charset="-128"/>
                <a:ea typeface="游ゴシック" panose="020B0400000000000000" pitchFamily="50" charset="-128"/>
              </a:rPr>
              <a:t>（ダウンサイジング用地）</a:t>
            </a:r>
          </a:p>
        </p:txBody>
      </p:sp>
      <p:cxnSp>
        <p:nvCxnSpPr>
          <p:cNvPr id="279" name="直線矢印コネクタ 278">
            <a:extLst>
              <a:ext uri="{FF2B5EF4-FFF2-40B4-BE49-F238E27FC236}">
                <a16:creationId xmlns:a16="http://schemas.microsoft.com/office/drawing/2014/main" id="{356BC2BC-E77B-E468-C979-350B05B405C6}"/>
              </a:ext>
            </a:extLst>
          </p:cNvPr>
          <p:cNvCxnSpPr>
            <a:cxnSpLocks/>
          </p:cNvCxnSpPr>
          <p:nvPr/>
        </p:nvCxnSpPr>
        <p:spPr>
          <a:xfrm flipV="1">
            <a:off x="1174713" y="4215457"/>
            <a:ext cx="2019836" cy="272608"/>
          </a:xfrm>
          <a:prstGeom prst="straightConnector1">
            <a:avLst/>
          </a:prstGeom>
          <a:ln w="101600">
            <a:solidFill>
              <a:srgbClr val="ED7D31">
                <a:alpha val="50196"/>
              </a:srgb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9" name="フリーフォーム: 図形 268">
            <a:extLst>
              <a:ext uri="{FF2B5EF4-FFF2-40B4-BE49-F238E27FC236}">
                <a16:creationId xmlns:a16="http://schemas.microsoft.com/office/drawing/2014/main" id="{A4073D92-7CD3-B8B6-2E9E-00AAD80BC876}"/>
              </a:ext>
            </a:extLst>
          </p:cNvPr>
          <p:cNvSpPr/>
          <p:nvPr/>
        </p:nvSpPr>
        <p:spPr>
          <a:xfrm>
            <a:off x="1727288" y="2183041"/>
            <a:ext cx="275366" cy="285573"/>
          </a:xfrm>
          <a:custGeom>
            <a:avLst/>
            <a:gdLst>
              <a:gd name="connsiteX0" fmla="*/ 106635 w 282584"/>
              <a:gd name="connsiteY0" fmla="*/ 0 h 290582"/>
              <a:gd name="connsiteX1" fmla="*/ 282584 w 282584"/>
              <a:gd name="connsiteY1" fmla="*/ 2666 h 290582"/>
              <a:gd name="connsiteX2" fmla="*/ 223934 w 282584"/>
              <a:gd name="connsiteY2" fmla="*/ 114633 h 290582"/>
              <a:gd name="connsiteX3" fmla="*/ 77310 w 282584"/>
              <a:gd name="connsiteY3" fmla="*/ 197276 h 290582"/>
              <a:gd name="connsiteX4" fmla="*/ 0 w 282584"/>
              <a:gd name="connsiteY4" fmla="*/ 290582 h 290582"/>
              <a:gd name="connsiteX5" fmla="*/ 106635 w 282584"/>
              <a:gd name="connsiteY5" fmla="*/ 0 h 290582"/>
              <a:gd name="connsiteX0" fmla="*/ 106635 w 282584"/>
              <a:gd name="connsiteY0" fmla="*/ 0 h 290582"/>
              <a:gd name="connsiteX1" fmla="*/ 282584 w 282584"/>
              <a:gd name="connsiteY1" fmla="*/ 2666 h 290582"/>
              <a:gd name="connsiteX2" fmla="*/ 223934 w 282584"/>
              <a:gd name="connsiteY2" fmla="*/ 114633 h 290582"/>
              <a:gd name="connsiteX3" fmla="*/ 85170 w 282584"/>
              <a:gd name="connsiteY3" fmla="*/ 215617 h 290582"/>
              <a:gd name="connsiteX4" fmla="*/ 0 w 282584"/>
              <a:gd name="connsiteY4" fmla="*/ 290582 h 290582"/>
              <a:gd name="connsiteX5" fmla="*/ 106635 w 282584"/>
              <a:gd name="connsiteY5" fmla="*/ 0 h 290582"/>
              <a:gd name="connsiteX0" fmla="*/ 106635 w 285204"/>
              <a:gd name="connsiteY0" fmla="*/ 5194 h 295776"/>
              <a:gd name="connsiteX1" fmla="*/ 285204 w 285204"/>
              <a:gd name="connsiteY1" fmla="*/ 0 h 295776"/>
              <a:gd name="connsiteX2" fmla="*/ 223934 w 285204"/>
              <a:gd name="connsiteY2" fmla="*/ 119827 h 295776"/>
              <a:gd name="connsiteX3" fmla="*/ 85170 w 285204"/>
              <a:gd name="connsiteY3" fmla="*/ 220811 h 295776"/>
              <a:gd name="connsiteX4" fmla="*/ 0 w 285204"/>
              <a:gd name="connsiteY4" fmla="*/ 295776 h 295776"/>
              <a:gd name="connsiteX5" fmla="*/ 106635 w 285204"/>
              <a:gd name="connsiteY5" fmla="*/ 5194 h 29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204" h="295776">
                <a:moveTo>
                  <a:pt x="106635" y="5194"/>
                </a:moveTo>
                <a:lnTo>
                  <a:pt x="285204" y="0"/>
                </a:lnTo>
                <a:lnTo>
                  <a:pt x="223934" y="119827"/>
                </a:lnTo>
                <a:lnTo>
                  <a:pt x="85170" y="220811"/>
                </a:lnTo>
                <a:lnTo>
                  <a:pt x="0" y="295776"/>
                </a:lnTo>
                <a:lnTo>
                  <a:pt x="106635" y="51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1" name="フリーフォーム: 図形 270">
            <a:extLst>
              <a:ext uri="{FF2B5EF4-FFF2-40B4-BE49-F238E27FC236}">
                <a16:creationId xmlns:a16="http://schemas.microsoft.com/office/drawing/2014/main" id="{912B172C-40D6-7190-2482-DF8BD5B8A293}"/>
              </a:ext>
            </a:extLst>
          </p:cNvPr>
          <p:cNvSpPr/>
          <p:nvPr/>
        </p:nvSpPr>
        <p:spPr>
          <a:xfrm>
            <a:off x="3364653" y="2173424"/>
            <a:ext cx="131543" cy="182137"/>
          </a:xfrm>
          <a:custGeom>
            <a:avLst/>
            <a:gdLst>
              <a:gd name="connsiteX0" fmla="*/ 0 w 136243"/>
              <a:gd name="connsiteY0" fmla="*/ 0 h 178164"/>
              <a:gd name="connsiteX1" fmla="*/ 39301 w 136243"/>
              <a:gd name="connsiteY1" fmla="*/ 141483 h 178164"/>
              <a:gd name="connsiteX2" fmla="*/ 136243 w 136243"/>
              <a:gd name="connsiteY2" fmla="*/ 178164 h 178164"/>
              <a:gd name="connsiteX3" fmla="*/ 0 w 136243"/>
              <a:gd name="connsiteY3" fmla="*/ 0 h 178164"/>
              <a:gd name="connsiteX0" fmla="*/ 0 w 136243"/>
              <a:gd name="connsiteY0" fmla="*/ 0 h 178164"/>
              <a:gd name="connsiteX1" fmla="*/ 39301 w 136243"/>
              <a:gd name="connsiteY1" fmla="*/ 141483 h 178164"/>
              <a:gd name="connsiteX2" fmla="*/ 136243 w 136243"/>
              <a:gd name="connsiteY2" fmla="*/ 178164 h 178164"/>
              <a:gd name="connsiteX3" fmla="*/ 36681 w 136243"/>
              <a:gd name="connsiteY3" fmla="*/ 47161 h 178164"/>
              <a:gd name="connsiteX4" fmla="*/ 0 w 136243"/>
              <a:gd name="connsiteY4" fmla="*/ 0 h 178164"/>
              <a:gd name="connsiteX0" fmla="*/ 0 w 136243"/>
              <a:gd name="connsiteY0" fmla="*/ 10480 h 188644"/>
              <a:gd name="connsiteX1" fmla="*/ 39301 w 136243"/>
              <a:gd name="connsiteY1" fmla="*/ 151963 h 188644"/>
              <a:gd name="connsiteX2" fmla="*/ 136243 w 136243"/>
              <a:gd name="connsiteY2" fmla="*/ 188644 h 188644"/>
              <a:gd name="connsiteX3" fmla="*/ 44541 w 136243"/>
              <a:gd name="connsiteY3" fmla="*/ 0 h 188644"/>
              <a:gd name="connsiteX4" fmla="*/ 0 w 136243"/>
              <a:gd name="connsiteY4" fmla="*/ 10480 h 188644"/>
              <a:gd name="connsiteX0" fmla="*/ 0 w 136243"/>
              <a:gd name="connsiteY0" fmla="*/ 10480 h 188644"/>
              <a:gd name="connsiteX1" fmla="*/ 39301 w 136243"/>
              <a:gd name="connsiteY1" fmla="*/ 144103 h 188644"/>
              <a:gd name="connsiteX2" fmla="*/ 136243 w 136243"/>
              <a:gd name="connsiteY2" fmla="*/ 188644 h 188644"/>
              <a:gd name="connsiteX3" fmla="*/ 44541 w 136243"/>
              <a:gd name="connsiteY3" fmla="*/ 0 h 188644"/>
              <a:gd name="connsiteX4" fmla="*/ 0 w 136243"/>
              <a:gd name="connsiteY4" fmla="*/ 10480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243" h="188644">
                <a:moveTo>
                  <a:pt x="0" y="10480"/>
                </a:moveTo>
                <a:lnTo>
                  <a:pt x="39301" y="144103"/>
                </a:lnTo>
                <a:lnTo>
                  <a:pt x="136243" y="188644"/>
                </a:lnTo>
                <a:lnTo>
                  <a:pt x="44541" y="0"/>
                </a:lnTo>
                <a:lnTo>
                  <a:pt x="0" y="1048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2" name="テキスト ボックス 281">
            <a:extLst>
              <a:ext uri="{FF2B5EF4-FFF2-40B4-BE49-F238E27FC236}">
                <a16:creationId xmlns:a16="http://schemas.microsoft.com/office/drawing/2014/main" id="{2CA70918-BBAD-C3D9-DF7F-2F7762EA5CF2}"/>
              </a:ext>
            </a:extLst>
          </p:cNvPr>
          <p:cNvSpPr txBox="1"/>
          <p:nvPr/>
        </p:nvSpPr>
        <p:spPr>
          <a:xfrm>
            <a:off x="2018596" y="2309692"/>
            <a:ext cx="1403180" cy="297160"/>
          </a:xfrm>
          <a:prstGeom prst="rect">
            <a:avLst/>
          </a:prstGeom>
          <a:noFill/>
        </p:spPr>
        <p:txBody>
          <a:bodyPr vert="horz" wrap="square" rtlCol="0">
            <a:spAutoFit/>
          </a:bodyPr>
          <a:lstStyle/>
          <a:p>
            <a:r>
              <a:rPr kumimoji="1" lang="ja-JP" altLang="en-US" sz="1400" b="1" dirty="0">
                <a:latin typeface="游ゴシック" panose="020B0400000000000000" pitchFamily="50" charset="-128"/>
                <a:ea typeface="游ゴシック" panose="020B0400000000000000" pitchFamily="50" charset="-128"/>
              </a:rPr>
              <a:t>おおさか東線</a:t>
            </a:r>
          </a:p>
        </p:txBody>
      </p:sp>
      <p:sp>
        <p:nvSpPr>
          <p:cNvPr id="275" name="テキスト ボックス 274">
            <a:extLst>
              <a:ext uri="{FF2B5EF4-FFF2-40B4-BE49-F238E27FC236}">
                <a16:creationId xmlns:a16="http://schemas.microsoft.com/office/drawing/2014/main" id="{91908019-D607-1E75-0E2E-1DF0F8C01BDE}"/>
              </a:ext>
            </a:extLst>
          </p:cNvPr>
          <p:cNvSpPr txBox="1"/>
          <p:nvPr/>
        </p:nvSpPr>
        <p:spPr>
          <a:xfrm rot="20342571">
            <a:off x="4731034" y="2559932"/>
            <a:ext cx="708792" cy="276999"/>
          </a:xfrm>
          <a:prstGeom prst="rect">
            <a:avLst/>
          </a:prstGeom>
          <a:noFill/>
        </p:spPr>
        <p:txBody>
          <a:bodyPr wrap="square" rtlCol="0">
            <a:spAutoFit/>
          </a:bodyPr>
          <a:lstStyle/>
          <a:p>
            <a:r>
              <a:rPr kumimoji="1" lang="ja-JP" altLang="en-US" sz="1200" b="1" dirty="0">
                <a:solidFill>
                  <a:schemeClr val="tx1">
                    <a:lumMod val="65000"/>
                    <a:lumOff val="35000"/>
                  </a:schemeClr>
                </a:solidFill>
              </a:rPr>
              <a:t>京都線</a:t>
            </a:r>
          </a:p>
        </p:txBody>
      </p:sp>
      <p:sp>
        <p:nvSpPr>
          <p:cNvPr id="281" name="テキスト ボックス 280">
            <a:extLst>
              <a:ext uri="{FF2B5EF4-FFF2-40B4-BE49-F238E27FC236}">
                <a16:creationId xmlns:a16="http://schemas.microsoft.com/office/drawing/2014/main" id="{B6756535-8727-C468-4757-2F9C624E3B9A}"/>
              </a:ext>
            </a:extLst>
          </p:cNvPr>
          <p:cNvSpPr txBox="1"/>
          <p:nvPr/>
        </p:nvSpPr>
        <p:spPr>
          <a:xfrm>
            <a:off x="3771844" y="2196898"/>
            <a:ext cx="369332" cy="657306"/>
          </a:xfrm>
          <a:prstGeom prst="rect">
            <a:avLst/>
          </a:prstGeom>
          <a:noFill/>
        </p:spPr>
        <p:txBody>
          <a:bodyPr vert="eaVert" wrap="square" rtlCol="0">
            <a:spAutoFit/>
          </a:bodyPr>
          <a:lstStyle/>
          <a:p>
            <a:r>
              <a:rPr kumimoji="1" lang="ja-JP" altLang="en-US" sz="1200" b="1" dirty="0">
                <a:solidFill>
                  <a:schemeClr val="tx1">
                    <a:lumMod val="65000"/>
                    <a:lumOff val="35000"/>
                  </a:schemeClr>
                </a:solidFill>
              </a:rPr>
              <a:t>千里線</a:t>
            </a:r>
          </a:p>
        </p:txBody>
      </p:sp>
      <p:sp>
        <p:nvSpPr>
          <p:cNvPr id="109" name="四角形: 角を丸くする 108">
            <a:extLst>
              <a:ext uri="{FF2B5EF4-FFF2-40B4-BE49-F238E27FC236}">
                <a16:creationId xmlns:a16="http://schemas.microsoft.com/office/drawing/2014/main" id="{CDE7FE54-C6CB-94A7-BCE6-CDAD363728FA}"/>
              </a:ext>
            </a:extLst>
          </p:cNvPr>
          <p:cNvSpPr/>
          <p:nvPr/>
        </p:nvSpPr>
        <p:spPr>
          <a:xfrm>
            <a:off x="5020568" y="3386996"/>
            <a:ext cx="4823589" cy="1417977"/>
          </a:xfrm>
          <a:prstGeom prst="roundRect">
            <a:avLst>
              <a:gd name="adj" fmla="val 9880"/>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lumMod val="65000"/>
                  <a:lumOff val="35000"/>
                </a:schemeClr>
              </a:solidFill>
            </a:endParaRPr>
          </a:p>
        </p:txBody>
      </p:sp>
      <p:sp>
        <p:nvSpPr>
          <p:cNvPr id="158" name="四角形: 角を丸くする 157">
            <a:extLst>
              <a:ext uri="{FF2B5EF4-FFF2-40B4-BE49-F238E27FC236}">
                <a16:creationId xmlns:a16="http://schemas.microsoft.com/office/drawing/2014/main" id="{121FC0D8-C21B-49BD-96DA-0E82793A3C24}"/>
              </a:ext>
            </a:extLst>
          </p:cNvPr>
          <p:cNvSpPr/>
          <p:nvPr/>
        </p:nvSpPr>
        <p:spPr>
          <a:xfrm>
            <a:off x="5027017" y="4900261"/>
            <a:ext cx="4823589" cy="1839146"/>
          </a:xfrm>
          <a:prstGeom prst="roundRect">
            <a:avLst>
              <a:gd name="adj" fmla="val 9880"/>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lumMod val="65000"/>
                  <a:lumOff val="35000"/>
                </a:schemeClr>
              </a:solidFill>
            </a:endParaRPr>
          </a:p>
        </p:txBody>
      </p:sp>
      <p:sp>
        <p:nvSpPr>
          <p:cNvPr id="4" name="テキスト ボックス 3"/>
          <p:cNvSpPr txBox="1"/>
          <p:nvPr/>
        </p:nvSpPr>
        <p:spPr>
          <a:xfrm>
            <a:off x="0" y="0"/>
            <a:ext cx="9906000" cy="353943"/>
          </a:xfrm>
          <a:prstGeom prst="rect">
            <a:avLst/>
          </a:prstGeom>
          <a:solidFill>
            <a:schemeClr val="accent1">
              <a:lumMod val="60000"/>
              <a:lumOff val="40000"/>
            </a:schemeClr>
          </a:solidFill>
        </p:spPr>
        <p:txBody>
          <a:bodyPr wrap="square" bIns="0" rtlCol="0">
            <a:spAutoFit/>
          </a:bodyPr>
          <a:lstStyle/>
          <a:p>
            <a:pPr algn="ctr"/>
            <a:r>
              <a:rPr kumimoji="1" lang="ja-JP" altLang="en-US" sz="2000" b="1" dirty="0">
                <a:solidFill>
                  <a:schemeClr val="bg1"/>
                </a:solidFill>
                <a:latin typeface="游ゴシック" panose="020B0400000000000000" pitchFamily="50" charset="-128"/>
                <a:ea typeface="游ゴシック" panose="020B0400000000000000" pitchFamily="50" charset="-128"/>
              </a:rPr>
              <a:t>　　　　</a:t>
            </a:r>
            <a:r>
              <a:rPr kumimoji="1" lang="ja-JP" altLang="en-US" sz="2000" dirty="0">
                <a:solidFill>
                  <a:schemeClr val="bg1"/>
                </a:solidFill>
                <a:latin typeface="游ゴシック" panose="020B0400000000000000" pitchFamily="50" charset="-128"/>
                <a:ea typeface="游ゴシック" panose="020B0400000000000000" pitchFamily="50" charset="-128"/>
              </a:rPr>
              <a:t>①基本的な考え方（案）</a:t>
            </a:r>
          </a:p>
        </p:txBody>
      </p:sp>
      <p:sp>
        <p:nvSpPr>
          <p:cNvPr id="96" name="テキスト ボックス 95">
            <a:extLst>
              <a:ext uri="{FF2B5EF4-FFF2-40B4-BE49-F238E27FC236}">
                <a16:creationId xmlns:a16="http://schemas.microsoft.com/office/drawing/2014/main" id="{A43DC860-3DC8-AE3D-AC42-A38453731388}"/>
              </a:ext>
            </a:extLst>
          </p:cNvPr>
          <p:cNvSpPr txBox="1"/>
          <p:nvPr/>
        </p:nvSpPr>
        <p:spPr>
          <a:xfrm>
            <a:off x="-397192" y="5526213"/>
            <a:ext cx="2504671" cy="461665"/>
          </a:xfrm>
          <a:prstGeom prst="rect">
            <a:avLst/>
          </a:prstGeom>
          <a:noFill/>
        </p:spPr>
        <p:txBody>
          <a:bodyPr wrap="square" rtlCol="0">
            <a:spAutoFit/>
          </a:bodyPr>
          <a:lstStyle/>
          <a:p>
            <a:pPr algn="ctr"/>
            <a:r>
              <a:rPr kumimoji="1" lang="ja-JP" altLang="en-US" sz="1200" b="1" dirty="0">
                <a:latin typeface="游ゴシック" panose="020B0400000000000000" pitchFamily="50" charset="-128"/>
                <a:ea typeface="游ゴシック" panose="020B0400000000000000" pitchFamily="50" charset="-128"/>
              </a:rPr>
              <a:t>新大阪駅エリア</a:t>
            </a:r>
            <a:endParaRPr kumimoji="1" lang="en-US" altLang="ja-JP" sz="1200" b="1" dirty="0">
              <a:latin typeface="游ゴシック" panose="020B0400000000000000" pitchFamily="50" charset="-128"/>
              <a:ea typeface="游ゴシック" panose="020B0400000000000000" pitchFamily="50" charset="-128"/>
            </a:endParaRPr>
          </a:p>
          <a:p>
            <a:pPr algn="ctr"/>
            <a:r>
              <a:rPr kumimoji="1" lang="ja-JP" altLang="en-US" sz="1200" b="1" dirty="0">
                <a:latin typeface="游ゴシック" panose="020B0400000000000000" pitchFamily="50" charset="-128"/>
                <a:ea typeface="游ゴシック" panose="020B0400000000000000" pitchFamily="50" charset="-128"/>
              </a:rPr>
              <a:t>（都市再生緊急整備地域）</a:t>
            </a:r>
            <a:endParaRPr kumimoji="1" lang="en-US" altLang="ja-JP" sz="1200" b="1" dirty="0">
              <a:latin typeface="游ゴシック" panose="020B0400000000000000" pitchFamily="50" charset="-128"/>
              <a:ea typeface="游ゴシック" panose="020B0400000000000000" pitchFamily="50" charset="-128"/>
            </a:endParaRPr>
          </a:p>
        </p:txBody>
      </p:sp>
      <p:grpSp>
        <p:nvGrpSpPr>
          <p:cNvPr id="307" name="グループ化 306">
            <a:extLst>
              <a:ext uri="{FF2B5EF4-FFF2-40B4-BE49-F238E27FC236}">
                <a16:creationId xmlns:a16="http://schemas.microsoft.com/office/drawing/2014/main" id="{6BE991F0-9D7B-9D27-E35C-4FBB088911F0}"/>
              </a:ext>
            </a:extLst>
          </p:cNvPr>
          <p:cNvGrpSpPr/>
          <p:nvPr/>
        </p:nvGrpSpPr>
        <p:grpSpPr>
          <a:xfrm>
            <a:off x="4944048" y="5275003"/>
            <a:ext cx="4450800" cy="1389386"/>
            <a:chOff x="4893514" y="4621514"/>
            <a:chExt cx="4859356" cy="1516925"/>
          </a:xfrm>
        </p:grpSpPr>
        <p:pic>
          <p:nvPicPr>
            <p:cNvPr id="155" name="図 154" descr="屋外, フェンス, 砂浜, ベンチ が含まれている画像&#10;&#10;自動的に生成された説明">
              <a:extLst>
                <a:ext uri="{FF2B5EF4-FFF2-40B4-BE49-F238E27FC236}">
                  <a16:creationId xmlns:a16="http://schemas.microsoft.com/office/drawing/2014/main" id="{5E7A4F3B-348F-13A8-922D-2B1473F090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624224" y="4621514"/>
              <a:ext cx="4123079" cy="1491497"/>
            </a:xfrm>
            <a:prstGeom prst="rect">
              <a:avLst/>
            </a:prstGeom>
          </p:spPr>
        </p:pic>
        <p:sp>
          <p:nvSpPr>
            <p:cNvPr id="163" name="フリーフォーム: 図形 162">
              <a:extLst>
                <a:ext uri="{FF2B5EF4-FFF2-40B4-BE49-F238E27FC236}">
                  <a16:creationId xmlns:a16="http://schemas.microsoft.com/office/drawing/2014/main" id="{BB85A748-B572-8425-B9DC-96B9DD0FA64D}"/>
                </a:ext>
              </a:extLst>
            </p:cNvPr>
            <p:cNvSpPr/>
            <p:nvPr/>
          </p:nvSpPr>
          <p:spPr>
            <a:xfrm>
              <a:off x="5636054" y="5157660"/>
              <a:ext cx="3416830" cy="955894"/>
            </a:xfrm>
            <a:custGeom>
              <a:avLst/>
              <a:gdLst>
                <a:gd name="connsiteX0" fmla="*/ 1059104 w 2687782"/>
                <a:gd name="connsiteY0" fmla="*/ 0 h 597285"/>
                <a:gd name="connsiteX1" fmla="*/ 2687782 w 2687782"/>
                <a:gd name="connsiteY1" fmla="*/ 584970 h 597285"/>
                <a:gd name="connsiteX2" fmla="*/ 3079 w 2687782"/>
                <a:gd name="connsiteY2" fmla="*/ 597285 h 597285"/>
                <a:gd name="connsiteX3" fmla="*/ 0 w 2687782"/>
                <a:gd name="connsiteY3" fmla="*/ 120073 h 597285"/>
                <a:gd name="connsiteX4" fmla="*/ 1059104 w 2687782"/>
                <a:gd name="connsiteY4" fmla="*/ 0 h 597285"/>
                <a:gd name="connsiteX0" fmla="*/ 1056027 w 2684705"/>
                <a:gd name="connsiteY0" fmla="*/ 0 h 597285"/>
                <a:gd name="connsiteX1" fmla="*/ 2684705 w 2684705"/>
                <a:gd name="connsiteY1" fmla="*/ 584970 h 597285"/>
                <a:gd name="connsiteX2" fmla="*/ 2 w 2684705"/>
                <a:gd name="connsiteY2" fmla="*/ 597285 h 597285"/>
                <a:gd name="connsiteX3" fmla="*/ 500572 w 2684705"/>
                <a:gd name="connsiteY3" fmla="*/ 63743 h 597285"/>
                <a:gd name="connsiteX4" fmla="*/ 1056027 w 2684705"/>
                <a:gd name="connsiteY4" fmla="*/ 0 h 597285"/>
                <a:gd name="connsiteX0" fmla="*/ 555455 w 2184133"/>
                <a:gd name="connsiteY0" fmla="*/ 0 h 590658"/>
                <a:gd name="connsiteX1" fmla="*/ 2184133 w 2184133"/>
                <a:gd name="connsiteY1" fmla="*/ 584970 h 590658"/>
                <a:gd name="connsiteX2" fmla="*/ 3078 w 2184133"/>
                <a:gd name="connsiteY2" fmla="*/ 590658 h 590658"/>
                <a:gd name="connsiteX3" fmla="*/ 0 w 2184133"/>
                <a:gd name="connsiteY3" fmla="*/ 63743 h 590658"/>
                <a:gd name="connsiteX4" fmla="*/ 555455 w 2184133"/>
                <a:gd name="connsiteY4" fmla="*/ 0 h 590658"/>
                <a:gd name="connsiteX0" fmla="*/ 552383 w 2181061"/>
                <a:gd name="connsiteY0" fmla="*/ 0 h 590658"/>
                <a:gd name="connsiteX1" fmla="*/ 2181061 w 2181061"/>
                <a:gd name="connsiteY1" fmla="*/ 584970 h 590658"/>
                <a:gd name="connsiteX2" fmla="*/ 6 w 2181061"/>
                <a:gd name="connsiteY2" fmla="*/ 590658 h 590658"/>
                <a:gd name="connsiteX3" fmla="*/ 143293 w 2181061"/>
                <a:gd name="connsiteY3" fmla="*/ 44412 h 590658"/>
                <a:gd name="connsiteX4" fmla="*/ 552383 w 2181061"/>
                <a:gd name="connsiteY4" fmla="*/ 0 h 590658"/>
                <a:gd name="connsiteX0" fmla="*/ 411688 w 2040366"/>
                <a:gd name="connsiteY0" fmla="*/ 0 h 596181"/>
                <a:gd name="connsiteX1" fmla="*/ 2040366 w 2040366"/>
                <a:gd name="connsiteY1" fmla="*/ 584970 h 596181"/>
                <a:gd name="connsiteX2" fmla="*/ 154 w 2040366"/>
                <a:gd name="connsiteY2" fmla="*/ 596181 h 596181"/>
                <a:gd name="connsiteX3" fmla="*/ 2598 w 2040366"/>
                <a:gd name="connsiteY3" fmla="*/ 44412 h 596181"/>
                <a:gd name="connsiteX4" fmla="*/ 411688 w 2040366"/>
                <a:gd name="connsiteY4" fmla="*/ 0 h 596181"/>
                <a:gd name="connsiteX0" fmla="*/ 526312 w 2154990"/>
                <a:gd name="connsiteY0" fmla="*/ 0 h 596181"/>
                <a:gd name="connsiteX1" fmla="*/ 2154990 w 2154990"/>
                <a:gd name="connsiteY1" fmla="*/ 584970 h 596181"/>
                <a:gd name="connsiteX2" fmla="*/ 114778 w 2154990"/>
                <a:gd name="connsiteY2" fmla="*/ 596181 h 596181"/>
                <a:gd name="connsiteX3" fmla="*/ 0 w 2154990"/>
                <a:gd name="connsiteY3" fmla="*/ 67857 h 596181"/>
                <a:gd name="connsiteX4" fmla="*/ 526312 w 2154990"/>
                <a:gd name="connsiteY4" fmla="*/ 0 h 596181"/>
                <a:gd name="connsiteX0" fmla="*/ 526312 w 2154990"/>
                <a:gd name="connsiteY0" fmla="*/ 0 h 602880"/>
                <a:gd name="connsiteX1" fmla="*/ 2154990 w 2154990"/>
                <a:gd name="connsiteY1" fmla="*/ 584970 h 602880"/>
                <a:gd name="connsiteX2" fmla="*/ 905 w 2154990"/>
                <a:gd name="connsiteY2" fmla="*/ 602880 h 602880"/>
                <a:gd name="connsiteX3" fmla="*/ 0 w 2154990"/>
                <a:gd name="connsiteY3" fmla="*/ 67857 h 602880"/>
                <a:gd name="connsiteX4" fmla="*/ 526312 w 2154990"/>
                <a:gd name="connsiteY4" fmla="*/ 0 h 60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4990" h="602880">
                  <a:moveTo>
                    <a:pt x="526312" y="0"/>
                  </a:moveTo>
                  <a:lnTo>
                    <a:pt x="2154990" y="584970"/>
                  </a:lnTo>
                  <a:lnTo>
                    <a:pt x="905" y="602880"/>
                  </a:lnTo>
                  <a:cubicBezTo>
                    <a:pt x="-121" y="443809"/>
                    <a:pt x="1026" y="226928"/>
                    <a:pt x="0" y="67857"/>
                  </a:cubicBezTo>
                  <a:lnTo>
                    <a:pt x="526312" y="0"/>
                  </a:lnTo>
                  <a:close/>
                </a:path>
              </a:pathLst>
            </a:custGeom>
            <a:solidFill>
              <a:schemeClr val="accent4">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5" name="フリーフォーム: 図形 164">
              <a:extLst>
                <a:ext uri="{FF2B5EF4-FFF2-40B4-BE49-F238E27FC236}">
                  <a16:creationId xmlns:a16="http://schemas.microsoft.com/office/drawing/2014/main" id="{B86876E2-BB45-021A-D87C-03ACA047BA4E}"/>
                </a:ext>
              </a:extLst>
            </p:cNvPr>
            <p:cNvSpPr/>
            <p:nvPr/>
          </p:nvSpPr>
          <p:spPr>
            <a:xfrm>
              <a:off x="5649005" y="5128353"/>
              <a:ext cx="4090440" cy="821842"/>
            </a:xfrm>
            <a:custGeom>
              <a:avLst/>
              <a:gdLst>
                <a:gd name="connsiteX0" fmla="*/ 0 w 2844800"/>
                <a:gd name="connsiteY0" fmla="*/ 132388 h 612679"/>
                <a:gd name="connsiteX1" fmla="*/ 1163782 w 2844800"/>
                <a:gd name="connsiteY1" fmla="*/ 0 h 612679"/>
                <a:gd name="connsiteX2" fmla="*/ 2844800 w 2844800"/>
                <a:gd name="connsiteY2" fmla="*/ 446424 h 612679"/>
                <a:gd name="connsiteX3" fmla="*/ 2681624 w 2844800"/>
                <a:gd name="connsiteY3" fmla="*/ 612679 h 612679"/>
                <a:gd name="connsiteX0" fmla="*/ 0 w 2844800"/>
                <a:gd name="connsiteY0" fmla="*/ 132388 h 446424"/>
                <a:gd name="connsiteX1" fmla="*/ 1163782 w 2844800"/>
                <a:gd name="connsiteY1" fmla="*/ 0 h 446424"/>
                <a:gd name="connsiteX2" fmla="*/ 2844800 w 2844800"/>
                <a:gd name="connsiteY2" fmla="*/ 446424 h 446424"/>
                <a:gd name="connsiteX0" fmla="*/ 0 w 3178542"/>
                <a:gd name="connsiteY0" fmla="*/ 132388 h 530538"/>
                <a:gd name="connsiteX1" fmla="*/ 1163782 w 3178542"/>
                <a:gd name="connsiteY1" fmla="*/ 0 h 530538"/>
                <a:gd name="connsiteX2" fmla="*/ 3178542 w 3178542"/>
                <a:gd name="connsiteY2" fmla="*/ 530538 h 530538"/>
                <a:gd name="connsiteX0" fmla="*/ 0 w 2671581"/>
                <a:gd name="connsiteY0" fmla="*/ 72745 h 530538"/>
                <a:gd name="connsiteX1" fmla="*/ 656821 w 2671581"/>
                <a:gd name="connsiteY1" fmla="*/ 0 h 530538"/>
                <a:gd name="connsiteX2" fmla="*/ 2671581 w 2671581"/>
                <a:gd name="connsiteY2" fmla="*/ 530538 h 530538"/>
                <a:gd name="connsiteX0" fmla="*/ 0 w 2266361"/>
                <a:gd name="connsiteY0" fmla="*/ 72745 h 424557"/>
                <a:gd name="connsiteX1" fmla="*/ 656821 w 2266361"/>
                <a:gd name="connsiteY1" fmla="*/ 0 h 424557"/>
                <a:gd name="connsiteX2" fmla="*/ 2266361 w 2266361"/>
                <a:gd name="connsiteY2" fmla="*/ 424557 h 424557"/>
                <a:gd name="connsiteX0" fmla="*/ 0 w 2131041"/>
                <a:gd name="connsiteY0" fmla="*/ 50652 h 424557"/>
                <a:gd name="connsiteX1" fmla="*/ 521501 w 2131041"/>
                <a:gd name="connsiteY1" fmla="*/ 0 h 424557"/>
                <a:gd name="connsiteX2" fmla="*/ 2131041 w 2131041"/>
                <a:gd name="connsiteY2" fmla="*/ 424557 h 424557"/>
                <a:gd name="connsiteX0" fmla="*/ 0 w 2479358"/>
                <a:gd name="connsiteY0" fmla="*/ 50652 h 518335"/>
                <a:gd name="connsiteX1" fmla="*/ 521501 w 2479358"/>
                <a:gd name="connsiteY1" fmla="*/ 0 h 518335"/>
                <a:gd name="connsiteX2" fmla="*/ 2479358 w 2479358"/>
                <a:gd name="connsiteY2" fmla="*/ 518335 h 518335"/>
                <a:gd name="connsiteX0" fmla="*/ 0 w 2579834"/>
                <a:gd name="connsiteY0" fmla="*/ 67399 h 518335"/>
                <a:gd name="connsiteX1" fmla="*/ 621977 w 2579834"/>
                <a:gd name="connsiteY1" fmla="*/ 0 h 518335"/>
                <a:gd name="connsiteX2" fmla="*/ 2579834 w 2579834"/>
                <a:gd name="connsiteY2" fmla="*/ 518335 h 518335"/>
              </a:gdLst>
              <a:ahLst/>
              <a:cxnLst>
                <a:cxn ang="0">
                  <a:pos x="connsiteX0" y="connsiteY0"/>
                </a:cxn>
                <a:cxn ang="0">
                  <a:pos x="connsiteX1" y="connsiteY1"/>
                </a:cxn>
                <a:cxn ang="0">
                  <a:pos x="connsiteX2" y="connsiteY2"/>
                </a:cxn>
              </a:cxnLst>
              <a:rect l="l" t="t" r="r" b="b"/>
              <a:pathLst>
                <a:path w="2579834" h="518335">
                  <a:moveTo>
                    <a:pt x="0" y="67399"/>
                  </a:moveTo>
                  <a:lnTo>
                    <a:pt x="621977" y="0"/>
                  </a:lnTo>
                  <a:lnTo>
                    <a:pt x="2579834" y="518335"/>
                  </a:lnTo>
                </a:path>
              </a:pathLst>
            </a:custGeom>
            <a:ln w="28575">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62" name="フリーフォーム: 図形 161">
              <a:extLst>
                <a:ext uri="{FF2B5EF4-FFF2-40B4-BE49-F238E27FC236}">
                  <a16:creationId xmlns:a16="http://schemas.microsoft.com/office/drawing/2014/main" id="{D3F1F173-1633-8CE6-D3F1-0401AD0EAC64}"/>
                </a:ext>
              </a:extLst>
            </p:cNvPr>
            <p:cNvSpPr/>
            <p:nvPr/>
          </p:nvSpPr>
          <p:spPr>
            <a:xfrm>
              <a:off x="6467566" y="5143331"/>
              <a:ext cx="3285304" cy="968704"/>
            </a:xfrm>
            <a:custGeom>
              <a:avLst/>
              <a:gdLst>
                <a:gd name="connsiteX0" fmla="*/ 123151 w 1801091"/>
                <a:gd name="connsiteY0" fmla="*/ 0 h 600364"/>
                <a:gd name="connsiteX1" fmla="*/ 1801091 w 1801091"/>
                <a:gd name="connsiteY1" fmla="*/ 443345 h 600364"/>
                <a:gd name="connsiteX2" fmla="*/ 1647151 w 1801091"/>
                <a:gd name="connsiteY2" fmla="*/ 600364 h 600364"/>
                <a:gd name="connsiteX3" fmla="*/ 0 w 1801091"/>
                <a:gd name="connsiteY3" fmla="*/ 9236 h 600364"/>
                <a:gd name="connsiteX4" fmla="*/ 123151 w 1801091"/>
                <a:gd name="connsiteY4" fmla="*/ 0 h 600364"/>
                <a:gd name="connsiteX0" fmla="*/ 123151 w 2123980"/>
                <a:gd name="connsiteY0" fmla="*/ 0 h 600364"/>
                <a:gd name="connsiteX1" fmla="*/ 2123980 w 2123980"/>
                <a:gd name="connsiteY1" fmla="*/ 530172 h 600364"/>
                <a:gd name="connsiteX2" fmla="*/ 1647151 w 2123980"/>
                <a:gd name="connsiteY2" fmla="*/ 600364 h 600364"/>
                <a:gd name="connsiteX3" fmla="*/ 0 w 2123980"/>
                <a:gd name="connsiteY3" fmla="*/ 9236 h 600364"/>
                <a:gd name="connsiteX4" fmla="*/ 123151 w 2123980"/>
                <a:gd name="connsiteY4" fmla="*/ 0 h 600364"/>
                <a:gd name="connsiteX0" fmla="*/ 123151 w 2123980"/>
                <a:gd name="connsiteY0" fmla="*/ 0 h 600364"/>
                <a:gd name="connsiteX1" fmla="*/ 2123980 w 2123980"/>
                <a:gd name="connsiteY1" fmla="*/ 530172 h 600364"/>
                <a:gd name="connsiteX2" fmla="*/ 1813405 w 2123980"/>
                <a:gd name="connsiteY2" fmla="*/ 573422 h 600364"/>
                <a:gd name="connsiteX3" fmla="*/ 1647151 w 2123980"/>
                <a:gd name="connsiteY3" fmla="*/ 600364 h 600364"/>
                <a:gd name="connsiteX4" fmla="*/ 0 w 2123980"/>
                <a:gd name="connsiteY4" fmla="*/ 9236 h 600364"/>
                <a:gd name="connsiteX5" fmla="*/ 123151 w 2123980"/>
                <a:gd name="connsiteY5" fmla="*/ 0 h 600364"/>
                <a:gd name="connsiteX0" fmla="*/ 123151 w 2130867"/>
                <a:gd name="connsiteY0" fmla="*/ 0 h 611409"/>
                <a:gd name="connsiteX1" fmla="*/ 2123980 w 2130867"/>
                <a:gd name="connsiteY1" fmla="*/ 530172 h 611409"/>
                <a:gd name="connsiteX2" fmla="*/ 2130867 w 2130867"/>
                <a:gd name="connsiteY2" fmla="*/ 611409 h 611409"/>
                <a:gd name="connsiteX3" fmla="*/ 1647151 w 2130867"/>
                <a:gd name="connsiteY3" fmla="*/ 600364 h 611409"/>
                <a:gd name="connsiteX4" fmla="*/ 0 w 2130867"/>
                <a:gd name="connsiteY4" fmla="*/ 9236 h 611409"/>
                <a:gd name="connsiteX5" fmla="*/ 123151 w 2130867"/>
                <a:gd name="connsiteY5" fmla="*/ 0 h 611409"/>
                <a:gd name="connsiteX0" fmla="*/ 123151 w 2130867"/>
                <a:gd name="connsiteY0" fmla="*/ 0 h 611409"/>
                <a:gd name="connsiteX1" fmla="*/ 2123980 w 2130867"/>
                <a:gd name="connsiteY1" fmla="*/ 530172 h 611409"/>
                <a:gd name="connsiteX2" fmla="*/ 2130867 w 2130867"/>
                <a:gd name="connsiteY2" fmla="*/ 611409 h 611409"/>
                <a:gd name="connsiteX3" fmla="*/ 1674284 w 2130867"/>
                <a:gd name="connsiteY3" fmla="*/ 611218 h 611409"/>
                <a:gd name="connsiteX4" fmla="*/ 0 w 2130867"/>
                <a:gd name="connsiteY4" fmla="*/ 9236 h 611409"/>
                <a:gd name="connsiteX5" fmla="*/ 123151 w 2130867"/>
                <a:gd name="connsiteY5" fmla="*/ 0 h 611409"/>
                <a:gd name="connsiteX0" fmla="*/ 123151 w 2132120"/>
                <a:gd name="connsiteY0" fmla="*/ 0 h 611409"/>
                <a:gd name="connsiteX1" fmla="*/ 2132120 w 2132120"/>
                <a:gd name="connsiteY1" fmla="*/ 530172 h 611409"/>
                <a:gd name="connsiteX2" fmla="*/ 2130867 w 2132120"/>
                <a:gd name="connsiteY2" fmla="*/ 611409 h 611409"/>
                <a:gd name="connsiteX3" fmla="*/ 1674284 w 2132120"/>
                <a:gd name="connsiteY3" fmla="*/ 611218 h 611409"/>
                <a:gd name="connsiteX4" fmla="*/ 0 w 2132120"/>
                <a:gd name="connsiteY4" fmla="*/ 9236 h 611409"/>
                <a:gd name="connsiteX5" fmla="*/ 123151 w 2132120"/>
                <a:gd name="connsiteY5" fmla="*/ 0 h 611409"/>
                <a:gd name="connsiteX0" fmla="*/ 123151 w 2130869"/>
                <a:gd name="connsiteY0" fmla="*/ 0 h 611409"/>
                <a:gd name="connsiteX1" fmla="*/ 2085868 w 2130869"/>
                <a:gd name="connsiteY1" fmla="*/ 518609 h 611409"/>
                <a:gd name="connsiteX2" fmla="*/ 2130867 w 2130869"/>
                <a:gd name="connsiteY2" fmla="*/ 611409 h 611409"/>
                <a:gd name="connsiteX3" fmla="*/ 1674284 w 2130869"/>
                <a:gd name="connsiteY3" fmla="*/ 611218 h 611409"/>
                <a:gd name="connsiteX4" fmla="*/ 0 w 2130869"/>
                <a:gd name="connsiteY4" fmla="*/ 9236 h 611409"/>
                <a:gd name="connsiteX5" fmla="*/ 123151 w 2130869"/>
                <a:gd name="connsiteY5" fmla="*/ 0 h 611409"/>
                <a:gd name="connsiteX0" fmla="*/ 123151 w 2085868"/>
                <a:gd name="connsiteY0" fmla="*/ 0 h 611218"/>
                <a:gd name="connsiteX1" fmla="*/ 2085868 w 2085868"/>
                <a:gd name="connsiteY1" fmla="*/ 518609 h 611218"/>
                <a:gd name="connsiteX2" fmla="*/ 2084615 w 2085868"/>
                <a:gd name="connsiteY2" fmla="*/ 604471 h 611218"/>
                <a:gd name="connsiteX3" fmla="*/ 1674284 w 2085868"/>
                <a:gd name="connsiteY3" fmla="*/ 611218 h 611218"/>
                <a:gd name="connsiteX4" fmla="*/ 0 w 2085868"/>
                <a:gd name="connsiteY4" fmla="*/ 9236 h 611218"/>
                <a:gd name="connsiteX5" fmla="*/ 123151 w 2085868"/>
                <a:gd name="connsiteY5" fmla="*/ 0 h 611218"/>
                <a:gd name="connsiteX0" fmla="*/ 123151 w 2085868"/>
                <a:gd name="connsiteY0" fmla="*/ 0 h 604471"/>
                <a:gd name="connsiteX1" fmla="*/ 2085868 w 2085868"/>
                <a:gd name="connsiteY1" fmla="*/ 518609 h 604471"/>
                <a:gd name="connsiteX2" fmla="*/ 2084615 w 2085868"/>
                <a:gd name="connsiteY2" fmla="*/ 604471 h 604471"/>
                <a:gd name="connsiteX3" fmla="*/ 1667347 w 2085868"/>
                <a:gd name="connsiteY3" fmla="*/ 604281 h 604471"/>
                <a:gd name="connsiteX4" fmla="*/ 0 w 2085868"/>
                <a:gd name="connsiteY4" fmla="*/ 9236 h 604471"/>
                <a:gd name="connsiteX5" fmla="*/ 123151 w 2085868"/>
                <a:gd name="connsiteY5" fmla="*/ 0 h 604471"/>
                <a:gd name="connsiteX0" fmla="*/ 123151 w 2084615"/>
                <a:gd name="connsiteY0" fmla="*/ 0 h 604471"/>
                <a:gd name="connsiteX1" fmla="*/ 1693683 w 2084615"/>
                <a:gd name="connsiteY1" fmla="*/ 401358 h 604471"/>
                <a:gd name="connsiteX2" fmla="*/ 2084615 w 2084615"/>
                <a:gd name="connsiteY2" fmla="*/ 604471 h 604471"/>
                <a:gd name="connsiteX3" fmla="*/ 1667347 w 2084615"/>
                <a:gd name="connsiteY3" fmla="*/ 604281 h 604471"/>
                <a:gd name="connsiteX4" fmla="*/ 0 w 2084615"/>
                <a:gd name="connsiteY4" fmla="*/ 9236 h 604471"/>
                <a:gd name="connsiteX5" fmla="*/ 123151 w 2084615"/>
                <a:gd name="connsiteY5" fmla="*/ 0 h 604471"/>
                <a:gd name="connsiteX0" fmla="*/ 123151 w 1736907"/>
                <a:gd name="connsiteY0" fmla="*/ 0 h 608514"/>
                <a:gd name="connsiteX1" fmla="*/ 1693683 w 1736907"/>
                <a:gd name="connsiteY1" fmla="*/ 401358 h 608514"/>
                <a:gd name="connsiteX2" fmla="*/ 1736905 w 1736907"/>
                <a:gd name="connsiteY2" fmla="*/ 608514 h 608514"/>
                <a:gd name="connsiteX3" fmla="*/ 1667347 w 1736907"/>
                <a:gd name="connsiteY3" fmla="*/ 604281 h 608514"/>
                <a:gd name="connsiteX4" fmla="*/ 0 w 1736907"/>
                <a:gd name="connsiteY4" fmla="*/ 9236 h 608514"/>
                <a:gd name="connsiteX5" fmla="*/ 123151 w 1736907"/>
                <a:gd name="connsiteY5" fmla="*/ 0 h 608514"/>
                <a:gd name="connsiteX0" fmla="*/ 123151 w 1883016"/>
                <a:gd name="connsiteY0" fmla="*/ 0 h 618999"/>
                <a:gd name="connsiteX1" fmla="*/ 1693683 w 1883016"/>
                <a:gd name="connsiteY1" fmla="*/ 401358 h 618999"/>
                <a:gd name="connsiteX2" fmla="*/ 1667347 w 1883016"/>
                <a:gd name="connsiteY2" fmla="*/ 604281 h 618999"/>
                <a:gd name="connsiteX3" fmla="*/ 0 w 1883016"/>
                <a:gd name="connsiteY3" fmla="*/ 9236 h 618999"/>
                <a:gd name="connsiteX4" fmla="*/ 123151 w 1883016"/>
                <a:gd name="connsiteY4" fmla="*/ 0 h 618999"/>
                <a:gd name="connsiteX0" fmla="*/ 123151 w 1802676"/>
                <a:gd name="connsiteY0" fmla="*/ 0 h 622623"/>
                <a:gd name="connsiteX1" fmla="*/ 1693683 w 1802676"/>
                <a:gd name="connsiteY1" fmla="*/ 401358 h 622623"/>
                <a:gd name="connsiteX2" fmla="*/ 1667347 w 1802676"/>
                <a:gd name="connsiteY2" fmla="*/ 604281 h 622623"/>
                <a:gd name="connsiteX3" fmla="*/ 0 w 1802676"/>
                <a:gd name="connsiteY3" fmla="*/ 9236 h 622623"/>
                <a:gd name="connsiteX4" fmla="*/ 123151 w 1802676"/>
                <a:gd name="connsiteY4" fmla="*/ 0 h 622623"/>
                <a:gd name="connsiteX0" fmla="*/ 123151 w 1696561"/>
                <a:gd name="connsiteY0" fmla="*/ 0 h 604281"/>
                <a:gd name="connsiteX1" fmla="*/ 1693683 w 1696561"/>
                <a:gd name="connsiteY1" fmla="*/ 401358 h 604281"/>
                <a:gd name="connsiteX2" fmla="*/ 1667347 w 1696561"/>
                <a:gd name="connsiteY2" fmla="*/ 604281 h 604281"/>
                <a:gd name="connsiteX3" fmla="*/ 0 w 1696561"/>
                <a:gd name="connsiteY3" fmla="*/ 9236 h 604281"/>
                <a:gd name="connsiteX4" fmla="*/ 123151 w 1696561"/>
                <a:gd name="connsiteY4" fmla="*/ 0 h 604281"/>
                <a:gd name="connsiteX0" fmla="*/ 123151 w 1702458"/>
                <a:gd name="connsiteY0" fmla="*/ 0 h 600238"/>
                <a:gd name="connsiteX1" fmla="*/ 1693683 w 1702458"/>
                <a:gd name="connsiteY1" fmla="*/ 401358 h 600238"/>
                <a:gd name="connsiteX2" fmla="*/ 1691606 w 1702458"/>
                <a:gd name="connsiteY2" fmla="*/ 600238 h 600238"/>
                <a:gd name="connsiteX3" fmla="*/ 0 w 1702458"/>
                <a:gd name="connsiteY3" fmla="*/ 9236 h 600238"/>
                <a:gd name="connsiteX4" fmla="*/ 123151 w 1702458"/>
                <a:gd name="connsiteY4" fmla="*/ 0 h 600238"/>
                <a:gd name="connsiteX0" fmla="*/ 123151 w 1697262"/>
                <a:gd name="connsiteY0" fmla="*/ 0 h 600238"/>
                <a:gd name="connsiteX1" fmla="*/ 1693683 w 1697262"/>
                <a:gd name="connsiteY1" fmla="*/ 401358 h 600238"/>
                <a:gd name="connsiteX2" fmla="*/ 1691606 w 1697262"/>
                <a:gd name="connsiteY2" fmla="*/ 600238 h 600238"/>
                <a:gd name="connsiteX3" fmla="*/ 0 w 1697262"/>
                <a:gd name="connsiteY3" fmla="*/ 9236 h 600238"/>
                <a:gd name="connsiteX4" fmla="*/ 123151 w 1697262"/>
                <a:gd name="connsiteY4" fmla="*/ 0 h 600238"/>
                <a:gd name="connsiteX0" fmla="*/ 123151 w 1693683"/>
                <a:gd name="connsiteY0" fmla="*/ 0 h 600238"/>
                <a:gd name="connsiteX1" fmla="*/ 1693683 w 1693683"/>
                <a:gd name="connsiteY1" fmla="*/ 401358 h 600238"/>
                <a:gd name="connsiteX2" fmla="*/ 1691606 w 1693683"/>
                <a:gd name="connsiteY2" fmla="*/ 600238 h 600238"/>
                <a:gd name="connsiteX3" fmla="*/ 0 w 1693683"/>
                <a:gd name="connsiteY3" fmla="*/ 9236 h 600238"/>
                <a:gd name="connsiteX4" fmla="*/ 123151 w 1693683"/>
                <a:gd name="connsiteY4" fmla="*/ 0 h 600238"/>
                <a:gd name="connsiteX0" fmla="*/ 123151 w 1816360"/>
                <a:gd name="connsiteY0" fmla="*/ 0 h 621223"/>
                <a:gd name="connsiteX1" fmla="*/ 1693683 w 1816360"/>
                <a:gd name="connsiteY1" fmla="*/ 401358 h 621223"/>
                <a:gd name="connsiteX2" fmla="*/ 1690183 w 1816360"/>
                <a:gd name="connsiteY2" fmla="*/ 480678 h 621223"/>
                <a:gd name="connsiteX3" fmla="*/ 1691606 w 1816360"/>
                <a:gd name="connsiteY3" fmla="*/ 600238 h 621223"/>
                <a:gd name="connsiteX4" fmla="*/ 0 w 1816360"/>
                <a:gd name="connsiteY4" fmla="*/ 9236 h 621223"/>
                <a:gd name="connsiteX5" fmla="*/ 123151 w 1816360"/>
                <a:gd name="connsiteY5" fmla="*/ 0 h 621223"/>
                <a:gd name="connsiteX0" fmla="*/ 123151 w 2035679"/>
                <a:gd name="connsiteY0" fmla="*/ 0 h 642190"/>
                <a:gd name="connsiteX1" fmla="*/ 1693683 w 2035679"/>
                <a:gd name="connsiteY1" fmla="*/ 401358 h 642190"/>
                <a:gd name="connsiteX2" fmla="*/ 2035678 w 2035679"/>
                <a:gd name="connsiteY2" fmla="*/ 595843 h 642190"/>
                <a:gd name="connsiteX3" fmla="*/ 1691606 w 2035679"/>
                <a:gd name="connsiteY3" fmla="*/ 600238 h 642190"/>
                <a:gd name="connsiteX4" fmla="*/ 0 w 2035679"/>
                <a:gd name="connsiteY4" fmla="*/ 9236 h 642190"/>
                <a:gd name="connsiteX5" fmla="*/ 123151 w 2035679"/>
                <a:gd name="connsiteY5" fmla="*/ 0 h 642190"/>
                <a:gd name="connsiteX0" fmla="*/ 123151 w 2035679"/>
                <a:gd name="connsiteY0" fmla="*/ 0 h 634811"/>
                <a:gd name="connsiteX1" fmla="*/ 1693683 w 2035679"/>
                <a:gd name="connsiteY1" fmla="*/ 401358 h 634811"/>
                <a:gd name="connsiteX2" fmla="*/ 2035678 w 2035679"/>
                <a:gd name="connsiteY2" fmla="*/ 595843 h 634811"/>
                <a:gd name="connsiteX3" fmla="*/ 1691606 w 2035679"/>
                <a:gd name="connsiteY3" fmla="*/ 600238 h 634811"/>
                <a:gd name="connsiteX4" fmla="*/ 0 w 2035679"/>
                <a:gd name="connsiteY4" fmla="*/ 9236 h 634811"/>
                <a:gd name="connsiteX5" fmla="*/ 123151 w 2035679"/>
                <a:gd name="connsiteY5" fmla="*/ 0 h 634811"/>
                <a:gd name="connsiteX0" fmla="*/ 123151 w 2035679"/>
                <a:gd name="connsiteY0" fmla="*/ 0 h 601268"/>
                <a:gd name="connsiteX1" fmla="*/ 1693683 w 2035679"/>
                <a:gd name="connsiteY1" fmla="*/ 401358 h 601268"/>
                <a:gd name="connsiteX2" fmla="*/ 2035678 w 2035679"/>
                <a:gd name="connsiteY2" fmla="*/ 595843 h 601268"/>
                <a:gd name="connsiteX3" fmla="*/ 1691606 w 2035679"/>
                <a:gd name="connsiteY3" fmla="*/ 600238 h 601268"/>
                <a:gd name="connsiteX4" fmla="*/ 0 w 2035679"/>
                <a:gd name="connsiteY4" fmla="*/ 9236 h 601268"/>
                <a:gd name="connsiteX5" fmla="*/ 123151 w 2035679"/>
                <a:gd name="connsiteY5" fmla="*/ 0 h 601268"/>
                <a:gd name="connsiteX0" fmla="*/ 123151 w 2035679"/>
                <a:gd name="connsiteY0" fmla="*/ 0 h 600238"/>
                <a:gd name="connsiteX1" fmla="*/ 1693683 w 2035679"/>
                <a:gd name="connsiteY1" fmla="*/ 401358 h 600238"/>
                <a:gd name="connsiteX2" fmla="*/ 2035678 w 2035679"/>
                <a:gd name="connsiteY2" fmla="*/ 595843 h 600238"/>
                <a:gd name="connsiteX3" fmla="*/ 1691606 w 2035679"/>
                <a:gd name="connsiteY3" fmla="*/ 600238 h 600238"/>
                <a:gd name="connsiteX4" fmla="*/ 0 w 2035679"/>
                <a:gd name="connsiteY4" fmla="*/ 9236 h 600238"/>
                <a:gd name="connsiteX5" fmla="*/ 123151 w 2035679"/>
                <a:gd name="connsiteY5" fmla="*/ 0 h 600238"/>
                <a:gd name="connsiteX0" fmla="*/ 123151 w 2041353"/>
                <a:gd name="connsiteY0" fmla="*/ 0 h 600238"/>
                <a:gd name="connsiteX1" fmla="*/ 1693683 w 2041353"/>
                <a:gd name="connsiteY1" fmla="*/ 401358 h 600238"/>
                <a:gd name="connsiteX2" fmla="*/ 1890900 w 2041353"/>
                <a:gd name="connsiteY2" fmla="*/ 483968 h 600238"/>
                <a:gd name="connsiteX3" fmla="*/ 2035678 w 2041353"/>
                <a:gd name="connsiteY3" fmla="*/ 595843 h 600238"/>
                <a:gd name="connsiteX4" fmla="*/ 1691606 w 2041353"/>
                <a:gd name="connsiteY4" fmla="*/ 600238 h 600238"/>
                <a:gd name="connsiteX5" fmla="*/ 0 w 2041353"/>
                <a:gd name="connsiteY5" fmla="*/ 9236 h 600238"/>
                <a:gd name="connsiteX6" fmla="*/ 123151 w 2041353"/>
                <a:gd name="connsiteY6" fmla="*/ 0 h 600238"/>
                <a:gd name="connsiteX0" fmla="*/ 123151 w 2061369"/>
                <a:gd name="connsiteY0" fmla="*/ 0 h 600238"/>
                <a:gd name="connsiteX1" fmla="*/ 1693683 w 2061369"/>
                <a:gd name="connsiteY1" fmla="*/ 401358 h 600238"/>
                <a:gd name="connsiteX2" fmla="*/ 2019226 w 2061369"/>
                <a:gd name="connsiteY2" fmla="*/ 507001 h 600238"/>
                <a:gd name="connsiteX3" fmla="*/ 2035678 w 2061369"/>
                <a:gd name="connsiteY3" fmla="*/ 595843 h 600238"/>
                <a:gd name="connsiteX4" fmla="*/ 1691606 w 2061369"/>
                <a:gd name="connsiteY4" fmla="*/ 600238 h 600238"/>
                <a:gd name="connsiteX5" fmla="*/ 0 w 2061369"/>
                <a:gd name="connsiteY5" fmla="*/ 9236 h 600238"/>
                <a:gd name="connsiteX6" fmla="*/ 123151 w 2061369"/>
                <a:gd name="connsiteY6" fmla="*/ 0 h 600238"/>
                <a:gd name="connsiteX0" fmla="*/ 123151 w 2061369"/>
                <a:gd name="connsiteY0" fmla="*/ 0 h 600238"/>
                <a:gd name="connsiteX1" fmla="*/ 1693683 w 2061369"/>
                <a:gd name="connsiteY1" fmla="*/ 401358 h 600238"/>
                <a:gd name="connsiteX2" fmla="*/ 2019226 w 2061369"/>
                <a:gd name="connsiteY2" fmla="*/ 507001 h 600238"/>
                <a:gd name="connsiteX3" fmla="*/ 2035678 w 2061369"/>
                <a:gd name="connsiteY3" fmla="*/ 595843 h 600238"/>
                <a:gd name="connsiteX4" fmla="*/ 1691606 w 2061369"/>
                <a:gd name="connsiteY4" fmla="*/ 600238 h 600238"/>
                <a:gd name="connsiteX5" fmla="*/ 0 w 2061369"/>
                <a:gd name="connsiteY5" fmla="*/ 9236 h 600238"/>
                <a:gd name="connsiteX6" fmla="*/ 123151 w 2061369"/>
                <a:gd name="connsiteY6" fmla="*/ 0 h 600238"/>
                <a:gd name="connsiteX0" fmla="*/ 123151 w 2047763"/>
                <a:gd name="connsiteY0" fmla="*/ 0 h 600238"/>
                <a:gd name="connsiteX1" fmla="*/ 1693683 w 2047763"/>
                <a:gd name="connsiteY1" fmla="*/ 401358 h 600238"/>
                <a:gd name="connsiteX2" fmla="*/ 2019226 w 2047763"/>
                <a:gd name="connsiteY2" fmla="*/ 507001 h 600238"/>
                <a:gd name="connsiteX3" fmla="*/ 2035678 w 2047763"/>
                <a:gd name="connsiteY3" fmla="*/ 595843 h 600238"/>
                <a:gd name="connsiteX4" fmla="*/ 1691606 w 2047763"/>
                <a:gd name="connsiteY4" fmla="*/ 600238 h 600238"/>
                <a:gd name="connsiteX5" fmla="*/ 0 w 2047763"/>
                <a:gd name="connsiteY5" fmla="*/ 9236 h 600238"/>
                <a:gd name="connsiteX6" fmla="*/ 123151 w 2047763"/>
                <a:gd name="connsiteY6" fmla="*/ 0 h 600238"/>
                <a:gd name="connsiteX0" fmla="*/ 123151 w 2049746"/>
                <a:gd name="connsiteY0" fmla="*/ 0 h 600238"/>
                <a:gd name="connsiteX1" fmla="*/ 1693683 w 2049746"/>
                <a:gd name="connsiteY1" fmla="*/ 401358 h 600238"/>
                <a:gd name="connsiteX2" fmla="*/ 2029097 w 2049746"/>
                <a:gd name="connsiteY2" fmla="*/ 503710 h 600238"/>
                <a:gd name="connsiteX3" fmla="*/ 2035678 w 2049746"/>
                <a:gd name="connsiteY3" fmla="*/ 595843 h 600238"/>
                <a:gd name="connsiteX4" fmla="*/ 1691606 w 2049746"/>
                <a:gd name="connsiteY4" fmla="*/ 600238 h 600238"/>
                <a:gd name="connsiteX5" fmla="*/ 0 w 2049746"/>
                <a:gd name="connsiteY5" fmla="*/ 9236 h 600238"/>
                <a:gd name="connsiteX6" fmla="*/ 123151 w 2049746"/>
                <a:gd name="connsiteY6" fmla="*/ 0 h 600238"/>
                <a:gd name="connsiteX0" fmla="*/ 123151 w 2035678"/>
                <a:gd name="connsiteY0" fmla="*/ 0 h 600238"/>
                <a:gd name="connsiteX1" fmla="*/ 1693683 w 2035678"/>
                <a:gd name="connsiteY1" fmla="*/ 401358 h 600238"/>
                <a:gd name="connsiteX2" fmla="*/ 2029097 w 2035678"/>
                <a:gd name="connsiteY2" fmla="*/ 503710 h 600238"/>
                <a:gd name="connsiteX3" fmla="*/ 2035678 w 2035678"/>
                <a:gd name="connsiteY3" fmla="*/ 595843 h 600238"/>
                <a:gd name="connsiteX4" fmla="*/ 1691606 w 2035678"/>
                <a:gd name="connsiteY4" fmla="*/ 600238 h 600238"/>
                <a:gd name="connsiteX5" fmla="*/ 0 w 2035678"/>
                <a:gd name="connsiteY5" fmla="*/ 9236 h 600238"/>
                <a:gd name="connsiteX6" fmla="*/ 123151 w 2035678"/>
                <a:gd name="connsiteY6" fmla="*/ 0 h 60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678" h="600238">
                  <a:moveTo>
                    <a:pt x="123151" y="0"/>
                  </a:moveTo>
                  <a:lnTo>
                    <a:pt x="1693683" y="401358"/>
                  </a:lnTo>
                  <a:cubicBezTo>
                    <a:pt x="1988308" y="482019"/>
                    <a:pt x="1952356" y="468006"/>
                    <a:pt x="2029097" y="503710"/>
                  </a:cubicBezTo>
                  <a:cubicBezTo>
                    <a:pt x="2033449" y="539414"/>
                    <a:pt x="2032699" y="563303"/>
                    <a:pt x="2035678" y="595843"/>
                  </a:cubicBezTo>
                  <a:cubicBezTo>
                    <a:pt x="1956362" y="599376"/>
                    <a:pt x="1868009" y="599841"/>
                    <a:pt x="1691606" y="600238"/>
                  </a:cubicBezTo>
                  <a:lnTo>
                    <a:pt x="0" y="9236"/>
                  </a:lnTo>
                  <a:lnTo>
                    <a:pt x="123151" y="0"/>
                  </a:ln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6" name="テキスト ボックス 165">
              <a:extLst>
                <a:ext uri="{FF2B5EF4-FFF2-40B4-BE49-F238E27FC236}">
                  <a16:creationId xmlns:a16="http://schemas.microsoft.com/office/drawing/2014/main" id="{4FD04AE8-C02F-C6E0-6132-7E51432DFB5D}"/>
                </a:ext>
              </a:extLst>
            </p:cNvPr>
            <p:cNvSpPr txBox="1"/>
            <p:nvPr/>
          </p:nvSpPr>
          <p:spPr>
            <a:xfrm>
              <a:off x="5549218" y="5836013"/>
              <a:ext cx="2331217" cy="302426"/>
            </a:xfrm>
            <a:prstGeom prst="rect">
              <a:avLst/>
            </a:prstGeom>
            <a:noFill/>
          </p:spPr>
          <p:txBody>
            <a:bodyPr wrap="square" rtlCol="0">
              <a:spAutoFit/>
            </a:bodyPr>
            <a:lstStyle/>
            <a:p>
              <a:pPr algn="ctr"/>
              <a:r>
                <a:rPr kumimoji="1" lang="ja-JP" altLang="en-US" sz="1200" dirty="0">
                  <a:effectLst>
                    <a:glow rad="63500">
                      <a:schemeClr val="bg1">
                        <a:lumMod val="95000"/>
                        <a:alpha val="40000"/>
                      </a:schemeClr>
                    </a:glow>
                  </a:effectLst>
                  <a:latin typeface="游ゴシック" panose="020B0400000000000000" pitchFamily="50" charset="-128"/>
                  <a:ea typeface="游ゴシック" panose="020B0400000000000000" pitchFamily="50" charset="-128"/>
                </a:rPr>
                <a:t>ダウンサイジング用地</a:t>
              </a:r>
              <a:endParaRPr kumimoji="1" lang="en-US" altLang="ja-JP" sz="1200" dirty="0">
                <a:effectLst>
                  <a:glow rad="63500">
                    <a:schemeClr val="bg1">
                      <a:lumMod val="95000"/>
                      <a:alpha val="40000"/>
                    </a:schemeClr>
                  </a:glow>
                </a:effectLst>
                <a:latin typeface="游ゴシック" panose="020B0400000000000000" pitchFamily="50" charset="-128"/>
                <a:ea typeface="游ゴシック" panose="020B0400000000000000" pitchFamily="50" charset="-128"/>
              </a:endParaRPr>
            </a:p>
          </p:txBody>
        </p:sp>
        <p:sp>
          <p:nvSpPr>
            <p:cNvPr id="169" name="テキスト ボックス 168">
              <a:extLst>
                <a:ext uri="{FF2B5EF4-FFF2-40B4-BE49-F238E27FC236}">
                  <a16:creationId xmlns:a16="http://schemas.microsoft.com/office/drawing/2014/main" id="{99D3653A-8365-43B8-D00E-4060B2BDE87E}"/>
                </a:ext>
              </a:extLst>
            </p:cNvPr>
            <p:cNvSpPr txBox="1"/>
            <p:nvPr/>
          </p:nvSpPr>
          <p:spPr>
            <a:xfrm>
              <a:off x="7892360" y="5656171"/>
              <a:ext cx="1290556" cy="302426"/>
            </a:xfrm>
            <a:prstGeom prst="rect">
              <a:avLst/>
            </a:prstGeom>
            <a:noFill/>
          </p:spPr>
          <p:txBody>
            <a:bodyPr wrap="square" rtlCol="0">
              <a:spAutoFit/>
            </a:bodyPr>
            <a:lstStyle/>
            <a:p>
              <a:pPr algn="ctr"/>
              <a:r>
                <a:rPr kumimoji="1" lang="ja-JP" altLang="en-US" sz="1200" dirty="0">
                  <a:effectLst>
                    <a:glow rad="63500">
                      <a:schemeClr val="bg1">
                        <a:lumMod val="95000"/>
                        <a:alpha val="40000"/>
                      </a:schemeClr>
                    </a:glow>
                  </a:effectLst>
                  <a:latin typeface="游ゴシック" panose="020B0400000000000000" pitchFamily="50" charset="-128"/>
                  <a:ea typeface="游ゴシック" panose="020B0400000000000000" pitchFamily="50" charset="-128"/>
                </a:rPr>
                <a:t>高架下空間</a:t>
              </a:r>
              <a:endParaRPr kumimoji="1" lang="en-US" altLang="ja-JP" sz="1200" dirty="0">
                <a:effectLst>
                  <a:glow rad="63500">
                    <a:schemeClr val="bg1">
                      <a:lumMod val="95000"/>
                      <a:alpha val="40000"/>
                    </a:schemeClr>
                  </a:glow>
                </a:effectLst>
                <a:latin typeface="游ゴシック" panose="020B0400000000000000" pitchFamily="50" charset="-128"/>
                <a:ea typeface="游ゴシック" panose="020B0400000000000000" pitchFamily="50" charset="-128"/>
              </a:endParaRPr>
            </a:p>
          </p:txBody>
        </p:sp>
        <p:sp>
          <p:nvSpPr>
            <p:cNvPr id="306" name="テキスト ボックス 305">
              <a:extLst>
                <a:ext uri="{FF2B5EF4-FFF2-40B4-BE49-F238E27FC236}">
                  <a16:creationId xmlns:a16="http://schemas.microsoft.com/office/drawing/2014/main" id="{557F6054-0FBE-E754-757C-8E0515B2BB96}"/>
                </a:ext>
              </a:extLst>
            </p:cNvPr>
            <p:cNvSpPr txBox="1"/>
            <p:nvPr/>
          </p:nvSpPr>
          <p:spPr>
            <a:xfrm>
              <a:off x="4893514" y="5253899"/>
              <a:ext cx="2634702" cy="571249"/>
            </a:xfrm>
            <a:prstGeom prst="rect">
              <a:avLst/>
            </a:prstGeom>
            <a:noFill/>
          </p:spPr>
          <p:txBody>
            <a:bodyPr wrap="square" rtlCol="0">
              <a:spAutoFit/>
            </a:bodyPr>
            <a:lstStyle/>
            <a:p>
              <a:pPr algn="ctr"/>
              <a:r>
                <a:rPr kumimoji="1" lang="ja-JP" altLang="en-US" sz="1400" b="1" dirty="0">
                  <a:ln w="3175">
                    <a:noFill/>
                  </a:ln>
                  <a:solidFill>
                    <a:srgbClr val="C00000"/>
                  </a:solidFill>
                  <a:effectLst>
                    <a:glow rad="279400">
                      <a:schemeClr val="bg1">
                        <a:alpha val="78000"/>
                      </a:schemeClr>
                    </a:glow>
                  </a:effectLst>
                  <a:latin typeface="游ゴシック" panose="020B0400000000000000" pitchFamily="50" charset="-128"/>
                  <a:ea typeface="游ゴシック" panose="020B0400000000000000" pitchFamily="50" charset="-128"/>
                </a:rPr>
                <a:t>ダウンサイジング用地と</a:t>
              </a:r>
              <a:endParaRPr kumimoji="1" lang="en-US" altLang="ja-JP" sz="1400" b="1" dirty="0">
                <a:ln w="3175">
                  <a:noFill/>
                </a:ln>
                <a:solidFill>
                  <a:srgbClr val="C00000"/>
                </a:solidFill>
                <a:effectLst>
                  <a:glow rad="279400">
                    <a:schemeClr val="bg1">
                      <a:alpha val="78000"/>
                    </a:schemeClr>
                  </a:glow>
                </a:effectLst>
                <a:latin typeface="游ゴシック" panose="020B0400000000000000" pitchFamily="50" charset="-128"/>
                <a:ea typeface="游ゴシック" panose="020B0400000000000000" pitchFamily="50" charset="-128"/>
              </a:endParaRPr>
            </a:p>
            <a:p>
              <a:pPr algn="ctr"/>
              <a:r>
                <a:rPr kumimoji="1" lang="ja-JP" altLang="en-US" sz="1400" b="1" dirty="0">
                  <a:ln w="3175">
                    <a:noFill/>
                  </a:ln>
                  <a:solidFill>
                    <a:srgbClr val="C00000"/>
                  </a:solidFill>
                  <a:effectLst>
                    <a:glow rad="279400">
                      <a:schemeClr val="bg1">
                        <a:alpha val="78000"/>
                      </a:schemeClr>
                    </a:glow>
                  </a:effectLst>
                  <a:latin typeface="游ゴシック" panose="020B0400000000000000" pitchFamily="50" charset="-128"/>
                  <a:ea typeface="游ゴシック" panose="020B0400000000000000" pitchFamily="50" charset="-128"/>
                </a:rPr>
                <a:t>高架下空間の一体的な活用</a:t>
              </a:r>
            </a:p>
          </p:txBody>
        </p:sp>
      </p:grpSp>
      <p:sp>
        <p:nvSpPr>
          <p:cNvPr id="127" name="テキスト ボックス 126">
            <a:extLst>
              <a:ext uri="{FF2B5EF4-FFF2-40B4-BE49-F238E27FC236}">
                <a16:creationId xmlns:a16="http://schemas.microsoft.com/office/drawing/2014/main" id="{B70D5164-2751-F435-B9FB-E155F6E4EA79}"/>
              </a:ext>
            </a:extLst>
          </p:cNvPr>
          <p:cNvSpPr txBox="1"/>
          <p:nvPr/>
        </p:nvSpPr>
        <p:spPr>
          <a:xfrm>
            <a:off x="5165699" y="3406091"/>
            <a:ext cx="2331427" cy="369332"/>
          </a:xfrm>
          <a:prstGeom prst="rect">
            <a:avLst/>
          </a:prstGeom>
          <a:noFill/>
        </p:spPr>
        <p:txBody>
          <a:bodyPr vert="horz" wrap="square" rtlCol="0">
            <a:spAutoFit/>
          </a:bodyPr>
          <a:lstStyle/>
          <a:p>
            <a:r>
              <a:rPr kumimoji="1" lang="ja-JP" altLang="en-US" b="1" dirty="0">
                <a:solidFill>
                  <a:schemeClr val="accent2">
                    <a:lumMod val="50000"/>
                  </a:schemeClr>
                </a:solidFill>
                <a:effectLst>
                  <a:glow rad="127000">
                    <a:schemeClr val="bg1"/>
                  </a:glow>
                </a:effectLst>
                <a:latin typeface="游ゴシック" panose="020B0400000000000000" pitchFamily="50" charset="-128"/>
                <a:ea typeface="游ゴシック" panose="020B0400000000000000" pitchFamily="50" charset="-128"/>
              </a:rPr>
              <a:t>進行中プロジェクト</a:t>
            </a:r>
          </a:p>
        </p:txBody>
      </p:sp>
      <p:sp>
        <p:nvSpPr>
          <p:cNvPr id="129" name="テキスト ボックス 128">
            <a:extLst>
              <a:ext uri="{FF2B5EF4-FFF2-40B4-BE49-F238E27FC236}">
                <a16:creationId xmlns:a16="http://schemas.microsoft.com/office/drawing/2014/main" id="{B913F732-584D-91AB-FAA8-E345199B0524}"/>
              </a:ext>
            </a:extLst>
          </p:cNvPr>
          <p:cNvSpPr txBox="1"/>
          <p:nvPr/>
        </p:nvSpPr>
        <p:spPr>
          <a:xfrm>
            <a:off x="5209110" y="4909250"/>
            <a:ext cx="2331427" cy="369332"/>
          </a:xfrm>
          <a:prstGeom prst="rect">
            <a:avLst/>
          </a:prstGeom>
          <a:noFill/>
        </p:spPr>
        <p:txBody>
          <a:bodyPr vert="horz" wrap="square" rtlCol="0">
            <a:spAutoFit/>
          </a:bodyPr>
          <a:lstStyle/>
          <a:p>
            <a:r>
              <a:rPr kumimoji="1" lang="ja-JP" altLang="en-US" b="1" dirty="0">
                <a:solidFill>
                  <a:srgbClr val="C00000"/>
                </a:solidFill>
                <a:effectLst>
                  <a:glow rad="215900">
                    <a:schemeClr val="bg1">
                      <a:alpha val="57000"/>
                    </a:schemeClr>
                  </a:glow>
                </a:effectLst>
                <a:latin typeface="游ゴシック" panose="020B0400000000000000" pitchFamily="50" charset="-128"/>
                <a:ea typeface="游ゴシック" panose="020B0400000000000000" pitchFamily="50" charset="-128"/>
              </a:rPr>
              <a:t>新たなまちづくり</a:t>
            </a:r>
          </a:p>
        </p:txBody>
      </p:sp>
      <p:sp>
        <p:nvSpPr>
          <p:cNvPr id="1032" name="テキスト ボックス 1031">
            <a:extLst>
              <a:ext uri="{FF2B5EF4-FFF2-40B4-BE49-F238E27FC236}">
                <a16:creationId xmlns:a16="http://schemas.microsoft.com/office/drawing/2014/main" id="{E8DCC183-DD99-6A1B-A911-326212F9F2FC}"/>
              </a:ext>
            </a:extLst>
          </p:cNvPr>
          <p:cNvSpPr txBox="1"/>
          <p:nvPr/>
        </p:nvSpPr>
        <p:spPr>
          <a:xfrm>
            <a:off x="7692962" y="5775978"/>
            <a:ext cx="1977220" cy="307777"/>
          </a:xfrm>
          <a:prstGeom prst="rect">
            <a:avLst/>
          </a:prstGeom>
          <a:noFill/>
        </p:spPr>
        <p:txBody>
          <a:bodyPr wrap="square" rtlCol="0">
            <a:spAutoFit/>
          </a:bodyPr>
          <a:lstStyle/>
          <a:p>
            <a:pPr algn="ctr"/>
            <a:r>
              <a:rPr kumimoji="1" lang="ja-JP" altLang="en-US" sz="1400" b="1" dirty="0">
                <a:ln w="3175">
                  <a:noFill/>
                </a:ln>
                <a:solidFill>
                  <a:srgbClr val="C00000"/>
                </a:solidFill>
                <a:effectLst>
                  <a:glow rad="279400">
                    <a:schemeClr val="bg1">
                      <a:alpha val="78000"/>
                    </a:schemeClr>
                  </a:glow>
                </a:effectLst>
                <a:latin typeface="游ゴシック" panose="020B0400000000000000" pitchFamily="50" charset="-128"/>
                <a:ea typeface="游ゴシック" panose="020B0400000000000000" pitchFamily="50" charset="-128"/>
              </a:rPr>
              <a:t>魅力ある高架下活用</a:t>
            </a:r>
          </a:p>
        </p:txBody>
      </p:sp>
      <p:sp>
        <p:nvSpPr>
          <p:cNvPr id="31" name="テキスト ボックス 30">
            <a:extLst>
              <a:ext uri="{FF2B5EF4-FFF2-40B4-BE49-F238E27FC236}">
                <a16:creationId xmlns:a16="http://schemas.microsoft.com/office/drawing/2014/main" id="{DA306656-8BF1-B5C6-6F5E-FF76C1F32183}"/>
              </a:ext>
            </a:extLst>
          </p:cNvPr>
          <p:cNvSpPr txBox="1"/>
          <p:nvPr/>
        </p:nvSpPr>
        <p:spPr>
          <a:xfrm>
            <a:off x="5498860" y="2323458"/>
            <a:ext cx="4283567" cy="861774"/>
          </a:xfrm>
          <a:prstGeom prst="rect">
            <a:avLst/>
          </a:prstGeom>
          <a:solidFill>
            <a:schemeClr val="bg1">
              <a:lumMod val="95000"/>
            </a:schemeClr>
          </a:solidFill>
        </p:spPr>
        <p:txBody>
          <a:bodyPr wrap="square" tIns="0" bIns="0" rtlCol="0">
            <a:spAutoFit/>
          </a:bodyPr>
          <a:lstStyle/>
          <a:p>
            <a:pPr marL="449263" indent="-449263"/>
            <a:r>
              <a:rPr kumimoji="1" lang="en-US" altLang="ja-JP" sz="1400" dirty="0">
                <a:latin typeface="游ゴシック" panose="020B0400000000000000" pitchFamily="50" charset="-128"/>
                <a:ea typeface="游ゴシック" panose="020B0400000000000000" pitchFamily="50" charset="-128"/>
              </a:rPr>
              <a:t>【</a:t>
            </a:r>
            <a:r>
              <a:rPr kumimoji="1" lang="ja-JP" altLang="en-US" sz="1400" dirty="0">
                <a:latin typeface="游ゴシック" panose="020B0400000000000000" pitchFamily="50" charset="-128"/>
                <a:ea typeface="游ゴシック" panose="020B0400000000000000" pitchFamily="50" charset="-128"/>
              </a:rPr>
              <a:t>まちづくりを進める上での配慮事項</a:t>
            </a:r>
            <a:r>
              <a:rPr kumimoji="1" lang="en-US" altLang="ja-JP" sz="1400" dirty="0">
                <a:latin typeface="游ゴシック" panose="020B0400000000000000" pitchFamily="50" charset="-128"/>
                <a:ea typeface="游ゴシック" panose="020B0400000000000000" pitchFamily="50" charset="-128"/>
              </a:rPr>
              <a:t>】</a:t>
            </a:r>
          </a:p>
          <a:p>
            <a:pPr marL="449263" indent="-261938"/>
            <a:r>
              <a:rPr kumimoji="1" lang="ja-JP" altLang="en-US" sz="1400" dirty="0">
                <a:latin typeface="游ゴシック" panose="020B0400000000000000" pitchFamily="50" charset="-128"/>
                <a:ea typeface="游ゴシック" panose="020B0400000000000000" pitchFamily="50" charset="-128"/>
              </a:rPr>
              <a:t>〇進行中のプロジェクトと、新たなまちづくりとの連携による相乗効果を図り、エリア価値の向上につなげる。</a:t>
            </a:r>
            <a:endParaRPr kumimoji="1" lang="en-US" altLang="ja-JP" sz="1400" dirty="0">
              <a:latin typeface="游ゴシック" panose="020B0400000000000000" pitchFamily="50" charset="-128"/>
              <a:ea typeface="游ゴシック" panose="020B0400000000000000" pitchFamily="50" charset="-128"/>
            </a:endParaRPr>
          </a:p>
        </p:txBody>
      </p:sp>
      <p:pic>
        <p:nvPicPr>
          <p:cNvPr id="12" name="図 11" descr="道路, 屋外, 建物, ストリート が含まれている画像&#10;&#10;自動的に生成された説明">
            <a:extLst>
              <a:ext uri="{FF2B5EF4-FFF2-40B4-BE49-F238E27FC236}">
                <a16:creationId xmlns:a16="http://schemas.microsoft.com/office/drawing/2014/main" id="{E590F3FD-5623-A6FF-997F-674C1CFC5D5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683248" y="3703026"/>
            <a:ext cx="1685695" cy="1056714"/>
          </a:xfrm>
          <a:prstGeom prst="rect">
            <a:avLst/>
          </a:prstGeom>
        </p:spPr>
      </p:pic>
      <p:pic>
        <p:nvPicPr>
          <p:cNvPr id="260" name="図 259" descr="鉄道を走っている電車&#10;&#10;自動的に生成された説明">
            <a:extLst>
              <a:ext uri="{FF2B5EF4-FFF2-40B4-BE49-F238E27FC236}">
                <a16:creationId xmlns:a16="http://schemas.microsoft.com/office/drawing/2014/main" id="{F0105B99-8A39-CCE9-2E94-3FB84B0E769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360876" y="3703026"/>
            <a:ext cx="1693737" cy="1050807"/>
          </a:xfrm>
          <a:prstGeom prst="rect">
            <a:avLst/>
          </a:prstGeom>
        </p:spPr>
      </p:pic>
      <p:sp>
        <p:nvSpPr>
          <p:cNvPr id="265" name="四角形: 角を丸くする 264">
            <a:extLst>
              <a:ext uri="{FF2B5EF4-FFF2-40B4-BE49-F238E27FC236}">
                <a16:creationId xmlns:a16="http://schemas.microsoft.com/office/drawing/2014/main" id="{E0073BA8-C401-3C59-9069-B082443AC8F6}"/>
              </a:ext>
            </a:extLst>
          </p:cNvPr>
          <p:cNvSpPr/>
          <p:nvPr/>
        </p:nvSpPr>
        <p:spPr>
          <a:xfrm>
            <a:off x="5506240" y="3726026"/>
            <a:ext cx="1436503" cy="193465"/>
          </a:xfrm>
          <a:prstGeom prst="round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ysClr val="windowText" lastClr="000000"/>
                </a:solidFill>
                <a:effectLst>
                  <a:glow rad="63500">
                    <a:schemeClr val="bg1">
                      <a:lumMod val="95000"/>
                      <a:alpha val="40000"/>
                    </a:schemeClr>
                  </a:glow>
                </a:effectLst>
              </a:rPr>
              <a:t>連続立体交差事業</a:t>
            </a:r>
          </a:p>
        </p:txBody>
      </p:sp>
      <p:sp>
        <p:nvSpPr>
          <p:cNvPr id="267" name="四角形: 角を丸くする 266">
            <a:extLst>
              <a:ext uri="{FF2B5EF4-FFF2-40B4-BE49-F238E27FC236}">
                <a16:creationId xmlns:a16="http://schemas.microsoft.com/office/drawing/2014/main" id="{20A2A911-CDF7-56F5-52FF-2D3F4275440C}"/>
              </a:ext>
            </a:extLst>
          </p:cNvPr>
          <p:cNvSpPr/>
          <p:nvPr/>
        </p:nvSpPr>
        <p:spPr>
          <a:xfrm>
            <a:off x="7810254" y="3726025"/>
            <a:ext cx="1436503" cy="193465"/>
          </a:xfrm>
          <a:prstGeom prst="round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ysClr val="windowText" lastClr="000000"/>
                </a:solidFill>
                <a:effectLst>
                  <a:glow rad="63500">
                    <a:schemeClr val="bg1">
                      <a:lumMod val="95000"/>
                      <a:alpha val="40000"/>
                    </a:schemeClr>
                  </a:glow>
                </a:effectLst>
              </a:rPr>
              <a:t>土地区画整理事業</a:t>
            </a:r>
          </a:p>
        </p:txBody>
      </p:sp>
      <p:sp>
        <p:nvSpPr>
          <p:cNvPr id="268" name="スライド番号プレースホルダー 267">
            <a:extLst>
              <a:ext uri="{FF2B5EF4-FFF2-40B4-BE49-F238E27FC236}">
                <a16:creationId xmlns:a16="http://schemas.microsoft.com/office/drawing/2014/main" id="{EEEA1A1E-D324-4ADD-553E-B1C0756F0FEF}"/>
              </a:ext>
            </a:extLst>
          </p:cNvPr>
          <p:cNvSpPr>
            <a:spLocks noGrp="1"/>
          </p:cNvSpPr>
          <p:nvPr>
            <p:ph type="sldNum" sz="quarter" idx="12"/>
          </p:nvPr>
        </p:nvSpPr>
        <p:spPr>
          <a:xfrm>
            <a:off x="7571556" y="6367061"/>
            <a:ext cx="2228850" cy="365125"/>
          </a:xfrm>
        </p:spPr>
        <p:txBody>
          <a:bodyPr/>
          <a:lstStyle/>
          <a:p>
            <a:fld id="{F16605E3-4FCF-47F4-864E-420622D74107}" type="slidenum">
              <a:rPr kumimoji="1" lang="ja-JP" altLang="en-US" smtClean="0"/>
              <a:t>7</a:t>
            </a:fld>
            <a:endParaRPr kumimoji="1" lang="ja-JP" altLang="en-US" dirty="0"/>
          </a:p>
        </p:txBody>
      </p:sp>
      <p:sp>
        <p:nvSpPr>
          <p:cNvPr id="119" name="テキスト ボックス 118">
            <a:extLst>
              <a:ext uri="{FF2B5EF4-FFF2-40B4-BE49-F238E27FC236}">
                <a16:creationId xmlns:a16="http://schemas.microsoft.com/office/drawing/2014/main" id="{30F29E7B-384C-FA73-B530-02181C8B781B}"/>
              </a:ext>
            </a:extLst>
          </p:cNvPr>
          <p:cNvSpPr txBox="1"/>
          <p:nvPr/>
        </p:nvSpPr>
        <p:spPr>
          <a:xfrm>
            <a:off x="212688" y="471221"/>
            <a:ext cx="9601199" cy="1600438"/>
          </a:xfrm>
          <a:prstGeom prst="rect">
            <a:avLst/>
          </a:prstGeom>
          <a:solidFill>
            <a:srgbClr val="FFF5F5"/>
          </a:solidFill>
        </p:spPr>
        <p:txBody>
          <a:bodyPr wrap="square" tIns="0" bIns="0" rtlCol="0">
            <a:spAutoFit/>
          </a:bodyPr>
          <a:lstStyle/>
          <a:p>
            <a:r>
              <a:rPr kumimoji="1" lang="en-US" altLang="ja-JP" sz="1400" dirty="0">
                <a:latin typeface="游ゴシック" panose="020B0400000000000000" pitchFamily="50" charset="-128"/>
                <a:ea typeface="游ゴシック" panose="020B0400000000000000" pitchFamily="50" charset="-128"/>
              </a:rPr>
              <a:t>【</a:t>
            </a:r>
            <a:r>
              <a:rPr kumimoji="1" lang="ja-JP" altLang="en-US" sz="1400" dirty="0">
                <a:latin typeface="游ゴシック" panose="020B0400000000000000" pitchFamily="50" charset="-128"/>
                <a:ea typeface="游ゴシック" panose="020B0400000000000000" pitchFamily="50" charset="-128"/>
              </a:rPr>
              <a:t>大きな方向性</a:t>
            </a:r>
            <a:r>
              <a:rPr kumimoji="1" lang="en-US" altLang="ja-JP" sz="1400" dirty="0">
                <a:latin typeface="游ゴシック" panose="020B0400000000000000" pitchFamily="50" charset="-128"/>
                <a:ea typeface="游ゴシック" panose="020B0400000000000000" pitchFamily="50" charset="-128"/>
              </a:rPr>
              <a:t>】</a:t>
            </a:r>
          </a:p>
          <a:p>
            <a:pPr marL="363538" indent="-188913"/>
            <a:r>
              <a:rPr kumimoji="1" lang="ja-JP" altLang="en-US" sz="1400" dirty="0">
                <a:latin typeface="游ゴシック" panose="020B0400000000000000" pitchFamily="50" charset="-128"/>
                <a:ea typeface="游ゴシック" panose="020B0400000000000000" pitchFamily="50" charset="-128"/>
              </a:rPr>
              <a:t>○</a:t>
            </a:r>
            <a:r>
              <a:rPr kumimoji="1" lang="ja-JP" altLang="en-US" sz="1400" b="1" u="sng" dirty="0">
                <a:latin typeface="游ゴシック" panose="020B0400000000000000" pitchFamily="50" charset="-128"/>
                <a:ea typeface="游ゴシック" panose="020B0400000000000000" pitchFamily="50" charset="-128"/>
              </a:rPr>
              <a:t>阪急京都線、千里線と</a:t>
            </a:r>
            <a:r>
              <a:rPr kumimoji="1" lang="en-US" altLang="ja-JP" sz="1400" b="1" u="sng" dirty="0">
                <a:latin typeface="游ゴシック" panose="020B0400000000000000" pitchFamily="50" charset="-128"/>
                <a:ea typeface="游ゴシック" panose="020B0400000000000000" pitchFamily="50" charset="-128"/>
              </a:rPr>
              <a:t>JR</a:t>
            </a:r>
            <a:r>
              <a:rPr kumimoji="1" lang="ja-JP" altLang="en-US" sz="1400" b="1" u="sng" dirty="0">
                <a:latin typeface="游ゴシック" panose="020B0400000000000000" pitchFamily="50" charset="-128"/>
                <a:ea typeface="游ゴシック" panose="020B0400000000000000" pitchFamily="50" charset="-128"/>
              </a:rPr>
              <a:t>おおさか東線の鉄道３線、４駅が集まるエリア</a:t>
            </a:r>
            <a:endParaRPr kumimoji="1" lang="en-US" altLang="ja-JP" sz="1400" b="1" u="sng" dirty="0">
              <a:latin typeface="游ゴシック" panose="020B0400000000000000" pitchFamily="50" charset="-128"/>
              <a:ea typeface="游ゴシック" panose="020B0400000000000000" pitchFamily="50" charset="-128"/>
            </a:endParaRPr>
          </a:p>
          <a:p>
            <a:pPr marL="363538" indent="-188913"/>
            <a:r>
              <a:rPr kumimoji="1" lang="ja-JP" altLang="en-US" sz="1400" dirty="0">
                <a:latin typeface="游ゴシック" panose="020B0400000000000000" pitchFamily="50" charset="-128"/>
                <a:ea typeface="游ゴシック" panose="020B0400000000000000" pitchFamily="50" charset="-128"/>
              </a:rPr>
              <a:t>○</a:t>
            </a:r>
            <a:r>
              <a:rPr kumimoji="1" lang="ja-JP" altLang="en-US" sz="1400" b="1" u="sng" dirty="0">
                <a:latin typeface="游ゴシック" panose="020B0400000000000000" pitchFamily="50" charset="-128"/>
                <a:ea typeface="游ゴシック" panose="020B0400000000000000" pitchFamily="50" charset="-128"/>
              </a:rPr>
              <a:t>新大阪駅周辺地域のサブ拠点</a:t>
            </a:r>
            <a:r>
              <a:rPr kumimoji="1" lang="ja-JP" altLang="en-US" sz="1400" dirty="0">
                <a:latin typeface="游ゴシック" panose="020B0400000000000000" pitchFamily="50" charset="-128"/>
                <a:ea typeface="游ゴシック" panose="020B0400000000000000" pitchFamily="50" charset="-128"/>
              </a:rPr>
              <a:t>、</a:t>
            </a:r>
            <a:r>
              <a:rPr kumimoji="1" lang="ja-JP" altLang="en-US" sz="1400" b="1" u="sng" dirty="0">
                <a:latin typeface="游ゴシック" panose="020B0400000000000000" pitchFamily="50" charset="-128"/>
                <a:ea typeface="游ゴシック" panose="020B0400000000000000" pitchFamily="50" charset="-128"/>
              </a:rPr>
              <a:t>地域のまちづくりの中心拠点という両方の視点</a:t>
            </a:r>
            <a:r>
              <a:rPr kumimoji="1" lang="ja-JP" altLang="en-US" sz="1400" dirty="0">
                <a:latin typeface="游ゴシック" panose="020B0400000000000000" pitchFamily="50" charset="-128"/>
                <a:ea typeface="游ゴシック" panose="020B0400000000000000" pitchFamily="50" charset="-128"/>
              </a:rPr>
              <a:t>を踏まえたまちづくり</a:t>
            </a:r>
            <a:endParaRPr kumimoji="1" lang="en-US" altLang="ja-JP" sz="1400" dirty="0">
              <a:latin typeface="游ゴシック" panose="020B0400000000000000" pitchFamily="50" charset="-128"/>
              <a:ea typeface="游ゴシック" panose="020B0400000000000000" pitchFamily="50" charset="-128"/>
            </a:endParaRPr>
          </a:p>
          <a:p>
            <a:pPr marL="363538" indent="-188913"/>
            <a:r>
              <a:rPr kumimoji="1" lang="ja-JP" altLang="en-US" sz="1400" b="1" dirty="0">
                <a:latin typeface="游ゴシック" panose="020B0400000000000000" pitchFamily="50" charset="-128"/>
                <a:ea typeface="游ゴシック" panose="020B0400000000000000" pitchFamily="50" charset="-128"/>
              </a:rPr>
              <a:t>○</a:t>
            </a:r>
            <a:r>
              <a:rPr kumimoji="1" lang="ja-JP" altLang="en-US" sz="1400" b="1" u="sng" dirty="0">
                <a:latin typeface="游ゴシック" panose="020B0400000000000000" pitchFamily="50" charset="-128"/>
                <a:ea typeface="游ゴシック" panose="020B0400000000000000" pitchFamily="50" charset="-128"/>
              </a:rPr>
              <a:t>柴島浄水場ダウンサイジング用地開発プロジェクトと阪急高架下空間開発プロジェクトを中心に</a:t>
            </a:r>
            <a:r>
              <a:rPr kumimoji="1" lang="ja-JP" altLang="en-US" sz="1400" dirty="0">
                <a:latin typeface="游ゴシック" panose="020B0400000000000000" pitchFamily="50" charset="-128"/>
                <a:ea typeface="游ゴシック" panose="020B0400000000000000" pitchFamily="50" charset="-128"/>
              </a:rPr>
              <a:t>、４駅間の歩行者ネットワークを強化し、</a:t>
            </a:r>
            <a:r>
              <a:rPr kumimoji="1" lang="ja-JP" altLang="en-US" sz="1400" u="sng" dirty="0">
                <a:latin typeface="游ゴシック" panose="020B0400000000000000" pitchFamily="50" charset="-128"/>
                <a:ea typeface="游ゴシック" panose="020B0400000000000000" pitchFamily="50" charset="-128"/>
              </a:rPr>
              <a:t>居心地がよく歩きたくなるまちなか</a:t>
            </a:r>
            <a:r>
              <a:rPr kumimoji="1" lang="ja-JP" altLang="en-US" sz="1400" dirty="0">
                <a:latin typeface="游ゴシック" panose="020B0400000000000000" pitchFamily="50" charset="-128"/>
                <a:ea typeface="游ゴシック" panose="020B0400000000000000" pitchFamily="50" charset="-128"/>
              </a:rPr>
              <a:t>を形成し、エリアの価値向上を図る。</a:t>
            </a:r>
            <a:endParaRPr kumimoji="1" lang="en-US" altLang="ja-JP" sz="1400" dirty="0">
              <a:latin typeface="游ゴシック" panose="020B0400000000000000" pitchFamily="50" charset="-128"/>
              <a:ea typeface="游ゴシック" panose="020B0400000000000000" pitchFamily="50" charset="-128"/>
            </a:endParaRPr>
          </a:p>
          <a:p>
            <a:pPr marL="449263" indent="-449263"/>
            <a:endParaRPr kumimoji="1" lang="en-US" altLang="ja-JP" sz="600" dirty="0">
              <a:latin typeface="游ゴシック" panose="020B0400000000000000" pitchFamily="50" charset="-128"/>
              <a:ea typeface="游ゴシック" panose="020B0400000000000000" pitchFamily="50" charset="-128"/>
            </a:endParaRPr>
          </a:p>
          <a:p>
            <a:pPr marL="449263" indent="-449263"/>
            <a:r>
              <a:rPr kumimoji="1" lang="en-US" altLang="ja-JP" sz="1400" dirty="0">
                <a:latin typeface="游ゴシック" panose="020B0400000000000000" pitchFamily="50" charset="-128"/>
                <a:ea typeface="游ゴシック" panose="020B0400000000000000" pitchFamily="50" charset="-128"/>
              </a:rPr>
              <a:t>【</a:t>
            </a:r>
            <a:r>
              <a:rPr kumimoji="1" lang="ja-JP" altLang="en-US" sz="1400" dirty="0">
                <a:latin typeface="游ゴシック" panose="020B0400000000000000" pitchFamily="50" charset="-128"/>
                <a:ea typeface="游ゴシック" panose="020B0400000000000000" pitchFamily="50" charset="-128"/>
              </a:rPr>
              <a:t>まちづくりの大きな進め方</a:t>
            </a:r>
            <a:r>
              <a:rPr kumimoji="1" lang="en-US" altLang="ja-JP" sz="1400" dirty="0">
                <a:latin typeface="游ゴシック" panose="020B0400000000000000" pitchFamily="50" charset="-128"/>
                <a:ea typeface="游ゴシック" panose="020B0400000000000000" pitchFamily="50" charset="-128"/>
              </a:rPr>
              <a:t>】</a:t>
            </a:r>
          </a:p>
          <a:p>
            <a:pPr marL="449263" indent="-261938"/>
            <a:r>
              <a:rPr kumimoji="1" lang="ja-JP" altLang="en-US" sz="1400" dirty="0">
                <a:latin typeface="游ゴシック" panose="020B0400000000000000" pitchFamily="50" charset="-128"/>
                <a:ea typeface="游ゴシック" panose="020B0400000000000000" pitchFamily="50" charset="-128"/>
              </a:rPr>
              <a:t>〇広大な開発用地があることについて</a:t>
            </a:r>
            <a:r>
              <a:rPr kumimoji="1" lang="ja-JP" altLang="en-US" sz="1400" b="1" u="sng" dirty="0">
                <a:latin typeface="游ゴシック" panose="020B0400000000000000" pitchFamily="50" charset="-128"/>
                <a:ea typeface="游ゴシック" panose="020B0400000000000000" pitchFamily="50" charset="-128"/>
              </a:rPr>
              <a:t>早期からの</a:t>
            </a:r>
            <a:r>
              <a:rPr kumimoji="1" lang="en-US" altLang="ja-JP" sz="1400" b="1" u="sng" dirty="0">
                <a:latin typeface="游ゴシック" panose="020B0400000000000000" pitchFamily="50" charset="-128"/>
                <a:ea typeface="游ゴシック" panose="020B0400000000000000" pitchFamily="50" charset="-128"/>
              </a:rPr>
              <a:t>PR</a:t>
            </a:r>
            <a:r>
              <a:rPr kumimoji="1" lang="ja-JP" altLang="en-US" sz="1400" b="1" u="sng" dirty="0">
                <a:latin typeface="游ゴシック" panose="020B0400000000000000" pitchFamily="50" charset="-128"/>
                <a:ea typeface="游ゴシック" panose="020B0400000000000000" pitchFamily="50" charset="-128"/>
              </a:rPr>
              <a:t>を実施し、良好な都市開発を誘致する</a:t>
            </a:r>
          </a:p>
        </p:txBody>
      </p:sp>
      <p:sp>
        <p:nvSpPr>
          <p:cNvPr id="274" name="フリーフォーム: 図形 273">
            <a:extLst>
              <a:ext uri="{FF2B5EF4-FFF2-40B4-BE49-F238E27FC236}">
                <a16:creationId xmlns:a16="http://schemas.microsoft.com/office/drawing/2014/main" id="{DB541AF6-2647-0EC8-9356-C26CB0CA8011}"/>
              </a:ext>
            </a:extLst>
          </p:cNvPr>
          <p:cNvSpPr/>
          <p:nvPr/>
        </p:nvSpPr>
        <p:spPr>
          <a:xfrm>
            <a:off x="1086174" y="2237654"/>
            <a:ext cx="2762354" cy="2164551"/>
          </a:xfrm>
          <a:custGeom>
            <a:avLst/>
            <a:gdLst>
              <a:gd name="connsiteX0" fmla="*/ 0 w 2832212"/>
              <a:gd name="connsiteY0" fmla="*/ 2242419 h 2242419"/>
              <a:gd name="connsiteX1" fmla="*/ 598811 w 2832212"/>
              <a:gd name="connsiteY1" fmla="*/ 607828 h 2242419"/>
              <a:gd name="connsiteX2" fmla="*/ 1586039 w 2832212"/>
              <a:gd name="connsiteY2" fmla="*/ 925 h 2242419"/>
              <a:gd name="connsiteX3" fmla="*/ 2621819 w 2832212"/>
              <a:gd name="connsiteY3" fmla="*/ 478356 h 2242419"/>
              <a:gd name="connsiteX4" fmla="*/ 2832212 w 2832212"/>
              <a:gd name="connsiteY4" fmla="*/ 826313 h 2242419"/>
              <a:gd name="connsiteX0" fmla="*/ 0 w 2832212"/>
              <a:gd name="connsiteY0" fmla="*/ 2242419 h 2242419"/>
              <a:gd name="connsiteX1" fmla="*/ 598811 w 2832212"/>
              <a:gd name="connsiteY1" fmla="*/ 607828 h 2242419"/>
              <a:gd name="connsiteX2" fmla="*/ 1586039 w 2832212"/>
              <a:gd name="connsiteY2" fmla="*/ 925 h 2242419"/>
              <a:gd name="connsiteX3" fmla="*/ 2621819 w 2832212"/>
              <a:gd name="connsiteY3" fmla="*/ 478356 h 2242419"/>
              <a:gd name="connsiteX4" fmla="*/ 2832212 w 2832212"/>
              <a:gd name="connsiteY4" fmla="*/ 826313 h 2242419"/>
              <a:gd name="connsiteX0" fmla="*/ 0 w 2832212"/>
              <a:gd name="connsiteY0" fmla="*/ 2242419 h 2242419"/>
              <a:gd name="connsiteX1" fmla="*/ 598811 w 2832212"/>
              <a:gd name="connsiteY1" fmla="*/ 607828 h 2242419"/>
              <a:gd name="connsiteX2" fmla="*/ 1586039 w 2832212"/>
              <a:gd name="connsiteY2" fmla="*/ 925 h 2242419"/>
              <a:gd name="connsiteX3" fmla="*/ 2621819 w 2832212"/>
              <a:gd name="connsiteY3" fmla="*/ 478356 h 2242419"/>
              <a:gd name="connsiteX4" fmla="*/ 2832212 w 2832212"/>
              <a:gd name="connsiteY4" fmla="*/ 826313 h 2242419"/>
              <a:gd name="connsiteX0" fmla="*/ 0 w 2832212"/>
              <a:gd name="connsiteY0" fmla="*/ 2242556 h 2242556"/>
              <a:gd name="connsiteX1" fmla="*/ 598811 w 2832212"/>
              <a:gd name="connsiteY1" fmla="*/ 607965 h 2242556"/>
              <a:gd name="connsiteX2" fmla="*/ 1586039 w 2832212"/>
              <a:gd name="connsiteY2" fmla="*/ 1062 h 2242556"/>
              <a:gd name="connsiteX3" fmla="*/ 2621819 w 2832212"/>
              <a:gd name="connsiteY3" fmla="*/ 478493 h 2242556"/>
              <a:gd name="connsiteX4" fmla="*/ 2832212 w 2832212"/>
              <a:gd name="connsiteY4" fmla="*/ 826450 h 2242556"/>
              <a:gd name="connsiteX0" fmla="*/ 0 w 2832212"/>
              <a:gd name="connsiteY0" fmla="*/ 2242410 h 2242410"/>
              <a:gd name="connsiteX1" fmla="*/ 598811 w 2832212"/>
              <a:gd name="connsiteY1" fmla="*/ 607819 h 2242410"/>
              <a:gd name="connsiteX2" fmla="*/ 1586039 w 2832212"/>
              <a:gd name="connsiteY2" fmla="*/ 916 h 2242410"/>
              <a:gd name="connsiteX3" fmla="*/ 2592987 w 2832212"/>
              <a:gd name="connsiteY3" fmla="*/ 486585 h 2242410"/>
              <a:gd name="connsiteX4" fmla="*/ 2832212 w 2832212"/>
              <a:gd name="connsiteY4" fmla="*/ 826304 h 2242410"/>
              <a:gd name="connsiteX0" fmla="*/ 0 w 2832212"/>
              <a:gd name="connsiteY0" fmla="*/ 2242556 h 2242556"/>
              <a:gd name="connsiteX1" fmla="*/ 598811 w 2832212"/>
              <a:gd name="connsiteY1" fmla="*/ 607965 h 2242556"/>
              <a:gd name="connsiteX2" fmla="*/ 1586039 w 2832212"/>
              <a:gd name="connsiteY2" fmla="*/ 1062 h 2242556"/>
              <a:gd name="connsiteX3" fmla="*/ 2605344 w 2832212"/>
              <a:gd name="connsiteY3" fmla="*/ 478493 h 2242556"/>
              <a:gd name="connsiteX4" fmla="*/ 2832212 w 2832212"/>
              <a:gd name="connsiteY4" fmla="*/ 826450 h 2242556"/>
              <a:gd name="connsiteX0" fmla="*/ 0 w 2832212"/>
              <a:gd name="connsiteY0" fmla="*/ 2249522 h 2249522"/>
              <a:gd name="connsiteX1" fmla="*/ 598811 w 2832212"/>
              <a:gd name="connsiteY1" fmla="*/ 614931 h 2249522"/>
              <a:gd name="connsiteX2" fmla="*/ 1586039 w 2832212"/>
              <a:gd name="connsiteY2" fmla="*/ 8028 h 2249522"/>
              <a:gd name="connsiteX3" fmla="*/ 2518847 w 2832212"/>
              <a:gd name="connsiteY3" fmla="*/ 324821 h 2249522"/>
              <a:gd name="connsiteX4" fmla="*/ 2832212 w 2832212"/>
              <a:gd name="connsiteY4" fmla="*/ 833416 h 2249522"/>
              <a:gd name="connsiteX0" fmla="*/ 0 w 2832212"/>
              <a:gd name="connsiteY0" fmla="*/ 2249856 h 2249856"/>
              <a:gd name="connsiteX1" fmla="*/ 598811 w 2832212"/>
              <a:gd name="connsiteY1" fmla="*/ 615265 h 2249856"/>
              <a:gd name="connsiteX2" fmla="*/ 1586039 w 2832212"/>
              <a:gd name="connsiteY2" fmla="*/ 8362 h 2249856"/>
              <a:gd name="connsiteX3" fmla="*/ 2518847 w 2832212"/>
              <a:gd name="connsiteY3" fmla="*/ 321036 h 2249856"/>
              <a:gd name="connsiteX4" fmla="*/ 2832212 w 2832212"/>
              <a:gd name="connsiteY4" fmla="*/ 833750 h 2249856"/>
              <a:gd name="connsiteX0" fmla="*/ 0 w 2832212"/>
              <a:gd name="connsiteY0" fmla="*/ 2241868 h 2241868"/>
              <a:gd name="connsiteX1" fmla="*/ 689427 w 2832212"/>
              <a:gd name="connsiteY1" fmla="*/ 331309 h 2241868"/>
              <a:gd name="connsiteX2" fmla="*/ 1586039 w 2832212"/>
              <a:gd name="connsiteY2" fmla="*/ 374 h 2241868"/>
              <a:gd name="connsiteX3" fmla="*/ 2518847 w 2832212"/>
              <a:gd name="connsiteY3" fmla="*/ 313048 h 2241868"/>
              <a:gd name="connsiteX4" fmla="*/ 2832212 w 2832212"/>
              <a:gd name="connsiteY4" fmla="*/ 825762 h 2241868"/>
              <a:gd name="connsiteX0" fmla="*/ 0 w 2832212"/>
              <a:gd name="connsiteY0" fmla="*/ 2241868 h 2241868"/>
              <a:gd name="connsiteX1" fmla="*/ 710022 w 2832212"/>
              <a:gd name="connsiteY1" fmla="*/ 331309 h 2241868"/>
              <a:gd name="connsiteX2" fmla="*/ 1586039 w 2832212"/>
              <a:gd name="connsiteY2" fmla="*/ 374 h 2241868"/>
              <a:gd name="connsiteX3" fmla="*/ 2518847 w 2832212"/>
              <a:gd name="connsiteY3" fmla="*/ 313048 h 2241868"/>
              <a:gd name="connsiteX4" fmla="*/ 2832212 w 2832212"/>
              <a:gd name="connsiteY4" fmla="*/ 825762 h 2241868"/>
              <a:gd name="connsiteX0" fmla="*/ 0 w 2832212"/>
              <a:gd name="connsiteY0" fmla="*/ 2245736 h 2245736"/>
              <a:gd name="connsiteX1" fmla="*/ 710022 w 2832212"/>
              <a:gd name="connsiteY1" fmla="*/ 335177 h 2245736"/>
              <a:gd name="connsiteX2" fmla="*/ 1586039 w 2832212"/>
              <a:gd name="connsiteY2" fmla="*/ 4242 h 2245736"/>
              <a:gd name="connsiteX3" fmla="*/ 2518847 w 2832212"/>
              <a:gd name="connsiteY3" fmla="*/ 316916 h 2245736"/>
              <a:gd name="connsiteX4" fmla="*/ 2832212 w 2832212"/>
              <a:gd name="connsiteY4" fmla="*/ 829630 h 2245736"/>
              <a:gd name="connsiteX0" fmla="*/ 0 w 2832212"/>
              <a:gd name="connsiteY0" fmla="*/ 2247848 h 2247848"/>
              <a:gd name="connsiteX1" fmla="*/ 710022 w 2832212"/>
              <a:gd name="connsiteY1" fmla="*/ 337289 h 2247848"/>
              <a:gd name="connsiteX2" fmla="*/ 1586039 w 2832212"/>
              <a:gd name="connsiteY2" fmla="*/ 6354 h 2247848"/>
              <a:gd name="connsiteX3" fmla="*/ 2518847 w 2832212"/>
              <a:gd name="connsiteY3" fmla="*/ 319028 h 2247848"/>
              <a:gd name="connsiteX4" fmla="*/ 2832212 w 2832212"/>
              <a:gd name="connsiteY4" fmla="*/ 831742 h 2247848"/>
              <a:gd name="connsiteX0" fmla="*/ 0 w 2832212"/>
              <a:gd name="connsiteY0" fmla="*/ 2244892 h 2244892"/>
              <a:gd name="connsiteX1" fmla="*/ 689427 w 2832212"/>
              <a:gd name="connsiteY1" fmla="*/ 486733 h 2244892"/>
              <a:gd name="connsiteX2" fmla="*/ 1586039 w 2832212"/>
              <a:gd name="connsiteY2" fmla="*/ 3398 h 2244892"/>
              <a:gd name="connsiteX3" fmla="*/ 2518847 w 2832212"/>
              <a:gd name="connsiteY3" fmla="*/ 316072 h 2244892"/>
              <a:gd name="connsiteX4" fmla="*/ 2832212 w 2832212"/>
              <a:gd name="connsiteY4" fmla="*/ 828786 h 2244892"/>
              <a:gd name="connsiteX0" fmla="*/ 0 w 2832212"/>
              <a:gd name="connsiteY0" fmla="*/ 2245033 h 2245033"/>
              <a:gd name="connsiteX1" fmla="*/ 668832 w 2832212"/>
              <a:gd name="connsiteY1" fmla="*/ 490993 h 2245033"/>
              <a:gd name="connsiteX2" fmla="*/ 1586039 w 2832212"/>
              <a:gd name="connsiteY2" fmla="*/ 3539 h 2245033"/>
              <a:gd name="connsiteX3" fmla="*/ 2518847 w 2832212"/>
              <a:gd name="connsiteY3" fmla="*/ 316213 h 2245033"/>
              <a:gd name="connsiteX4" fmla="*/ 2832212 w 2832212"/>
              <a:gd name="connsiteY4" fmla="*/ 828927 h 2245033"/>
              <a:gd name="connsiteX0" fmla="*/ 0 w 2832212"/>
              <a:gd name="connsiteY0" fmla="*/ 2244892 h 2244892"/>
              <a:gd name="connsiteX1" fmla="*/ 648237 w 2832212"/>
              <a:gd name="connsiteY1" fmla="*/ 486733 h 2244892"/>
              <a:gd name="connsiteX2" fmla="*/ 1586039 w 2832212"/>
              <a:gd name="connsiteY2" fmla="*/ 3398 h 2244892"/>
              <a:gd name="connsiteX3" fmla="*/ 2518847 w 2832212"/>
              <a:gd name="connsiteY3" fmla="*/ 316072 h 2244892"/>
              <a:gd name="connsiteX4" fmla="*/ 2832212 w 2832212"/>
              <a:gd name="connsiteY4" fmla="*/ 828786 h 2244892"/>
              <a:gd name="connsiteX0" fmla="*/ 0 w 2832212"/>
              <a:gd name="connsiteY0" fmla="*/ 2245321 h 2245321"/>
              <a:gd name="connsiteX1" fmla="*/ 656475 w 2832212"/>
              <a:gd name="connsiteY1" fmla="*/ 499519 h 2245321"/>
              <a:gd name="connsiteX2" fmla="*/ 1586039 w 2832212"/>
              <a:gd name="connsiteY2" fmla="*/ 3827 h 2245321"/>
              <a:gd name="connsiteX3" fmla="*/ 2518847 w 2832212"/>
              <a:gd name="connsiteY3" fmla="*/ 316501 h 2245321"/>
              <a:gd name="connsiteX4" fmla="*/ 2832212 w 2832212"/>
              <a:gd name="connsiteY4" fmla="*/ 829215 h 2245321"/>
              <a:gd name="connsiteX0" fmla="*/ 0 w 2832212"/>
              <a:gd name="connsiteY0" fmla="*/ 2245321 h 2245321"/>
              <a:gd name="connsiteX1" fmla="*/ 656475 w 2832212"/>
              <a:gd name="connsiteY1" fmla="*/ 499519 h 2245321"/>
              <a:gd name="connsiteX2" fmla="*/ 1586039 w 2832212"/>
              <a:gd name="connsiteY2" fmla="*/ 3827 h 2245321"/>
              <a:gd name="connsiteX3" fmla="*/ 2518847 w 2832212"/>
              <a:gd name="connsiteY3" fmla="*/ 316501 h 2245321"/>
              <a:gd name="connsiteX4" fmla="*/ 2832212 w 2832212"/>
              <a:gd name="connsiteY4" fmla="*/ 829215 h 2245321"/>
              <a:gd name="connsiteX0" fmla="*/ 0 w 2832212"/>
              <a:gd name="connsiteY0" fmla="*/ 2245321 h 2245321"/>
              <a:gd name="connsiteX1" fmla="*/ 656475 w 2832212"/>
              <a:gd name="connsiteY1" fmla="*/ 499519 h 2245321"/>
              <a:gd name="connsiteX2" fmla="*/ 1586039 w 2832212"/>
              <a:gd name="connsiteY2" fmla="*/ 3827 h 2245321"/>
              <a:gd name="connsiteX3" fmla="*/ 2518847 w 2832212"/>
              <a:gd name="connsiteY3" fmla="*/ 316501 h 2245321"/>
              <a:gd name="connsiteX4" fmla="*/ 2832212 w 2832212"/>
              <a:gd name="connsiteY4" fmla="*/ 829215 h 2245321"/>
              <a:gd name="connsiteX0" fmla="*/ 0 w 2832212"/>
              <a:gd name="connsiteY0" fmla="*/ 2245321 h 2245321"/>
              <a:gd name="connsiteX1" fmla="*/ 656475 w 2832212"/>
              <a:gd name="connsiteY1" fmla="*/ 499519 h 2245321"/>
              <a:gd name="connsiteX2" fmla="*/ 1586039 w 2832212"/>
              <a:gd name="connsiteY2" fmla="*/ 3827 h 2245321"/>
              <a:gd name="connsiteX3" fmla="*/ 2518847 w 2832212"/>
              <a:gd name="connsiteY3" fmla="*/ 316501 h 2245321"/>
              <a:gd name="connsiteX4" fmla="*/ 2832212 w 2832212"/>
              <a:gd name="connsiteY4" fmla="*/ 829215 h 2245321"/>
              <a:gd name="connsiteX0" fmla="*/ 0 w 2832212"/>
              <a:gd name="connsiteY0" fmla="*/ 2244892 h 2244892"/>
              <a:gd name="connsiteX1" fmla="*/ 627643 w 2832212"/>
              <a:gd name="connsiteY1" fmla="*/ 486733 h 2244892"/>
              <a:gd name="connsiteX2" fmla="*/ 1586039 w 2832212"/>
              <a:gd name="connsiteY2" fmla="*/ 3398 h 2244892"/>
              <a:gd name="connsiteX3" fmla="*/ 2518847 w 2832212"/>
              <a:gd name="connsiteY3" fmla="*/ 316072 h 2244892"/>
              <a:gd name="connsiteX4" fmla="*/ 2832212 w 2832212"/>
              <a:gd name="connsiteY4" fmla="*/ 828786 h 2244892"/>
              <a:gd name="connsiteX0" fmla="*/ 0 w 2832212"/>
              <a:gd name="connsiteY0" fmla="*/ 2242317 h 2242317"/>
              <a:gd name="connsiteX1" fmla="*/ 627643 w 2832212"/>
              <a:gd name="connsiteY1" fmla="*/ 484158 h 2242317"/>
              <a:gd name="connsiteX2" fmla="*/ 1586039 w 2832212"/>
              <a:gd name="connsiteY2" fmla="*/ 823 h 2242317"/>
              <a:gd name="connsiteX3" fmla="*/ 2518847 w 2832212"/>
              <a:gd name="connsiteY3" fmla="*/ 313497 h 2242317"/>
              <a:gd name="connsiteX4" fmla="*/ 2832212 w 2832212"/>
              <a:gd name="connsiteY4" fmla="*/ 826211 h 2242317"/>
              <a:gd name="connsiteX0" fmla="*/ 0 w 2832212"/>
              <a:gd name="connsiteY0" fmla="*/ 2241497 h 2241497"/>
              <a:gd name="connsiteX1" fmla="*/ 627643 w 2832212"/>
              <a:gd name="connsiteY1" fmla="*/ 483338 h 2241497"/>
              <a:gd name="connsiteX2" fmla="*/ 1586039 w 2832212"/>
              <a:gd name="connsiteY2" fmla="*/ 3 h 2241497"/>
              <a:gd name="connsiteX3" fmla="*/ 2518847 w 2832212"/>
              <a:gd name="connsiteY3" fmla="*/ 312677 h 2241497"/>
              <a:gd name="connsiteX4" fmla="*/ 2832212 w 2832212"/>
              <a:gd name="connsiteY4" fmla="*/ 825391 h 2241497"/>
              <a:gd name="connsiteX0" fmla="*/ 0 w 2832212"/>
              <a:gd name="connsiteY0" fmla="*/ 2241497 h 2241497"/>
              <a:gd name="connsiteX1" fmla="*/ 627643 w 2832212"/>
              <a:gd name="connsiteY1" fmla="*/ 483338 h 2241497"/>
              <a:gd name="connsiteX2" fmla="*/ 1586039 w 2832212"/>
              <a:gd name="connsiteY2" fmla="*/ 3 h 2241497"/>
              <a:gd name="connsiteX3" fmla="*/ 2518847 w 2832212"/>
              <a:gd name="connsiteY3" fmla="*/ 312677 h 2241497"/>
              <a:gd name="connsiteX4" fmla="*/ 2832212 w 2832212"/>
              <a:gd name="connsiteY4" fmla="*/ 825391 h 2241497"/>
              <a:gd name="connsiteX0" fmla="*/ 0 w 2832212"/>
              <a:gd name="connsiteY0" fmla="*/ 2241497 h 2241497"/>
              <a:gd name="connsiteX1" fmla="*/ 627643 w 2832212"/>
              <a:gd name="connsiteY1" fmla="*/ 483338 h 2241497"/>
              <a:gd name="connsiteX2" fmla="*/ 1586039 w 2832212"/>
              <a:gd name="connsiteY2" fmla="*/ 3 h 2241497"/>
              <a:gd name="connsiteX3" fmla="*/ 2518847 w 2832212"/>
              <a:gd name="connsiteY3" fmla="*/ 312677 h 2241497"/>
              <a:gd name="connsiteX4" fmla="*/ 2832212 w 2832212"/>
              <a:gd name="connsiteY4" fmla="*/ 825391 h 2241497"/>
              <a:gd name="connsiteX0" fmla="*/ 0 w 2832212"/>
              <a:gd name="connsiteY0" fmla="*/ 2241495 h 2241495"/>
              <a:gd name="connsiteX1" fmla="*/ 627643 w 2832212"/>
              <a:gd name="connsiteY1" fmla="*/ 483336 h 2241495"/>
              <a:gd name="connsiteX2" fmla="*/ 1586039 w 2832212"/>
              <a:gd name="connsiteY2" fmla="*/ 1 h 2241495"/>
              <a:gd name="connsiteX3" fmla="*/ 2518847 w 2832212"/>
              <a:gd name="connsiteY3" fmla="*/ 312675 h 2241495"/>
              <a:gd name="connsiteX4" fmla="*/ 2832212 w 2832212"/>
              <a:gd name="connsiteY4" fmla="*/ 825389 h 2241495"/>
              <a:gd name="connsiteX0" fmla="*/ 0 w 2832212"/>
              <a:gd name="connsiteY0" fmla="*/ 2241495 h 2241495"/>
              <a:gd name="connsiteX1" fmla="*/ 627643 w 2832212"/>
              <a:gd name="connsiteY1" fmla="*/ 483336 h 2241495"/>
              <a:gd name="connsiteX2" fmla="*/ 1586039 w 2832212"/>
              <a:gd name="connsiteY2" fmla="*/ 1 h 2241495"/>
              <a:gd name="connsiteX3" fmla="*/ 2518847 w 2832212"/>
              <a:gd name="connsiteY3" fmla="*/ 312675 h 2241495"/>
              <a:gd name="connsiteX4" fmla="*/ 2832212 w 2832212"/>
              <a:gd name="connsiteY4" fmla="*/ 825389 h 2241495"/>
              <a:gd name="connsiteX0" fmla="*/ 0 w 2832212"/>
              <a:gd name="connsiteY0" fmla="*/ 2241495 h 2241495"/>
              <a:gd name="connsiteX1" fmla="*/ 627643 w 2832212"/>
              <a:gd name="connsiteY1" fmla="*/ 483336 h 2241495"/>
              <a:gd name="connsiteX2" fmla="*/ 1586039 w 2832212"/>
              <a:gd name="connsiteY2" fmla="*/ 1 h 2241495"/>
              <a:gd name="connsiteX3" fmla="*/ 2518847 w 2832212"/>
              <a:gd name="connsiteY3" fmla="*/ 312675 h 2241495"/>
              <a:gd name="connsiteX4" fmla="*/ 2832212 w 2832212"/>
              <a:gd name="connsiteY4" fmla="*/ 825389 h 2241495"/>
              <a:gd name="connsiteX0" fmla="*/ 0 w 2832212"/>
              <a:gd name="connsiteY0" fmla="*/ 2241495 h 2241495"/>
              <a:gd name="connsiteX1" fmla="*/ 627643 w 2832212"/>
              <a:gd name="connsiteY1" fmla="*/ 483336 h 2241495"/>
              <a:gd name="connsiteX2" fmla="*/ 1586039 w 2832212"/>
              <a:gd name="connsiteY2" fmla="*/ 1 h 2241495"/>
              <a:gd name="connsiteX3" fmla="*/ 2518847 w 2832212"/>
              <a:gd name="connsiteY3" fmla="*/ 312675 h 2241495"/>
              <a:gd name="connsiteX4" fmla="*/ 2832212 w 2832212"/>
              <a:gd name="connsiteY4" fmla="*/ 825389 h 2241495"/>
              <a:gd name="connsiteX0" fmla="*/ 0 w 2832212"/>
              <a:gd name="connsiteY0" fmla="*/ 2241495 h 2241495"/>
              <a:gd name="connsiteX1" fmla="*/ 627643 w 2832212"/>
              <a:gd name="connsiteY1" fmla="*/ 483336 h 2241495"/>
              <a:gd name="connsiteX2" fmla="*/ 1586039 w 2832212"/>
              <a:gd name="connsiteY2" fmla="*/ 1 h 2241495"/>
              <a:gd name="connsiteX3" fmla="*/ 2518847 w 2832212"/>
              <a:gd name="connsiteY3" fmla="*/ 312675 h 2241495"/>
              <a:gd name="connsiteX4" fmla="*/ 2832212 w 2832212"/>
              <a:gd name="connsiteY4" fmla="*/ 825389 h 2241495"/>
              <a:gd name="connsiteX0" fmla="*/ 0 w 2832212"/>
              <a:gd name="connsiteY0" fmla="*/ 2241495 h 2241495"/>
              <a:gd name="connsiteX1" fmla="*/ 627643 w 2832212"/>
              <a:gd name="connsiteY1" fmla="*/ 483336 h 2241495"/>
              <a:gd name="connsiteX2" fmla="*/ 1586039 w 2832212"/>
              <a:gd name="connsiteY2" fmla="*/ 1 h 2241495"/>
              <a:gd name="connsiteX3" fmla="*/ 2518847 w 2832212"/>
              <a:gd name="connsiteY3" fmla="*/ 312675 h 2241495"/>
              <a:gd name="connsiteX4" fmla="*/ 2832212 w 2832212"/>
              <a:gd name="connsiteY4" fmla="*/ 825389 h 2241495"/>
              <a:gd name="connsiteX0" fmla="*/ 0 w 2861045"/>
              <a:gd name="connsiteY0" fmla="*/ 2241495 h 2241495"/>
              <a:gd name="connsiteX1" fmla="*/ 627643 w 2861045"/>
              <a:gd name="connsiteY1" fmla="*/ 483336 h 2241495"/>
              <a:gd name="connsiteX2" fmla="*/ 1586039 w 2861045"/>
              <a:gd name="connsiteY2" fmla="*/ 1 h 2241495"/>
              <a:gd name="connsiteX3" fmla="*/ 2518847 w 2861045"/>
              <a:gd name="connsiteY3" fmla="*/ 312675 h 2241495"/>
              <a:gd name="connsiteX4" fmla="*/ 2861045 w 2861045"/>
              <a:gd name="connsiteY4" fmla="*/ 829508 h 2241495"/>
              <a:gd name="connsiteX0" fmla="*/ 0 w 2861045"/>
              <a:gd name="connsiteY0" fmla="*/ 2241495 h 2241495"/>
              <a:gd name="connsiteX1" fmla="*/ 627643 w 2861045"/>
              <a:gd name="connsiteY1" fmla="*/ 483336 h 2241495"/>
              <a:gd name="connsiteX2" fmla="*/ 1586039 w 2861045"/>
              <a:gd name="connsiteY2" fmla="*/ 1 h 2241495"/>
              <a:gd name="connsiteX3" fmla="*/ 2518847 w 2861045"/>
              <a:gd name="connsiteY3" fmla="*/ 312675 h 2241495"/>
              <a:gd name="connsiteX4" fmla="*/ 2861045 w 2861045"/>
              <a:gd name="connsiteY4" fmla="*/ 829508 h 2241495"/>
              <a:gd name="connsiteX0" fmla="*/ 0 w 2861045"/>
              <a:gd name="connsiteY0" fmla="*/ 2241495 h 2241495"/>
              <a:gd name="connsiteX1" fmla="*/ 627643 w 2861045"/>
              <a:gd name="connsiteY1" fmla="*/ 483336 h 2241495"/>
              <a:gd name="connsiteX2" fmla="*/ 1586039 w 2861045"/>
              <a:gd name="connsiteY2" fmla="*/ 1 h 2241495"/>
              <a:gd name="connsiteX3" fmla="*/ 2518847 w 2861045"/>
              <a:gd name="connsiteY3" fmla="*/ 312675 h 2241495"/>
              <a:gd name="connsiteX4" fmla="*/ 2861045 w 2861045"/>
              <a:gd name="connsiteY4" fmla="*/ 829508 h 2241495"/>
              <a:gd name="connsiteX0" fmla="*/ 0 w 2861045"/>
              <a:gd name="connsiteY0" fmla="*/ 2241669 h 2241669"/>
              <a:gd name="connsiteX1" fmla="*/ 691973 w 2861045"/>
              <a:gd name="connsiteY1" fmla="*/ 308901 h 2241669"/>
              <a:gd name="connsiteX2" fmla="*/ 1586039 w 2861045"/>
              <a:gd name="connsiteY2" fmla="*/ 175 h 2241669"/>
              <a:gd name="connsiteX3" fmla="*/ 2518847 w 2861045"/>
              <a:gd name="connsiteY3" fmla="*/ 312849 h 2241669"/>
              <a:gd name="connsiteX4" fmla="*/ 2861045 w 2861045"/>
              <a:gd name="connsiteY4" fmla="*/ 829682 h 2241669"/>
              <a:gd name="connsiteX0" fmla="*/ 0 w 2861045"/>
              <a:gd name="connsiteY0" fmla="*/ 2252557 h 2252557"/>
              <a:gd name="connsiteX1" fmla="*/ 691973 w 2861045"/>
              <a:gd name="connsiteY1" fmla="*/ 319789 h 2252557"/>
              <a:gd name="connsiteX2" fmla="*/ 1586039 w 2861045"/>
              <a:gd name="connsiteY2" fmla="*/ 11063 h 2252557"/>
              <a:gd name="connsiteX3" fmla="*/ 2486682 w 2861045"/>
              <a:gd name="connsiteY3" fmla="*/ 172102 h 2252557"/>
              <a:gd name="connsiteX4" fmla="*/ 2861045 w 2861045"/>
              <a:gd name="connsiteY4" fmla="*/ 840570 h 2252557"/>
              <a:gd name="connsiteX0" fmla="*/ 0 w 2861045"/>
              <a:gd name="connsiteY0" fmla="*/ 2252557 h 2252557"/>
              <a:gd name="connsiteX1" fmla="*/ 691973 w 2861045"/>
              <a:gd name="connsiteY1" fmla="*/ 319789 h 2252557"/>
              <a:gd name="connsiteX2" fmla="*/ 1586039 w 2861045"/>
              <a:gd name="connsiteY2" fmla="*/ 11063 h 2252557"/>
              <a:gd name="connsiteX3" fmla="*/ 2486682 w 2861045"/>
              <a:gd name="connsiteY3" fmla="*/ 172102 h 2252557"/>
              <a:gd name="connsiteX4" fmla="*/ 2861045 w 2861045"/>
              <a:gd name="connsiteY4" fmla="*/ 840570 h 2252557"/>
              <a:gd name="connsiteX0" fmla="*/ 0 w 2861045"/>
              <a:gd name="connsiteY0" fmla="*/ 2252557 h 2252557"/>
              <a:gd name="connsiteX1" fmla="*/ 691973 w 2861045"/>
              <a:gd name="connsiteY1" fmla="*/ 319789 h 2252557"/>
              <a:gd name="connsiteX2" fmla="*/ 1586039 w 2861045"/>
              <a:gd name="connsiteY2" fmla="*/ 11063 h 2252557"/>
              <a:gd name="connsiteX3" fmla="*/ 2486682 w 2861045"/>
              <a:gd name="connsiteY3" fmla="*/ 172102 h 2252557"/>
              <a:gd name="connsiteX4" fmla="*/ 2861045 w 2861045"/>
              <a:gd name="connsiteY4" fmla="*/ 840570 h 2252557"/>
              <a:gd name="connsiteX0" fmla="*/ 0 w 2861045"/>
              <a:gd name="connsiteY0" fmla="*/ 2263086 h 2263086"/>
              <a:gd name="connsiteX1" fmla="*/ 691973 w 2861045"/>
              <a:gd name="connsiteY1" fmla="*/ 330318 h 2263086"/>
              <a:gd name="connsiteX2" fmla="*/ 1586039 w 2861045"/>
              <a:gd name="connsiteY2" fmla="*/ 21592 h 2263086"/>
              <a:gd name="connsiteX3" fmla="*/ 2486682 w 2861045"/>
              <a:gd name="connsiteY3" fmla="*/ 182631 h 2263086"/>
              <a:gd name="connsiteX4" fmla="*/ 2861045 w 2861045"/>
              <a:gd name="connsiteY4" fmla="*/ 851099 h 2263086"/>
              <a:gd name="connsiteX0" fmla="*/ 0 w 2861045"/>
              <a:gd name="connsiteY0" fmla="*/ 2246363 h 2246363"/>
              <a:gd name="connsiteX1" fmla="*/ 691973 w 2861045"/>
              <a:gd name="connsiteY1" fmla="*/ 313595 h 2246363"/>
              <a:gd name="connsiteX2" fmla="*/ 1586039 w 2861045"/>
              <a:gd name="connsiteY2" fmla="*/ 4869 h 2246363"/>
              <a:gd name="connsiteX3" fmla="*/ 2486682 w 2861045"/>
              <a:gd name="connsiteY3" fmla="*/ 165908 h 2246363"/>
              <a:gd name="connsiteX4" fmla="*/ 2861045 w 2861045"/>
              <a:gd name="connsiteY4" fmla="*/ 834376 h 2246363"/>
              <a:gd name="connsiteX0" fmla="*/ 0 w 2861045"/>
              <a:gd name="connsiteY0" fmla="*/ 2244841 h 2244841"/>
              <a:gd name="connsiteX1" fmla="*/ 691973 w 2861045"/>
              <a:gd name="connsiteY1" fmla="*/ 312073 h 2244841"/>
              <a:gd name="connsiteX2" fmla="*/ 1586039 w 2861045"/>
              <a:gd name="connsiteY2" fmla="*/ 3347 h 2244841"/>
              <a:gd name="connsiteX3" fmla="*/ 2486682 w 2861045"/>
              <a:gd name="connsiteY3" fmla="*/ 164386 h 2244841"/>
              <a:gd name="connsiteX4" fmla="*/ 2861045 w 2861045"/>
              <a:gd name="connsiteY4" fmla="*/ 832854 h 2244841"/>
              <a:gd name="connsiteX0" fmla="*/ 0 w 2861045"/>
              <a:gd name="connsiteY0" fmla="*/ 2244841 h 2244841"/>
              <a:gd name="connsiteX1" fmla="*/ 691973 w 2861045"/>
              <a:gd name="connsiteY1" fmla="*/ 312073 h 2244841"/>
              <a:gd name="connsiteX2" fmla="*/ 1586039 w 2861045"/>
              <a:gd name="connsiteY2" fmla="*/ 3347 h 2244841"/>
              <a:gd name="connsiteX3" fmla="*/ 2486682 w 2861045"/>
              <a:gd name="connsiteY3" fmla="*/ 164386 h 2244841"/>
              <a:gd name="connsiteX4" fmla="*/ 2861045 w 2861045"/>
              <a:gd name="connsiteY4" fmla="*/ 832854 h 2244841"/>
              <a:gd name="connsiteX0" fmla="*/ 0 w 2861045"/>
              <a:gd name="connsiteY0" fmla="*/ 2244951 h 2244951"/>
              <a:gd name="connsiteX1" fmla="*/ 691973 w 2861045"/>
              <a:gd name="connsiteY1" fmla="*/ 312183 h 2244951"/>
              <a:gd name="connsiteX2" fmla="*/ 1586039 w 2861045"/>
              <a:gd name="connsiteY2" fmla="*/ 3457 h 2244951"/>
              <a:gd name="connsiteX3" fmla="*/ 2486682 w 2861045"/>
              <a:gd name="connsiteY3" fmla="*/ 164496 h 2244951"/>
              <a:gd name="connsiteX4" fmla="*/ 2861045 w 2861045"/>
              <a:gd name="connsiteY4" fmla="*/ 832964 h 2244951"/>
              <a:gd name="connsiteX0" fmla="*/ 0 w 2861045"/>
              <a:gd name="connsiteY0" fmla="*/ 2244951 h 2244951"/>
              <a:gd name="connsiteX1" fmla="*/ 691973 w 2861045"/>
              <a:gd name="connsiteY1" fmla="*/ 312183 h 2244951"/>
              <a:gd name="connsiteX2" fmla="*/ 1586039 w 2861045"/>
              <a:gd name="connsiteY2" fmla="*/ 3457 h 2244951"/>
              <a:gd name="connsiteX3" fmla="*/ 2486682 w 2861045"/>
              <a:gd name="connsiteY3" fmla="*/ 164496 h 2244951"/>
              <a:gd name="connsiteX4" fmla="*/ 2861045 w 2861045"/>
              <a:gd name="connsiteY4" fmla="*/ 832964 h 2244951"/>
              <a:gd name="connsiteX0" fmla="*/ 0 w 2861045"/>
              <a:gd name="connsiteY0" fmla="*/ 2243128 h 2243128"/>
              <a:gd name="connsiteX1" fmla="*/ 691973 w 2861045"/>
              <a:gd name="connsiteY1" fmla="*/ 310360 h 2243128"/>
              <a:gd name="connsiteX2" fmla="*/ 1586039 w 2861045"/>
              <a:gd name="connsiteY2" fmla="*/ 1634 h 2243128"/>
              <a:gd name="connsiteX3" fmla="*/ 2472897 w 2861045"/>
              <a:gd name="connsiteY3" fmla="*/ 199433 h 2243128"/>
              <a:gd name="connsiteX4" fmla="*/ 2861045 w 2861045"/>
              <a:gd name="connsiteY4" fmla="*/ 831141 h 2243128"/>
              <a:gd name="connsiteX0" fmla="*/ 0 w 2861045"/>
              <a:gd name="connsiteY0" fmla="*/ 2243128 h 2243128"/>
              <a:gd name="connsiteX1" fmla="*/ 691973 w 2861045"/>
              <a:gd name="connsiteY1" fmla="*/ 310360 h 2243128"/>
              <a:gd name="connsiteX2" fmla="*/ 1586039 w 2861045"/>
              <a:gd name="connsiteY2" fmla="*/ 1634 h 2243128"/>
              <a:gd name="connsiteX3" fmla="*/ 2472897 w 2861045"/>
              <a:gd name="connsiteY3" fmla="*/ 199433 h 2243128"/>
              <a:gd name="connsiteX4" fmla="*/ 2861045 w 2861045"/>
              <a:gd name="connsiteY4" fmla="*/ 831141 h 2243128"/>
              <a:gd name="connsiteX0" fmla="*/ 0 w 2861045"/>
              <a:gd name="connsiteY0" fmla="*/ 2244394 h 2244394"/>
              <a:gd name="connsiteX1" fmla="*/ 691973 w 2861045"/>
              <a:gd name="connsiteY1" fmla="*/ 311626 h 2244394"/>
              <a:gd name="connsiteX2" fmla="*/ 1586039 w 2861045"/>
              <a:gd name="connsiteY2" fmla="*/ 2900 h 2244394"/>
              <a:gd name="connsiteX3" fmla="*/ 2454517 w 2861045"/>
              <a:gd name="connsiteY3" fmla="*/ 173129 h 2244394"/>
              <a:gd name="connsiteX4" fmla="*/ 2861045 w 2861045"/>
              <a:gd name="connsiteY4" fmla="*/ 832407 h 2244394"/>
              <a:gd name="connsiteX0" fmla="*/ 0 w 2861045"/>
              <a:gd name="connsiteY0" fmla="*/ 2241652 h 2241652"/>
              <a:gd name="connsiteX1" fmla="*/ 691973 w 2861045"/>
              <a:gd name="connsiteY1" fmla="*/ 308884 h 2241652"/>
              <a:gd name="connsiteX2" fmla="*/ 1586039 w 2861045"/>
              <a:gd name="connsiteY2" fmla="*/ 158 h 2241652"/>
              <a:gd name="connsiteX3" fmla="*/ 2454517 w 2861045"/>
              <a:gd name="connsiteY3" fmla="*/ 170387 h 2241652"/>
              <a:gd name="connsiteX4" fmla="*/ 2861045 w 2861045"/>
              <a:gd name="connsiteY4" fmla="*/ 829665 h 2241652"/>
              <a:gd name="connsiteX0" fmla="*/ 0 w 2861045"/>
              <a:gd name="connsiteY0" fmla="*/ 2243806 h 2243806"/>
              <a:gd name="connsiteX1" fmla="*/ 691973 w 2861045"/>
              <a:gd name="connsiteY1" fmla="*/ 311038 h 2243806"/>
              <a:gd name="connsiteX2" fmla="*/ 1599824 w 2861045"/>
              <a:gd name="connsiteY2" fmla="*/ 2312 h 2243806"/>
              <a:gd name="connsiteX3" fmla="*/ 2454517 w 2861045"/>
              <a:gd name="connsiteY3" fmla="*/ 172541 h 2243806"/>
              <a:gd name="connsiteX4" fmla="*/ 2861045 w 2861045"/>
              <a:gd name="connsiteY4" fmla="*/ 831819 h 2243806"/>
              <a:gd name="connsiteX0" fmla="*/ 0 w 2861045"/>
              <a:gd name="connsiteY0" fmla="*/ 2241885 h 2241885"/>
              <a:gd name="connsiteX1" fmla="*/ 691973 w 2861045"/>
              <a:gd name="connsiteY1" fmla="*/ 309117 h 2241885"/>
              <a:gd name="connsiteX2" fmla="*/ 1599824 w 2861045"/>
              <a:gd name="connsiteY2" fmla="*/ 391 h 2241885"/>
              <a:gd name="connsiteX3" fmla="*/ 2454517 w 2861045"/>
              <a:gd name="connsiteY3" fmla="*/ 170620 h 2241885"/>
              <a:gd name="connsiteX4" fmla="*/ 2861045 w 2861045"/>
              <a:gd name="connsiteY4" fmla="*/ 829898 h 2241885"/>
              <a:gd name="connsiteX0" fmla="*/ 0 w 2861045"/>
              <a:gd name="connsiteY0" fmla="*/ 2241885 h 2241885"/>
              <a:gd name="connsiteX1" fmla="*/ 691973 w 2861045"/>
              <a:gd name="connsiteY1" fmla="*/ 309117 h 2241885"/>
              <a:gd name="connsiteX2" fmla="*/ 1599824 w 2861045"/>
              <a:gd name="connsiteY2" fmla="*/ 391 h 2241885"/>
              <a:gd name="connsiteX3" fmla="*/ 2454517 w 2861045"/>
              <a:gd name="connsiteY3" fmla="*/ 170620 h 2241885"/>
              <a:gd name="connsiteX4" fmla="*/ 2861045 w 2861045"/>
              <a:gd name="connsiteY4" fmla="*/ 829898 h 2241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1045" h="2241885">
                <a:moveTo>
                  <a:pt x="0" y="2241885"/>
                </a:moveTo>
                <a:cubicBezTo>
                  <a:pt x="208425" y="1607261"/>
                  <a:pt x="503451" y="586205"/>
                  <a:pt x="691973" y="309117"/>
                </a:cubicBezTo>
                <a:cubicBezTo>
                  <a:pt x="880495" y="32029"/>
                  <a:pt x="1292283" y="5094"/>
                  <a:pt x="1599824" y="391"/>
                </a:cubicBezTo>
                <a:cubicBezTo>
                  <a:pt x="1907365" y="-4312"/>
                  <a:pt x="2244314" y="32369"/>
                  <a:pt x="2454517" y="170620"/>
                </a:cubicBezTo>
                <a:cubicBezTo>
                  <a:pt x="2664720" y="308871"/>
                  <a:pt x="2796960" y="691109"/>
                  <a:pt x="2861045" y="829898"/>
                </a:cubicBezTo>
              </a:path>
            </a:pathLst>
          </a:custGeom>
          <a:noFill/>
          <a:ln w="107950">
            <a:solidFill>
              <a:srgbClr val="ED7D31">
                <a:alpha val="50196"/>
              </a:srgbClr>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0" name="直線コネクタ 109">
            <a:extLst>
              <a:ext uri="{FF2B5EF4-FFF2-40B4-BE49-F238E27FC236}">
                <a16:creationId xmlns:a16="http://schemas.microsoft.com/office/drawing/2014/main" id="{151B4B59-9A5F-1AD0-8B3C-6C1D446FEE6E}"/>
              </a:ext>
            </a:extLst>
          </p:cNvPr>
          <p:cNvCxnSpPr>
            <a:cxnSpLocks/>
            <a:endCxn id="127" idx="1"/>
          </p:cNvCxnSpPr>
          <p:nvPr/>
        </p:nvCxnSpPr>
        <p:spPr>
          <a:xfrm flipV="1">
            <a:off x="3941886" y="3590757"/>
            <a:ext cx="1223813" cy="184666"/>
          </a:xfrm>
          <a:prstGeom prst="line">
            <a:avLst/>
          </a:prstGeom>
          <a:ln>
            <a:round/>
            <a:headEnd type="oval" w="sm" len="sm"/>
          </a:ln>
        </p:spPr>
        <p:style>
          <a:lnRef idx="1">
            <a:schemeClr val="dk1"/>
          </a:lnRef>
          <a:fillRef idx="0">
            <a:schemeClr val="dk1"/>
          </a:fillRef>
          <a:effectRef idx="0">
            <a:schemeClr val="dk1"/>
          </a:effectRef>
          <a:fontRef idx="minor">
            <a:schemeClr val="tx1"/>
          </a:fontRef>
        </p:style>
      </p:cxnSp>
      <p:cxnSp>
        <p:nvCxnSpPr>
          <p:cNvPr id="134" name="直線コネクタ 133">
            <a:extLst>
              <a:ext uri="{FF2B5EF4-FFF2-40B4-BE49-F238E27FC236}">
                <a16:creationId xmlns:a16="http://schemas.microsoft.com/office/drawing/2014/main" id="{7F424322-4425-BF97-2772-9F68169DF395}"/>
              </a:ext>
            </a:extLst>
          </p:cNvPr>
          <p:cNvCxnSpPr>
            <a:cxnSpLocks/>
            <a:stCxn id="117" idx="3"/>
            <a:endCxn id="127" idx="1"/>
          </p:cNvCxnSpPr>
          <p:nvPr/>
        </p:nvCxnSpPr>
        <p:spPr>
          <a:xfrm flipV="1">
            <a:off x="3474249" y="3590757"/>
            <a:ext cx="1691450" cy="1192074"/>
          </a:xfrm>
          <a:prstGeom prst="line">
            <a:avLst/>
          </a:prstGeom>
          <a:ln>
            <a:round/>
            <a:headEnd type="oval" w="sm" len="sm"/>
          </a:ln>
        </p:spPr>
        <p:style>
          <a:lnRef idx="1">
            <a:schemeClr val="dk1"/>
          </a:lnRef>
          <a:fillRef idx="0">
            <a:schemeClr val="dk1"/>
          </a:fillRef>
          <a:effectRef idx="0">
            <a:schemeClr val="dk1"/>
          </a:effectRef>
          <a:fontRef idx="minor">
            <a:schemeClr val="tx1"/>
          </a:fontRef>
        </p:style>
      </p:cxnSp>
      <p:cxnSp>
        <p:nvCxnSpPr>
          <p:cNvPr id="264" name="直線コネクタ 263">
            <a:extLst>
              <a:ext uri="{FF2B5EF4-FFF2-40B4-BE49-F238E27FC236}">
                <a16:creationId xmlns:a16="http://schemas.microsoft.com/office/drawing/2014/main" id="{E818C1F4-823B-355A-8AA9-3EBC468364FA}"/>
              </a:ext>
            </a:extLst>
          </p:cNvPr>
          <p:cNvCxnSpPr>
            <a:cxnSpLocks/>
            <a:endCxn id="127" idx="1"/>
          </p:cNvCxnSpPr>
          <p:nvPr/>
        </p:nvCxnSpPr>
        <p:spPr>
          <a:xfrm flipV="1">
            <a:off x="3101299" y="3590757"/>
            <a:ext cx="2064400" cy="811448"/>
          </a:xfrm>
          <a:prstGeom prst="line">
            <a:avLst/>
          </a:prstGeom>
          <a:ln>
            <a:round/>
            <a:headEnd type="oval" w="sm" len="sm"/>
          </a:ln>
        </p:spPr>
        <p:style>
          <a:lnRef idx="1">
            <a:schemeClr val="dk1"/>
          </a:lnRef>
          <a:fillRef idx="0">
            <a:schemeClr val="dk1"/>
          </a:fillRef>
          <a:effectRef idx="0">
            <a:schemeClr val="dk1"/>
          </a:effectRef>
          <a:fontRef idx="minor">
            <a:schemeClr val="tx1"/>
          </a:fontRef>
        </p:style>
      </p:cxnSp>
      <p:sp>
        <p:nvSpPr>
          <p:cNvPr id="293" name="テキスト ボックス 292">
            <a:extLst>
              <a:ext uri="{FF2B5EF4-FFF2-40B4-BE49-F238E27FC236}">
                <a16:creationId xmlns:a16="http://schemas.microsoft.com/office/drawing/2014/main" id="{1245A103-EB0A-4796-DB7B-819D0C4AECE0}"/>
              </a:ext>
            </a:extLst>
          </p:cNvPr>
          <p:cNvSpPr txBox="1"/>
          <p:nvPr/>
        </p:nvSpPr>
        <p:spPr>
          <a:xfrm>
            <a:off x="8778022" y="63848"/>
            <a:ext cx="1094430" cy="307777"/>
          </a:xfrm>
          <a:prstGeom prst="rect">
            <a:avLst/>
          </a:prstGeom>
          <a:noFill/>
        </p:spPr>
        <p:txBody>
          <a:bodyPr wrap="square" rtlCol="0">
            <a:spAutoFit/>
          </a:bodyPr>
          <a:lstStyle/>
          <a:p>
            <a:r>
              <a:rPr kumimoji="1" lang="ja-JP" altLang="en-US" sz="1400" dirty="0">
                <a:solidFill>
                  <a:schemeClr val="bg1"/>
                </a:solidFill>
              </a:rPr>
              <a:t>（大阪市）</a:t>
            </a:r>
          </a:p>
        </p:txBody>
      </p:sp>
      <p:sp>
        <p:nvSpPr>
          <p:cNvPr id="294" name="テキスト ボックス 293">
            <a:extLst>
              <a:ext uri="{FF2B5EF4-FFF2-40B4-BE49-F238E27FC236}">
                <a16:creationId xmlns:a16="http://schemas.microsoft.com/office/drawing/2014/main" id="{36581433-CDF7-DD2D-86F2-3DF47004F798}"/>
              </a:ext>
            </a:extLst>
          </p:cNvPr>
          <p:cNvSpPr txBox="1"/>
          <p:nvPr/>
        </p:nvSpPr>
        <p:spPr>
          <a:xfrm>
            <a:off x="79527" y="40977"/>
            <a:ext cx="3543141" cy="276999"/>
          </a:xfrm>
          <a:prstGeom prst="rect">
            <a:avLst/>
          </a:prstGeom>
          <a:noFill/>
          <a:ln>
            <a:solidFill>
              <a:schemeClr val="bg1"/>
            </a:solidFill>
          </a:ln>
        </p:spPr>
        <p:txBody>
          <a:bodyPr wrap="square" lIns="0" tIns="0" rIns="0" bIns="0" rtlCol="0">
            <a:spAutoFit/>
          </a:bodyPr>
          <a:lstStyle/>
          <a:p>
            <a:r>
              <a:rPr kumimoji="1" lang="ja-JP" altLang="en-US" sz="1800" b="1" dirty="0">
                <a:solidFill>
                  <a:schemeClr val="bg1"/>
                </a:solidFill>
              </a:rPr>
              <a:t>（３）淡路駅エリアのまちづくり</a:t>
            </a:r>
            <a:endParaRPr kumimoji="1" lang="en-US" altLang="ja-JP" sz="1800" b="1" dirty="0">
              <a:solidFill>
                <a:schemeClr val="bg1"/>
              </a:solidFill>
            </a:endParaRPr>
          </a:p>
        </p:txBody>
      </p:sp>
    </p:spTree>
    <p:extLst>
      <p:ext uri="{BB962C8B-B14F-4D97-AF65-F5344CB8AC3E}">
        <p14:creationId xmlns:p14="http://schemas.microsoft.com/office/powerpoint/2010/main" val="2129297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テキスト ボックス 56">
            <a:extLst>
              <a:ext uri="{FF2B5EF4-FFF2-40B4-BE49-F238E27FC236}">
                <a16:creationId xmlns:a16="http://schemas.microsoft.com/office/drawing/2014/main" id="{E9C9DC38-3A51-0BB3-7E35-69BE01E275BD}"/>
              </a:ext>
            </a:extLst>
          </p:cNvPr>
          <p:cNvSpPr txBox="1"/>
          <p:nvPr/>
        </p:nvSpPr>
        <p:spPr>
          <a:xfrm>
            <a:off x="0" y="0"/>
            <a:ext cx="9906000" cy="661720"/>
          </a:xfrm>
          <a:prstGeom prst="rect">
            <a:avLst/>
          </a:prstGeom>
          <a:solidFill>
            <a:schemeClr val="accent1">
              <a:lumMod val="60000"/>
              <a:lumOff val="40000"/>
            </a:schemeClr>
          </a:solidFill>
        </p:spPr>
        <p:txBody>
          <a:bodyPr wrap="square" bIns="0" rtlCol="0">
            <a:spAutoFit/>
          </a:bodyPr>
          <a:lstStyle/>
          <a:p>
            <a:endParaRPr kumimoji="1" lang="en-US" altLang="ja-JP" sz="2000" b="1" dirty="0">
              <a:solidFill>
                <a:schemeClr val="bg1"/>
              </a:solidFill>
              <a:latin typeface="游ゴシック" panose="020B0400000000000000" pitchFamily="50" charset="-128"/>
              <a:ea typeface="游ゴシック" panose="020B0400000000000000" pitchFamily="50" charset="-128"/>
            </a:endParaRPr>
          </a:p>
          <a:p>
            <a:pPr algn="ctr"/>
            <a:r>
              <a:rPr kumimoji="1" lang="ja-JP" altLang="en-US" sz="2000" dirty="0">
                <a:solidFill>
                  <a:schemeClr val="bg1"/>
                </a:solidFill>
                <a:latin typeface="游ゴシック" panose="020B0400000000000000" pitchFamily="50" charset="-128"/>
                <a:ea typeface="游ゴシック" panose="020B0400000000000000" pitchFamily="50" charset="-128"/>
              </a:rPr>
              <a:t>②柴島浄水場における機能集約の動き</a:t>
            </a:r>
          </a:p>
        </p:txBody>
      </p:sp>
      <p:sp>
        <p:nvSpPr>
          <p:cNvPr id="121" name="テキスト ボックス 120">
            <a:extLst>
              <a:ext uri="{FF2B5EF4-FFF2-40B4-BE49-F238E27FC236}">
                <a16:creationId xmlns:a16="http://schemas.microsoft.com/office/drawing/2014/main" id="{C5ECAFF3-D88C-2453-E11E-1B33106E5301}"/>
              </a:ext>
            </a:extLst>
          </p:cNvPr>
          <p:cNvSpPr txBox="1"/>
          <p:nvPr/>
        </p:nvSpPr>
        <p:spPr>
          <a:xfrm>
            <a:off x="-51694" y="810726"/>
            <a:ext cx="9957694" cy="1519968"/>
          </a:xfrm>
          <a:prstGeom prst="rect">
            <a:avLst/>
          </a:prstGeom>
          <a:noFill/>
        </p:spPr>
        <p:txBody>
          <a:bodyPr wrap="square">
            <a:spAutoFit/>
          </a:bodyPr>
          <a:lstStyle/>
          <a:p>
            <a:pPr>
              <a:lnSpc>
                <a:spcPct val="114000"/>
              </a:lnSpc>
            </a:pPr>
            <a:r>
              <a:rPr kumimoji="1" lang="en-US" altLang="ja-JP" b="1" dirty="0"/>
              <a:t>【</a:t>
            </a:r>
            <a:r>
              <a:rPr kumimoji="1" lang="ja-JP" altLang="en-US" b="1" dirty="0"/>
              <a:t>機能集約に向けた整備の概要</a:t>
            </a:r>
            <a:r>
              <a:rPr kumimoji="1" lang="en-US" altLang="ja-JP" b="1" dirty="0"/>
              <a:t>】</a:t>
            </a:r>
          </a:p>
          <a:p>
            <a:pPr marL="442913" indent="-179388">
              <a:lnSpc>
                <a:spcPct val="114000"/>
              </a:lnSpc>
            </a:pPr>
            <a:r>
              <a:rPr kumimoji="1" lang="ja-JP" altLang="en-US" dirty="0"/>
              <a:t>○</a:t>
            </a:r>
            <a:r>
              <a:rPr kumimoji="1" lang="ja-JP" altLang="en-US" dirty="0">
                <a:latin typeface="+mn-ea"/>
              </a:rPr>
              <a:t>柴島浄水場の用地を将来のまちづくりに最大限活用する観点から、上系用地の一部にある機能を移設・集約し、</a:t>
            </a:r>
            <a:r>
              <a:rPr kumimoji="1" lang="ja-JP" altLang="en-US" b="1" u="sng" dirty="0">
                <a:latin typeface="+mn-ea"/>
              </a:rPr>
              <a:t>約</a:t>
            </a:r>
            <a:r>
              <a:rPr kumimoji="1" lang="en-US" altLang="ja-JP" b="1" u="sng" dirty="0">
                <a:latin typeface="+mn-ea"/>
              </a:rPr>
              <a:t>12ha</a:t>
            </a:r>
            <a:r>
              <a:rPr kumimoji="1" lang="ja-JP" altLang="en-US" b="1" u="sng" dirty="0">
                <a:latin typeface="+mn-ea"/>
              </a:rPr>
              <a:t>の開発用地を生む。</a:t>
            </a:r>
            <a:endParaRPr kumimoji="1" lang="en-US" altLang="ja-JP" b="1" u="sng" dirty="0">
              <a:latin typeface="+mn-ea"/>
            </a:endParaRPr>
          </a:p>
          <a:p>
            <a:pPr marL="1011238" lvl="1" indent="-285750">
              <a:lnSpc>
                <a:spcPct val="114000"/>
              </a:lnSpc>
              <a:buFont typeface="Wingdings" panose="05000000000000000000" pitchFamily="2" charset="2"/>
              <a:buChar char="Ø"/>
            </a:pPr>
            <a:r>
              <a:rPr kumimoji="1" lang="ja-JP" altLang="en-US" sz="1400" b="1" u="sng" dirty="0">
                <a:latin typeface="+mn-ea"/>
              </a:rPr>
              <a:t>配水池エリア（約</a:t>
            </a:r>
            <a:r>
              <a:rPr kumimoji="1" lang="en-US" altLang="ja-JP" sz="1400" b="1" u="sng" dirty="0">
                <a:latin typeface="+mn-ea"/>
              </a:rPr>
              <a:t>4ha</a:t>
            </a:r>
            <a:r>
              <a:rPr kumimoji="1" lang="ja-JP" altLang="en-US" sz="1400" b="1" u="sng" dirty="0">
                <a:latin typeface="+mn-ea"/>
              </a:rPr>
              <a:t>）</a:t>
            </a:r>
            <a:r>
              <a:rPr kumimoji="1" lang="en-US" altLang="ja-JP" sz="1400" b="1" dirty="0">
                <a:latin typeface="+mn-ea"/>
              </a:rPr>
              <a:t>	</a:t>
            </a:r>
            <a:r>
              <a:rPr kumimoji="1" lang="ja-JP" altLang="en-US" sz="1400" dirty="0">
                <a:latin typeface="+mn-ea"/>
              </a:rPr>
              <a:t>上系東エリアの配水池を増量することで、配水池機能を集約</a:t>
            </a:r>
            <a:endParaRPr kumimoji="1" lang="en-US" altLang="ja-JP" sz="1400" dirty="0">
              <a:latin typeface="+mn-ea"/>
            </a:endParaRPr>
          </a:p>
          <a:p>
            <a:pPr marL="1011238" lvl="1" indent="-285750">
              <a:lnSpc>
                <a:spcPct val="114000"/>
              </a:lnSpc>
              <a:buFont typeface="Wingdings" panose="05000000000000000000" pitchFamily="2" charset="2"/>
              <a:buChar char="Ø"/>
            </a:pPr>
            <a:r>
              <a:rPr kumimoji="1" lang="ja-JP" altLang="en-US" sz="1400" b="1" u="sng" dirty="0">
                <a:latin typeface="+mn-ea"/>
              </a:rPr>
              <a:t>浄水施設エリア（約</a:t>
            </a:r>
            <a:r>
              <a:rPr kumimoji="1" lang="en-US" altLang="ja-JP" sz="1400" b="1" u="sng" dirty="0">
                <a:latin typeface="+mn-ea"/>
              </a:rPr>
              <a:t>8ha</a:t>
            </a:r>
            <a:r>
              <a:rPr kumimoji="1" lang="ja-JP" altLang="en-US" sz="1400" b="1" u="sng" dirty="0">
                <a:latin typeface="+mn-ea"/>
              </a:rPr>
              <a:t>）</a:t>
            </a:r>
            <a:r>
              <a:rPr kumimoji="1" lang="en-US" altLang="ja-JP" sz="1400" b="1" dirty="0">
                <a:latin typeface="+mn-ea"/>
              </a:rPr>
              <a:t>	</a:t>
            </a:r>
            <a:r>
              <a:rPr kumimoji="1" lang="ja-JP" altLang="en-US" sz="1400" dirty="0">
                <a:latin typeface="+mn-ea"/>
              </a:rPr>
              <a:t>下系エリアに浄水処理施設を新設することで、浄水処理機能を集約</a:t>
            </a:r>
            <a:endParaRPr kumimoji="1" lang="en-US" altLang="ja-JP" sz="1400" b="1" u="sng" dirty="0">
              <a:latin typeface="+mn-ea"/>
            </a:endParaRPr>
          </a:p>
        </p:txBody>
      </p:sp>
      <p:pic>
        <p:nvPicPr>
          <p:cNvPr id="28" name="図 27">
            <a:extLst>
              <a:ext uri="{FF2B5EF4-FFF2-40B4-BE49-F238E27FC236}">
                <a16:creationId xmlns:a16="http://schemas.microsoft.com/office/drawing/2014/main" id="{973FCC3C-2A91-FC4C-D0ED-C8E957E38A9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46455" y="3362492"/>
            <a:ext cx="7359435" cy="3326230"/>
          </a:xfrm>
          <a:prstGeom prst="rect">
            <a:avLst/>
          </a:prstGeom>
        </p:spPr>
      </p:pic>
      <p:sp>
        <p:nvSpPr>
          <p:cNvPr id="31" name="フリーフォーム 30"/>
          <p:cNvSpPr/>
          <p:nvPr/>
        </p:nvSpPr>
        <p:spPr>
          <a:xfrm rot="3312215">
            <a:off x="6254741" y="3949270"/>
            <a:ext cx="711380" cy="917927"/>
          </a:xfrm>
          <a:custGeom>
            <a:avLst/>
            <a:gdLst>
              <a:gd name="connsiteX0" fmla="*/ 0 w 3048000"/>
              <a:gd name="connsiteY0" fmla="*/ 1803400 h 1809750"/>
              <a:gd name="connsiteX1" fmla="*/ 1079500 w 3048000"/>
              <a:gd name="connsiteY1" fmla="*/ 38100 h 1809750"/>
              <a:gd name="connsiteX2" fmla="*/ 1397000 w 3048000"/>
              <a:gd name="connsiteY2" fmla="*/ 0 h 1809750"/>
              <a:gd name="connsiteX3" fmla="*/ 1485900 w 3048000"/>
              <a:gd name="connsiteY3" fmla="*/ 495300 h 1809750"/>
              <a:gd name="connsiteX4" fmla="*/ 1498600 w 3048000"/>
              <a:gd name="connsiteY4" fmla="*/ 850900 h 1809750"/>
              <a:gd name="connsiteX5" fmla="*/ 1428750 w 3048000"/>
              <a:gd name="connsiteY5" fmla="*/ 1162050 h 1809750"/>
              <a:gd name="connsiteX6" fmla="*/ 1606550 w 3048000"/>
              <a:gd name="connsiteY6" fmla="*/ 1219200 h 1809750"/>
              <a:gd name="connsiteX7" fmla="*/ 1733550 w 3048000"/>
              <a:gd name="connsiteY7" fmla="*/ 1174750 h 1809750"/>
              <a:gd name="connsiteX8" fmla="*/ 3048000 w 3048000"/>
              <a:gd name="connsiteY8" fmla="*/ 1809750 h 1809750"/>
              <a:gd name="connsiteX9" fmla="*/ 0 w 3048000"/>
              <a:gd name="connsiteY9" fmla="*/ 1803400 h 1809750"/>
              <a:gd name="connsiteX0" fmla="*/ 0 w 3048000"/>
              <a:gd name="connsiteY0" fmla="*/ 1803400 h 1809750"/>
              <a:gd name="connsiteX1" fmla="*/ 1079500 w 3048000"/>
              <a:gd name="connsiteY1" fmla="*/ 38100 h 1809750"/>
              <a:gd name="connsiteX2" fmla="*/ 1397000 w 3048000"/>
              <a:gd name="connsiteY2" fmla="*/ 0 h 1809750"/>
              <a:gd name="connsiteX3" fmla="*/ 1485900 w 3048000"/>
              <a:gd name="connsiteY3" fmla="*/ 495300 h 1809750"/>
              <a:gd name="connsiteX4" fmla="*/ 1498600 w 3048000"/>
              <a:gd name="connsiteY4" fmla="*/ 850900 h 1809750"/>
              <a:gd name="connsiteX5" fmla="*/ 1428750 w 3048000"/>
              <a:gd name="connsiteY5" fmla="*/ 1162050 h 1809750"/>
              <a:gd name="connsiteX6" fmla="*/ 1606550 w 3048000"/>
              <a:gd name="connsiteY6" fmla="*/ 1219200 h 1809750"/>
              <a:gd name="connsiteX7" fmla="*/ 1733550 w 3048000"/>
              <a:gd name="connsiteY7" fmla="*/ 1174750 h 1809750"/>
              <a:gd name="connsiteX8" fmla="*/ 3048000 w 3048000"/>
              <a:gd name="connsiteY8" fmla="*/ 1809750 h 1809750"/>
              <a:gd name="connsiteX9" fmla="*/ 1879600 w 3048000"/>
              <a:gd name="connsiteY9" fmla="*/ 1803400 h 1809750"/>
              <a:gd name="connsiteX10" fmla="*/ 0 w 3048000"/>
              <a:gd name="connsiteY10" fmla="*/ 1803400 h 1809750"/>
              <a:gd name="connsiteX0" fmla="*/ 0 w 3048000"/>
              <a:gd name="connsiteY0" fmla="*/ 1803400 h 2844800"/>
              <a:gd name="connsiteX1" fmla="*/ 1079500 w 3048000"/>
              <a:gd name="connsiteY1" fmla="*/ 38100 h 2844800"/>
              <a:gd name="connsiteX2" fmla="*/ 1397000 w 3048000"/>
              <a:gd name="connsiteY2" fmla="*/ 0 h 2844800"/>
              <a:gd name="connsiteX3" fmla="*/ 1485900 w 3048000"/>
              <a:gd name="connsiteY3" fmla="*/ 495300 h 2844800"/>
              <a:gd name="connsiteX4" fmla="*/ 1498600 w 3048000"/>
              <a:gd name="connsiteY4" fmla="*/ 850900 h 2844800"/>
              <a:gd name="connsiteX5" fmla="*/ 1428750 w 3048000"/>
              <a:gd name="connsiteY5" fmla="*/ 1162050 h 2844800"/>
              <a:gd name="connsiteX6" fmla="*/ 1606550 w 3048000"/>
              <a:gd name="connsiteY6" fmla="*/ 1219200 h 2844800"/>
              <a:gd name="connsiteX7" fmla="*/ 1733550 w 3048000"/>
              <a:gd name="connsiteY7" fmla="*/ 1174750 h 2844800"/>
              <a:gd name="connsiteX8" fmla="*/ 3048000 w 3048000"/>
              <a:gd name="connsiteY8" fmla="*/ 1809750 h 2844800"/>
              <a:gd name="connsiteX9" fmla="*/ 1631950 w 3048000"/>
              <a:gd name="connsiteY9" fmla="*/ 2844800 h 2844800"/>
              <a:gd name="connsiteX10" fmla="*/ 0 w 3048000"/>
              <a:gd name="connsiteY10" fmla="*/ 1803400 h 2844800"/>
              <a:gd name="connsiteX0" fmla="*/ 0 w 3048000"/>
              <a:gd name="connsiteY0" fmla="*/ 1803400 h 2844800"/>
              <a:gd name="connsiteX1" fmla="*/ 1079500 w 3048000"/>
              <a:gd name="connsiteY1" fmla="*/ 38100 h 2844800"/>
              <a:gd name="connsiteX2" fmla="*/ 1397000 w 3048000"/>
              <a:gd name="connsiteY2" fmla="*/ 0 h 2844800"/>
              <a:gd name="connsiteX3" fmla="*/ 1485900 w 3048000"/>
              <a:gd name="connsiteY3" fmla="*/ 495300 h 2844800"/>
              <a:gd name="connsiteX4" fmla="*/ 1498600 w 3048000"/>
              <a:gd name="connsiteY4" fmla="*/ 850900 h 2844800"/>
              <a:gd name="connsiteX5" fmla="*/ 1428750 w 3048000"/>
              <a:gd name="connsiteY5" fmla="*/ 1162050 h 2844800"/>
              <a:gd name="connsiteX6" fmla="*/ 1606550 w 3048000"/>
              <a:gd name="connsiteY6" fmla="*/ 1219200 h 2844800"/>
              <a:gd name="connsiteX7" fmla="*/ 1733550 w 3048000"/>
              <a:gd name="connsiteY7" fmla="*/ 1174750 h 2844800"/>
              <a:gd name="connsiteX8" fmla="*/ 3048000 w 3048000"/>
              <a:gd name="connsiteY8" fmla="*/ 1809750 h 2844800"/>
              <a:gd name="connsiteX9" fmla="*/ 1631950 w 3048000"/>
              <a:gd name="connsiteY9" fmla="*/ 2844800 h 2844800"/>
              <a:gd name="connsiteX10" fmla="*/ 1371600 w 3048000"/>
              <a:gd name="connsiteY10" fmla="*/ 2774950 h 2844800"/>
              <a:gd name="connsiteX11" fmla="*/ 0 w 3048000"/>
              <a:gd name="connsiteY11" fmla="*/ 1803400 h 2844800"/>
              <a:gd name="connsiteX0" fmla="*/ 0 w 3048000"/>
              <a:gd name="connsiteY0" fmla="*/ 1803400 h 2844800"/>
              <a:gd name="connsiteX1" fmla="*/ 1079500 w 3048000"/>
              <a:gd name="connsiteY1" fmla="*/ 38100 h 2844800"/>
              <a:gd name="connsiteX2" fmla="*/ 1397000 w 3048000"/>
              <a:gd name="connsiteY2" fmla="*/ 0 h 2844800"/>
              <a:gd name="connsiteX3" fmla="*/ 1485900 w 3048000"/>
              <a:gd name="connsiteY3" fmla="*/ 495300 h 2844800"/>
              <a:gd name="connsiteX4" fmla="*/ 1498600 w 3048000"/>
              <a:gd name="connsiteY4" fmla="*/ 850900 h 2844800"/>
              <a:gd name="connsiteX5" fmla="*/ 1428750 w 3048000"/>
              <a:gd name="connsiteY5" fmla="*/ 1162050 h 2844800"/>
              <a:gd name="connsiteX6" fmla="*/ 1606550 w 3048000"/>
              <a:gd name="connsiteY6" fmla="*/ 1219200 h 2844800"/>
              <a:gd name="connsiteX7" fmla="*/ 1733550 w 3048000"/>
              <a:gd name="connsiteY7" fmla="*/ 1174750 h 2844800"/>
              <a:gd name="connsiteX8" fmla="*/ 3048000 w 3048000"/>
              <a:gd name="connsiteY8" fmla="*/ 1809750 h 2844800"/>
              <a:gd name="connsiteX9" fmla="*/ 1631950 w 3048000"/>
              <a:gd name="connsiteY9" fmla="*/ 2844800 h 2844800"/>
              <a:gd name="connsiteX10" fmla="*/ 1371600 w 3048000"/>
              <a:gd name="connsiteY10" fmla="*/ 2774950 h 2844800"/>
              <a:gd name="connsiteX11" fmla="*/ 0 w 3048000"/>
              <a:gd name="connsiteY11" fmla="*/ 1803400 h 2844800"/>
              <a:gd name="connsiteX0" fmla="*/ 0 w 3048000"/>
              <a:gd name="connsiteY0" fmla="*/ 1803400 h 2844800"/>
              <a:gd name="connsiteX1" fmla="*/ 1079500 w 3048000"/>
              <a:gd name="connsiteY1" fmla="*/ 38100 h 2844800"/>
              <a:gd name="connsiteX2" fmla="*/ 1397000 w 3048000"/>
              <a:gd name="connsiteY2" fmla="*/ 0 h 2844800"/>
              <a:gd name="connsiteX3" fmla="*/ 1485900 w 3048000"/>
              <a:gd name="connsiteY3" fmla="*/ 495300 h 2844800"/>
              <a:gd name="connsiteX4" fmla="*/ 1498600 w 3048000"/>
              <a:gd name="connsiteY4" fmla="*/ 850900 h 2844800"/>
              <a:gd name="connsiteX5" fmla="*/ 1428750 w 3048000"/>
              <a:gd name="connsiteY5" fmla="*/ 1162050 h 2844800"/>
              <a:gd name="connsiteX6" fmla="*/ 1606550 w 3048000"/>
              <a:gd name="connsiteY6" fmla="*/ 1219200 h 2844800"/>
              <a:gd name="connsiteX7" fmla="*/ 1733550 w 3048000"/>
              <a:gd name="connsiteY7" fmla="*/ 1174750 h 2844800"/>
              <a:gd name="connsiteX8" fmla="*/ 3048000 w 3048000"/>
              <a:gd name="connsiteY8" fmla="*/ 1809750 h 2844800"/>
              <a:gd name="connsiteX9" fmla="*/ 1631950 w 3048000"/>
              <a:gd name="connsiteY9" fmla="*/ 2844800 h 2844800"/>
              <a:gd name="connsiteX10" fmla="*/ 1371600 w 3048000"/>
              <a:gd name="connsiteY10" fmla="*/ 2774950 h 2844800"/>
              <a:gd name="connsiteX11" fmla="*/ 0 w 3048000"/>
              <a:gd name="connsiteY11" fmla="*/ 1803400 h 2844800"/>
              <a:gd name="connsiteX0" fmla="*/ 0 w 3048000"/>
              <a:gd name="connsiteY0" fmla="*/ 1803400 h 2844800"/>
              <a:gd name="connsiteX1" fmla="*/ 1079500 w 3048000"/>
              <a:gd name="connsiteY1" fmla="*/ 38100 h 2844800"/>
              <a:gd name="connsiteX2" fmla="*/ 1397000 w 3048000"/>
              <a:gd name="connsiteY2" fmla="*/ 0 h 2844800"/>
              <a:gd name="connsiteX3" fmla="*/ 1485900 w 3048000"/>
              <a:gd name="connsiteY3" fmla="*/ 495300 h 2844800"/>
              <a:gd name="connsiteX4" fmla="*/ 1498600 w 3048000"/>
              <a:gd name="connsiteY4" fmla="*/ 850900 h 2844800"/>
              <a:gd name="connsiteX5" fmla="*/ 1428750 w 3048000"/>
              <a:gd name="connsiteY5" fmla="*/ 1162050 h 2844800"/>
              <a:gd name="connsiteX6" fmla="*/ 1606550 w 3048000"/>
              <a:gd name="connsiteY6" fmla="*/ 1219200 h 2844800"/>
              <a:gd name="connsiteX7" fmla="*/ 1733550 w 3048000"/>
              <a:gd name="connsiteY7" fmla="*/ 1174750 h 2844800"/>
              <a:gd name="connsiteX8" fmla="*/ 3048000 w 3048000"/>
              <a:gd name="connsiteY8" fmla="*/ 1809750 h 2844800"/>
              <a:gd name="connsiteX9" fmla="*/ 1631950 w 3048000"/>
              <a:gd name="connsiteY9" fmla="*/ 2844800 h 2844800"/>
              <a:gd name="connsiteX10" fmla="*/ 1371600 w 3048000"/>
              <a:gd name="connsiteY10" fmla="*/ 2774950 h 2844800"/>
              <a:gd name="connsiteX11" fmla="*/ 1390650 w 3048000"/>
              <a:gd name="connsiteY11" fmla="*/ 2584450 h 2844800"/>
              <a:gd name="connsiteX12" fmla="*/ 0 w 3048000"/>
              <a:gd name="connsiteY12" fmla="*/ 1803400 h 2844800"/>
              <a:gd name="connsiteX0" fmla="*/ 0 w 3048000"/>
              <a:gd name="connsiteY0" fmla="*/ 1803400 h 2844800"/>
              <a:gd name="connsiteX1" fmla="*/ 1079500 w 3048000"/>
              <a:gd name="connsiteY1" fmla="*/ 38100 h 2844800"/>
              <a:gd name="connsiteX2" fmla="*/ 1397000 w 3048000"/>
              <a:gd name="connsiteY2" fmla="*/ 0 h 2844800"/>
              <a:gd name="connsiteX3" fmla="*/ 1485900 w 3048000"/>
              <a:gd name="connsiteY3" fmla="*/ 495300 h 2844800"/>
              <a:gd name="connsiteX4" fmla="*/ 1498600 w 3048000"/>
              <a:gd name="connsiteY4" fmla="*/ 850900 h 2844800"/>
              <a:gd name="connsiteX5" fmla="*/ 1428750 w 3048000"/>
              <a:gd name="connsiteY5" fmla="*/ 1162050 h 2844800"/>
              <a:gd name="connsiteX6" fmla="*/ 1606550 w 3048000"/>
              <a:gd name="connsiteY6" fmla="*/ 1219200 h 2844800"/>
              <a:gd name="connsiteX7" fmla="*/ 1733550 w 3048000"/>
              <a:gd name="connsiteY7" fmla="*/ 1174750 h 2844800"/>
              <a:gd name="connsiteX8" fmla="*/ 3048000 w 3048000"/>
              <a:gd name="connsiteY8" fmla="*/ 1809750 h 2844800"/>
              <a:gd name="connsiteX9" fmla="*/ 1631950 w 3048000"/>
              <a:gd name="connsiteY9" fmla="*/ 2844800 h 2844800"/>
              <a:gd name="connsiteX10" fmla="*/ 1371600 w 3048000"/>
              <a:gd name="connsiteY10" fmla="*/ 2774950 h 2844800"/>
              <a:gd name="connsiteX11" fmla="*/ 1390650 w 3048000"/>
              <a:gd name="connsiteY11" fmla="*/ 2584450 h 2844800"/>
              <a:gd name="connsiteX12" fmla="*/ 0 w 3048000"/>
              <a:gd name="connsiteY12" fmla="*/ 1803400 h 2844800"/>
              <a:gd name="connsiteX0" fmla="*/ 0 w 3048000"/>
              <a:gd name="connsiteY0" fmla="*/ 1803400 h 2844800"/>
              <a:gd name="connsiteX1" fmla="*/ 1079500 w 3048000"/>
              <a:gd name="connsiteY1" fmla="*/ 38100 h 2844800"/>
              <a:gd name="connsiteX2" fmla="*/ 1397000 w 3048000"/>
              <a:gd name="connsiteY2" fmla="*/ 0 h 2844800"/>
              <a:gd name="connsiteX3" fmla="*/ 1485900 w 3048000"/>
              <a:gd name="connsiteY3" fmla="*/ 495300 h 2844800"/>
              <a:gd name="connsiteX4" fmla="*/ 1498600 w 3048000"/>
              <a:gd name="connsiteY4" fmla="*/ 850900 h 2844800"/>
              <a:gd name="connsiteX5" fmla="*/ 1428750 w 3048000"/>
              <a:gd name="connsiteY5" fmla="*/ 1162050 h 2844800"/>
              <a:gd name="connsiteX6" fmla="*/ 1606550 w 3048000"/>
              <a:gd name="connsiteY6" fmla="*/ 1219200 h 2844800"/>
              <a:gd name="connsiteX7" fmla="*/ 1733550 w 3048000"/>
              <a:gd name="connsiteY7" fmla="*/ 1174750 h 2844800"/>
              <a:gd name="connsiteX8" fmla="*/ 3048000 w 3048000"/>
              <a:gd name="connsiteY8" fmla="*/ 1809750 h 2844800"/>
              <a:gd name="connsiteX9" fmla="*/ 1631950 w 3048000"/>
              <a:gd name="connsiteY9" fmla="*/ 2844800 h 2844800"/>
              <a:gd name="connsiteX10" fmla="*/ 1371600 w 3048000"/>
              <a:gd name="connsiteY10" fmla="*/ 2774950 h 2844800"/>
              <a:gd name="connsiteX11" fmla="*/ 1390650 w 3048000"/>
              <a:gd name="connsiteY11" fmla="*/ 2584450 h 2844800"/>
              <a:gd name="connsiteX12" fmla="*/ 0 w 3048000"/>
              <a:gd name="connsiteY12" fmla="*/ 1803400 h 2844800"/>
              <a:gd name="connsiteX0" fmla="*/ 0 w 3048000"/>
              <a:gd name="connsiteY0" fmla="*/ 1803400 h 2844800"/>
              <a:gd name="connsiteX1" fmla="*/ 1079500 w 3048000"/>
              <a:gd name="connsiteY1" fmla="*/ 38100 h 2844800"/>
              <a:gd name="connsiteX2" fmla="*/ 1397000 w 3048000"/>
              <a:gd name="connsiteY2" fmla="*/ 0 h 2844800"/>
              <a:gd name="connsiteX3" fmla="*/ 1485900 w 3048000"/>
              <a:gd name="connsiteY3" fmla="*/ 495300 h 2844800"/>
              <a:gd name="connsiteX4" fmla="*/ 1498600 w 3048000"/>
              <a:gd name="connsiteY4" fmla="*/ 850900 h 2844800"/>
              <a:gd name="connsiteX5" fmla="*/ 1428750 w 3048000"/>
              <a:gd name="connsiteY5" fmla="*/ 1162050 h 2844800"/>
              <a:gd name="connsiteX6" fmla="*/ 1606550 w 3048000"/>
              <a:gd name="connsiteY6" fmla="*/ 1219200 h 2844800"/>
              <a:gd name="connsiteX7" fmla="*/ 1733550 w 3048000"/>
              <a:gd name="connsiteY7" fmla="*/ 1174750 h 2844800"/>
              <a:gd name="connsiteX8" fmla="*/ 3048000 w 3048000"/>
              <a:gd name="connsiteY8" fmla="*/ 1809750 h 2844800"/>
              <a:gd name="connsiteX9" fmla="*/ 1631950 w 3048000"/>
              <a:gd name="connsiteY9" fmla="*/ 2844800 h 2844800"/>
              <a:gd name="connsiteX10" fmla="*/ 1365250 w 3048000"/>
              <a:gd name="connsiteY10" fmla="*/ 2755900 h 2844800"/>
              <a:gd name="connsiteX11" fmla="*/ 1390650 w 3048000"/>
              <a:gd name="connsiteY11" fmla="*/ 2584450 h 2844800"/>
              <a:gd name="connsiteX12" fmla="*/ 0 w 3048000"/>
              <a:gd name="connsiteY12" fmla="*/ 1803400 h 2844800"/>
              <a:gd name="connsiteX0" fmla="*/ 0 w 3048000"/>
              <a:gd name="connsiteY0" fmla="*/ 1803400 h 2844800"/>
              <a:gd name="connsiteX1" fmla="*/ 1079500 w 3048000"/>
              <a:gd name="connsiteY1" fmla="*/ 38100 h 2844800"/>
              <a:gd name="connsiteX2" fmla="*/ 1397000 w 3048000"/>
              <a:gd name="connsiteY2" fmla="*/ 0 h 2844800"/>
              <a:gd name="connsiteX3" fmla="*/ 1485900 w 3048000"/>
              <a:gd name="connsiteY3" fmla="*/ 495300 h 2844800"/>
              <a:gd name="connsiteX4" fmla="*/ 1498600 w 3048000"/>
              <a:gd name="connsiteY4" fmla="*/ 850900 h 2844800"/>
              <a:gd name="connsiteX5" fmla="*/ 1428750 w 3048000"/>
              <a:gd name="connsiteY5" fmla="*/ 1162050 h 2844800"/>
              <a:gd name="connsiteX6" fmla="*/ 1606550 w 3048000"/>
              <a:gd name="connsiteY6" fmla="*/ 1219200 h 2844800"/>
              <a:gd name="connsiteX7" fmla="*/ 1733550 w 3048000"/>
              <a:gd name="connsiteY7" fmla="*/ 1174750 h 2844800"/>
              <a:gd name="connsiteX8" fmla="*/ 3048000 w 3048000"/>
              <a:gd name="connsiteY8" fmla="*/ 1809750 h 2844800"/>
              <a:gd name="connsiteX9" fmla="*/ 1631950 w 3048000"/>
              <a:gd name="connsiteY9" fmla="*/ 2844800 h 2844800"/>
              <a:gd name="connsiteX10" fmla="*/ 1365250 w 3048000"/>
              <a:gd name="connsiteY10" fmla="*/ 2755900 h 2844800"/>
              <a:gd name="connsiteX11" fmla="*/ 1390650 w 3048000"/>
              <a:gd name="connsiteY11" fmla="*/ 2584450 h 2844800"/>
              <a:gd name="connsiteX12" fmla="*/ 838200 w 3048000"/>
              <a:gd name="connsiteY12" fmla="*/ 2254250 h 2844800"/>
              <a:gd name="connsiteX13" fmla="*/ 0 w 3048000"/>
              <a:gd name="connsiteY13" fmla="*/ 1803400 h 2844800"/>
              <a:gd name="connsiteX0" fmla="*/ 0 w 3048000"/>
              <a:gd name="connsiteY0" fmla="*/ 1803400 h 2844800"/>
              <a:gd name="connsiteX1" fmla="*/ 1079500 w 3048000"/>
              <a:gd name="connsiteY1" fmla="*/ 38100 h 2844800"/>
              <a:gd name="connsiteX2" fmla="*/ 1397000 w 3048000"/>
              <a:gd name="connsiteY2" fmla="*/ 0 h 2844800"/>
              <a:gd name="connsiteX3" fmla="*/ 1485900 w 3048000"/>
              <a:gd name="connsiteY3" fmla="*/ 495300 h 2844800"/>
              <a:gd name="connsiteX4" fmla="*/ 1498600 w 3048000"/>
              <a:gd name="connsiteY4" fmla="*/ 850900 h 2844800"/>
              <a:gd name="connsiteX5" fmla="*/ 1428750 w 3048000"/>
              <a:gd name="connsiteY5" fmla="*/ 1162050 h 2844800"/>
              <a:gd name="connsiteX6" fmla="*/ 1606550 w 3048000"/>
              <a:gd name="connsiteY6" fmla="*/ 1219200 h 2844800"/>
              <a:gd name="connsiteX7" fmla="*/ 1733550 w 3048000"/>
              <a:gd name="connsiteY7" fmla="*/ 1174750 h 2844800"/>
              <a:gd name="connsiteX8" fmla="*/ 3048000 w 3048000"/>
              <a:gd name="connsiteY8" fmla="*/ 1809750 h 2844800"/>
              <a:gd name="connsiteX9" fmla="*/ 1631950 w 3048000"/>
              <a:gd name="connsiteY9" fmla="*/ 2844800 h 2844800"/>
              <a:gd name="connsiteX10" fmla="*/ 1365250 w 3048000"/>
              <a:gd name="connsiteY10" fmla="*/ 2755900 h 2844800"/>
              <a:gd name="connsiteX11" fmla="*/ 1390650 w 3048000"/>
              <a:gd name="connsiteY11" fmla="*/ 2584450 h 2844800"/>
              <a:gd name="connsiteX12" fmla="*/ 838200 w 3048000"/>
              <a:gd name="connsiteY12" fmla="*/ 2254250 h 2844800"/>
              <a:gd name="connsiteX13" fmla="*/ 482600 w 3048000"/>
              <a:gd name="connsiteY13" fmla="*/ 2057400 h 2844800"/>
              <a:gd name="connsiteX14" fmla="*/ 0 w 3048000"/>
              <a:gd name="connsiteY14" fmla="*/ 1803400 h 2844800"/>
              <a:gd name="connsiteX0" fmla="*/ 107950 w 3155950"/>
              <a:gd name="connsiteY0" fmla="*/ 1803400 h 2844800"/>
              <a:gd name="connsiteX1" fmla="*/ 1187450 w 3155950"/>
              <a:gd name="connsiteY1" fmla="*/ 38100 h 2844800"/>
              <a:gd name="connsiteX2" fmla="*/ 1504950 w 3155950"/>
              <a:gd name="connsiteY2" fmla="*/ 0 h 2844800"/>
              <a:gd name="connsiteX3" fmla="*/ 1593850 w 3155950"/>
              <a:gd name="connsiteY3" fmla="*/ 495300 h 2844800"/>
              <a:gd name="connsiteX4" fmla="*/ 1606550 w 3155950"/>
              <a:gd name="connsiteY4" fmla="*/ 850900 h 2844800"/>
              <a:gd name="connsiteX5" fmla="*/ 1536700 w 3155950"/>
              <a:gd name="connsiteY5" fmla="*/ 1162050 h 2844800"/>
              <a:gd name="connsiteX6" fmla="*/ 1714500 w 3155950"/>
              <a:gd name="connsiteY6" fmla="*/ 1219200 h 2844800"/>
              <a:gd name="connsiteX7" fmla="*/ 1841500 w 3155950"/>
              <a:gd name="connsiteY7" fmla="*/ 1174750 h 2844800"/>
              <a:gd name="connsiteX8" fmla="*/ 3155950 w 3155950"/>
              <a:gd name="connsiteY8" fmla="*/ 1809750 h 2844800"/>
              <a:gd name="connsiteX9" fmla="*/ 1739900 w 3155950"/>
              <a:gd name="connsiteY9" fmla="*/ 2844800 h 2844800"/>
              <a:gd name="connsiteX10" fmla="*/ 1473200 w 3155950"/>
              <a:gd name="connsiteY10" fmla="*/ 2755900 h 2844800"/>
              <a:gd name="connsiteX11" fmla="*/ 1498600 w 3155950"/>
              <a:gd name="connsiteY11" fmla="*/ 2584450 h 2844800"/>
              <a:gd name="connsiteX12" fmla="*/ 946150 w 3155950"/>
              <a:gd name="connsiteY12" fmla="*/ 2254250 h 2844800"/>
              <a:gd name="connsiteX13" fmla="*/ 590550 w 3155950"/>
              <a:gd name="connsiteY13" fmla="*/ 2057400 h 2844800"/>
              <a:gd name="connsiteX14" fmla="*/ 0 w 3155950"/>
              <a:gd name="connsiteY14" fmla="*/ 2787650 h 2844800"/>
              <a:gd name="connsiteX15" fmla="*/ 107950 w 3155950"/>
              <a:gd name="connsiteY15" fmla="*/ 1803400 h 2844800"/>
              <a:gd name="connsiteX0" fmla="*/ 0 w 3549650"/>
              <a:gd name="connsiteY0" fmla="*/ 2514600 h 2844800"/>
              <a:gd name="connsiteX1" fmla="*/ 1581150 w 3549650"/>
              <a:gd name="connsiteY1" fmla="*/ 38100 h 2844800"/>
              <a:gd name="connsiteX2" fmla="*/ 1898650 w 3549650"/>
              <a:gd name="connsiteY2" fmla="*/ 0 h 2844800"/>
              <a:gd name="connsiteX3" fmla="*/ 1987550 w 3549650"/>
              <a:gd name="connsiteY3" fmla="*/ 495300 h 2844800"/>
              <a:gd name="connsiteX4" fmla="*/ 2000250 w 3549650"/>
              <a:gd name="connsiteY4" fmla="*/ 850900 h 2844800"/>
              <a:gd name="connsiteX5" fmla="*/ 1930400 w 3549650"/>
              <a:gd name="connsiteY5" fmla="*/ 1162050 h 2844800"/>
              <a:gd name="connsiteX6" fmla="*/ 2108200 w 3549650"/>
              <a:gd name="connsiteY6" fmla="*/ 1219200 h 2844800"/>
              <a:gd name="connsiteX7" fmla="*/ 2235200 w 3549650"/>
              <a:gd name="connsiteY7" fmla="*/ 1174750 h 2844800"/>
              <a:gd name="connsiteX8" fmla="*/ 3549650 w 3549650"/>
              <a:gd name="connsiteY8" fmla="*/ 1809750 h 2844800"/>
              <a:gd name="connsiteX9" fmla="*/ 2133600 w 3549650"/>
              <a:gd name="connsiteY9" fmla="*/ 2844800 h 2844800"/>
              <a:gd name="connsiteX10" fmla="*/ 1866900 w 3549650"/>
              <a:gd name="connsiteY10" fmla="*/ 2755900 h 2844800"/>
              <a:gd name="connsiteX11" fmla="*/ 1892300 w 3549650"/>
              <a:gd name="connsiteY11" fmla="*/ 2584450 h 2844800"/>
              <a:gd name="connsiteX12" fmla="*/ 1339850 w 3549650"/>
              <a:gd name="connsiteY12" fmla="*/ 2254250 h 2844800"/>
              <a:gd name="connsiteX13" fmla="*/ 984250 w 3549650"/>
              <a:gd name="connsiteY13" fmla="*/ 2057400 h 2844800"/>
              <a:gd name="connsiteX14" fmla="*/ 393700 w 3549650"/>
              <a:gd name="connsiteY14" fmla="*/ 2787650 h 2844800"/>
              <a:gd name="connsiteX15" fmla="*/ 0 w 3549650"/>
              <a:gd name="connsiteY15" fmla="*/ 2514600 h 2844800"/>
              <a:gd name="connsiteX0" fmla="*/ 0 w 3549650"/>
              <a:gd name="connsiteY0" fmla="*/ 2514600 h 2844800"/>
              <a:gd name="connsiteX1" fmla="*/ 1581150 w 3549650"/>
              <a:gd name="connsiteY1" fmla="*/ 38100 h 2844800"/>
              <a:gd name="connsiteX2" fmla="*/ 1898650 w 3549650"/>
              <a:gd name="connsiteY2" fmla="*/ 0 h 2844800"/>
              <a:gd name="connsiteX3" fmla="*/ 1987550 w 3549650"/>
              <a:gd name="connsiteY3" fmla="*/ 495300 h 2844800"/>
              <a:gd name="connsiteX4" fmla="*/ 2000250 w 3549650"/>
              <a:gd name="connsiteY4" fmla="*/ 850900 h 2844800"/>
              <a:gd name="connsiteX5" fmla="*/ 1930400 w 3549650"/>
              <a:gd name="connsiteY5" fmla="*/ 1162050 h 2844800"/>
              <a:gd name="connsiteX6" fmla="*/ 2108200 w 3549650"/>
              <a:gd name="connsiteY6" fmla="*/ 1219200 h 2844800"/>
              <a:gd name="connsiteX7" fmla="*/ 2235200 w 3549650"/>
              <a:gd name="connsiteY7" fmla="*/ 1174750 h 2844800"/>
              <a:gd name="connsiteX8" fmla="*/ 3549650 w 3549650"/>
              <a:gd name="connsiteY8" fmla="*/ 1809750 h 2844800"/>
              <a:gd name="connsiteX9" fmla="*/ 2133600 w 3549650"/>
              <a:gd name="connsiteY9" fmla="*/ 2844800 h 2844800"/>
              <a:gd name="connsiteX10" fmla="*/ 1866900 w 3549650"/>
              <a:gd name="connsiteY10" fmla="*/ 2755900 h 2844800"/>
              <a:gd name="connsiteX11" fmla="*/ 1892300 w 3549650"/>
              <a:gd name="connsiteY11" fmla="*/ 2584450 h 2844800"/>
              <a:gd name="connsiteX12" fmla="*/ 1339850 w 3549650"/>
              <a:gd name="connsiteY12" fmla="*/ 2254250 h 2844800"/>
              <a:gd name="connsiteX13" fmla="*/ 984250 w 3549650"/>
              <a:gd name="connsiteY13" fmla="*/ 2057400 h 2844800"/>
              <a:gd name="connsiteX14" fmla="*/ 393700 w 3549650"/>
              <a:gd name="connsiteY14" fmla="*/ 2787650 h 2844800"/>
              <a:gd name="connsiteX15" fmla="*/ 0 w 3549650"/>
              <a:gd name="connsiteY15" fmla="*/ 2514600 h 2844800"/>
              <a:gd name="connsiteX0" fmla="*/ 0 w 3549650"/>
              <a:gd name="connsiteY0" fmla="*/ 2514600 h 2844800"/>
              <a:gd name="connsiteX1" fmla="*/ 1581150 w 3549650"/>
              <a:gd name="connsiteY1" fmla="*/ 38100 h 2844800"/>
              <a:gd name="connsiteX2" fmla="*/ 1898650 w 3549650"/>
              <a:gd name="connsiteY2" fmla="*/ 0 h 2844800"/>
              <a:gd name="connsiteX3" fmla="*/ 1987550 w 3549650"/>
              <a:gd name="connsiteY3" fmla="*/ 495300 h 2844800"/>
              <a:gd name="connsiteX4" fmla="*/ 2000250 w 3549650"/>
              <a:gd name="connsiteY4" fmla="*/ 850900 h 2844800"/>
              <a:gd name="connsiteX5" fmla="*/ 1930400 w 3549650"/>
              <a:gd name="connsiteY5" fmla="*/ 1162050 h 2844800"/>
              <a:gd name="connsiteX6" fmla="*/ 2108200 w 3549650"/>
              <a:gd name="connsiteY6" fmla="*/ 1219200 h 2844800"/>
              <a:gd name="connsiteX7" fmla="*/ 2235200 w 3549650"/>
              <a:gd name="connsiteY7" fmla="*/ 1174750 h 2844800"/>
              <a:gd name="connsiteX8" fmla="*/ 3549650 w 3549650"/>
              <a:gd name="connsiteY8" fmla="*/ 1809750 h 2844800"/>
              <a:gd name="connsiteX9" fmla="*/ 2133600 w 3549650"/>
              <a:gd name="connsiteY9" fmla="*/ 2844800 h 2844800"/>
              <a:gd name="connsiteX10" fmla="*/ 1866900 w 3549650"/>
              <a:gd name="connsiteY10" fmla="*/ 2755900 h 2844800"/>
              <a:gd name="connsiteX11" fmla="*/ 1892300 w 3549650"/>
              <a:gd name="connsiteY11" fmla="*/ 2584450 h 2844800"/>
              <a:gd name="connsiteX12" fmla="*/ 1339850 w 3549650"/>
              <a:gd name="connsiteY12" fmla="*/ 2254250 h 2844800"/>
              <a:gd name="connsiteX13" fmla="*/ 984250 w 3549650"/>
              <a:gd name="connsiteY13" fmla="*/ 2057400 h 2844800"/>
              <a:gd name="connsiteX14" fmla="*/ 393700 w 3549650"/>
              <a:gd name="connsiteY14" fmla="*/ 2787650 h 2844800"/>
              <a:gd name="connsiteX15" fmla="*/ 0 w 3549650"/>
              <a:gd name="connsiteY15" fmla="*/ 2514600 h 2844800"/>
              <a:gd name="connsiteX0" fmla="*/ 0 w 3549650"/>
              <a:gd name="connsiteY0" fmla="*/ 2514600 h 2844800"/>
              <a:gd name="connsiteX1" fmla="*/ 1581150 w 3549650"/>
              <a:gd name="connsiteY1" fmla="*/ 38100 h 2844800"/>
              <a:gd name="connsiteX2" fmla="*/ 1898650 w 3549650"/>
              <a:gd name="connsiteY2" fmla="*/ 0 h 2844800"/>
              <a:gd name="connsiteX3" fmla="*/ 1987550 w 3549650"/>
              <a:gd name="connsiteY3" fmla="*/ 495300 h 2844800"/>
              <a:gd name="connsiteX4" fmla="*/ 2000250 w 3549650"/>
              <a:gd name="connsiteY4" fmla="*/ 850900 h 2844800"/>
              <a:gd name="connsiteX5" fmla="*/ 1930400 w 3549650"/>
              <a:gd name="connsiteY5" fmla="*/ 1162050 h 2844800"/>
              <a:gd name="connsiteX6" fmla="*/ 2108200 w 3549650"/>
              <a:gd name="connsiteY6" fmla="*/ 1219200 h 2844800"/>
              <a:gd name="connsiteX7" fmla="*/ 2235200 w 3549650"/>
              <a:gd name="connsiteY7" fmla="*/ 1174750 h 2844800"/>
              <a:gd name="connsiteX8" fmla="*/ 3549650 w 3549650"/>
              <a:gd name="connsiteY8" fmla="*/ 1809750 h 2844800"/>
              <a:gd name="connsiteX9" fmla="*/ 2133600 w 3549650"/>
              <a:gd name="connsiteY9" fmla="*/ 2844800 h 2844800"/>
              <a:gd name="connsiteX10" fmla="*/ 1866900 w 3549650"/>
              <a:gd name="connsiteY10" fmla="*/ 2755900 h 2844800"/>
              <a:gd name="connsiteX11" fmla="*/ 1892300 w 3549650"/>
              <a:gd name="connsiteY11" fmla="*/ 2584450 h 2844800"/>
              <a:gd name="connsiteX12" fmla="*/ 1339850 w 3549650"/>
              <a:gd name="connsiteY12" fmla="*/ 2254250 h 2844800"/>
              <a:gd name="connsiteX13" fmla="*/ 984250 w 3549650"/>
              <a:gd name="connsiteY13" fmla="*/ 2057400 h 2844800"/>
              <a:gd name="connsiteX14" fmla="*/ 438150 w 3549650"/>
              <a:gd name="connsiteY14" fmla="*/ 2806700 h 2844800"/>
              <a:gd name="connsiteX15" fmla="*/ 0 w 3549650"/>
              <a:gd name="connsiteY15" fmla="*/ 2514600 h 2844800"/>
              <a:gd name="connsiteX0" fmla="*/ 0 w 3549650"/>
              <a:gd name="connsiteY0" fmla="*/ 2514600 h 2844800"/>
              <a:gd name="connsiteX1" fmla="*/ 1581150 w 3549650"/>
              <a:gd name="connsiteY1" fmla="*/ 38100 h 2844800"/>
              <a:gd name="connsiteX2" fmla="*/ 1898650 w 3549650"/>
              <a:gd name="connsiteY2" fmla="*/ 0 h 2844800"/>
              <a:gd name="connsiteX3" fmla="*/ 1987550 w 3549650"/>
              <a:gd name="connsiteY3" fmla="*/ 495300 h 2844800"/>
              <a:gd name="connsiteX4" fmla="*/ 2000250 w 3549650"/>
              <a:gd name="connsiteY4" fmla="*/ 850900 h 2844800"/>
              <a:gd name="connsiteX5" fmla="*/ 1930400 w 3549650"/>
              <a:gd name="connsiteY5" fmla="*/ 1162050 h 2844800"/>
              <a:gd name="connsiteX6" fmla="*/ 2108200 w 3549650"/>
              <a:gd name="connsiteY6" fmla="*/ 1219200 h 2844800"/>
              <a:gd name="connsiteX7" fmla="*/ 2235200 w 3549650"/>
              <a:gd name="connsiteY7" fmla="*/ 1174750 h 2844800"/>
              <a:gd name="connsiteX8" fmla="*/ 3549650 w 3549650"/>
              <a:gd name="connsiteY8" fmla="*/ 1809750 h 2844800"/>
              <a:gd name="connsiteX9" fmla="*/ 2133600 w 3549650"/>
              <a:gd name="connsiteY9" fmla="*/ 2844800 h 2844800"/>
              <a:gd name="connsiteX10" fmla="*/ 1866900 w 3549650"/>
              <a:gd name="connsiteY10" fmla="*/ 2755900 h 2844800"/>
              <a:gd name="connsiteX11" fmla="*/ 1892300 w 3549650"/>
              <a:gd name="connsiteY11" fmla="*/ 2584450 h 2844800"/>
              <a:gd name="connsiteX12" fmla="*/ 1339850 w 3549650"/>
              <a:gd name="connsiteY12" fmla="*/ 2254250 h 2844800"/>
              <a:gd name="connsiteX13" fmla="*/ 984250 w 3549650"/>
              <a:gd name="connsiteY13" fmla="*/ 2057400 h 2844800"/>
              <a:gd name="connsiteX14" fmla="*/ 438150 w 3549650"/>
              <a:gd name="connsiteY14" fmla="*/ 2806700 h 2844800"/>
              <a:gd name="connsiteX15" fmla="*/ 0 w 3549650"/>
              <a:gd name="connsiteY15" fmla="*/ 2514600 h 2844800"/>
              <a:gd name="connsiteX0" fmla="*/ 0 w 3549650"/>
              <a:gd name="connsiteY0" fmla="*/ 2514600 h 2844800"/>
              <a:gd name="connsiteX1" fmla="*/ 1581150 w 3549650"/>
              <a:gd name="connsiteY1" fmla="*/ 38100 h 2844800"/>
              <a:gd name="connsiteX2" fmla="*/ 1898650 w 3549650"/>
              <a:gd name="connsiteY2" fmla="*/ 0 h 2844800"/>
              <a:gd name="connsiteX3" fmla="*/ 1987550 w 3549650"/>
              <a:gd name="connsiteY3" fmla="*/ 495300 h 2844800"/>
              <a:gd name="connsiteX4" fmla="*/ 2000250 w 3549650"/>
              <a:gd name="connsiteY4" fmla="*/ 850900 h 2844800"/>
              <a:gd name="connsiteX5" fmla="*/ 1930400 w 3549650"/>
              <a:gd name="connsiteY5" fmla="*/ 1162050 h 2844800"/>
              <a:gd name="connsiteX6" fmla="*/ 2108200 w 3549650"/>
              <a:gd name="connsiteY6" fmla="*/ 1219200 h 2844800"/>
              <a:gd name="connsiteX7" fmla="*/ 2235200 w 3549650"/>
              <a:gd name="connsiteY7" fmla="*/ 1174750 h 2844800"/>
              <a:gd name="connsiteX8" fmla="*/ 3549650 w 3549650"/>
              <a:gd name="connsiteY8" fmla="*/ 1809750 h 2844800"/>
              <a:gd name="connsiteX9" fmla="*/ 2133600 w 3549650"/>
              <a:gd name="connsiteY9" fmla="*/ 2844800 h 2844800"/>
              <a:gd name="connsiteX10" fmla="*/ 1866900 w 3549650"/>
              <a:gd name="connsiteY10" fmla="*/ 2755900 h 2844800"/>
              <a:gd name="connsiteX11" fmla="*/ 1892300 w 3549650"/>
              <a:gd name="connsiteY11" fmla="*/ 2584450 h 2844800"/>
              <a:gd name="connsiteX12" fmla="*/ 1339850 w 3549650"/>
              <a:gd name="connsiteY12" fmla="*/ 2254250 h 2844800"/>
              <a:gd name="connsiteX13" fmla="*/ 984250 w 3549650"/>
              <a:gd name="connsiteY13" fmla="*/ 2057400 h 2844800"/>
              <a:gd name="connsiteX14" fmla="*/ 438150 w 3549650"/>
              <a:gd name="connsiteY14" fmla="*/ 2806700 h 2844800"/>
              <a:gd name="connsiteX15" fmla="*/ 0 w 3549650"/>
              <a:gd name="connsiteY15" fmla="*/ 2514600 h 2844800"/>
              <a:gd name="connsiteX0" fmla="*/ 0 w 3549650"/>
              <a:gd name="connsiteY0" fmla="*/ 2514600 h 2844800"/>
              <a:gd name="connsiteX1" fmla="*/ 1581150 w 3549650"/>
              <a:gd name="connsiteY1" fmla="*/ 38100 h 2844800"/>
              <a:gd name="connsiteX2" fmla="*/ 1898650 w 3549650"/>
              <a:gd name="connsiteY2" fmla="*/ 0 h 2844800"/>
              <a:gd name="connsiteX3" fmla="*/ 1987550 w 3549650"/>
              <a:gd name="connsiteY3" fmla="*/ 495300 h 2844800"/>
              <a:gd name="connsiteX4" fmla="*/ 2000250 w 3549650"/>
              <a:gd name="connsiteY4" fmla="*/ 850900 h 2844800"/>
              <a:gd name="connsiteX5" fmla="*/ 1930400 w 3549650"/>
              <a:gd name="connsiteY5" fmla="*/ 1162050 h 2844800"/>
              <a:gd name="connsiteX6" fmla="*/ 1835223 w 3549650"/>
              <a:gd name="connsiteY6" fmla="*/ 1369808 h 2844800"/>
              <a:gd name="connsiteX7" fmla="*/ 2235200 w 3549650"/>
              <a:gd name="connsiteY7" fmla="*/ 1174750 h 2844800"/>
              <a:gd name="connsiteX8" fmla="*/ 3549650 w 3549650"/>
              <a:gd name="connsiteY8" fmla="*/ 1809750 h 2844800"/>
              <a:gd name="connsiteX9" fmla="*/ 2133600 w 3549650"/>
              <a:gd name="connsiteY9" fmla="*/ 2844800 h 2844800"/>
              <a:gd name="connsiteX10" fmla="*/ 1866900 w 3549650"/>
              <a:gd name="connsiteY10" fmla="*/ 2755900 h 2844800"/>
              <a:gd name="connsiteX11" fmla="*/ 1892300 w 3549650"/>
              <a:gd name="connsiteY11" fmla="*/ 2584450 h 2844800"/>
              <a:gd name="connsiteX12" fmla="*/ 1339850 w 3549650"/>
              <a:gd name="connsiteY12" fmla="*/ 2254250 h 2844800"/>
              <a:gd name="connsiteX13" fmla="*/ 984250 w 3549650"/>
              <a:gd name="connsiteY13" fmla="*/ 2057400 h 2844800"/>
              <a:gd name="connsiteX14" fmla="*/ 438150 w 3549650"/>
              <a:gd name="connsiteY14" fmla="*/ 2806700 h 2844800"/>
              <a:gd name="connsiteX15" fmla="*/ 0 w 3549650"/>
              <a:gd name="connsiteY15" fmla="*/ 2514600 h 2844800"/>
              <a:gd name="connsiteX0" fmla="*/ 0 w 3549650"/>
              <a:gd name="connsiteY0" fmla="*/ 2514600 h 2844800"/>
              <a:gd name="connsiteX1" fmla="*/ 1581150 w 3549650"/>
              <a:gd name="connsiteY1" fmla="*/ 38100 h 2844800"/>
              <a:gd name="connsiteX2" fmla="*/ 1898650 w 3549650"/>
              <a:gd name="connsiteY2" fmla="*/ 0 h 2844800"/>
              <a:gd name="connsiteX3" fmla="*/ 1987550 w 3549650"/>
              <a:gd name="connsiteY3" fmla="*/ 495300 h 2844800"/>
              <a:gd name="connsiteX4" fmla="*/ 2000250 w 3549650"/>
              <a:gd name="connsiteY4" fmla="*/ 850900 h 2844800"/>
              <a:gd name="connsiteX5" fmla="*/ 1930400 w 3549650"/>
              <a:gd name="connsiteY5" fmla="*/ 1162050 h 2844800"/>
              <a:gd name="connsiteX6" fmla="*/ 1835223 w 3549650"/>
              <a:gd name="connsiteY6" fmla="*/ 1369808 h 2844800"/>
              <a:gd name="connsiteX7" fmla="*/ 1670422 w 3549650"/>
              <a:gd name="connsiteY7" fmla="*/ 1621866 h 2844800"/>
              <a:gd name="connsiteX8" fmla="*/ 3549650 w 3549650"/>
              <a:gd name="connsiteY8" fmla="*/ 1809750 h 2844800"/>
              <a:gd name="connsiteX9" fmla="*/ 2133600 w 3549650"/>
              <a:gd name="connsiteY9" fmla="*/ 2844800 h 2844800"/>
              <a:gd name="connsiteX10" fmla="*/ 1866900 w 3549650"/>
              <a:gd name="connsiteY10" fmla="*/ 2755900 h 2844800"/>
              <a:gd name="connsiteX11" fmla="*/ 1892300 w 3549650"/>
              <a:gd name="connsiteY11" fmla="*/ 2584450 h 2844800"/>
              <a:gd name="connsiteX12" fmla="*/ 1339850 w 3549650"/>
              <a:gd name="connsiteY12" fmla="*/ 2254250 h 2844800"/>
              <a:gd name="connsiteX13" fmla="*/ 984250 w 3549650"/>
              <a:gd name="connsiteY13" fmla="*/ 2057400 h 2844800"/>
              <a:gd name="connsiteX14" fmla="*/ 438150 w 3549650"/>
              <a:gd name="connsiteY14" fmla="*/ 2806700 h 2844800"/>
              <a:gd name="connsiteX15" fmla="*/ 0 w 3549650"/>
              <a:gd name="connsiteY15" fmla="*/ 2514600 h 2844800"/>
              <a:gd name="connsiteX0" fmla="*/ 0 w 2133600"/>
              <a:gd name="connsiteY0" fmla="*/ 2514600 h 2844800"/>
              <a:gd name="connsiteX1" fmla="*/ 1581150 w 2133600"/>
              <a:gd name="connsiteY1" fmla="*/ 38100 h 2844800"/>
              <a:gd name="connsiteX2" fmla="*/ 1898650 w 2133600"/>
              <a:gd name="connsiteY2" fmla="*/ 0 h 2844800"/>
              <a:gd name="connsiteX3" fmla="*/ 1987550 w 2133600"/>
              <a:gd name="connsiteY3" fmla="*/ 495300 h 2844800"/>
              <a:gd name="connsiteX4" fmla="*/ 2000250 w 2133600"/>
              <a:gd name="connsiteY4" fmla="*/ 850900 h 2844800"/>
              <a:gd name="connsiteX5" fmla="*/ 1930400 w 2133600"/>
              <a:gd name="connsiteY5" fmla="*/ 1162050 h 2844800"/>
              <a:gd name="connsiteX6" fmla="*/ 1835223 w 2133600"/>
              <a:gd name="connsiteY6" fmla="*/ 1369808 h 2844800"/>
              <a:gd name="connsiteX7" fmla="*/ 1670422 w 2133600"/>
              <a:gd name="connsiteY7" fmla="*/ 1621866 h 2844800"/>
              <a:gd name="connsiteX8" fmla="*/ 1587046 w 2133600"/>
              <a:gd name="connsiteY8" fmla="*/ 1786219 h 2844800"/>
              <a:gd name="connsiteX9" fmla="*/ 2133600 w 2133600"/>
              <a:gd name="connsiteY9" fmla="*/ 2844800 h 2844800"/>
              <a:gd name="connsiteX10" fmla="*/ 1866900 w 2133600"/>
              <a:gd name="connsiteY10" fmla="*/ 2755900 h 2844800"/>
              <a:gd name="connsiteX11" fmla="*/ 1892300 w 2133600"/>
              <a:gd name="connsiteY11" fmla="*/ 2584450 h 2844800"/>
              <a:gd name="connsiteX12" fmla="*/ 1339850 w 2133600"/>
              <a:gd name="connsiteY12" fmla="*/ 2254250 h 2844800"/>
              <a:gd name="connsiteX13" fmla="*/ 984250 w 2133600"/>
              <a:gd name="connsiteY13" fmla="*/ 2057400 h 2844800"/>
              <a:gd name="connsiteX14" fmla="*/ 438150 w 2133600"/>
              <a:gd name="connsiteY14" fmla="*/ 2806700 h 2844800"/>
              <a:gd name="connsiteX15" fmla="*/ 0 w 2133600"/>
              <a:gd name="connsiteY15" fmla="*/ 2514600 h 2844800"/>
              <a:gd name="connsiteX0" fmla="*/ 0 w 2133600"/>
              <a:gd name="connsiteY0" fmla="*/ 2514600 h 2844800"/>
              <a:gd name="connsiteX1" fmla="*/ 1581150 w 2133600"/>
              <a:gd name="connsiteY1" fmla="*/ 38100 h 2844800"/>
              <a:gd name="connsiteX2" fmla="*/ 1898650 w 2133600"/>
              <a:gd name="connsiteY2" fmla="*/ 0 h 2844800"/>
              <a:gd name="connsiteX3" fmla="*/ 1987550 w 2133600"/>
              <a:gd name="connsiteY3" fmla="*/ 495300 h 2844800"/>
              <a:gd name="connsiteX4" fmla="*/ 2000250 w 2133600"/>
              <a:gd name="connsiteY4" fmla="*/ 850900 h 2844800"/>
              <a:gd name="connsiteX5" fmla="*/ 1930400 w 2133600"/>
              <a:gd name="connsiteY5" fmla="*/ 1162050 h 2844800"/>
              <a:gd name="connsiteX6" fmla="*/ 1835223 w 2133600"/>
              <a:gd name="connsiteY6" fmla="*/ 1369808 h 2844800"/>
              <a:gd name="connsiteX7" fmla="*/ 1670422 w 2133600"/>
              <a:gd name="connsiteY7" fmla="*/ 1621866 h 2844800"/>
              <a:gd name="connsiteX8" fmla="*/ 1587046 w 2133600"/>
              <a:gd name="connsiteY8" fmla="*/ 1786219 h 2844800"/>
              <a:gd name="connsiteX9" fmla="*/ 2133600 w 2133600"/>
              <a:gd name="connsiteY9" fmla="*/ 2844800 h 2844800"/>
              <a:gd name="connsiteX10" fmla="*/ 1866900 w 2133600"/>
              <a:gd name="connsiteY10" fmla="*/ 2755900 h 2844800"/>
              <a:gd name="connsiteX11" fmla="*/ 1576965 w 2133600"/>
              <a:gd name="connsiteY11" fmla="*/ 2617396 h 2844800"/>
              <a:gd name="connsiteX12" fmla="*/ 1339850 w 2133600"/>
              <a:gd name="connsiteY12" fmla="*/ 2254250 h 2844800"/>
              <a:gd name="connsiteX13" fmla="*/ 984250 w 2133600"/>
              <a:gd name="connsiteY13" fmla="*/ 2057400 h 2844800"/>
              <a:gd name="connsiteX14" fmla="*/ 438150 w 2133600"/>
              <a:gd name="connsiteY14" fmla="*/ 2806700 h 2844800"/>
              <a:gd name="connsiteX15" fmla="*/ 0 w 2133600"/>
              <a:gd name="connsiteY15" fmla="*/ 2514600 h 2844800"/>
              <a:gd name="connsiteX0" fmla="*/ 0 w 2133600"/>
              <a:gd name="connsiteY0" fmla="*/ 2514600 h 2844800"/>
              <a:gd name="connsiteX1" fmla="*/ 1581150 w 2133600"/>
              <a:gd name="connsiteY1" fmla="*/ 38100 h 2844800"/>
              <a:gd name="connsiteX2" fmla="*/ 1898650 w 2133600"/>
              <a:gd name="connsiteY2" fmla="*/ 0 h 2844800"/>
              <a:gd name="connsiteX3" fmla="*/ 1987550 w 2133600"/>
              <a:gd name="connsiteY3" fmla="*/ 495300 h 2844800"/>
              <a:gd name="connsiteX4" fmla="*/ 2000250 w 2133600"/>
              <a:gd name="connsiteY4" fmla="*/ 850900 h 2844800"/>
              <a:gd name="connsiteX5" fmla="*/ 1930400 w 2133600"/>
              <a:gd name="connsiteY5" fmla="*/ 1162050 h 2844800"/>
              <a:gd name="connsiteX6" fmla="*/ 1835223 w 2133600"/>
              <a:gd name="connsiteY6" fmla="*/ 1369808 h 2844800"/>
              <a:gd name="connsiteX7" fmla="*/ 1670422 w 2133600"/>
              <a:gd name="connsiteY7" fmla="*/ 1621866 h 2844800"/>
              <a:gd name="connsiteX8" fmla="*/ 1587046 w 2133600"/>
              <a:gd name="connsiteY8" fmla="*/ 1786219 h 2844800"/>
              <a:gd name="connsiteX9" fmla="*/ 2133600 w 2133600"/>
              <a:gd name="connsiteY9" fmla="*/ 2844800 h 2844800"/>
              <a:gd name="connsiteX10" fmla="*/ 1866900 w 2133600"/>
              <a:gd name="connsiteY10" fmla="*/ 2755900 h 2844800"/>
              <a:gd name="connsiteX11" fmla="*/ 1426359 w 2133600"/>
              <a:gd name="connsiteY11" fmla="*/ 2146746 h 2844800"/>
              <a:gd name="connsiteX12" fmla="*/ 1339850 w 2133600"/>
              <a:gd name="connsiteY12" fmla="*/ 2254250 h 2844800"/>
              <a:gd name="connsiteX13" fmla="*/ 984250 w 2133600"/>
              <a:gd name="connsiteY13" fmla="*/ 2057400 h 2844800"/>
              <a:gd name="connsiteX14" fmla="*/ 438150 w 2133600"/>
              <a:gd name="connsiteY14" fmla="*/ 2806700 h 2844800"/>
              <a:gd name="connsiteX15" fmla="*/ 0 w 2133600"/>
              <a:gd name="connsiteY15" fmla="*/ 2514600 h 2844800"/>
              <a:gd name="connsiteX0" fmla="*/ 0 w 2133600"/>
              <a:gd name="connsiteY0" fmla="*/ 2514600 h 2844800"/>
              <a:gd name="connsiteX1" fmla="*/ 1581150 w 2133600"/>
              <a:gd name="connsiteY1" fmla="*/ 38100 h 2844800"/>
              <a:gd name="connsiteX2" fmla="*/ 1898650 w 2133600"/>
              <a:gd name="connsiteY2" fmla="*/ 0 h 2844800"/>
              <a:gd name="connsiteX3" fmla="*/ 1987550 w 2133600"/>
              <a:gd name="connsiteY3" fmla="*/ 495300 h 2844800"/>
              <a:gd name="connsiteX4" fmla="*/ 2000250 w 2133600"/>
              <a:gd name="connsiteY4" fmla="*/ 850900 h 2844800"/>
              <a:gd name="connsiteX5" fmla="*/ 1930400 w 2133600"/>
              <a:gd name="connsiteY5" fmla="*/ 1162050 h 2844800"/>
              <a:gd name="connsiteX6" fmla="*/ 1835223 w 2133600"/>
              <a:gd name="connsiteY6" fmla="*/ 1369808 h 2844800"/>
              <a:gd name="connsiteX7" fmla="*/ 1670422 w 2133600"/>
              <a:gd name="connsiteY7" fmla="*/ 1621866 h 2844800"/>
              <a:gd name="connsiteX8" fmla="*/ 1587046 w 2133600"/>
              <a:gd name="connsiteY8" fmla="*/ 1786219 h 2844800"/>
              <a:gd name="connsiteX9" fmla="*/ 2133600 w 2133600"/>
              <a:gd name="connsiteY9" fmla="*/ 2844800 h 2844800"/>
              <a:gd name="connsiteX10" fmla="*/ 1471555 w 2133600"/>
              <a:gd name="connsiteY10" fmla="*/ 2064046 h 2844800"/>
              <a:gd name="connsiteX11" fmla="*/ 1426359 w 2133600"/>
              <a:gd name="connsiteY11" fmla="*/ 2146746 h 2844800"/>
              <a:gd name="connsiteX12" fmla="*/ 1339850 w 2133600"/>
              <a:gd name="connsiteY12" fmla="*/ 2254250 h 2844800"/>
              <a:gd name="connsiteX13" fmla="*/ 984250 w 2133600"/>
              <a:gd name="connsiteY13" fmla="*/ 2057400 h 2844800"/>
              <a:gd name="connsiteX14" fmla="*/ 438150 w 2133600"/>
              <a:gd name="connsiteY14" fmla="*/ 2806700 h 2844800"/>
              <a:gd name="connsiteX15" fmla="*/ 0 w 2133600"/>
              <a:gd name="connsiteY15" fmla="*/ 2514600 h 2844800"/>
              <a:gd name="connsiteX0" fmla="*/ 0 w 2000250"/>
              <a:gd name="connsiteY0" fmla="*/ 2514600 h 2806700"/>
              <a:gd name="connsiteX1" fmla="*/ 1581150 w 2000250"/>
              <a:gd name="connsiteY1" fmla="*/ 38100 h 2806700"/>
              <a:gd name="connsiteX2" fmla="*/ 1898650 w 2000250"/>
              <a:gd name="connsiteY2" fmla="*/ 0 h 2806700"/>
              <a:gd name="connsiteX3" fmla="*/ 1987550 w 2000250"/>
              <a:gd name="connsiteY3" fmla="*/ 495300 h 2806700"/>
              <a:gd name="connsiteX4" fmla="*/ 2000250 w 2000250"/>
              <a:gd name="connsiteY4" fmla="*/ 850900 h 2806700"/>
              <a:gd name="connsiteX5" fmla="*/ 1930400 w 2000250"/>
              <a:gd name="connsiteY5" fmla="*/ 1162050 h 2806700"/>
              <a:gd name="connsiteX6" fmla="*/ 1835223 w 2000250"/>
              <a:gd name="connsiteY6" fmla="*/ 1369808 h 2806700"/>
              <a:gd name="connsiteX7" fmla="*/ 1670422 w 2000250"/>
              <a:gd name="connsiteY7" fmla="*/ 1621866 h 2806700"/>
              <a:gd name="connsiteX8" fmla="*/ 1587046 w 2000250"/>
              <a:gd name="connsiteY8" fmla="*/ 1786219 h 2806700"/>
              <a:gd name="connsiteX9" fmla="*/ 1540583 w 2000250"/>
              <a:gd name="connsiteY9" fmla="*/ 1927035 h 2806700"/>
              <a:gd name="connsiteX10" fmla="*/ 1471555 w 2000250"/>
              <a:gd name="connsiteY10" fmla="*/ 2064046 h 2806700"/>
              <a:gd name="connsiteX11" fmla="*/ 1426359 w 2000250"/>
              <a:gd name="connsiteY11" fmla="*/ 2146746 h 2806700"/>
              <a:gd name="connsiteX12" fmla="*/ 1339850 w 2000250"/>
              <a:gd name="connsiteY12" fmla="*/ 2254250 h 2806700"/>
              <a:gd name="connsiteX13" fmla="*/ 984250 w 2000250"/>
              <a:gd name="connsiteY13" fmla="*/ 2057400 h 2806700"/>
              <a:gd name="connsiteX14" fmla="*/ 438150 w 2000250"/>
              <a:gd name="connsiteY14" fmla="*/ 2806700 h 2806700"/>
              <a:gd name="connsiteX15" fmla="*/ 0 w 2000250"/>
              <a:gd name="connsiteY15" fmla="*/ 2514600 h 2806700"/>
              <a:gd name="connsiteX0" fmla="*/ 0 w 2000250"/>
              <a:gd name="connsiteY0" fmla="*/ 2514600 h 2806700"/>
              <a:gd name="connsiteX1" fmla="*/ 1581150 w 2000250"/>
              <a:gd name="connsiteY1" fmla="*/ 38100 h 2806700"/>
              <a:gd name="connsiteX2" fmla="*/ 1898650 w 2000250"/>
              <a:gd name="connsiteY2" fmla="*/ 0 h 2806700"/>
              <a:gd name="connsiteX3" fmla="*/ 1987550 w 2000250"/>
              <a:gd name="connsiteY3" fmla="*/ 495300 h 2806700"/>
              <a:gd name="connsiteX4" fmla="*/ 2000250 w 2000250"/>
              <a:gd name="connsiteY4" fmla="*/ 850900 h 2806700"/>
              <a:gd name="connsiteX5" fmla="*/ 1930400 w 2000250"/>
              <a:gd name="connsiteY5" fmla="*/ 1162050 h 2806700"/>
              <a:gd name="connsiteX6" fmla="*/ 1835223 w 2000250"/>
              <a:gd name="connsiteY6" fmla="*/ 1369808 h 2806700"/>
              <a:gd name="connsiteX7" fmla="*/ 1670422 w 2000250"/>
              <a:gd name="connsiteY7" fmla="*/ 1621866 h 2806700"/>
              <a:gd name="connsiteX8" fmla="*/ 1587046 w 2000250"/>
              <a:gd name="connsiteY8" fmla="*/ 1786219 h 2806700"/>
              <a:gd name="connsiteX9" fmla="*/ 1540583 w 2000250"/>
              <a:gd name="connsiteY9" fmla="*/ 1927035 h 2806700"/>
              <a:gd name="connsiteX10" fmla="*/ 1471555 w 2000250"/>
              <a:gd name="connsiteY10" fmla="*/ 2064046 h 2806700"/>
              <a:gd name="connsiteX11" fmla="*/ 1339850 w 2000250"/>
              <a:gd name="connsiteY11" fmla="*/ 2254250 h 2806700"/>
              <a:gd name="connsiteX12" fmla="*/ 984250 w 2000250"/>
              <a:gd name="connsiteY12" fmla="*/ 2057400 h 2806700"/>
              <a:gd name="connsiteX13" fmla="*/ 438150 w 2000250"/>
              <a:gd name="connsiteY13" fmla="*/ 2806700 h 2806700"/>
              <a:gd name="connsiteX14" fmla="*/ 0 w 2000250"/>
              <a:gd name="connsiteY14" fmla="*/ 2514600 h 2806700"/>
              <a:gd name="connsiteX0" fmla="*/ 0 w 2000250"/>
              <a:gd name="connsiteY0" fmla="*/ 2514600 h 2806700"/>
              <a:gd name="connsiteX1" fmla="*/ 1581150 w 2000250"/>
              <a:gd name="connsiteY1" fmla="*/ 38100 h 2806700"/>
              <a:gd name="connsiteX2" fmla="*/ 1898650 w 2000250"/>
              <a:gd name="connsiteY2" fmla="*/ 0 h 2806700"/>
              <a:gd name="connsiteX3" fmla="*/ 1987550 w 2000250"/>
              <a:gd name="connsiteY3" fmla="*/ 495300 h 2806700"/>
              <a:gd name="connsiteX4" fmla="*/ 2000250 w 2000250"/>
              <a:gd name="connsiteY4" fmla="*/ 850900 h 2806700"/>
              <a:gd name="connsiteX5" fmla="*/ 1930400 w 2000250"/>
              <a:gd name="connsiteY5" fmla="*/ 1162050 h 2806700"/>
              <a:gd name="connsiteX6" fmla="*/ 1835223 w 2000250"/>
              <a:gd name="connsiteY6" fmla="*/ 1369808 h 2806700"/>
              <a:gd name="connsiteX7" fmla="*/ 1670422 w 2000250"/>
              <a:gd name="connsiteY7" fmla="*/ 1621866 h 2806700"/>
              <a:gd name="connsiteX8" fmla="*/ 1587046 w 2000250"/>
              <a:gd name="connsiteY8" fmla="*/ 1786219 h 2806700"/>
              <a:gd name="connsiteX9" fmla="*/ 1540583 w 2000250"/>
              <a:gd name="connsiteY9" fmla="*/ 1927035 h 2806700"/>
              <a:gd name="connsiteX10" fmla="*/ 1339850 w 2000250"/>
              <a:gd name="connsiteY10" fmla="*/ 2254250 h 2806700"/>
              <a:gd name="connsiteX11" fmla="*/ 984250 w 2000250"/>
              <a:gd name="connsiteY11" fmla="*/ 2057400 h 2806700"/>
              <a:gd name="connsiteX12" fmla="*/ 438150 w 2000250"/>
              <a:gd name="connsiteY12" fmla="*/ 2806700 h 2806700"/>
              <a:gd name="connsiteX13" fmla="*/ 0 w 2000250"/>
              <a:gd name="connsiteY13" fmla="*/ 2514600 h 2806700"/>
              <a:gd name="connsiteX0" fmla="*/ 0 w 2000250"/>
              <a:gd name="connsiteY0" fmla="*/ 2514600 h 2806700"/>
              <a:gd name="connsiteX1" fmla="*/ 1581150 w 2000250"/>
              <a:gd name="connsiteY1" fmla="*/ 38100 h 2806700"/>
              <a:gd name="connsiteX2" fmla="*/ 1898650 w 2000250"/>
              <a:gd name="connsiteY2" fmla="*/ 0 h 2806700"/>
              <a:gd name="connsiteX3" fmla="*/ 1987550 w 2000250"/>
              <a:gd name="connsiteY3" fmla="*/ 495300 h 2806700"/>
              <a:gd name="connsiteX4" fmla="*/ 2000250 w 2000250"/>
              <a:gd name="connsiteY4" fmla="*/ 850900 h 2806700"/>
              <a:gd name="connsiteX5" fmla="*/ 1930400 w 2000250"/>
              <a:gd name="connsiteY5" fmla="*/ 1162050 h 2806700"/>
              <a:gd name="connsiteX6" fmla="*/ 1835223 w 2000250"/>
              <a:gd name="connsiteY6" fmla="*/ 1369808 h 2806700"/>
              <a:gd name="connsiteX7" fmla="*/ 1670422 w 2000250"/>
              <a:gd name="connsiteY7" fmla="*/ 1621866 h 2806700"/>
              <a:gd name="connsiteX8" fmla="*/ 1590010 w 2000250"/>
              <a:gd name="connsiteY8" fmla="*/ 1795111 h 2806700"/>
              <a:gd name="connsiteX9" fmla="*/ 1540583 w 2000250"/>
              <a:gd name="connsiteY9" fmla="*/ 1927035 h 2806700"/>
              <a:gd name="connsiteX10" fmla="*/ 1339850 w 2000250"/>
              <a:gd name="connsiteY10" fmla="*/ 2254250 h 2806700"/>
              <a:gd name="connsiteX11" fmla="*/ 984250 w 2000250"/>
              <a:gd name="connsiteY11" fmla="*/ 2057400 h 2806700"/>
              <a:gd name="connsiteX12" fmla="*/ 438150 w 2000250"/>
              <a:gd name="connsiteY12" fmla="*/ 2806700 h 2806700"/>
              <a:gd name="connsiteX13" fmla="*/ 0 w 2000250"/>
              <a:gd name="connsiteY13" fmla="*/ 2514600 h 2806700"/>
              <a:gd name="connsiteX0" fmla="*/ 0 w 2000250"/>
              <a:gd name="connsiteY0" fmla="*/ 2514600 h 2806700"/>
              <a:gd name="connsiteX1" fmla="*/ 1581150 w 2000250"/>
              <a:gd name="connsiteY1" fmla="*/ 38100 h 2806700"/>
              <a:gd name="connsiteX2" fmla="*/ 1898650 w 2000250"/>
              <a:gd name="connsiteY2" fmla="*/ 0 h 2806700"/>
              <a:gd name="connsiteX3" fmla="*/ 1987550 w 2000250"/>
              <a:gd name="connsiteY3" fmla="*/ 495300 h 2806700"/>
              <a:gd name="connsiteX4" fmla="*/ 2000250 w 2000250"/>
              <a:gd name="connsiteY4" fmla="*/ 850900 h 2806700"/>
              <a:gd name="connsiteX5" fmla="*/ 1930400 w 2000250"/>
              <a:gd name="connsiteY5" fmla="*/ 1162050 h 2806700"/>
              <a:gd name="connsiteX6" fmla="*/ 1835223 w 2000250"/>
              <a:gd name="connsiteY6" fmla="*/ 1369808 h 2806700"/>
              <a:gd name="connsiteX7" fmla="*/ 1670422 w 2000250"/>
              <a:gd name="connsiteY7" fmla="*/ 1621866 h 2806700"/>
              <a:gd name="connsiteX8" fmla="*/ 1540583 w 2000250"/>
              <a:gd name="connsiteY8" fmla="*/ 1927035 h 2806700"/>
              <a:gd name="connsiteX9" fmla="*/ 1339850 w 2000250"/>
              <a:gd name="connsiteY9" fmla="*/ 2254250 h 2806700"/>
              <a:gd name="connsiteX10" fmla="*/ 984250 w 2000250"/>
              <a:gd name="connsiteY10" fmla="*/ 2057400 h 2806700"/>
              <a:gd name="connsiteX11" fmla="*/ 438150 w 2000250"/>
              <a:gd name="connsiteY11" fmla="*/ 2806700 h 2806700"/>
              <a:gd name="connsiteX12" fmla="*/ 0 w 2000250"/>
              <a:gd name="connsiteY12" fmla="*/ 2514600 h 2806700"/>
              <a:gd name="connsiteX0" fmla="*/ 0 w 2000250"/>
              <a:gd name="connsiteY0" fmla="*/ 2514600 h 2806700"/>
              <a:gd name="connsiteX1" fmla="*/ 1581150 w 2000250"/>
              <a:gd name="connsiteY1" fmla="*/ 38100 h 2806700"/>
              <a:gd name="connsiteX2" fmla="*/ 1898650 w 2000250"/>
              <a:gd name="connsiteY2" fmla="*/ 0 h 2806700"/>
              <a:gd name="connsiteX3" fmla="*/ 1987550 w 2000250"/>
              <a:gd name="connsiteY3" fmla="*/ 495300 h 2806700"/>
              <a:gd name="connsiteX4" fmla="*/ 2000250 w 2000250"/>
              <a:gd name="connsiteY4" fmla="*/ 850900 h 2806700"/>
              <a:gd name="connsiteX5" fmla="*/ 1930400 w 2000250"/>
              <a:gd name="connsiteY5" fmla="*/ 1162050 h 2806700"/>
              <a:gd name="connsiteX6" fmla="*/ 1835223 w 2000250"/>
              <a:gd name="connsiteY6" fmla="*/ 1369808 h 2806700"/>
              <a:gd name="connsiteX7" fmla="*/ 1540583 w 2000250"/>
              <a:gd name="connsiteY7" fmla="*/ 1927035 h 2806700"/>
              <a:gd name="connsiteX8" fmla="*/ 1339850 w 2000250"/>
              <a:gd name="connsiteY8" fmla="*/ 2254250 h 2806700"/>
              <a:gd name="connsiteX9" fmla="*/ 984250 w 2000250"/>
              <a:gd name="connsiteY9" fmla="*/ 2057400 h 2806700"/>
              <a:gd name="connsiteX10" fmla="*/ 438150 w 2000250"/>
              <a:gd name="connsiteY10" fmla="*/ 2806700 h 2806700"/>
              <a:gd name="connsiteX11" fmla="*/ 0 w 2000250"/>
              <a:gd name="connsiteY11" fmla="*/ 2514600 h 2806700"/>
              <a:gd name="connsiteX0" fmla="*/ 0 w 2000250"/>
              <a:gd name="connsiteY0" fmla="*/ 2514600 h 2806700"/>
              <a:gd name="connsiteX1" fmla="*/ 1581150 w 2000250"/>
              <a:gd name="connsiteY1" fmla="*/ 38100 h 2806700"/>
              <a:gd name="connsiteX2" fmla="*/ 1898650 w 2000250"/>
              <a:gd name="connsiteY2" fmla="*/ 0 h 2806700"/>
              <a:gd name="connsiteX3" fmla="*/ 1987550 w 2000250"/>
              <a:gd name="connsiteY3" fmla="*/ 495300 h 2806700"/>
              <a:gd name="connsiteX4" fmla="*/ 2000250 w 2000250"/>
              <a:gd name="connsiteY4" fmla="*/ 850900 h 2806700"/>
              <a:gd name="connsiteX5" fmla="*/ 1930400 w 2000250"/>
              <a:gd name="connsiteY5" fmla="*/ 1162050 h 2806700"/>
              <a:gd name="connsiteX6" fmla="*/ 1835223 w 2000250"/>
              <a:gd name="connsiteY6" fmla="*/ 1369808 h 2806700"/>
              <a:gd name="connsiteX7" fmla="*/ 1635427 w 2000250"/>
              <a:gd name="connsiteY7" fmla="*/ 1873685 h 2806700"/>
              <a:gd name="connsiteX8" fmla="*/ 1339850 w 2000250"/>
              <a:gd name="connsiteY8" fmla="*/ 2254250 h 2806700"/>
              <a:gd name="connsiteX9" fmla="*/ 984250 w 2000250"/>
              <a:gd name="connsiteY9" fmla="*/ 2057400 h 2806700"/>
              <a:gd name="connsiteX10" fmla="*/ 438150 w 2000250"/>
              <a:gd name="connsiteY10" fmla="*/ 2806700 h 2806700"/>
              <a:gd name="connsiteX11" fmla="*/ 0 w 2000250"/>
              <a:gd name="connsiteY11" fmla="*/ 2514600 h 2806700"/>
              <a:gd name="connsiteX0" fmla="*/ 0 w 2000250"/>
              <a:gd name="connsiteY0" fmla="*/ 2514600 h 2806700"/>
              <a:gd name="connsiteX1" fmla="*/ 1581150 w 2000250"/>
              <a:gd name="connsiteY1" fmla="*/ 38100 h 2806700"/>
              <a:gd name="connsiteX2" fmla="*/ 1898650 w 2000250"/>
              <a:gd name="connsiteY2" fmla="*/ 0 h 2806700"/>
              <a:gd name="connsiteX3" fmla="*/ 1987550 w 2000250"/>
              <a:gd name="connsiteY3" fmla="*/ 495300 h 2806700"/>
              <a:gd name="connsiteX4" fmla="*/ 2000250 w 2000250"/>
              <a:gd name="connsiteY4" fmla="*/ 850900 h 2806700"/>
              <a:gd name="connsiteX5" fmla="*/ 1930400 w 2000250"/>
              <a:gd name="connsiteY5" fmla="*/ 1162050 h 2806700"/>
              <a:gd name="connsiteX6" fmla="*/ 1835223 w 2000250"/>
              <a:gd name="connsiteY6" fmla="*/ 1369808 h 2806700"/>
              <a:gd name="connsiteX7" fmla="*/ 1599860 w 2000250"/>
              <a:gd name="connsiteY7" fmla="*/ 1817372 h 2806700"/>
              <a:gd name="connsiteX8" fmla="*/ 1339850 w 2000250"/>
              <a:gd name="connsiteY8" fmla="*/ 2254250 h 2806700"/>
              <a:gd name="connsiteX9" fmla="*/ 984250 w 2000250"/>
              <a:gd name="connsiteY9" fmla="*/ 2057400 h 2806700"/>
              <a:gd name="connsiteX10" fmla="*/ 438150 w 2000250"/>
              <a:gd name="connsiteY10" fmla="*/ 2806700 h 2806700"/>
              <a:gd name="connsiteX11" fmla="*/ 0 w 2000250"/>
              <a:gd name="connsiteY11" fmla="*/ 2514600 h 2806700"/>
              <a:gd name="connsiteX0" fmla="*/ 0 w 2000250"/>
              <a:gd name="connsiteY0" fmla="*/ 2514600 h 2806700"/>
              <a:gd name="connsiteX1" fmla="*/ 1581150 w 2000250"/>
              <a:gd name="connsiteY1" fmla="*/ 38100 h 2806700"/>
              <a:gd name="connsiteX2" fmla="*/ 1898650 w 2000250"/>
              <a:gd name="connsiteY2" fmla="*/ 0 h 2806700"/>
              <a:gd name="connsiteX3" fmla="*/ 1987550 w 2000250"/>
              <a:gd name="connsiteY3" fmla="*/ 495300 h 2806700"/>
              <a:gd name="connsiteX4" fmla="*/ 2000250 w 2000250"/>
              <a:gd name="connsiteY4" fmla="*/ 850900 h 2806700"/>
              <a:gd name="connsiteX5" fmla="*/ 1930400 w 2000250"/>
              <a:gd name="connsiteY5" fmla="*/ 1162050 h 2806700"/>
              <a:gd name="connsiteX6" fmla="*/ 1835223 w 2000250"/>
              <a:gd name="connsiteY6" fmla="*/ 1369808 h 2806700"/>
              <a:gd name="connsiteX7" fmla="*/ 1564295 w 2000250"/>
              <a:gd name="connsiteY7" fmla="*/ 1814409 h 2806700"/>
              <a:gd name="connsiteX8" fmla="*/ 1339850 w 2000250"/>
              <a:gd name="connsiteY8" fmla="*/ 2254250 h 2806700"/>
              <a:gd name="connsiteX9" fmla="*/ 984250 w 2000250"/>
              <a:gd name="connsiteY9" fmla="*/ 2057400 h 2806700"/>
              <a:gd name="connsiteX10" fmla="*/ 438150 w 2000250"/>
              <a:gd name="connsiteY10" fmla="*/ 2806700 h 2806700"/>
              <a:gd name="connsiteX11" fmla="*/ 0 w 2000250"/>
              <a:gd name="connsiteY11" fmla="*/ 2514600 h 2806700"/>
              <a:gd name="connsiteX0" fmla="*/ 0 w 2000250"/>
              <a:gd name="connsiteY0" fmla="*/ 2514600 h 2806700"/>
              <a:gd name="connsiteX1" fmla="*/ 1581150 w 2000250"/>
              <a:gd name="connsiteY1" fmla="*/ 38100 h 2806700"/>
              <a:gd name="connsiteX2" fmla="*/ 1898650 w 2000250"/>
              <a:gd name="connsiteY2" fmla="*/ 0 h 2806700"/>
              <a:gd name="connsiteX3" fmla="*/ 1987550 w 2000250"/>
              <a:gd name="connsiteY3" fmla="*/ 495300 h 2806700"/>
              <a:gd name="connsiteX4" fmla="*/ 2000250 w 2000250"/>
              <a:gd name="connsiteY4" fmla="*/ 850900 h 2806700"/>
              <a:gd name="connsiteX5" fmla="*/ 1930400 w 2000250"/>
              <a:gd name="connsiteY5" fmla="*/ 1162050 h 2806700"/>
              <a:gd name="connsiteX6" fmla="*/ 1835223 w 2000250"/>
              <a:gd name="connsiteY6" fmla="*/ 1369808 h 2806700"/>
              <a:gd name="connsiteX7" fmla="*/ 1564295 w 2000250"/>
              <a:gd name="connsiteY7" fmla="*/ 1814409 h 2806700"/>
              <a:gd name="connsiteX8" fmla="*/ 1307248 w 2000250"/>
              <a:gd name="connsiteY8" fmla="*/ 2233502 h 2806700"/>
              <a:gd name="connsiteX9" fmla="*/ 984250 w 2000250"/>
              <a:gd name="connsiteY9" fmla="*/ 2057400 h 2806700"/>
              <a:gd name="connsiteX10" fmla="*/ 438150 w 2000250"/>
              <a:gd name="connsiteY10" fmla="*/ 2806700 h 2806700"/>
              <a:gd name="connsiteX11" fmla="*/ 0 w 2000250"/>
              <a:gd name="connsiteY11" fmla="*/ 2514600 h 2806700"/>
              <a:gd name="connsiteX0" fmla="*/ 0 w 2000250"/>
              <a:gd name="connsiteY0" fmla="*/ 2514600 h 2806700"/>
              <a:gd name="connsiteX1" fmla="*/ 1581150 w 2000250"/>
              <a:gd name="connsiteY1" fmla="*/ 38100 h 2806700"/>
              <a:gd name="connsiteX2" fmla="*/ 1898650 w 2000250"/>
              <a:gd name="connsiteY2" fmla="*/ 0 h 2806700"/>
              <a:gd name="connsiteX3" fmla="*/ 1987550 w 2000250"/>
              <a:gd name="connsiteY3" fmla="*/ 495300 h 2806700"/>
              <a:gd name="connsiteX4" fmla="*/ 2000250 w 2000250"/>
              <a:gd name="connsiteY4" fmla="*/ 850900 h 2806700"/>
              <a:gd name="connsiteX5" fmla="*/ 1930400 w 2000250"/>
              <a:gd name="connsiteY5" fmla="*/ 1162050 h 2806700"/>
              <a:gd name="connsiteX6" fmla="*/ 1835223 w 2000250"/>
              <a:gd name="connsiteY6" fmla="*/ 1369808 h 2806700"/>
              <a:gd name="connsiteX7" fmla="*/ 1564295 w 2000250"/>
              <a:gd name="connsiteY7" fmla="*/ 1814409 h 2806700"/>
              <a:gd name="connsiteX8" fmla="*/ 1307248 w 2000250"/>
              <a:gd name="connsiteY8" fmla="*/ 2233502 h 2806700"/>
              <a:gd name="connsiteX9" fmla="*/ 984250 w 2000250"/>
              <a:gd name="connsiteY9" fmla="*/ 2057400 h 2806700"/>
              <a:gd name="connsiteX10" fmla="*/ 438150 w 2000250"/>
              <a:gd name="connsiteY10" fmla="*/ 2806700 h 2806700"/>
              <a:gd name="connsiteX11" fmla="*/ 0 w 2000250"/>
              <a:gd name="connsiteY11" fmla="*/ 2514600 h 2806700"/>
              <a:gd name="connsiteX0" fmla="*/ 0 w 2000250"/>
              <a:gd name="connsiteY0" fmla="*/ 2514600 h 2806700"/>
              <a:gd name="connsiteX1" fmla="*/ 1581150 w 2000250"/>
              <a:gd name="connsiteY1" fmla="*/ 38100 h 2806700"/>
              <a:gd name="connsiteX2" fmla="*/ 1898650 w 2000250"/>
              <a:gd name="connsiteY2" fmla="*/ 0 h 2806700"/>
              <a:gd name="connsiteX3" fmla="*/ 1987550 w 2000250"/>
              <a:gd name="connsiteY3" fmla="*/ 495300 h 2806700"/>
              <a:gd name="connsiteX4" fmla="*/ 2000250 w 2000250"/>
              <a:gd name="connsiteY4" fmla="*/ 850900 h 2806700"/>
              <a:gd name="connsiteX5" fmla="*/ 1930400 w 2000250"/>
              <a:gd name="connsiteY5" fmla="*/ 1162050 h 2806700"/>
              <a:gd name="connsiteX6" fmla="*/ 1835223 w 2000250"/>
              <a:gd name="connsiteY6" fmla="*/ 1369808 h 2806700"/>
              <a:gd name="connsiteX7" fmla="*/ 1564295 w 2000250"/>
              <a:gd name="connsiteY7" fmla="*/ 1814409 h 2806700"/>
              <a:gd name="connsiteX8" fmla="*/ 1291656 w 2000250"/>
              <a:gd name="connsiteY8" fmla="*/ 2227265 h 2806700"/>
              <a:gd name="connsiteX9" fmla="*/ 984250 w 2000250"/>
              <a:gd name="connsiteY9" fmla="*/ 2057400 h 2806700"/>
              <a:gd name="connsiteX10" fmla="*/ 438150 w 2000250"/>
              <a:gd name="connsiteY10" fmla="*/ 2806700 h 2806700"/>
              <a:gd name="connsiteX11" fmla="*/ 0 w 2000250"/>
              <a:gd name="connsiteY11" fmla="*/ 2514600 h 2806700"/>
              <a:gd name="connsiteX0" fmla="*/ 0 w 2000250"/>
              <a:gd name="connsiteY0" fmla="*/ 2514600 h 2806700"/>
              <a:gd name="connsiteX1" fmla="*/ 1581150 w 2000250"/>
              <a:gd name="connsiteY1" fmla="*/ 38100 h 2806700"/>
              <a:gd name="connsiteX2" fmla="*/ 1898650 w 2000250"/>
              <a:gd name="connsiteY2" fmla="*/ 0 h 2806700"/>
              <a:gd name="connsiteX3" fmla="*/ 1987550 w 2000250"/>
              <a:gd name="connsiteY3" fmla="*/ 495300 h 2806700"/>
              <a:gd name="connsiteX4" fmla="*/ 2000250 w 2000250"/>
              <a:gd name="connsiteY4" fmla="*/ 850900 h 2806700"/>
              <a:gd name="connsiteX5" fmla="*/ 1930400 w 2000250"/>
              <a:gd name="connsiteY5" fmla="*/ 1162050 h 2806700"/>
              <a:gd name="connsiteX6" fmla="*/ 1835223 w 2000250"/>
              <a:gd name="connsiteY6" fmla="*/ 1369808 h 2806700"/>
              <a:gd name="connsiteX7" fmla="*/ 1564295 w 2000250"/>
              <a:gd name="connsiteY7" fmla="*/ 1814409 h 2806700"/>
              <a:gd name="connsiteX8" fmla="*/ 1282300 w 2000250"/>
              <a:gd name="connsiteY8" fmla="*/ 2227265 h 2806700"/>
              <a:gd name="connsiteX9" fmla="*/ 984250 w 2000250"/>
              <a:gd name="connsiteY9" fmla="*/ 2057400 h 2806700"/>
              <a:gd name="connsiteX10" fmla="*/ 438150 w 2000250"/>
              <a:gd name="connsiteY10" fmla="*/ 2806700 h 2806700"/>
              <a:gd name="connsiteX11" fmla="*/ 0 w 2000250"/>
              <a:gd name="connsiteY11" fmla="*/ 2514600 h 2806700"/>
              <a:gd name="connsiteX0" fmla="*/ 0 w 2000250"/>
              <a:gd name="connsiteY0" fmla="*/ 2514600 h 2806700"/>
              <a:gd name="connsiteX1" fmla="*/ 1581150 w 2000250"/>
              <a:gd name="connsiteY1" fmla="*/ 38100 h 2806700"/>
              <a:gd name="connsiteX2" fmla="*/ 1898650 w 2000250"/>
              <a:gd name="connsiteY2" fmla="*/ 0 h 2806700"/>
              <a:gd name="connsiteX3" fmla="*/ 1987550 w 2000250"/>
              <a:gd name="connsiteY3" fmla="*/ 495300 h 2806700"/>
              <a:gd name="connsiteX4" fmla="*/ 2000250 w 2000250"/>
              <a:gd name="connsiteY4" fmla="*/ 850900 h 2806700"/>
              <a:gd name="connsiteX5" fmla="*/ 1930400 w 2000250"/>
              <a:gd name="connsiteY5" fmla="*/ 1162050 h 2806700"/>
              <a:gd name="connsiteX6" fmla="*/ 1835223 w 2000250"/>
              <a:gd name="connsiteY6" fmla="*/ 1369808 h 2806700"/>
              <a:gd name="connsiteX7" fmla="*/ 1551821 w 2000250"/>
              <a:gd name="connsiteY7" fmla="*/ 1814409 h 2806700"/>
              <a:gd name="connsiteX8" fmla="*/ 1282300 w 2000250"/>
              <a:gd name="connsiteY8" fmla="*/ 2227265 h 2806700"/>
              <a:gd name="connsiteX9" fmla="*/ 984250 w 2000250"/>
              <a:gd name="connsiteY9" fmla="*/ 2057400 h 2806700"/>
              <a:gd name="connsiteX10" fmla="*/ 438150 w 2000250"/>
              <a:gd name="connsiteY10" fmla="*/ 2806700 h 2806700"/>
              <a:gd name="connsiteX11" fmla="*/ 0 w 2000250"/>
              <a:gd name="connsiteY11" fmla="*/ 2514600 h 2806700"/>
              <a:gd name="connsiteX0" fmla="*/ 0 w 2000250"/>
              <a:gd name="connsiteY0" fmla="*/ 2514600 h 2806700"/>
              <a:gd name="connsiteX1" fmla="*/ 1581150 w 2000250"/>
              <a:gd name="connsiteY1" fmla="*/ 38100 h 2806700"/>
              <a:gd name="connsiteX2" fmla="*/ 1898650 w 2000250"/>
              <a:gd name="connsiteY2" fmla="*/ 0 h 2806700"/>
              <a:gd name="connsiteX3" fmla="*/ 1987550 w 2000250"/>
              <a:gd name="connsiteY3" fmla="*/ 495300 h 2806700"/>
              <a:gd name="connsiteX4" fmla="*/ 2000250 w 2000250"/>
              <a:gd name="connsiteY4" fmla="*/ 850900 h 2806700"/>
              <a:gd name="connsiteX5" fmla="*/ 1930400 w 2000250"/>
              <a:gd name="connsiteY5" fmla="*/ 1162050 h 2806700"/>
              <a:gd name="connsiteX6" fmla="*/ 1835223 w 2000250"/>
              <a:gd name="connsiteY6" fmla="*/ 1369808 h 2806700"/>
              <a:gd name="connsiteX7" fmla="*/ 1548702 w 2000250"/>
              <a:gd name="connsiteY7" fmla="*/ 1817528 h 2806700"/>
              <a:gd name="connsiteX8" fmla="*/ 1282300 w 2000250"/>
              <a:gd name="connsiteY8" fmla="*/ 2227265 h 2806700"/>
              <a:gd name="connsiteX9" fmla="*/ 984250 w 2000250"/>
              <a:gd name="connsiteY9" fmla="*/ 2057400 h 2806700"/>
              <a:gd name="connsiteX10" fmla="*/ 438150 w 2000250"/>
              <a:gd name="connsiteY10" fmla="*/ 2806700 h 2806700"/>
              <a:gd name="connsiteX11" fmla="*/ 0 w 2000250"/>
              <a:gd name="connsiteY11" fmla="*/ 2514600 h 2806700"/>
              <a:gd name="connsiteX0" fmla="*/ 0 w 2000250"/>
              <a:gd name="connsiteY0" fmla="*/ 2514600 h 2806700"/>
              <a:gd name="connsiteX1" fmla="*/ 794603 w 2000250"/>
              <a:gd name="connsiteY1" fmla="*/ 1296730 h 2806700"/>
              <a:gd name="connsiteX2" fmla="*/ 1581150 w 2000250"/>
              <a:gd name="connsiteY2" fmla="*/ 38100 h 2806700"/>
              <a:gd name="connsiteX3" fmla="*/ 1898650 w 2000250"/>
              <a:gd name="connsiteY3" fmla="*/ 0 h 2806700"/>
              <a:gd name="connsiteX4" fmla="*/ 1987550 w 2000250"/>
              <a:gd name="connsiteY4" fmla="*/ 495300 h 2806700"/>
              <a:gd name="connsiteX5" fmla="*/ 2000250 w 2000250"/>
              <a:gd name="connsiteY5" fmla="*/ 850900 h 2806700"/>
              <a:gd name="connsiteX6" fmla="*/ 1930400 w 2000250"/>
              <a:gd name="connsiteY6" fmla="*/ 1162050 h 2806700"/>
              <a:gd name="connsiteX7" fmla="*/ 1835223 w 2000250"/>
              <a:gd name="connsiteY7" fmla="*/ 1369808 h 2806700"/>
              <a:gd name="connsiteX8" fmla="*/ 1548702 w 2000250"/>
              <a:gd name="connsiteY8" fmla="*/ 1817528 h 2806700"/>
              <a:gd name="connsiteX9" fmla="*/ 1282300 w 2000250"/>
              <a:gd name="connsiteY9" fmla="*/ 2227265 h 2806700"/>
              <a:gd name="connsiteX10" fmla="*/ 984250 w 2000250"/>
              <a:gd name="connsiteY10" fmla="*/ 2057400 h 2806700"/>
              <a:gd name="connsiteX11" fmla="*/ 438150 w 2000250"/>
              <a:gd name="connsiteY11" fmla="*/ 2806700 h 2806700"/>
              <a:gd name="connsiteX12" fmla="*/ 0 w 2000250"/>
              <a:gd name="connsiteY12" fmla="*/ 2514600 h 2806700"/>
              <a:gd name="connsiteX0" fmla="*/ 0 w 2000250"/>
              <a:gd name="connsiteY0" fmla="*/ 2514600 h 2806700"/>
              <a:gd name="connsiteX1" fmla="*/ 794603 w 2000250"/>
              <a:gd name="connsiteY1" fmla="*/ 1296730 h 2806700"/>
              <a:gd name="connsiteX2" fmla="*/ 1581150 w 2000250"/>
              <a:gd name="connsiteY2" fmla="*/ 38100 h 2806700"/>
              <a:gd name="connsiteX3" fmla="*/ 1898650 w 2000250"/>
              <a:gd name="connsiteY3" fmla="*/ 0 h 2806700"/>
              <a:gd name="connsiteX4" fmla="*/ 1987550 w 2000250"/>
              <a:gd name="connsiteY4" fmla="*/ 495300 h 2806700"/>
              <a:gd name="connsiteX5" fmla="*/ 2000250 w 2000250"/>
              <a:gd name="connsiteY5" fmla="*/ 850900 h 2806700"/>
              <a:gd name="connsiteX6" fmla="*/ 1930400 w 2000250"/>
              <a:gd name="connsiteY6" fmla="*/ 1162050 h 2806700"/>
              <a:gd name="connsiteX7" fmla="*/ 1835223 w 2000250"/>
              <a:gd name="connsiteY7" fmla="*/ 1369808 h 2806700"/>
              <a:gd name="connsiteX8" fmla="*/ 1548702 w 2000250"/>
              <a:gd name="connsiteY8" fmla="*/ 1817528 h 2806700"/>
              <a:gd name="connsiteX9" fmla="*/ 1282300 w 2000250"/>
              <a:gd name="connsiteY9" fmla="*/ 2227265 h 2806700"/>
              <a:gd name="connsiteX10" fmla="*/ 984250 w 2000250"/>
              <a:gd name="connsiteY10" fmla="*/ 2057400 h 2806700"/>
              <a:gd name="connsiteX11" fmla="*/ 438150 w 2000250"/>
              <a:gd name="connsiteY11" fmla="*/ 2806700 h 2806700"/>
              <a:gd name="connsiteX12" fmla="*/ 0 w 2000250"/>
              <a:gd name="connsiteY12" fmla="*/ 2514600 h 2806700"/>
              <a:gd name="connsiteX0" fmla="*/ 0 w 2000250"/>
              <a:gd name="connsiteY0" fmla="*/ 2514600 h 2806700"/>
              <a:gd name="connsiteX1" fmla="*/ 794603 w 2000250"/>
              <a:gd name="connsiteY1" fmla="*/ 1296730 h 2806700"/>
              <a:gd name="connsiteX2" fmla="*/ 1581150 w 2000250"/>
              <a:gd name="connsiteY2" fmla="*/ 38100 h 2806700"/>
              <a:gd name="connsiteX3" fmla="*/ 1898650 w 2000250"/>
              <a:gd name="connsiteY3" fmla="*/ 0 h 2806700"/>
              <a:gd name="connsiteX4" fmla="*/ 1987550 w 2000250"/>
              <a:gd name="connsiteY4" fmla="*/ 495300 h 2806700"/>
              <a:gd name="connsiteX5" fmla="*/ 2000250 w 2000250"/>
              <a:gd name="connsiteY5" fmla="*/ 850900 h 2806700"/>
              <a:gd name="connsiteX6" fmla="*/ 1930400 w 2000250"/>
              <a:gd name="connsiteY6" fmla="*/ 1162050 h 2806700"/>
              <a:gd name="connsiteX7" fmla="*/ 1835223 w 2000250"/>
              <a:gd name="connsiteY7" fmla="*/ 1369808 h 2806700"/>
              <a:gd name="connsiteX8" fmla="*/ 1548702 w 2000250"/>
              <a:gd name="connsiteY8" fmla="*/ 1817528 h 2806700"/>
              <a:gd name="connsiteX9" fmla="*/ 1282300 w 2000250"/>
              <a:gd name="connsiteY9" fmla="*/ 2227265 h 2806700"/>
              <a:gd name="connsiteX10" fmla="*/ 984250 w 2000250"/>
              <a:gd name="connsiteY10" fmla="*/ 2057400 h 2806700"/>
              <a:gd name="connsiteX11" fmla="*/ 438150 w 2000250"/>
              <a:gd name="connsiteY11" fmla="*/ 2806700 h 2806700"/>
              <a:gd name="connsiteX12" fmla="*/ 0 w 2000250"/>
              <a:gd name="connsiteY12" fmla="*/ 2514600 h 2806700"/>
              <a:gd name="connsiteX0" fmla="*/ 0 w 2000250"/>
              <a:gd name="connsiteY0" fmla="*/ 2514600 h 2806700"/>
              <a:gd name="connsiteX1" fmla="*/ 794603 w 2000250"/>
              <a:gd name="connsiteY1" fmla="*/ 1296730 h 2806700"/>
              <a:gd name="connsiteX2" fmla="*/ 1581150 w 2000250"/>
              <a:gd name="connsiteY2" fmla="*/ 38100 h 2806700"/>
              <a:gd name="connsiteX3" fmla="*/ 1898650 w 2000250"/>
              <a:gd name="connsiteY3" fmla="*/ 0 h 2806700"/>
              <a:gd name="connsiteX4" fmla="*/ 1987550 w 2000250"/>
              <a:gd name="connsiteY4" fmla="*/ 495300 h 2806700"/>
              <a:gd name="connsiteX5" fmla="*/ 2000250 w 2000250"/>
              <a:gd name="connsiteY5" fmla="*/ 850900 h 2806700"/>
              <a:gd name="connsiteX6" fmla="*/ 1930400 w 2000250"/>
              <a:gd name="connsiteY6" fmla="*/ 1162050 h 2806700"/>
              <a:gd name="connsiteX7" fmla="*/ 1835223 w 2000250"/>
              <a:gd name="connsiteY7" fmla="*/ 1369808 h 2806700"/>
              <a:gd name="connsiteX8" fmla="*/ 1548702 w 2000250"/>
              <a:gd name="connsiteY8" fmla="*/ 1817528 h 2806700"/>
              <a:gd name="connsiteX9" fmla="*/ 1282300 w 2000250"/>
              <a:gd name="connsiteY9" fmla="*/ 2227265 h 2806700"/>
              <a:gd name="connsiteX10" fmla="*/ 984250 w 2000250"/>
              <a:gd name="connsiteY10" fmla="*/ 2057400 h 2806700"/>
              <a:gd name="connsiteX11" fmla="*/ 438150 w 2000250"/>
              <a:gd name="connsiteY11" fmla="*/ 2806700 h 2806700"/>
              <a:gd name="connsiteX12" fmla="*/ 0 w 2000250"/>
              <a:gd name="connsiteY12" fmla="*/ 2514600 h 2806700"/>
              <a:gd name="connsiteX0" fmla="*/ 0 w 2000250"/>
              <a:gd name="connsiteY0" fmla="*/ 2514600 h 2806700"/>
              <a:gd name="connsiteX1" fmla="*/ 794603 w 2000250"/>
              <a:gd name="connsiteY1" fmla="*/ 1296730 h 2806700"/>
              <a:gd name="connsiteX2" fmla="*/ 1581150 w 2000250"/>
              <a:gd name="connsiteY2" fmla="*/ 38100 h 2806700"/>
              <a:gd name="connsiteX3" fmla="*/ 1898650 w 2000250"/>
              <a:gd name="connsiteY3" fmla="*/ 0 h 2806700"/>
              <a:gd name="connsiteX4" fmla="*/ 1987550 w 2000250"/>
              <a:gd name="connsiteY4" fmla="*/ 495300 h 2806700"/>
              <a:gd name="connsiteX5" fmla="*/ 2000250 w 2000250"/>
              <a:gd name="connsiteY5" fmla="*/ 850900 h 2806700"/>
              <a:gd name="connsiteX6" fmla="*/ 1930400 w 2000250"/>
              <a:gd name="connsiteY6" fmla="*/ 1162050 h 2806700"/>
              <a:gd name="connsiteX7" fmla="*/ 1835223 w 2000250"/>
              <a:gd name="connsiteY7" fmla="*/ 1369808 h 2806700"/>
              <a:gd name="connsiteX8" fmla="*/ 1548702 w 2000250"/>
              <a:gd name="connsiteY8" fmla="*/ 1817528 h 2806700"/>
              <a:gd name="connsiteX9" fmla="*/ 1282300 w 2000250"/>
              <a:gd name="connsiteY9" fmla="*/ 2227265 h 2806700"/>
              <a:gd name="connsiteX10" fmla="*/ 984250 w 2000250"/>
              <a:gd name="connsiteY10" fmla="*/ 2057400 h 2806700"/>
              <a:gd name="connsiteX11" fmla="*/ 438150 w 2000250"/>
              <a:gd name="connsiteY11" fmla="*/ 2806700 h 2806700"/>
              <a:gd name="connsiteX12" fmla="*/ 0 w 2000250"/>
              <a:gd name="connsiteY12" fmla="*/ 2514600 h 2806700"/>
              <a:gd name="connsiteX0" fmla="*/ 0 w 2000250"/>
              <a:gd name="connsiteY0" fmla="*/ 2514600 h 2806700"/>
              <a:gd name="connsiteX1" fmla="*/ 1075506 w 2000250"/>
              <a:gd name="connsiteY1" fmla="*/ 864229 h 2806700"/>
              <a:gd name="connsiteX2" fmla="*/ 1581150 w 2000250"/>
              <a:gd name="connsiteY2" fmla="*/ 38100 h 2806700"/>
              <a:gd name="connsiteX3" fmla="*/ 1898650 w 2000250"/>
              <a:gd name="connsiteY3" fmla="*/ 0 h 2806700"/>
              <a:gd name="connsiteX4" fmla="*/ 1987550 w 2000250"/>
              <a:gd name="connsiteY4" fmla="*/ 495300 h 2806700"/>
              <a:gd name="connsiteX5" fmla="*/ 2000250 w 2000250"/>
              <a:gd name="connsiteY5" fmla="*/ 850900 h 2806700"/>
              <a:gd name="connsiteX6" fmla="*/ 1930400 w 2000250"/>
              <a:gd name="connsiteY6" fmla="*/ 1162050 h 2806700"/>
              <a:gd name="connsiteX7" fmla="*/ 1835223 w 2000250"/>
              <a:gd name="connsiteY7" fmla="*/ 1369808 h 2806700"/>
              <a:gd name="connsiteX8" fmla="*/ 1548702 w 2000250"/>
              <a:gd name="connsiteY8" fmla="*/ 1817528 h 2806700"/>
              <a:gd name="connsiteX9" fmla="*/ 1282300 w 2000250"/>
              <a:gd name="connsiteY9" fmla="*/ 2227265 h 2806700"/>
              <a:gd name="connsiteX10" fmla="*/ 984250 w 2000250"/>
              <a:gd name="connsiteY10" fmla="*/ 2057400 h 2806700"/>
              <a:gd name="connsiteX11" fmla="*/ 438150 w 2000250"/>
              <a:gd name="connsiteY11" fmla="*/ 2806700 h 2806700"/>
              <a:gd name="connsiteX12" fmla="*/ 0 w 2000250"/>
              <a:gd name="connsiteY12" fmla="*/ 2514600 h 2806700"/>
              <a:gd name="connsiteX0" fmla="*/ 0 w 1562100"/>
              <a:gd name="connsiteY0" fmla="*/ 2806700 h 2806700"/>
              <a:gd name="connsiteX1" fmla="*/ 637356 w 1562100"/>
              <a:gd name="connsiteY1" fmla="*/ 864229 h 2806700"/>
              <a:gd name="connsiteX2" fmla="*/ 1143000 w 1562100"/>
              <a:gd name="connsiteY2" fmla="*/ 38100 h 2806700"/>
              <a:gd name="connsiteX3" fmla="*/ 1460500 w 1562100"/>
              <a:gd name="connsiteY3" fmla="*/ 0 h 2806700"/>
              <a:gd name="connsiteX4" fmla="*/ 1549400 w 1562100"/>
              <a:gd name="connsiteY4" fmla="*/ 495300 h 2806700"/>
              <a:gd name="connsiteX5" fmla="*/ 1562100 w 1562100"/>
              <a:gd name="connsiteY5" fmla="*/ 850900 h 2806700"/>
              <a:gd name="connsiteX6" fmla="*/ 1492250 w 1562100"/>
              <a:gd name="connsiteY6" fmla="*/ 1162050 h 2806700"/>
              <a:gd name="connsiteX7" fmla="*/ 1397073 w 1562100"/>
              <a:gd name="connsiteY7" fmla="*/ 1369808 h 2806700"/>
              <a:gd name="connsiteX8" fmla="*/ 1110552 w 1562100"/>
              <a:gd name="connsiteY8" fmla="*/ 1817528 h 2806700"/>
              <a:gd name="connsiteX9" fmla="*/ 844150 w 1562100"/>
              <a:gd name="connsiteY9" fmla="*/ 2227265 h 2806700"/>
              <a:gd name="connsiteX10" fmla="*/ 546100 w 1562100"/>
              <a:gd name="connsiteY10" fmla="*/ 2057400 h 2806700"/>
              <a:gd name="connsiteX11" fmla="*/ 0 w 1562100"/>
              <a:gd name="connsiteY11" fmla="*/ 2806700 h 2806700"/>
              <a:gd name="connsiteX0" fmla="*/ 14402 w 1030402"/>
              <a:gd name="connsiteY0" fmla="*/ 2057400 h 2227265"/>
              <a:gd name="connsiteX1" fmla="*/ 105658 w 1030402"/>
              <a:gd name="connsiteY1" fmla="*/ 864229 h 2227265"/>
              <a:gd name="connsiteX2" fmla="*/ 611302 w 1030402"/>
              <a:gd name="connsiteY2" fmla="*/ 38100 h 2227265"/>
              <a:gd name="connsiteX3" fmla="*/ 928802 w 1030402"/>
              <a:gd name="connsiteY3" fmla="*/ 0 h 2227265"/>
              <a:gd name="connsiteX4" fmla="*/ 1017702 w 1030402"/>
              <a:gd name="connsiteY4" fmla="*/ 495300 h 2227265"/>
              <a:gd name="connsiteX5" fmla="*/ 1030402 w 1030402"/>
              <a:gd name="connsiteY5" fmla="*/ 850900 h 2227265"/>
              <a:gd name="connsiteX6" fmla="*/ 960552 w 1030402"/>
              <a:gd name="connsiteY6" fmla="*/ 1162050 h 2227265"/>
              <a:gd name="connsiteX7" fmla="*/ 865375 w 1030402"/>
              <a:gd name="connsiteY7" fmla="*/ 1369808 h 2227265"/>
              <a:gd name="connsiteX8" fmla="*/ 578854 w 1030402"/>
              <a:gd name="connsiteY8" fmla="*/ 1817528 h 2227265"/>
              <a:gd name="connsiteX9" fmla="*/ 312452 w 1030402"/>
              <a:gd name="connsiteY9" fmla="*/ 2227265 h 2227265"/>
              <a:gd name="connsiteX10" fmla="*/ 14402 w 1030402"/>
              <a:gd name="connsiteY10" fmla="*/ 2057400 h 2227265"/>
              <a:gd name="connsiteX0" fmla="*/ 215460 w 933410"/>
              <a:gd name="connsiteY0" fmla="*/ 2227265 h 2227265"/>
              <a:gd name="connsiteX1" fmla="*/ 8666 w 933410"/>
              <a:gd name="connsiteY1" fmla="*/ 864229 h 2227265"/>
              <a:gd name="connsiteX2" fmla="*/ 514310 w 933410"/>
              <a:gd name="connsiteY2" fmla="*/ 38100 h 2227265"/>
              <a:gd name="connsiteX3" fmla="*/ 831810 w 933410"/>
              <a:gd name="connsiteY3" fmla="*/ 0 h 2227265"/>
              <a:gd name="connsiteX4" fmla="*/ 920710 w 933410"/>
              <a:gd name="connsiteY4" fmla="*/ 495300 h 2227265"/>
              <a:gd name="connsiteX5" fmla="*/ 933410 w 933410"/>
              <a:gd name="connsiteY5" fmla="*/ 850900 h 2227265"/>
              <a:gd name="connsiteX6" fmla="*/ 863560 w 933410"/>
              <a:gd name="connsiteY6" fmla="*/ 1162050 h 2227265"/>
              <a:gd name="connsiteX7" fmla="*/ 768383 w 933410"/>
              <a:gd name="connsiteY7" fmla="*/ 1369808 h 2227265"/>
              <a:gd name="connsiteX8" fmla="*/ 481862 w 933410"/>
              <a:gd name="connsiteY8" fmla="*/ 1817528 h 2227265"/>
              <a:gd name="connsiteX9" fmla="*/ 215460 w 933410"/>
              <a:gd name="connsiteY9" fmla="*/ 2227265 h 2227265"/>
              <a:gd name="connsiteX0" fmla="*/ 473258 w 924806"/>
              <a:gd name="connsiteY0" fmla="*/ 1817528 h 1817528"/>
              <a:gd name="connsiteX1" fmla="*/ 62 w 924806"/>
              <a:gd name="connsiteY1" fmla="*/ 864229 h 1817528"/>
              <a:gd name="connsiteX2" fmla="*/ 505706 w 924806"/>
              <a:gd name="connsiteY2" fmla="*/ 38100 h 1817528"/>
              <a:gd name="connsiteX3" fmla="*/ 823206 w 924806"/>
              <a:gd name="connsiteY3" fmla="*/ 0 h 1817528"/>
              <a:gd name="connsiteX4" fmla="*/ 912106 w 924806"/>
              <a:gd name="connsiteY4" fmla="*/ 495300 h 1817528"/>
              <a:gd name="connsiteX5" fmla="*/ 924806 w 924806"/>
              <a:gd name="connsiteY5" fmla="*/ 850900 h 1817528"/>
              <a:gd name="connsiteX6" fmla="*/ 854956 w 924806"/>
              <a:gd name="connsiteY6" fmla="*/ 1162050 h 1817528"/>
              <a:gd name="connsiteX7" fmla="*/ 759779 w 924806"/>
              <a:gd name="connsiteY7" fmla="*/ 1369808 h 1817528"/>
              <a:gd name="connsiteX8" fmla="*/ 473258 w 924806"/>
              <a:gd name="connsiteY8" fmla="*/ 1817528 h 1817528"/>
              <a:gd name="connsiteX0" fmla="*/ 759717 w 924744"/>
              <a:gd name="connsiteY0" fmla="*/ 1369808 h 1369808"/>
              <a:gd name="connsiteX1" fmla="*/ 0 w 924744"/>
              <a:gd name="connsiteY1" fmla="*/ 864229 h 1369808"/>
              <a:gd name="connsiteX2" fmla="*/ 505644 w 924744"/>
              <a:gd name="connsiteY2" fmla="*/ 38100 h 1369808"/>
              <a:gd name="connsiteX3" fmla="*/ 823144 w 924744"/>
              <a:gd name="connsiteY3" fmla="*/ 0 h 1369808"/>
              <a:gd name="connsiteX4" fmla="*/ 912044 w 924744"/>
              <a:gd name="connsiteY4" fmla="*/ 495300 h 1369808"/>
              <a:gd name="connsiteX5" fmla="*/ 924744 w 924744"/>
              <a:gd name="connsiteY5" fmla="*/ 850900 h 1369808"/>
              <a:gd name="connsiteX6" fmla="*/ 854894 w 924744"/>
              <a:gd name="connsiteY6" fmla="*/ 1162050 h 1369808"/>
              <a:gd name="connsiteX7" fmla="*/ 759717 w 924744"/>
              <a:gd name="connsiteY7" fmla="*/ 1369808 h 1369808"/>
              <a:gd name="connsiteX0" fmla="*/ 854894 w 924744"/>
              <a:gd name="connsiteY0" fmla="*/ 1162050 h 1162050"/>
              <a:gd name="connsiteX1" fmla="*/ 0 w 924744"/>
              <a:gd name="connsiteY1" fmla="*/ 864229 h 1162050"/>
              <a:gd name="connsiteX2" fmla="*/ 505644 w 924744"/>
              <a:gd name="connsiteY2" fmla="*/ 38100 h 1162050"/>
              <a:gd name="connsiteX3" fmla="*/ 823144 w 924744"/>
              <a:gd name="connsiteY3" fmla="*/ 0 h 1162050"/>
              <a:gd name="connsiteX4" fmla="*/ 912044 w 924744"/>
              <a:gd name="connsiteY4" fmla="*/ 495300 h 1162050"/>
              <a:gd name="connsiteX5" fmla="*/ 924744 w 924744"/>
              <a:gd name="connsiteY5" fmla="*/ 850900 h 1162050"/>
              <a:gd name="connsiteX6" fmla="*/ 854894 w 924744"/>
              <a:gd name="connsiteY6" fmla="*/ 1162050 h 1162050"/>
              <a:gd name="connsiteX0" fmla="*/ 854894 w 924744"/>
              <a:gd name="connsiteY0" fmla="*/ 1162050 h 1162050"/>
              <a:gd name="connsiteX1" fmla="*/ 548321 w 924744"/>
              <a:gd name="connsiteY1" fmla="*/ 1043926 h 1162050"/>
              <a:gd name="connsiteX2" fmla="*/ 0 w 924744"/>
              <a:gd name="connsiteY2" fmla="*/ 864229 h 1162050"/>
              <a:gd name="connsiteX3" fmla="*/ 505644 w 924744"/>
              <a:gd name="connsiteY3" fmla="*/ 38100 h 1162050"/>
              <a:gd name="connsiteX4" fmla="*/ 823144 w 924744"/>
              <a:gd name="connsiteY4" fmla="*/ 0 h 1162050"/>
              <a:gd name="connsiteX5" fmla="*/ 912044 w 924744"/>
              <a:gd name="connsiteY5" fmla="*/ 495300 h 1162050"/>
              <a:gd name="connsiteX6" fmla="*/ 924744 w 924744"/>
              <a:gd name="connsiteY6" fmla="*/ 850900 h 1162050"/>
              <a:gd name="connsiteX7" fmla="*/ 854894 w 924744"/>
              <a:gd name="connsiteY7" fmla="*/ 1162050 h 1162050"/>
              <a:gd name="connsiteX0" fmla="*/ 854894 w 924744"/>
              <a:gd name="connsiteY0" fmla="*/ 1162050 h 1177688"/>
              <a:gd name="connsiteX1" fmla="*/ 499274 w 924744"/>
              <a:gd name="connsiteY1" fmla="*/ 1177688 h 1177688"/>
              <a:gd name="connsiteX2" fmla="*/ 0 w 924744"/>
              <a:gd name="connsiteY2" fmla="*/ 864229 h 1177688"/>
              <a:gd name="connsiteX3" fmla="*/ 505644 w 924744"/>
              <a:gd name="connsiteY3" fmla="*/ 38100 h 1177688"/>
              <a:gd name="connsiteX4" fmla="*/ 823144 w 924744"/>
              <a:gd name="connsiteY4" fmla="*/ 0 h 1177688"/>
              <a:gd name="connsiteX5" fmla="*/ 912044 w 924744"/>
              <a:gd name="connsiteY5" fmla="*/ 495300 h 1177688"/>
              <a:gd name="connsiteX6" fmla="*/ 924744 w 924744"/>
              <a:gd name="connsiteY6" fmla="*/ 850900 h 1177688"/>
              <a:gd name="connsiteX7" fmla="*/ 854894 w 924744"/>
              <a:gd name="connsiteY7" fmla="*/ 1162050 h 1177688"/>
              <a:gd name="connsiteX0" fmla="*/ 835765 w 905615"/>
              <a:gd name="connsiteY0" fmla="*/ 1162050 h 1177688"/>
              <a:gd name="connsiteX1" fmla="*/ 480145 w 905615"/>
              <a:gd name="connsiteY1" fmla="*/ 1177688 h 1177688"/>
              <a:gd name="connsiteX2" fmla="*/ 0 w 905615"/>
              <a:gd name="connsiteY2" fmla="*/ 858764 h 1177688"/>
              <a:gd name="connsiteX3" fmla="*/ 486515 w 905615"/>
              <a:gd name="connsiteY3" fmla="*/ 38100 h 1177688"/>
              <a:gd name="connsiteX4" fmla="*/ 804015 w 905615"/>
              <a:gd name="connsiteY4" fmla="*/ 0 h 1177688"/>
              <a:gd name="connsiteX5" fmla="*/ 892915 w 905615"/>
              <a:gd name="connsiteY5" fmla="*/ 495300 h 1177688"/>
              <a:gd name="connsiteX6" fmla="*/ 905615 w 905615"/>
              <a:gd name="connsiteY6" fmla="*/ 850900 h 1177688"/>
              <a:gd name="connsiteX7" fmla="*/ 835765 w 905615"/>
              <a:gd name="connsiteY7" fmla="*/ 1162050 h 1177688"/>
              <a:gd name="connsiteX0" fmla="*/ 835765 w 905615"/>
              <a:gd name="connsiteY0" fmla="*/ 1162050 h 1172223"/>
              <a:gd name="connsiteX1" fmla="*/ 463748 w 905615"/>
              <a:gd name="connsiteY1" fmla="*/ 1172223 h 1172223"/>
              <a:gd name="connsiteX2" fmla="*/ 0 w 905615"/>
              <a:gd name="connsiteY2" fmla="*/ 858764 h 1172223"/>
              <a:gd name="connsiteX3" fmla="*/ 486515 w 905615"/>
              <a:gd name="connsiteY3" fmla="*/ 38100 h 1172223"/>
              <a:gd name="connsiteX4" fmla="*/ 804015 w 905615"/>
              <a:gd name="connsiteY4" fmla="*/ 0 h 1172223"/>
              <a:gd name="connsiteX5" fmla="*/ 892915 w 905615"/>
              <a:gd name="connsiteY5" fmla="*/ 495300 h 1172223"/>
              <a:gd name="connsiteX6" fmla="*/ 905615 w 905615"/>
              <a:gd name="connsiteY6" fmla="*/ 850900 h 1172223"/>
              <a:gd name="connsiteX7" fmla="*/ 835765 w 905615"/>
              <a:gd name="connsiteY7" fmla="*/ 1162050 h 1172223"/>
              <a:gd name="connsiteX0" fmla="*/ 835765 w 905615"/>
              <a:gd name="connsiteY0" fmla="*/ 1172982 h 1172982"/>
              <a:gd name="connsiteX1" fmla="*/ 463748 w 905615"/>
              <a:gd name="connsiteY1" fmla="*/ 1172223 h 1172982"/>
              <a:gd name="connsiteX2" fmla="*/ 0 w 905615"/>
              <a:gd name="connsiteY2" fmla="*/ 858764 h 1172982"/>
              <a:gd name="connsiteX3" fmla="*/ 486515 w 905615"/>
              <a:gd name="connsiteY3" fmla="*/ 38100 h 1172982"/>
              <a:gd name="connsiteX4" fmla="*/ 804015 w 905615"/>
              <a:gd name="connsiteY4" fmla="*/ 0 h 1172982"/>
              <a:gd name="connsiteX5" fmla="*/ 892915 w 905615"/>
              <a:gd name="connsiteY5" fmla="*/ 495300 h 1172982"/>
              <a:gd name="connsiteX6" fmla="*/ 905615 w 905615"/>
              <a:gd name="connsiteY6" fmla="*/ 850900 h 1172982"/>
              <a:gd name="connsiteX7" fmla="*/ 835765 w 905615"/>
              <a:gd name="connsiteY7" fmla="*/ 1172982 h 1172982"/>
              <a:gd name="connsiteX0" fmla="*/ 835765 w 905615"/>
              <a:gd name="connsiteY0" fmla="*/ 1172982 h 1172982"/>
              <a:gd name="connsiteX1" fmla="*/ 463748 w 905615"/>
              <a:gd name="connsiteY1" fmla="*/ 1172223 h 1172982"/>
              <a:gd name="connsiteX2" fmla="*/ 0 w 905615"/>
              <a:gd name="connsiteY2" fmla="*/ 858764 h 1172982"/>
              <a:gd name="connsiteX3" fmla="*/ 486515 w 905615"/>
              <a:gd name="connsiteY3" fmla="*/ 38100 h 1172982"/>
              <a:gd name="connsiteX4" fmla="*/ 804015 w 905615"/>
              <a:gd name="connsiteY4" fmla="*/ 0 h 1172982"/>
              <a:gd name="connsiteX5" fmla="*/ 892915 w 905615"/>
              <a:gd name="connsiteY5" fmla="*/ 495300 h 1172982"/>
              <a:gd name="connsiteX6" fmla="*/ 905615 w 905615"/>
              <a:gd name="connsiteY6" fmla="*/ 850900 h 1172982"/>
              <a:gd name="connsiteX7" fmla="*/ 835765 w 905615"/>
              <a:gd name="connsiteY7" fmla="*/ 1172982 h 1172982"/>
              <a:gd name="connsiteX0" fmla="*/ 835765 w 905615"/>
              <a:gd name="connsiteY0" fmla="*/ 1172982 h 1172982"/>
              <a:gd name="connsiteX1" fmla="*/ 463748 w 905615"/>
              <a:gd name="connsiteY1" fmla="*/ 1172223 h 1172982"/>
              <a:gd name="connsiteX2" fmla="*/ 0 w 905615"/>
              <a:gd name="connsiteY2" fmla="*/ 858764 h 1172982"/>
              <a:gd name="connsiteX3" fmla="*/ 499675 w 905615"/>
              <a:gd name="connsiteY3" fmla="*/ 38100 h 1172982"/>
              <a:gd name="connsiteX4" fmla="*/ 804015 w 905615"/>
              <a:gd name="connsiteY4" fmla="*/ 0 h 1172982"/>
              <a:gd name="connsiteX5" fmla="*/ 892915 w 905615"/>
              <a:gd name="connsiteY5" fmla="*/ 495300 h 1172982"/>
              <a:gd name="connsiteX6" fmla="*/ 905615 w 905615"/>
              <a:gd name="connsiteY6" fmla="*/ 850900 h 1172982"/>
              <a:gd name="connsiteX7" fmla="*/ 835765 w 905615"/>
              <a:gd name="connsiteY7" fmla="*/ 1172982 h 1172982"/>
              <a:gd name="connsiteX0" fmla="*/ 835765 w 905615"/>
              <a:gd name="connsiteY0" fmla="*/ 1172982 h 1172982"/>
              <a:gd name="connsiteX1" fmla="*/ 463748 w 905615"/>
              <a:gd name="connsiteY1" fmla="*/ 1172223 h 1172982"/>
              <a:gd name="connsiteX2" fmla="*/ 0 w 905615"/>
              <a:gd name="connsiteY2" fmla="*/ 858764 h 1172982"/>
              <a:gd name="connsiteX3" fmla="*/ 499675 w 905615"/>
              <a:gd name="connsiteY3" fmla="*/ 47969 h 1172982"/>
              <a:gd name="connsiteX4" fmla="*/ 804015 w 905615"/>
              <a:gd name="connsiteY4" fmla="*/ 0 h 1172982"/>
              <a:gd name="connsiteX5" fmla="*/ 892915 w 905615"/>
              <a:gd name="connsiteY5" fmla="*/ 495300 h 1172982"/>
              <a:gd name="connsiteX6" fmla="*/ 905615 w 905615"/>
              <a:gd name="connsiteY6" fmla="*/ 850900 h 1172982"/>
              <a:gd name="connsiteX7" fmla="*/ 835765 w 905615"/>
              <a:gd name="connsiteY7" fmla="*/ 1172982 h 1172982"/>
              <a:gd name="connsiteX0" fmla="*/ 835765 w 905615"/>
              <a:gd name="connsiteY0" fmla="*/ 1156532 h 1156532"/>
              <a:gd name="connsiteX1" fmla="*/ 463748 w 905615"/>
              <a:gd name="connsiteY1" fmla="*/ 1155773 h 1156532"/>
              <a:gd name="connsiteX2" fmla="*/ 0 w 905615"/>
              <a:gd name="connsiteY2" fmla="*/ 842314 h 1156532"/>
              <a:gd name="connsiteX3" fmla="*/ 499675 w 905615"/>
              <a:gd name="connsiteY3" fmla="*/ 31519 h 1156532"/>
              <a:gd name="connsiteX4" fmla="*/ 804015 w 905615"/>
              <a:gd name="connsiteY4" fmla="*/ 0 h 1156532"/>
              <a:gd name="connsiteX5" fmla="*/ 892915 w 905615"/>
              <a:gd name="connsiteY5" fmla="*/ 478850 h 1156532"/>
              <a:gd name="connsiteX6" fmla="*/ 905615 w 905615"/>
              <a:gd name="connsiteY6" fmla="*/ 834450 h 1156532"/>
              <a:gd name="connsiteX7" fmla="*/ 835765 w 905615"/>
              <a:gd name="connsiteY7" fmla="*/ 1156532 h 1156532"/>
              <a:gd name="connsiteX0" fmla="*/ 847832 w 917682"/>
              <a:gd name="connsiteY0" fmla="*/ 1156532 h 1156532"/>
              <a:gd name="connsiteX1" fmla="*/ 475815 w 917682"/>
              <a:gd name="connsiteY1" fmla="*/ 1155773 h 1156532"/>
              <a:gd name="connsiteX2" fmla="*/ 0 w 917682"/>
              <a:gd name="connsiteY2" fmla="*/ 830248 h 1156532"/>
              <a:gd name="connsiteX3" fmla="*/ 511742 w 917682"/>
              <a:gd name="connsiteY3" fmla="*/ 31519 h 1156532"/>
              <a:gd name="connsiteX4" fmla="*/ 816082 w 917682"/>
              <a:gd name="connsiteY4" fmla="*/ 0 h 1156532"/>
              <a:gd name="connsiteX5" fmla="*/ 904982 w 917682"/>
              <a:gd name="connsiteY5" fmla="*/ 478850 h 1156532"/>
              <a:gd name="connsiteX6" fmla="*/ 917682 w 917682"/>
              <a:gd name="connsiteY6" fmla="*/ 834450 h 1156532"/>
              <a:gd name="connsiteX7" fmla="*/ 847832 w 917682"/>
              <a:gd name="connsiteY7" fmla="*/ 1156532 h 1156532"/>
              <a:gd name="connsiteX0" fmla="*/ 847832 w 917682"/>
              <a:gd name="connsiteY0" fmla="*/ 1156532 h 1156532"/>
              <a:gd name="connsiteX1" fmla="*/ 475815 w 917682"/>
              <a:gd name="connsiteY1" fmla="*/ 1155773 h 1156532"/>
              <a:gd name="connsiteX2" fmla="*/ 0 w 917682"/>
              <a:gd name="connsiteY2" fmla="*/ 830248 h 1156532"/>
              <a:gd name="connsiteX3" fmla="*/ 511742 w 917682"/>
              <a:gd name="connsiteY3" fmla="*/ 31519 h 1156532"/>
              <a:gd name="connsiteX4" fmla="*/ 816082 w 917682"/>
              <a:gd name="connsiteY4" fmla="*/ 0 h 1156532"/>
              <a:gd name="connsiteX5" fmla="*/ 904982 w 917682"/>
              <a:gd name="connsiteY5" fmla="*/ 478850 h 1156532"/>
              <a:gd name="connsiteX6" fmla="*/ 917682 w 917682"/>
              <a:gd name="connsiteY6" fmla="*/ 834450 h 1156532"/>
              <a:gd name="connsiteX7" fmla="*/ 847832 w 917682"/>
              <a:gd name="connsiteY7" fmla="*/ 1156532 h 1156532"/>
              <a:gd name="connsiteX0" fmla="*/ 847832 w 917682"/>
              <a:gd name="connsiteY0" fmla="*/ 1196175 h 1196175"/>
              <a:gd name="connsiteX1" fmla="*/ 475815 w 917682"/>
              <a:gd name="connsiteY1" fmla="*/ 1195416 h 1196175"/>
              <a:gd name="connsiteX2" fmla="*/ 0 w 917682"/>
              <a:gd name="connsiteY2" fmla="*/ 869891 h 1196175"/>
              <a:gd name="connsiteX3" fmla="*/ 571643 w 917682"/>
              <a:gd name="connsiteY3" fmla="*/ 0 h 1196175"/>
              <a:gd name="connsiteX4" fmla="*/ 816082 w 917682"/>
              <a:gd name="connsiteY4" fmla="*/ 39643 h 1196175"/>
              <a:gd name="connsiteX5" fmla="*/ 904982 w 917682"/>
              <a:gd name="connsiteY5" fmla="*/ 518493 h 1196175"/>
              <a:gd name="connsiteX6" fmla="*/ 917682 w 917682"/>
              <a:gd name="connsiteY6" fmla="*/ 874093 h 1196175"/>
              <a:gd name="connsiteX7" fmla="*/ 847832 w 917682"/>
              <a:gd name="connsiteY7" fmla="*/ 1196175 h 1196175"/>
              <a:gd name="connsiteX0" fmla="*/ 847832 w 917682"/>
              <a:gd name="connsiteY0" fmla="*/ 1228784 h 1228784"/>
              <a:gd name="connsiteX1" fmla="*/ 475815 w 917682"/>
              <a:gd name="connsiteY1" fmla="*/ 1228025 h 1228784"/>
              <a:gd name="connsiteX2" fmla="*/ 0 w 917682"/>
              <a:gd name="connsiteY2" fmla="*/ 902500 h 1228784"/>
              <a:gd name="connsiteX3" fmla="*/ 571643 w 917682"/>
              <a:gd name="connsiteY3" fmla="*/ 32609 h 1228784"/>
              <a:gd name="connsiteX4" fmla="*/ 821612 w 917682"/>
              <a:gd name="connsiteY4" fmla="*/ 0 h 1228784"/>
              <a:gd name="connsiteX5" fmla="*/ 904982 w 917682"/>
              <a:gd name="connsiteY5" fmla="*/ 551102 h 1228784"/>
              <a:gd name="connsiteX6" fmla="*/ 917682 w 917682"/>
              <a:gd name="connsiteY6" fmla="*/ 906702 h 1228784"/>
              <a:gd name="connsiteX7" fmla="*/ 847832 w 917682"/>
              <a:gd name="connsiteY7" fmla="*/ 1228784 h 1228784"/>
              <a:gd name="connsiteX0" fmla="*/ 847832 w 917682"/>
              <a:gd name="connsiteY0" fmla="*/ 1228784 h 1228784"/>
              <a:gd name="connsiteX1" fmla="*/ 475815 w 917682"/>
              <a:gd name="connsiteY1" fmla="*/ 1228025 h 1228784"/>
              <a:gd name="connsiteX2" fmla="*/ 0 w 917682"/>
              <a:gd name="connsiteY2" fmla="*/ 902500 h 1228784"/>
              <a:gd name="connsiteX3" fmla="*/ 576752 w 917682"/>
              <a:gd name="connsiteY3" fmla="*/ 20409 h 1228784"/>
              <a:gd name="connsiteX4" fmla="*/ 821612 w 917682"/>
              <a:gd name="connsiteY4" fmla="*/ 0 h 1228784"/>
              <a:gd name="connsiteX5" fmla="*/ 904982 w 917682"/>
              <a:gd name="connsiteY5" fmla="*/ 551102 h 1228784"/>
              <a:gd name="connsiteX6" fmla="*/ 917682 w 917682"/>
              <a:gd name="connsiteY6" fmla="*/ 906702 h 1228784"/>
              <a:gd name="connsiteX7" fmla="*/ 847832 w 917682"/>
              <a:gd name="connsiteY7" fmla="*/ 1228784 h 1228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7682" h="1228784">
                <a:moveTo>
                  <a:pt x="847832" y="1228784"/>
                </a:moveTo>
                <a:lnTo>
                  <a:pt x="475815" y="1228025"/>
                </a:lnTo>
                <a:lnTo>
                  <a:pt x="0" y="902500"/>
                </a:lnTo>
                <a:cubicBezTo>
                  <a:pt x="263525" y="489750"/>
                  <a:pt x="427047" y="258360"/>
                  <a:pt x="576752" y="20409"/>
                </a:cubicBezTo>
                <a:lnTo>
                  <a:pt x="821612" y="0"/>
                </a:lnTo>
                <a:lnTo>
                  <a:pt x="904982" y="551102"/>
                </a:lnTo>
                <a:lnTo>
                  <a:pt x="917682" y="906702"/>
                </a:lnTo>
                <a:lnTo>
                  <a:pt x="847832" y="1228784"/>
                </a:lnTo>
                <a:close/>
              </a:path>
            </a:pathLst>
          </a:custGeom>
          <a:noFill/>
          <a:ln w="38100">
            <a:solidFill>
              <a:schemeClr val="accent5"/>
            </a:solidFill>
          </a:ln>
          <a:effectLst>
            <a:glow rad="88900">
              <a:schemeClr val="accent1">
                <a:alpha val="5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ja-JP" altLang="en-US" sz="1000" b="1" dirty="0">
              <a:solidFill>
                <a:sysClr val="windowText" lastClr="000000"/>
              </a:solidFill>
              <a:effectLst>
                <a:glow rad="431800">
                  <a:schemeClr val="accent1">
                    <a:lumMod val="75000"/>
                    <a:alpha val="53000"/>
                  </a:schemeClr>
                </a:glow>
                <a:outerShdw blurRad="38100" dist="38100" dir="2700000" algn="tl">
                  <a:srgbClr val="000000">
                    <a:alpha val="43137"/>
                  </a:srgbClr>
                </a:outerShdw>
              </a:effectLst>
            </a:endParaRPr>
          </a:p>
        </p:txBody>
      </p:sp>
      <p:sp>
        <p:nvSpPr>
          <p:cNvPr id="34" name="テキスト ボックス 33"/>
          <p:cNvSpPr txBox="1"/>
          <p:nvPr/>
        </p:nvSpPr>
        <p:spPr>
          <a:xfrm>
            <a:off x="7014018" y="3352418"/>
            <a:ext cx="2464183" cy="307777"/>
          </a:xfrm>
          <a:prstGeom prst="rect">
            <a:avLst/>
          </a:prstGeom>
          <a:solidFill>
            <a:schemeClr val="bg1"/>
          </a:solidFill>
          <a:ln>
            <a:solidFill>
              <a:schemeClr val="accent1"/>
            </a:solidFill>
          </a:ln>
        </p:spPr>
        <p:txBody>
          <a:bodyPr wrap="square" rtlCol="0">
            <a:spAutoFit/>
          </a:bodyPr>
          <a:lstStyle/>
          <a:p>
            <a:pPr algn="ctr"/>
            <a:r>
              <a:rPr kumimoji="1" lang="ja-JP" altLang="en-US" sz="1400" dirty="0">
                <a:latin typeface="Meiryo UI" panose="020B0604030504040204" pitchFamily="50" charset="-128"/>
                <a:ea typeface="Meiryo UI" panose="020B0604030504040204" pitchFamily="50" charset="-128"/>
              </a:rPr>
              <a:t>配水池エリア</a:t>
            </a:r>
            <a:r>
              <a:rPr kumimoji="1" lang="ja-JP" altLang="en-US" sz="1200" dirty="0">
                <a:latin typeface="Meiryo UI" panose="020B0604030504040204" pitchFamily="50" charset="-128"/>
                <a:ea typeface="Meiryo UI" panose="020B0604030504040204" pitchFamily="50" charset="-128"/>
              </a:rPr>
              <a:t>（約</a:t>
            </a:r>
            <a:r>
              <a:rPr kumimoji="1" lang="en-US" altLang="ja-JP" sz="1400" dirty="0">
                <a:latin typeface="Meiryo UI" panose="020B0604030504040204" pitchFamily="50" charset="-128"/>
                <a:ea typeface="Meiryo UI" panose="020B0604030504040204" pitchFamily="50" charset="-128"/>
              </a:rPr>
              <a:t>4</a:t>
            </a:r>
            <a:r>
              <a:rPr kumimoji="1" lang="en-US" altLang="ja-JP" sz="1200" dirty="0">
                <a:latin typeface="Meiryo UI" panose="020B0604030504040204" pitchFamily="50" charset="-128"/>
                <a:ea typeface="Meiryo UI" panose="020B0604030504040204" pitchFamily="50" charset="-128"/>
              </a:rPr>
              <a:t>ha</a:t>
            </a:r>
            <a:r>
              <a:rPr kumimoji="1" lang="ja-JP" altLang="en-US" sz="1200" dirty="0">
                <a:latin typeface="Meiryo UI" panose="020B0604030504040204" pitchFamily="50" charset="-128"/>
                <a:ea typeface="Meiryo UI" panose="020B0604030504040204" pitchFamily="50" charset="-128"/>
              </a:rPr>
              <a:t>）</a:t>
            </a:r>
            <a:endParaRPr kumimoji="1" lang="en-US" altLang="ja-JP" sz="1400" dirty="0">
              <a:latin typeface="Meiryo UI" panose="020B0604030504040204" pitchFamily="50" charset="-128"/>
              <a:ea typeface="Meiryo UI" panose="020B0604030504040204" pitchFamily="50" charset="-128"/>
            </a:endParaRPr>
          </a:p>
        </p:txBody>
      </p:sp>
      <p:sp>
        <p:nvSpPr>
          <p:cNvPr id="36" name="テキスト ボックス 35"/>
          <p:cNvSpPr txBox="1"/>
          <p:nvPr/>
        </p:nvSpPr>
        <p:spPr>
          <a:xfrm>
            <a:off x="3292604" y="3352418"/>
            <a:ext cx="2464183" cy="307777"/>
          </a:xfrm>
          <a:prstGeom prst="rect">
            <a:avLst/>
          </a:prstGeom>
          <a:solidFill>
            <a:schemeClr val="accent5">
              <a:lumMod val="20000"/>
              <a:lumOff val="80000"/>
            </a:schemeClr>
          </a:solidFill>
          <a:ln>
            <a:solidFill>
              <a:srgbClr val="002060"/>
            </a:solidFill>
          </a:ln>
        </p:spPr>
        <p:txBody>
          <a:bodyPr wrap="square" rtlCol="0">
            <a:spAutoFit/>
          </a:bodyPr>
          <a:lstStyle/>
          <a:p>
            <a:pPr algn="ctr"/>
            <a:r>
              <a:rPr kumimoji="1" lang="ja-JP" altLang="en-US" sz="1400" dirty="0">
                <a:latin typeface="Meiryo UI" panose="020B0604030504040204" pitchFamily="50" charset="-128"/>
                <a:ea typeface="Meiryo UI" panose="020B0604030504040204" pitchFamily="50" charset="-128"/>
              </a:rPr>
              <a:t>浄水施設エリア</a:t>
            </a:r>
            <a:r>
              <a:rPr kumimoji="1" lang="ja-JP" altLang="en-US" sz="1200" dirty="0">
                <a:latin typeface="Meiryo UI" panose="020B0604030504040204" pitchFamily="50" charset="-128"/>
                <a:ea typeface="Meiryo UI" panose="020B0604030504040204" pitchFamily="50" charset="-128"/>
              </a:rPr>
              <a:t>（約</a:t>
            </a:r>
            <a:r>
              <a:rPr kumimoji="1" lang="en-US" altLang="ja-JP" sz="1400" dirty="0">
                <a:latin typeface="Meiryo UI" panose="020B0604030504040204" pitchFamily="50" charset="-128"/>
                <a:ea typeface="Meiryo UI" panose="020B0604030504040204" pitchFamily="50" charset="-128"/>
              </a:rPr>
              <a:t>8</a:t>
            </a:r>
            <a:r>
              <a:rPr kumimoji="1" lang="en-US" altLang="ja-JP" sz="1200" dirty="0">
                <a:latin typeface="Meiryo UI" panose="020B0604030504040204" pitchFamily="50" charset="-128"/>
                <a:ea typeface="Meiryo UI" panose="020B0604030504040204" pitchFamily="50" charset="-128"/>
              </a:rPr>
              <a:t>ha</a:t>
            </a:r>
            <a:r>
              <a:rPr kumimoji="1" lang="ja-JP" altLang="en-US" sz="1200" dirty="0">
                <a:latin typeface="Meiryo UI" panose="020B0604030504040204" pitchFamily="50" charset="-128"/>
                <a:ea typeface="Meiryo UI" panose="020B0604030504040204" pitchFamily="50" charset="-128"/>
              </a:rPr>
              <a:t>）</a:t>
            </a:r>
            <a:endParaRPr kumimoji="1" lang="en-US" altLang="ja-JP" sz="1400" dirty="0">
              <a:latin typeface="Meiryo UI" panose="020B0604030504040204" pitchFamily="50" charset="-128"/>
              <a:ea typeface="Meiryo UI" panose="020B0604030504040204" pitchFamily="50" charset="-128"/>
            </a:endParaRPr>
          </a:p>
        </p:txBody>
      </p:sp>
      <p:sp>
        <p:nvSpPr>
          <p:cNvPr id="42" name="楕円 41"/>
          <p:cNvSpPr/>
          <p:nvPr/>
        </p:nvSpPr>
        <p:spPr>
          <a:xfrm>
            <a:off x="295275" y="4467689"/>
            <a:ext cx="1111335" cy="515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latin typeface="Meiryo UI" panose="020B0604030504040204" pitchFamily="50" charset="-128"/>
                <a:ea typeface="Meiryo UI" panose="020B0604030504040204" pitchFamily="50" charset="-128"/>
              </a:rPr>
              <a:t>下系</a:t>
            </a:r>
          </a:p>
        </p:txBody>
      </p:sp>
      <p:sp>
        <p:nvSpPr>
          <p:cNvPr id="43" name="楕円 42"/>
          <p:cNvSpPr/>
          <p:nvPr/>
        </p:nvSpPr>
        <p:spPr>
          <a:xfrm>
            <a:off x="7246988" y="4368620"/>
            <a:ext cx="1111335" cy="5157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latin typeface="Meiryo UI" panose="020B0604030504040204" pitchFamily="50" charset="-128"/>
                <a:ea typeface="Meiryo UI" panose="020B0604030504040204" pitchFamily="50" charset="-128"/>
              </a:rPr>
              <a:t>上</a:t>
            </a:r>
            <a:r>
              <a:rPr kumimoji="1" lang="ja-JP" altLang="en-US" sz="2000" b="1" dirty="0">
                <a:latin typeface="Meiryo UI" panose="020B0604030504040204" pitchFamily="50" charset="-128"/>
                <a:ea typeface="Meiryo UI" panose="020B0604030504040204" pitchFamily="50" charset="-128"/>
              </a:rPr>
              <a:t>系</a:t>
            </a:r>
          </a:p>
        </p:txBody>
      </p:sp>
      <p:sp>
        <p:nvSpPr>
          <p:cNvPr id="13" name="フリーフォーム 12"/>
          <p:cNvSpPr/>
          <p:nvPr/>
        </p:nvSpPr>
        <p:spPr>
          <a:xfrm>
            <a:off x="4742232" y="4237642"/>
            <a:ext cx="1654170" cy="727626"/>
          </a:xfrm>
          <a:custGeom>
            <a:avLst/>
            <a:gdLst>
              <a:gd name="connsiteX0" fmla="*/ 0 w 1504950"/>
              <a:gd name="connsiteY0" fmla="*/ 4763 h 661988"/>
              <a:gd name="connsiteX1" fmla="*/ 1343025 w 1504950"/>
              <a:gd name="connsiteY1" fmla="*/ 0 h 661988"/>
              <a:gd name="connsiteX2" fmla="*/ 1333500 w 1504950"/>
              <a:gd name="connsiteY2" fmla="*/ 414338 h 661988"/>
              <a:gd name="connsiteX3" fmla="*/ 1504950 w 1504950"/>
              <a:gd name="connsiteY3" fmla="*/ 623888 h 661988"/>
              <a:gd name="connsiteX4" fmla="*/ 628650 w 1504950"/>
              <a:gd name="connsiteY4" fmla="*/ 652463 h 661988"/>
              <a:gd name="connsiteX5" fmla="*/ 14288 w 1504950"/>
              <a:gd name="connsiteY5" fmla="*/ 661988 h 661988"/>
              <a:gd name="connsiteX6" fmla="*/ 0 w 1504950"/>
              <a:gd name="connsiteY6" fmla="*/ 4763 h 661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4950" h="661988">
                <a:moveTo>
                  <a:pt x="0" y="4763"/>
                </a:moveTo>
                <a:lnTo>
                  <a:pt x="1343025" y="0"/>
                </a:lnTo>
                <a:lnTo>
                  <a:pt x="1333500" y="414338"/>
                </a:lnTo>
                <a:lnTo>
                  <a:pt x="1504950" y="623888"/>
                </a:lnTo>
                <a:lnTo>
                  <a:pt x="628650" y="652463"/>
                </a:lnTo>
                <a:lnTo>
                  <a:pt x="14288" y="661988"/>
                </a:lnTo>
                <a:lnTo>
                  <a:pt x="0" y="4763"/>
                </a:lnTo>
                <a:close/>
              </a:path>
            </a:pathLst>
          </a:custGeom>
          <a:solidFill>
            <a:schemeClr val="tx1">
              <a:lumMod val="50000"/>
              <a:lumOff val="50000"/>
              <a:alpha val="42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0" b="1">
              <a:solidFill>
                <a:sysClr val="windowText" lastClr="000000"/>
              </a:solidFill>
              <a:effectLst>
                <a:outerShdw blurRad="38100" dist="38100" dir="2700000" algn="tl">
                  <a:srgbClr val="000000">
                    <a:alpha val="43137"/>
                  </a:srgbClr>
                </a:outerShdw>
              </a:effectLst>
            </a:endParaRPr>
          </a:p>
        </p:txBody>
      </p:sp>
      <p:sp>
        <p:nvSpPr>
          <p:cNvPr id="26" name="フリーフォーム 25"/>
          <p:cNvSpPr/>
          <p:nvPr/>
        </p:nvSpPr>
        <p:spPr>
          <a:xfrm>
            <a:off x="5359767" y="4983488"/>
            <a:ext cx="1371495" cy="1177811"/>
          </a:xfrm>
          <a:custGeom>
            <a:avLst/>
            <a:gdLst>
              <a:gd name="connsiteX0" fmla="*/ 0 w 1247775"/>
              <a:gd name="connsiteY0" fmla="*/ 61913 h 1071563"/>
              <a:gd name="connsiteX1" fmla="*/ 485775 w 1247775"/>
              <a:gd name="connsiteY1" fmla="*/ 47625 h 1071563"/>
              <a:gd name="connsiteX2" fmla="*/ 661987 w 1247775"/>
              <a:gd name="connsiteY2" fmla="*/ 47625 h 1071563"/>
              <a:gd name="connsiteX3" fmla="*/ 804862 w 1247775"/>
              <a:gd name="connsiteY3" fmla="*/ 47625 h 1071563"/>
              <a:gd name="connsiteX4" fmla="*/ 876300 w 1247775"/>
              <a:gd name="connsiteY4" fmla="*/ 33338 h 1071563"/>
              <a:gd name="connsiteX5" fmla="*/ 995362 w 1247775"/>
              <a:gd name="connsiteY5" fmla="*/ 0 h 1071563"/>
              <a:gd name="connsiteX6" fmla="*/ 1114425 w 1247775"/>
              <a:gd name="connsiteY6" fmla="*/ 133350 h 1071563"/>
              <a:gd name="connsiteX7" fmla="*/ 1114425 w 1247775"/>
              <a:gd name="connsiteY7" fmla="*/ 195263 h 1071563"/>
              <a:gd name="connsiteX8" fmla="*/ 1109662 w 1247775"/>
              <a:gd name="connsiteY8" fmla="*/ 409575 h 1071563"/>
              <a:gd name="connsiteX9" fmla="*/ 1195387 w 1247775"/>
              <a:gd name="connsiteY9" fmla="*/ 733425 h 1071563"/>
              <a:gd name="connsiteX10" fmla="*/ 1228725 w 1247775"/>
              <a:gd name="connsiteY10" fmla="*/ 928688 h 1071563"/>
              <a:gd name="connsiteX11" fmla="*/ 1233487 w 1247775"/>
              <a:gd name="connsiteY11" fmla="*/ 990600 h 1071563"/>
              <a:gd name="connsiteX12" fmla="*/ 1247775 w 1247775"/>
              <a:gd name="connsiteY12" fmla="*/ 1052513 h 1071563"/>
              <a:gd name="connsiteX13" fmla="*/ 1243012 w 1247775"/>
              <a:gd name="connsiteY13" fmla="*/ 1071563 h 1071563"/>
              <a:gd name="connsiteX14" fmla="*/ 1143000 w 1247775"/>
              <a:gd name="connsiteY14" fmla="*/ 1023938 h 1071563"/>
              <a:gd name="connsiteX15" fmla="*/ 957262 w 1247775"/>
              <a:gd name="connsiteY15" fmla="*/ 933450 h 1071563"/>
              <a:gd name="connsiteX16" fmla="*/ 881062 w 1247775"/>
              <a:gd name="connsiteY16" fmla="*/ 900113 h 1071563"/>
              <a:gd name="connsiteX17" fmla="*/ 700087 w 1247775"/>
              <a:gd name="connsiteY17" fmla="*/ 842963 h 1071563"/>
              <a:gd name="connsiteX18" fmla="*/ 590550 w 1247775"/>
              <a:gd name="connsiteY18" fmla="*/ 819150 h 1071563"/>
              <a:gd name="connsiteX19" fmla="*/ 471487 w 1247775"/>
              <a:gd name="connsiteY19" fmla="*/ 762000 h 1071563"/>
              <a:gd name="connsiteX20" fmla="*/ 333375 w 1247775"/>
              <a:gd name="connsiteY20" fmla="*/ 742950 h 1071563"/>
              <a:gd name="connsiteX21" fmla="*/ 266700 w 1247775"/>
              <a:gd name="connsiteY21" fmla="*/ 742950 h 1071563"/>
              <a:gd name="connsiteX22" fmla="*/ 195262 w 1247775"/>
              <a:gd name="connsiteY22" fmla="*/ 733425 h 1071563"/>
              <a:gd name="connsiteX23" fmla="*/ 138112 w 1247775"/>
              <a:gd name="connsiteY23" fmla="*/ 723900 h 1071563"/>
              <a:gd name="connsiteX24" fmla="*/ 52387 w 1247775"/>
              <a:gd name="connsiteY24" fmla="*/ 523875 h 1071563"/>
              <a:gd name="connsiteX25" fmla="*/ 161925 w 1247775"/>
              <a:gd name="connsiteY25" fmla="*/ 466725 h 1071563"/>
              <a:gd name="connsiteX26" fmla="*/ 185737 w 1247775"/>
              <a:gd name="connsiteY26" fmla="*/ 157163 h 1071563"/>
              <a:gd name="connsiteX27" fmla="*/ 185737 w 1247775"/>
              <a:gd name="connsiteY27" fmla="*/ 138113 h 1071563"/>
              <a:gd name="connsiteX28" fmla="*/ 0 w 1247775"/>
              <a:gd name="connsiteY28" fmla="*/ 61913 h 107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47775" h="1071563">
                <a:moveTo>
                  <a:pt x="0" y="61913"/>
                </a:moveTo>
                <a:lnTo>
                  <a:pt x="485775" y="47625"/>
                </a:lnTo>
                <a:lnTo>
                  <a:pt x="661987" y="47625"/>
                </a:lnTo>
                <a:lnTo>
                  <a:pt x="804862" y="47625"/>
                </a:lnTo>
                <a:lnTo>
                  <a:pt x="876300" y="33338"/>
                </a:lnTo>
                <a:lnTo>
                  <a:pt x="995362" y="0"/>
                </a:lnTo>
                <a:lnTo>
                  <a:pt x="1114425" y="133350"/>
                </a:lnTo>
                <a:lnTo>
                  <a:pt x="1114425" y="195263"/>
                </a:lnTo>
                <a:lnTo>
                  <a:pt x="1109662" y="409575"/>
                </a:lnTo>
                <a:lnTo>
                  <a:pt x="1195387" y="733425"/>
                </a:lnTo>
                <a:lnTo>
                  <a:pt x="1228725" y="928688"/>
                </a:lnTo>
                <a:lnTo>
                  <a:pt x="1233487" y="990600"/>
                </a:lnTo>
                <a:lnTo>
                  <a:pt x="1247775" y="1052513"/>
                </a:lnTo>
                <a:lnTo>
                  <a:pt x="1243012" y="1071563"/>
                </a:lnTo>
                <a:lnTo>
                  <a:pt x="1143000" y="1023938"/>
                </a:lnTo>
                <a:lnTo>
                  <a:pt x="957262" y="933450"/>
                </a:lnTo>
                <a:lnTo>
                  <a:pt x="881062" y="900113"/>
                </a:lnTo>
                <a:lnTo>
                  <a:pt x="700087" y="842963"/>
                </a:lnTo>
                <a:lnTo>
                  <a:pt x="590550" y="819150"/>
                </a:lnTo>
                <a:lnTo>
                  <a:pt x="471487" y="762000"/>
                </a:lnTo>
                <a:lnTo>
                  <a:pt x="333375" y="742950"/>
                </a:lnTo>
                <a:lnTo>
                  <a:pt x="266700" y="742950"/>
                </a:lnTo>
                <a:lnTo>
                  <a:pt x="195262" y="733425"/>
                </a:lnTo>
                <a:lnTo>
                  <a:pt x="138112" y="723900"/>
                </a:lnTo>
                <a:lnTo>
                  <a:pt x="52387" y="523875"/>
                </a:lnTo>
                <a:lnTo>
                  <a:pt x="161925" y="466725"/>
                </a:lnTo>
                <a:lnTo>
                  <a:pt x="185737" y="157163"/>
                </a:lnTo>
                <a:lnTo>
                  <a:pt x="185737" y="138113"/>
                </a:lnTo>
                <a:lnTo>
                  <a:pt x="0" y="61913"/>
                </a:lnTo>
                <a:close/>
              </a:path>
            </a:pathLst>
          </a:custGeom>
          <a:solidFill>
            <a:schemeClr val="tx1">
              <a:lumMod val="50000"/>
              <a:lumOff val="50000"/>
              <a:alpha val="42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0" b="1">
              <a:solidFill>
                <a:sysClr val="windowText" lastClr="000000"/>
              </a:solidFill>
              <a:effectLst>
                <a:outerShdw blurRad="38100" dist="38100" dir="2700000" algn="tl">
                  <a:srgbClr val="000000">
                    <a:alpha val="43137"/>
                  </a:srgbClr>
                </a:outerShdw>
              </a:effectLst>
            </a:endParaRPr>
          </a:p>
        </p:txBody>
      </p:sp>
      <p:sp>
        <p:nvSpPr>
          <p:cNvPr id="33" name="フリーフォーム 32"/>
          <p:cNvSpPr/>
          <p:nvPr/>
        </p:nvSpPr>
        <p:spPr>
          <a:xfrm>
            <a:off x="1480843" y="3350258"/>
            <a:ext cx="7569397" cy="839518"/>
          </a:xfrm>
          <a:custGeom>
            <a:avLst/>
            <a:gdLst>
              <a:gd name="connsiteX0" fmla="*/ 6886575 w 6886575"/>
              <a:gd name="connsiteY0" fmla="*/ 723900 h 762000"/>
              <a:gd name="connsiteX1" fmla="*/ 6886575 w 6886575"/>
              <a:gd name="connsiteY1" fmla="*/ 723900 h 762000"/>
              <a:gd name="connsiteX2" fmla="*/ 6115050 w 6886575"/>
              <a:gd name="connsiteY2" fmla="*/ 704850 h 762000"/>
              <a:gd name="connsiteX3" fmla="*/ 5638800 w 6886575"/>
              <a:gd name="connsiteY3" fmla="*/ 704850 h 762000"/>
              <a:gd name="connsiteX4" fmla="*/ 5429250 w 6886575"/>
              <a:gd name="connsiteY4" fmla="*/ 704850 h 762000"/>
              <a:gd name="connsiteX5" fmla="*/ 5219700 w 6886575"/>
              <a:gd name="connsiteY5" fmla="*/ 704850 h 762000"/>
              <a:gd name="connsiteX6" fmla="*/ 4752975 w 6886575"/>
              <a:gd name="connsiteY6" fmla="*/ 695325 h 762000"/>
              <a:gd name="connsiteX7" fmla="*/ 3257550 w 6886575"/>
              <a:gd name="connsiteY7" fmla="*/ 742950 h 762000"/>
              <a:gd name="connsiteX8" fmla="*/ 2724150 w 6886575"/>
              <a:gd name="connsiteY8" fmla="*/ 752475 h 762000"/>
              <a:gd name="connsiteX9" fmla="*/ 2514600 w 6886575"/>
              <a:gd name="connsiteY9" fmla="*/ 733425 h 762000"/>
              <a:gd name="connsiteX10" fmla="*/ 2190750 w 6886575"/>
              <a:gd name="connsiteY10" fmla="*/ 752475 h 762000"/>
              <a:gd name="connsiteX11" fmla="*/ 2028825 w 6886575"/>
              <a:gd name="connsiteY11" fmla="*/ 762000 h 762000"/>
              <a:gd name="connsiteX12" fmla="*/ 1428750 w 6886575"/>
              <a:gd name="connsiteY12" fmla="*/ 666750 h 762000"/>
              <a:gd name="connsiteX13" fmla="*/ 1247775 w 6886575"/>
              <a:gd name="connsiteY13" fmla="*/ 619125 h 762000"/>
              <a:gd name="connsiteX14" fmla="*/ 1133475 w 6886575"/>
              <a:gd name="connsiteY14" fmla="*/ 571500 h 762000"/>
              <a:gd name="connsiteX15" fmla="*/ 1009650 w 6886575"/>
              <a:gd name="connsiteY15" fmla="*/ 542925 h 762000"/>
              <a:gd name="connsiteX16" fmla="*/ 838200 w 6886575"/>
              <a:gd name="connsiteY16" fmla="*/ 476250 h 762000"/>
              <a:gd name="connsiteX17" fmla="*/ 685800 w 6886575"/>
              <a:gd name="connsiteY17" fmla="*/ 400050 h 762000"/>
              <a:gd name="connsiteX18" fmla="*/ 552450 w 6886575"/>
              <a:gd name="connsiteY18" fmla="*/ 371475 h 762000"/>
              <a:gd name="connsiteX19" fmla="*/ 447675 w 6886575"/>
              <a:gd name="connsiteY19" fmla="*/ 276225 h 762000"/>
              <a:gd name="connsiteX20" fmla="*/ 238125 w 6886575"/>
              <a:gd name="connsiteY20" fmla="*/ 152400 h 762000"/>
              <a:gd name="connsiteX21" fmla="*/ 114300 w 6886575"/>
              <a:gd name="connsiteY21" fmla="*/ 123825 h 762000"/>
              <a:gd name="connsiteX22" fmla="*/ 0 w 6886575"/>
              <a:gd name="connsiteY22" fmla="*/ 0 h 762000"/>
              <a:gd name="connsiteX0" fmla="*/ 6886575 w 6886575"/>
              <a:gd name="connsiteY0" fmla="*/ 723900 h 762000"/>
              <a:gd name="connsiteX1" fmla="*/ 6886575 w 6886575"/>
              <a:gd name="connsiteY1" fmla="*/ 723900 h 762000"/>
              <a:gd name="connsiteX2" fmla="*/ 6115050 w 6886575"/>
              <a:gd name="connsiteY2" fmla="*/ 704850 h 762000"/>
              <a:gd name="connsiteX3" fmla="*/ 5638800 w 6886575"/>
              <a:gd name="connsiteY3" fmla="*/ 704850 h 762000"/>
              <a:gd name="connsiteX4" fmla="*/ 5429250 w 6886575"/>
              <a:gd name="connsiteY4" fmla="*/ 704850 h 762000"/>
              <a:gd name="connsiteX5" fmla="*/ 5219700 w 6886575"/>
              <a:gd name="connsiteY5" fmla="*/ 704850 h 762000"/>
              <a:gd name="connsiteX6" fmla="*/ 4752975 w 6886575"/>
              <a:gd name="connsiteY6" fmla="*/ 695325 h 762000"/>
              <a:gd name="connsiteX7" fmla="*/ 3257550 w 6886575"/>
              <a:gd name="connsiteY7" fmla="*/ 742950 h 762000"/>
              <a:gd name="connsiteX8" fmla="*/ 2724150 w 6886575"/>
              <a:gd name="connsiteY8" fmla="*/ 752475 h 762000"/>
              <a:gd name="connsiteX9" fmla="*/ 2514600 w 6886575"/>
              <a:gd name="connsiteY9" fmla="*/ 733425 h 762000"/>
              <a:gd name="connsiteX10" fmla="*/ 2190750 w 6886575"/>
              <a:gd name="connsiteY10" fmla="*/ 752475 h 762000"/>
              <a:gd name="connsiteX11" fmla="*/ 2028825 w 6886575"/>
              <a:gd name="connsiteY11" fmla="*/ 762000 h 762000"/>
              <a:gd name="connsiteX12" fmla="*/ 1428750 w 6886575"/>
              <a:gd name="connsiteY12" fmla="*/ 666750 h 762000"/>
              <a:gd name="connsiteX13" fmla="*/ 1247775 w 6886575"/>
              <a:gd name="connsiteY13" fmla="*/ 619125 h 762000"/>
              <a:gd name="connsiteX14" fmla="*/ 1133475 w 6886575"/>
              <a:gd name="connsiteY14" fmla="*/ 571500 h 762000"/>
              <a:gd name="connsiteX15" fmla="*/ 1009650 w 6886575"/>
              <a:gd name="connsiteY15" fmla="*/ 542925 h 762000"/>
              <a:gd name="connsiteX16" fmla="*/ 838200 w 6886575"/>
              <a:gd name="connsiteY16" fmla="*/ 476250 h 762000"/>
              <a:gd name="connsiteX17" fmla="*/ 685800 w 6886575"/>
              <a:gd name="connsiteY17" fmla="*/ 400050 h 762000"/>
              <a:gd name="connsiteX18" fmla="*/ 568266 w 6886575"/>
              <a:gd name="connsiteY18" fmla="*/ 339844 h 762000"/>
              <a:gd name="connsiteX19" fmla="*/ 447675 w 6886575"/>
              <a:gd name="connsiteY19" fmla="*/ 276225 h 762000"/>
              <a:gd name="connsiteX20" fmla="*/ 238125 w 6886575"/>
              <a:gd name="connsiteY20" fmla="*/ 152400 h 762000"/>
              <a:gd name="connsiteX21" fmla="*/ 114300 w 6886575"/>
              <a:gd name="connsiteY21" fmla="*/ 123825 h 762000"/>
              <a:gd name="connsiteX22" fmla="*/ 0 w 6886575"/>
              <a:gd name="connsiteY22" fmla="*/ 0 h 762000"/>
              <a:gd name="connsiteX0" fmla="*/ 6886575 w 6886575"/>
              <a:gd name="connsiteY0" fmla="*/ 723900 h 762000"/>
              <a:gd name="connsiteX1" fmla="*/ 6886575 w 6886575"/>
              <a:gd name="connsiteY1" fmla="*/ 723900 h 762000"/>
              <a:gd name="connsiteX2" fmla="*/ 6115050 w 6886575"/>
              <a:gd name="connsiteY2" fmla="*/ 704850 h 762000"/>
              <a:gd name="connsiteX3" fmla="*/ 5638800 w 6886575"/>
              <a:gd name="connsiteY3" fmla="*/ 704850 h 762000"/>
              <a:gd name="connsiteX4" fmla="*/ 5429250 w 6886575"/>
              <a:gd name="connsiteY4" fmla="*/ 704850 h 762000"/>
              <a:gd name="connsiteX5" fmla="*/ 5219700 w 6886575"/>
              <a:gd name="connsiteY5" fmla="*/ 704850 h 762000"/>
              <a:gd name="connsiteX6" fmla="*/ 4752975 w 6886575"/>
              <a:gd name="connsiteY6" fmla="*/ 695325 h 762000"/>
              <a:gd name="connsiteX7" fmla="*/ 3257550 w 6886575"/>
              <a:gd name="connsiteY7" fmla="*/ 742950 h 762000"/>
              <a:gd name="connsiteX8" fmla="*/ 2724150 w 6886575"/>
              <a:gd name="connsiteY8" fmla="*/ 752475 h 762000"/>
              <a:gd name="connsiteX9" fmla="*/ 2514600 w 6886575"/>
              <a:gd name="connsiteY9" fmla="*/ 733425 h 762000"/>
              <a:gd name="connsiteX10" fmla="*/ 2190750 w 6886575"/>
              <a:gd name="connsiteY10" fmla="*/ 752475 h 762000"/>
              <a:gd name="connsiteX11" fmla="*/ 2028825 w 6886575"/>
              <a:gd name="connsiteY11" fmla="*/ 762000 h 762000"/>
              <a:gd name="connsiteX12" fmla="*/ 1428750 w 6886575"/>
              <a:gd name="connsiteY12" fmla="*/ 666750 h 762000"/>
              <a:gd name="connsiteX13" fmla="*/ 1247775 w 6886575"/>
              <a:gd name="connsiteY13" fmla="*/ 619125 h 762000"/>
              <a:gd name="connsiteX14" fmla="*/ 1133475 w 6886575"/>
              <a:gd name="connsiteY14" fmla="*/ 571500 h 762000"/>
              <a:gd name="connsiteX15" fmla="*/ 1009650 w 6886575"/>
              <a:gd name="connsiteY15" fmla="*/ 542925 h 762000"/>
              <a:gd name="connsiteX16" fmla="*/ 838200 w 6886575"/>
              <a:gd name="connsiteY16" fmla="*/ 476250 h 762000"/>
              <a:gd name="connsiteX17" fmla="*/ 685800 w 6886575"/>
              <a:gd name="connsiteY17" fmla="*/ 400050 h 762000"/>
              <a:gd name="connsiteX18" fmla="*/ 568266 w 6886575"/>
              <a:gd name="connsiteY18" fmla="*/ 339844 h 762000"/>
              <a:gd name="connsiteX19" fmla="*/ 447675 w 6886575"/>
              <a:gd name="connsiteY19" fmla="*/ 276225 h 762000"/>
              <a:gd name="connsiteX20" fmla="*/ 238125 w 6886575"/>
              <a:gd name="connsiteY20" fmla="*/ 152400 h 762000"/>
              <a:gd name="connsiteX21" fmla="*/ 114300 w 6886575"/>
              <a:gd name="connsiteY21" fmla="*/ 123825 h 762000"/>
              <a:gd name="connsiteX22" fmla="*/ 0 w 6886575"/>
              <a:gd name="connsiteY22" fmla="*/ 0 h 762000"/>
              <a:gd name="connsiteX0" fmla="*/ 6886575 w 6886575"/>
              <a:gd name="connsiteY0" fmla="*/ 723900 h 762000"/>
              <a:gd name="connsiteX1" fmla="*/ 6886575 w 6886575"/>
              <a:gd name="connsiteY1" fmla="*/ 723900 h 762000"/>
              <a:gd name="connsiteX2" fmla="*/ 6115050 w 6886575"/>
              <a:gd name="connsiteY2" fmla="*/ 704850 h 762000"/>
              <a:gd name="connsiteX3" fmla="*/ 5638800 w 6886575"/>
              <a:gd name="connsiteY3" fmla="*/ 704850 h 762000"/>
              <a:gd name="connsiteX4" fmla="*/ 5429250 w 6886575"/>
              <a:gd name="connsiteY4" fmla="*/ 704850 h 762000"/>
              <a:gd name="connsiteX5" fmla="*/ 5219700 w 6886575"/>
              <a:gd name="connsiteY5" fmla="*/ 704850 h 762000"/>
              <a:gd name="connsiteX6" fmla="*/ 4752975 w 6886575"/>
              <a:gd name="connsiteY6" fmla="*/ 695325 h 762000"/>
              <a:gd name="connsiteX7" fmla="*/ 3257550 w 6886575"/>
              <a:gd name="connsiteY7" fmla="*/ 742950 h 762000"/>
              <a:gd name="connsiteX8" fmla="*/ 2724150 w 6886575"/>
              <a:gd name="connsiteY8" fmla="*/ 752475 h 762000"/>
              <a:gd name="connsiteX9" fmla="*/ 2514600 w 6886575"/>
              <a:gd name="connsiteY9" fmla="*/ 733425 h 762000"/>
              <a:gd name="connsiteX10" fmla="*/ 2190750 w 6886575"/>
              <a:gd name="connsiteY10" fmla="*/ 752475 h 762000"/>
              <a:gd name="connsiteX11" fmla="*/ 2028825 w 6886575"/>
              <a:gd name="connsiteY11" fmla="*/ 762000 h 762000"/>
              <a:gd name="connsiteX12" fmla="*/ 1428750 w 6886575"/>
              <a:gd name="connsiteY12" fmla="*/ 666750 h 762000"/>
              <a:gd name="connsiteX13" fmla="*/ 1247775 w 6886575"/>
              <a:gd name="connsiteY13" fmla="*/ 619125 h 762000"/>
              <a:gd name="connsiteX14" fmla="*/ 1133475 w 6886575"/>
              <a:gd name="connsiteY14" fmla="*/ 571500 h 762000"/>
              <a:gd name="connsiteX15" fmla="*/ 1009650 w 6886575"/>
              <a:gd name="connsiteY15" fmla="*/ 542925 h 762000"/>
              <a:gd name="connsiteX16" fmla="*/ 838200 w 6886575"/>
              <a:gd name="connsiteY16" fmla="*/ 476250 h 762000"/>
              <a:gd name="connsiteX17" fmla="*/ 685800 w 6886575"/>
              <a:gd name="connsiteY17" fmla="*/ 400050 h 762000"/>
              <a:gd name="connsiteX18" fmla="*/ 568266 w 6886575"/>
              <a:gd name="connsiteY18" fmla="*/ 339844 h 762000"/>
              <a:gd name="connsiteX19" fmla="*/ 447675 w 6886575"/>
              <a:gd name="connsiteY19" fmla="*/ 276225 h 762000"/>
              <a:gd name="connsiteX20" fmla="*/ 253941 w 6886575"/>
              <a:gd name="connsiteY20" fmla="*/ 196684 h 762000"/>
              <a:gd name="connsiteX21" fmla="*/ 114300 w 6886575"/>
              <a:gd name="connsiteY21" fmla="*/ 123825 h 762000"/>
              <a:gd name="connsiteX22" fmla="*/ 0 w 6886575"/>
              <a:gd name="connsiteY22" fmla="*/ 0 h 762000"/>
              <a:gd name="connsiteX0" fmla="*/ 6886575 w 6886575"/>
              <a:gd name="connsiteY0" fmla="*/ 723900 h 762000"/>
              <a:gd name="connsiteX1" fmla="*/ 6886575 w 6886575"/>
              <a:gd name="connsiteY1" fmla="*/ 723900 h 762000"/>
              <a:gd name="connsiteX2" fmla="*/ 6115050 w 6886575"/>
              <a:gd name="connsiteY2" fmla="*/ 704850 h 762000"/>
              <a:gd name="connsiteX3" fmla="*/ 5638800 w 6886575"/>
              <a:gd name="connsiteY3" fmla="*/ 704850 h 762000"/>
              <a:gd name="connsiteX4" fmla="*/ 5429250 w 6886575"/>
              <a:gd name="connsiteY4" fmla="*/ 704850 h 762000"/>
              <a:gd name="connsiteX5" fmla="*/ 5219700 w 6886575"/>
              <a:gd name="connsiteY5" fmla="*/ 704850 h 762000"/>
              <a:gd name="connsiteX6" fmla="*/ 4752975 w 6886575"/>
              <a:gd name="connsiteY6" fmla="*/ 695325 h 762000"/>
              <a:gd name="connsiteX7" fmla="*/ 3257550 w 6886575"/>
              <a:gd name="connsiteY7" fmla="*/ 742950 h 762000"/>
              <a:gd name="connsiteX8" fmla="*/ 2724150 w 6886575"/>
              <a:gd name="connsiteY8" fmla="*/ 752475 h 762000"/>
              <a:gd name="connsiteX9" fmla="*/ 2514600 w 6886575"/>
              <a:gd name="connsiteY9" fmla="*/ 733425 h 762000"/>
              <a:gd name="connsiteX10" fmla="*/ 2190750 w 6886575"/>
              <a:gd name="connsiteY10" fmla="*/ 752475 h 762000"/>
              <a:gd name="connsiteX11" fmla="*/ 2028825 w 6886575"/>
              <a:gd name="connsiteY11" fmla="*/ 762000 h 762000"/>
              <a:gd name="connsiteX12" fmla="*/ 1428750 w 6886575"/>
              <a:gd name="connsiteY12" fmla="*/ 666750 h 762000"/>
              <a:gd name="connsiteX13" fmla="*/ 1247775 w 6886575"/>
              <a:gd name="connsiteY13" fmla="*/ 619125 h 762000"/>
              <a:gd name="connsiteX14" fmla="*/ 1133475 w 6886575"/>
              <a:gd name="connsiteY14" fmla="*/ 571500 h 762000"/>
              <a:gd name="connsiteX15" fmla="*/ 1009650 w 6886575"/>
              <a:gd name="connsiteY15" fmla="*/ 542925 h 762000"/>
              <a:gd name="connsiteX16" fmla="*/ 838200 w 6886575"/>
              <a:gd name="connsiteY16" fmla="*/ 476250 h 762000"/>
              <a:gd name="connsiteX17" fmla="*/ 685800 w 6886575"/>
              <a:gd name="connsiteY17" fmla="*/ 400050 h 762000"/>
              <a:gd name="connsiteX18" fmla="*/ 568266 w 6886575"/>
              <a:gd name="connsiteY18" fmla="*/ 339844 h 762000"/>
              <a:gd name="connsiteX19" fmla="*/ 447675 w 6886575"/>
              <a:gd name="connsiteY19" fmla="*/ 276225 h 762000"/>
              <a:gd name="connsiteX20" fmla="*/ 253941 w 6886575"/>
              <a:gd name="connsiteY20" fmla="*/ 196684 h 762000"/>
              <a:gd name="connsiteX21" fmla="*/ 104811 w 6886575"/>
              <a:gd name="connsiteY21" fmla="*/ 108010 h 762000"/>
              <a:gd name="connsiteX22" fmla="*/ 0 w 6886575"/>
              <a:gd name="connsiteY22" fmla="*/ 0 h 762000"/>
              <a:gd name="connsiteX0" fmla="*/ 6886575 w 6886575"/>
              <a:gd name="connsiteY0" fmla="*/ 723900 h 762000"/>
              <a:gd name="connsiteX1" fmla="*/ 6886575 w 6886575"/>
              <a:gd name="connsiteY1" fmla="*/ 723900 h 762000"/>
              <a:gd name="connsiteX2" fmla="*/ 6115050 w 6886575"/>
              <a:gd name="connsiteY2" fmla="*/ 704850 h 762000"/>
              <a:gd name="connsiteX3" fmla="*/ 5638800 w 6886575"/>
              <a:gd name="connsiteY3" fmla="*/ 704850 h 762000"/>
              <a:gd name="connsiteX4" fmla="*/ 5429250 w 6886575"/>
              <a:gd name="connsiteY4" fmla="*/ 704850 h 762000"/>
              <a:gd name="connsiteX5" fmla="*/ 5219700 w 6886575"/>
              <a:gd name="connsiteY5" fmla="*/ 704850 h 762000"/>
              <a:gd name="connsiteX6" fmla="*/ 4752975 w 6886575"/>
              <a:gd name="connsiteY6" fmla="*/ 695325 h 762000"/>
              <a:gd name="connsiteX7" fmla="*/ 3257550 w 6886575"/>
              <a:gd name="connsiteY7" fmla="*/ 742950 h 762000"/>
              <a:gd name="connsiteX8" fmla="*/ 2724150 w 6886575"/>
              <a:gd name="connsiteY8" fmla="*/ 752475 h 762000"/>
              <a:gd name="connsiteX9" fmla="*/ 2514600 w 6886575"/>
              <a:gd name="connsiteY9" fmla="*/ 733425 h 762000"/>
              <a:gd name="connsiteX10" fmla="*/ 2190750 w 6886575"/>
              <a:gd name="connsiteY10" fmla="*/ 752475 h 762000"/>
              <a:gd name="connsiteX11" fmla="*/ 2028825 w 6886575"/>
              <a:gd name="connsiteY11" fmla="*/ 762000 h 762000"/>
              <a:gd name="connsiteX12" fmla="*/ 1428750 w 6886575"/>
              <a:gd name="connsiteY12" fmla="*/ 666750 h 762000"/>
              <a:gd name="connsiteX13" fmla="*/ 1247775 w 6886575"/>
              <a:gd name="connsiteY13" fmla="*/ 619125 h 762000"/>
              <a:gd name="connsiteX14" fmla="*/ 1133475 w 6886575"/>
              <a:gd name="connsiteY14" fmla="*/ 571500 h 762000"/>
              <a:gd name="connsiteX15" fmla="*/ 1009650 w 6886575"/>
              <a:gd name="connsiteY15" fmla="*/ 542925 h 762000"/>
              <a:gd name="connsiteX16" fmla="*/ 838200 w 6886575"/>
              <a:gd name="connsiteY16" fmla="*/ 476250 h 762000"/>
              <a:gd name="connsiteX17" fmla="*/ 685800 w 6886575"/>
              <a:gd name="connsiteY17" fmla="*/ 400050 h 762000"/>
              <a:gd name="connsiteX18" fmla="*/ 568266 w 6886575"/>
              <a:gd name="connsiteY18" fmla="*/ 339844 h 762000"/>
              <a:gd name="connsiteX19" fmla="*/ 428696 w 6886575"/>
              <a:gd name="connsiteY19" fmla="*/ 282550 h 762000"/>
              <a:gd name="connsiteX20" fmla="*/ 253941 w 6886575"/>
              <a:gd name="connsiteY20" fmla="*/ 196684 h 762000"/>
              <a:gd name="connsiteX21" fmla="*/ 104811 w 6886575"/>
              <a:gd name="connsiteY21" fmla="*/ 108010 h 762000"/>
              <a:gd name="connsiteX22" fmla="*/ 0 w 6886575"/>
              <a:gd name="connsiteY22" fmla="*/ 0 h 762000"/>
              <a:gd name="connsiteX0" fmla="*/ 6886575 w 6886575"/>
              <a:gd name="connsiteY0" fmla="*/ 723900 h 762000"/>
              <a:gd name="connsiteX1" fmla="*/ 6886575 w 6886575"/>
              <a:gd name="connsiteY1" fmla="*/ 723900 h 762000"/>
              <a:gd name="connsiteX2" fmla="*/ 6115050 w 6886575"/>
              <a:gd name="connsiteY2" fmla="*/ 704850 h 762000"/>
              <a:gd name="connsiteX3" fmla="*/ 5638800 w 6886575"/>
              <a:gd name="connsiteY3" fmla="*/ 704850 h 762000"/>
              <a:gd name="connsiteX4" fmla="*/ 5429250 w 6886575"/>
              <a:gd name="connsiteY4" fmla="*/ 704850 h 762000"/>
              <a:gd name="connsiteX5" fmla="*/ 5219700 w 6886575"/>
              <a:gd name="connsiteY5" fmla="*/ 704850 h 762000"/>
              <a:gd name="connsiteX6" fmla="*/ 4752975 w 6886575"/>
              <a:gd name="connsiteY6" fmla="*/ 695325 h 762000"/>
              <a:gd name="connsiteX7" fmla="*/ 3257550 w 6886575"/>
              <a:gd name="connsiteY7" fmla="*/ 742950 h 762000"/>
              <a:gd name="connsiteX8" fmla="*/ 2724150 w 6886575"/>
              <a:gd name="connsiteY8" fmla="*/ 752475 h 762000"/>
              <a:gd name="connsiteX9" fmla="*/ 2514600 w 6886575"/>
              <a:gd name="connsiteY9" fmla="*/ 733425 h 762000"/>
              <a:gd name="connsiteX10" fmla="*/ 2190750 w 6886575"/>
              <a:gd name="connsiteY10" fmla="*/ 752475 h 762000"/>
              <a:gd name="connsiteX11" fmla="*/ 2028825 w 6886575"/>
              <a:gd name="connsiteY11" fmla="*/ 762000 h 762000"/>
              <a:gd name="connsiteX12" fmla="*/ 1428750 w 6886575"/>
              <a:gd name="connsiteY12" fmla="*/ 666750 h 762000"/>
              <a:gd name="connsiteX13" fmla="*/ 1247775 w 6886575"/>
              <a:gd name="connsiteY13" fmla="*/ 619125 h 762000"/>
              <a:gd name="connsiteX14" fmla="*/ 1133475 w 6886575"/>
              <a:gd name="connsiteY14" fmla="*/ 587316 h 762000"/>
              <a:gd name="connsiteX15" fmla="*/ 1009650 w 6886575"/>
              <a:gd name="connsiteY15" fmla="*/ 542925 h 762000"/>
              <a:gd name="connsiteX16" fmla="*/ 838200 w 6886575"/>
              <a:gd name="connsiteY16" fmla="*/ 476250 h 762000"/>
              <a:gd name="connsiteX17" fmla="*/ 685800 w 6886575"/>
              <a:gd name="connsiteY17" fmla="*/ 400050 h 762000"/>
              <a:gd name="connsiteX18" fmla="*/ 568266 w 6886575"/>
              <a:gd name="connsiteY18" fmla="*/ 339844 h 762000"/>
              <a:gd name="connsiteX19" fmla="*/ 428696 w 6886575"/>
              <a:gd name="connsiteY19" fmla="*/ 282550 h 762000"/>
              <a:gd name="connsiteX20" fmla="*/ 253941 w 6886575"/>
              <a:gd name="connsiteY20" fmla="*/ 196684 h 762000"/>
              <a:gd name="connsiteX21" fmla="*/ 104811 w 6886575"/>
              <a:gd name="connsiteY21" fmla="*/ 108010 h 762000"/>
              <a:gd name="connsiteX22" fmla="*/ 0 w 6886575"/>
              <a:gd name="connsiteY22" fmla="*/ 0 h 762000"/>
              <a:gd name="connsiteX0" fmla="*/ 6886575 w 6886575"/>
              <a:gd name="connsiteY0" fmla="*/ 723900 h 763787"/>
              <a:gd name="connsiteX1" fmla="*/ 6886575 w 6886575"/>
              <a:gd name="connsiteY1" fmla="*/ 723900 h 763787"/>
              <a:gd name="connsiteX2" fmla="*/ 6115050 w 6886575"/>
              <a:gd name="connsiteY2" fmla="*/ 704850 h 763787"/>
              <a:gd name="connsiteX3" fmla="*/ 5638800 w 6886575"/>
              <a:gd name="connsiteY3" fmla="*/ 704850 h 763787"/>
              <a:gd name="connsiteX4" fmla="*/ 5429250 w 6886575"/>
              <a:gd name="connsiteY4" fmla="*/ 704850 h 763787"/>
              <a:gd name="connsiteX5" fmla="*/ 5219700 w 6886575"/>
              <a:gd name="connsiteY5" fmla="*/ 704850 h 763787"/>
              <a:gd name="connsiteX6" fmla="*/ 4752975 w 6886575"/>
              <a:gd name="connsiteY6" fmla="*/ 695325 h 763787"/>
              <a:gd name="connsiteX7" fmla="*/ 3257550 w 6886575"/>
              <a:gd name="connsiteY7" fmla="*/ 742950 h 763787"/>
              <a:gd name="connsiteX8" fmla="*/ 2724150 w 6886575"/>
              <a:gd name="connsiteY8" fmla="*/ 752475 h 763787"/>
              <a:gd name="connsiteX9" fmla="*/ 2435659 w 6886575"/>
              <a:gd name="connsiteY9" fmla="*/ 763787 h 763787"/>
              <a:gd name="connsiteX10" fmla="*/ 2190750 w 6886575"/>
              <a:gd name="connsiteY10" fmla="*/ 752475 h 763787"/>
              <a:gd name="connsiteX11" fmla="*/ 2028825 w 6886575"/>
              <a:gd name="connsiteY11" fmla="*/ 762000 h 763787"/>
              <a:gd name="connsiteX12" fmla="*/ 1428750 w 6886575"/>
              <a:gd name="connsiteY12" fmla="*/ 666750 h 763787"/>
              <a:gd name="connsiteX13" fmla="*/ 1247775 w 6886575"/>
              <a:gd name="connsiteY13" fmla="*/ 619125 h 763787"/>
              <a:gd name="connsiteX14" fmla="*/ 1133475 w 6886575"/>
              <a:gd name="connsiteY14" fmla="*/ 587316 h 763787"/>
              <a:gd name="connsiteX15" fmla="*/ 1009650 w 6886575"/>
              <a:gd name="connsiteY15" fmla="*/ 542925 h 763787"/>
              <a:gd name="connsiteX16" fmla="*/ 838200 w 6886575"/>
              <a:gd name="connsiteY16" fmla="*/ 476250 h 763787"/>
              <a:gd name="connsiteX17" fmla="*/ 685800 w 6886575"/>
              <a:gd name="connsiteY17" fmla="*/ 400050 h 763787"/>
              <a:gd name="connsiteX18" fmla="*/ 568266 w 6886575"/>
              <a:gd name="connsiteY18" fmla="*/ 339844 h 763787"/>
              <a:gd name="connsiteX19" fmla="*/ 428696 w 6886575"/>
              <a:gd name="connsiteY19" fmla="*/ 282550 h 763787"/>
              <a:gd name="connsiteX20" fmla="*/ 253941 w 6886575"/>
              <a:gd name="connsiteY20" fmla="*/ 196684 h 763787"/>
              <a:gd name="connsiteX21" fmla="*/ 104811 w 6886575"/>
              <a:gd name="connsiteY21" fmla="*/ 108010 h 763787"/>
              <a:gd name="connsiteX22" fmla="*/ 0 w 6886575"/>
              <a:gd name="connsiteY22" fmla="*/ 0 h 76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886575" h="763787">
                <a:moveTo>
                  <a:pt x="6886575" y="723900"/>
                </a:moveTo>
                <a:lnTo>
                  <a:pt x="6886575" y="723900"/>
                </a:lnTo>
                <a:lnTo>
                  <a:pt x="6115050" y="704850"/>
                </a:lnTo>
                <a:lnTo>
                  <a:pt x="5638800" y="704850"/>
                </a:lnTo>
                <a:lnTo>
                  <a:pt x="5429250" y="704850"/>
                </a:lnTo>
                <a:lnTo>
                  <a:pt x="5219700" y="704850"/>
                </a:lnTo>
                <a:lnTo>
                  <a:pt x="4752975" y="695325"/>
                </a:lnTo>
                <a:lnTo>
                  <a:pt x="3257550" y="742950"/>
                </a:lnTo>
                <a:lnTo>
                  <a:pt x="2724150" y="752475"/>
                </a:lnTo>
                <a:lnTo>
                  <a:pt x="2435659" y="763787"/>
                </a:lnTo>
                <a:lnTo>
                  <a:pt x="2190750" y="752475"/>
                </a:lnTo>
                <a:lnTo>
                  <a:pt x="2028825" y="762000"/>
                </a:lnTo>
                <a:lnTo>
                  <a:pt x="1428750" y="666750"/>
                </a:lnTo>
                <a:lnTo>
                  <a:pt x="1247775" y="619125"/>
                </a:lnTo>
                <a:lnTo>
                  <a:pt x="1133475" y="587316"/>
                </a:lnTo>
                <a:lnTo>
                  <a:pt x="1009650" y="542925"/>
                </a:lnTo>
                <a:lnTo>
                  <a:pt x="838200" y="476250"/>
                </a:lnTo>
                <a:lnTo>
                  <a:pt x="685800" y="400050"/>
                </a:lnTo>
                <a:lnTo>
                  <a:pt x="568266" y="339844"/>
                </a:lnTo>
                <a:lnTo>
                  <a:pt x="428696" y="282550"/>
                </a:lnTo>
                <a:lnTo>
                  <a:pt x="253941" y="196684"/>
                </a:lnTo>
                <a:lnTo>
                  <a:pt x="104811" y="108010"/>
                </a:lnTo>
                <a:lnTo>
                  <a:pt x="0" y="0"/>
                </a:lnTo>
              </a:path>
            </a:pathLst>
          </a:custGeom>
          <a:noFill/>
          <a:ln w="15875">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p:cNvSpPr/>
          <p:nvPr/>
        </p:nvSpPr>
        <p:spPr>
          <a:xfrm>
            <a:off x="4063732" y="4123992"/>
            <a:ext cx="537053" cy="130753"/>
          </a:xfrm>
          <a:prstGeom prst="rect">
            <a:avLst/>
          </a:prstGeom>
          <a:solidFill>
            <a:schemeClr val="bg1">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600" b="1" dirty="0"/>
              <a:t>崇禅寺駅</a:t>
            </a:r>
          </a:p>
        </p:txBody>
      </p:sp>
      <p:sp>
        <p:nvSpPr>
          <p:cNvPr id="39" name="フリーフォーム 38"/>
          <p:cNvSpPr/>
          <p:nvPr/>
        </p:nvSpPr>
        <p:spPr>
          <a:xfrm>
            <a:off x="2307928" y="4156404"/>
            <a:ext cx="6239780" cy="1570414"/>
          </a:xfrm>
          <a:custGeom>
            <a:avLst/>
            <a:gdLst>
              <a:gd name="connsiteX0" fmla="*/ 5676900 w 5676900"/>
              <a:gd name="connsiteY0" fmla="*/ 0 h 1428750"/>
              <a:gd name="connsiteX1" fmla="*/ 5200650 w 5676900"/>
              <a:gd name="connsiteY1" fmla="*/ 0 h 1428750"/>
              <a:gd name="connsiteX2" fmla="*/ 4972050 w 5676900"/>
              <a:gd name="connsiteY2" fmla="*/ 0 h 1428750"/>
              <a:gd name="connsiteX3" fmla="*/ 4810125 w 5676900"/>
              <a:gd name="connsiteY3" fmla="*/ 38100 h 1428750"/>
              <a:gd name="connsiteX4" fmla="*/ 4552950 w 5676900"/>
              <a:gd name="connsiteY4" fmla="*/ 190500 h 1428750"/>
              <a:gd name="connsiteX5" fmla="*/ 3857625 w 5676900"/>
              <a:gd name="connsiteY5" fmla="*/ 695325 h 1428750"/>
              <a:gd name="connsiteX6" fmla="*/ 3619500 w 5676900"/>
              <a:gd name="connsiteY6" fmla="*/ 771525 h 1428750"/>
              <a:gd name="connsiteX7" fmla="*/ 1285875 w 5676900"/>
              <a:gd name="connsiteY7" fmla="*/ 800100 h 1428750"/>
              <a:gd name="connsiteX8" fmla="*/ 990600 w 5676900"/>
              <a:gd name="connsiteY8" fmla="*/ 866775 h 1428750"/>
              <a:gd name="connsiteX9" fmla="*/ 914400 w 5676900"/>
              <a:gd name="connsiteY9" fmla="*/ 895350 h 1428750"/>
              <a:gd name="connsiteX10" fmla="*/ 390525 w 5676900"/>
              <a:gd name="connsiteY10" fmla="*/ 1162050 h 1428750"/>
              <a:gd name="connsiteX11" fmla="*/ 0 w 5676900"/>
              <a:gd name="connsiteY11" fmla="*/ 1428750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76900" h="1428750">
                <a:moveTo>
                  <a:pt x="5676900" y="0"/>
                </a:moveTo>
                <a:lnTo>
                  <a:pt x="5200650" y="0"/>
                </a:lnTo>
                <a:lnTo>
                  <a:pt x="4972050" y="0"/>
                </a:lnTo>
                <a:lnTo>
                  <a:pt x="4810125" y="38100"/>
                </a:lnTo>
                <a:lnTo>
                  <a:pt x="4552950" y="190500"/>
                </a:lnTo>
                <a:lnTo>
                  <a:pt x="3857625" y="695325"/>
                </a:lnTo>
                <a:lnTo>
                  <a:pt x="3619500" y="771525"/>
                </a:lnTo>
                <a:lnTo>
                  <a:pt x="1285875" y="800100"/>
                </a:lnTo>
                <a:lnTo>
                  <a:pt x="990600" y="866775"/>
                </a:lnTo>
                <a:lnTo>
                  <a:pt x="914400" y="895350"/>
                </a:lnTo>
                <a:lnTo>
                  <a:pt x="390525" y="1162050"/>
                </a:lnTo>
                <a:lnTo>
                  <a:pt x="0" y="1428750"/>
                </a:lnTo>
              </a:path>
            </a:pathLst>
          </a:custGeom>
          <a:noFill/>
          <a:ln w="15875">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3766778" y="4955344"/>
            <a:ext cx="465902" cy="130753"/>
          </a:xfrm>
          <a:prstGeom prst="rect">
            <a:avLst/>
          </a:prstGeom>
          <a:solidFill>
            <a:schemeClr val="bg1">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600" b="1" dirty="0"/>
              <a:t>柴島駅</a:t>
            </a:r>
          </a:p>
        </p:txBody>
      </p:sp>
      <p:sp>
        <p:nvSpPr>
          <p:cNvPr id="47" name="正方形/長方形 46"/>
          <p:cNvSpPr/>
          <p:nvPr/>
        </p:nvSpPr>
        <p:spPr>
          <a:xfrm>
            <a:off x="8470068" y="4075118"/>
            <a:ext cx="465902" cy="130753"/>
          </a:xfrm>
          <a:prstGeom prst="rect">
            <a:avLst/>
          </a:prstGeom>
          <a:solidFill>
            <a:schemeClr val="bg1">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600" b="1" dirty="0"/>
              <a:t>淡路駅</a:t>
            </a:r>
          </a:p>
        </p:txBody>
      </p:sp>
      <p:sp>
        <p:nvSpPr>
          <p:cNvPr id="48" name="フリーフォーム 47"/>
          <p:cNvSpPr/>
          <p:nvPr/>
        </p:nvSpPr>
        <p:spPr>
          <a:xfrm>
            <a:off x="1224341" y="3667716"/>
            <a:ext cx="2360856" cy="1748394"/>
          </a:xfrm>
          <a:custGeom>
            <a:avLst/>
            <a:gdLst>
              <a:gd name="connsiteX0" fmla="*/ 2128837 w 2138362"/>
              <a:gd name="connsiteY0" fmla="*/ 576263 h 1590675"/>
              <a:gd name="connsiteX1" fmla="*/ 2138362 w 2138362"/>
              <a:gd name="connsiteY1" fmla="*/ 1276350 h 1590675"/>
              <a:gd name="connsiteX2" fmla="*/ 1743075 w 2138362"/>
              <a:gd name="connsiteY2" fmla="*/ 1219200 h 1590675"/>
              <a:gd name="connsiteX3" fmla="*/ 1409700 w 2138362"/>
              <a:gd name="connsiteY3" fmla="*/ 1423988 h 1590675"/>
              <a:gd name="connsiteX4" fmla="*/ 1471612 w 2138362"/>
              <a:gd name="connsiteY4" fmla="*/ 1528763 h 1590675"/>
              <a:gd name="connsiteX5" fmla="*/ 1371600 w 2138362"/>
              <a:gd name="connsiteY5" fmla="*/ 1504950 h 1590675"/>
              <a:gd name="connsiteX6" fmla="*/ 1190625 w 2138362"/>
              <a:gd name="connsiteY6" fmla="*/ 1590675 h 1590675"/>
              <a:gd name="connsiteX7" fmla="*/ 933450 w 2138362"/>
              <a:gd name="connsiteY7" fmla="*/ 1509713 h 1590675"/>
              <a:gd name="connsiteX8" fmla="*/ 723900 w 2138362"/>
              <a:gd name="connsiteY8" fmla="*/ 1381125 h 1590675"/>
              <a:gd name="connsiteX9" fmla="*/ 14287 w 2138362"/>
              <a:gd name="connsiteY9" fmla="*/ 438150 h 1590675"/>
              <a:gd name="connsiteX10" fmla="*/ 0 w 2138362"/>
              <a:gd name="connsiteY10" fmla="*/ 347663 h 1590675"/>
              <a:gd name="connsiteX11" fmla="*/ 23812 w 2138362"/>
              <a:gd name="connsiteY11" fmla="*/ 295275 h 1590675"/>
              <a:gd name="connsiteX12" fmla="*/ 347662 w 2138362"/>
              <a:gd name="connsiteY12" fmla="*/ 95250 h 1590675"/>
              <a:gd name="connsiteX13" fmla="*/ 495300 w 2138362"/>
              <a:gd name="connsiteY13" fmla="*/ 95250 h 1590675"/>
              <a:gd name="connsiteX14" fmla="*/ 609600 w 2138362"/>
              <a:gd name="connsiteY14" fmla="*/ 0 h 1590675"/>
              <a:gd name="connsiteX15" fmla="*/ 1866900 w 2138362"/>
              <a:gd name="connsiteY15" fmla="*/ 542925 h 1590675"/>
              <a:gd name="connsiteX16" fmla="*/ 2066925 w 2138362"/>
              <a:gd name="connsiteY16" fmla="*/ 547688 h 1590675"/>
              <a:gd name="connsiteX17" fmla="*/ 2128837 w 2138362"/>
              <a:gd name="connsiteY17" fmla="*/ 576263 h 1590675"/>
              <a:gd name="connsiteX0" fmla="*/ 2128837 w 2147887"/>
              <a:gd name="connsiteY0" fmla="*/ 576263 h 1590675"/>
              <a:gd name="connsiteX1" fmla="*/ 2147887 w 2147887"/>
              <a:gd name="connsiteY1" fmla="*/ 1225550 h 1590675"/>
              <a:gd name="connsiteX2" fmla="*/ 1743075 w 2147887"/>
              <a:gd name="connsiteY2" fmla="*/ 1219200 h 1590675"/>
              <a:gd name="connsiteX3" fmla="*/ 1409700 w 2147887"/>
              <a:gd name="connsiteY3" fmla="*/ 1423988 h 1590675"/>
              <a:gd name="connsiteX4" fmla="*/ 1471612 w 2147887"/>
              <a:gd name="connsiteY4" fmla="*/ 1528763 h 1590675"/>
              <a:gd name="connsiteX5" fmla="*/ 1371600 w 2147887"/>
              <a:gd name="connsiteY5" fmla="*/ 1504950 h 1590675"/>
              <a:gd name="connsiteX6" fmla="*/ 1190625 w 2147887"/>
              <a:gd name="connsiteY6" fmla="*/ 1590675 h 1590675"/>
              <a:gd name="connsiteX7" fmla="*/ 933450 w 2147887"/>
              <a:gd name="connsiteY7" fmla="*/ 1509713 h 1590675"/>
              <a:gd name="connsiteX8" fmla="*/ 723900 w 2147887"/>
              <a:gd name="connsiteY8" fmla="*/ 1381125 h 1590675"/>
              <a:gd name="connsiteX9" fmla="*/ 14287 w 2147887"/>
              <a:gd name="connsiteY9" fmla="*/ 438150 h 1590675"/>
              <a:gd name="connsiteX10" fmla="*/ 0 w 2147887"/>
              <a:gd name="connsiteY10" fmla="*/ 347663 h 1590675"/>
              <a:gd name="connsiteX11" fmla="*/ 23812 w 2147887"/>
              <a:gd name="connsiteY11" fmla="*/ 295275 h 1590675"/>
              <a:gd name="connsiteX12" fmla="*/ 347662 w 2147887"/>
              <a:gd name="connsiteY12" fmla="*/ 95250 h 1590675"/>
              <a:gd name="connsiteX13" fmla="*/ 495300 w 2147887"/>
              <a:gd name="connsiteY13" fmla="*/ 95250 h 1590675"/>
              <a:gd name="connsiteX14" fmla="*/ 609600 w 2147887"/>
              <a:gd name="connsiteY14" fmla="*/ 0 h 1590675"/>
              <a:gd name="connsiteX15" fmla="*/ 1866900 w 2147887"/>
              <a:gd name="connsiteY15" fmla="*/ 542925 h 1590675"/>
              <a:gd name="connsiteX16" fmla="*/ 2066925 w 2147887"/>
              <a:gd name="connsiteY16" fmla="*/ 547688 h 1590675"/>
              <a:gd name="connsiteX17" fmla="*/ 2128837 w 2147887"/>
              <a:gd name="connsiteY17" fmla="*/ 576263 h 159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47887" h="1590675">
                <a:moveTo>
                  <a:pt x="2128837" y="576263"/>
                </a:moveTo>
                <a:lnTo>
                  <a:pt x="2147887" y="1225550"/>
                </a:lnTo>
                <a:lnTo>
                  <a:pt x="1743075" y="1219200"/>
                </a:lnTo>
                <a:lnTo>
                  <a:pt x="1409700" y="1423988"/>
                </a:lnTo>
                <a:lnTo>
                  <a:pt x="1471612" y="1528763"/>
                </a:lnTo>
                <a:lnTo>
                  <a:pt x="1371600" y="1504950"/>
                </a:lnTo>
                <a:lnTo>
                  <a:pt x="1190625" y="1590675"/>
                </a:lnTo>
                <a:lnTo>
                  <a:pt x="933450" y="1509713"/>
                </a:lnTo>
                <a:lnTo>
                  <a:pt x="723900" y="1381125"/>
                </a:lnTo>
                <a:lnTo>
                  <a:pt x="14287" y="438150"/>
                </a:lnTo>
                <a:lnTo>
                  <a:pt x="0" y="347663"/>
                </a:lnTo>
                <a:lnTo>
                  <a:pt x="23812" y="295275"/>
                </a:lnTo>
                <a:lnTo>
                  <a:pt x="347662" y="95250"/>
                </a:lnTo>
                <a:lnTo>
                  <a:pt x="495300" y="95250"/>
                </a:lnTo>
                <a:lnTo>
                  <a:pt x="609600" y="0"/>
                </a:lnTo>
                <a:lnTo>
                  <a:pt x="1866900" y="542925"/>
                </a:lnTo>
                <a:lnTo>
                  <a:pt x="2066925" y="547688"/>
                </a:lnTo>
                <a:lnTo>
                  <a:pt x="2128837" y="576263"/>
                </a:lnTo>
                <a:close/>
              </a:path>
            </a:pathLst>
          </a:custGeom>
          <a:solidFill>
            <a:schemeClr val="tx1">
              <a:lumMod val="50000"/>
              <a:lumOff val="50000"/>
              <a:alpha val="42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0" b="1">
              <a:solidFill>
                <a:sysClr val="windowText" lastClr="000000"/>
              </a:solidFill>
              <a:effectLst>
                <a:outerShdw blurRad="38100" dist="38100" dir="2700000" algn="tl">
                  <a:srgbClr val="000000">
                    <a:alpha val="43137"/>
                  </a:srgbClr>
                </a:outerShdw>
              </a:effectLst>
            </a:endParaRPr>
          </a:p>
        </p:txBody>
      </p:sp>
      <p:sp>
        <p:nvSpPr>
          <p:cNvPr id="27" name="フリーフォーム 26"/>
          <p:cNvSpPr/>
          <p:nvPr/>
        </p:nvSpPr>
        <p:spPr>
          <a:xfrm>
            <a:off x="1644864" y="4442070"/>
            <a:ext cx="485084" cy="523471"/>
          </a:xfrm>
          <a:custGeom>
            <a:avLst/>
            <a:gdLst>
              <a:gd name="connsiteX0" fmla="*/ 3175 w 441325"/>
              <a:gd name="connsiteY0" fmla="*/ 9525 h 476250"/>
              <a:gd name="connsiteX1" fmla="*/ 441325 w 441325"/>
              <a:gd name="connsiteY1" fmla="*/ 0 h 476250"/>
              <a:gd name="connsiteX2" fmla="*/ 441325 w 441325"/>
              <a:gd name="connsiteY2" fmla="*/ 463550 h 476250"/>
              <a:gd name="connsiteX3" fmla="*/ 406400 w 441325"/>
              <a:gd name="connsiteY3" fmla="*/ 476250 h 476250"/>
              <a:gd name="connsiteX4" fmla="*/ 203200 w 441325"/>
              <a:gd name="connsiteY4" fmla="*/ 476250 h 476250"/>
              <a:gd name="connsiteX5" fmla="*/ 0 w 441325"/>
              <a:gd name="connsiteY5" fmla="*/ 196850 h 476250"/>
              <a:gd name="connsiteX6" fmla="*/ 3175 w 441325"/>
              <a:gd name="connsiteY6" fmla="*/ 9525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25" h="476250">
                <a:moveTo>
                  <a:pt x="3175" y="9525"/>
                </a:moveTo>
                <a:lnTo>
                  <a:pt x="441325" y="0"/>
                </a:lnTo>
                <a:lnTo>
                  <a:pt x="441325" y="463550"/>
                </a:lnTo>
                <a:lnTo>
                  <a:pt x="406400" y="476250"/>
                </a:lnTo>
                <a:lnTo>
                  <a:pt x="203200" y="476250"/>
                </a:lnTo>
                <a:lnTo>
                  <a:pt x="0" y="196850"/>
                </a:lnTo>
                <a:cubicBezTo>
                  <a:pt x="1058" y="134408"/>
                  <a:pt x="2117" y="71967"/>
                  <a:pt x="3175" y="9525"/>
                </a:cubicBezTo>
                <a:close/>
              </a:path>
            </a:pathLst>
          </a:custGeom>
          <a:solidFill>
            <a:srgbClr val="FF0000">
              <a:alpha val="30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0" b="1">
              <a:solidFill>
                <a:sysClr val="windowText" lastClr="000000"/>
              </a:solidFill>
              <a:effectLst>
                <a:outerShdw blurRad="38100" dist="38100" dir="2700000" algn="tl">
                  <a:srgbClr val="000000">
                    <a:alpha val="43137"/>
                  </a:srgbClr>
                </a:outerShdw>
              </a:effectLst>
            </a:endParaRPr>
          </a:p>
        </p:txBody>
      </p:sp>
      <p:sp>
        <p:nvSpPr>
          <p:cNvPr id="41" name="テキスト ボックス 40"/>
          <p:cNvSpPr txBox="1"/>
          <p:nvPr/>
        </p:nvSpPr>
        <p:spPr>
          <a:xfrm>
            <a:off x="1777273" y="5388128"/>
            <a:ext cx="2911603" cy="600163"/>
          </a:xfrm>
          <a:prstGeom prst="rect">
            <a:avLst/>
          </a:prstGeom>
          <a:noFill/>
        </p:spPr>
        <p:txBody>
          <a:bodyPr wrap="square" rtlCol="0">
            <a:spAutoFit/>
          </a:bodyPr>
          <a:lstStyle/>
          <a:p>
            <a:pPr algn="ctr"/>
            <a:r>
              <a:rPr lang="ja-JP" altLang="en-US" sz="1600" dirty="0">
                <a:effectLst>
                  <a:glow rad="63500">
                    <a:schemeClr val="bg1"/>
                  </a:glow>
                </a:effectLst>
                <a:latin typeface="メイリオ" panose="020B0604030504040204" pitchFamily="50" charset="-128"/>
                <a:ea typeface="メイリオ" panose="020B0604030504040204" pitchFamily="50" charset="-128"/>
              </a:rPr>
              <a:t>浄水処理機能を下系に集約</a:t>
            </a:r>
            <a:endParaRPr lang="en-US" altLang="ja-JP" sz="1600" dirty="0">
              <a:effectLst>
                <a:glow rad="63500">
                  <a:schemeClr val="bg1"/>
                </a:glow>
              </a:effectLst>
              <a:latin typeface="メイリオ" panose="020B0604030504040204" pitchFamily="50" charset="-128"/>
              <a:ea typeface="メイリオ" panose="020B0604030504040204" pitchFamily="50" charset="-128"/>
            </a:endParaRPr>
          </a:p>
          <a:p>
            <a:pPr algn="ctr"/>
            <a:r>
              <a:rPr lang="ja-JP" altLang="en-US" sz="1200" dirty="0">
                <a:effectLst>
                  <a:glow rad="63500">
                    <a:schemeClr val="bg1"/>
                  </a:glow>
                </a:effectLst>
                <a:latin typeface="メイリオ" panose="020B0604030504040204" pitchFamily="50" charset="-128"/>
                <a:ea typeface="メイリオ" panose="020B0604030504040204" pitchFamily="50" charset="-128"/>
              </a:rPr>
              <a:t>（下系用地に浄水処理施設を新設）</a:t>
            </a:r>
            <a:endParaRPr lang="en-US" altLang="ja-JP" sz="1200" dirty="0">
              <a:effectLst>
                <a:glow rad="63500">
                  <a:schemeClr val="bg1"/>
                </a:glow>
              </a:effectLst>
              <a:latin typeface="メイリオ" panose="020B0604030504040204" pitchFamily="50" charset="-128"/>
              <a:ea typeface="メイリオ" panose="020B0604030504040204" pitchFamily="50" charset="-128"/>
            </a:endParaRPr>
          </a:p>
          <a:p>
            <a:pPr algn="ctr"/>
            <a:endParaRPr lang="en-US" altLang="ja-JP" sz="500" dirty="0">
              <a:effectLst>
                <a:glow rad="63500">
                  <a:schemeClr val="bg1"/>
                </a:glow>
              </a:effectLst>
              <a:latin typeface="メイリオ" panose="020B0604030504040204" pitchFamily="50" charset="-128"/>
              <a:ea typeface="メイリオ" panose="020B0604030504040204" pitchFamily="50" charset="-128"/>
            </a:endParaRPr>
          </a:p>
        </p:txBody>
      </p:sp>
      <p:sp>
        <p:nvSpPr>
          <p:cNvPr id="25" name="テキスト ボックス 24"/>
          <p:cNvSpPr txBox="1"/>
          <p:nvPr/>
        </p:nvSpPr>
        <p:spPr>
          <a:xfrm>
            <a:off x="6614083" y="5054335"/>
            <a:ext cx="2930756" cy="615553"/>
          </a:xfrm>
          <a:prstGeom prst="rect">
            <a:avLst/>
          </a:prstGeom>
          <a:noFill/>
        </p:spPr>
        <p:txBody>
          <a:bodyPr wrap="square" rtlCol="0">
            <a:spAutoFit/>
          </a:bodyPr>
          <a:lstStyle/>
          <a:p>
            <a:pPr algn="ctr"/>
            <a:r>
              <a:rPr lang="ja-JP" altLang="en-US" sz="1600" dirty="0">
                <a:effectLst>
                  <a:glow rad="63500">
                    <a:schemeClr val="bg1"/>
                  </a:glow>
                </a:effectLst>
                <a:latin typeface="メイリオ" panose="020B0604030504040204" pitchFamily="50" charset="-128"/>
                <a:ea typeface="メイリオ" panose="020B0604030504040204" pitchFamily="50" charset="-128"/>
              </a:rPr>
              <a:t>配水池機能を集約</a:t>
            </a:r>
            <a:endParaRPr lang="en-US" altLang="ja-JP" sz="1600" dirty="0">
              <a:effectLst>
                <a:glow rad="63500">
                  <a:schemeClr val="bg1"/>
                </a:glow>
              </a:effectLst>
              <a:latin typeface="メイリオ" panose="020B0604030504040204" pitchFamily="50" charset="-128"/>
              <a:ea typeface="メイリオ" panose="020B0604030504040204" pitchFamily="50" charset="-128"/>
            </a:endParaRPr>
          </a:p>
          <a:p>
            <a:pPr algn="ctr"/>
            <a:r>
              <a:rPr lang="ja-JP" altLang="en-US" sz="1200" dirty="0">
                <a:effectLst>
                  <a:glow rad="63500">
                    <a:schemeClr val="bg1"/>
                  </a:glow>
                </a:effectLst>
                <a:latin typeface="メイリオ" panose="020B0604030504040204" pitchFamily="50" charset="-128"/>
                <a:ea typeface="メイリオ" panose="020B0604030504040204" pitchFamily="50" charset="-128"/>
              </a:rPr>
              <a:t>（耐震化にあわせ配水池を増量）</a:t>
            </a:r>
            <a:endParaRPr lang="en-US" altLang="ja-JP" sz="1200" dirty="0">
              <a:effectLst>
                <a:glow rad="63500">
                  <a:schemeClr val="bg1"/>
                </a:glow>
              </a:effectLst>
              <a:latin typeface="メイリオ" panose="020B0604030504040204" pitchFamily="50" charset="-128"/>
              <a:ea typeface="メイリオ" panose="020B0604030504040204" pitchFamily="50" charset="-128"/>
            </a:endParaRPr>
          </a:p>
          <a:p>
            <a:pPr algn="ctr"/>
            <a:endParaRPr lang="en-US" altLang="ja-JP" sz="500" dirty="0">
              <a:effectLst>
                <a:glow rad="63500">
                  <a:schemeClr val="bg1"/>
                </a:glow>
              </a:effectLst>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D8734BEF-F59B-7950-6277-A03AC6554F63}"/>
              </a:ext>
            </a:extLst>
          </p:cNvPr>
          <p:cNvSpPr txBox="1"/>
          <p:nvPr/>
        </p:nvSpPr>
        <p:spPr>
          <a:xfrm>
            <a:off x="5148378" y="5313439"/>
            <a:ext cx="1794272" cy="438582"/>
          </a:xfrm>
          <a:prstGeom prst="rect">
            <a:avLst/>
          </a:prstGeom>
          <a:noFill/>
          <a:ln>
            <a:noFill/>
          </a:ln>
        </p:spPr>
        <p:txBody>
          <a:bodyPr wrap="square" rtlCol="0">
            <a:spAutoFit/>
          </a:bodyPr>
          <a:lstStyle/>
          <a:p>
            <a:pPr algn="ctr"/>
            <a:r>
              <a:rPr kumimoji="1" lang="ja-JP" altLang="en-US" sz="1200" dirty="0">
                <a:latin typeface="Meiryo UI" panose="020B0604030504040204" pitchFamily="50" charset="-128"/>
                <a:ea typeface="Meiryo UI" panose="020B0604030504040204" pitchFamily="50" charset="-128"/>
              </a:rPr>
              <a:t>上系東エリア</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050" dirty="0">
                <a:latin typeface="Meiryo UI" panose="020B0604030504040204" pitchFamily="50" charset="-128"/>
                <a:ea typeface="Meiryo UI" panose="020B0604030504040204" pitchFamily="50" charset="-128"/>
              </a:rPr>
              <a:t>（浄水場施設として存続）</a:t>
            </a:r>
            <a:endParaRPr kumimoji="1" lang="en-US" altLang="ja-JP" sz="1050" dirty="0">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772BE3C1-7BCB-562E-5BFB-29FAEA46E266}"/>
              </a:ext>
            </a:extLst>
          </p:cNvPr>
          <p:cNvSpPr txBox="1"/>
          <p:nvPr/>
        </p:nvSpPr>
        <p:spPr>
          <a:xfrm>
            <a:off x="1194285" y="3944294"/>
            <a:ext cx="2186028" cy="438582"/>
          </a:xfrm>
          <a:prstGeom prst="rect">
            <a:avLst/>
          </a:prstGeom>
          <a:noFill/>
          <a:ln>
            <a:noFill/>
          </a:ln>
        </p:spPr>
        <p:txBody>
          <a:bodyPr wrap="square" rtlCol="0">
            <a:spAutoFit/>
          </a:bodyPr>
          <a:lstStyle/>
          <a:p>
            <a:pPr algn="ctr"/>
            <a:r>
              <a:rPr kumimoji="1" lang="ja-JP" altLang="en-US" sz="1200" dirty="0">
                <a:latin typeface="Meiryo UI" panose="020B0604030504040204" pitchFamily="50" charset="-128"/>
                <a:ea typeface="Meiryo UI" panose="020B0604030504040204" pitchFamily="50" charset="-128"/>
              </a:rPr>
              <a:t>下系エリア</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050" dirty="0">
                <a:latin typeface="Meiryo UI" panose="020B0604030504040204" pitchFamily="50" charset="-128"/>
                <a:ea typeface="Meiryo UI" panose="020B0604030504040204" pitchFamily="50" charset="-128"/>
              </a:rPr>
              <a:t>（浄水場施設として存続）</a:t>
            </a:r>
            <a:endParaRPr kumimoji="1" lang="en-US" altLang="ja-JP" sz="1050" dirty="0">
              <a:latin typeface="Meiryo UI" panose="020B0604030504040204" pitchFamily="50" charset="-128"/>
              <a:ea typeface="Meiryo UI" panose="020B0604030504040204" pitchFamily="50" charset="-128"/>
            </a:endParaRPr>
          </a:p>
        </p:txBody>
      </p:sp>
      <p:sp>
        <p:nvSpPr>
          <p:cNvPr id="30" name="フリーフォーム 29"/>
          <p:cNvSpPr/>
          <p:nvPr/>
        </p:nvSpPr>
        <p:spPr>
          <a:xfrm rot="3312215">
            <a:off x="4854686" y="3872644"/>
            <a:ext cx="1459322" cy="1417089"/>
          </a:xfrm>
          <a:custGeom>
            <a:avLst/>
            <a:gdLst>
              <a:gd name="connsiteX0" fmla="*/ 0 w 3048000"/>
              <a:gd name="connsiteY0" fmla="*/ 1803400 h 1809750"/>
              <a:gd name="connsiteX1" fmla="*/ 1079500 w 3048000"/>
              <a:gd name="connsiteY1" fmla="*/ 38100 h 1809750"/>
              <a:gd name="connsiteX2" fmla="*/ 1397000 w 3048000"/>
              <a:gd name="connsiteY2" fmla="*/ 0 h 1809750"/>
              <a:gd name="connsiteX3" fmla="*/ 1485900 w 3048000"/>
              <a:gd name="connsiteY3" fmla="*/ 495300 h 1809750"/>
              <a:gd name="connsiteX4" fmla="*/ 1498600 w 3048000"/>
              <a:gd name="connsiteY4" fmla="*/ 850900 h 1809750"/>
              <a:gd name="connsiteX5" fmla="*/ 1428750 w 3048000"/>
              <a:gd name="connsiteY5" fmla="*/ 1162050 h 1809750"/>
              <a:gd name="connsiteX6" fmla="*/ 1606550 w 3048000"/>
              <a:gd name="connsiteY6" fmla="*/ 1219200 h 1809750"/>
              <a:gd name="connsiteX7" fmla="*/ 1733550 w 3048000"/>
              <a:gd name="connsiteY7" fmla="*/ 1174750 h 1809750"/>
              <a:gd name="connsiteX8" fmla="*/ 3048000 w 3048000"/>
              <a:gd name="connsiteY8" fmla="*/ 1809750 h 1809750"/>
              <a:gd name="connsiteX9" fmla="*/ 0 w 3048000"/>
              <a:gd name="connsiteY9" fmla="*/ 1803400 h 1809750"/>
              <a:gd name="connsiteX0" fmla="*/ 0 w 3048000"/>
              <a:gd name="connsiteY0" fmla="*/ 1803400 h 1809750"/>
              <a:gd name="connsiteX1" fmla="*/ 1079500 w 3048000"/>
              <a:gd name="connsiteY1" fmla="*/ 38100 h 1809750"/>
              <a:gd name="connsiteX2" fmla="*/ 1397000 w 3048000"/>
              <a:gd name="connsiteY2" fmla="*/ 0 h 1809750"/>
              <a:gd name="connsiteX3" fmla="*/ 1485900 w 3048000"/>
              <a:gd name="connsiteY3" fmla="*/ 495300 h 1809750"/>
              <a:gd name="connsiteX4" fmla="*/ 1498600 w 3048000"/>
              <a:gd name="connsiteY4" fmla="*/ 850900 h 1809750"/>
              <a:gd name="connsiteX5" fmla="*/ 1428750 w 3048000"/>
              <a:gd name="connsiteY5" fmla="*/ 1162050 h 1809750"/>
              <a:gd name="connsiteX6" fmla="*/ 1606550 w 3048000"/>
              <a:gd name="connsiteY6" fmla="*/ 1219200 h 1809750"/>
              <a:gd name="connsiteX7" fmla="*/ 1733550 w 3048000"/>
              <a:gd name="connsiteY7" fmla="*/ 1174750 h 1809750"/>
              <a:gd name="connsiteX8" fmla="*/ 3048000 w 3048000"/>
              <a:gd name="connsiteY8" fmla="*/ 1809750 h 1809750"/>
              <a:gd name="connsiteX9" fmla="*/ 1879600 w 3048000"/>
              <a:gd name="connsiteY9" fmla="*/ 1803400 h 1809750"/>
              <a:gd name="connsiteX10" fmla="*/ 0 w 3048000"/>
              <a:gd name="connsiteY10" fmla="*/ 1803400 h 1809750"/>
              <a:gd name="connsiteX0" fmla="*/ 0 w 3048000"/>
              <a:gd name="connsiteY0" fmla="*/ 1803400 h 2844800"/>
              <a:gd name="connsiteX1" fmla="*/ 1079500 w 3048000"/>
              <a:gd name="connsiteY1" fmla="*/ 38100 h 2844800"/>
              <a:gd name="connsiteX2" fmla="*/ 1397000 w 3048000"/>
              <a:gd name="connsiteY2" fmla="*/ 0 h 2844800"/>
              <a:gd name="connsiteX3" fmla="*/ 1485900 w 3048000"/>
              <a:gd name="connsiteY3" fmla="*/ 495300 h 2844800"/>
              <a:gd name="connsiteX4" fmla="*/ 1498600 w 3048000"/>
              <a:gd name="connsiteY4" fmla="*/ 850900 h 2844800"/>
              <a:gd name="connsiteX5" fmla="*/ 1428750 w 3048000"/>
              <a:gd name="connsiteY5" fmla="*/ 1162050 h 2844800"/>
              <a:gd name="connsiteX6" fmla="*/ 1606550 w 3048000"/>
              <a:gd name="connsiteY6" fmla="*/ 1219200 h 2844800"/>
              <a:gd name="connsiteX7" fmla="*/ 1733550 w 3048000"/>
              <a:gd name="connsiteY7" fmla="*/ 1174750 h 2844800"/>
              <a:gd name="connsiteX8" fmla="*/ 3048000 w 3048000"/>
              <a:gd name="connsiteY8" fmla="*/ 1809750 h 2844800"/>
              <a:gd name="connsiteX9" fmla="*/ 1631950 w 3048000"/>
              <a:gd name="connsiteY9" fmla="*/ 2844800 h 2844800"/>
              <a:gd name="connsiteX10" fmla="*/ 0 w 3048000"/>
              <a:gd name="connsiteY10" fmla="*/ 1803400 h 2844800"/>
              <a:gd name="connsiteX0" fmla="*/ 0 w 3048000"/>
              <a:gd name="connsiteY0" fmla="*/ 1803400 h 2844800"/>
              <a:gd name="connsiteX1" fmla="*/ 1079500 w 3048000"/>
              <a:gd name="connsiteY1" fmla="*/ 38100 h 2844800"/>
              <a:gd name="connsiteX2" fmla="*/ 1397000 w 3048000"/>
              <a:gd name="connsiteY2" fmla="*/ 0 h 2844800"/>
              <a:gd name="connsiteX3" fmla="*/ 1485900 w 3048000"/>
              <a:gd name="connsiteY3" fmla="*/ 495300 h 2844800"/>
              <a:gd name="connsiteX4" fmla="*/ 1498600 w 3048000"/>
              <a:gd name="connsiteY4" fmla="*/ 850900 h 2844800"/>
              <a:gd name="connsiteX5" fmla="*/ 1428750 w 3048000"/>
              <a:gd name="connsiteY5" fmla="*/ 1162050 h 2844800"/>
              <a:gd name="connsiteX6" fmla="*/ 1606550 w 3048000"/>
              <a:gd name="connsiteY6" fmla="*/ 1219200 h 2844800"/>
              <a:gd name="connsiteX7" fmla="*/ 1733550 w 3048000"/>
              <a:gd name="connsiteY7" fmla="*/ 1174750 h 2844800"/>
              <a:gd name="connsiteX8" fmla="*/ 3048000 w 3048000"/>
              <a:gd name="connsiteY8" fmla="*/ 1809750 h 2844800"/>
              <a:gd name="connsiteX9" fmla="*/ 1631950 w 3048000"/>
              <a:gd name="connsiteY9" fmla="*/ 2844800 h 2844800"/>
              <a:gd name="connsiteX10" fmla="*/ 1371600 w 3048000"/>
              <a:gd name="connsiteY10" fmla="*/ 2774950 h 2844800"/>
              <a:gd name="connsiteX11" fmla="*/ 0 w 3048000"/>
              <a:gd name="connsiteY11" fmla="*/ 1803400 h 2844800"/>
              <a:gd name="connsiteX0" fmla="*/ 0 w 3048000"/>
              <a:gd name="connsiteY0" fmla="*/ 1803400 h 2844800"/>
              <a:gd name="connsiteX1" fmla="*/ 1079500 w 3048000"/>
              <a:gd name="connsiteY1" fmla="*/ 38100 h 2844800"/>
              <a:gd name="connsiteX2" fmla="*/ 1397000 w 3048000"/>
              <a:gd name="connsiteY2" fmla="*/ 0 h 2844800"/>
              <a:gd name="connsiteX3" fmla="*/ 1485900 w 3048000"/>
              <a:gd name="connsiteY3" fmla="*/ 495300 h 2844800"/>
              <a:gd name="connsiteX4" fmla="*/ 1498600 w 3048000"/>
              <a:gd name="connsiteY4" fmla="*/ 850900 h 2844800"/>
              <a:gd name="connsiteX5" fmla="*/ 1428750 w 3048000"/>
              <a:gd name="connsiteY5" fmla="*/ 1162050 h 2844800"/>
              <a:gd name="connsiteX6" fmla="*/ 1606550 w 3048000"/>
              <a:gd name="connsiteY6" fmla="*/ 1219200 h 2844800"/>
              <a:gd name="connsiteX7" fmla="*/ 1733550 w 3048000"/>
              <a:gd name="connsiteY7" fmla="*/ 1174750 h 2844800"/>
              <a:gd name="connsiteX8" fmla="*/ 3048000 w 3048000"/>
              <a:gd name="connsiteY8" fmla="*/ 1809750 h 2844800"/>
              <a:gd name="connsiteX9" fmla="*/ 1631950 w 3048000"/>
              <a:gd name="connsiteY9" fmla="*/ 2844800 h 2844800"/>
              <a:gd name="connsiteX10" fmla="*/ 1371600 w 3048000"/>
              <a:gd name="connsiteY10" fmla="*/ 2774950 h 2844800"/>
              <a:gd name="connsiteX11" fmla="*/ 0 w 3048000"/>
              <a:gd name="connsiteY11" fmla="*/ 1803400 h 2844800"/>
              <a:gd name="connsiteX0" fmla="*/ 0 w 3048000"/>
              <a:gd name="connsiteY0" fmla="*/ 1803400 h 2844800"/>
              <a:gd name="connsiteX1" fmla="*/ 1079500 w 3048000"/>
              <a:gd name="connsiteY1" fmla="*/ 38100 h 2844800"/>
              <a:gd name="connsiteX2" fmla="*/ 1397000 w 3048000"/>
              <a:gd name="connsiteY2" fmla="*/ 0 h 2844800"/>
              <a:gd name="connsiteX3" fmla="*/ 1485900 w 3048000"/>
              <a:gd name="connsiteY3" fmla="*/ 495300 h 2844800"/>
              <a:gd name="connsiteX4" fmla="*/ 1498600 w 3048000"/>
              <a:gd name="connsiteY4" fmla="*/ 850900 h 2844800"/>
              <a:gd name="connsiteX5" fmla="*/ 1428750 w 3048000"/>
              <a:gd name="connsiteY5" fmla="*/ 1162050 h 2844800"/>
              <a:gd name="connsiteX6" fmla="*/ 1606550 w 3048000"/>
              <a:gd name="connsiteY6" fmla="*/ 1219200 h 2844800"/>
              <a:gd name="connsiteX7" fmla="*/ 1733550 w 3048000"/>
              <a:gd name="connsiteY7" fmla="*/ 1174750 h 2844800"/>
              <a:gd name="connsiteX8" fmla="*/ 3048000 w 3048000"/>
              <a:gd name="connsiteY8" fmla="*/ 1809750 h 2844800"/>
              <a:gd name="connsiteX9" fmla="*/ 1631950 w 3048000"/>
              <a:gd name="connsiteY9" fmla="*/ 2844800 h 2844800"/>
              <a:gd name="connsiteX10" fmla="*/ 1371600 w 3048000"/>
              <a:gd name="connsiteY10" fmla="*/ 2774950 h 2844800"/>
              <a:gd name="connsiteX11" fmla="*/ 0 w 3048000"/>
              <a:gd name="connsiteY11" fmla="*/ 1803400 h 2844800"/>
              <a:gd name="connsiteX0" fmla="*/ 0 w 3048000"/>
              <a:gd name="connsiteY0" fmla="*/ 1803400 h 2844800"/>
              <a:gd name="connsiteX1" fmla="*/ 1079500 w 3048000"/>
              <a:gd name="connsiteY1" fmla="*/ 38100 h 2844800"/>
              <a:gd name="connsiteX2" fmla="*/ 1397000 w 3048000"/>
              <a:gd name="connsiteY2" fmla="*/ 0 h 2844800"/>
              <a:gd name="connsiteX3" fmla="*/ 1485900 w 3048000"/>
              <a:gd name="connsiteY3" fmla="*/ 495300 h 2844800"/>
              <a:gd name="connsiteX4" fmla="*/ 1498600 w 3048000"/>
              <a:gd name="connsiteY4" fmla="*/ 850900 h 2844800"/>
              <a:gd name="connsiteX5" fmla="*/ 1428750 w 3048000"/>
              <a:gd name="connsiteY5" fmla="*/ 1162050 h 2844800"/>
              <a:gd name="connsiteX6" fmla="*/ 1606550 w 3048000"/>
              <a:gd name="connsiteY6" fmla="*/ 1219200 h 2844800"/>
              <a:gd name="connsiteX7" fmla="*/ 1733550 w 3048000"/>
              <a:gd name="connsiteY7" fmla="*/ 1174750 h 2844800"/>
              <a:gd name="connsiteX8" fmla="*/ 3048000 w 3048000"/>
              <a:gd name="connsiteY8" fmla="*/ 1809750 h 2844800"/>
              <a:gd name="connsiteX9" fmla="*/ 1631950 w 3048000"/>
              <a:gd name="connsiteY9" fmla="*/ 2844800 h 2844800"/>
              <a:gd name="connsiteX10" fmla="*/ 1371600 w 3048000"/>
              <a:gd name="connsiteY10" fmla="*/ 2774950 h 2844800"/>
              <a:gd name="connsiteX11" fmla="*/ 1390650 w 3048000"/>
              <a:gd name="connsiteY11" fmla="*/ 2584450 h 2844800"/>
              <a:gd name="connsiteX12" fmla="*/ 0 w 3048000"/>
              <a:gd name="connsiteY12" fmla="*/ 1803400 h 2844800"/>
              <a:gd name="connsiteX0" fmla="*/ 0 w 3048000"/>
              <a:gd name="connsiteY0" fmla="*/ 1803400 h 2844800"/>
              <a:gd name="connsiteX1" fmla="*/ 1079500 w 3048000"/>
              <a:gd name="connsiteY1" fmla="*/ 38100 h 2844800"/>
              <a:gd name="connsiteX2" fmla="*/ 1397000 w 3048000"/>
              <a:gd name="connsiteY2" fmla="*/ 0 h 2844800"/>
              <a:gd name="connsiteX3" fmla="*/ 1485900 w 3048000"/>
              <a:gd name="connsiteY3" fmla="*/ 495300 h 2844800"/>
              <a:gd name="connsiteX4" fmla="*/ 1498600 w 3048000"/>
              <a:gd name="connsiteY4" fmla="*/ 850900 h 2844800"/>
              <a:gd name="connsiteX5" fmla="*/ 1428750 w 3048000"/>
              <a:gd name="connsiteY5" fmla="*/ 1162050 h 2844800"/>
              <a:gd name="connsiteX6" fmla="*/ 1606550 w 3048000"/>
              <a:gd name="connsiteY6" fmla="*/ 1219200 h 2844800"/>
              <a:gd name="connsiteX7" fmla="*/ 1733550 w 3048000"/>
              <a:gd name="connsiteY7" fmla="*/ 1174750 h 2844800"/>
              <a:gd name="connsiteX8" fmla="*/ 3048000 w 3048000"/>
              <a:gd name="connsiteY8" fmla="*/ 1809750 h 2844800"/>
              <a:gd name="connsiteX9" fmla="*/ 1631950 w 3048000"/>
              <a:gd name="connsiteY9" fmla="*/ 2844800 h 2844800"/>
              <a:gd name="connsiteX10" fmla="*/ 1371600 w 3048000"/>
              <a:gd name="connsiteY10" fmla="*/ 2774950 h 2844800"/>
              <a:gd name="connsiteX11" fmla="*/ 1390650 w 3048000"/>
              <a:gd name="connsiteY11" fmla="*/ 2584450 h 2844800"/>
              <a:gd name="connsiteX12" fmla="*/ 0 w 3048000"/>
              <a:gd name="connsiteY12" fmla="*/ 1803400 h 2844800"/>
              <a:gd name="connsiteX0" fmla="*/ 0 w 3048000"/>
              <a:gd name="connsiteY0" fmla="*/ 1803400 h 2844800"/>
              <a:gd name="connsiteX1" fmla="*/ 1079500 w 3048000"/>
              <a:gd name="connsiteY1" fmla="*/ 38100 h 2844800"/>
              <a:gd name="connsiteX2" fmla="*/ 1397000 w 3048000"/>
              <a:gd name="connsiteY2" fmla="*/ 0 h 2844800"/>
              <a:gd name="connsiteX3" fmla="*/ 1485900 w 3048000"/>
              <a:gd name="connsiteY3" fmla="*/ 495300 h 2844800"/>
              <a:gd name="connsiteX4" fmla="*/ 1498600 w 3048000"/>
              <a:gd name="connsiteY4" fmla="*/ 850900 h 2844800"/>
              <a:gd name="connsiteX5" fmla="*/ 1428750 w 3048000"/>
              <a:gd name="connsiteY5" fmla="*/ 1162050 h 2844800"/>
              <a:gd name="connsiteX6" fmla="*/ 1606550 w 3048000"/>
              <a:gd name="connsiteY6" fmla="*/ 1219200 h 2844800"/>
              <a:gd name="connsiteX7" fmla="*/ 1733550 w 3048000"/>
              <a:gd name="connsiteY7" fmla="*/ 1174750 h 2844800"/>
              <a:gd name="connsiteX8" fmla="*/ 3048000 w 3048000"/>
              <a:gd name="connsiteY8" fmla="*/ 1809750 h 2844800"/>
              <a:gd name="connsiteX9" fmla="*/ 1631950 w 3048000"/>
              <a:gd name="connsiteY9" fmla="*/ 2844800 h 2844800"/>
              <a:gd name="connsiteX10" fmla="*/ 1371600 w 3048000"/>
              <a:gd name="connsiteY10" fmla="*/ 2774950 h 2844800"/>
              <a:gd name="connsiteX11" fmla="*/ 1390650 w 3048000"/>
              <a:gd name="connsiteY11" fmla="*/ 2584450 h 2844800"/>
              <a:gd name="connsiteX12" fmla="*/ 0 w 3048000"/>
              <a:gd name="connsiteY12" fmla="*/ 1803400 h 2844800"/>
              <a:gd name="connsiteX0" fmla="*/ 0 w 3048000"/>
              <a:gd name="connsiteY0" fmla="*/ 1803400 h 2844800"/>
              <a:gd name="connsiteX1" fmla="*/ 1079500 w 3048000"/>
              <a:gd name="connsiteY1" fmla="*/ 38100 h 2844800"/>
              <a:gd name="connsiteX2" fmla="*/ 1397000 w 3048000"/>
              <a:gd name="connsiteY2" fmla="*/ 0 h 2844800"/>
              <a:gd name="connsiteX3" fmla="*/ 1485900 w 3048000"/>
              <a:gd name="connsiteY3" fmla="*/ 495300 h 2844800"/>
              <a:gd name="connsiteX4" fmla="*/ 1498600 w 3048000"/>
              <a:gd name="connsiteY4" fmla="*/ 850900 h 2844800"/>
              <a:gd name="connsiteX5" fmla="*/ 1428750 w 3048000"/>
              <a:gd name="connsiteY5" fmla="*/ 1162050 h 2844800"/>
              <a:gd name="connsiteX6" fmla="*/ 1606550 w 3048000"/>
              <a:gd name="connsiteY6" fmla="*/ 1219200 h 2844800"/>
              <a:gd name="connsiteX7" fmla="*/ 1733550 w 3048000"/>
              <a:gd name="connsiteY7" fmla="*/ 1174750 h 2844800"/>
              <a:gd name="connsiteX8" fmla="*/ 3048000 w 3048000"/>
              <a:gd name="connsiteY8" fmla="*/ 1809750 h 2844800"/>
              <a:gd name="connsiteX9" fmla="*/ 1631950 w 3048000"/>
              <a:gd name="connsiteY9" fmla="*/ 2844800 h 2844800"/>
              <a:gd name="connsiteX10" fmla="*/ 1365250 w 3048000"/>
              <a:gd name="connsiteY10" fmla="*/ 2755900 h 2844800"/>
              <a:gd name="connsiteX11" fmla="*/ 1390650 w 3048000"/>
              <a:gd name="connsiteY11" fmla="*/ 2584450 h 2844800"/>
              <a:gd name="connsiteX12" fmla="*/ 0 w 3048000"/>
              <a:gd name="connsiteY12" fmla="*/ 1803400 h 2844800"/>
              <a:gd name="connsiteX0" fmla="*/ 0 w 3048000"/>
              <a:gd name="connsiteY0" fmla="*/ 1803400 h 2844800"/>
              <a:gd name="connsiteX1" fmla="*/ 1079500 w 3048000"/>
              <a:gd name="connsiteY1" fmla="*/ 38100 h 2844800"/>
              <a:gd name="connsiteX2" fmla="*/ 1397000 w 3048000"/>
              <a:gd name="connsiteY2" fmla="*/ 0 h 2844800"/>
              <a:gd name="connsiteX3" fmla="*/ 1485900 w 3048000"/>
              <a:gd name="connsiteY3" fmla="*/ 495300 h 2844800"/>
              <a:gd name="connsiteX4" fmla="*/ 1498600 w 3048000"/>
              <a:gd name="connsiteY4" fmla="*/ 850900 h 2844800"/>
              <a:gd name="connsiteX5" fmla="*/ 1428750 w 3048000"/>
              <a:gd name="connsiteY5" fmla="*/ 1162050 h 2844800"/>
              <a:gd name="connsiteX6" fmla="*/ 1606550 w 3048000"/>
              <a:gd name="connsiteY6" fmla="*/ 1219200 h 2844800"/>
              <a:gd name="connsiteX7" fmla="*/ 1733550 w 3048000"/>
              <a:gd name="connsiteY7" fmla="*/ 1174750 h 2844800"/>
              <a:gd name="connsiteX8" fmla="*/ 3048000 w 3048000"/>
              <a:gd name="connsiteY8" fmla="*/ 1809750 h 2844800"/>
              <a:gd name="connsiteX9" fmla="*/ 1631950 w 3048000"/>
              <a:gd name="connsiteY9" fmla="*/ 2844800 h 2844800"/>
              <a:gd name="connsiteX10" fmla="*/ 1365250 w 3048000"/>
              <a:gd name="connsiteY10" fmla="*/ 2755900 h 2844800"/>
              <a:gd name="connsiteX11" fmla="*/ 1390650 w 3048000"/>
              <a:gd name="connsiteY11" fmla="*/ 2584450 h 2844800"/>
              <a:gd name="connsiteX12" fmla="*/ 838200 w 3048000"/>
              <a:gd name="connsiteY12" fmla="*/ 2254250 h 2844800"/>
              <a:gd name="connsiteX13" fmla="*/ 0 w 3048000"/>
              <a:gd name="connsiteY13" fmla="*/ 1803400 h 2844800"/>
              <a:gd name="connsiteX0" fmla="*/ 0 w 3048000"/>
              <a:gd name="connsiteY0" fmla="*/ 1803400 h 2844800"/>
              <a:gd name="connsiteX1" fmla="*/ 1079500 w 3048000"/>
              <a:gd name="connsiteY1" fmla="*/ 38100 h 2844800"/>
              <a:gd name="connsiteX2" fmla="*/ 1397000 w 3048000"/>
              <a:gd name="connsiteY2" fmla="*/ 0 h 2844800"/>
              <a:gd name="connsiteX3" fmla="*/ 1485900 w 3048000"/>
              <a:gd name="connsiteY3" fmla="*/ 495300 h 2844800"/>
              <a:gd name="connsiteX4" fmla="*/ 1498600 w 3048000"/>
              <a:gd name="connsiteY4" fmla="*/ 850900 h 2844800"/>
              <a:gd name="connsiteX5" fmla="*/ 1428750 w 3048000"/>
              <a:gd name="connsiteY5" fmla="*/ 1162050 h 2844800"/>
              <a:gd name="connsiteX6" fmla="*/ 1606550 w 3048000"/>
              <a:gd name="connsiteY6" fmla="*/ 1219200 h 2844800"/>
              <a:gd name="connsiteX7" fmla="*/ 1733550 w 3048000"/>
              <a:gd name="connsiteY7" fmla="*/ 1174750 h 2844800"/>
              <a:gd name="connsiteX8" fmla="*/ 3048000 w 3048000"/>
              <a:gd name="connsiteY8" fmla="*/ 1809750 h 2844800"/>
              <a:gd name="connsiteX9" fmla="*/ 1631950 w 3048000"/>
              <a:gd name="connsiteY9" fmla="*/ 2844800 h 2844800"/>
              <a:gd name="connsiteX10" fmla="*/ 1365250 w 3048000"/>
              <a:gd name="connsiteY10" fmla="*/ 2755900 h 2844800"/>
              <a:gd name="connsiteX11" fmla="*/ 1390650 w 3048000"/>
              <a:gd name="connsiteY11" fmla="*/ 2584450 h 2844800"/>
              <a:gd name="connsiteX12" fmla="*/ 838200 w 3048000"/>
              <a:gd name="connsiteY12" fmla="*/ 2254250 h 2844800"/>
              <a:gd name="connsiteX13" fmla="*/ 482600 w 3048000"/>
              <a:gd name="connsiteY13" fmla="*/ 2057400 h 2844800"/>
              <a:gd name="connsiteX14" fmla="*/ 0 w 3048000"/>
              <a:gd name="connsiteY14" fmla="*/ 1803400 h 2844800"/>
              <a:gd name="connsiteX0" fmla="*/ 107950 w 3155950"/>
              <a:gd name="connsiteY0" fmla="*/ 1803400 h 2844800"/>
              <a:gd name="connsiteX1" fmla="*/ 1187450 w 3155950"/>
              <a:gd name="connsiteY1" fmla="*/ 38100 h 2844800"/>
              <a:gd name="connsiteX2" fmla="*/ 1504950 w 3155950"/>
              <a:gd name="connsiteY2" fmla="*/ 0 h 2844800"/>
              <a:gd name="connsiteX3" fmla="*/ 1593850 w 3155950"/>
              <a:gd name="connsiteY3" fmla="*/ 495300 h 2844800"/>
              <a:gd name="connsiteX4" fmla="*/ 1606550 w 3155950"/>
              <a:gd name="connsiteY4" fmla="*/ 850900 h 2844800"/>
              <a:gd name="connsiteX5" fmla="*/ 1536700 w 3155950"/>
              <a:gd name="connsiteY5" fmla="*/ 1162050 h 2844800"/>
              <a:gd name="connsiteX6" fmla="*/ 1714500 w 3155950"/>
              <a:gd name="connsiteY6" fmla="*/ 1219200 h 2844800"/>
              <a:gd name="connsiteX7" fmla="*/ 1841500 w 3155950"/>
              <a:gd name="connsiteY7" fmla="*/ 1174750 h 2844800"/>
              <a:gd name="connsiteX8" fmla="*/ 3155950 w 3155950"/>
              <a:gd name="connsiteY8" fmla="*/ 1809750 h 2844800"/>
              <a:gd name="connsiteX9" fmla="*/ 1739900 w 3155950"/>
              <a:gd name="connsiteY9" fmla="*/ 2844800 h 2844800"/>
              <a:gd name="connsiteX10" fmla="*/ 1473200 w 3155950"/>
              <a:gd name="connsiteY10" fmla="*/ 2755900 h 2844800"/>
              <a:gd name="connsiteX11" fmla="*/ 1498600 w 3155950"/>
              <a:gd name="connsiteY11" fmla="*/ 2584450 h 2844800"/>
              <a:gd name="connsiteX12" fmla="*/ 946150 w 3155950"/>
              <a:gd name="connsiteY12" fmla="*/ 2254250 h 2844800"/>
              <a:gd name="connsiteX13" fmla="*/ 590550 w 3155950"/>
              <a:gd name="connsiteY13" fmla="*/ 2057400 h 2844800"/>
              <a:gd name="connsiteX14" fmla="*/ 0 w 3155950"/>
              <a:gd name="connsiteY14" fmla="*/ 2787650 h 2844800"/>
              <a:gd name="connsiteX15" fmla="*/ 107950 w 3155950"/>
              <a:gd name="connsiteY15" fmla="*/ 1803400 h 2844800"/>
              <a:gd name="connsiteX0" fmla="*/ 0 w 3549650"/>
              <a:gd name="connsiteY0" fmla="*/ 2514600 h 2844800"/>
              <a:gd name="connsiteX1" fmla="*/ 1581150 w 3549650"/>
              <a:gd name="connsiteY1" fmla="*/ 38100 h 2844800"/>
              <a:gd name="connsiteX2" fmla="*/ 1898650 w 3549650"/>
              <a:gd name="connsiteY2" fmla="*/ 0 h 2844800"/>
              <a:gd name="connsiteX3" fmla="*/ 1987550 w 3549650"/>
              <a:gd name="connsiteY3" fmla="*/ 495300 h 2844800"/>
              <a:gd name="connsiteX4" fmla="*/ 2000250 w 3549650"/>
              <a:gd name="connsiteY4" fmla="*/ 850900 h 2844800"/>
              <a:gd name="connsiteX5" fmla="*/ 1930400 w 3549650"/>
              <a:gd name="connsiteY5" fmla="*/ 1162050 h 2844800"/>
              <a:gd name="connsiteX6" fmla="*/ 2108200 w 3549650"/>
              <a:gd name="connsiteY6" fmla="*/ 1219200 h 2844800"/>
              <a:gd name="connsiteX7" fmla="*/ 2235200 w 3549650"/>
              <a:gd name="connsiteY7" fmla="*/ 1174750 h 2844800"/>
              <a:gd name="connsiteX8" fmla="*/ 3549650 w 3549650"/>
              <a:gd name="connsiteY8" fmla="*/ 1809750 h 2844800"/>
              <a:gd name="connsiteX9" fmla="*/ 2133600 w 3549650"/>
              <a:gd name="connsiteY9" fmla="*/ 2844800 h 2844800"/>
              <a:gd name="connsiteX10" fmla="*/ 1866900 w 3549650"/>
              <a:gd name="connsiteY10" fmla="*/ 2755900 h 2844800"/>
              <a:gd name="connsiteX11" fmla="*/ 1892300 w 3549650"/>
              <a:gd name="connsiteY11" fmla="*/ 2584450 h 2844800"/>
              <a:gd name="connsiteX12" fmla="*/ 1339850 w 3549650"/>
              <a:gd name="connsiteY12" fmla="*/ 2254250 h 2844800"/>
              <a:gd name="connsiteX13" fmla="*/ 984250 w 3549650"/>
              <a:gd name="connsiteY13" fmla="*/ 2057400 h 2844800"/>
              <a:gd name="connsiteX14" fmla="*/ 393700 w 3549650"/>
              <a:gd name="connsiteY14" fmla="*/ 2787650 h 2844800"/>
              <a:gd name="connsiteX15" fmla="*/ 0 w 3549650"/>
              <a:gd name="connsiteY15" fmla="*/ 2514600 h 2844800"/>
              <a:gd name="connsiteX0" fmla="*/ 0 w 3549650"/>
              <a:gd name="connsiteY0" fmla="*/ 2514600 h 2844800"/>
              <a:gd name="connsiteX1" fmla="*/ 1581150 w 3549650"/>
              <a:gd name="connsiteY1" fmla="*/ 38100 h 2844800"/>
              <a:gd name="connsiteX2" fmla="*/ 1898650 w 3549650"/>
              <a:gd name="connsiteY2" fmla="*/ 0 h 2844800"/>
              <a:gd name="connsiteX3" fmla="*/ 1987550 w 3549650"/>
              <a:gd name="connsiteY3" fmla="*/ 495300 h 2844800"/>
              <a:gd name="connsiteX4" fmla="*/ 2000250 w 3549650"/>
              <a:gd name="connsiteY4" fmla="*/ 850900 h 2844800"/>
              <a:gd name="connsiteX5" fmla="*/ 1930400 w 3549650"/>
              <a:gd name="connsiteY5" fmla="*/ 1162050 h 2844800"/>
              <a:gd name="connsiteX6" fmla="*/ 2108200 w 3549650"/>
              <a:gd name="connsiteY6" fmla="*/ 1219200 h 2844800"/>
              <a:gd name="connsiteX7" fmla="*/ 2235200 w 3549650"/>
              <a:gd name="connsiteY7" fmla="*/ 1174750 h 2844800"/>
              <a:gd name="connsiteX8" fmla="*/ 3549650 w 3549650"/>
              <a:gd name="connsiteY8" fmla="*/ 1809750 h 2844800"/>
              <a:gd name="connsiteX9" fmla="*/ 2133600 w 3549650"/>
              <a:gd name="connsiteY9" fmla="*/ 2844800 h 2844800"/>
              <a:gd name="connsiteX10" fmla="*/ 1866900 w 3549650"/>
              <a:gd name="connsiteY10" fmla="*/ 2755900 h 2844800"/>
              <a:gd name="connsiteX11" fmla="*/ 1892300 w 3549650"/>
              <a:gd name="connsiteY11" fmla="*/ 2584450 h 2844800"/>
              <a:gd name="connsiteX12" fmla="*/ 1339850 w 3549650"/>
              <a:gd name="connsiteY12" fmla="*/ 2254250 h 2844800"/>
              <a:gd name="connsiteX13" fmla="*/ 984250 w 3549650"/>
              <a:gd name="connsiteY13" fmla="*/ 2057400 h 2844800"/>
              <a:gd name="connsiteX14" fmla="*/ 393700 w 3549650"/>
              <a:gd name="connsiteY14" fmla="*/ 2787650 h 2844800"/>
              <a:gd name="connsiteX15" fmla="*/ 0 w 3549650"/>
              <a:gd name="connsiteY15" fmla="*/ 2514600 h 2844800"/>
              <a:gd name="connsiteX0" fmla="*/ 0 w 3549650"/>
              <a:gd name="connsiteY0" fmla="*/ 2514600 h 2844800"/>
              <a:gd name="connsiteX1" fmla="*/ 1581150 w 3549650"/>
              <a:gd name="connsiteY1" fmla="*/ 38100 h 2844800"/>
              <a:gd name="connsiteX2" fmla="*/ 1898650 w 3549650"/>
              <a:gd name="connsiteY2" fmla="*/ 0 h 2844800"/>
              <a:gd name="connsiteX3" fmla="*/ 1987550 w 3549650"/>
              <a:gd name="connsiteY3" fmla="*/ 495300 h 2844800"/>
              <a:gd name="connsiteX4" fmla="*/ 2000250 w 3549650"/>
              <a:gd name="connsiteY4" fmla="*/ 850900 h 2844800"/>
              <a:gd name="connsiteX5" fmla="*/ 1930400 w 3549650"/>
              <a:gd name="connsiteY5" fmla="*/ 1162050 h 2844800"/>
              <a:gd name="connsiteX6" fmla="*/ 2108200 w 3549650"/>
              <a:gd name="connsiteY6" fmla="*/ 1219200 h 2844800"/>
              <a:gd name="connsiteX7" fmla="*/ 2235200 w 3549650"/>
              <a:gd name="connsiteY7" fmla="*/ 1174750 h 2844800"/>
              <a:gd name="connsiteX8" fmla="*/ 3549650 w 3549650"/>
              <a:gd name="connsiteY8" fmla="*/ 1809750 h 2844800"/>
              <a:gd name="connsiteX9" fmla="*/ 2133600 w 3549650"/>
              <a:gd name="connsiteY9" fmla="*/ 2844800 h 2844800"/>
              <a:gd name="connsiteX10" fmla="*/ 1866900 w 3549650"/>
              <a:gd name="connsiteY10" fmla="*/ 2755900 h 2844800"/>
              <a:gd name="connsiteX11" fmla="*/ 1892300 w 3549650"/>
              <a:gd name="connsiteY11" fmla="*/ 2584450 h 2844800"/>
              <a:gd name="connsiteX12" fmla="*/ 1339850 w 3549650"/>
              <a:gd name="connsiteY12" fmla="*/ 2254250 h 2844800"/>
              <a:gd name="connsiteX13" fmla="*/ 984250 w 3549650"/>
              <a:gd name="connsiteY13" fmla="*/ 2057400 h 2844800"/>
              <a:gd name="connsiteX14" fmla="*/ 393700 w 3549650"/>
              <a:gd name="connsiteY14" fmla="*/ 2787650 h 2844800"/>
              <a:gd name="connsiteX15" fmla="*/ 0 w 3549650"/>
              <a:gd name="connsiteY15" fmla="*/ 2514600 h 2844800"/>
              <a:gd name="connsiteX0" fmla="*/ 0 w 3549650"/>
              <a:gd name="connsiteY0" fmla="*/ 2514600 h 2844800"/>
              <a:gd name="connsiteX1" fmla="*/ 1581150 w 3549650"/>
              <a:gd name="connsiteY1" fmla="*/ 38100 h 2844800"/>
              <a:gd name="connsiteX2" fmla="*/ 1898650 w 3549650"/>
              <a:gd name="connsiteY2" fmla="*/ 0 h 2844800"/>
              <a:gd name="connsiteX3" fmla="*/ 1987550 w 3549650"/>
              <a:gd name="connsiteY3" fmla="*/ 495300 h 2844800"/>
              <a:gd name="connsiteX4" fmla="*/ 2000250 w 3549650"/>
              <a:gd name="connsiteY4" fmla="*/ 850900 h 2844800"/>
              <a:gd name="connsiteX5" fmla="*/ 1930400 w 3549650"/>
              <a:gd name="connsiteY5" fmla="*/ 1162050 h 2844800"/>
              <a:gd name="connsiteX6" fmla="*/ 2108200 w 3549650"/>
              <a:gd name="connsiteY6" fmla="*/ 1219200 h 2844800"/>
              <a:gd name="connsiteX7" fmla="*/ 2235200 w 3549650"/>
              <a:gd name="connsiteY7" fmla="*/ 1174750 h 2844800"/>
              <a:gd name="connsiteX8" fmla="*/ 3549650 w 3549650"/>
              <a:gd name="connsiteY8" fmla="*/ 1809750 h 2844800"/>
              <a:gd name="connsiteX9" fmla="*/ 2133600 w 3549650"/>
              <a:gd name="connsiteY9" fmla="*/ 2844800 h 2844800"/>
              <a:gd name="connsiteX10" fmla="*/ 1866900 w 3549650"/>
              <a:gd name="connsiteY10" fmla="*/ 2755900 h 2844800"/>
              <a:gd name="connsiteX11" fmla="*/ 1892300 w 3549650"/>
              <a:gd name="connsiteY11" fmla="*/ 2584450 h 2844800"/>
              <a:gd name="connsiteX12" fmla="*/ 1339850 w 3549650"/>
              <a:gd name="connsiteY12" fmla="*/ 2254250 h 2844800"/>
              <a:gd name="connsiteX13" fmla="*/ 984250 w 3549650"/>
              <a:gd name="connsiteY13" fmla="*/ 2057400 h 2844800"/>
              <a:gd name="connsiteX14" fmla="*/ 438150 w 3549650"/>
              <a:gd name="connsiteY14" fmla="*/ 2806700 h 2844800"/>
              <a:gd name="connsiteX15" fmla="*/ 0 w 3549650"/>
              <a:gd name="connsiteY15" fmla="*/ 2514600 h 2844800"/>
              <a:gd name="connsiteX0" fmla="*/ 0 w 3549650"/>
              <a:gd name="connsiteY0" fmla="*/ 2514600 h 2844800"/>
              <a:gd name="connsiteX1" fmla="*/ 1581150 w 3549650"/>
              <a:gd name="connsiteY1" fmla="*/ 38100 h 2844800"/>
              <a:gd name="connsiteX2" fmla="*/ 1898650 w 3549650"/>
              <a:gd name="connsiteY2" fmla="*/ 0 h 2844800"/>
              <a:gd name="connsiteX3" fmla="*/ 1987550 w 3549650"/>
              <a:gd name="connsiteY3" fmla="*/ 495300 h 2844800"/>
              <a:gd name="connsiteX4" fmla="*/ 2000250 w 3549650"/>
              <a:gd name="connsiteY4" fmla="*/ 850900 h 2844800"/>
              <a:gd name="connsiteX5" fmla="*/ 1930400 w 3549650"/>
              <a:gd name="connsiteY5" fmla="*/ 1162050 h 2844800"/>
              <a:gd name="connsiteX6" fmla="*/ 2108200 w 3549650"/>
              <a:gd name="connsiteY6" fmla="*/ 1219200 h 2844800"/>
              <a:gd name="connsiteX7" fmla="*/ 2235200 w 3549650"/>
              <a:gd name="connsiteY7" fmla="*/ 1174750 h 2844800"/>
              <a:gd name="connsiteX8" fmla="*/ 3549650 w 3549650"/>
              <a:gd name="connsiteY8" fmla="*/ 1809750 h 2844800"/>
              <a:gd name="connsiteX9" fmla="*/ 2133600 w 3549650"/>
              <a:gd name="connsiteY9" fmla="*/ 2844800 h 2844800"/>
              <a:gd name="connsiteX10" fmla="*/ 1866900 w 3549650"/>
              <a:gd name="connsiteY10" fmla="*/ 2755900 h 2844800"/>
              <a:gd name="connsiteX11" fmla="*/ 1892300 w 3549650"/>
              <a:gd name="connsiteY11" fmla="*/ 2584450 h 2844800"/>
              <a:gd name="connsiteX12" fmla="*/ 1339850 w 3549650"/>
              <a:gd name="connsiteY12" fmla="*/ 2254250 h 2844800"/>
              <a:gd name="connsiteX13" fmla="*/ 984250 w 3549650"/>
              <a:gd name="connsiteY13" fmla="*/ 2057400 h 2844800"/>
              <a:gd name="connsiteX14" fmla="*/ 438150 w 3549650"/>
              <a:gd name="connsiteY14" fmla="*/ 2806700 h 2844800"/>
              <a:gd name="connsiteX15" fmla="*/ 0 w 3549650"/>
              <a:gd name="connsiteY15" fmla="*/ 2514600 h 2844800"/>
              <a:gd name="connsiteX0" fmla="*/ 0 w 3549650"/>
              <a:gd name="connsiteY0" fmla="*/ 2514600 h 2844800"/>
              <a:gd name="connsiteX1" fmla="*/ 1581150 w 3549650"/>
              <a:gd name="connsiteY1" fmla="*/ 38100 h 2844800"/>
              <a:gd name="connsiteX2" fmla="*/ 1898650 w 3549650"/>
              <a:gd name="connsiteY2" fmla="*/ 0 h 2844800"/>
              <a:gd name="connsiteX3" fmla="*/ 1987550 w 3549650"/>
              <a:gd name="connsiteY3" fmla="*/ 495300 h 2844800"/>
              <a:gd name="connsiteX4" fmla="*/ 2000250 w 3549650"/>
              <a:gd name="connsiteY4" fmla="*/ 850900 h 2844800"/>
              <a:gd name="connsiteX5" fmla="*/ 1930400 w 3549650"/>
              <a:gd name="connsiteY5" fmla="*/ 1162050 h 2844800"/>
              <a:gd name="connsiteX6" fmla="*/ 2108200 w 3549650"/>
              <a:gd name="connsiteY6" fmla="*/ 1219200 h 2844800"/>
              <a:gd name="connsiteX7" fmla="*/ 2235200 w 3549650"/>
              <a:gd name="connsiteY7" fmla="*/ 1174750 h 2844800"/>
              <a:gd name="connsiteX8" fmla="*/ 3549650 w 3549650"/>
              <a:gd name="connsiteY8" fmla="*/ 1809750 h 2844800"/>
              <a:gd name="connsiteX9" fmla="*/ 2133600 w 3549650"/>
              <a:gd name="connsiteY9" fmla="*/ 2844800 h 2844800"/>
              <a:gd name="connsiteX10" fmla="*/ 1866900 w 3549650"/>
              <a:gd name="connsiteY10" fmla="*/ 2755900 h 2844800"/>
              <a:gd name="connsiteX11" fmla="*/ 1892300 w 3549650"/>
              <a:gd name="connsiteY11" fmla="*/ 2584450 h 2844800"/>
              <a:gd name="connsiteX12" fmla="*/ 1339850 w 3549650"/>
              <a:gd name="connsiteY12" fmla="*/ 2254250 h 2844800"/>
              <a:gd name="connsiteX13" fmla="*/ 984250 w 3549650"/>
              <a:gd name="connsiteY13" fmla="*/ 2057400 h 2844800"/>
              <a:gd name="connsiteX14" fmla="*/ 438150 w 3549650"/>
              <a:gd name="connsiteY14" fmla="*/ 2806700 h 2844800"/>
              <a:gd name="connsiteX15" fmla="*/ 0 w 3549650"/>
              <a:gd name="connsiteY15" fmla="*/ 2514600 h 2844800"/>
              <a:gd name="connsiteX0" fmla="*/ 0 w 3549650"/>
              <a:gd name="connsiteY0" fmla="*/ 2514600 h 2844800"/>
              <a:gd name="connsiteX1" fmla="*/ 1581150 w 3549650"/>
              <a:gd name="connsiteY1" fmla="*/ 38100 h 2844800"/>
              <a:gd name="connsiteX2" fmla="*/ 1898650 w 3549650"/>
              <a:gd name="connsiteY2" fmla="*/ 0 h 2844800"/>
              <a:gd name="connsiteX3" fmla="*/ 1987550 w 3549650"/>
              <a:gd name="connsiteY3" fmla="*/ 495300 h 2844800"/>
              <a:gd name="connsiteX4" fmla="*/ 2000250 w 3549650"/>
              <a:gd name="connsiteY4" fmla="*/ 850900 h 2844800"/>
              <a:gd name="connsiteX5" fmla="*/ 1930400 w 3549650"/>
              <a:gd name="connsiteY5" fmla="*/ 1162050 h 2844800"/>
              <a:gd name="connsiteX6" fmla="*/ 1835223 w 3549650"/>
              <a:gd name="connsiteY6" fmla="*/ 1369808 h 2844800"/>
              <a:gd name="connsiteX7" fmla="*/ 2235200 w 3549650"/>
              <a:gd name="connsiteY7" fmla="*/ 1174750 h 2844800"/>
              <a:gd name="connsiteX8" fmla="*/ 3549650 w 3549650"/>
              <a:gd name="connsiteY8" fmla="*/ 1809750 h 2844800"/>
              <a:gd name="connsiteX9" fmla="*/ 2133600 w 3549650"/>
              <a:gd name="connsiteY9" fmla="*/ 2844800 h 2844800"/>
              <a:gd name="connsiteX10" fmla="*/ 1866900 w 3549650"/>
              <a:gd name="connsiteY10" fmla="*/ 2755900 h 2844800"/>
              <a:gd name="connsiteX11" fmla="*/ 1892300 w 3549650"/>
              <a:gd name="connsiteY11" fmla="*/ 2584450 h 2844800"/>
              <a:gd name="connsiteX12" fmla="*/ 1339850 w 3549650"/>
              <a:gd name="connsiteY12" fmla="*/ 2254250 h 2844800"/>
              <a:gd name="connsiteX13" fmla="*/ 984250 w 3549650"/>
              <a:gd name="connsiteY13" fmla="*/ 2057400 h 2844800"/>
              <a:gd name="connsiteX14" fmla="*/ 438150 w 3549650"/>
              <a:gd name="connsiteY14" fmla="*/ 2806700 h 2844800"/>
              <a:gd name="connsiteX15" fmla="*/ 0 w 3549650"/>
              <a:gd name="connsiteY15" fmla="*/ 2514600 h 2844800"/>
              <a:gd name="connsiteX0" fmla="*/ 0 w 3549650"/>
              <a:gd name="connsiteY0" fmla="*/ 2514600 h 2844800"/>
              <a:gd name="connsiteX1" fmla="*/ 1581150 w 3549650"/>
              <a:gd name="connsiteY1" fmla="*/ 38100 h 2844800"/>
              <a:gd name="connsiteX2" fmla="*/ 1898650 w 3549650"/>
              <a:gd name="connsiteY2" fmla="*/ 0 h 2844800"/>
              <a:gd name="connsiteX3" fmla="*/ 1987550 w 3549650"/>
              <a:gd name="connsiteY3" fmla="*/ 495300 h 2844800"/>
              <a:gd name="connsiteX4" fmla="*/ 2000250 w 3549650"/>
              <a:gd name="connsiteY4" fmla="*/ 850900 h 2844800"/>
              <a:gd name="connsiteX5" fmla="*/ 1930400 w 3549650"/>
              <a:gd name="connsiteY5" fmla="*/ 1162050 h 2844800"/>
              <a:gd name="connsiteX6" fmla="*/ 1835223 w 3549650"/>
              <a:gd name="connsiteY6" fmla="*/ 1369808 h 2844800"/>
              <a:gd name="connsiteX7" fmla="*/ 1670422 w 3549650"/>
              <a:gd name="connsiteY7" fmla="*/ 1621866 h 2844800"/>
              <a:gd name="connsiteX8" fmla="*/ 3549650 w 3549650"/>
              <a:gd name="connsiteY8" fmla="*/ 1809750 h 2844800"/>
              <a:gd name="connsiteX9" fmla="*/ 2133600 w 3549650"/>
              <a:gd name="connsiteY9" fmla="*/ 2844800 h 2844800"/>
              <a:gd name="connsiteX10" fmla="*/ 1866900 w 3549650"/>
              <a:gd name="connsiteY10" fmla="*/ 2755900 h 2844800"/>
              <a:gd name="connsiteX11" fmla="*/ 1892300 w 3549650"/>
              <a:gd name="connsiteY11" fmla="*/ 2584450 h 2844800"/>
              <a:gd name="connsiteX12" fmla="*/ 1339850 w 3549650"/>
              <a:gd name="connsiteY12" fmla="*/ 2254250 h 2844800"/>
              <a:gd name="connsiteX13" fmla="*/ 984250 w 3549650"/>
              <a:gd name="connsiteY13" fmla="*/ 2057400 h 2844800"/>
              <a:gd name="connsiteX14" fmla="*/ 438150 w 3549650"/>
              <a:gd name="connsiteY14" fmla="*/ 2806700 h 2844800"/>
              <a:gd name="connsiteX15" fmla="*/ 0 w 3549650"/>
              <a:gd name="connsiteY15" fmla="*/ 2514600 h 2844800"/>
              <a:gd name="connsiteX0" fmla="*/ 0 w 2133600"/>
              <a:gd name="connsiteY0" fmla="*/ 2514600 h 2844800"/>
              <a:gd name="connsiteX1" fmla="*/ 1581150 w 2133600"/>
              <a:gd name="connsiteY1" fmla="*/ 38100 h 2844800"/>
              <a:gd name="connsiteX2" fmla="*/ 1898650 w 2133600"/>
              <a:gd name="connsiteY2" fmla="*/ 0 h 2844800"/>
              <a:gd name="connsiteX3" fmla="*/ 1987550 w 2133600"/>
              <a:gd name="connsiteY3" fmla="*/ 495300 h 2844800"/>
              <a:gd name="connsiteX4" fmla="*/ 2000250 w 2133600"/>
              <a:gd name="connsiteY4" fmla="*/ 850900 h 2844800"/>
              <a:gd name="connsiteX5" fmla="*/ 1930400 w 2133600"/>
              <a:gd name="connsiteY5" fmla="*/ 1162050 h 2844800"/>
              <a:gd name="connsiteX6" fmla="*/ 1835223 w 2133600"/>
              <a:gd name="connsiteY6" fmla="*/ 1369808 h 2844800"/>
              <a:gd name="connsiteX7" fmla="*/ 1670422 w 2133600"/>
              <a:gd name="connsiteY7" fmla="*/ 1621866 h 2844800"/>
              <a:gd name="connsiteX8" fmla="*/ 1587046 w 2133600"/>
              <a:gd name="connsiteY8" fmla="*/ 1786219 h 2844800"/>
              <a:gd name="connsiteX9" fmla="*/ 2133600 w 2133600"/>
              <a:gd name="connsiteY9" fmla="*/ 2844800 h 2844800"/>
              <a:gd name="connsiteX10" fmla="*/ 1866900 w 2133600"/>
              <a:gd name="connsiteY10" fmla="*/ 2755900 h 2844800"/>
              <a:gd name="connsiteX11" fmla="*/ 1892300 w 2133600"/>
              <a:gd name="connsiteY11" fmla="*/ 2584450 h 2844800"/>
              <a:gd name="connsiteX12" fmla="*/ 1339850 w 2133600"/>
              <a:gd name="connsiteY12" fmla="*/ 2254250 h 2844800"/>
              <a:gd name="connsiteX13" fmla="*/ 984250 w 2133600"/>
              <a:gd name="connsiteY13" fmla="*/ 2057400 h 2844800"/>
              <a:gd name="connsiteX14" fmla="*/ 438150 w 2133600"/>
              <a:gd name="connsiteY14" fmla="*/ 2806700 h 2844800"/>
              <a:gd name="connsiteX15" fmla="*/ 0 w 2133600"/>
              <a:gd name="connsiteY15" fmla="*/ 2514600 h 2844800"/>
              <a:gd name="connsiteX0" fmla="*/ 0 w 2133600"/>
              <a:gd name="connsiteY0" fmla="*/ 2514600 h 2844800"/>
              <a:gd name="connsiteX1" fmla="*/ 1581150 w 2133600"/>
              <a:gd name="connsiteY1" fmla="*/ 38100 h 2844800"/>
              <a:gd name="connsiteX2" fmla="*/ 1898650 w 2133600"/>
              <a:gd name="connsiteY2" fmla="*/ 0 h 2844800"/>
              <a:gd name="connsiteX3" fmla="*/ 1987550 w 2133600"/>
              <a:gd name="connsiteY3" fmla="*/ 495300 h 2844800"/>
              <a:gd name="connsiteX4" fmla="*/ 2000250 w 2133600"/>
              <a:gd name="connsiteY4" fmla="*/ 850900 h 2844800"/>
              <a:gd name="connsiteX5" fmla="*/ 1930400 w 2133600"/>
              <a:gd name="connsiteY5" fmla="*/ 1162050 h 2844800"/>
              <a:gd name="connsiteX6" fmla="*/ 1835223 w 2133600"/>
              <a:gd name="connsiteY6" fmla="*/ 1369808 h 2844800"/>
              <a:gd name="connsiteX7" fmla="*/ 1670422 w 2133600"/>
              <a:gd name="connsiteY7" fmla="*/ 1621866 h 2844800"/>
              <a:gd name="connsiteX8" fmla="*/ 1587046 w 2133600"/>
              <a:gd name="connsiteY8" fmla="*/ 1786219 h 2844800"/>
              <a:gd name="connsiteX9" fmla="*/ 2133600 w 2133600"/>
              <a:gd name="connsiteY9" fmla="*/ 2844800 h 2844800"/>
              <a:gd name="connsiteX10" fmla="*/ 1866900 w 2133600"/>
              <a:gd name="connsiteY10" fmla="*/ 2755900 h 2844800"/>
              <a:gd name="connsiteX11" fmla="*/ 1576965 w 2133600"/>
              <a:gd name="connsiteY11" fmla="*/ 2617396 h 2844800"/>
              <a:gd name="connsiteX12" fmla="*/ 1339850 w 2133600"/>
              <a:gd name="connsiteY12" fmla="*/ 2254250 h 2844800"/>
              <a:gd name="connsiteX13" fmla="*/ 984250 w 2133600"/>
              <a:gd name="connsiteY13" fmla="*/ 2057400 h 2844800"/>
              <a:gd name="connsiteX14" fmla="*/ 438150 w 2133600"/>
              <a:gd name="connsiteY14" fmla="*/ 2806700 h 2844800"/>
              <a:gd name="connsiteX15" fmla="*/ 0 w 2133600"/>
              <a:gd name="connsiteY15" fmla="*/ 2514600 h 2844800"/>
              <a:gd name="connsiteX0" fmla="*/ 0 w 2133600"/>
              <a:gd name="connsiteY0" fmla="*/ 2514600 h 2844800"/>
              <a:gd name="connsiteX1" fmla="*/ 1581150 w 2133600"/>
              <a:gd name="connsiteY1" fmla="*/ 38100 h 2844800"/>
              <a:gd name="connsiteX2" fmla="*/ 1898650 w 2133600"/>
              <a:gd name="connsiteY2" fmla="*/ 0 h 2844800"/>
              <a:gd name="connsiteX3" fmla="*/ 1987550 w 2133600"/>
              <a:gd name="connsiteY3" fmla="*/ 495300 h 2844800"/>
              <a:gd name="connsiteX4" fmla="*/ 2000250 w 2133600"/>
              <a:gd name="connsiteY4" fmla="*/ 850900 h 2844800"/>
              <a:gd name="connsiteX5" fmla="*/ 1930400 w 2133600"/>
              <a:gd name="connsiteY5" fmla="*/ 1162050 h 2844800"/>
              <a:gd name="connsiteX6" fmla="*/ 1835223 w 2133600"/>
              <a:gd name="connsiteY6" fmla="*/ 1369808 h 2844800"/>
              <a:gd name="connsiteX7" fmla="*/ 1670422 w 2133600"/>
              <a:gd name="connsiteY7" fmla="*/ 1621866 h 2844800"/>
              <a:gd name="connsiteX8" fmla="*/ 1587046 w 2133600"/>
              <a:gd name="connsiteY8" fmla="*/ 1786219 h 2844800"/>
              <a:gd name="connsiteX9" fmla="*/ 2133600 w 2133600"/>
              <a:gd name="connsiteY9" fmla="*/ 2844800 h 2844800"/>
              <a:gd name="connsiteX10" fmla="*/ 1866900 w 2133600"/>
              <a:gd name="connsiteY10" fmla="*/ 2755900 h 2844800"/>
              <a:gd name="connsiteX11" fmla="*/ 1426359 w 2133600"/>
              <a:gd name="connsiteY11" fmla="*/ 2146746 h 2844800"/>
              <a:gd name="connsiteX12" fmla="*/ 1339850 w 2133600"/>
              <a:gd name="connsiteY12" fmla="*/ 2254250 h 2844800"/>
              <a:gd name="connsiteX13" fmla="*/ 984250 w 2133600"/>
              <a:gd name="connsiteY13" fmla="*/ 2057400 h 2844800"/>
              <a:gd name="connsiteX14" fmla="*/ 438150 w 2133600"/>
              <a:gd name="connsiteY14" fmla="*/ 2806700 h 2844800"/>
              <a:gd name="connsiteX15" fmla="*/ 0 w 2133600"/>
              <a:gd name="connsiteY15" fmla="*/ 2514600 h 2844800"/>
              <a:gd name="connsiteX0" fmla="*/ 0 w 2133600"/>
              <a:gd name="connsiteY0" fmla="*/ 2514600 h 2844800"/>
              <a:gd name="connsiteX1" fmla="*/ 1581150 w 2133600"/>
              <a:gd name="connsiteY1" fmla="*/ 38100 h 2844800"/>
              <a:gd name="connsiteX2" fmla="*/ 1898650 w 2133600"/>
              <a:gd name="connsiteY2" fmla="*/ 0 h 2844800"/>
              <a:gd name="connsiteX3" fmla="*/ 1987550 w 2133600"/>
              <a:gd name="connsiteY3" fmla="*/ 495300 h 2844800"/>
              <a:gd name="connsiteX4" fmla="*/ 2000250 w 2133600"/>
              <a:gd name="connsiteY4" fmla="*/ 850900 h 2844800"/>
              <a:gd name="connsiteX5" fmla="*/ 1930400 w 2133600"/>
              <a:gd name="connsiteY5" fmla="*/ 1162050 h 2844800"/>
              <a:gd name="connsiteX6" fmla="*/ 1835223 w 2133600"/>
              <a:gd name="connsiteY6" fmla="*/ 1369808 h 2844800"/>
              <a:gd name="connsiteX7" fmla="*/ 1670422 w 2133600"/>
              <a:gd name="connsiteY7" fmla="*/ 1621866 h 2844800"/>
              <a:gd name="connsiteX8" fmla="*/ 1587046 w 2133600"/>
              <a:gd name="connsiteY8" fmla="*/ 1786219 h 2844800"/>
              <a:gd name="connsiteX9" fmla="*/ 2133600 w 2133600"/>
              <a:gd name="connsiteY9" fmla="*/ 2844800 h 2844800"/>
              <a:gd name="connsiteX10" fmla="*/ 1471555 w 2133600"/>
              <a:gd name="connsiteY10" fmla="*/ 2064046 h 2844800"/>
              <a:gd name="connsiteX11" fmla="*/ 1426359 w 2133600"/>
              <a:gd name="connsiteY11" fmla="*/ 2146746 h 2844800"/>
              <a:gd name="connsiteX12" fmla="*/ 1339850 w 2133600"/>
              <a:gd name="connsiteY12" fmla="*/ 2254250 h 2844800"/>
              <a:gd name="connsiteX13" fmla="*/ 984250 w 2133600"/>
              <a:gd name="connsiteY13" fmla="*/ 2057400 h 2844800"/>
              <a:gd name="connsiteX14" fmla="*/ 438150 w 2133600"/>
              <a:gd name="connsiteY14" fmla="*/ 2806700 h 2844800"/>
              <a:gd name="connsiteX15" fmla="*/ 0 w 2133600"/>
              <a:gd name="connsiteY15" fmla="*/ 2514600 h 2844800"/>
              <a:gd name="connsiteX0" fmla="*/ 0 w 2000250"/>
              <a:gd name="connsiteY0" fmla="*/ 2514600 h 2806700"/>
              <a:gd name="connsiteX1" fmla="*/ 1581150 w 2000250"/>
              <a:gd name="connsiteY1" fmla="*/ 38100 h 2806700"/>
              <a:gd name="connsiteX2" fmla="*/ 1898650 w 2000250"/>
              <a:gd name="connsiteY2" fmla="*/ 0 h 2806700"/>
              <a:gd name="connsiteX3" fmla="*/ 1987550 w 2000250"/>
              <a:gd name="connsiteY3" fmla="*/ 495300 h 2806700"/>
              <a:gd name="connsiteX4" fmla="*/ 2000250 w 2000250"/>
              <a:gd name="connsiteY4" fmla="*/ 850900 h 2806700"/>
              <a:gd name="connsiteX5" fmla="*/ 1930400 w 2000250"/>
              <a:gd name="connsiteY5" fmla="*/ 1162050 h 2806700"/>
              <a:gd name="connsiteX6" fmla="*/ 1835223 w 2000250"/>
              <a:gd name="connsiteY6" fmla="*/ 1369808 h 2806700"/>
              <a:gd name="connsiteX7" fmla="*/ 1670422 w 2000250"/>
              <a:gd name="connsiteY7" fmla="*/ 1621866 h 2806700"/>
              <a:gd name="connsiteX8" fmla="*/ 1587046 w 2000250"/>
              <a:gd name="connsiteY8" fmla="*/ 1786219 h 2806700"/>
              <a:gd name="connsiteX9" fmla="*/ 1540583 w 2000250"/>
              <a:gd name="connsiteY9" fmla="*/ 1927035 h 2806700"/>
              <a:gd name="connsiteX10" fmla="*/ 1471555 w 2000250"/>
              <a:gd name="connsiteY10" fmla="*/ 2064046 h 2806700"/>
              <a:gd name="connsiteX11" fmla="*/ 1426359 w 2000250"/>
              <a:gd name="connsiteY11" fmla="*/ 2146746 h 2806700"/>
              <a:gd name="connsiteX12" fmla="*/ 1339850 w 2000250"/>
              <a:gd name="connsiteY12" fmla="*/ 2254250 h 2806700"/>
              <a:gd name="connsiteX13" fmla="*/ 984250 w 2000250"/>
              <a:gd name="connsiteY13" fmla="*/ 2057400 h 2806700"/>
              <a:gd name="connsiteX14" fmla="*/ 438150 w 2000250"/>
              <a:gd name="connsiteY14" fmla="*/ 2806700 h 2806700"/>
              <a:gd name="connsiteX15" fmla="*/ 0 w 2000250"/>
              <a:gd name="connsiteY15" fmla="*/ 2514600 h 2806700"/>
              <a:gd name="connsiteX0" fmla="*/ 0 w 2000250"/>
              <a:gd name="connsiteY0" fmla="*/ 2514600 h 2806700"/>
              <a:gd name="connsiteX1" fmla="*/ 1581150 w 2000250"/>
              <a:gd name="connsiteY1" fmla="*/ 38100 h 2806700"/>
              <a:gd name="connsiteX2" fmla="*/ 1898650 w 2000250"/>
              <a:gd name="connsiteY2" fmla="*/ 0 h 2806700"/>
              <a:gd name="connsiteX3" fmla="*/ 1987550 w 2000250"/>
              <a:gd name="connsiteY3" fmla="*/ 495300 h 2806700"/>
              <a:gd name="connsiteX4" fmla="*/ 2000250 w 2000250"/>
              <a:gd name="connsiteY4" fmla="*/ 850900 h 2806700"/>
              <a:gd name="connsiteX5" fmla="*/ 1930400 w 2000250"/>
              <a:gd name="connsiteY5" fmla="*/ 1162050 h 2806700"/>
              <a:gd name="connsiteX6" fmla="*/ 1835223 w 2000250"/>
              <a:gd name="connsiteY6" fmla="*/ 1369808 h 2806700"/>
              <a:gd name="connsiteX7" fmla="*/ 1670422 w 2000250"/>
              <a:gd name="connsiteY7" fmla="*/ 1621866 h 2806700"/>
              <a:gd name="connsiteX8" fmla="*/ 1587046 w 2000250"/>
              <a:gd name="connsiteY8" fmla="*/ 1786219 h 2806700"/>
              <a:gd name="connsiteX9" fmla="*/ 1540583 w 2000250"/>
              <a:gd name="connsiteY9" fmla="*/ 1927035 h 2806700"/>
              <a:gd name="connsiteX10" fmla="*/ 1471555 w 2000250"/>
              <a:gd name="connsiteY10" fmla="*/ 2064046 h 2806700"/>
              <a:gd name="connsiteX11" fmla="*/ 1339850 w 2000250"/>
              <a:gd name="connsiteY11" fmla="*/ 2254250 h 2806700"/>
              <a:gd name="connsiteX12" fmla="*/ 984250 w 2000250"/>
              <a:gd name="connsiteY12" fmla="*/ 2057400 h 2806700"/>
              <a:gd name="connsiteX13" fmla="*/ 438150 w 2000250"/>
              <a:gd name="connsiteY13" fmla="*/ 2806700 h 2806700"/>
              <a:gd name="connsiteX14" fmla="*/ 0 w 2000250"/>
              <a:gd name="connsiteY14" fmla="*/ 2514600 h 2806700"/>
              <a:gd name="connsiteX0" fmla="*/ 0 w 2000250"/>
              <a:gd name="connsiteY0" fmla="*/ 2514600 h 2806700"/>
              <a:gd name="connsiteX1" fmla="*/ 1581150 w 2000250"/>
              <a:gd name="connsiteY1" fmla="*/ 38100 h 2806700"/>
              <a:gd name="connsiteX2" fmla="*/ 1898650 w 2000250"/>
              <a:gd name="connsiteY2" fmla="*/ 0 h 2806700"/>
              <a:gd name="connsiteX3" fmla="*/ 1987550 w 2000250"/>
              <a:gd name="connsiteY3" fmla="*/ 495300 h 2806700"/>
              <a:gd name="connsiteX4" fmla="*/ 2000250 w 2000250"/>
              <a:gd name="connsiteY4" fmla="*/ 850900 h 2806700"/>
              <a:gd name="connsiteX5" fmla="*/ 1930400 w 2000250"/>
              <a:gd name="connsiteY5" fmla="*/ 1162050 h 2806700"/>
              <a:gd name="connsiteX6" fmla="*/ 1835223 w 2000250"/>
              <a:gd name="connsiteY6" fmla="*/ 1369808 h 2806700"/>
              <a:gd name="connsiteX7" fmla="*/ 1670422 w 2000250"/>
              <a:gd name="connsiteY7" fmla="*/ 1621866 h 2806700"/>
              <a:gd name="connsiteX8" fmla="*/ 1587046 w 2000250"/>
              <a:gd name="connsiteY8" fmla="*/ 1786219 h 2806700"/>
              <a:gd name="connsiteX9" fmla="*/ 1540583 w 2000250"/>
              <a:gd name="connsiteY9" fmla="*/ 1927035 h 2806700"/>
              <a:gd name="connsiteX10" fmla="*/ 1339850 w 2000250"/>
              <a:gd name="connsiteY10" fmla="*/ 2254250 h 2806700"/>
              <a:gd name="connsiteX11" fmla="*/ 984250 w 2000250"/>
              <a:gd name="connsiteY11" fmla="*/ 2057400 h 2806700"/>
              <a:gd name="connsiteX12" fmla="*/ 438150 w 2000250"/>
              <a:gd name="connsiteY12" fmla="*/ 2806700 h 2806700"/>
              <a:gd name="connsiteX13" fmla="*/ 0 w 2000250"/>
              <a:gd name="connsiteY13" fmla="*/ 2514600 h 2806700"/>
              <a:gd name="connsiteX0" fmla="*/ 0 w 2000250"/>
              <a:gd name="connsiteY0" fmla="*/ 2514600 h 2806700"/>
              <a:gd name="connsiteX1" fmla="*/ 1581150 w 2000250"/>
              <a:gd name="connsiteY1" fmla="*/ 38100 h 2806700"/>
              <a:gd name="connsiteX2" fmla="*/ 1898650 w 2000250"/>
              <a:gd name="connsiteY2" fmla="*/ 0 h 2806700"/>
              <a:gd name="connsiteX3" fmla="*/ 1987550 w 2000250"/>
              <a:gd name="connsiteY3" fmla="*/ 495300 h 2806700"/>
              <a:gd name="connsiteX4" fmla="*/ 2000250 w 2000250"/>
              <a:gd name="connsiteY4" fmla="*/ 850900 h 2806700"/>
              <a:gd name="connsiteX5" fmla="*/ 1930400 w 2000250"/>
              <a:gd name="connsiteY5" fmla="*/ 1162050 h 2806700"/>
              <a:gd name="connsiteX6" fmla="*/ 1835223 w 2000250"/>
              <a:gd name="connsiteY6" fmla="*/ 1369808 h 2806700"/>
              <a:gd name="connsiteX7" fmla="*/ 1670422 w 2000250"/>
              <a:gd name="connsiteY7" fmla="*/ 1621866 h 2806700"/>
              <a:gd name="connsiteX8" fmla="*/ 1590010 w 2000250"/>
              <a:gd name="connsiteY8" fmla="*/ 1795111 h 2806700"/>
              <a:gd name="connsiteX9" fmla="*/ 1540583 w 2000250"/>
              <a:gd name="connsiteY9" fmla="*/ 1927035 h 2806700"/>
              <a:gd name="connsiteX10" fmla="*/ 1339850 w 2000250"/>
              <a:gd name="connsiteY10" fmla="*/ 2254250 h 2806700"/>
              <a:gd name="connsiteX11" fmla="*/ 984250 w 2000250"/>
              <a:gd name="connsiteY11" fmla="*/ 2057400 h 2806700"/>
              <a:gd name="connsiteX12" fmla="*/ 438150 w 2000250"/>
              <a:gd name="connsiteY12" fmla="*/ 2806700 h 2806700"/>
              <a:gd name="connsiteX13" fmla="*/ 0 w 2000250"/>
              <a:gd name="connsiteY13" fmla="*/ 2514600 h 2806700"/>
              <a:gd name="connsiteX0" fmla="*/ 0 w 2000250"/>
              <a:gd name="connsiteY0" fmla="*/ 2514600 h 2806700"/>
              <a:gd name="connsiteX1" fmla="*/ 1581150 w 2000250"/>
              <a:gd name="connsiteY1" fmla="*/ 38100 h 2806700"/>
              <a:gd name="connsiteX2" fmla="*/ 1898650 w 2000250"/>
              <a:gd name="connsiteY2" fmla="*/ 0 h 2806700"/>
              <a:gd name="connsiteX3" fmla="*/ 1987550 w 2000250"/>
              <a:gd name="connsiteY3" fmla="*/ 495300 h 2806700"/>
              <a:gd name="connsiteX4" fmla="*/ 2000250 w 2000250"/>
              <a:gd name="connsiteY4" fmla="*/ 850900 h 2806700"/>
              <a:gd name="connsiteX5" fmla="*/ 1930400 w 2000250"/>
              <a:gd name="connsiteY5" fmla="*/ 1162050 h 2806700"/>
              <a:gd name="connsiteX6" fmla="*/ 1835223 w 2000250"/>
              <a:gd name="connsiteY6" fmla="*/ 1369808 h 2806700"/>
              <a:gd name="connsiteX7" fmla="*/ 1670422 w 2000250"/>
              <a:gd name="connsiteY7" fmla="*/ 1621866 h 2806700"/>
              <a:gd name="connsiteX8" fmla="*/ 1540583 w 2000250"/>
              <a:gd name="connsiteY8" fmla="*/ 1927035 h 2806700"/>
              <a:gd name="connsiteX9" fmla="*/ 1339850 w 2000250"/>
              <a:gd name="connsiteY9" fmla="*/ 2254250 h 2806700"/>
              <a:gd name="connsiteX10" fmla="*/ 984250 w 2000250"/>
              <a:gd name="connsiteY10" fmla="*/ 2057400 h 2806700"/>
              <a:gd name="connsiteX11" fmla="*/ 438150 w 2000250"/>
              <a:gd name="connsiteY11" fmla="*/ 2806700 h 2806700"/>
              <a:gd name="connsiteX12" fmla="*/ 0 w 2000250"/>
              <a:gd name="connsiteY12" fmla="*/ 2514600 h 2806700"/>
              <a:gd name="connsiteX0" fmla="*/ 0 w 2000250"/>
              <a:gd name="connsiteY0" fmla="*/ 2514600 h 2806700"/>
              <a:gd name="connsiteX1" fmla="*/ 1581150 w 2000250"/>
              <a:gd name="connsiteY1" fmla="*/ 38100 h 2806700"/>
              <a:gd name="connsiteX2" fmla="*/ 1898650 w 2000250"/>
              <a:gd name="connsiteY2" fmla="*/ 0 h 2806700"/>
              <a:gd name="connsiteX3" fmla="*/ 1987550 w 2000250"/>
              <a:gd name="connsiteY3" fmla="*/ 495300 h 2806700"/>
              <a:gd name="connsiteX4" fmla="*/ 2000250 w 2000250"/>
              <a:gd name="connsiteY4" fmla="*/ 850900 h 2806700"/>
              <a:gd name="connsiteX5" fmla="*/ 1930400 w 2000250"/>
              <a:gd name="connsiteY5" fmla="*/ 1162050 h 2806700"/>
              <a:gd name="connsiteX6" fmla="*/ 1835223 w 2000250"/>
              <a:gd name="connsiteY6" fmla="*/ 1369808 h 2806700"/>
              <a:gd name="connsiteX7" fmla="*/ 1540583 w 2000250"/>
              <a:gd name="connsiteY7" fmla="*/ 1927035 h 2806700"/>
              <a:gd name="connsiteX8" fmla="*/ 1339850 w 2000250"/>
              <a:gd name="connsiteY8" fmla="*/ 2254250 h 2806700"/>
              <a:gd name="connsiteX9" fmla="*/ 984250 w 2000250"/>
              <a:gd name="connsiteY9" fmla="*/ 2057400 h 2806700"/>
              <a:gd name="connsiteX10" fmla="*/ 438150 w 2000250"/>
              <a:gd name="connsiteY10" fmla="*/ 2806700 h 2806700"/>
              <a:gd name="connsiteX11" fmla="*/ 0 w 2000250"/>
              <a:gd name="connsiteY11" fmla="*/ 2514600 h 2806700"/>
              <a:gd name="connsiteX0" fmla="*/ 0 w 2000250"/>
              <a:gd name="connsiteY0" fmla="*/ 2514600 h 2806700"/>
              <a:gd name="connsiteX1" fmla="*/ 1581150 w 2000250"/>
              <a:gd name="connsiteY1" fmla="*/ 38100 h 2806700"/>
              <a:gd name="connsiteX2" fmla="*/ 1898650 w 2000250"/>
              <a:gd name="connsiteY2" fmla="*/ 0 h 2806700"/>
              <a:gd name="connsiteX3" fmla="*/ 1987550 w 2000250"/>
              <a:gd name="connsiteY3" fmla="*/ 495300 h 2806700"/>
              <a:gd name="connsiteX4" fmla="*/ 2000250 w 2000250"/>
              <a:gd name="connsiteY4" fmla="*/ 850900 h 2806700"/>
              <a:gd name="connsiteX5" fmla="*/ 1930400 w 2000250"/>
              <a:gd name="connsiteY5" fmla="*/ 1162050 h 2806700"/>
              <a:gd name="connsiteX6" fmla="*/ 1835223 w 2000250"/>
              <a:gd name="connsiteY6" fmla="*/ 1369808 h 2806700"/>
              <a:gd name="connsiteX7" fmla="*/ 1635427 w 2000250"/>
              <a:gd name="connsiteY7" fmla="*/ 1873685 h 2806700"/>
              <a:gd name="connsiteX8" fmla="*/ 1339850 w 2000250"/>
              <a:gd name="connsiteY8" fmla="*/ 2254250 h 2806700"/>
              <a:gd name="connsiteX9" fmla="*/ 984250 w 2000250"/>
              <a:gd name="connsiteY9" fmla="*/ 2057400 h 2806700"/>
              <a:gd name="connsiteX10" fmla="*/ 438150 w 2000250"/>
              <a:gd name="connsiteY10" fmla="*/ 2806700 h 2806700"/>
              <a:gd name="connsiteX11" fmla="*/ 0 w 2000250"/>
              <a:gd name="connsiteY11" fmla="*/ 2514600 h 2806700"/>
              <a:gd name="connsiteX0" fmla="*/ 0 w 2000250"/>
              <a:gd name="connsiteY0" fmla="*/ 2514600 h 2806700"/>
              <a:gd name="connsiteX1" fmla="*/ 1581150 w 2000250"/>
              <a:gd name="connsiteY1" fmla="*/ 38100 h 2806700"/>
              <a:gd name="connsiteX2" fmla="*/ 1898650 w 2000250"/>
              <a:gd name="connsiteY2" fmla="*/ 0 h 2806700"/>
              <a:gd name="connsiteX3" fmla="*/ 1987550 w 2000250"/>
              <a:gd name="connsiteY3" fmla="*/ 495300 h 2806700"/>
              <a:gd name="connsiteX4" fmla="*/ 2000250 w 2000250"/>
              <a:gd name="connsiteY4" fmla="*/ 850900 h 2806700"/>
              <a:gd name="connsiteX5" fmla="*/ 1930400 w 2000250"/>
              <a:gd name="connsiteY5" fmla="*/ 1162050 h 2806700"/>
              <a:gd name="connsiteX6" fmla="*/ 1835223 w 2000250"/>
              <a:gd name="connsiteY6" fmla="*/ 1369808 h 2806700"/>
              <a:gd name="connsiteX7" fmla="*/ 1599860 w 2000250"/>
              <a:gd name="connsiteY7" fmla="*/ 1817372 h 2806700"/>
              <a:gd name="connsiteX8" fmla="*/ 1339850 w 2000250"/>
              <a:gd name="connsiteY8" fmla="*/ 2254250 h 2806700"/>
              <a:gd name="connsiteX9" fmla="*/ 984250 w 2000250"/>
              <a:gd name="connsiteY9" fmla="*/ 2057400 h 2806700"/>
              <a:gd name="connsiteX10" fmla="*/ 438150 w 2000250"/>
              <a:gd name="connsiteY10" fmla="*/ 2806700 h 2806700"/>
              <a:gd name="connsiteX11" fmla="*/ 0 w 2000250"/>
              <a:gd name="connsiteY11" fmla="*/ 2514600 h 2806700"/>
              <a:gd name="connsiteX0" fmla="*/ 0 w 2000250"/>
              <a:gd name="connsiteY0" fmla="*/ 2514600 h 2806700"/>
              <a:gd name="connsiteX1" fmla="*/ 1581150 w 2000250"/>
              <a:gd name="connsiteY1" fmla="*/ 38100 h 2806700"/>
              <a:gd name="connsiteX2" fmla="*/ 1898650 w 2000250"/>
              <a:gd name="connsiteY2" fmla="*/ 0 h 2806700"/>
              <a:gd name="connsiteX3" fmla="*/ 1987550 w 2000250"/>
              <a:gd name="connsiteY3" fmla="*/ 495300 h 2806700"/>
              <a:gd name="connsiteX4" fmla="*/ 2000250 w 2000250"/>
              <a:gd name="connsiteY4" fmla="*/ 850900 h 2806700"/>
              <a:gd name="connsiteX5" fmla="*/ 1930400 w 2000250"/>
              <a:gd name="connsiteY5" fmla="*/ 1162050 h 2806700"/>
              <a:gd name="connsiteX6" fmla="*/ 1835223 w 2000250"/>
              <a:gd name="connsiteY6" fmla="*/ 1369808 h 2806700"/>
              <a:gd name="connsiteX7" fmla="*/ 1564295 w 2000250"/>
              <a:gd name="connsiteY7" fmla="*/ 1814409 h 2806700"/>
              <a:gd name="connsiteX8" fmla="*/ 1339850 w 2000250"/>
              <a:gd name="connsiteY8" fmla="*/ 2254250 h 2806700"/>
              <a:gd name="connsiteX9" fmla="*/ 984250 w 2000250"/>
              <a:gd name="connsiteY9" fmla="*/ 2057400 h 2806700"/>
              <a:gd name="connsiteX10" fmla="*/ 438150 w 2000250"/>
              <a:gd name="connsiteY10" fmla="*/ 2806700 h 2806700"/>
              <a:gd name="connsiteX11" fmla="*/ 0 w 2000250"/>
              <a:gd name="connsiteY11" fmla="*/ 2514600 h 2806700"/>
              <a:gd name="connsiteX0" fmla="*/ 0 w 2000250"/>
              <a:gd name="connsiteY0" fmla="*/ 2514600 h 2806700"/>
              <a:gd name="connsiteX1" fmla="*/ 1581150 w 2000250"/>
              <a:gd name="connsiteY1" fmla="*/ 38100 h 2806700"/>
              <a:gd name="connsiteX2" fmla="*/ 1898650 w 2000250"/>
              <a:gd name="connsiteY2" fmla="*/ 0 h 2806700"/>
              <a:gd name="connsiteX3" fmla="*/ 1987550 w 2000250"/>
              <a:gd name="connsiteY3" fmla="*/ 495300 h 2806700"/>
              <a:gd name="connsiteX4" fmla="*/ 2000250 w 2000250"/>
              <a:gd name="connsiteY4" fmla="*/ 850900 h 2806700"/>
              <a:gd name="connsiteX5" fmla="*/ 1930400 w 2000250"/>
              <a:gd name="connsiteY5" fmla="*/ 1162050 h 2806700"/>
              <a:gd name="connsiteX6" fmla="*/ 1835223 w 2000250"/>
              <a:gd name="connsiteY6" fmla="*/ 1369808 h 2806700"/>
              <a:gd name="connsiteX7" fmla="*/ 1564295 w 2000250"/>
              <a:gd name="connsiteY7" fmla="*/ 1814409 h 2806700"/>
              <a:gd name="connsiteX8" fmla="*/ 1307248 w 2000250"/>
              <a:gd name="connsiteY8" fmla="*/ 2233502 h 2806700"/>
              <a:gd name="connsiteX9" fmla="*/ 984250 w 2000250"/>
              <a:gd name="connsiteY9" fmla="*/ 2057400 h 2806700"/>
              <a:gd name="connsiteX10" fmla="*/ 438150 w 2000250"/>
              <a:gd name="connsiteY10" fmla="*/ 2806700 h 2806700"/>
              <a:gd name="connsiteX11" fmla="*/ 0 w 2000250"/>
              <a:gd name="connsiteY11" fmla="*/ 2514600 h 2806700"/>
              <a:gd name="connsiteX0" fmla="*/ 0 w 2000250"/>
              <a:gd name="connsiteY0" fmla="*/ 2514600 h 2806700"/>
              <a:gd name="connsiteX1" fmla="*/ 1581150 w 2000250"/>
              <a:gd name="connsiteY1" fmla="*/ 38100 h 2806700"/>
              <a:gd name="connsiteX2" fmla="*/ 1898650 w 2000250"/>
              <a:gd name="connsiteY2" fmla="*/ 0 h 2806700"/>
              <a:gd name="connsiteX3" fmla="*/ 1987550 w 2000250"/>
              <a:gd name="connsiteY3" fmla="*/ 495300 h 2806700"/>
              <a:gd name="connsiteX4" fmla="*/ 2000250 w 2000250"/>
              <a:gd name="connsiteY4" fmla="*/ 850900 h 2806700"/>
              <a:gd name="connsiteX5" fmla="*/ 1930400 w 2000250"/>
              <a:gd name="connsiteY5" fmla="*/ 1162050 h 2806700"/>
              <a:gd name="connsiteX6" fmla="*/ 1835223 w 2000250"/>
              <a:gd name="connsiteY6" fmla="*/ 1369808 h 2806700"/>
              <a:gd name="connsiteX7" fmla="*/ 1564295 w 2000250"/>
              <a:gd name="connsiteY7" fmla="*/ 1814409 h 2806700"/>
              <a:gd name="connsiteX8" fmla="*/ 1307248 w 2000250"/>
              <a:gd name="connsiteY8" fmla="*/ 2233502 h 2806700"/>
              <a:gd name="connsiteX9" fmla="*/ 984250 w 2000250"/>
              <a:gd name="connsiteY9" fmla="*/ 2057400 h 2806700"/>
              <a:gd name="connsiteX10" fmla="*/ 438150 w 2000250"/>
              <a:gd name="connsiteY10" fmla="*/ 2806700 h 2806700"/>
              <a:gd name="connsiteX11" fmla="*/ 0 w 2000250"/>
              <a:gd name="connsiteY11" fmla="*/ 2514600 h 2806700"/>
              <a:gd name="connsiteX0" fmla="*/ 0 w 2000250"/>
              <a:gd name="connsiteY0" fmla="*/ 2514600 h 2806700"/>
              <a:gd name="connsiteX1" fmla="*/ 1581150 w 2000250"/>
              <a:gd name="connsiteY1" fmla="*/ 38100 h 2806700"/>
              <a:gd name="connsiteX2" fmla="*/ 1898650 w 2000250"/>
              <a:gd name="connsiteY2" fmla="*/ 0 h 2806700"/>
              <a:gd name="connsiteX3" fmla="*/ 1987550 w 2000250"/>
              <a:gd name="connsiteY3" fmla="*/ 495300 h 2806700"/>
              <a:gd name="connsiteX4" fmla="*/ 2000250 w 2000250"/>
              <a:gd name="connsiteY4" fmla="*/ 850900 h 2806700"/>
              <a:gd name="connsiteX5" fmla="*/ 1930400 w 2000250"/>
              <a:gd name="connsiteY5" fmla="*/ 1162050 h 2806700"/>
              <a:gd name="connsiteX6" fmla="*/ 1835223 w 2000250"/>
              <a:gd name="connsiteY6" fmla="*/ 1369808 h 2806700"/>
              <a:gd name="connsiteX7" fmla="*/ 1564295 w 2000250"/>
              <a:gd name="connsiteY7" fmla="*/ 1814409 h 2806700"/>
              <a:gd name="connsiteX8" fmla="*/ 1291656 w 2000250"/>
              <a:gd name="connsiteY8" fmla="*/ 2227265 h 2806700"/>
              <a:gd name="connsiteX9" fmla="*/ 984250 w 2000250"/>
              <a:gd name="connsiteY9" fmla="*/ 2057400 h 2806700"/>
              <a:gd name="connsiteX10" fmla="*/ 438150 w 2000250"/>
              <a:gd name="connsiteY10" fmla="*/ 2806700 h 2806700"/>
              <a:gd name="connsiteX11" fmla="*/ 0 w 2000250"/>
              <a:gd name="connsiteY11" fmla="*/ 2514600 h 2806700"/>
              <a:gd name="connsiteX0" fmla="*/ 0 w 2000250"/>
              <a:gd name="connsiteY0" fmla="*/ 2514600 h 2806700"/>
              <a:gd name="connsiteX1" fmla="*/ 1581150 w 2000250"/>
              <a:gd name="connsiteY1" fmla="*/ 38100 h 2806700"/>
              <a:gd name="connsiteX2" fmla="*/ 1898650 w 2000250"/>
              <a:gd name="connsiteY2" fmla="*/ 0 h 2806700"/>
              <a:gd name="connsiteX3" fmla="*/ 1987550 w 2000250"/>
              <a:gd name="connsiteY3" fmla="*/ 495300 h 2806700"/>
              <a:gd name="connsiteX4" fmla="*/ 2000250 w 2000250"/>
              <a:gd name="connsiteY4" fmla="*/ 850900 h 2806700"/>
              <a:gd name="connsiteX5" fmla="*/ 1930400 w 2000250"/>
              <a:gd name="connsiteY5" fmla="*/ 1162050 h 2806700"/>
              <a:gd name="connsiteX6" fmla="*/ 1835223 w 2000250"/>
              <a:gd name="connsiteY6" fmla="*/ 1369808 h 2806700"/>
              <a:gd name="connsiteX7" fmla="*/ 1564295 w 2000250"/>
              <a:gd name="connsiteY7" fmla="*/ 1814409 h 2806700"/>
              <a:gd name="connsiteX8" fmla="*/ 1282300 w 2000250"/>
              <a:gd name="connsiteY8" fmla="*/ 2227265 h 2806700"/>
              <a:gd name="connsiteX9" fmla="*/ 984250 w 2000250"/>
              <a:gd name="connsiteY9" fmla="*/ 2057400 h 2806700"/>
              <a:gd name="connsiteX10" fmla="*/ 438150 w 2000250"/>
              <a:gd name="connsiteY10" fmla="*/ 2806700 h 2806700"/>
              <a:gd name="connsiteX11" fmla="*/ 0 w 2000250"/>
              <a:gd name="connsiteY11" fmla="*/ 2514600 h 2806700"/>
              <a:gd name="connsiteX0" fmla="*/ 0 w 2000250"/>
              <a:gd name="connsiteY0" fmla="*/ 2514600 h 2806700"/>
              <a:gd name="connsiteX1" fmla="*/ 1581150 w 2000250"/>
              <a:gd name="connsiteY1" fmla="*/ 38100 h 2806700"/>
              <a:gd name="connsiteX2" fmla="*/ 1898650 w 2000250"/>
              <a:gd name="connsiteY2" fmla="*/ 0 h 2806700"/>
              <a:gd name="connsiteX3" fmla="*/ 1987550 w 2000250"/>
              <a:gd name="connsiteY3" fmla="*/ 495300 h 2806700"/>
              <a:gd name="connsiteX4" fmla="*/ 2000250 w 2000250"/>
              <a:gd name="connsiteY4" fmla="*/ 850900 h 2806700"/>
              <a:gd name="connsiteX5" fmla="*/ 1930400 w 2000250"/>
              <a:gd name="connsiteY5" fmla="*/ 1162050 h 2806700"/>
              <a:gd name="connsiteX6" fmla="*/ 1835223 w 2000250"/>
              <a:gd name="connsiteY6" fmla="*/ 1369808 h 2806700"/>
              <a:gd name="connsiteX7" fmla="*/ 1551821 w 2000250"/>
              <a:gd name="connsiteY7" fmla="*/ 1814409 h 2806700"/>
              <a:gd name="connsiteX8" fmla="*/ 1282300 w 2000250"/>
              <a:gd name="connsiteY8" fmla="*/ 2227265 h 2806700"/>
              <a:gd name="connsiteX9" fmla="*/ 984250 w 2000250"/>
              <a:gd name="connsiteY9" fmla="*/ 2057400 h 2806700"/>
              <a:gd name="connsiteX10" fmla="*/ 438150 w 2000250"/>
              <a:gd name="connsiteY10" fmla="*/ 2806700 h 2806700"/>
              <a:gd name="connsiteX11" fmla="*/ 0 w 2000250"/>
              <a:gd name="connsiteY11" fmla="*/ 2514600 h 2806700"/>
              <a:gd name="connsiteX0" fmla="*/ 0 w 2000250"/>
              <a:gd name="connsiteY0" fmla="*/ 2514600 h 2806700"/>
              <a:gd name="connsiteX1" fmla="*/ 1581150 w 2000250"/>
              <a:gd name="connsiteY1" fmla="*/ 38100 h 2806700"/>
              <a:gd name="connsiteX2" fmla="*/ 1898650 w 2000250"/>
              <a:gd name="connsiteY2" fmla="*/ 0 h 2806700"/>
              <a:gd name="connsiteX3" fmla="*/ 1987550 w 2000250"/>
              <a:gd name="connsiteY3" fmla="*/ 495300 h 2806700"/>
              <a:gd name="connsiteX4" fmla="*/ 2000250 w 2000250"/>
              <a:gd name="connsiteY4" fmla="*/ 850900 h 2806700"/>
              <a:gd name="connsiteX5" fmla="*/ 1930400 w 2000250"/>
              <a:gd name="connsiteY5" fmla="*/ 1162050 h 2806700"/>
              <a:gd name="connsiteX6" fmla="*/ 1835223 w 2000250"/>
              <a:gd name="connsiteY6" fmla="*/ 1369808 h 2806700"/>
              <a:gd name="connsiteX7" fmla="*/ 1548702 w 2000250"/>
              <a:gd name="connsiteY7" fmla="*/ 1817528 h 2806700"/>
              <a:gd name="connsiteX8" fmla="*/ 1282300 w 2000250"/>
              <a:gd name="connsiteY8" fmla="*/ 2227265 h 2806700"/>
              <a:gd name="connsiteX9" fmla="*/ 984250 w 2000250"/>
              <a:gd name="connsiteY9" fmla="*/ 2057400 h 2806700"/>
              <a:gd name="connsiteX10" fmla="*/ 438150 w 2000250"/>
              <a:gd name="connsiteY10" fmla="*/ 2806700 h 2806700"/>
              <a:gd name="connsiteX11" fmla="*/ 0 w 2000250"/>
              <a:gd name="connsiteY11" fmla="*/ 2514600 h 2806700"/>
              <a:gd name="connsiteX0" fmla="*/ 0 w 2000250"/>
              <a:gd name="connsiteY0" fmla="*/ 2514600 h 2806700"/>
              <a:gd name="connsiteX1" fmla="*/ 794603 w 2000250"/>
              <a:gd name="connsiteY1" fmla="*/ 1296730 h 2806700"/>
              <a:gd name="connsiteX2" fmla="*/ 1581150 w 2000250"/>
              <a:gd name="connsiteY2" fmla="*/ 38100 h 2806700"/>
              <a:gd name="connsiteX3" fmla="*/ 1898650 w 2000250"/>
              <a:gd name="connsiteY3" fmla="*/ 0 h 2806700"/>
              <a:gd name="connsiteX4" fmla="*/ 1987550 w 2000250"/>
              <a:gd name="connsiteY4" fmla="*/ 495300 h 2806700"/>
              <a:gd name="connsiteX5" fmla="*/ 2000250 w 2000250"/>
              <a:gd name="connsiteY5" fmla="*/ 850900 h 2806700"/>
              <a:gd name="connsiteX6" fmla="*/ 1930400 w 2000250"/>
              <a:gd name="connsiteY6" fmla="*/ 1162050 h 2806700"/>
              <a:gd name="connsiteX7" fmla="*/ 1835223 w 2000250"/>
              <a:gd name="connsiteY7" fmla="*/ 1369808 h 2806700"/>
              <a:gd name="connsiteX8" fmla="*/ 1548702 w 2000250"/>
              <a:gd name="connsiteY8" fmla="*/ 1817528 h 2806700"/>
              <a:gd name="connsiteX9" fmla="*/ 1282300 w 2000250"/>
              <a:gd name="connsiteY9" fmla="*/ 2227265 h 2806700"/>
              <a:gd name="connsiteX10" fmla="*/ 984250 w 2000250"/>
              <a:gd name="connsiteY10" fmla="*/ 2057400 h 2806700"/>
              <a:gd name="connsiteX11" fmla="*/ 438150 w 2000250"/>
              <a:gd name="connsiteY11" fmla="*/ 2806700 h 2806700"/>
              <a:gd name="connsiteX12" fmla="*/ 0 w 2000250"/>
              <a:gd name="connsiteY12" fmla="*/ 2514600 h 2806700"/>
              <a:gd name="connsiteX0" fmla="*/ 0 w 2000250"/>
              <a:gd name="connsiteY0" fmla="*/ 2514600 h 2806700"/>
              <a:gd name="connsiteX1" fmla="*/ 794603 w 2000250"/>
              <a:gd name="connsiteY1" fmla="*/ 1296730 h 2806700"/>
              <a:gd name="connsiteX2" fmla="*/ 1581150 w 2000250"/>
              <a:gd name="connsiteY2" fmla="*/ 38100 h 2806700"/>
              <a:gd name="connsiteX3" fmla="*/ 1898650 w 2000250"/>
              <a:gd name="connsiteY3" fmla="*/ 0 h 2806700"/>
              <a:gd name="connsiteX4" fmla="*/ 1987550 w 2000250"/>
              <a:gd name="connsiteY4" fmla="*/ 495300 h 2806700"/>
              <a:gd name="connsiteX5" fmla="*/ 2000250 w 2000250"/>
              <a:gd name="connsiteY5" fmla="*/ 850900 h 2806700"/>
              <a:gd name="connsiteX6" fmla="*/ 1930400 w 2000250"/>
              <a:gd name="connsiteY6" fmla="*/ 1162050 h 2806700"/>
              <a:gd name="connsiteX7" fmla="*/ 1835223 w 2000250"/>
              <a:gd name="connsiteY7" fmla="*/ 1369808 h 2806700"/>
              <a:gd name="connsiteX8" fmla="*/ 1548702 w 2000250"/>
              <a:gd name="connsiteY8" fmla="*/ 1817528 h 2806700"/>
              <a:gd name="connsiteX9" fmla="*/ 1282300 w 2000250"/>
              <a:gd name="connsiteY9" fmla="*/ 2227265 h 2806700"/>
              <a:gd name="connsiteX10" fmla="*/ 984250 w 2000250"/>
              <a:gd name="connsiteY10" fmla="*/ 2057400 h 2806700"/>
              <a:gd name="connsiteX11" fmla="*/ 438150 w 2000250"/>
              <a:gd name="connsiteY11" fmla="*/ 2806700 h 2806700"/>
              <a:gd name="connsiteX12" fmla="*/ 0 w 2000250"/>
              <a:gd name="connsiteY12" fmla="*/ 2514600 h 2806700"/>
              <a:gd name="connsiteX0" fmla="*/ 0 w 2000250"/>
              <a:gd name="connsiteY0" fmla="*/ 2514600 h 2806700"/>
              <a:gd name="connsiteX1" fmla="*/ 794603 w 2000250"/>
              <a:gd name="connsiteY1" fmla="*/ 1296730 h 2806700"/>
              <a:gd name="connsiteX2" fmla="*/ 1581150 w 2000250"/>
              <a:gd name="connsiteY2" fmla="*/ 38100 h 2806700"/>
              <a:gd name="connsiteX3" fmla="*/ 1898650 w 2000250"/>
              <a:gd name="connsiteY3" fmla="*/ 0 h 2806700"/>
              <a:gd name="connsiteX4" fmla="*/ 1987550 w 2000250"/>
              <a:gd name="connsiteY4" fmla="*/ 495300 h 2806700"/>
              <a:gd name="connsiteX5" fmla="*/ 2000250 w 2000250"/>
              <a:gd name="connsiteY5" fmla="*/ 850900 h 2806700"/>
              <a:gd name="connsiteX6" fmla="*/ 1930400 w 2000250"/>
              <a:gd name="connsiteY6" fmla="*/ 1162050 h 2806700"/>
              <a:gd name="connsiteX7" fmla="*/ 1835223 w 2000250"/>
              <a:gd name="connsiteY7" fmla="*/ 1369808 h 2806700"/>
              <a:gd name="connsiteX8" fmla="*/ 1548702 w 2000250"/>
              <a:gd name="connsiteY8" fmla="*/ 1817528 h 2806700"/>
              <a:gd name="connsiteX9" fmla="*/ 1282300 w 2000250"/>
              <a:gd name="connsiteY9" fmla="*/ 2227265 h 2806700"/>
              <a:gd name="connsiteX10" fmla="*/ 984250 w 2000250"/>
              <a:gd name="connsiteY10" fmla="*/ 2057400 h 2806700"/>
              <a:gd name="connsiteX11" fmla="*/ 438150 w 2000250"/>
              <a:gd name="connsiteY11" fmla="*/ 2806700 h 2806700"/>
              <a:gd name="connsiteX12" fmla="*/ 0 w 2000250"/>
              <a:gd name="connsiteY12" fmla="*/ 2514600 h 2806700"/>
              <a:gd name="connsiteX0" fmla="*/ 0 w 2000250"/>
              <a:gd name="connsiteY0" fmla="*/ 2514600 h 2806700"/>
              <a:gd name="connsiteX1" fmla="*/ 794603 w 2000250"/>
              <a:gd name="connsiteY1" fmla="*/ 1296730 h 2806700"/>
              <a:gd name="connsiteX2" fmla="*/ 1581150 w 2000250"/>
              <a:gd name="connsiteY2" fmla="*/ 38100 h 2806700"/>
              <a:gd name="connsiteX3" fmla="*/ 1898650 w 2000250"/>
              <a:gd name="connsiteY3" fmla="*/ 0 h 2806700"/>
              <a:gd name="connsiteX4" fmla="*/ 1987550 w 2000250"/>
              <a:gd name="connsiteY4" fmla="*/ 495300 h 2806700"/>
              <a:gd name="connsiteX5" fmla="*/ 2000250 w 2000250"/>
              <a:gd name="connsiteY5" fmla="*/ 850900 h 2806700"/>
              <a:gd name="connsiteX6" fmla="*/ 1930400 w 2000250"/>
              <a:gd name="connsiteY6" fmla="*/ 1162050 h 2806700"/>
              <a:gd name="connsiteX7" fmla="*/ 1835223 w 2000250"/>
              <a:gd name="connsiteY7" fmla="*/ 1369808 h 2806700"/>
              <a:gd name="connsiteX8" fmla="*/ 1548702 w 2000250"/>
              <a:gd name="connsiteY8" fmla="*/ 1817528 h 2806700"/>
              <a:gd name="connsiteX9" fmla="*/ 1282300 w 2000250"/>
              <a:gd name="connsiteY9" fmla="*/ 2227265 h 2806700"/>
              <a:gd name="connsiteX10" fmla="*/ 984250 w 2000250"/>
              <a:gd name="connsiteY10" fmla="*/ 2057400 h 2806700"/>
              <a:gd name="connsiteX11" fmla="*/ 438150 w 2000250"/>
              <a:gd name="connsiteY11" fmla="*/ 2806700 h 2806700"/>
              <a:gd name="connsiteX12" fmla="*/ 0 w 2000250"/>
              <a:gd name="connsiteY12" fmla="*/ 2514600 h 2806700"/>
              <a:gd name="connsiteX0" fmla="*/ 0 w 2000250"/>
              <a:gd name="connsiteY0" fmla="*/ 2514600 h 2806700"/>
              <a:gd name="connsiteX1" fmla="*/ 794603 w 2000250"/>
              <a:gd name="connsiteY1" fmla="*/ 1296730 h 2806700"/>
              <a:gd name="connsiteX2" fmla="*/ 1581150 w 2000250"/>
              <a:gd name="connsiteY2" fmla="*/ 38100 h 2806700"/>
              <a:gd name="connsiteX3" fmla="*/ 1898650 w 2000250"/>
              <a:gd name="connsiteY3" fmla="*/ 0 h 2806700"/>
              <a:gd name="connsiteX4" fmla="*/ 1987550 w 2000250"/>
              <a:gd name="connsiteY4" fmla="*/ 495300 h 2806700"/>
              <a:gd name="connsiteX5" fmla="*/ 2000250 w 2000250"/>
              <a:gd name="connsiteY5" fmla="*/ 850900 h 2806700"/>
              <a:gd name="connsiteX6" fmla="*/ 1930400 w 2000250"/>
              <a:gd name="connsiteY6" fmla="*/ 1162050 h 2806700"/>
              <a:gd name="connsiteX7" fmla="*/ 1835223 w 2000250"/>
              <a:gd name="connsiteY7" fmla="*/ 1369808 h 2806700"/>
              <a:gd name="connsiteX8" fmla="*/ 1548702 w 2000250"/>
              <a:gd name="connsiteY8" fmla="*/ 1817528 h 2806700"/>
              <a:gd name="connsiteX9" fmla="*/ 1282300 w 2000250"/>
              <a:gd name="connsiteY9" fmla="*/ 2227265 h 2806700"/>
              <a:gd name="connsiteX10" fmla="*/ 984250 w 2000250"/>
              <a:gd name="connsiteY10" fmla="*/ 2057400 h 2806700"/>
              <a:gd name="connsiteX11" fmla="*/ 438150 w 2000250"/>
              <a:gd name="connsiteY11" fmla="*/ 2806700 h 2806700"/>
              <a:gd name="connsiteX12" fmla="*/ 0 w 2000250"/>
              <a:gd name="connsiteY12" fmla="*/ 2514600 h 2806700"/>
              <a:gd name="connsiteX0" fmla="*/ 0 w 2000250"/>
              <a:gd name="connsiteY0" fmla="*/ 2514600 h 2806700"/>
              <a:gd name="connsiteX1" fmla="*/ 794603 w 2000250"/>
              <a:gd name="connsiteY1" fmla="*/ 1296730 h 2806700"/>
              <a:gd name="connsiteX2" fmla="*/ 1068144 w 2000250"/>
              <a:gd name="connsiteY2" fmla="*/ 871148 h 2806700"/>
              <a:gd name="connsiteX3" fmla="*/ 1898650 w 2000250"/>
              <a:gd name="connsiteY3" fmla="*/ 0 h 2806700"/>
              <a:gd name="connsiteX4" fmla="*/ 1987550 w 2000250"/>
              <a:gd name="connsiteY4" fmla="*/ 495300 h 2806700"/>
              <a:gd name="connsiteX5" fmla="*/ 2000250 w 2000250"/>
              <a:gd name="connsiteY5" fmla="*/ 850900 h 2806700"/>
              <a:gd name="connsiteX6" fmla="*/ 1930400 w 2000250"/>
              <a:gd name="connsiteY6" fmla="*/ 1162050 h 2806700"/>
              <a:gd name="connsiteX7" fmla="*/ 1835223 w 2000250"/>
              <a:gd name="connsiteY7" fmla="*/ 1369808 h 2806700"/>
              <a:gd name="connsiteX8" fmla="*/ 1548702 w 2000250"/>
              <a:gd name="connsiteY8" fmla="*/ 1817528 h 2806700"/>
              <a:gd name="connsiteX9" fmla="*/ 1282300 w 2000250"/>
              <a:gd name="connsiteY9" fmla="*/ 2227265 h 2806700"/>
              <a:gd name="connsiteX10" fmla="*/ 984250 w 2000250"/>
              <a:gd name="connsiteY10" fmla="*/ 2057400 h 2806700"/>
              <a:gd name="connsiteX11" fmla="*/ 438150 w 2000250"/>
              <a:gd name="connsiteY11" fmla="*/ 2806700 h 2806700"/>
              <a:gd name="connsiteX12" fmla="*/ 0 w 2000250"/>
              <a:gd name="connsiteY12" fmla="*/ 2514600 h 2806700"/>
              <a:gd name="connsiteX0" fmla="*/ 0 w 2000250"/>
              <a:gd name="connsiteY0" fmla="*/ 2019299 h 2311399"/>
              <a:gd name="connsiteX1" fmla="*/ 794603 w 2000250"/>
              <a:gd name="connsiteY1" fmla="*/ 801429 h 2311399"/>
              <a:gd name="connsiteX2" fmla="*/ 1068144 w 2000250"/>
              <a:gd name="connsiteY2" fmla="*/ 375847 h 2311399"/>
              <a:gd name="connsiteX3" fmla="*/ 1550370 w 2000250"/>
              <a:gd name="connsiteY3" fmla="*/ 695441 h 2311399"/>
              <a:gd name="connsiteX4" fmla="*/ 1987550 w 2000250"/>
              <a:gd name="connsiteY4" fmla="*/ -1 h 2311399"/>
              <a:gd name="connsiteX5" fmla="*/ 2000250 w 2000250"/>
              <a:gd name="connsiteY5" fmla="*/ 355599 h 2311399"/>
              <a:gd name="connsiteX6" fmla="*/ 1930400 w 2000250"/>
              <a:gd name="connsiteY6" fmla="*/ 666749 h 2311399"/>
              <a:gd name="connsiteX7" fmla="*/ 1835223 w 2000250"/>
              <a:gd name="connsiteY7" fmla="*/ 874507 h 2311399"/>
              <a:gd name="connsiteX8" fmla="*/ 1548702 w 2000250"/>
              <a:gd name="connsiteY8" fmla="*/ 1322227 h 2311399"/>
              <a:gd name="connsiteX9" fmla="*/ 1282300 w 2000250"/>
              <a:gd name="connsiteY9" fmla="*/ 1731964 h 2311399"/>
              <a:gd name="connsiteX10" fmla="*/ 984250 w 2000250"/>
              <a:gd name="connsiteY10" fmla="*/ 1562099 h 2311399"/>
              <a:gd name="connsiteX11" fmla="*/ 438150 w 2000250"/>
              <a:gd name="connsiteY11" fmla="*/ 2311399 h 2311399"/>
              <a:gd name="connsiteX12" fmla="*/ 0 w 2000250"/>
              <a:gd name="connsiteY12" fmla="*/ 2019299 h 2311399"/>
              <a:gd name="connsiteX0" fmla="*/ 0 w 2000250"/>
              <a:gd name="connsiteY0" fmla="*/ 1663700 h 1955800"/>
              <a:gd name="connsiteX1" fmla="*/ 794603 w 2000250"/>
              <a:gd name="connsiteY1" fmla="*/ 445830 h 1955800"/>
              <a:gd name="connsiteX2" fmla="*/ 1068144 w 2000250"/>
              <a:gd name="connsiteY2" fmla="*/ 20248 h 1955800"/>
              <a:gd name="connsiteX3" fmla="*/ 1550370 w 2000250"/>
              <a:gd name="connsiteY3" fmla="*/ 339842 h 1955800"/>
              <a:gd name="connsiteX4" fmla="*/ 2000250 w 2000250"/>
              <a:gd name="connsiteY4" fmla="*/ 0 h 1955800"/>
              <a:gd name="connsiteX5" fmla="*/ 1930400 w 2000250"/>
              <a:gd name="connsiteY5" fmla="*/ 311150 h 1955800"/>
              <a:gd name="connsiteX6" fmla="*/ 1835223 w 2000250"/>
              <a:gd name="connsiteY6" fmla="*/ 518908 h 1955800"/>
              <a:gd name="connsiteX7" fmla="*/ 1548702 w 2000250"/>
              <a:gd name="connsiteY7" fmla="*/ 966628 h 1955800"/>
              <a:gd name="connsiteX8" fmla="*/ 1282300 w 2000250"/>
              <a:gd name="connsiteY8" fmla="*/ 1376365 h 1955800"/>
              <a:gd name="connsiteX9" fmla="*/ 984250 w 2000250"/>
              <a:gd name="connsiteY9" fmla="*/ 1206500 h 1955800"/>
              <a:gd name="connsiteX10" fmla="*/ 438150 w 2000250"/>
              <a:gd name="connsiteY10" fmla="*/ 1955800 h 1955800"/>
              <a:gd name="connsiteX11" fmla="*/ 0 w 2000250"/>
              <a:gd name="connsiteY11" fmla="*/ 1663700 h 1955800"/>
              <a:gd name="connsiteX0" fmla="*/ 0 w 1930400"/>
              <a:gd name="connsiteY0" fmla="*/ 1643452 h 1935552"/>
              <a:gd name="connsiteX1" fmla="*/ 794603 w 1930400"/>
              <a:gd name="connsiteY1" fmla="*/ 425582 h 1935552"/>
              <a:gd name="connsiteX2" fmla="*/ 1068144 w 1930400"/>
              <a:gd name="connsiteY2" fmla="*/ 0 h 1935552"/>
              <a:gd name="connsiteX3" fmla="*/ 1550370 w 1930400"/>
              <a:gd name="connsiteY3" fmla="*/ 319594 h 1935552"/>
              <a:gd name="connsiteX4" fmla="*/ 1930400 w 1930400"/>
              <a:gd name="connsiteY4" fmla="*/ 290902 h 1935552"/>
              <a:gd name="connsiteX5" fmla="*/ 1835223 w 1930400"/>
              <a:gd name="connsiteY5" fmla="*/ 498660 h 1935552"/>
              <a:gd name="connsiteX6" fmla="*/ 1548702 w 1930400"/>
              <a:gd name="connsiteY6" fmla="*/ 946380 h 1935552"/>
              <a:gd name="connsiteX7" fmla="*/ 1282300 w 1930400"/>
              <a:gd name="connsiteY7" fmla="*/ 1356117 h 1935552"/>
              <a:gd name="connsiteX8" fmla="*/ 984250 w 1930400"/>
              <a:gd name="connsiteY8" fmla="*/ 1186252 h 1935552"/>
              <a:gd name="connsiteX9" fmla="*/ 438150 w 1930400"/>
              <a:gd name="connsiteY9" fmla="*/ 1935552 h 1935552"/>
              <a:gd name="connsiteX10" fmla="*/ 0 w 1930400"/>
              <a:gd name="connsiteY10" fmla="*/ 1643452 h 1935552"/>
              <a:gd name="connsiteX0" fmla="*/ 0 w 1911573"/>
              <a:gd name="connsiteY0" fmla="*/ 1643452 h 1935552"/>
              <a:gd name="connsiteX1" fmla="*/ 794603 w 1911573"/>
              <a:gd name="connsiteY1" fmla="*/ 425582 h 1935552"/>
              <a:gd name="connsiteX2" fmla="*/ 1068144 w 1911573"/>
              <a:gd name="connsiteY2" fmla="*/ 0 h 1935552"/>
              <a:gd name="connsiteX3" fmla="*/ 1550370 w 1911573"/>
              <a:gd name="connsiteY3" fmla="*/ 319594 h 1935552"/>
              <a:gd name="connsiteX4" fmla="*/ 1911573 w 1911573"/>
              <a:gd name="connsiteY4" fmla="*/ 319141 h 1935552"/>
              <a:gd name="connsiteX5" fmla="*/ 1835223 w 1911573"/>
              <a:gd name="connsiteY5" fmla="*/ 498660 h 1935552"/>
              <a:gd name="connsiteX6" fmla="*/ 1548702 w 1911573"/>
              <a:gd name="connsiteY6" fmla="*/ 946380 h 1935552"/>
              <a:gd name="connsiteX7" fmla="*/ 1282300 w 1911573"/>
              <a:gd name="connsiteY7" fmla="*/ 1356117 h 1935552"/>
              <a:gd name="connsiteX8" fmla="*/ 984250 w 1911573"/>
              <a:gd name="connsiteY8" fmla="*/ 1186252 h 1935552"/>
              <a:gd name="connsiteX9" fmla="*/ 438150 w 1911573"/>
              <a:gd name="connsiteY9" fmla="*/ 1935552 h 1935552"/>
              <a:gd name="connsiteX10" fmla="*/ 0 w 1911573"/>
              <a:gd name="connsiteY10" fmla="*/ 1643452 h 1935552"/>
              <a:gd name="connsiteX0" fmla="*/ 0 w 1911573"/>
              <a:gd name="connsiteY0" fmla="*/ 1627002 h 1919102"/>
              <a:gd name="connsiteX1" fmla="*/ 794603 w 1911573"/>
              <a:gd name="connsiteY1" fmla="*/ 409132 h 1919102"/>
              <a:gd name="connsiteX2" fmla="*/ 1071434 w 1911573"/>
              <a:gd name="connsiteY2" fmla="*/ 0 h 1919102"/>
              <a:gd name="connsiteX3" fmla="*/ 1550370 w 1911573"/>
              <a:gd name="connsiteY3" fmla="*/ 303144 h 1919102"/>
              <a:gd name="connsiteX4" fmla="*/ 1911573 w 1911573"/>
              <a:gd name="connsiteY4" fmla="*/ 302691 h 1919102"/>
              <a:gd name="connsiteX5" fmla="*/ 1835223 w 1911573"/>
              <a:gd name="connsiteY5" fmla="*/ 482210 h 1919102"/>
              <a:gd name="connsiteX6" fmla="*/ 1548702 w 1911573"/>
              <a:gd name="connsiteY6" fmla="*/ 929930 h 1919102"/>
              <a:gd name="connsiteX7" fmla="*/ 1282300 w 1911573"/>
              <a:gd name="connsiteY7" fmla="*/ 1339667 h 1919102"/>
              <a:gd name="connsiteX8" fmla="*/ 984250 w 1911573"/>
              <a:gd name="connsiteY8" fmla="*/ 1169802 h 1919102"/>
              <a:gd name="connsiteX9" fmla="*/ 438150 w 1911573"/>
              <a:gd name="connsiteY9" fmla="*/ 1919102 h 1919102"/>
              <a:gd name="connsiteX10" fmla="*/ 0 w 1911573"/>
              <a:gd name="connsiteY10" fmla="*/ 1627002 h 1919102"/>
              <a:gd name="connsiteX0" fmla="*/ 0 w 1911573"/>
              <a:gd name="connsiteY0" fmla="*/ 1643452 h 1935552"/>
              <a:gd name="connsiteX1" fmla="*/ 794603 w 1911573"/>
              <a:gd name="connsiteY1" fmla="*/ 425582 h 1935552"/>
              <a:gd name="connsiteX2" fmla="*/ 1071434 w 1911573"/>
              <a:gd name="connsiteY2" fmla="*/ 0 h 1935552"/>
              <a:gd name="connsiteX3" fmla="*/ 1550370 w 1911573"/>
              <a:gd name="connsiteY3" fmla="*/ 319594 h 1935552"/>
              <a:gd name="connsiteX4" fmla="*/ 1911573 w 1911573"/>
              <a:gd name="connsiteY4" fmla="*/ 319141 h 1935552"/>
              <a:gd name="connsiteX5" fmla="*/ 1835223 w 1911573"/>
              <a:gd name="connsiteY5" fmla="*/ 498660 h 1935552"/>
              <a:gd name="connsiteX6" fmla="*/ 1548702 w 1911573"/>
              <a:gd name="connsiteY6" fmla="*/ 946380 h 1935552"/>
              <a:gd name="connsiteX7" fmla="*/ 1282300 w 1911573"/>
              <a:gd name="connsiteY7" fmla="*/ 1356117 h 1935552"/>
              <a:gd name="connsiteX8" fmla="*/ 984250 w 1911573"/>
              <a:gd name="connsiteY8" fmla="*/ 1186252 h 1935552"/>
              <a:gd name="connsiteX9" fmla="*/ 438150 w 1911573"/>
              <a:gd name="connsiteY9" fmla="*/ 1935552 h 1935552"/>
              <a:gd name="connsiteX10" fmla="*/ 0 w 1911573"/>
              <a:gd name="connsiteY10" fmla="*/ 1643452 h 1935552"/>
              <a:gd name="connsiteX0" fmla="*/ 0 w 1911573"/>
              <a:gd name="connsiteY0" fmla="*/ 1643452 h 1935552"/>
              <a:gd name="connsiteX1" fmla="*/ 794603 w 1911573"/>
              <a:gd name="connsiteY1" fmla="*/ 425582 h 1935552"/>
              <a:gd name="connsiteX2" fmla="*/ 1071434 w 1911573"/>
              <a:gd name="connsiteY2" fmla="*/ 0 h 1935552"/>
              <a:gd name="connsiteX3" fmla="*/ 1550370 w 1911573"/>
              <a:gd name="connsiteY3" fmla="*/ 319594 h 1935552"/>
              <a:gd name="connsiteX4" fmla="*/ 1911573 w 1911573"/>
              <a:gd name="connsiteY4" fmla="*/ 319141 h 1935552"/>
              <a:gd name="connsiteX5" fmla="*/ 1835223 w 1911573"/>
              <a:gd name="connsiteY5" fmla="*/ 498660 h 1935552"/>
              <a:gd name="connsiteX6" fmla="*/ 1548702 w 1911573"/>
              <a:gd name="connsiteY6" fmla="*/ 946380 h 1935552"/>
              <a:gd name="connsiteX7" fmla="*/ 1282300 w 1911573"/>
              <a:gd name="connsiteY7" fmla="*/ 1356117 h 1935552"/>
              <a:gd name="connsiteX8" fmla="*/ 984250 w 1911573"/>
              <a:gd name="connsiteY8" fmla="*/ 1186252 h 1935552"/>
              <a:gd name="connsiteX9" fmla="*/ 438150 w 1911573"/>
              <a:gd name="connsiteY9" fmla="*/ 1935552 h 1935552"/>
              <a:gd name="connsiteX10" fmla="*/ 0 w 1911573"/>
              <a:gd name="connsiteY10" fmla="*/ 1643452 h 1935552"/>
              <a:gd name="connsiteX0" fmla="*/ 0 w 1911573"/>
              <a:gd name="connsiteY0" fmla="*/ 1643452 h 1935552"/>
              <a:gd name="connsiteX1" fmla="*/ 794603 w 1911573"/>
              <a:gd name="connsiteY1" fmla="*/ 425582 h 1935552"/>
              <a:gd name="connsiteX2" fmla="*/ 1071434 w 1911573"/>
              <a:gd name="connsiteY2" fmla="*/ 0 h 1935552"/>
              <a:gd name="connsiteX3" fmla="*/ 1550370 w 1911573"/>
              <a:gd name="connsiteY3" fmla="*/ 319594 h 1935552"/>
              <a:gd name="connsiteX4" fmla="*/ 1911573 w 1911573"/>
              <a:gd name="connsiteY4" fmla="*/ 319141 h 1935552"/>
              <a:gd name="connsiteX5" fmla="*/ 1835223 w 1911573"/>
              <a:gd name="connsiteY5" fmla="*/ 498660 h 1935552"/>
              <a:gd name="connsiteX6" fmla="*/ 1548702 w 1911573"/>
              <a:gd name="connsiteY6" fmla="*/ 946380 h 1935552"/>
              <a:gd name="connsiteX7" fmla="*/ 1282300 w 1911573"/>
              <a:gd name="connsiteY7" fmla="*/ 1356117 h 1935552"/>
              <a:gd name="connsiteX8" fmla="*/ 984250 w 1911573"/>
              <a:gd name="connsiteY8" fmla="*/ 1186252 h 1935552"/>
              <a:gd name="connsiteX9" fmla="*/ 438150 w 1911573"/>
              <a:gd name="connsiteY9" fmla="*/ 1935552 h 1935552"/>
              <a:gd name="connsiteX10" fmla="*/ 0 w 1911573"/>
              <a:gd name="connsiteY10" fmla="*/ 1643452 h 1935552"/>
              <a:gd name="connsiteX0" fmla="*/ 0 w 1911573"/>
              <a:gd name="connsiteY0" fmla="*/ 1653322 h 1945422"/>
              <a:gd name="connsiteX1" fmla="*/ 794603 w 1911573"/>
              <a:gd name="connsiteY1" fmla="*/ 435452 h 1945422"/>
              <a:gd name="connsiteX2" fmla="*/ 1074725 w 1911573"/>
              <a:gd name="connsiteY2" fmla="*/ 0 h 1945422"/>
              <a:gd name="connsiteX3" fmla="*/ 1550370 w 1911573"/>
              <a:gd name="connsiteY3" fmla="*/ 329464 h 1945422"/>
              <a:gd name="connsiteX4" fmla="*/ 1911573 w 1911573"/>
              <a:gd name="connsiteY4" fmla="*/ 329011 h 1945422"/>
              <a:gd name="connsiteX5" fmla="*/ 1835223 w 1911573"/>
              <a:gd name="connsiteY5" fmla="*/ 508530 h 1945422"/>
              <a:gd name="connsiteX6" fmla="*/ 1548702 w 1911573"/>
              <a:gd name="connsiteY6" fmla="*/ 956250 h 1945422"/>
              <a:gd name="connsiteX7" fmla="*/ 1282300 w 1911573"/>
              <a:gd name="connsiteY7" fmla="*/ 1365987 h 1945422"/>
              <a:gd name="connsiteX8" fmla="*/ 984250 w 1911573"/>
              <a:gd name="connsiteY8" fmla="*/ 1196122 h 1945422"/>
              <a:gd name="connsiteX9" fmla="*/ 438150 w 1911573"/>
              <a:gd name="connsiteY9" fmla="*/ 1945422 h 1945422"/>
              <a:gd name="connsiteX10" fmla="*/ 0 w 1911573"/>
              <a:gd name="connsiteY10" fmla="*/ 1653322 h 1945422"/>
              <a:gd name="connsiteX0" fmla="*/ 0 w 1911573"/>
              <a:gd name="connsiteY0" fmla="*/ 1653322 h 1945422"/>
              <a:gd name="connsiteX1" fmla="*/ 794603 w 1911573"/>
              <a:gd name="connsiteY1" fmla="*/ 435452 h 1945422"/>
              <a:gd name="connsiteX2" fmla="*/ 1074725 w 1911573"/>
              <a:gd name="connsiteY2" fmla="*/ 0 h 1945422"/>
              <a:gd name="connsiteX3" fmla="*/ 1550370 w 1911573"/>
              <a:gd name="connsiteY3" fmla="*/ 329464 h 1945422"/>
              <a:gd name="connsiteX4" fmla="*/ 1911573 w 1911573"/>
              <a:gd name="connsiteY4" fmla="*/ 329011 h 1945422"/>
              <a:gd name="connsiteX5" fmla="*/ 1835223 w 1911573"/>
              <a:gd name="connsiteY5" fmla="*/ 508530 h 1945422"/>
              <a:gd name="connsiteX6" fmla="*/ 1548702 w 1911573"/>
              <a:gd name="connsiteY6" fmla="*/ 956250 h 1945422"/>
              <a:gd name="connsiteX7" fmla="*/ 1282300 w 1911573"/>
              <a:gd name="connsiteY7" fmla="*/ 1365987 h 1945422"/>
              <a:gd name="connsiteX8" fmla="*/ 952178 w 1911573"/>
              <a:gd name="connsiteY8" fmla="*/ 1180085 h 1945422"/>
              <a:gd name="connsiteX9" fmla="*/ 438150 w 1911573"/>
              <a:gd name="connsiteY9" fmla="*/ 1945422 h 1945422"/>
              <a:gd name="connsiteX10" fmla="*/ 0 w 1911573"/>
              <a:gd name="connsiteY10" fmla="*/ 1653322 h 1945422"/>
              <a:gd name="connsiteX0" fmla="*/ 0 w 1911573"/>
              <a:gd name="connsiteY0" fmla="*/ 1653322 h 1945422"/>
              <a:gd name="connsiteX1" fmla="*/ 794603 w 1911573"/>
              <a:gd name="connsiteY1" fmla="*/ 435452 h 1945422"/>
              <a:gd name="connsiteX2" fmla="*/ 1074725 w 1911573"/>
              <a:gd name="connsiteY2" fmla="*/ 0 h 1945422"/>
              <a:gd name="connsiteX3" fmla="*/ 1550370 w 1911573"/>
              <a:gd name="connsiteY3" fmla="*/ 329464 h 1945422"/>
              <a:gd name="connsiteX4" fmla="*/ 1911573 w 1911573"/>
              <a:gd name="connsiteY4" fmla="*/ 329011 h 1945422"/>
              <a:gd name="connsiteX5" fmla="*/ 1835223 w 1911573"/>
              <a:gd name="connsiteY5" fmla="*/ 508530 h 1945422"/>
              <a:gd name="connsiteX6" fmla="*/ 1548702 w 1911573"/>
              <a:gd name="connsiteY6" fmla="*/ 956250 h 1945422"/>
              <a:gd name="connsiteX7" fmla="*/ 1282300 w 1911573"/>
              <a:gd name="connsiteY7" fmla="*/ 1365987 h 1945422"/>
              <a:gd name="connsiteX8" fmla="*/ 948169 w 1911573"/>
              <a:gd name="connsiteY8" fmla="*/ 1168058 h 1945422"/>
              <a:gd name="connsiteX9" fmla="*/ 438150 w 1911573"/>
              <a:gd name="connsiteY9" fmla="*/ 1945422 h 1945422"/>
              <a:gd name="connsiteX10" fmla="*/ 0 w 1911573"/>
              <a:gd name="connsiteY10" fmla="*/ 1653322 h 1945422"/>
              <a:gd name="connsiteX0" fmla="*/ 0 w 1911573"/>
              <a:gd name="connsiteY0" fmla="*/ 1653322 h 1945422"/>
              <a:gd name="connsiteX1" fmla="*/ 794603 w 1911573"/>
              <a:gd name="connsiteY1" fmla="*/ 435452 h 1945422"/>
              <a:gd name="connsiteX2" fmla="*/ 1074725 w 1911573"/>
              <a:gd name="connsiteY2" fmla="*/ 0 h 1945422"/>
              <a:gd name="connsiteX3" fmla="*/ 1550370 w 1911573"/>
              <a:gd name="connsiteY3" fmla="*/ 329464 h 1945422"/>
              <a:gd name="connsiteX4" fmla="*/ 1911573 w 1911573"/>
              <a:gd name="connsiteY4" fmla="*/ 329011 h 1945422"/>
              <a:gd name="connsiteX5" fmla="*/ 1835223 w 1911573"/>
              <a:gd name="connsiteY5" fmla="*/ 508530 h 1945422"/>
              <a:gd name="connsiteX6" fmla="*/ 1548702 w 1911573"/>
              <a:gd name="connsiteY6" fmla="*/ 956250 h 1945422"/>
              <a:gd name="connsiteX7" fmla="*/ 1282300 w 1911573"/>
              <a:gd name="connsiteY7" fmla="*/ 1365987 h 1945422"/>
              <a:gd name="connsiteX8" fmla="*/ 948169 w 1911573"/>
              <a:gd name="connsiteY8" fmla="*/ 1168058 h 1945422"/>
              <a:gd name="connsiteX9" fmla="*/ 438150 w 1911573"/>
              <a:gd name="connsiteY9" fmla="*/ 1945422 h 1945422"/>
              <a:gd name="connsiteX10" fmla="*/ 0 w 1911573"/>
              <a:gd name="connsiteY10" fmla="*/ 1653322 h 1945422"/>
              <a:gd name="connsiteX0" fmla="*/ 0 w 1882532"/>
              <a:gd name="connsiteY0" fmla="*/ 1591671 h 1945422"/>
              <a:gd name="connsiteX1" fmla="*/ 765562 w 1882532"/>
              <a:gd name="connsiteY1" fmla="*/ 435452 h 1945422"/>
              <a:gd name="connsiteX2" fmla="*/ 1045684 w 1882532"/>
              <a:gd name="connsiteY2" fmla="*/ 0 h 1945422"/>
              <a:gd name="connsiteX3" fmla="*/ 1521329 w 1882532"/>
              <a:gd name="connsiteY3" fmla="*/ 329464 h 1945422"/>
              <a:gd name="connsiteX4" fmla="*/ 1882532 w 1882532"/>
              <a:gd name="connsiteY4" fmla="*/ 329011 h 1945422"/>
              <a:gd name="connsiteX5" fmla="*/ 1806182 w 1882532"/>
              <a:gd name="connsiteY5" fmla="*/ 508530 h 1945422"/>
              <a:gd name="connsiteX6" fmla="*/ 1519661 w 1882532"/>
              <a:gd name="connsiteY6" fmla="*/ 956250 h 1945422"/>
              <a:gd name="connsiteX7" fmla="*/ 1253259 w 1882532"/>
              <a:gd name="connsiteY7" fmla="*/ 1365987 h 1945422"/>
              <a:gd name="connsiteX8" fmla="*/ 919128 w 1882532"/>
              <a:gd name="connsiteY8" fmla="*/ 1168058 h 1945422"/>
              <a:gd name="connsiteX9" fmla="*/ 409109 w 1882532"/>
              <a:gd name="connsiteY9" fmla="*/ 1945422 h 1945422"/>
              <a:gd name="connsiteX10" fmla="*/ 0 w 1882532"/>
              <a:gd name="connsiteY10" fmla="*/ 1591671 h 1945422"/>
              <a:gd name="connsiteX0" fmla="*/ 0 w 1882532"/>
              <a:gd name="connsiteY0" fmla="*/ 1591671 h 1896988"/>
              <a:gd name="connsiteX1" fmla="*/ 765562 w 1882532"/>
              <a:gd name="connsiteY1" fmla="*/ 435452 h 1896988"/>
              <a:gd name="connsiteX2" fmla="*/ 1045684 w 1882532"/>
              <a:gd name="connsiteY2" fmla="*/ 0 h 1896988"/>
              <a:gd name="connsiteX3" fmla="*/ 1521329 w 1882532"/>
              <a:gd name="connsiteY3" fmla="*/ 329464 h 1896988"/>
              <a:gd name="connsiteX4" fmla="*/ 1882532 w 1882532"/>
              <a:gd name="connsiteY4" fmla="*/ 329011 h 1896988"/>
              <a:gd name="connsiteX5" fmla="*/ 1806182 w 1882532"/>
              <a:gd name="connsiteY5" fmla="*/ 508530 h 1896988"/>
              <a:gd name="connsiteX6" fmla="*/ 1519661 w 1882532"/>
              <a:gd name="connsiteY6" fmla="*/ 956250 h 1896988"/>
              <a:gd name="connsiteX7" fmla="*/ 1253259 w 1882532"/>
              <a:gd name="connsiteY7" fmla="*/ 1365987 h 1896988"/>
              <a:gd name="connsiteX8" fmla="*/ 919128 w 1882532"/>
              <a:gd name="connsiteY8" fmla="*/ 1168058 h 1896988"/>
              <a:gd name="connsiteX9" fmla="*/ 447666 w 1882532"/>
              <a:gd name="connsiteY9" fmla="*/ 1896988 h 1896988"/>
              <a:gd name="connsiteX10" fmla="*/ 0 w 1882532"/>
              <a:gd name="connsiteY10" fmla="*/ 1591671 h 1896988"/>
              <a:gd name="connsiteX0" fmla="*/ 0 w 1882532"/>
              <a:gd name="connsiteY0" fmla="*/ 1591671 h 1896988"/>
              <a:gd name="connsiteX1" fmla="*/ 765562 w 1882532"/>
              <a:gd name="connsiteY1" fmla="*/ 435452 h 1896988"/>
              <a:gd name="connsiteX2" fmla="*/ 1045684 w 1882532"/>
              <a:gd name="connsiteY2" fmla="*/ 0 h 1896988"/>
              <a:gd name="connsiteX3" fmla="*/ 1521329 w 1882532"/>
              <a:gd name="connsiteY3" fmla="*/ 329464 h 1896988"/>
              <a:gd name="connsiteX4" fmla="*/ 1882532 w 1882532"/>
              <a:gd name="connsiteY4" fmla="*/ 329011 h 1896988"/>
              <a:gd name="connsiteX5" fmla="*/ 1806182 w 1882532"/>
              <a:gd name="connsiteY5" fmla="*/ 508530 h 1896988"/>
              <a:gd name="connsiteX6" fmla="*/ 1519661 w 1882532"/>
              <a:gd name="connsiteY6" fmla="*/ 956250 h 1896988"/>
              <a:gd name="connsiteX7" fmla="*/ 1229397 w 1882532"/>
              <a:gd name="connsiteY7" fmla="*/ 1374192 h 1896988"/>
              <a:gd name="connsiteX8" fmla="*/ 919128 w 1882532"/>
              <a:gd name="connsiteY8" fmla="*/ 1168058 h 1896988"/>
              <a:gd name="connsiteX9" fmla="*/ 447666 w 1882532"/>
              <a:gd name="connsiteY9" fmla="*/ 1896988 h 1896988"/>
              <a:gd name="connsiteX10" fmla="*/ 0 w 1882532"/>
              <a:gd name="connsiteY10" fmla="*/ 1591671 h 1896988"/>
              <a:gd name="connsiteX0" fmla="*/ 0 w 1882532"/>
              <a:gd name="connsiteY0" fmla="*/ 1591671 h 1896988"/>
              <a:gd name="connsiteX1" fmla="*/ 765562 w 1882532"/>
              <a:gd name="connsiteY1" fmla="*/ 435452 h 1896988"/>
              <a:gd name="connsiteX2" fmla="*/ 1045684 w 1882532"/>
              <a:gd name="connsiteY2" fmla="*/ 0 h 1896988"/>
              <a:gd name="connsiteX3" fmla="*/ 1521329 w 1882532"/>
              <a:gd name="connsiteY3" fmla="*/ 329464 h 1896988"/>
              <a:gd name="connsiteX4" fmla="*/ 1882532 w 1882532"/>
              <a:gd name="connsiteY4" fmla="*/ 329011 h 1896988"/>
              <a:gd name="connsiteX5" fmla="*/ 1806182 w 1882532"/>
              <a:gd name="connsiteY5" fmla="*/ 508530 h 1896988"/>
              <a:gd name="connsiteX6" fmla="*/ 1519661 w 1882532"/>
              <a:gd name="connsiteY6" fmla="*/ 956250 h 1896988"/>
              <a:gd name="connsiteX7" fmla="*/ 1245910 w 1882532"/>
              <a:gd name="connsiteY7" fmla="*/ 1386100 h 1896988"/>
              <a:gd name="connsiteX8" fmla="*/ 919128 w 1882532"/>
              <a:gd name="connsiteY8" fmla="*/ 1168058 h 1896988"/>
              <a:gd name="connsiteX9" fmla="*/ 447666 w 1882532"/>
              <a:gd name="connsiteY9" fmla="*/ 1896988 h 1896988"/>
              <a:gd name="connsiteX10" fmla="*/ 0 w 1882532"/>
              <a:gd name="connsiteY10" fmla="*/ 1591671 h 189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82532" h="1896988">
                <a:moveTo>
                  <a:pt x="0" y="1591671"/>
                </a:moveTo>
                <a:cubicBezTo>
                  <a:pt x="146726" y="1371195"/>
                  <a:pt x="368260" y="1044387"/>
                  <a:pt x="765562" y="435452"/>
                </a:cubicBezTo>
                <a:cubicBezTo>
                  <a:pt x="1029087" y="22702"/>
                  <a:pt x="895979" y="237951"/>
                  <a:pt x="1045684" y="0"/>
                </a:cubicBezTo>
                <a:lnTo>
                  <a:pt x="1521329" y="329464"/>
                </a:lnTo>
                <a:lnTo>
                  <a:pt x="1882532" y="329011"/>
                </a:lnTo>
                <a:lnTo>
                  <a:pt x="1806182" y="508530"/>
                </a:lnTo>
                <a:lnTo>
                  <a:pt x="1519661" y="956250"/>
                </a:lnTo>
                <a:cubicBezTo>
                  <a:pt x="1478462" y="1034255"/>
                  <a:pt x="1326776" y="1254710"/>
                  <a:pt x="1245910" y="1386100"/>
                </a:cubicBezTo>
                <a:cubicBezTo>
                  <a:pt x="1118910" y="1320483"/>
                  <a:pt x="1046128" y="1233675"/>
                  <a:pt x="919128" y="1168058"/>
                </a:cubicBezTo>
                <a:cubicBezTo>
                  <a:pt x="853511" y="1273891"/>
                  <a:pt x="537687" y="1757737"/>
                  <a:pt x="447666" y="1896988"/>
                </a:cubicBezTo>
                <a:cubicBezTo>
                  <a:pt x="301616" y="1799621"/>
                  <a:pt x="146050" y="1689038"/>
                  <a:pt x="0" y="1591671"/>
                </a:cubicBezTo>
                <a:close/>
              </a:path>
            </a:pathLst>
          </a:custGeom>
          <a:noFill/>
          <a:ln w="38100">
            <a:solidFill>
              <a:srgbClr val="002060"/>
            </a:solidFill>
          </a:ln>
          <a:effectLst>
            <a:glow rad="1016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ja-JP" altLang="en-US" sz="1000" b="1" dirty="0">
              <a:solidFill>
                <a:sysClr val="windowText" lastClr="000000"/>
              </a:solidFill>
              <a:effectLst>
                <a:outerShdw blurRad="38100" dist="38100" dir="2700000" algn="tl">
                  <a:srgbClr val="000000">
                    <a:alpha val="43137"/>
                  </a:srgbClr>
                </a:outerShdw>
              </a:effectLst>
            </a:endParaRPr>
          </a:p>
        </p:txBody>
      </p:sp>
      <p:sp>
        <p:nvSpPr>
          <p:cNvPr id="32" name="左矢印 31"/>
          <p:cNvSpPr/>
          <p:nvPr/>
        </p:nvSpPr>
        <p:spPr>
          <a:xfrm rot="17896690">
            <a:off x="6077827" y="4791028"/>
            <a:ext cx="732856" cy="309372"/>
          </a:xfrm>
          <a:prstGeom prst="leftArrow">
            <a:avLst>
              <a:gd name="adj1" fmla="val 50941"/>
              <a:gd name="adj2" fmla="val 102413"/>
            </a:avLst>
          </a:prstGeom>
          <a:solidFill>
            <a:srgbClr val="FF0000">
              <a:alpha val="78000"/>
            </a:srgb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D11003AB-C189-682D-0538-22B8C2DE7AC4}"/>
              </a:ext>
            </a:extLst>
          </p:cNvPr>
          <p:cNvSpPr txBox="1"/>
          <p:nvPr/>
        </p:nvSpPr>
        <p:spPr>
          <a:xfrm>
            <a:off x="3956016" y="5970885"/>
            <a:ext cx="1696703" cy="415498"/>
          </a:xfrm>
          <a:prstGeom prst="rect">
            <a:avLst/>
          </a:prstGeom>
          <a:noFill/>
          <a:ln>
            <a:noFill/>
          </a:ln>
        </p:spPr>
        <p:txBody>
          <a:bodyPr wrap="square" rtlCol="0">
            <a:spAutoFit/>
          </a:bodyPr>
          <a:lstStyle/>
          <a:p>
            <a:pPr algn="ctr"/>
            <a:r>
              <a:rPr kumimoji="1" lang="ja-JP" altLang="en-US" sz="1100" dirty="0">
                <a:latin typeface="Meiryo UI" panose="020B0604030504040204" pitchFamily="50" charset="-128"/>
                <a:ea typeface="Meiryo UI" panose="020B0604030504040204" pitchFamily="50" charset="-128"/>
              </a:rPr>
              <a:t>高度処理施設</a:t>
            </a:r>
            <a:endParaRPr kumimoji="1" lang="en-US" altLang="ja-JP" sz="1100" dirty="0">
              <a:latin typeface="Meiryo UI" panose="020B0604030504040204" pitchFamily="50" charset="-128"/>
              <a:ea typeface="Meiryo UI" panose="020B0604030504040204" pitchFamily="50" charset="-128"/>
            </a:endParaRPr>
          </a:p>
          <a:p>
            <a:pPr algn="ctr"/>
            <a:r>
              <a:rPr kumimoji="1" lang="ja-JP" altLang="en-US" sz="1000" dirty="0">
                <a:latin typeface="Meiryo UI" panose="020B0604030504040204" pitchFamily="50" charset="-128"/>
                <a:ea typeface="Meiryo UI" panose="020B0604030504040204" pitchFamily="50" charset="-128"/>
              </a:rPr>
              <a:t>（浄水場施設として存続）</a:t>
            </a:r>
            <a:endParaRPr kumimoji="1" lang="en-US" altLang="ja-JP" sz="1000" dirty="0">
              <a:latin typeface="Meiryo UI" panose="020B0604030504040204" pitchFamily="50" charset="-128"/>
              <a:ea typeface="Meiryo UI" panose="020B0604030504040204" pitchFamily="50" charset="-128"/>
            </a:endParaRPr>
          </a:p>
        </p:txBody>
      </p:sp>
      <p:cxnSp>
        <p:nvCxnSpPr>
          <p:cNvPr id="10" name="直線コネクタ 9">
            <a:extLst>
              <a:ext uri="{FF2B5EF4-FFF2-40B4-BE49-F238E27FC236}">
                <a16:creationId xmlns:a16="http://schemas.microsoft.com/office/drawing/2014/main" id="{DAEB4E2F-168A-49D2-3B73-BE8FA9780B3B}"/>
              </a:ext>
            </a:extLst>
          </p:cNvPr>
          <p:cNvCxnSpPr>
            <a:cxnSpLocks/>
            <a:endCxn id="7" idx="0"/>
          </p:cNvCxnSpPr>
          <p:nvPr/>
        </p:nvCxnSpPr>
        <p:spPr>
          <a:xfrm flipH="1">
            <a:off x="4804368" y="4825331"/>
            <a:ext cx="383957" cy="1145554"/>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40" name="左矢印 39"/>
          <p:cNvSpPr/>
          <p:nvPr/>
        </p:nvSpPr>
        <p:spPr>
          <a:xfrm rot="21446299">
            <a:off x="2087895" y="4426502"/>
            <a:ext cx="2761241" cy="309372"/>
          </a:xfrm>
          <a:prstGeom prst="leftArrow">
            <a:avLst>
              <a:gd name="adj1" fmla="val 58704"/>
              <a:gd name="adj2" fmla="val 164849"/>
            </a:avLst>
          </a:prstGeom>
          <a:solidFill>
            <a:srgbClr val="FF0000">
              <a:alpha val="78000"/>
            </a:srgb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5D828396-1906-EF99-E67C-949F1DE53B00}"/>
              </a:ext>
            </a:extLst>
          </p:cNvPr>
          <p:cNvSpPr txBox="1"/>
          <p:nvPr/>
        </p:nvSpPr>
        <p:spPr>
          <a:xfrm>
            <a:off x="1172162" y="4685985"/>
            <a:ext cx="1513651" cy="584775"/>
          </a:xfrm>
          <a:prstGeom prst="rect">
            <a:avLst/>
          </a:prstGeom>
          <a:noFill/>
        </p:spPr>
        <p:txBody>
          <a:bodyPr wrap="square">
            <a:spAutoFit/>
          </a:bodyPr>
          <a:lstStyle/>
          <a:p>
            <a:pPr algn="ctr"/>
            <a:r>
              <a:rPr lang="ja-JP" altLang="en-US" sz="1600" b="1" dirty="0">
                <a:solidFill>
                  <a:srgbClr val="FF0000"/>
                </a:solidFill>
                <a:effectLst>
                  <a:glow rad="139700">
                    <a:schemeClr val="bg1">
                      <a:alpha val="76000"/>
                    </a:schemeClr>
                  </a:glow>
                </a:effectLst>
                <a:latin typeface="メイリオ" panose="020B0604030504040204" pitchFamily="50" charset="-128"/>
                <a:ea typeface="メイリオ" panose="020B0604030504040204" pitchFamily="50" charset="-128"/>
              </a:rPr>
              <a:t>浄水処理施設（新設）</a:t>
            </a:r>
            <a:endParaRPr lang="ja-JP" altLang="en-US" sz="1600" b="1" dirty="0">
              <a:effectLst>
                <a:glow rad="139700">
                  <a:schemeClr val="bg1">
                    <a:alpha val="76000"/>
                  </a:schemeClr>
                </a:glow>
              </a:effectLst>
            </a:endParaRPr>
          </a:p>
        </p:txBody>
      </p:sp>
      <p:sp>
        <p:nvSpPr>
          <p:cNvPr id="8" name="テキスト ボックス 7">
            <a:extLst>
              <a:ext uri="{FF2B5EF4-FFF2-40B4-BE49-F238E27FC236}">
                <a16:creationId xmlns:a16="http://schemas.microsoft.com/office/drawing/2014/main" id="{801319C8-5CE9-9BCD-AC3C-E8CE6379F544}"/>
              </a:ext>
            </a:extLst>
          </p:cNvPr>
          <p:cNvSpPr txBox="1"/>
          <p:nvPr/>
        </p:nvSpPr>
        <p:spPr>
          <a:xfrm>
            <a:off x="5359768" y="2513645"/>
            <a:ext cx="2042480" cy="369332"/>
          </a:xfrm>
          <a:prstGeom prst="rect">
            <a:avLst/>
          </a:prstGeom>
          <a:solidFill>
            <a:schemeClr val="bg1"/>
          </a:solidFill>
          <a:ln w="19050">
            <a:solidFill>
              <a:schemeClr val="tx1"/>
            </a:solidFill>
          </a:ln>
        </p:spPr>
        <p:txBody>
          <a:bodyPr wrap="square" rtlCol="0">
            <a:spAutoFit/>
          </a:bodyPr>
          <a:lstStyle/>
          <a:p>
            <a:pPr algn="ctr"/>
            <a:r>
              <a:rPr kumimoji="1" lang="ja-JP" altLang="en-US" b="1" dirty="0">
                <a:latin typeface="Meiryo UI" panose="020B0604030504040204" pitchFamily="50" charset="-128"/>
                <a:ea typeface="Meiryo UI" panose="020B0604030504040204" pitchFamily="50" charset="-128"/>
              </a:rPr>
              <a:t>開発用地１２</a:t>
            </a:r>
            <a:r>
              <a:rPr kumimoji="1" lang="en-US" altLang="ja-JP" b="1" dirty="0">
                <a:latin typeface="Meiryo UI" panose="020B0604030504040204" pitchFamily="50" charset="-128"/>
                <a:ea typeface="Meiryo UI" panose="020B0604030504040204" pitchFamily="50" charset="-128"/>
              </a:rPr>
              <a:t>ha</a:t>
            </a:r>
          </a:p>
        </p:txBody>
      </p:sp>
      <p:cxnSp>
        <p:nvCxnSpPr>
          <p:cNvPr id="35" name="直線コネクタ 34"/>
          <p:cNvCxnSpPr>
            <a:cxnSpLocks/>
          </p:cNvCxnSpPr>
          <p:nvPr/>
        </p:nvCxnSpPr>
        <p:spPr>
          <a:xfrm flipH="1">
            <a:off x="6715969" y="3667716"/>
            <a:ext cx="1119501" cy="739504"/>
          </a:xfrm>
          <a:prstGeom prst="line">
            <a:avLst/>
          </a:prstGeom>
          <a:ln>
            <a:solidFill>
              <a:schemeClr val="accent1"/>
            </a:solidFill>
          </a:ln>
          <a:effectLst>
            <a:glow rad="63500">
              <a:schemeClr val="bg1"/>
            </a:glow>
          </a:effectLst>
        </p:spPr>
        <p:style>
          <a:lnRef idx="1">
            <a:schemeClr val="accent1"/>
          </a:lnRef>
          <a:fillRef idx="0">
            <a:schemeClr val="accent1"/>
          </a:fillRef>
          <a:effectRef idx="0">
            <a:schemeClr val="accent1"/>
          </a:effectRef>
          <a:fontRef idx="minor">
            <a:schemeClr val="tx1"/>
          </a:fontRef>
        </p:style>
      </p:cxnSp>
      <p:sp>
        <p:nvSpPr>
          <p:cNvPr id="11" name="右中かっこ 10">
            <a:extLst>
              <a:ext uri="{FF2B5EF4-FFF2-40B4-BE49-F238E27FC236}">
                <a16:creationId xmlns:a16="http://schemas.microsoft.com/office/drawing/2014/main" id="{0100FE36-FD10-2788-EEE5-53FC81ED49C8}"/>
              </a:ext>
            </a:extLst>
          </p:cNvPr>
          <p:cNvSpPr/>
          <p:nvPr/>
        </p:nvSpPr>
        <p:spPr>
          <a:xfrm rot="16200000">
            <a:off x="6132330" y="2033511"/>
            <a:ext cx="476034" cy="2157458"/>
          </a:xfrm>
          <a:prstGeom prst="rightBrace">
            <a:avLst>
              <a:gd name="adj1" fmla="val 0"/>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FC8F032D-E470-1C54-A0B8-0D494CD09153}"/>
              </a:ext>
            </a:extLst>
          </p:cNvPr>
          <p:cNvSpPr txBox="1"/>
          <p:nvPr/>
        </p:nvSpPr>
        <p:spPr>
          <a:xfrm>
            <a:off x="134714" y="3061697"/>
            <a:ext cx="2618011" cy="307777"/>
          </a:xfrm>
          <a:prstGeom prst="rect">
            <a:avLst/>
          </a:prstGeom>
          <a:noFill/>
        </p:spPr>
        <p:txBody>
          <a:bodyPr wrap="square">
            <a:spAutoFit/>
          </a:bodyPr>
          <a:lstStyle/>
          <a:p>
            <a:r>
              <a:rPr kumimoji="1" lang="ja-JP" altLang="en-US" sz="1400" dirty="0">
                <a:latin typeface="+mn-ea"/>
              </a:rPr>
              <a:t>（浄水場敷地面積：約</a:t>
            </a:r>
            <a:r>
              <a:rPr kumimoji="1" lang="en-US" altLang="ja-JP" sz="1400" dirty="0">
                <a:latin typeface="+mn-ea"/>
              </a:rPr>
              <a:t>46ha</a:t>
            </a:r>
            <a:r>
              <a:rPr kumimoji="1" lang="ja-JP" altLang="en-US" sz="1400" dirty="0">
                <a:latin typeface="+mn-ea"/>
              </a:rPr>
              <a:t>）</a:t>
            </a:r>
            <a:endParaRPr lang="ja-JP" altLang="en-US" sz="1400" dirty="0"/>
          </a:p>
        </p:txBody>
      </p:sp>
      <p:cxnSp>
        <p:nvCxnSpPr>
          <p:cNvPr id="53" name="直線コネクタ 52">
            <a:extLst>
              <a:ext uri="{FF2B5EF4-FFF2-40B4-BE49-F238E27FC236}">
                <a16:creationId xmlns:a16="http://schemas.microsoft.com/office/drawing/2014/main" id="{8B84AE9D-D2DA-8440-38D9-1051A6609F7E}"/>
              </a:ext>
            </a:extLst>
          </p:cNvPr>
          <p:cNvCxnSpPr>
            <a:cxnSpLocks/>
            <a:endCxn id="41" idx="0"/>
          </p:cNvCxnSpPr>
          <p:nvPr/>
        </p:nvCxnSpPr>
        <p:spPr>
          <a:xfrm flipH="1">
            <a:off x="3233075" y="4587428"/>
            <a:ext cx="293830" cy="80070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3852D54B-DFC0-C4C7-1304-317BE9A2ADAE}"/>
              </a:ext>
            </a:extLst>
          </p:cNvPr>
          <p:cNvCxnSpPr>
            <a:cxnSpLocks/>
          </p:cNvCxnSpPr>
          <p:nvPr/>
        </p:nvCxnSpPr>
        <p:spPr>
          <a:xfrm>
            <a:off x="6516098" y="4879921"/>
            <a:ext cx="616978" cy="31299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56" name="スライド番号プレースホルダー 55">
            <a:extLst>
              <a:ext uri="{FF2B5EF4-FFF2-40B4-BE49-F238E27FC236}">
                <a16:creationId xmlns:a16="http://schemas.microsoft.com/office/drawing/2014/main" id="{DEED32D0-D6C4-9423-1CB0-C3ABEBC16D5E}"/>
              </a:ext>
            </a:extLst>
          </p:cNvPr>
          <p:cNvSpPr>
            <a:spLocks noGrp="1"/>
          </p:cNvSpPr>
          <p:nvPr>
            <p:ph type="sldNum" sz="quarter" idx="12"/>
          </p:nvPr>
        </p:nvSpPr>
        <p:spPr>
          <a:xfrm>
            <a:off x="7602842" y="6492875"/>
            <a:ext cx="2228850" cy="365125"/>
          </a:xfrm>
        </p:spPr>
        <p:txBody>
          <a:bodyPr/>
          <a:lstStyle/>
          <a:p>
            <a:fld id="{F16605E3-4FCF-47F4-864E-420622D74107}" type="slidenum">
              <a:rPr kumimoji="1" lang="ja-JP" altLang="en-US" smtClean="0"/>
              <a:t>8</a:t>
            </a:fld>
            <a:endParaRPr kumimoji="1" lang="ja-JP" altLang="en-US" dirty="0"/>
          </a:p>
        </p:txBody>
      </p:sp>
      <p:sp>
        <p:nvSpPr>
          <p:cNvPr id="59" name="テキスト ボックス 58">
            <a:extLst>
              <a:ext uri="{FF2B5EF4-FFF2-40B4-BE49-F238E27FC236}">
                <a16:creationId xmlns:a16="http://schemas.microsoft.com/office/drawing/2014/main" id="{29778BD3-63F4-73C0-AF31-6559D0F7438A}"/>
              </a:ext>
            </a:extLst>
          </p:cNvPr>
          <p:cNvSpPr txBox="1"/>
          <p:nvPr/>
        </p:nvSpPr>
        <p:spPr>
          <a:xfrm>
            <a:off x="7893526" y="376203"/>
            <a:ext cx="1978926" cy="307777"/>
          </a:xfrm>
          <a:prstGeom prst="rect">
            <a:avLst/>
          </a:prstGeom>
          <a:noFill/>
        </p:spPr>
        <p:txBody>
          <a:bodyPr wrap="square" rtlCol="0">
            <a:spAutoFit/>
          </a:bodyPr>
          <a:lstStyle/>
          <a:p>
            <a:r>
              <a:rPr kumimoji="1" lang="ja-JP" altLang="en-US" sz="1400" dirty="0">
                <a:solidFill>
                  <a:schemeClr val="bg1"/>
                </a:solidFill>
              </a:rPr>
              <a:t>（大阪市（水道局））</a:t>
            </a:r>
          </a:p>
        </p:txBody>
      </p:sp>
      <p:sp>
        <p:nvSpPr>
          <p:cNvPr id="60" name="テキスト ボックス 59">
            <a:extLst>
              <a:ext uri="{FF2B5EF4-FFF2-40B4-BE49-F238E27FC236}">
                <a16:creationId xmlns:a16="http://schemas.microsoft.com/office/drawing/2014/main" id="{E86813F7-B4AD-1F4E-15F4-45C26302E1DA}"/>
              </a:ext>
            </a:extLst>
          </p:cNvPr>
          <p:cNvSpPr txBox="1"/>
          <p:nvPr/>
        </p:nvSpPr>
        <p:spPr>
          <a:xfrm>
            <a:off x="79527" y="40977"/>
            <a:ext cx="3543141" cy="276999"/>
          </a:xfrm>
          <a:prstGeom prst="rect">
            <a:avLst/>
          </a:prstGeom>
          <a:noFill/>
          <a:ln>
            <a:solidFill>
              <a:schemeClr val="bg1"/>
            </a:solidFill>
          </a:ln>
        </p:spPr>
        <p:txBody>
          <a:bodyPr wrap="square" lIns="0" tIns="0" rIns="0" bIns="0" rtlCol="0">
            <a:spAutoFit/>
          </a:bodyPr>
          <a:lstStyle/>
          <a:p>
            <a:r>
              <a:rPr kumimoji="1" lang="ja-JP" altLang="en-US" sz="1800" b="1" dirty="0">
                <a:solidFill>
                  <a:schemeClr val="bg1"/>
                </a:solidFill>
              </a:rPr>
              <a:t>（３）淡路駅エリアのまちづくり</a:t>
            </a:r>
            <a:endParaRPr kumimoji="1" lang="en-US" altLang="ja-JP" sz="1800" b="1" dirty="0">
              <a:solidFill>
                <a:schemeClr val="bg1"/>
              </a:solidFill>
            </a:endParaRPr>
          </a:p>
        </p:txBody>
      </p:sp>
      <p:cxnSp>
        <p:nvCxnSpPr>
          <p:cNvPr id="37" name="直線コネクタ 36"/>
          <p:cNvCxnSpPr>
            <a:cxnSpLocks/>
          </p:cNvCxnSpPr>
          <p:nvPr/>
        </p:nvCxnSpPr>
        <p:spPr>
          <a:xfrm>
            <a:off x="5046026" y="3667716"/>
            <a:ext cx="487218" cy="863219"/>
          </a:xfrm>
          <a:prstGeom prst="line">
            <a:avLst/>
          </a:prstGeom>
          <a:ln>
            <a:solidFill>
              <a:schemeClr val="tx1"/>
            </a:solidFill>
          </a:ln>
          <a:effectLst>
            <a:glow rad="63500">
              <a:schemeClr val="bg1"/>
            </a:glow>
          </a:effectLst>
        </p:spPr>
        <p:style>
          <a:lnRef idx="1">
            <a:schemeClr val="accent1"/>
          </a:lnRef>
          <a:fillRef idx="0">
            <a:schemeClr val="accent1"/>
          </a:fillRef>
          <a:effectRef idx="0">
            <a:schemeClr val="accent1"/>
          </a:effectRef>
          <a:fontRef idx="minor">
            <a:schemeClr val="tx1"/>
          </a:fontRef>
        </p:style>
      </p:cxnSp>
      <p:grpSp>
        <p:nvGrpSpPr>
          <p:cNvPr id="61" name="グループ化 60">
            <a:extLst>
              <a:ext uri="{FF2B5EF4-FFF2-40B4-BE49-F238E27FC236}">
                <a16:creationId xmlns:a16="http://schemas.microsoft.com/office/drawing/2014/main" id="{877C0390-70D5-0CE5-3814-4978D34FDE2D}"/>
              </a:ext>
            </a:extLst>
          </p:cNvPr>
          <p:cNvGrpSpPr/>
          <p:nvPr/>
        </p:nvGrpSpPr>
        <p:grpSpPr>
          <a:xfrm>
            <a:off x="7876090" y="5490872"/>
            <a:ext cx="1749195" cy="1210452"/>
            <a:chOff x="8067152" y="5574714"/>
            <a:chExt cx="1749195" cy="1210452"/>
          </a:xfrm>
        </p:grpSpPr>
        <p:grpSp>
          <p:nvGrpSpPr>
            <p:cNvPr id="58" name="グループ化 57">
              <a:extLst>
                <a:ext uri="{FF2B5EF4-FFF2-40B4-BE49-F238E27FC236}">
                  <a16:creationId xmlns:a16="http://schemas.microsoft.com/office/drawing/2014/main" id="{2E3FB9D0-2541-2016-B82D-02A0D957CEF5}"/>
                </a:ext>
              </a:extLst>
            </p:cNvPr>
            <p:cNvGrpSpPr/>
            <p:nvPr/>
          </p:nvGrpSpPr>
          <p:grpSpPr>
            <a:xfrm>
              <a:off x="8235946" y="5583915"/>
              <a:ext cx="1580401" cy="1201251"/>
              <a:chOff x="8235946" y="5583915"/>
              <a:chExt cx="1580401" cy="1201251"/>
            </a:xfrm>
          </p:grpSpPr>
          <p:grpSp>
            <p:nvGrpSpPr>
              <p:cNvPr id="49" name="グループ化 48">
                <a:extLst>
                  <a:ext uri="{FF2B5EF4-FFF2-40B4-BE49-F238E27FC236}">
                    <a16:creationId xmlns:a16="http://schemas.microsoft.com/office/drawing/2014/main" id="{9579736A-0FB3-E740-43C7-60803CEA9D2D}"/>
                  </a:ext>
                </a:extLst>
              </p:cNvPr>
              <p:cNvGrpSpPr/>
              <p:nvPr/>
            </p:nvGrpSpPr>
            <p:grpSpPr>
              <a:xfrm>
                <a:off x="8235946" y="5583915"/>
                <a:ext cx="1580401" cy="1201251"/>
                <a:chOff x="6265962" y="5708352"/>
                <a:chExt cx="1580401" cy="1201251"/>
              </a:xfrm>
            </p:grpSpPr>
            <p:sp>
              <p:nvSpPr>
                <p:cNvPr id="12" name="正方形/長方形 11">
                  <a:extLst>
                    <a:ext uri="{FF2B5EF4-FFF2-40B4-BE49-F238E27FC236}">
                      <a16:creationId xmlns:a16="http://schemas.microsoft.com/office/drawing/2014/main" id="{6256A615-307B-E165-DFDB-B5C5E9CFFB65}"/>
                    </a:ext>
                  </a:extLst>
                </p:cNvPr>
                <p:cNvSpPr/>
                <p:nvPr/>
              </p:nvSpPr>
              <p:spPr>
                <a:xfrm>
                  <a:off x="6265962" y="5708352"/>
                  <a:ext cx="1566070" cy="1201251"/>
                </a:xfrm>
                <a:prstGeom prst="rect">
                  <a:avLst/>
                </a:prstGeom>
                <a:ln w="63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1">
                        <a:lumMod val="65000"/>
                        <a:lumOff val="35000"/>
                      </a:schemeClr>
                    </a:solidFill>
                  </a:endParaRPr>
                </a:p>
              </p:txBody>
            </p:sp>
            <p:grpSp>
              <p:nvGrpSpPr>
                <p:cNvPr id="24" name="グループ化 23">
                  <a:extLst>
                    <a:ext uri="{FF2B5EF4-FFF2-40B4-BE49-F238E27FC236}">
                      <a16:creationId xmlns:a16="http://schemas.microsoft.com/office/drawing/2014/main" id="{2A37AD3B-C7B1-2751-A873-F50523A4B2A3}"/>
                    </a:ext>
                  </a:extLst>
                </p:cNvPr>
                <p:cNvGrpSpPr/>
                <p:nvPr/>
              </p:nvGrpSpPr>
              <p:grpSpPr>
                <a:xfrm>
                  <a:off x="6388339" y="5857441"/>
                  <a:ext cx="1041296" cy="200055"/>
                  <a:chOff x="7445283" y="5854770"/>
                  <a:chExt cx="1041296" cy="200055"/>
                </a:xfrm>
              </p:grpSpPr>
              <p:sp>
                <p:nvSpPr>
                  <p:cNvPr id="14" name="正方形/長方形 13">
                    <a:extLst>
                      <a:ext uri="{FF2B5EF4-FFF2-40B4-BE49-F238E27FC236}">
                        <a16:creationId xmlns:a16="http://schemas.microsoft.com/office/drawing/2014/main" id="{245AF31F-2AFC-CC9B-4243-A60692938389}"/>
                      </a:ext>
                    </a:extLst>
                  </p:cNvPr>
                  <p:cNvSpPr/>
                  <p:nvPr/>
                </p:nvSpPr>
                <p:spPr>
                  <a:xfrm>
                    <a:off x="7445283" y="5887321"/>
                    <a:ext cx="188796" cy="132588"/>
                  </a:xfrm>
                  <a:prstGeom prst="rect">
                    <a:avLst/>
                  </a:prstGeom>
                  <a:solidFill>
                    <a:srgbClr val="F2FB5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1">
                          <a:lumMod val="65000"/>
                          <a:lumOff val="35000"/>
                        </a:schemeClr>
                      </a:solidFill>
                    </a:endParaRPr>
                  </a:p>
                </p:txBody>
              </p:sp>
              <p:sp>
                <p:nvSpPr>
                  <p:cNvPr id="20" name="テキスト ボックス 19">
                    <a:extLst>
                      <a:ext uri="{FF2B5EF4-FFF2-40B4-BE49-F238E27FC236}">
                        <a16:creationId xmlns:a16="http://schemas.microsoft.com/office/drawing/2014/main" id="{D868FF8D-B7EF-A1A4-D083-E0F3E925FC01}"/>
                      </a:ext>
                    </a:extLst>
                  </p:cNvPr>
                  <p:cNvSpPr txBox="1"/>
                  <p:nvPr/>
                </p:nvSpPr>
                <p:spPr>
                  <a:xfrm>
                    <a:off x="7610528" y="5854770"/>
                    <a:ext cx="876051" cy="200055"/>
                  </a:xfrm>
                  <a:prstGeom prst="rect">
                    <a:avLst/>
                  </a:prstGeom>
                  <a:noFill/>
                  <a:ln>
                    <a:noFill/>
                  </a:ln>
                </p:spPr>
                <p:txBody>
                  <a:bodyPr wrap="square" rtlCol="0">
                    <a:spAutoFit/>
                  </a:bodyPr>
                  <a:lstStyle/>
                  <a:p>
                    <a:r>
                      <a:rPr kumimoji="1" lang="ja-JP" altLang="en-US" sz="700" dirty="0">
                        <a:latin typeface="Meiryo UI" panose="020B0604030504040204" pitchFamily="50" charset="-128"/>
                        <a:ea typeface="Meiryo UI" panose="020B0604030504040204" pitchFamily="50" charset="-128"/>
                      </a:rPr>
                      <a:t>第１種住居地域</a:t>
                    </a:r>
                    <a:endParaRPr kumimoji="1" lang="en-US" altLang="ja-JP" sz="700" dirty="0">
                      <a:latin typeface="Meiryo UI" panose="020B0604030504040204" pitchFamily="50" charset="-128"/>
                      <a:ea typeface="Meiryo UI" panose="020B0604030504040204" pitchFamily="50" charset="-128"/>
                    </a:endParaRPr>
                  </a:p>
                </p:txBody>
              </p:sp>
            </p:grpSp>
            <p:grpSp>
              <p:nvGrpSpPr>
                <p:cNvPr id="38" name="グループ化 37">
                  <a:extLst>
                    <a:ext uri="{FF2B5EF4-FFF2-40B4-BE49-F238E27FC236}">
                      <a16:creationId xmlns:a16="http://schemas.microsoft.com/office/drawing/2014/main" id="{4B53698B-4907-254A-C942-074B39709028}"/>
                    </a:ext>
                  </a:extLst>
                </p:cNvPr>
                <p:cNvGrpSpPr/>
                <p:nvPr/>
              </p:nvGrpSpPr>
              <p:grpSpPr>
                <a:xfrm>
                  <a:off x="6388339" y="6642522"/>
                  <a:ext cx="946797" cy="200055"/>
                  <a:chOff x="7445283" y="6141378"/>
                  <a:chExt cx="946797" cy="200055"/>
                </a:xfrm>
              </p:grpSpPr>
              <p:sp>
                <p:nvSpPr>
                  <p:cNvPr id="16" name="正方形/長方形 15">
                    <a:extLst>
                      <a:ext uri="{FF2B5EF4-FFF2-40B4-BE49-F238E27FC236}">
                        <a16:creationId xmlns:a16="http://schemas.microsoft.com/office/drawing/2014/main" id="{27E77BC9-C51A-34DF-C18A-DBF662C3B169}"/>
                      </a:ext>
                    </a:extLst>
                  </p:cNvPr>
                  <p:cNvSpPr/>
                  <p:nvPr/>
                </p:nvSpPr>
                <p:spPr>
                  <a:xfrm>
                    <a:off x="7445283" y="6175026"/>
                    <a:ext cx="188796" cy="132588"/>
                  </a:xfrm>
                  <a:prstGeom prst="rect">
                    <a:avLst/>
                  </a:prstGeom>
                  <a:solidFill>
                    <a:srgbClr val="F4304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1">
                          <a:lumMod val="65000"/>
                          <a:lumOff val="35000"/>
                        </a:schemeClr>
                      </a:solidFill>
                    </a:endParaRPr>
                  </a:p>
                </p:txBody>
              </p:sp>
              <p:sp>
                <p:nvSpPr>
                  <p:cNvPr id="21" name="テキスト ボックス 20">
                    <a:extLst>
                      <a:ext uri="{FF2B5EF4-FFF2-40B4-BE49-F238E27FC236}">
                        <a16:creationId xmlns:a16="http://schemas.microsoft.com/office/drawing/2014/main" id="{2D4A622B-8D7C-52DA-9BCA-9E68E2FA96AA}"/>
                      </a:ext>
                    </a:extLst>
                  </p:cNvPr>
                  <p:cNvSpPr txBox="1"/>
                  <p:nvPr/>
                </p:nvSpPr>
                <p:spPr>
                  <a:xfrm>
                    <a:off x="7610529" y="6141378"/>
                    <a:ext cx="781551" cy="200055"/>
                  </a:xfrm>
                  <a:prstGeom prst="rect">
                    <a:avLst/>
                  </a:prstGeom>
                  <a:noFill/>
                  <a:ln>
                    <a:noFill/>
                  </a:ln>
                </p:spPr>
                <p:txBody>
                  <a:bodyPr wrap="square" rtlCol="0">
                    <a:spAutoFit/>
                  </a:bodyPr>
                  <a:lstStyle/>
                  <a:p>
                    <a:r>
                      <a:rPr kumimoji="1" lang="ja-JP" altLang="en-US" sz="700" dirty="0">
                        <a:latin typeface="Meiryo UI" panose="020B0604030504040204" pitchFamily="50" charset="-128"/>
                        <a:ea typeface="Meiryo UI" panose="020B0604030504040204" pitchFamily="50" charset="-128"/>
                      </a:rPr>
                      <a:t>商業地域</a:t>
                    </a:r>
                    <a:endParaRPr kumimoji="1" lang="en-US" altLang="ja-JP" sz="700" dirty="0">
                      <a:latin typeface="Meiryo UI" panose="020B0604030504040204" pitchFamily="50" charset="-128"/>
                      <a:ea typeface="Meiryo UI" panose="020B0604030504040204" pitchFamily="50" charset="-128"/>
                    </a:endParaRPr>
                  </a:p>
                </p:txBody>
              </p:sp>
            </p:grpSp>
            <p:grpSp>
              <p:nvGrpSpPr>
                <p:cNvPr id="44" name="グループ化 43">
                  <a:extLst>
                    <a:ext uri="{FF2B5EF4-FFF2-40B4-BE49-F238E27FC236}">
                      <a16:creationId xmlns:a16="http://schemas.microsoft.com/office/drawing/2014/main" id="{F08C99CC-241E-EF55-14C7-585EE57C92C0}"/>
                    </a:ext>
                  </a:extLst>
                </p:cNvPr>
                <p:cNvGrpSpPr/>
                <p:nvPr/>
              </p:nvGrpSpPr>
              <p:grpSpPr>
                <a:xfrm>
                  <a:off x="6388339" y="6057442"/>
                  <a:ext cx="1156788" cy="200055"/>
                  <a:chOff x="7445283" y="6269282"/>
                  <a:chExt cx="1156788" cy="200055"/>
                </a:xfrm>
              </p:grpSpPr>
              <p:sp>
                <p:nvSpPr>
                  <p:cNvPr id="19" name="正方形/長方形 18">
                    <a:extLst>
                      <a:ext uri="{FF2B5EF4-FFF2-40B4-BE49-F238E27FC236}">
                        <a16:creationId xmlns:a16="http://schemas.microsoft.com/office/drawing/2014/main" id="{2804A302-B9D6-EC99-DEDA-10DEACB81363}"/>
                      </a:ext>
                    </a:extLst>
                  </p:cNvPr>
                  <p:cNvSpPr/>
                  <p:nvPr/>
                </p:nvSpPr>
                <p:spPr>
                  <a:xfrm>
                    <a:off x="7445283" y="6299735"/>
                    <a:ext cx="188796" cy="132588"/>
                  </a:xfrm>
                  <a:prstGeom prst="rect">
                    <a:avLst/>
                  </a:prstGeom>
                  <a:solidFill>
                    <a:srgbClr val="FFCE8C"/>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1">
                          <a:lumMod val="65000"/>
                          <a:lumOff val="35000"/>
                        </a:schemeClr>
                      </a:solidFill>
                    </a:endParaRPr>
                  </a:p>
                </p:txBody>
              </p:sp>
              <p:sp>
                <p:nvSpPr>
                  <p:cNvPr id="22" name="テキスト ボックス 21">
                    <a:extLst>
                      <a:ext uri="{FF2B5EF4-FFF2-40B4-BE49-F238E27FC236}">
                        <a16:creationId xmlns:a16="http://schemas.microsoft.com/office/drawing/2014/main" id="{AF67006C-43EA-AC5B-88F3-8091EA17559A}"/>
                      </a:ext>
                    </a:extLst>
                  </p:cNvPr>
                  <p:cNvSpPr txBox="1"/>
                  <p:nvPr/>
                </p:nvSpPr>
                <p:spPr>
                  <a:xfrm>
                    <a:off x="7610529" y="6269282"/>
                    <a:ext cx="991542" cy="200055"/>
                  </a:xfrm>
                  <a:prstGeom prst="rect">
                    <a:avLst/>
                  </a:prstGeom>
                  <a:noFill/>
                  <a:ln>
                    <a:noFill/>
                  </a:ln>
                </p:spPr>
                <p:txBody>
                  <a:bodyPr wrap="square" rtlCol="0">
                    <a:spAutoFit/>
                  </a:bodyPr>
                  <a:lstStyle/>
                  <a:p>
                    <a:r>
                      <a:rPr kumimoji="1" lang="ja-JP" altLang="en-US" sz="700" dirty="0">
                        <a:latin typeface="Meiryo UI" panose="020B0604030504040204" pitchFamily="50" charset="-128"/>
                        <a:ea typeface="Meiryo UI" panose="020B0604030504040204" pitchFamily="50" charset="-128"/>
                      </a:rPr>
                      <a:t>第２種住居地域</a:t>
                    </a:r>
                    <a:endParaRPr kumimoji="1" lang="en-US" altLang="ja-JP" sz="700" dirty="0">
                      <a:latin typeface="Meiryo UI" panose="020B0604030504040204" pitchFamily="50" charset="-128"/>
                      <a:ea typeface="Meiryo UI" panose="020B0604030504040204" pitchFamily="50" charset="-128"/>
                    </a:endParaRPr>
                  </a:p>
                </p:txBody>
              </p:sp>
            </p:grpSp>
            <p:grpSp>
              <p:nvGrpSpPr>
                <p:cNvPr id="45" name="グループ化 44">
                  <a:extLst>
                    <a:ext uri="{FF2B5EF4-FFF2-40B4-BE49-F238E27FC236}">
                      <a16:creationId xmlns:a16="http://schemas.microsoft.com/office/drawing/2014/main" id="{8DE601E3-0AF6-D920-D7AC-7AB5174BDA3C}"/>
                    </a:ext>
                  </a:extLst>
                </p:cNvPr>
                <p:cNvGrpSpPr/>
                <p:nvPr/>
              </p:nvGrpSpPr>
              <p:grpSpPr>
                <a:xfrm>
                  <a:off x="6388339" y="6259267"/>
                  <a:ext cx="1458024" cy="200055"/>
                  <a:chOff x="7445283" y="6471107"/>
                  <a:chExt cx="1458024" cy="200055"/>
                </a:xfrm>
              </p:grpSpPr>
              <p:sp>
                <p:nvSpPr>
                  <p:cNvPr id="18" name="正方形/長方形 17">
                    <a:extLst>
                      <a:ext uri="{FF2B5EF4-FFF2-40B4-BE49-F238E27FC236}">
                        <a16:creationId xmlns:a16="http://schemas.microsoft.com/office/drawing/2014/main" id="{7E31B323-6046-9E02-37AC-5FB5F4127714}"/>
                      </a:ext>
                    </a:extLst>
                  </p:cNvPr>
                  <p:cNvSpPr/>
                  <p:nvPr/>
                </p:nvSpPr>
                <p:spPr>
                  <a:xfrm>
                    <a:off x="7445283" y="6496950"/>
                    <a:ext cx="188796" cy="132588"/>
                  </a:xfrm>
                  <a:prstGeom prst="rect">
                    <a:avLst/>
                  </a:prstGeom>
                  <a:solidFill>
                    <a:srgbClr val="B9F46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1">
                          <a:lumMod val="65000"/>
                          <a:lumOff val="35000"/>
                        </a:schemeClr>
                      </a:solidFill>
                    </a:endParaRPr>
                  </a:p>
                </p:txBody>
              </p:sp>
              <p:sp>
                <p:nvSpPr>
                  <p:cNvPr id="23" name="テキスト ボックス 22">
                    <a:extLst>
                      <a:ext uri="{FF2B5EF4-FFF2-40B4-BE49-F238E27FC236}">
                        <a16:creationId xmlns:a16="http://schemas.microsoft.com/office/drawing/2014/main" id="{266688A4-17FE-9E50-CABB-3A8B3ACB9164}"/>
                      </a:ext>
                    </a:extLst>
                  </p:cNvPr>
                  <p:cNvSpPr txBox="1"/>
                  <p:nvPr/>
                </p:nvSpPr>
                <p:spPr>
                  <a:xfrm>
                    <a:off x="7614874" y="6471107"/>
                    <a:ext cx="1288433" cy="200055"/>
                  </a:xfrm>
                  <a:prstGeom prst="rect">
                    <a:avLst/>
                  </a:prstGeom>
                  <a:noFill/>
                  <a:ln>
                    <a:noFill/>
                  </a:ln>
                </p:spPr>
                <p:txBody>
                  <a:bodyPr wrap="square" rtlCol="0">
                    <a:spAutoFit/>
                  </a:bodyPr>
                  <a:lstStyle/>
                  <a:p>
                    <a:r>
                      <a:rPr kumimoji="1" lang="ja-JP" altLang="en-US" sz="700" dirty="0">
                        <a:latin typeface="Meiryo UI" panose="020B0604030504040204" pitchFamily="50" charset="-128"/>
                        <a:ea typeface="Meiryo UI" panose="020B0604030504040204" pitchFamily="50" charset="-128"/>
                      </a:rPr>
                      <a:t>第２種中高層住居専用地域</a:t>
                    </a:r>
                    <a:endParaRPr kumimoji="1" lang="en-US" altLang="ja-JP" sz="700" dirty="0">
                      <a:latin typeface="Meiryo UI" panose="020B0604030504040204" pitchFamily="50" charset="-128"/>
                      <a:ea typeface="Meiryo UI" panose="020B0604030504040204" pitchFamily="50" charset="-128"/>
                    </a:endParaRPr>
                  </a:p>
                </p:txBody>
              </p:sp>
            </p:grpSp>
          </p:grpSp>
          <p:sp>
            <p:nvSpPr>
              <p:cNvPr id="51" name="正方形/長方形 50">
                <a:extLst>
                  <a:ext uri="{FF2B5EF4-FFF2-40B4-BE49-F238E27FC236}">
                    <a16:creationId xmlns:a16="http://schemas.microsoft.com/office/drawing/2014/main" id="{B0E583D4-337E-61B6-9C19-880AD29BDE20}"/>
                  </a:ext>
                </a:extLst>
              </p:cNvPr>
              <p:cNvSpPr/>
              <p:nvPr/>
            </p:nvSpPr>
            <p:spPr>
              <a:xfrm>
                <a:off x="8359708" y="6355617"/>
                <a:ext cx="188796" cy="132588"/>
              </a:xfrm>
              <a:prstGeom prst="rect">
                <a:avLst/>
              </a:prstGeom>
              <a:solidFill>
                <a:srgbClr val="CFB1E4"/>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1">
                      <a:lumMod val="65000"/>
                      <a:lumOff val="35000"/>
                    </a:schemeClr>
                  </a:solidFill>
                </a:endParaRPr>
              </a:p>
            </p:txBody>
          </p:sp>
          <p:sp>
            <p:nvSpPr>
              <p:cNvPr id="52" name="テキスト ボックス 51">
                <a:extLst>
                  <a:ext uri="{FF2B5EF4-FFF2-40B4-BE49-F238E27FC236}">
                    <a16:creationId xmlns:a16="http://schemas.microsoft.com/office/drawing/2014/main" id="{57D09795-EE9F-9816-CAEB-B8AAC2A0160E}"/>
                  </a:ext>
                </a:extLst>
              </p:cNvPr>
              <p:cNvSpPr txBox="1"/>
              <p:nvPr/>
            </p:nvSpPr>
            <p:spPr>
              <a:xfrm>
                <a:off x="8524954" y="6321969"/>
                <a:ext cx="781551" cy="200055"/>
              </a:xfrm>
              <a:prstGeom prst="rect">
                <a:avLst/>
              </a:prstGeom>
              <a:noFill/>
              <a:ln>
                <a:noFill/>
              </a:ln>
            </p:spPr>
            <p:txBody>
              <a:bodyPr wrap="square" rtlCol="0">
                <a:spAutoFit/>
              </a:bodyPr>
              <a:lstStyle/>
              <a:p>
                <a:r>
                  <a:rPr kumimoji="1" lang="ja-JP" altLang="en-US" sz="700" dirty="0">
                    <a:latin typeface="Meiryo UI" panose="020B0604030504040204" pitchFamily="50" charset="-128"/>
                    <a:ea typeface="Meiryo UI" panose="020B0604030504040204" pitchFamily="50" charset="-128"/>
                  </a:rPr>
                  <a:t>準工業地域</a:t>
                </a:r>
                <a:endParaRPr kumimoji="1" lang="en-US" altLang="ja-JP" sz="700" dirty="0">
                  <a:latin typeface="Meiryo UI" panose="020B0604030504040204" pitchFamily="50" charset="-128"/>
                  <a:ea typeface="Meiryo UI" panose="020B0604030504040204" pitchFamily="50" charset="-128"/>
                </a:endParaRPr>
              </a:p>
            </p:txBody>
          </p:sp>
        </p:grpSp>
        <p:sp>
          <p:nvSpPr>
            <p:cNvPr id="54" name="テキスト ボックス 53">
              <a:extLst>
                <a:ext uri="{FF2B5EF4-FFF2-40B4-BE49-F238E27FC236}">
                  <a16:creationId xmlns:a16="http://schemas.microsoft.com/office/drawing/2014/main" id="{39F5E7BF-45DD-323A-7E61-43D22E98EF61}"/>
                </a:ext>
              </a:extLst>
            </p:cNvPr>
            <p:cNvSpPr txBox="1"/>
            <p:nvPr/>
          </p:nvSpPr>
          <p:spPr>
            <a:xfrm>
              <a:off x="8067152" y="5574714"/>
              <a:ext cx="876051" cy="200055"/>
            </a:xfrm>
            <a:prstGeom prst="rect">
              <a:avLst/>
            </a:prstGeom>
            <a:noFill/>
            <a:ln>
              <a:noFill/>
            </a:ln>
          </p:spPr>
          <p:txBody>
            <a:bodyPr wrap="square" rtlCol="0">
              <a:spAutoFit/>
            </a:bodyPr>
            <a:lstStyle/>
            <a:p>
              <a:pPr algn="ctr"/>
              <a:r>
                <a:rPr kumimoji="1" lang="ja-JP" altLang="en-US" sz="700" dirty="0">
                  <a:latin typeface="Meiryo UI" panose="020B0604030504040204" pitchFamily="50" charset="-128"/>
                  <a:ea typeface="Meiryo UI" panose="020B0604030504040204" pitchFamily="50" charset="-128"/>
                </a:rPr>
                <a:t>用途地域</a:t>
              </a:r>
              <a:endParaRPr kumimoji="1" lang="en-US" altLang="ja-JP" sz="700" dirty="0">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409097028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2760</Words>
  <Application>Microsoft Office PowerPoint</Application>
  <PresentationFormat>A4 210 x 297 mm</PresentationFormat>
  <Paragraphs>471</Paragraphs>
  <Slides>11</Slides>
  <Notes>1</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11</vt:i4>
      </vt:variant>
    </vt:vector>
  </HeadingPairs>
  <TitlesOfParts>
    <vt:vector size="25" baseType="lpstr">
      <vt:lpstr>BIZ UDPゴシック</vt:lpstr>
      <vt:lpstr>HGPｺﾞｼｯｸE</vt:lpstr>
      <vt:lpstr>HG創英角ｺﾞｼｯｸUB</vt:lpstr>
      <vt:lpstr>Meiryo UI</vt:lpstr>
      <vt:lpstr>ＭＳ Ｐゴシック</vt:lpstr>
      <vt:lpstr>メイリオ</vt:lpstr>
      <vt:lpstr>游ゴシック</vt:lpstr>
      <vt:lpstr>游ゴシック Light</vt:lpstr>
      <vt:lpstr>Arial</vt:lpstr>
      <vt:lpstr>Calibri</vt:lpstr>
      <vt:lpstr>Calibri Light</vt:lpstr>
      <vt:lpstr>Tahoma</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2023-12-19T06:50:25Z</dcterms:created>
  <dcterms:modified xsi:type="dcterms:W3CDTF">2023-12-19T06:50:28Z</dcterms:modified>
</cp:coreProperties>
</file>