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5"/>
  </p:notesMasterIdLst>
  <p:sldIdLst>
    <p:sldId id="306" r:id="rId2"/>
    <p:sldId id="305" r:id="rId3"/>
    <p:sldId id="308" r:id="rId4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DBEEF4"/>
    <a:srgbClr val="324B70"/>
    <a:srgbClr val="455E7C"/>
    <a:srgbClr val="FF6600"/>
    <a:srgbClr val="FFFF99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4" autoAdjust="0"/>
    <p:restoredTop sz="94434" autoAdjust="0"/>
  </p:normalViewPr>
  <p:slideViewPr>
    <p:cSldViewPr snapToGrid="0" showGuides="1">
      <p:cViewPr varScale="1">
        <p:scale>
          <a:sx n="100" d="100"/>
          <a:sy n="100" d="100"/>
        </p:scale>
        <p:origin x="696" y="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6801A-2EF5-4304-9086-BD2842804C71}" type="datetimeFigureOut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CC9FC-38FC-44E0-9BDE-D63D7D2C5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83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2D3DE-EFD2-4F3B-9667-6A81CCBB0FE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677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C92-094C-428B-8773-0E2367FE1FDF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25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7ED4-BB5D-4686-B0F9-DBE7D3CA083F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312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3535-FD4E-40B4-BD7A-E285AA109A53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08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36A5-8AE1-420A-A1FA-BDF823179F22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86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0A35-94AD-4C13-A924-2A1E34712713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75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F7F1-0C67-40DE-AD17-3B017BFACE2B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8B5B-48DE-41F7-8A2A-3E3185AC8270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56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F00A-E98C-40CA-80EC-A8E0D2B13045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54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4E829-812B-4410-99CF-2B7B3BCC1996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41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9759-2AD1-4E9C-BF98-AB774D078756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52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EC7B-F9C9-48C1-9C0C-7305324ED3EC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73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38649-0749-48F5-B7E5-45B5D080FC57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73633" y="64170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0A2B0-AAA5-4C41-85EE-5287B33C4E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DD95FF2-926F-4F9E-84F1-51B0B2C79123}"/>
              </a:ext>
            </a:extLst>
          </p:cNvPr>
          <p:cNvSpPr/>
          <p:nvPr userDrawn="1"/>
        </p:nvSpPr>
        <p:spPr>
          <a:xfrm>
            <a:off x="0" y="0"/>
            <a:ext cx="9906000" cy="4901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>
                <a:solidFill>
                  <a:schemeClr val="bg1"/>
                </a:solidFill>
              </a:rPr>
              <a:t>　新大阪駅エリアの取組状況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3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3BD8ECA-2A47-4007-84D2-0A2D289C3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077" y="1100434"/>
            <a:ext cx="6286500" cy="5305425"/>
          </a:xfrm>
          <a:prstGeom prst="rect">
            <a:avLst/>
          </a:prstGeom>
        </p:spPr>
      </p:pic>
      <p:sp>
        <p:nvSpPr>
          <p:cNvPr id="32" name="スライド番号プレースホルダー 16">
            <a:extLst>
              <a:ext uri="{FF2B5EF4-FFF2-40B4-BE49-F238E27FC236}">
                <a16:creationId xmlns:a16="http://schemas.microsoft.com/office/drawing/2014/main" id="{7CCA8D28-EF75-4A57-919A-67CC1DB28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3633" y="6356352"/>
            <a:ext cx="2228850" cy="365125"/>
          </a:xfrm>
        </p:spPr>
        <p:txBody>
          <a:bodyPr/>
          <a:lstStyle/>
          <a:p>
            <a:fld id="{3300A2B0-AAA5-4C41-85EE-5287B33C4E9C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49AAFE6-A1D3-4A8B-B293-67E99EF07C6D}"/>
              </a:ext>
            </a:extLst>
          </p:cNvPr>
          <p:cNvSpPr/>
          <p:nvPr/>
        </p:nvSpPr>
        <p:spPr>
          <a:xfrm>
            <a:off x="63818" y="674244"/>
            <a:ext cx="123187" cy="2996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810C284-1A89-43D5-9B16-30D925B6AB16}"/>
              </a:ext>
            </a:extLst>
          </p:cNvPr>
          <p:cNvSpPr txBox="1"/>
          <p:nvPr/>
        </p:nvSpPr>
        <p:spPr>
          <a:xfrm>
            <a:off x="125411" y="653946"/>
            <a:ext cx="2945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１．都市再生プロジェクトの動き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313451FB-A9F7-4EB6-8587-4D8573415653}"/>
              </a:ext>
            </a:extLst>
          </p:cNvPr>
          <p:cNvGrpSpPr/>
          <p:nvPr/>
        </p:nvGrpSpPr>
        <p:grpSpPr>
          <a:xfrm>
            <a:off x="113533" y="1050948"/>
            <a:ext cx="9615413" cy="5675250"/>
            <a:chOff x="-631617" y="234128"/>
            <a:chExt cx="11064527" cy="6530553"/>
          </a:xfrm>
        </p:grpSpPr>
        <p:sp>
          <p:nvSpPr>
            <p:cNvPr id="35" name="フリーフォーム 67">
              <a:extLst>
                <a:ext uri="{FF2B5EF4-FFF2-40B4-BE49-F238E27FC236}">
                  <a16:creationId xmlns:a16="http://schemas.microsoft.com/office/drawing/2014/main" id="{4F67D4A6-CAB8-415C-8DA4-522ADE25A8D1}"/>
                </a:ext>
              </a:extLst>
            </p:cNvPr>
            <p:cNvSpPr/>
            <p:nvPr/>
          </p:nvSpPr>
          <p:spPr>
            <a:xfrm>
              <a:off x="2020773" y="790967"/>
              <a:ext cx="5728065" cy="5320246"/>
            </a:xfrm>
            <a:custGeom>
              <a:avLst/>
              <a:gdLst>
                <a:gd name="connsiteX0" fmla="*/ 812800 w 5232400"/>
                <a:gd name="connsiteY0" fmla="*/ 1104900 h 4914900"/>
                <a:gd name="connsiteX1" fmla="*/ 762000 w 5232400"/>
                <a:gd name="connsiteY1" fmla="*/ 482600 h 4914900"/>
                <a:gd name="connsiteX2" fmla="*/ 2324100 w 5232400"/>
                <a:gd name="connsiteY2" fmla="*/ 215900 h 4914900"/>
                <a:gd name="connsiteX3" fmla="*/ 2590800 w 5232400"/>
                <a:gd name="connsiteY3" fmla="*/ 203200 h 4914900"/>
                <a:gd name="connsiteX4" fmla="*/ 4127500 w 5232400"/>
                <a:gd name="connsiteY4" fmla="*/ 0 h 4914900"/>
                <a:gd name="connsiteX5" fmla="*/ 4432300 w 5232400"/>
                <a:gd name="connsiteY5" fmla="*/ 76200 h 4914900"/>
                <a:gd name="connsiteX6" fmla="*/ 5232400 w 5232400"/>
                <a:gd name="connsiteY6" fmla="*/ 431800 h 4914900"/>
                <a:gd name="connsiteX7" fmla="*/ 4419600 w 5232400"/>
                <a:gd name="connsiteY7" fmla="*/ 3302000 h 4914900"/>
                <a:gd name="connsiteX8" fmla="*/ 4318000 w 5232400"/>
                <a:gd name="connsiteY8" fmla="*/ 3721100 h 4914900"/>
                <a:gd name="connsiteX9" fmla="*/ 4292600 w 5232400"/>
                <a:gd name="connsiteY9" fmla="*/ 4597400 h 4914900"/>
                <a:gd name="connsiteX10" fmla="*/ 2438400 w 5232400"/>
                <a:gd name="connsiteY10" fmla="*/ 4660900 h 4914900"/>
                <a:gd name="connsiteX11" fmla="*/ 812800 w 5232400"/>
                <a:gd name="connsiteY11" fmla="*/ 4914900 h 4914900"/>
                <a:gd name="connsiteX12" fmla="*/ 774700 w 5232400"/>
                <a:gd name="connsiteY12" fmla="*/ 4191000 h 4914900"/>
                <a:gd name="connsiteX13" fmla="*/ 609600 w 5232400"/>
                <a:gd name="connsiteY13" fmla="*/ 3594100 h 4914900"/>
                <a:gd name="connsiteX14" fmla="*/ 368300 w 5232400"/>
                <a:gd name="connsiteY14" fmla="*/ 2933700 h 4914900"/>
                <a:gd name="connsiteX15" fmla="*/ 139700 w 5232400"/>
                <a:gd name="connsiteY15" fmla="*/ 2400300 h 4914900"/>
                <a:gd name="connsiteX16" fmla="*/ 0 w 5232400"/>
                <a:gd name="connsiteY16" fmla="*/ 1181100 h 4914900"/>
                <a:gd name="connsiteX17" fmla="*/ 812800 w 5232400"/>
                <a:gd name="connsiteY17" fmla="*/ 1104900 h 4914900"/>
                <a:gd name="connsiteX0" fmla="*/ 565150 w 5232400"/>
                <a:gd name="connsiteY0" fmla="*/ 1130300 h 4914900"/>
                <a:gd name="connsiteX1" fmla="*/ 762000 w 5232400"/>
                <a:gd name="connsiteY1" fmla="*/ 482600 h 4914900"/>
                <a:gd name="connsiteX2" fmla="*/ 2324100 w 5232400"/>
                <a:gd name="connsiteY2" fmla="*/ 215900 h 4914900"/>
                <a:gd name="connsiteX3" fmla="*/ 2590800 w 5232400"/>
                <a:gd name="connsiteY3" fmla="*/ 203200 h 4914900"/>
                <a:gd name="connsiteX4" fmla="*/ 4127500 w 5232400"/>
                <a:gd name="connsiteY4" fmla="*/ 0 h 4914900"/>
                <a:gd name="connsiteX5" fmla="*/ 4432300 w 5232400"/>
                <a:gd name="connsiteY5" fmla="*/ 76200 h 4914900"/>
                <a:gd name="connsiteX6" fmla="*/ 5232400 w 5232400"/>
                <a:gd name="connsiteY6" fmla="*/ 431800 h 4914900"/>
                <a:gd name="connsiteX7" fmla="*/ 4419600 w 5232400"/>
                <a:gd name="connsiteY7" fmla="*/ 3302000 h 4914900"/>
                <a:gd name="connsiteX8" fmla="*/ 4318000 w 5232400"/>
                <a:gd name="connsiteY8" fmla="*/ 3721100 h 4914900"/>
                <a:gd name="connsiteX9" fmla="*/ 4292600 w 5232400"/>
                <a:gd name="connsiteY9" fmla="*/ 4597400 h 4914900"/>
                <a:gd name="connsiteX10" fmla="*/ 2438400 w 5232400"/>
                <a:gd name="connsiteY10" fmla="*/ 4660900 h 4914900"/>
                <a:gd name="connsiteX11" fmla="*/ 812800 w 5232400"/>
                <a:gd name="connsiteY11" fmla="*/ 4914900 h 4914900"/>
                <a:gd name="connsiteX12" fmla="*/ 774700 w 5232400"/>
                <a:gd name="connsiteY12" fmla="*/ 4191000 h 4914900"/>
                <a:gd name="connsiteX13" fmla="*/ 609600 w 5232400"/>
                <a:gd name="connsiteY13" fmla="*/ 3594100 h 4914900"/>
                <a:gd name="connsiteX14" fmla="*/ 368300 w 5232400"/>
                <a:gd name="connsiteY14" fmla="*/ 2933700 h 4914900"/>
                <a:gd name="connsiteX15" fmla="*/ 139700 w 5232400"/>
                <a:gd name="connsiteY15" fmla="*/ 2400300 h 4914900"/>
                <a:gd name="connsiteX16" fmla="*/ 0 w 5232400"/>
                <a:gd name="connsiteY16" fmla="*/ 1181100 h 4914900"/>
                <a:gd name="connsiteX17" fmla="*/ 565150 w 5232400"/>
                <a:gd name="connsiteY17" fmla="*/ 1130300 h 4914900"/>
                <a:gd name="connsiteX0" fmla="*/ 571500 w 5238750"/>
                <a:gd name="connsiteY0" fmla="*/ 1130300 h 4914900"/>
                <a:gd name="connsiteX1" fmla="*/ 768350 w 5238750"/>
                <a:gd name="connsiteY1" fmla="*/ 482600 h 4914900"/>
                <a:gd name="connsiteX2" fmla="*/ 2330450 w 5238750"/>
                <a:gd name="connsiteY2" fmla="*/ 215900 h 4914900"/>
                <a:gd name="connsiteX3" fmla="*/ 2597150 w 5238750"/>
                <a:gd name="connsiteY3" fmla="*/ 203200 h 4914900"/>
                <a:gd name="connsiteX4" fmla="*/ 4133850 w 5238750"/>
                <a:gd name="connsiteY4" fmla="*/ 0 h 4914900"/>
                <a:gd name="connsiteX5" fmla="*/ 4438650 w 5238750"/>
                <a:gd name="connsiteY5" fmla="*/ 76200 h 4914900"/>
                <a:gd name="connsiteX6" fmla="*/ 5238750 w 5238750"/>
                <a:gd name="connsiteY6" fmla="*/ 431800 h 4914900"/>
                <a:gd name="connsiteX7" fmla="*/ 4425950 w 5238750"/>
                <a:gd name="connsiteY7" fmla="*/ 3302000 h 4914900"/>
                <a:gd name="connsiteX8" fmla="*/ 4324350 w 5238750"/>
                <a:gd name="connsiteY8" fmla="*/ 3721100 h 4914900"/>
                <a:gd name="connsiteX9" fmla="*/ 4298950 w 5238750"/>
                <a:gd name="connsiteY9" fmla="*/ 4597400 h 4914900"/>
                <a:gd name="connsiteX10" fmla="*/ 2444750 w 5238750"/>
                <a:gd name="connsiteY10" fmla="*/ 4660900 h 4914900"/>
                <a:gd name="connsiteX11" fmla="*/ 819150 w 5238750"/>
                <a:gd name="connsiteY11" fmla="*/ 4914900 h 4914900"/>
                <a:gd name="connsiteX12" fmla="*/ 781050 w 5238750"/>
                <a:gd name="connsiteY12" fmla="*/ 4191000 h 4914900"/>
                <a:gd name="connsiteX13" fmla="*/ 615950 w 5238750"/>
                <a:gd name="connsiteY13" fmla="*/ 3594100 h 4914900"/>
                <a:gd name="connsiteX14" fmla="*/ 374650 w 5238750"/>
                <a:gd name="connsiteY14" fmla="*/ 2933700 h 4914900"/>
                <a:gd name="connsiteX15" fmla="*/ 146050 w 5238750"/>
                <a:gd name="connsiteY15" fmla="*/ 2400300 h 4914900"/>
                <a:gd name="connsiteX16" fmla="*/ 0 w 5238750"/>
                <a:gd name="connsiteY16" fmla="*/ 1193800 h 4914900"/>
                <a:gd name="connsiteX17" fmla="*/ 571500 w 5238750"/>
                <a:gd name="connsiteY17" fmla="*/ 1130300 h 4914900"/>
                <a:gd name="connsiteX0" fmla="*/ 571500 w 5238750"/>
                <a:gd name="connsiteY0" fmla="*/ 1130300 h 4914900"/>
                <a:gd name="connsiteX1" fmla="*/ 495300 w 5238750"/>
                <a:gd name="connsiteY1" fmla="*/ 508000 h 4914900"/>
                <a:gd name="connsiteX2" fmla="*/ 2330450 w 5238750"/>
                <a:gd name="connsiteY2" fmla="*/ 215900 h 4914900"/>
                <a:gd name="connsiteX3" fmla="*/ 2597150 w 5238750"/>
                <a:gd name="connsiteY3" fmla="*/ 203200 h 4914900"/>
                <a:gd name="connsiteX4" fmla="*/ 4133850 w 5238750"/>
                <a:gd name="connsiteY4" fmla="*/ 0 h 4914900"/>
                <a:gd name="connsiteX5" fmla="*/ 4438650 w 5238750"/>
                <a:gd name="connsiteY5" fmla="*/ 76200 h 4914900"/>
                <a:gd name="connsiteX6" fmla="*/ 5238750 w 5238750"/>
                <a:gd name="connsiteY6" fmla="*/ 431800 h 4914900"/>
                <a:gd name="connsiteX7" fmla="*/ 4425950 w 5238750"/>
                <a:gd name="connsiteY7" fmla="*/ 3302000 h 4914900"/>
                <a:gd name="connsiteX8" fmla="*/ 4324350 w 5238750"/>
                <a:gd name="connsiteY8" fmla="*/ 3721100 h 4914900"/>
                <a:gd name="connsiteX9" fmla="*/ 4298950 w 5238750"/>
                <a:gd name="connsiteY9" fmla="*/ 4597400 h 4914900"/>
                <a:gd name="connsiteX10" fmla="*/ 2444750 w 5238750"/>
                <a:gd name="connsiteY10" fmla="*/ 4660900 h 4914900"/>
                <a:gd name="connsiteX11" fmla="*/ 819150 w 5238750"/>
                <a:gd name="connsiteY11" fmla="*/ 4914900 h 4914900"/>
                <a:gd name="connsiteX12" fmla="*/ 781050 w 5238750"/>
                <a:gd name="connsiteY12" fmla="*/ 4191000 h 4914900"/>
                <a:gd name="connsiteX13" fmla="*/ 615950 w 5238750"/>
                <a:gd name="connsiteY13" fmla="*/ 3594100 h 4914900"/>
                <a:gd name="connsiteX14" fmla="*/ 374650 w 5238750"/>
                <a:gd name="connsiteY14" fmla="*/ 2933700 h 4914900"/>
                <a:gd name="connsiteX15" fmla="*/ 146050 w 5238750"/>
                <a:gd name="connsiteY15" fmla="*/ 2400300 h 4914900"/>
                <a:gd name="connsiteX16" fmla="*/ 0 w 5238750"/>
                <a:gd name="connsiteY16" fmla="*/ 1193800 h 4914900"/>
                <a:gd name="connsiteX17" fmla="*/ 571500 w 5238750"/>
                <a:gd name="connsiteY17" fmla="*/ 1130300 h 4914900"/>
                <a:gd name="connsiteX0" fmla="*/ 571500 w 5238750"/>
                <a:gd name="connsiteY0" fmla="*/ 1130300 h 4914900"/>
                <a:gd name="connsiteX1" fmla="*/ 495300 w 5238750"/>
                <a:gd name="connsiteY1" fmla="*/ 508000 h 4914900"/>
                <a:gd name="connsiteX2" fmla="*/ 2330450 w 5238750"/>
                <a:gd name="connsiteY2" fmla="*/ 215900 h 4914900"/>
                <a:gd name="connsiteX3" fmla="*/ 2597150 w 5238750"/>
                <a:gd name="connsiteY3" fmla="*/ 203200 h 4914900"/>
                <a:gd name="connsiteX4" fmla="*/ 4133850 w 5238750"/>
                <a:gd name="connsiteY4" fmla="*/ 0 h 4914900"/>
                <a:gd name="connsiteX5" fmla="*/ 4443412 w 5238750"/>
                <a:gd name="connsiteY5" fmla="*/ 95250 h 4914900"/>
                <a:gd name="connsiteX6" fmla="*/ 5238750 w 5238750"/>
                <a:gd name="connsiteY6" fmla="*/ 431800 h 4914900"/>
                <a:gd name="connsiteX7" fmla="*/ 4425950 w 5238750"/>
                <a:gd name="connsiteY7" fmla="*/ 3302000 h 4914900"/>
                <a:gd name="connsiteX8" fmla="*/ 4324350 w 5238750"/>
                <a:gd name="connsiteY8" fmla="*/ 3721100 h 4914900"/>
                <a:gd name="connsiteX9" fmla="*/ 4298950 w 5238750"/>
                <a:gd name="connsiteY9" fmla="*/ 4597400 h 4914900"/>
                <a:gd name="connsiteX10" fmla="*/ 2444750 w 5238750"/>
                <a:gd name="connsiteY10" fmla="*/ 4660900 h 4914900"/>
                <a:gd name="connsiteX11" fmla="*/ 819150 w 5238750"/>
                <a:gd name="connsiteY11" fmla="*/ 4914900 h 4914900"/>
                <a:gd name="connsiteX12" fmla="*/ 781050 w 5238750"/>
                <a:gd name="connsiteY12" fmla="*/ 4191000 h 4914900"/>
                <a:gd name="connsiteX13" fmla="*/ 615950 w 5238750"/>
                <a:gd name="connsiteY13" fmla="*/ 3594100 h 4914900"/>
                <a:gd name="connsiteX14" fmla="*/ 374650 w 5238750"/>
                <a:gd name="connsiteY14" fmla="*/ 2933700 h 4914900"/>
                <a:gd name="connsiteX15" fmla="*/ 146050 w 5238750"/>
                <a:gd name="connsiteY15" fmla="*/ 2400300 h 4914900"/>
                <a:gd name="connsiteX16" fmla="*/ 0 w 5238750"/>
                <a:gd name="connsiteY16" fmla="*/ 1193800 h 4914900"/>
                <a:gd name="connsiteX17" fmla="*/ 571500 w 5238750"/>
                <a:gd name="connsiteY17" fmla="*/ 1130300 h 4914900"/>
                <a:gd name="connsiteX0" fmla="*/ 571500 w 5238750"/>
                <a:gd name="connsiteY0" fmla="*/ 1118394 h 4902994"/>
                <a:gd name="connsiteX1" fmla="*/ 495300 w 5238750"/>
                <a:gd name="connsiteY1" fmla="*/ 496094 h 4902994"/>
                <a:gd name="connsiteX2" fmla="*/ 2330450 w 5238750"/>
                <a:gd name="connsiteY2" fmla="*/ 203994 h 4902994"/>
                <a:gd name="connsiteX3" fmla="*/ 2597150 w 5238750"/>
                <a:gd name="connsiteY3" fmla="*/ 191294 h 4902994"/>
                <a:gd name="connsiteX4" fmla="*/ 4083844 w 5238750"/>
                <a:gd name="connsiteY4" fmla="*/ 0 h 4902994"/>
                <a:gd name="connsiteX5" fmla="*/ 4443412 w 5238750"/>
                <a:gd name="connsiteY5" fmla="*/ 83344 h 4902994"/>
                <a:gd name="connsiteX6" fmla="*/ 5238750 w 5238750"/>
                <a:gd name="connsiteY6" fmla="*/ 419894 h 4902994"/>
                <a:gd name="connsiteX7" fmla="*/ 4425950 w 5238750"/>
                <a:gd name="connsiteY7" fmla="*/ 3290094 h 4902994"/>
                <a:gd name="connsiteX8" fmla="*/ 4324350 w 5238750"/>
                <a:gd name="connsiteY8" fmla="*/ 3709194 h 4902994"/>
                <a:gd name="connsiteX9" fmla="*/ 4298950 w 5238750"/>
                <a:gd name="connsiteY9" fmla="*/ 4585494 h 4902994"/>
                <a:gd name="connsiteX10" fmla="*/ 2444750 w 5238750"/>
                <a:gd name="connsiteY10" fmla="*/ 4648994 h 4902994"/>
                <a:gd name="connsiteX11" fmla="*/ 819150 w 5238750"/>
                <a:gd name="connsiteY11" fmla="*/ 4902994 h 4902994"/>
                <a:gd name="connsiteX12" fmla="*/ 781050 w 5238750"/>
                <a:gd name="connsiteY12" fmla="*/ 4179094 h 4902994"/>
                <a:gd name="connsiteX13" fmla="*/ 615950 w 5238750"/>
                <a:gd name="connsiteY13" fmla="*/ 3582194 h 4902994"/>
                <a:gd name="connsiteX14" fmla="*/ 374650 w 5238750"/>
                <a:gd name="connsiteY14" fmla="*/ 2921794 h 4902994"/>
                <a:gd name="connsiteX15" fmla="*/ 146050 w 5238750"/>
                <a:gd name="connsiteY15" fmla="*/ 2388394 h 4902994"/>
                <a:gd name="connsiteX16" fmla="*/ 0 w 5238750"/>
                <a:gd name="connsiteY16" fmla="*/ 1181894 h 4902994"/>
                <a:gd name="connsiteX17" fmla="*/ 571500 w 5238750"/>
                <a:gd name="connsiteY17" fmla="*/ 1118394 h 4902994"/>
                <a:gd name="connsiteX0" fmla="*/ 571500 w 5238750"/>
                <a:gd name="connsiteY0" fmla="*/ 1125538 h 4910138"/>
                <a:gd name="connsiteX1" fmla="*/ 495300 w 5238750"/>
                <a:gd name="connsiteY1" fmla="*/ 503238 h 4910138"/>
                <a:gd name="connsiteX2" fmla="*/ 2330450 w 5238750"/>
                <a:gd name="connsiteY2" fmla="*/ 211138 h 4910138"/>
                <a:gd name="connsiteX3" fmla="*/ 2597150 w 5238750"/>
                <a:gd name="connsiteY3" fmla="*/ 198438 h 4910138"/>
                <a:gd name="connsiteX4" fmla="*/ 4083844 w 5238750"/>
                <a:gd name="connsiteY4" fmla="*/ 0 h 4910138"/>
                <a:gd name="connsiteX5" fmla="*/ 4443412 w 5238750"/>
                <a:gd name="connsiteY5" fmla="*/ 90488 h 4910138"/>
                <a:gd name="connsiteX6" fmla="*/ 5238750 w 5238750"/>
                <a:gd name="connsiteY6" fmla="*/ 427038 h 4910138"/>
                <a:gd name="connsiteX7" fmla="*/ 4425950 w 5238750"/>
                <a:gd name="connsiteY7" fmla="*/ 3297238 h 4910138"/>
                <a:gd name="connsiteX8" fmla="*/ 4324350 w 5238750"/>
                <a:gd name="connsiteY8" fmla="*/ 3716338 h 4910138"/>
                <a:gd name="connsiteX9" fmla="*/ 4298950 w 5238750"/>
                <a:gd name="connsiteY9" fmla="*/ 4592638 h 4910138"/>
                <a:gd name="connsiteX10" fmla="*/ 2444750 w 5238750"/>
                <a:gd name="connsiteY10" fmla="*/ 4656138 h 4910138"/>
                <a:gd name="connsiteX11" fmla="*/ 819150 w 5238750"/>
                <a:gd name="connsiteY11" fmla="*/ 4910138 h 4910138"/>
                <a:gd name="connsiteX12" fmla="*/ 781050 w 5238750"/>
                <a:gd name="connsiteY12" fmla="*/ 4186238 h 4910138"/>
                <a:gd name="connsiteX13" fmla="*/ 615950 w 5238750"/>
                <a:gd name="connsiteY13" fmla="*/ 3589338 h 4910138"/>
                <a:gd name="connsiteX14" fmla="*/ 374650 w 5238750"/>
                <a:gd name="connsiteY14" fmla="*/ 2928938 h 4910138"/>
                <a:gd name="connsiteX15" fmla="*/ 146050 w 5238750"/>
                <a:gd name="connsiteY15" fmla="*/ 2395538 h 4910138"/>
                <a:gd name="connsiteX16" fmla="*/ 0 w 5238750"/>
                <a:gd name="connsiteY16" fmla="*/ 1189038 h 4910138"/>
                <a:gd name="connsiteX17" fmla="*/ 571500 w 5238750"/>
                <a:gd name="connsiteY17" fmla="*/ 1125538 h 4910138"/>
                <a:gd name="connsiteX0" fmla="*/ 571500 w 5238750"/>
                <a:gd name="connsiteY0" fmla="*/ 1116013 h 4900613"/>
                <a:gd name="connsiteX1" fmla="*/ 495300 w 5238750"/>
                <a:gd name="connsiteY1" fmla="*/ 493713 h 4900613"/>
                <a:gd name="connsiteX2" fmla="*/ 2330450 w 5238750"/>
                <a:gd name="connsiteY2" fmla="*/ 201613 h 4900613"/>
                <a:gd name="connsiteX3" fmla="*/ 2597150 w 5238750"/>
                <a:gd name="connsiteY3" fmla="*/ 188913 h 4900613"/>
                <a:gd name="connsiteX4" fmla="*/ 4083844 w 5238750"/>
                <a:gd name="connsiteY4" fmla="*/ 0 h 4900613"/>
                <a:gd name="connsiteX5" fmla="*/ 4443412 w 5238750"/>
                <a:gd name="connsiteY5" fmla="*/ 80963 h 4900613"/>
                <a:gd name="connsiteX6" fmla="*/ 5238750 w 5238750"/>
                <a:gd name="connsiteY6" fmla="*/ 417513 h 4900613"/>
                <a:gd name="connsiteX7" fmla="*/ 4425950 w 5238750"/>
                <a:gd name="connsiteY7" fmla="*/ 3287713 h 4900613"/>
                <a:gd name="connsiteX8" fmla="*/ 4324350 w 5238750"/>
                <a:gd name="connsiteY8" fmla="*/ 3706813 h 4900613"/>
                <a:gd name="connsiteX9" fmla="*/ 4298950 w 5238750"/>
                <a:gd name="connsiteY9" fmla="*/ 4583113 h 4900613"/>
                <a:gd name="connsiteX10" fmla="*/ 2444750 w 5238750"/>
                <a:gd name="connsiteY10" fmla="*/ 4646613 h 4900613"/>
                <a:gd name="connsiteX11" fmla="*/ 819150 w 5238750"/>
                <a:gd name="connsiteY11" fmla="*/ 4900613 h 4900613"/>
                <a:gd name="connsiteX12" fmla="*/ 781050 w 5238750"/>
                <a:gd name="connsiteY12" fmla="*/ 4176713 h 4900613"/>
                <a:gd name="connsiteX13" fmla="*/ 615950 w 5238750"/>
                <a:gd name="connsiteY13" fmla="*/ 3579813 h 4900613"/>
                <a:gd name="connsiteX14" fmla="*/ 374650 w 5238750"/>
                <a:gd name="connsiteY14" fmla="*/ 2919413 h 4900613"/>
                <a:gd name="connsiteX15" fmla="*/ 146050 w 5238750"/>
                <a:gd name="connsiteY15" fmla="*/ 2386013 h 4900613"/>
                <a:gd name="connsiteX16" fmla="*/ 0 w 5238750"/>
                <a:gd name="connsiteY16" fmla="*/ 1179513 h 4900613"/>
                <a:gd name="connsiteX17" fmla="*/ 571500 w 5238750"/>
                <a:gd name="connsiteY17" fmla="*/ 1116013 h 4900613"/>
                <a:gd name="connsiteX0" fmla="*/ 571500 w 5238750"/>
                <a:gd name="connsiteY0" fmla="*/ 1116013 h 4900613"/>
                <a:gd name="connsiteX1" fmla="*/ 495300 w 5238750"/>
                <a:gd name="connsiteY1" fmla="*/ 493713 h 4900613"/>
                <a:gd name="connsiteX2" fmla="*/ 2330450 w 5238750"/>
                <a:gd name="connsiteY2" fmla="*/ 201613 h 4900613"/>
                <a:gd name="connsiteX3" fmla="*/ 2597150 w 5238750"/>
                <a:gd name="connsiteY3" fmla="*/ 188913 h 4900613"/>
                <a:gd name="connsiteX4" fmla="*/ 4083844 w 5238750"/>
                <a:gd name="connsiteY4" fmla="*/ 0 h 4900613"/>
                <a:gd name="connsiteX5" fmla="*/ 4443412 w 5238750"/>
                <a:gd name="connsiteY5" fmla="*/ 80963 h 4900613"/>
                <a:gd name="connsiteX6" fmla="*/ 5238750 w 5238750"/>
                <a:gd name="connsiteY6" fmla="*/ 417513 h 4900613"/>
                <a:gd name="connsiteX7" fmla="*/ 4425950 w 5238750"/>
                <a:gd name="connsiteY7" fmla="*/ 3287713 h 4900613"/>
                <a:gd name="connsiteX8" fmla="*/ 4324350 w 5238750"/>
                <a:gd name="connsiteY8" fmla="*/ 3706813 h 4900613"/>
                <a:gd name="connsiteX9" fmla="*/ 4298950 w 5238750"/>
                <a:gd name="connsiteY9" fmla="*/ 4583113 h 4900613"/>
                <a:gd name="connsiteX10" fmla="*/ 2444750 w 5238750"/>
                <a:gd name="connsiteY10" fmla="*/ 4646613 h 4900613"/>
                <a:gd name="connsiteX11" fmla="*/ 819150 w 5238750"/>
                <a:gd name="connsiteY11" fmla="*/ 4900613 h 4900613"/>
                <a:gd name="connsiteX12" fmla="*/ 781050 w 5238750"/>
                <a:gd name="connsiteY12" fmla="*/ 4176713 h 4900613"/>
                <a:gd name="connsiteX13" fmla="*/ 615950 w 5238750"/>
                <a:gd name="connsiteY13" fmla="*/ 3579813 h 4900613"/>
                <a:gd name="connsiteX14" fmla="*/ 374650 w 5238750"/>
                <a:gd name="connsiteY14" fmla="*/ 2919413 h 4900613"/>
                <a:gd name="connsiteX15" fmla="*/ 146050 w 5238750"/>
                <a:gd name="connsiteY15" fmla="*/ 2386013 h 4900613"/>
                <a:gd name="connsiteX16" fmla="*/ 0 w 5238750"/>
                <a:gd name="connsiteY16" fmla="*/ 1179513 h 4900613"/>
                <a:gd name="connsiteX17" fmla="*/ 571500 w 5238750"/>
                <a:gd name="connsiteY17" fmla="*/ 1116013 h 4900613"/>
                <a:gd name="connsiteX0" fmla="*/ 571500 w 5238750"/>
                <a:gd name="connsiteY0" fmla="*/ 1116013 h 4900613"/>
                <a:gd name="connsiteX1" fmla="*/ 495300 w 5238750"/>
                <a:gd name="connsiteY1" fmla="*/ 493713 h 4900613"/>
                <a:gd name="connsiteX2" fmla="*/ 2330450 w 5238750"/>
                <a:gd name="connsiteY2" fmla="*/ 201613 h 4900613"/>
                <a:gd name="connsiteX3" fmla="*/ 2597150 w 5238750"/>
                <a:gd name="connsiteY3" fmla="*/ 188913 h 4900613"/>
                <a:gd name="connsiteX4" fmla="*/ 4083844 w 5238750"/>
                <a:gd name="connsiteY4" fmla="*/ 0 h 4900613"/>
                <a:gd name="connsiteX5" fmla="*/ 4441031 w 5238750"/>
                <a:gd name="connsiteY5" fmla="*/ 83344 h 4900613"/>
                <a:gd name="connsiteX6" fmla="*/ 5238750 w 5238750"/>
                <a:gd name="connsiteY6" fmla="*/ 417513 h 4900613"/>
                <a:gd name="connsiteX7" fmla="*/ 4425950 w 5238750"/>
                <a:gd name="connsiteY7" fmla="*/ 3287713 h 4900613"/>
                <a:gd name="connsiteX8" fmla="*/ 4324350 w 5238750"/>
                <a:gd name="connsiteY8" fmla="*/ 3706813 h 4900613"/>
                <a:gd name="connsiteX9" fmla="*/ 4298950 w 5238750"/>
                <a:gd name="connsiteY9" fmla="*/ 4583113 h 4900613"/>
                <a:gd name="connsiteX10" fmla="*/ 2444750 w 5238750"/>
                <a:gd name="connsiteY10" fmla="*/ 4646613 h 4900613"/>
                <a:gd name="connsiteX11" fmla="*/ 819150 w 5238750"/>
                <a:gd name="connsiteY11" fmla="*/ 4900613 h 4900613"/>
                <a:gd name="connsiteX12" fmla="*/ 781050 w 5238750"/>
                <a:gd name="connsiteY12" fmla="*/ 4176713 h 4900613"/>
                <a:gd name="connsiteX13" fmla="*/ 615950 w 5238750"/>
                <a:gd name="connsiteY13" fmla="*/ 3579813 h 4900613"/>
                <a:gd name="connsiteX14" fmla="*/ 374650 w 5238750"/>
                <a:gd name="connsiteY14" fmla="*/ 2919413 h 4900613"/>
                <a:gd name="connsiteX15" fmla="*/ 146050 w 5238750"/>
                <a:gd name="connsiteY15" fmla="*/ 2386013 h 4900613"/>
                <a:gd name="connsiteX16" fmla="*/ 0 w 5238750"/>
                <a:gd name="connsiteY16" fmla="*/ 1179513 h 4900613"/>
                <a:gd name="connsiteX17" fmla="*/ 571500 w 5238750"/>
                <a:gd name="connsiteY17" fmla="*/ 1116013 h 4900613"/>
                <a:gd name="connsiteX0" fmla="*/ 571500 w 5238750"/>
                <a:gd name="connsiteY0" fmla="*/ 1116013 h 4900613"/>
                <a:gd name="connsiteX1" fmla="*/ 495300 w 5238750"/>
                <a:gd name="connsiteY1" fmla="*/ 493713 h 4900613"/>
                <a:gd name="connsiteX2" fmla="*/ 2330450 w 5238750"/>
                <a:gd name="connsiteY2" fmla="*/ 201613 h 4900613"/>
                <a:gd name="connsiteX3" fmla="*/ 2597150 w 5238750"/>
                <a:gd name="connsiteY3" fmla="*/ 188913 h 4900613"/>
                <a:gd name="connsiteX4" fmla="*/ 4083844 w 5238750"/>
                <a:gd name="connsiteY4" fmla="*/ 0 h 4900613"/>
                <a:gd name="connsiteX5" fmla="*/ 4441031 w 5238750"/>
                <a:gd name="connsiteY5" fmla="*/ 83344 h 4900613"/>
                <a:gd name="connsiteX6" fmla="*/ 5238750 w 5238750"/>
                <a:gd name="connsiteY6" fmla="*/ 417513 h 4900613"/>
                <a:gd name="connsiteX7" fmla="*/ 4425950 w 5238750"/>
                <a:gd name="connsiteY7" fmla="*/ 3287713 h 4900613"/>
                <a:gd name="connsiteX8" fmla="*/ 4324350 w 5238750"/>
                <a:gd name="connsiteY8" fmla="*/ 3706813 h 4900613"/>
                <a:gd name="connsiteX9" fmla="*/ 4298950 w 5238750"/>
                <a:gd name="connsiteY9" fmla="*/ 4606344 h 4900613"/>
                <a:gd name="connsiteX10" fmla="*/ 2444750 w 5238750"/>
                <a:gd name="connsiteY10" fmla="*/ 4646613 h 4900613"/>
                <a:gd name="connsiteX11" fmla="*/ 819150 w 5238750"/>
                <a:gd name="connsiteY11" fmla="*/ 4900613 h 4900613"/>
                <a:gd name="connsiteX12" fmla="*/ 781050 w 5238750"/>
                <a:gd name="connsiteY12" fmla="*/ 4176713 h 4900613"/>
                <a:gd name="connsiteX13" fmla="*/ 615950 w 5238750"/>
                <a:gd name="connsiteY13" fmla="*/ 3579813 h 4900613"/>
                <a:gd name="connsiteX14" fmla="*/ 374650 w 5238750"/>
                <a:gd name="connsiteY14" fmla="*/ 2919413 h 4900613"/>
                <a:gd name="connsiteX15" fmla="*/ 146050 w 5238750"/>
                <a:gd name="connsiteY15" fmla="*/ 2386013 h 4900613"/>
                <a:gd name="connsiteX16" fmla="*/ 0 w 5238750"/>
                <a:gd name="connsiteY16" fmla="*/ 1179513 h 4900613"/>
                <a:gd name="connsiteX17" fmla="*/ 571500 w 5238750"/>
                <a:gd name="connsiteY17" fmla="*/ 1116013 h 4900613"/>
                <a:gd name="connsiteX0" fmla="*/ 571500 w 5238750"/>
                <a:gd name="connsiteY0" fmla="*/ 1116013 h 4865768"/>
                <a:gd name="connsiteX1" fmla="*/ 495300 w 5238750"/>
                <a:gd name="connsiteY1" fmla="*/ 493713 h 4865768"/>
                <a:gd name="connsiteX2" fmla="*/ 2330450 w 5238750"/>
                <a:gd name="connsiteY2" fmla="*/ 201613 h 4865768"/>
                <a:gd name="connsiteX3" fmla="*/ 2597150 w 5238750"/>
                <a:gd name="connsiteY3" fmla="*/ 188913 h 4865768"/>
                <a:gd name="connsiteX4" fmla="*/ 4083844 w 5238750"/>
                <a:gd name="connsiteY4" fmla="*/ 0 h 4865768"/>
                <a:gd name="connsiteX5" fmla="*/ 4441031 w 5238750"/>
                <a:gd name="connsiteY5" fmla="*/ 83344 h 4865768"/>
                <a:gd name="connsiteX6" fmla="*/ 5238750 w 5238750"/>
                <a:gd name="connsiteY6" fmla="*/ 417513 h 4865768"/>
                <a:gd name="connsiteX7" fmla="*/ 4425950 w 5238750"/>
                <a:gd name="connsiteY7" fmla="*/ 3287713 h 4865768"/>
                <a:gd name="connsiteX8" fmla="*/ 4324350 w 5238750"/>
                <a:gd name="connsiteY8" fmla="*/ 3706813 h 4865768"/>
                <a:gd name="connsiteX9" fmla="*/ 4298950 w 5238750"/>
                <a:gd name="connsiteY9" fmla="*/ 4606344 h 4865768"/>
                <a:gd name="connsiteX10" fmla="*/ 2444750 w 5238750"/>
                <a:gd name="connsiteY10" fmla="*/ 4646613 h 4865768"/>
                <a:gd name="connsiteX11" fmla="*/ 842380 w 5238750"/>
                <a:gd name="connsiteY11" fmla="*/ 4865768 h 4865768"/>
                <a:gd name="connsiteX12" fmla="*/ 781050 w 5238750"/>
                <a:gd name="connsiteY12" fmla="*/ 4176713 h 4865768"/>
                <a:gd name="connsiteX13" fmla="*/ 615950 w 5238750"/>
                <a:gd name="connsiteY13" fmla="*/ 3579813 h 4865768"/>
                <a:gd name="connsiteX14" fmla="*/ 374650 w 5238750"/>
                <a:gd name="connsiteY14" fmla="*/ 2919413 h 4865768"/>
                <a:gd name="connsiteX15" fmla="*/ 146050 w 5238750"/>
                <a:gd name="connsiteY15" fmla="*/ 2386013 h 4865768"/>
                <a:gd name="connsiteX16" fmla="*/ 0 w 5238750"/>
                <a:gd name="connsiteY16" fmla="*/ 1179513 h 4865768"/>
                <a:gd name="connsiteX17" fmla="*/ 571500 w 5238750"/>
                <a:gd name="connsiteY17" fmla="*/ 1116013 h 4865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38750" h="4865768">
                  <a:moveTo>
                    <a:pt x="571500" y="1116013"/>
                  </a:moveTo>
                  <a:lnTo>
                    <a:pt x="495300" y="493713"/>
                  </a:lnTo>
                  <a:lnTo>
                    <a:pt x="2330450" y="201613"/>
                  </a:lnTo>
                  <a:lnTo>
                    <a:pt x="2597150" y="188913"/>
                  </a:lnTo>
                  <a:lnTo>
                    <a:pt x="4083844" y="0"/>
                  </a:lnTo>
                  <a:lnTo>
                    <a:pt x="4441031" y="83344"/>
                  </a:lnTo>
                  <a:lnTo>
                    <a:pt x="5238750" y="417513"/>
                  </a:lnTo>
                  <a:lnTo>
                    <a:pt x="4425950" y="3287713"/>
                  </a:lnTo>
                  <a:lnTo>
                    <a:pt x="4324350" y="3706813"/>
                  </a:lnTo>
                  <a:lnTo>
                    <a:pt x="4298950" y="4606344"/>
                  </a:lnTo>
                  <a:lnTo>
                    <a:pt x="2444750" y="4646613"/>
                  </a:lnTo>
                  <a:lnTo>
                    <a:pt x="842380" y="4865768"/>
                  </a:lnTo>
                  <a:lnTo>
                    <a:pt x="781050" y="4176713"/>
                  </a:lnTo>
                  <a:lnTo>
                    <a:pt x="615950" y="3579813"/>
                  </a:lnTo>
                  <a:lnTo>
                    <a:pt x="374650" y="2919413"/>
                  </a:lnTo>
                  <a:lnTo>
                    <a:pt x="146050" y="2386013"/>
                  </a:lnTo>
                  <a:lnTo>
                    <a:pt x="0" y="1179513"/>
                  </a:lnTo>
                  <a:lnTo>
                    <a:pt x="571500" y="1116013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schemeClr val="tx1"/>
                </a:solidFill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6" name="Rectangle 24">
              <a:extLst>
                <a:ext uri="{FF2B5EF4-FFF2-40B4-BE49-F238E27FC236}">
                  <a16:creationId xmlns:a16="http://schemas.microsoft.com/office/drawing/2014/main" id="{6FDA0962-EF53-4EAF-8A6B-269DB0125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736" y="4037566"/>
              <a:ext cx="288492" cy="289286"/>
            </a:xfrm>
            <a:custGeom>
              <a:avLst/>
              <a:gdLst>
                <a:gd name="connsiteX0" fmla="*/ 0 w 474663"/>
                <a:gd name="connsiteY0" fmla="*/ 0 h 155149"/>
                <a:gd name="connsiteX1" fmla="*/ 474663 w 474663"/>
                <a:gd name="connsiteY1" fmla="*/ 0 h 155149"/>
                <a:gd name="connsiteX2" fmla="*/ 474663 w 474663"/>
                <a:gd name="connsiteY2" fmla="*/ 155149 h 155149"/>
                <a:gd name="connsiteX3" fmla="*/ 0 w 474663"/>
                <a:gd name="connsiteY3" fmla="*/ 155149 h 155149"/>
                <a:gd name="connsiteX4" fmla="*/ 0 w 474663"/>
                <a:gd name="connsiteY4" fmla="*/ 0 h 155149"/>
                <a:gd name="connsiteX0" fmla="*/ 0 w 474663"/>
                <a:gd name="connsiteY0" fmla="*/ 71437 h 226586"/>
                <a:gd name="connsiteX1" fmla="*/ 227013 w 474663"/>
                <a:gd name="connsiteY1" fmla="*/ 0 h 226586"/>
                <a:gd name="connsiteX2" fmla="*/ 474663 w 474663"/>
                <a:gd name="connsiteY2" fmla="*/ 226586 h 226586"/>
                <a:gd name="connsiteX3" fmla="*/ 0 w 474663"/>
                <a:gd name="connsiteY3" fmla="*/ 226586 h 226586"/>
                <a:gd name="connsiteX4" fmla="*/ 0 w 474663"/>
                <a:gd name="connsiteY4" fmla="*/ 71437 h 226586"/>
                <a:gd name="connsiteX0" fmla="*/ 119062 w 474663"/>
                <a:gd name="connsiteY0" fmla="*/ 0 h 231349"/>
                <a:gd name="connsiteX1" fmla="*/ 227013 w 474663"/>
                <a:gd name="connsiteY1" fmla="*/ 4763 h 231349"/>
                <a:gd name="connsiteX2" fmla="*/ 474663 w 474663"/>
                <a:gd name="connsiteY2" fmla="*/ 231349 h 231349"/>
                <a:gd name="connsiteX3" fmla="*/ 0 w 474663"/>
                <a:gd name="connsiteY3" fmla="*/ 231349 h 231349"/>
                <a:gd name="connsiteX4" fmla="*/ 119062 w 474663"/>
                <a:gd name="connsiteY4" fmla="*/ 0 h 231349"/>
                <a:gd name="connsiteX0" fmla="*/ 4762 w 360363"/>
                <a:gd name="connsiteY0" fmla="*/ 0 h 231349"/>
                <a:gd name="connsiteX1" fmla="*/ 112713 w 360363"/>
                <a:gd name="connsiteY1" fmla="*/ 4763 h 231349"/>
                <a:gd name="connsiteX2" fmla="*/ 360363 w 360363"/>
                <a:gd name="connsiteY2" fmla="*/ 231349 h 231349"/>
                <a:gd name="connsiteX3" fmla="*/ 0 w 360363"/>
                <a:gd name="connsiteY3" fmla="*/ 52755 h 231349"/>
                <a:gd name="connsiteX4" fmla="*/ 4762 w 360363"/>
                <a:gd name="connsiteY4" fmla="*/ 0 h 231349"/>
                <a:gd name="connsiteX0" fmla="*/ 4762 w 360363"/>
                <a:gd name="connsiteY0" fmla="*/ 0 h 231349"/>
                <a:gd name="connsiteX1" fmla="*/ 112713 w 360363"/>
                <a:gd name="connsiteY1" fmla="*/ 4763 h 231349"/>
                <a:gd name="connsiteX2" fmla="*/ 360363 w 360363"/>
                <a:gd name="connsiteY2" fmla="*/ 231349 h 231349"/>
                <a:gd name="connsiteX3" fmla="*/ 230510 w 360363"/>
                <a:gd name="connsiteY3" fmla="*/ 171563 h 231349"/>
                <a:gd name="connsiteX4" fmla="*/ 0 w 360363"/>
                <a:gd name="connsiteY4" fmla="*/ 52755 h 231349"/>
                <a:gd name="connsiteX5" fmla="*/ 4762 w 360363"/>
                <a:gd name="connsiteY5" fmla="*/ 0 h 231349"/>
                <a:gd name="connsiteX0" fmla="*/ 4762 w 360363"/>
                <a:gd name="connsiteY0" fmla="*/ 0 h 231349"/>
                <a:gd name="connsiteX1" fmla="*/ 112713 w 360363"/>
                <a:gd name="connsiteY1" fmla="*/ 4763 h 231349"/>
                <a:gd name="connsiteX2" fmla="*/ 360363 w 360363"/>
                <a:gd name="connsiteY2" fmla="*/ 231349 h 231349"/>
                <a:gd name="connsiteX3" fmla="*/ 106685 w 360363"/>
                <a:gd name="connsiteY3" fmla="*/ 78694 h 231349"/>
                <a:gd name="connsiteX4" fmla="*/ 0 w 360363"/>
                <a:gd name="connsiteY4" fmla="*/ 52755 h 231349"/>
                <a:gd name="connsiteX5" fmla="*/ 4762 w 360363"/>
                <a:gd name="connsiteY5" fmla="*/ 0 h 231349"/>
                <a:gd name="connsiteX0" fmla="*/ 4762 w 360363"/>
                <a:gd name="connsiteY0" fmla="*/ 0 h 231349"/>
                <a:gd name="connsiteX1" fmla="*/ 112713 w 360363"/>
                <a:gd name="connsiteY1" fmla="*/ 4763 h 231349"/>
                <a:gd name="connsiteX2" fmla="*/ 218604 w 360363"/>
                <a:gd name="connsiteY2" fmla="*/ 97744 h 231349"/>
                <a:gd name="connsiteX3" fmla="*/ 360363 w 360363"/>
                <a:gd name="connsiteY3" fmla="*/ 231349 h 231349"/>
                <a:gd name="connsiteX4" fmla="*/ 106685 w 360363"/>
                <a:gd name="connsiteY4" fmla="*/ 78694 h 231349"/>
                <a:gd name="connsiteX5" fmla="*/ 0 w 360363"/>
                <a:gd name="connsiteY5" fmla="*/ 52755 h 231349"/>
                <a:gd name="connsiteX6" fmla="*/ 4762 w 360363"/>
                <a:gd name="connsiteY6" fmla="*/ 0 h 231349"/>
                <a:gd name="connsiteX0" fmla="*/ 4762 w 360363"/>
                <a:gd name="connsiteY0" fmla="*/ 0 h 231349"/>
                <a:gd name="connsiteX1" fmla="*/ 112713 w 360363"/>
                <a:gd name="connsiteY1" fmla="*/ 4763 h 231349"/>
                <a:gd name="connsiteX2" fmla="*/ 247179 w 360363"/>
                <a:gd name="connsiteY2" fmla="*/ 88219 h 231349"/>
                <a:gd name="connsiteX3" fmla="*/ 360363 w 360363"/>
                <a:gd name="connsiteY3" fmla="*/ 231349 h 231349"/>
                <a:gd name="connsiteX4" fmla="*/ 106685 w 360363"/>
                <a:gd name="connsiteY4" fmla="*/ 78694 h 231349"/>
                <a:gd name="connsiteX5" fmla="*/ 0 w 360363"/>
                <a:gd name="connsiteY5" fmla="*/ 52755 h 231349"/>
                <a:gd name="connsiteX6" fmla="*/ 4762 w 360363"/>
                <a:gd name="connsiteY6" fmla="*/ 0 h 231349"/>
                <a:gd name="connsiteX0" fmla="*/ 4762 w 247179"/>
                <a:gd name="connsiteY0" fmla="*/ 0 h 148005"/>
                <a:gd name="connsiteX1" fmla="*/ 112713 w 247179"/>
                <a:gd name="connsiteY1" fmla="*/ 4763 h 148005"/>
                <a:gd name="connsiteX2" fmla="*/ 247179 w 247179"/>
                <a:gd name="connsiteY2" fmla="*/ 88219 h 148005"/>
                <a:gd name="connsiteX3" fmla="*/ 222250 w 247179"/>
                <a:gd name="connsiteY3" fmla="*/ 148005 h 148005"/>
                <a:gd name="connsiteX4" fmla="*/ 106685 w 247179"/>
                <a:gd name="connsiteY4" fmla="*/ 78694 h 148005"/>
                <a:gd name="connsiteX5" fmla="*/ 0 w 247179"/>
                <a:gd name="connsiteY5" fmla="*/ 52755 h 148005"/>
                <a:gd name="connsiteX6" fmla="*/ 4762 w 247179"/>
                <a:gd name="connsiteY6" fmla="*/ 0 h 148005"/>
                <a:gd name="connsiteX0" fmla="*/ 4762 w 247179"/>
                <a:gd name="connsiteY0" fmla="*/ 0 h 148005"/>
                <a:gd name="connsiteX1" fmla="*/ 112713 w 247179"/>
                <a:gd name="connsiteY1" fmla="*/ 4763 h 148005"/>
                <a:gd name="connsiteX2" fmla="*/ 247179 w 247179"/>
                <a:gd name="connsiteY2" fmla="*/ 88219 h 148005"/>
                <a:gd name="connsiteX3" fmla="*/ 222250 w 247179"/>
                <a:gd name="connsiteY3" fmla="*/ 148005 h 148005"/>
                <a:gd name="connsiteX4" fmla="*/ 75728 w 247179"/>
                <a:gd name="connsiteY4" fmla="*/ 42975 h 148005"/>
                <a:gd name="connsiteX5" fmla="*/ 0 w 247179"/>
                <a:gd name="connsiteY5" fmla="*/ 52755 h 148005"/>
                <a:gd name="connsiteX6" fmla="*/ 4762 w 247179"/>
                <a:gd name="connsiteY6" fmla="*/ 0 h 148005"/>
                <a:gd name="connsiteX0" fmla="*/ 7143 w 249560"/>
                <a:gd name="connsiteY0" fmla="*/ 0 h 148005"/>
                <a:gd name="connsiteX1" fmla="*/ 115094 w 249560"/>
                <a:gd name="connsiteY1" fmla="*/ 4763 h 148005"/>
                <a:gd name="connsiteX2" fmla="*/ 249560 w 249560"/>
                <a:gd name="connsiteY2" fmla="*/ 88219 h 148005"/>
                <a:gd name="connsiteX3" fmla="*/ 224631 w 249560"/>
                <a:gd name="connsiteY3" fmla="*/ 148005 h 148005"/>
                <a:gd name="connsiteX4" fmla="*/ 78109 w 249560"/>
                <a:gd name="connsiteY4" fmla="*/ 42975 h 148005"/>
                <a:gd name="connsiteX5" fmla="*/ 0 w 249560"/>
                <a:gd name="connsiteY5" fmla="*/ 81330 h 148005"/>
                <a:gd name="connsiteX6" fmla="*/ 7143 w 249560"/>
                <a:gd name="connsiteY6" fmla="*/ 0 h 148005"/>
                <a:gd name="connsiteX0" fmla="*/ 7143 w 249560"/>
                <a:gd name="connsiteY0" fmla="*/ 0 h 148005"/>
                <a:gd name="connsiteX1" fmla="*/ 115094 w 249560"/>
                <a:gd name="connsiteY1" fmla="*/ 4763 h 148005"/>
                <a:gd name="connsiteX2" fmla="*/ 249560 w 249560"/>
                <a:gd name="connsiteY2" fmla="*/ 88219 h 148005"/>
                <a:gd name="connsiteX3" fmla="*/ 224631 w 249560"/>
                <a:gd name="connsiteY3" fmla="*/ 148005 h 148005"/>
                <a:gd name="connsiteX4" fmla="*/ 101922 w 249560"/>
                <a:gd name="connsiteY4" fmla="*/ 73931 h 148005"/>
                <a:gd name="connsiteX5" fmla="*/ 0 w 249560"/>
                <a:gd name="connsiteY5" fmla="*/ 81330 h 148005"/>
                <a:gd name="connsiteX6" fmla="*/ 7143 w 249560"/>
                <a:gd name="connsiteY6" fmla="*/ 0 h 148005"/>
                <a:gd name="connsiteX0" fmla="*/ 9524 w 251941"/>
                <a:gd name="connsiteY0" fmla="*/ 0 h 148005"/>
                <a:gd name="connsiteX1" fmla="*/ 117475 w 251941"/>
                <a:gd name="connsiteY1" fmla="*/ 4763 h 148005"/>
                <a:gd name="connsiteX2" fmla="*/ 251941 w 251941"/>
                <a:gd name="connsiteY2" fmla="*/ 88219 h 148005"/>
                <a:gd name="connsiteX3" fmla="*/ 227012 w 251941"/>
                <a:gd name="connsiteY3" fmla="*/ 148005 h 148005"/>
                <a:gd name="connsiteX4" fmla="*/ 104303 w 251941"/>
                <a:gd name="connsiteY4" fmla="*/ 73931 h 148005"/>
                <a:gd name="connsiteX5" fmla="*/ 0 w 251941"/>
                <a:gd name="connsiteY5" fmla="*/ 50374 h 148005"/>
                <a:gd name="connsiteX6" fmla="*/ 9524 w 251941"/>
                <a:gd name="connsiteY6" fmla="*/ 0 h 148005"/>
                <a:gd name="connsiteX0" fmla="*/ 9524 w 251941"/>
                <a:gd name="connsiteY0" fmla="*/ 0 h 148005"/>
                <a:gd name="connsiteX1" fmla="*/ 117475 w 251941"/>
                <a:gd name="connsiteY1" fmla="*/ 4763 h 148005"/>
                <a:gd name="connsiteX2" fmla="*/ 251941 w 251941"/>
                <a:gd name="connsiteY2" fmla="*/ 88219 h 148005"/>
                <a:gd name="connsiteX3" fmla="*/ 227012 w 251941"/>
                <a:gd name="connsiteY3" fmla="*/ 148005 h 148005"/>
                <a:gd name="connsiteX4" fmla="*/ 92396 w 251941"/>
                <a:gd name="connsiteY4" fmla="*/ 50118 h 148005"/>
                <a:gd name="connsiteX5" fmla="*/ 0 w 251941"/>
                <a:gd name="connsiteY5" fmla="*/ 50374 h 148005"/>
                <a:gd name="connsiteX6" fmla="*/ 9524 w 251941"/>
                <a:gd name="connsiteY6" fmla="*/ 0 h 148005"/>
                <a:gd name="connsiteX0" fmla="*/ 0 w 251942"/>
                <a:gd name="connsiteY0" fmla="*/ 0 h 200392"/>
                <a:gd name="connsiteX1" fmla="*/ 117476 w 251942"/>
                <a:gd name="connsiteY1" fmla="*/ 57150 h 200392"/>
                <a:gd name="connsiteX2" fmla="*/ 251942 w 251942"/>
                <a:gd name="connsiteY2" fmla="*/ 140606 h 200392"/>
                <a:gd name="connsiteX3" fmla="*/ 227013 w 251942"/>
                <a:gd name="connsiteY3" fmla="*/ 200392 h 200392"/>
                <a:gd name="connsiteX4" fmla="*/ 92397 w 251942"/>
                <a:gd name="connsiteY4" fmla="*/ 102505 h 200392"/>
                <a:gd name="connsiteX5" fmla="*/ 1 w 251942"/>
                <a:gd name="connsiteY5" fmla="*/ 102761 h 200392"/>
                <a:gd name="connsiteX6" fmla="*/ 0 w 251942"/>
                <a:gd name="connsiteY6" fmla="*/ 0 h 200392"/>
                <a:gd name="connsiteX0" fmla="*/ 0 w 251942"/>
                <a:gd name="connsiteY0" fmla="*/ 0 h 200392"/>
                <a:gd name="connsiteX1" fmla="*/ 74613 w 251942"/>
                <a:gd name="connsiteY1" fmla="*/ 0 h 200392"/>
                <a:gd name="connsiteX2" fmla="*/ 251942 w 251942"/>
                <a:gd name="connsiteY2" fmla="*/ 140606 h 200392"/>
                <a:gd name="connsiteX3" fmla="*/ 227013 w 251942"/>
                <a:gd name="connsiteY3" fmla="*/ 200392 h 200392"/>
                <a:gd name="connsiteX4" fmla="*/ 92397 w 251942"/>
                <a:gd name="connsiteY4" fmla="*/ 102505 h 200392"/>
                <a:gd name="connsiteX5" fmla="*/ 1 w 251942"/>
                <a:gd name="connsiteY5" fmla="*/ 102761 h 200392"/>
                <a:gd name="connsiteX6" fmla="*/ 0 w 251942"/>
                <a:gd name="connsiteY6" fmla="*/ 0 h 200392"/>
                <a:gd name="connsiteX0" fmla="*/ 0 w 251942"/>
                <a:gd name="connsiteY0" fmla="*/ 0 h 200392"/>
                <a:gd name="connsiteX1" fmla="*/ 74613 w 251942"/>
                <a:gd name="connsiteY1" fmla="*/ 0 h 200392"/>
                <a:gd name="connsiteX2" fmla="*/ 106686 w 251942"/>
                <a:gd name="connsiteY2" fmla="*/ 23925 h 200392"/>
                <a:gd name="connsiteX3" fmla="*/ 251942 w 251942"/>
                <a:gd name="connsiteY3" fmla="*/ 140606 h 200392"/>
                <a:gd name="connsiteX4" fmla="*/ 227013 w 251942"/>
                <a:gd name="connsiteY4" fmla="*/ 200392 h 200392"/>
                <a:gd name="connsiteX5" fmla="*/ 92397 w 251942"/>
                <a:gd name="connsiteY5" fmla="*/ 102505 h 200392"/>
                <a:gd name="connsiteX6" fmla="*/ 1 w 251942"/>
                <a:gd name="connsiteY6" fmla="*/ 102761 h 200392"/>
                <a:gd name="connsiteX7" fmla="*/ 0 w 251942"/>
                <a:gd name="connsiteY7" fmla="*/ 0 h 200392"/>
                <a:gd name="connsiteX0" fmla="*/ 0 w 251942"/>
                <a:gd name="connsiteY0" fmla="*/ 57085 h 257477"/>
                <a:gd name="connsiteX1" fmla="*/ 74613 w 251942"/>
                <a:gd name="connsiteY1" fmla="*/ 57085 h 257477"/>
                <a:gd name="connsiteX2" fmla="*/ 106686 w 251942"/>
                <a:gd name="connsiteY2" fmla="*/ 81010 h 257477"/>
                <a:gd name="connsiteX3" fmla="*/ 92399 w 251942"/>
                <a:gd name="connsiteY3" fmla="*/ 48 h 257477"/>
                <a:gd name="connsiteX4" fmla="*/ 251942 w 251942"/>
                <a:gd name="connsiteY4" fmla="*/ 197691 h 257477"/>
                <a:gd name="connsiteX5" fmla="*/ 227013 w 251942"/>
                <a:gd name="connsiteY5" fmla="*/ 257477 h 257477"/>
                <a:gd name="connsiteX6" fmla="*/ 92397 w 251942"/>
                <a:gd name="connsiteY6" fmla="*/ 159590 h 257477"/>
                <a:gd name="connsiteX7" fmla="*/ 1 w 251942"/>
                <a:gd name="connsiteY7" fmla="*/ 159846 h 257477"/>
                <a:gd name="connsiteX8" fmla="*/ 0 w 251942"/>
                <a:gd name="connsiteY8" fmla="*/ 57085 h 257477"/>
                <a:gd name="connsiteX0" fmla="*/ 0 w 251942"/>
                <a:gd name="connsiteY0" fmla="*/ 23779 h 224171"/>
                <a:gd name="connsiteX1" fmla="*/ 74613 w 251942"/>
                <a:gd name="connsiteY1" fmla="*/ 23779 h 224171"/>
                <a:gd name="connsiteX2" fmla="*/ 106686 w 251942"/>
                <a:gd name="connsiteY2" fmla="*/ 47704 h 224171"/>
                <a:gd name="connsiteX3" fmla="*/ 159074 w 251942"/>
                <a:gd name="connsiteY3" fmla="*/ 79 h 224171"/>
                <a:gd name="connsiteX4" fmla="*/ 251942 w 251942"/>
                <a:gd name="connsiteY4" fmla="*/ 164385 h 224171"/>
                <a:gd name="connsiteX5" fmla="*/ 227013 w 251942"/>
                <a:gd name="connsiteY5" fmla="*/ 224171 h 224171"/>
                <a:gd name="connsiteX6" fmla="*/ 92397 w 251942"/>
                <a:gd name="connsiteY6" fmla="*/ 126284 h 224171"/>
                <a:gd name="connsiteX7" fmla="*/ 1 w 251942"/>
                <a:gd name="connsiteY7" fmla="*/ 126540 h 224171"/>
                <a:gd name="connsiteX8" fmla="*/ 0 w 251942"/>
                <a:gd name="connsiteY8" fmla="*/ 23779 h 224171"/>
                <a:gd name="connsiteX0" fmla="*/ 0 w 251942"/>
                <a:gd name="connsiteY0" fmla="*/ 23779 h 224171"/>
                <a:gd name="connsiteX1" fmla="*/ 74613 w 251942"/>
                <a:gd name="connsiteY1" fmla="*/ 23779 h 224171"/>
                <a:gd name="connsiteX2" fmla="*/ 106686 w 251942"/>
                <a:gd name="connsiteY2" fmla="*/ 47704 h 224171"/>
                <a:gd name="connsiteX3" fmla="*/ 159074 w 251942"/>
                <a:gd name="connsiteY3" fmla="*/ 79 h 224171"/>
                <a:gd name="connsiteX4" fmla="*/ 209080 w 251942"/>
                <a:gd name="connsiteY4" fmla="*/ 90568 h 224171"/>
                <a:gd name="connsiteX5" fmla="*/ 251942 w 251942"/>
                <a:gd name="connsiteY5" fmla="*/ 164385 h 224171"/>
                <a:gd name="connsiteX6" fmla="*/ 227013 w 251942"/>
                <a:gd name="connsiteY6" fmla="*/ 224171 h 224171"/>
                <a:gd name="connsiteX7" fmla="*/ 92397 w 251942"/>
                <a:gd name="connsiteY7" fmla="*/ 126284 h 224171"/>
                <a:gd name="connsiteX8" fmla="*/ 1 w 251942"/>
                <a:gd name="connsiteY8" fmla="*/ 126540 h 224171"/>
                <a:gd name="connsiteX9" fmla="*/ 0 w 251942"/>
                <a:gd name="connsiteY9" fmla="*/ 23779 h 224171"/>
                <a:gd name="connsiteX0" fmla="*/ 0 w 251942"/>
                <a:gd name="connsiteY0" fmla="*/ 23779 h 224171"/>
                <a:gd name="connsiteX1" fmla="*/ 74613 w 251942"/>
                <a:gd name="connsiteY1" fmla="*/ 23779 h 224171"/>
                <a:gd name="connsiteX2" fmla="*/ 106686 w 251942"/>
                <a:gd name="connsiteY2" fmla="*/ 47704 h 224171"/>
                <a:gd name="connsiteX3" fmla="*/ 159074 w 251942"/>
                <a:gd name="connsiteY3" fmla="*/ 79 h 224171"/>
                <a:gd name="connsiteX4" fmla="*/ 120974 w 251942"/>
                <a:gd name="connsiteY4" fmla="*/ 69137 h 224171"/>
                <a:gd name="connsiteX5" fmla="*/ 251942 w 251942"/>
                <a:gd name="connsiteY5" fmla="*/ 164385 h 224171"/>
                <a:gd name="connsiteX6" fmla="*/ 227013 w 251942"/>
                <a:gd name="connsiteY6" fmla="*/ 224171 h 224171"/>
                <a:gd name="connsiteX7" fmla="*/ 92397 w 251942"/>
                <a:gd name="connsiteY7" fmla="*/ 126284 h 224171"/>
                <a:gd name="connsiteX8" fmla="*/ 1 w 251942"/>
                <a:gd name="connsiteY8" fmla="*/ 126540 h 224171"/>
                <a:gd name="connsiteX9" fmla="*/ 0 w 251942"/>
                <a:gd name="connsiteY9" fmla="*/ 23779 h 224171"/>
                <a:gd name="connsiteX0" fmla="*/ 0 w 263848"/>
                <a:gd name="connsiteY0" fmla="*/ 23779 h 224171"/>
                <a:gd name="connsiteX1" fmla="*/ 74613 w 263848"/>
                <a:gd name="connsiteY1" fmla="*/ 23779 h 224171"/>
                <a:gd name="connsiteX2" fmla="*/ 106686 w 263848"/>
                <a:gd name="connsiteY2" fmla="*/ 47704 h 224171"/>
                <a:gd name="connsiteX3" fmla="*/ 159074 w 263848"/>
                <a:gd name="connsiteY3" fmla="*/ 79 h 224171"/>
                <a:gd name="connsiteX4" fmla="*/ 120974 w 263848"/>
                <a:gd name="connsiteY4" fmla="*/ 69137 h 224171"/>
                <a:gd name="connsiteX5" fmla="*/ 263848 w 263848"/>
                <a:gd name="connsiteY5" fmla="*/ 152478 h 224171"/>
                <a:gd name="connsiteX6" fmla="*/ 227013 w 263848"/>
                <a:gd name="connsiteY6" fmla="*/ 224171 h 224171"/>
                <a:gd name="connsiteX7" fmla="*/ 92397 w 263848"/>
                <a:gd name="connsiteY7" fmla="*/ 126284 h 224171"/>
                <a:gd name="connsiteX8" fmla="*/ 1 w 263848"/>
                <a:gd name="connsiteY8" fmla="*/ 126540 h 224171"/>
                <a:gd name="connsiteX9" fmla="*/ 0 w 263848"/>
                <a:gd name="connsiteY9" fmla="*/ 23779 h 224171"/>
                <a:gd name="connsiteX0" fmla="*/ 0 w 263848"/>
                <a:gd name="connsiteY0" fmla="*/ 64182 h 264574"/>
                <a:gd name="connsiteX1" fmla="*/ 74613 w 263848"/>
                <a:gd name="connsiteY1" fmla="*/ 64182 h 264574"/>
                <a:gd name="connsiteX2" fmla="*/ 90017 w 263848"/>
                <a:gd name="connsiteY2" fmla="*/ 0 h 264574"/>
                <a:gd name="connsiteX3" fmla="*/ 159074 w 263848"/>
                <a:gd name="connsiteY3" fmla="*/ 40482 h 264574"/>
                <a:gd name="connsiteX4" fmla="*/ 120974 w 263848"/>
                <a:gd name="connsiteY4" fmla="*/ 109540 h 264574"/>
                <a:gd name="connsiteX5" fmla="*/ 263848 w 263848"/>
                <a:gd name="connsiteY5" fmla="*/ 192881 h 264574"/>
                <a:gd name="connsiteX6" fmla="*/ 227013 w 263848"/>
                <a:gd name="connsiteY6" fmla="*/ 264574 h 264574"/>
                <a:gd name="connsiteX7" fmla="*/ 92397 w 263848"/>
                <a:gd name="connsiteY7" fmla="*/ 166687 h 264574"/>
                <a:gd name="connsiteX8" fmla="*/ 1 w 263848"/>
                <a:gd name="connsiteY8" fmla="*/ 166943 h 264574"/>
                <a:gd name="connsiteX9" fmla="*/ 0 w 263848"/>
                <a:gd name="connsiteY9" fmla="*/ 64182 h 26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3848" h="264574">
                  <a:moveTo>
                    <a:pt x="0" y="64182"/>
                  </a:moveTo>
                  <a:lnTo>
                    <a:pt x="74613" y="64182"/>
                  </a:lnTo>
                  <a:lnTo>
                    <a:pt x="90017" y="0"/>
                  </a:lnTo>
                  <a:cubicBezTo>
                    <a:pt x="96367" y="2381"/>
                    <a:pt x="152724" y="38101"/>
                    <a:pt x="159074" y="40482"/>
                  </a:cubicBezTo>
                  <a:lnTo>
                    <a:pt x="120974" y="109540"/>
                  </a:lnTo>
                  <a:lnTo>
                    <a:pt x="263848" y="192881"/>
                  </a:lnTo>
                  <a:lnTo>
                    <a:pt x="227013" y="264574"/>
                  </a:lnTo>
                  <a:lnTo>
                    <a:pt x="92397" y="166687"/>
                  </a:lnTo>
                  <a:lnTo>
                    <a:pt x="1" y="166943"/>
                  </a:lnTo>
                  <a:cubicBezTo>
                    <a:pt x="1" y="132689"/>
                    <a:pt x="0" y="98436"/>
                    <a:pt x="0" y="64182"/>
                  </a:cubicBezTo>
                  <a:close/>
                </a:path>
              </a:pathLst>
            </a:custGeom>
            <a:solidFill>
              <a:srgbClr val="FFCCCC"/>
            </a:solidFill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" name="フリーフォーム 116">
              <a:extLst>
                <a:ext uri="{FF2B5EF4-FFF2-40B4-BE49-F238E27FC236}">
                  <a16:creationId xmlns:a16="http://schemas.microsoft.com/office/drawing/2014/main" id="{A1E69A27-C9A0-4666-84C1-A0005EB970E9}"/>
                </a:ext>
              </a:extLst>
            </p:cNvPr>
            <p:cNvSpPr/>
            <p:nvPr/>
          </p:nvSpPr>
          <p:spPr>
            <a:xfrm>
              <a:off x="2862882" y="3150102"/>
              <a:ext cx="1658536" cy="742046"/>
            </a:xfrm>
            <a:custGeom>
              <a:avLst/>
              <a:gdLst>
                <a:gd name="connsiteX0" fmla="*/ 0 w 1388269"/>
                <a:gd name="connsiteY0" fmla="*/ 550069 h 626269"/>
                <a:gd name="connsiteX1" fmla="*/ 35719 w 1388269"/>
                <a:gd name="connsiteY1" fmla="*/ 626269 h 626269"/>
                <a:gd name="connsiteX2" fmla="*/ 1388269 w 1388269"/>
                <a:gd name="connsiteY2" fmla="*/ 128588 h 626269"/>
                <a:gd name="connsiteX3" fmla="*/ 1340644 w 1388269"/>
                <a:gd name="connsiteY3" fmla="*/ 0 h 626269"/>
                <a:gd name="connsiteX4" fmla="*/ 0 w 1388269"/>
                <a:gd name="connsiteY4" fmla="*/ 550069 h 626269"/>
                <a:gd name="connsiteX0" fmla="*/ 0 w 1481138"/>
                <a:gd name="connsiteY0" fmla="*/ 602457 h 678657"/>
                <a:gd name="connsiteX1" fmla="*/ 35719 w 1481138"/>
                <a:gd name="connsiteY1" fmla="*/ 678657 h 678657"/>
                <a:gd name="connsiteX2" fmla="*/ 1388269 w 1481138"/>
                <a:gd name="connsiteY2" fmla="*/ 180976 h 678657"/>
                <a:gd name="connsiteX3" fmla="*/ 1481138 w 1481138"/>
                <a:gd name="connsiteY3" fmla="*/ 0 h 678657"/>
                <a:gd name="connsiteX4" fmla="*/ 0 w 1481138"/>
                <a:gd name="connsiteY4" fmla="*/ 602457 h 678657"/>
                <a:gd name="connsiteX0" fmla="*/ 0 w 1516857"/>
                <a:gd name="connsiteY0" fmla="*/ 602457 h 678657"/>
                <a:gd name="connsiteX1" fmla="*/ 35719 w 1516857"/>
                <a:gd name="connsiteY1" fmla="*/ 678657 h 678657"/>
                <a:gd name="connsiteX2" fmla="*/ 1516857 w 1516857"/>
                <a:gd name="connsiteY2" fmla="*/ 123826 h 678657"/>
                <a:gd name="connsiteX3" fmla="*/ 1481138 w 1516857"/>
                <a:gd name="connsiteY3" fmla="*/ 0 h 678657"/>
                <a:gd name="connsiteX4" fmla="*/ 0 w 1516857"/>
                <a:gd name="connsiteY4" fmla="*/ 602457 h 67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6857" h="678657">
                  <a:moveTo>
                    <a:pt x="0" y="602457"/>
                  </a:moveTo>
                  <a:lnTo>
                    <a:pt x="35719" y="678657"/>
                  </a:lnTo>
                  <a:lnTo>
                    <a:pt x="1516857" y="123826"/>
                  </a:lnTo>
                  <a:lnTo>
                    <a:pt x="1481138" y="0"/>
                  </a:lnTo>
                  <a:lnTo>
                    <a:pt x="0" y="602457"/>
                  </a:lnTo>
                  <a:close/>
                </a:path>
              </a:pathLst>
            </a:custGeom>
            <a:solidFill>
              <a:srgbClr val="FFCCCC"/>
            </a:solidFill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" name="Rectangle 24">
              <a:extLst>
                <a:ext uri="{FF2B5EF4-FFF2-40B4-BE49-F238E27FC236}">
                  <a16:creationId xmlns:a16="http://schemas.microsoft.com/office/drawing/2014/main" id="{4FA5510C-3593-41FC-A7F5-A34C974A7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9016" y="3335418"/>
              <a:ext cx="956954" cy="1162444"/>
            </a:xfrm>
            <a:custGeom>
              <a:avLst/>
              <a:gdLst>
                <a:gd name="connsiteX0" fmla="*/ 0 w 474663"/>
                <a:gd name="connsiteY0" fmla="*/ 0 h 154781"/>
                <a:gd name="connsiteX1" fmla="*/ 474663 w 474663"/>
                <a:gd name="connsiteY1" fmla="*/ 0 h 154781"/>
                <a:gd name="connsiteX2" fmla="*/ 474663 w 474663"/>
                <a:gd name="connsiteY2" fmla="*/ 154781 h 154781"/>
                <a:gd name="connsiteX3" fmla="*/ 0 w 474663"/>
                <a:gd name="connsiteY3" fmla="*/ 154781 h 154781"/>
                <a:gd name="connsiteX4" fmla="*/ 0 w 474663"/>
                <a:gd name="connsiteY4" fmla="*/ 0 h 154781"/>
                <a:gd name="connsiteX0" fmla="*/ 0 w 579438"/>
                <a:gd name="connsiteY0" fmla="*/ 238125 h 392906"/>
                <a:gd name="connsiteX1" fmla="*/ 579438 w 579438"/>
                <a:gd name="connsiteY1" fmla="*/ 0 h 392906"/>
                <a:gd name="connsiteX2" fmla="*/ 474663 w 579438"/>
                <a:gd name="connsiteY2" fmla="*/ 392906 h 392906"/>
                <a:gd name="connsiteX3" fmla="*/ 0 w 579438"/>
                <a:gd name="connsiteY3" fmla="*/ 392906 h 392906"/>
                <a:gd name="connsiteX4" fmla="*/ 0 w 579438"/>
                <a:gd name="connsiteY4" fmla="*/ 238125 h 392906"/>
                <a:gd name="connsiteX0" fmla="*/ 0 w 822326"/>
                <a:gd name="connsiteY0" fmla="*/ 328612 h 392906"/>
                <a:gd name="connsiteX1" fmla="*/ 822326 w 822326"/>
                <a:gd name="connsiteY1" fmla="*/ 0 h 392906"/>
                <a:gd name="connsiteX2" fmla="*/ 717551 w 822326"/>
                <a:gd name="connsiteY2" fmla="*/ 392906 h 392906"/>
                <a:gd name="connsiteX3" fmla="*/ 242888 w 822326"/>
                <a:gd name="connsiteY3" fmla="*/ 392906 h 392906"/>
                <a:gd name="connsiteX4" fmla="*/ 0 w 822326"/>
                <a:gd name="connsiteY4" fmla="*/ 328612 h 392906"/>
                <a:gd name="connsiteX0" fmla="*/ 0 w 822326"/>
                <a:gd name="connsiteY0" fmla="*/ 328612 h 564356"/>
                <a:gd name="connsiteX1" fmla="*/ 822326 w 822326"/>
                <a:gd name="connsiteY1" fmla="*/ 0 h 564356"/>
                <a:gd name="connsiteX2" fmla="*/ 717551 w 822326"/>
                <a:gd name="connsiteY2" fmla="*/ 392906 h 564356"/>
                <a:gd name="connsiteX3" fmla="*/ 38101 w 822326"/>
                <a:gd name="connsiteY3" fmla="*/ 564356 h 564356"/>
                <a:gd name="connsiteX4" fmla="*/ 0 w 822326"/>
                <a:gd name="connsiteY4" fmla="*/ 328612 h 564356"/>
                <a:gd name="connsiteX0" fmla="*/ 0 w 879476"/>
                <a:gd name="connsiteY0" fmla="*/ 328612 h 564356"/>
                <a:gd name="connsiteX1" fmla="*/ 822326 w 879476"/>
                <a:gd name="connsiteY1" fmla="*/ 0 h 564356"/>
                <a:gd name="connsiteX2" fmla="*/ 879476 w 879476"/>
                <a:gd name="connsiteY2" fmla="*/ 564356 h 564356"/>
                <a:gd name="connsiteX3" fmla="*/ 38101 w 879476"/>
                <a:gd name="connsiteY3" fmla="*/ 564356 h 564356"/>
                <a:gd name="connsiteX4" fmla="*/ 0 w 879476"/>
                <a:gd name="connsiteY4" fmla="*/ 328612 h 564356"/>
                <a:gd name="connsiteX0" fmla="*/ 0 w 879476"/>
                <a:gd name="connsiteY0" fmla="*/ 328612 h 564356"/>
                <a:gd name="connsiteX1" fmla="*/ 822326 w 879476"/>
                <a:gd name="connsiteY1" fmla="*/ 0 h 564356"/>
                <a:gd name="connsiteX2" fmla="*/ 879476 w 879476"/>
                <a:gd name="connsiteY2" fmla="*/ 564356 h 564356"/>
                <a:gd name="connsiteX3" fmla="*/ 557931 w 879476"/>
                <a:gd name="connsiteY3" fmla="*/ 558827 h 564356"/>
                <a:gd name="connsiteX4" fmla="*/ 38101 w 879476"/>
                <a:gd name="connsiteY4" fmla="*/ 564356 h 564356"/>
                <a:gd name="connsiteX5" fmla="*/ 0 w 879476"/>
                <a:gd name="connsiteY5" fmla="*/ 328612 h 564356"/>
                <a:gd name="connsiteX0" fmla="*/ 0 w 879476"/>
                <a:gd name="connsiteY0" fmla="*/ 328612 h 763615"/>
                <a:gd name="connsiteX1" fmla="*/ 822326 w 879476"/>
                <a:gd name="connsiteY1" fmla="*/ 0 h 763615"/>
                <a:gd name="connsiteX2" fmla="*/ 879476 w 879476"/>
                <a:gd name="connsiteY2" fmla="*/ 564356 h 763615"/>
                <a:gd name="connsiteX3" fmla="*/ 529356 w 879476"/>
                <a:gd name="connsiteY3" fmla="*/ 763615 h 763615"/>
                <a:gd name="connsiteX4" fmla="*/ 38101 w 879476"/>
                <a:gd name="connsiteY4" fmla="*/ 564356 h 763615"/>
                <a:gd name="connsiteX5" fmla="*/ 0 w 879476"/>
                <a:gd name="connsiteY5" fmla="*/ 328612 h 763615"/>
                <a:gd name="connsiteX0" fmla="*/ 0 w 879476"/>
                <a:gd name="connsiteY0" fmla="*/ 328612 h 763615"/>
                <a:gd name="connsiteX1" fmla="*/ 822326 w 879476"/>
                <a:gd name="connsiteY1" fmla="*/ 0 h 763615"/>
                <a:gd name="connsiteX2" fmla="*/ 879476 w 879476"/>
                <a:gd name="connsiteY2" fmla="*/ 564356 h 763615"/>
                <a:gd name="connsiteX3" fmla="*/ 705568 w 879476"/>
                <a:gd name="connsiteY3" fmla="*/ 663602 h 763615"/>
                <a:gd name="connsiteX4" fmla="*/ 529356 w 879476"/>
                <a:gd name="connsiteY4" fmla="*/ 763615 h 763615"/>
                <a:gd name="connsiteX5" fmla="*/ 38101 w 879476"/>
                <a:gd name="connsiteY5" fmla="*/ 564356 h 763615"/>
                <a:gd name="connsiteX6" fmla="*/ 0 w 879476"/>
                <a:gd name="connsiteY6" fmla="*/ 328612 h 763615"/>
                <a:gd name="connsiteX0" fmla="*/ 0 w 924643"/>
                <a:gd name="connsiteY0" fmla="*/ 328612 h 1173189"/>
                <a:gd name="connsiteX1" fmla="*/ 822326 w 924643"/>
                <a:gd name="connsiteY1" fmla="*/ 0 h 1173189"/>
                <a:gd name="connsiteX2" fmla="*/ 879476 w 924643"/>
                <a:gd name="connsiteY2" fmla="*/ 564356 h 1173189"/>
                <a:gd name="connsiteX3" fmla="*/ 924643 w 924643"/>
                <a:gd name="connsiteY3" fmla="*/ 1173189 h 1173189"/>
                <a:gd name="connsiteX4" fmla="*/ 529356 w 924643"/>
                <a:gd name="connsiteY4" fmla="*/ 763615 h 1173189"/>
                <a:gd name="connsiteX5" fmla="*/ 38101 w 924643"/>
                <a:gd name="connsiteY5" fmla="*/ 564356 h 1173189"/>
                <a:gd name="connsiteX6" fmla="*/ 0 w 924643"/>
                <a:gd name="connsiteY6" fmla="*/ 328612 h 1173189"/>
                <a:gd name="connsiteX0" fmla="*/ 0 w 910356"/>
                <a:gd name="connsiteY0" fmla="*/ 395287 h 1173189"/>
                <a:gd name="connsiteX1" fmla="*/ 808039 w 910356"/>
                <a:gd name="connsiteY1" fmla="*/ 0 h 1173189"/>
                <a:gd name="connsiteX2" fmla="*/ 865189 w 910356"/>
                <a:gd name="connsiteY2" fmla="*/ 564356 h 1173189"/>
                <a:gd name="connsiteX3" fmla="*/ 910356 w 910356"/>
                <a:gd name="connsiteY3" fmla="*/ 1173189 h 1173189"/>
                <a:gd name="connsiteX4" fmla="*/ 515069 w 910356"/>
                <a:gd name="connsiteY4" fmla="*/ 763615 h 1173189"/>
                <a:gd name="connsiteX5" fmla="*/ 23814 w 910356"/>
                <a:gd name="connsiteY5" fmla="*/ 564356 h 1173189"/>
                <a:gd name="connsiteX6" fmla="*/ 0 w 910356"/>
                <a:gd name="connsiteY6" fmla="*/ 395287 h 1173189"/>
                <a:gd name="connsiteX0" fmla="*/ 0 w 910356"/>
                <a:gd name="connsiteY0" fmla="*/ 342899 h 1120801"/>
                <a:gd name="connsiteX1" fmla="*/ 824707 w 910356"/>
                <a:gd name="connsiteY1" fmla="*/ 0 h 1120801"/>
                <a:gd name="connsiteX2" fmla="*/ 865189 w 910356"/>
                <a:gd name="connsiteY2" fmla="*/ 511968 h 1120801"/>
                <a:gd name="connsiteX3" fmla="*/ 910356 w 910356"/>
                <a:gd name="connsiteY3" fmla="*/ 1120801 h 1120801"/>
                <a:gd name="connsiteX4" fmla="*/ 515069 w 910356"/>
                <a:gd name="connsiteY4" fmla="*/ 711227 h 1120801"/>
                <a:gd name="connsiteX5" fmla="*/ 23814 w 910356"/>
                <a:gd name="connsiteY5" fmla="*/ 511968 h 1120801"/>
                <a:gd name="connsiteX6" fmla="*/ 0 w 910356"/>
                <a:gd name="connsiteY6" fmla="*/ 342899 h 1120801"/>
                <a:gd name="connsiteX0" fmla="*/ 64293 w 886542"/>
                <a:gd name="connsiteY0" fmla="*/ 371474 h 1120801"/>
                <a:gd name="connsiteX1" fmla="*/ 800893 w 886542"/>
                <a:gd name="connsiteY1" fmla="*/ 0 h 1120801"/>
                <a:gd name="connsiteX2" fmla="*/ 841375 w 886542"/>
                <a:gd name="connsiteY2" fmla="*/ 511968 h 1120801"/>
                <a:gd name="connsiteX3" fmla="*/ 886542 w 886542"/>
                <a:gd name="connsiteY3" fmla="*/ 1120801 h 1120801"/>
                <a:gd name="connsiteX4" fmla="*/ 491255 w 886542"/>
                <a:gd name="connsiteY4" fmla="*/ 711227 h 1120801"/>
                <a:gd name="connsiteX5" fmla="*/ 0 w 886542"/>
                <a:gd name="connsiteY5" fmla="*/ 511968 h 1120801"/>
                <a:gd name="connsiteX6" fmla="*/ 64293 w 886542"/>
                <a:gd name="connsiteY6" fmla="*/ 371474 h 1120801"/>
                <a:gd name="connsiteX0" fmla="*/ 0 w 898449"/>
                <a:gd name="connsiteY0" fmla="*/ 335755 h 1120801"/>
                <a:gd name="connsiteX1" fmla="*/ 812800 w 898449"/>
                <a:gd name="connsiteY1" fmla="*/ 0 h 1120801"/>
                <a:gd name="connsiteX2" fmla="*/ 853282 w 898449"/>
                <a:gd name="connsiteY2" fmla="*/ 511968 h 1120801"/>
                <a:gd name="connsiteX3" fmla="*/ 898449 w 898449"/>
                <a:gd name="connsiteY3" fmla="*/ 1120801 h 1120801"/>
                <a:gd name="connsiteX4" fmla="*/ 503162 w 898449"/>
                <a:gd name="connsiteY4" fmla="*/ 711227 h 1120801"/>
                <a:gd name="connsiteX5" fmla="*/ 11907 w 898449"/>
                <a:gd name="connsiteY5" fmla="*/ 511968 h 1120801"/>
                <a:gd name="connsiteX6" fmla="*/ 0 w 898449"/>
                <a:gd name="connsiteY6" fmla="*/ 335755 h 1120801"/>
                <a:gd name="connsiteX0" fmla="*/ 0 w 898449"/>
                <a:gd name="connsiteY0" fmla="*/ 316705 h 1101751"/>
                <a:gd name="connsiteX1" fmla="*/ 815182 w 898449"/>
                <a:gd name="connsiteY1" fmla="*/ 0 h 1101751"/>
                <a:gd name="connsiteX2" fmla="*/ 853282 w 898449"/>
                <a:gd name="connsiteY2" fmla="*/ 492918 h 1101751"/>
                <a:gd name="connsiteX3" fmla="*/ 898449 w 898449"/>
                <a:gd name="connsiteY3" fmla="*/ 1101751 h 1101751"/>
                <a:gd name="connsiteX4" fmla="*/ 503162 w 898449"/>
                <a:gd name="connsiteY4" fmla="*/ 692177 h 1101751"/>
                <a:gd name="connsiteX5" fmla="*/ 11907 w 898449"/>
                <a:gd name="connsiteY5" fmla="*/ 492918 h 1101751"/>
                <a:gd name="connsiteX6" fmla="*/ 0 w 898449"/>
                <a:gd name="connsiteY6" fmla="*/ 316705 h 1101751"/>
                <a:gd name="connsiteX0" fmla="*/ 0 w 898449"/>
                <a:gd name="connsiteY0" fmla="*/ 316705 h 1101751"/>
                <a:gd name="connsiteX1" fmla="*/ 815182 w 898449"/>
                <a:gd name="connsiteY1" fmla="*/ 0 h 1101751"/>
                <a:gd name="connsiteX2" fmla="*/ 853282 w 898449"/>
                <a:gd name="connsiteY2" fmla="*/ 492918 h 1101751"/>
                <a:gd name="connsiteX3" fmla="*/ 898449 w 898449"/>
                <a:gd name="connsiteY3" fmla="*/ 1101751 h 1101751"/>
                <a:gd name="connsiteX4" fmla="*/ 493637 w 898449"/>
                <a:gd name="connsiteY4" fmla="*/ 713608 h 1101751"/>
                <a:gd name="connsiteX5" fmla="*/ 11907 w 898449"/>
                <a:gd name="connsiteY5" fmla="*/ 492918 h 1101751"/>
                <a:gd name="connsiteX6" fmla="*/ 0 w 898449"/>
                <a:gd name="connsiteY6" fmla="*/ 316705 h 1101751"/>
                <a:gd name="connsiteX0" fmla="*/ 0 w 853282"/>
                <a:gd name="connsiteY0" fmla="*/ 316705 h 1073176"/>
                <a:gd name="connsiteX1" fmla="*/ 815182 w 853282"/>
                <a:gd name="connsiteY1" fmla="*/ 0 h 1073176"/>
                <a:gd name="connsiteX2" fmla="*/ 853282 w 853282"/>
                <a:gd name="connsiteY2" fmla="*/ 492918 h 1073176"/>
                <a:gd name="connsiteX3" fmla="*/ 848442 w 853282"/>
                <a:gd name="connsiteY3" fmla="*/ 1073176 h 1073176"/>
                <a:gd name="connsiteX4" fmla="*/ 493637 w 853282"/>
                <a:gd name="connsiteY4" fmla="*/ 713608 h 1073176"/>
                <a:gd name="connsiteX5" fmla="*/ 11907 w 853282"/>
                <a:gd name="connsiteY5" fmla="*/ 492918 h 1073176"/>
                <a:gd name="connsiteX6" fmla="*/ 0 w 853282"/>
                <a:gd name="connsiteY6" fmla="*/ 316705 h 1073176"/>
                <a:gd name="connsiteX0" fmla="*/ 0 w 853282"/>
                <a:gd name="connsiteY0" fmla="*/ 316705 h 1051745"/>
                <a:gd name="connsiteX1" fmla="*/ 815182 w 853282"/>
                <a:gd name="connsiteY1" fmla="*/ 0 h 1051745"/>
                <a:gd name="connsiteX2" fmla="*/ 853282 w 853282"/>
                <a:gd name="connsiteY2" fmla="*/ 492918 h 1051745"/>
                <a:gd name="connsiteX3" fmla="*/ 827011 w 853282"/>
                <a:gd name="connsiteY3" fmla="*/ 1051745 h 1051745"/>
                <a:gd name="connsiteX4" fmla="*/ 493637 w 853282"/>
                <a:gd name="connsiteY4" fmla="*/ 713608 h 1051745"/>
                <a:gd name="connsiteX5" fmla="*/ 11907 w 853282"/>
                <a:gd name="connsiteY5" fmla="*/ 492918 h 1051745"/>
                <a:gd name="connsiteX6" fmla="*/ 0 w 853282"/>
                <a:gd name="connsiteY6" fmla="*/ 316705 h 1051745"/>
                <a:gd name="connsiteX0" fmla="*/ 0 w 853282"/>
                <a:gd name="connsiteY0" fmla="*/ 316705 h 1051745"/>
                <a:gd name="connsiteX1" fmla="*/ 815182 w 853282"/>
                <a:gd name="connsiteY1" fmla="*/ 0 h 1051745"/>
                <a:gd name="connsiteX2" fmla="*/ 853282 w 853282"/>
                <a:gd name="connsiteY2" fmla="*/ 492918 h 1051745"/>
                <a:gd name="connsiteX3" fmla="*/ 827011 w 853282"/>
                <a:gd name="connsiteY3" fmla="*/ 1051745 h 1051745"/>
                <a:gd name="connsiteX4" fmla="*/ 493637 w 853282"/>
                <a:gd name="connsiteY4" fmla="*/ 713608 h 1051745"/>
                <a:gd name="connsiteX5" fmla="*/ 11907 w 853282"/>
                <a:gd name="connsiteY5" fmla="*/ 492918 h 1051745"/>
                <a:gd name="connsiteX6" fmla="*/ 0 w 853282"/>
                <a:gd name="connsiteY6" fmla="*/ 316705 h 1051745"/>
                <a:gd name="connsiteX0" fmla="*/ 0 w 854017"/>
                <a:gd name="connsiteY0" fmla="*/ 316705 h 1062727"/>
                <a:gd name="connsiteX1" fmla="*/ 815182 w 854017"/>
                <a:gd name="connsiteY1" fmla="*/ 0 h 1062727"/>
                <a:gd name="connsiteX2" fmla="*/ 853282 w 854017"/>
                <a:gd name="connsiteY2" fmla="*/ 492918 h 1062727"/>
                <a:gd name="connsiteX3" fmla="*/ 836537 w 854017"/>
                <a:gd name="connsiteY3" fmla="*/ 935065 h 1062727"/>
                <a:gd name="connsiteX4" fmla="*/ 827011 w 854017"/>
                <a:gd name="connsiteY4" fmla="*/ 1051745 h 1062727"/>
                <a:gd name="connsiteX5" fmla="*/ 493637 w 854017"/>
                <a:gd name="connsiteY5" fmla="*/ 713608 h 1062727"/>
                <a:gd name="connsiteX6" fmla="*/ 11907 w 854017"/>
                <a:gd name="connsiteY6" fmla="*/ 492918 h 1062727"/>
                <a:gd name="connsiteX7" fmla="*/ 0 w 854017"/>
                <a:gd name="connsiteY7" fmla="*/ 316705 h 1062727"/>
                <a:gd name="connsiteX0" fmla="*/ 0 w 875207"/>
                <a:gd name="connsiteY0" fmla="*/ 316705 h 1065162"/>
                <a:gd name="connsiteX1" fmla="*/ 815182 w 875207"/>
                <a:gd name="connsiteY1" fmla="*/ 0 h 1065162"/>
                <a:gd name="connsiteX2" fmla="*/ 853282 w 875207"/>
                <a:gd name="connsiteY2" fmla="*/ 492918 h 1065162"/>
                <a:gd name="connsiteX3" fmla="*/ 874637 w 875207"/>
                <a:gd name="connsiteY3" fmla="*/ 954115 h 1065162"/>
                <a:gd name="connsiteX4" fmla="*/ 827011 w 875207"/>
                <a:gd name="connsiteY4" fmla="*/ 1051745 h 1065162"/>
                <a:gd name="connsiteX5" fmla="*/ 493637 w 875207"/>
                <a:gd name="connsiteY5" fmla="*/ 713608 h 1065162"/>
                <a:gd name="connsiteX6" fmla="*/ 11907 w 875207"/>
                <a:gd name="connsiteY6" fmla="*/ 492918 h 1065162"/>
                <a:gd name="connsiteX7" fmla="*/ 0 w 875207"/>
                <a:gd name="connsiteY7" fmla="*/ 316705 h 1065162"/>
                <a:gd name="connsiteX0" fmla="*/ 0 w 875207"/>
                <a:gd name="connsiteY0" fmla="*/ 316705 h 1063143"/>
                <a:gd name="connsiteX1" fmla="*/ 815182 w 875207"/>
                <a:gd name="connsiteY1" fmla="*/ 0 h 1063143"/>
                <a:gd name="connsiteX2" fmla="*/ 853282 w 875207"/>
                <a:gd name="connsiteY2" fmla="*/ 492918 h 1063143"/>
                <a:gd name="connsiteX3" fmla="*/ 874637 w 875207"/>
                <a:gd name="connsiteY3" fmla="*/ 954115 h 1063143"/>
                <a:gd name="connsiteX4" fmla="*/ 827011 w 875207"/>
                <a:gd name="connsiteY4" fmla="*/ 1051745 h 1063143"/>
                <a:gd name="connsiteX5" fmla="*/ 493637 w 875207"/>
                <a:gd name="connsiteY5" fmla="*/ 713608 h 1063143"/>
                <a:gd name="connsiteX6" fmla="*/ 11907 w 875207"/>
                <a:gd name="connsiteY6" fmla="*/ 492918 h 1063143"/>
                <a:gd name="connsiteX7" fmla="*/ 0 w 875207"/>
                <a:gd name="connsiteY7" fmla="*/ 316705 h 106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5207" h="1063143">
                  <a:moveTo>
                    <a:pt x="0" y="316705"/>
                  </a:moveTo>
                  <a:lnTo>
                    <a:pt x="815182" y="0"/>
                  </a:lnTo>
                  <a:lnTo>
                    <a:pt x="853282" y="492918"/>
                  </a:lnTo>
                  <a:cubicBezTo>
                    <a:pt x="856841" y="648762"/>
                    <a:pt x="879016" y="860977"/>
                    <a:pt x="874637" y="954115"/>
                  </a:cubicBezTo>
                  <a:cubicBezTo>
                    <a:pt x="853590" y="1030584"/>
                    <a:pt x="884161" y="1088655"/>
                    <a:pt x="827011" y="1051745"/>
                  </a:cubicBezTo>
                  <a:lnTo>
                    <a:pt x="493637" y="713608"/>
                  </a:lnTo>
                  <a:lnTo>
                    <a:pt x="11907" y="492918"/>
                  </a:lnTo>
                  <a:lnTo>
                    <a:pt x="0" y="316705"/>
                  </a:lnTo>
                  <a:close/>
                </a:path>
              </a:pathLst>
            </a:custGeom>
            <a:solidFill>
              <a:srgbClr val="FFCCCC"/>
            </a:solidFill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" name="フリーフォーム 69">
              <a:extLst>
                <a:ext uri="{FF2B5EF4-FFF2-40B4-BE49-F238E27FC236}">
                  <a16:creationId xmlns:a16="http://schemas.microsoft.com/office/drawing/2014/main" id="{21520477-A924-4069-99AD-96C125649B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7276" y="2287558"/>
              <a:ext cx="425055" cy="410647"/>
            </a:xfrm>
            <a:custGeom>
              <a:avLst/>
              <a:gdLst>
                <a:gd name="connsiteX0" fmla="*/ 812800 w 5245100"/>
                <a:gd name="connsiteY0" fmla="*/ 368300 h 5067300"/>
                <a:gd name="connsiteX1" fmla="*/ 1054100 w 5245100"/>
                <a:gd name="connsiteY1" fmla="*/ 2235200 h 5067300"/>
                <a:gd name="connsiteX2" fmla="*/ 0 w 5245100"/>
                <a:gd name="connsiteY2" fmla="*/ 2374900 h 5067300"/>
                <a:gd name="connsiteX3" fmla="*/ 355600 w 5245100"/>
                <a:gd name="connsiteY3" fmla="*/ 5067300 h 5067300"/>
                <a:gd name="connsiteX4" fmla="*/ 4914900 w 5245100"/>
                <a:gd name="connsiteY4" fmla="*/ 4432300 h 5067300"/>
                <a:gd name="connsiteX5" fmla="*/ 5245100 w 5245100"/>
                <a:gd name="connsiteY5" fmla="*/ 4000500 h 5067300"/>
                <a:gd name="connsiteX6" fmla="*/ 4724400 w 5245100"/>
                <a:gd name="connsiteY6" fmla="*/ 292100 h 5067300"/>
                <a:gd name="connsiteX7" fmla="*/ 4318000 w 5245100"/>
                <a:gd name="connsiteY7" fmla="*/ 0 h 5067300"/>
                <a:gd name="connsiteX8" fmla="*/ 812800 w 5245100"/>
                <a:gd name="connsiteY8" fmla="*/ 368300 h 50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5100" h="5067300">
                  <a:moveTo>
                    <a:pt x="812800" y="368300"/>
                  </a:moveTo>
                  <a:lnTo>
                    <a:pt x="1054100" y="2235200"/>
                  </a:lnTo>
                  <a:lnTo>
                    <a:pt x="0" y="2374900"/>
                  </a:lnTo>
                  <a:lnTo>
                    <a:pt x="355600" y="5067300"/>
                  </a:lnTo>
                  <a:lnTo>
                    <a:pt x="4914900" y="4432300"/>
                  </a:lnTo>
                  <a:lnTo>
                    <a:pt x="5245100" y="4000500"/>
                  </a:lnTo>
                  <a:lnTo>
                    <a:pt x="4724400" y="292100"/>
                  </a:lnTo>
                  <a:lnTo>
                    <a:pt x="4318000" y="0"/>
                  </a:lnTo>
                  <a:lnTo>
                    <a:pt x="812800" y="368300"/>
                  </a:lnTo>
                  <a:close/>
                </a:path>
              </a:pathLst>
            </a:custGeom>
            <a:solidFill>
              <a:srgbClr val="FFCCCC"/>
            </a:solidFill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Rectangle 24">
              <a:extLst>
                <a:ext uri="{FF2B5EF4-FFF2-40B4-BE49-F238E27FC236}">
                  <a16:creationId xmlns:a16="http://schemas.microsoft.com/office/drawing/2014/main" id="{532D32EE-7089-4E13-8522-1529BA477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7656" y="1448391"/>
              <a:ext cx="436565" cy="453441"/>
            </a:xfrm>
            <a:custGeom>
              <a:avLst/>
              <a:gdLst>
                <a:gd name="connsiteX0" fmla="*/ 0 w 474663"/>
                <a:gd name="connsiteY0" fmla="*/ 0 h 155149"/>
                <a:gd name="connsiteX1" fmla="*/ 474663 w 474663"/>
                <a:gd name="connsiteY1" fmla="*/ 0 h 155149"/>
                <a:gd name="connsiteX2" fmla="*/ 474663 w 474663"/>
                <a:gd name="connsiteY2" fmla="*/ 155149 h 155149"/>
                <a:gd name="connsiteX3" fmla="*/ 0 w 474663"/>
                <a:gd name="connsiteY3" fmla="*/ 155149 h 155149"/>
                <a:gd name="connsiteX4" fmla="*/ 0 w 474663"/>
                <a:gd name="connsiteY4" fmla="*/ 0 h 155149"/>
                <a:gd name="connsiteX0" fmla="*/ 0 w 474663"/>
                <a:gd name="connsiteY0" fmla="*/ 200025 h 355174"/>
                <a:gd name="connsiteX1" fmla="*/ 393700 w 474663"/>
                <a:gd name="connsiteY1" fmla="*/ 0 h 355174"/>
                <a:gd name="connsiteX2" fmla="*/ 474663 w 474663"/>
                <a:gd name="connsiteY2" fmla="*/ 355174 h 355174"/>
                <a:gd name="connsiteX3" fmla="*/ 0 w 474663"/>
                <a:gd name="connsiteY3" fmla="*/ 355174 h 355174"/>
                <a:gd name="connsiteX4" fmla="*/ 0 w 474663"/>
                <a:gd name="connsiteY4" fmla="*/ 200025 h 355174"/>
                <a:gd name="connsiteX0" fmla="*/ 0 w 474663"/>
                <a:gd name="connsiteY0" fmla="*/ 200025 h 355174"/>
                <a:gd name="connsiteX1" fmla="*/ 393700 w 474663"/>
                <a:gd name="connsiteY1" fmla="*/ 0 h 355174"/>
                <a:gd name="connsiteX2" fmla="*/ 443996 w 474663"/>
                <a:gd name="connsiteY2" fmla="*/ 198654 h 355174"/>
                <a:gd name="connsiteX3" fmla="*/ 474663 w 474663"/>
                <a:gd name="connsiteY3" fmla="*/ 355174 h 355174"/>
                <a:gd name="connsiteX4" fmla="*/ 0 w 474663"/>
                <a:gd name="connsiteY4" fmla="*/ 355174 h 355174"/>
                <a:gd name="connsiteX5" fmla="*/ 0 w 474663"/>
                <a:gd name="connsiteY5" fmla="*/ 200025 h 355174"/>
                <a:gd name="connsiteX0" fmla="*/ 0 w 474663"/>
                <a:gd name="connsiteY0" fmla="*/ 200025 h 355174"/>
                <a:gd name="connsiteX1" fmla="*/ 393700 w 474663"/>
                <a:gd name="connsiteY1" fmla="*/ 0 h 355174"/>
                <a:gd name="connsiteX2" fmla="*/ 434471 w 474663"/>
                <a:gd name="connsiteY2" fmla="*/ 48635 h 355174"/>
                <a:gd name="connsiteX3" fmla="*/ 474663 w 474663"/>
                <a:gd name="connsiteY3" fmla="*/ 355174 h 355174"/>
                <a:gd name="connsiteX4" fmla="*/ 0 w 474663"/>
                <a:gd name="connsiteY4" fmla="*/ 355174 h 355174"/>
                <a:gd name="connsiteX5" fmla="*/ 0 w 474663"/>
                <a:gd name="connsiteY5" fmla="*/ 200025 h 355174"/>
                <a:gd name="connsiteX0" fmla="*/ 0 w 455613"/>
                <a:gd name="connsiteY0" fmla="*/ 200025 h 355174"/>
                <a:gd name="connsiteX1" fmla="*/ 393700 w 455613"/>
                <a:gd name="connsiteY1" fmla="*/ 0 h 355174"/>
                <a:gd name="connsiteX2" fmla="*/ 434471 w 455613"/>
                <a:gd name="connsiteY2" fmla="*/ 48635 h 355174"/>
                <a:gd name="connsiteX3" fmla="*/ 455613 w 455613"/>
                <a:gd name="connsiteY3" fmla="*/ 298024 h 355174"/>
                <a:gd name="connsiteX4" fmla="*/ 0 w 455613"/>
                <a:gd name="connsiteY4" fmla="*/ 355174 h 355174"/>
                <a:gd name="connsiteX5" fmla="*/ 0 w 455613"/>
                <a:gd name="connsiteY5" fmla="*/ 200025 h 355174"/>
                <a:gd name="connsiteX0" fmla="*/ 0 w 455613"/>
                <a:gd name="connsiteY0" fmla="*/ 200025 h 355174"/>
                <a:gd name="connsiteX1" fmla="*/ 393700 w 455613"/>
                <a:gd name="connsiteY1" fmla="*/ 0 h 355174"/>
                <a:gd name="connsiteX2" fmla="*/ 434471 w 455613"/>
                <a:gd name="connsiteY2" fmla="*/ 48635 h 355174"/>
                <a:gd name="connsiteX3" fmla="*/ 455613 w 455613"/>
                <a:gd name="connsiteY3" fmla="*/ 298024 h 355174"/>
                <a:gd name="connsiteX4" fmla="*/ 282071 w 455613"/>
                <a:gd name="connsiteY4" fmla="*/ 317717 h 355174"/>
                <a:gd name="connsiteX5" fmla="*/ 0 w 455613"/>
                <a:gd name="connsiteY5" fmla="*/ 355174 h 355174"/>
                <a:gd name="connsiteX6" fmla="*/ 0 w 455613"/>
                <a:gd name="connsiteY6" fmla="*/ 200025 h 355174"/>
                <a:gd name="connsiteX0" fmla="*/ 0 w 455613"/>
                <a:gd name="connsiteY0" fmla="*/ 200025 h 355174"/>
                <a:gd name="connsiteX1" fmla="*/ 393700 w 455613"/>
                <a:gd name="connsiteY1" fmla="*/ 0 h 355174"/>
                <a:gd name="connsiteX2" fmla="*/ 434471 w 455613"/>
                <a:gd name="connsiteY2" fmla="*/ 48635 h 355174"/>
                <a:gd name="connsiteX3" fmla="*/ 455613 w 455613"/>
                <a:gd name="connsiteY3" fmla="*/ 298024 h 355174"/>
                <a:gd name="connsiteX4" fmla="*/ 429709 w 455613"/>
                <a:gd name="connsiteY4" fmla="*/ 336767 h 355174"/>
                <a:gd name="connsiteX5" fmla="*/ 0 w 455613"/>
                <a:gd name="connsiteY5" fmla="*/ 355174 h 355174"/>
                <a:gd name="connsiteX6" fmla="*/ 0 w 455613"/>
                <a:gd name="connsiteY6" fmla="*/ 200025 h 355174"/>
                <a:gd name="connsiteX0" fmla="*/ 0 w 455613"/>
                <a:gd name="connsiteY0" fmla="*/ 200025 h 386131"/>
                <a:gd name="connsiteX1" fmla="*/ 393700 w 455613"/>
                <a:gd name="connsiteY1" fmla="*/ 0 h 386131"/>
                <a:gd name="connsiteX2" fmla="*/ 434471 w 455613"/>
                <a:gd name="connsiteY2" fmla="*/ 48635 h 386131"/>
                <a:gd name="connsiteX3" fmla="*/ 455613 w 455613"/>
                <a:gd name="connsiteY3" fmla="*/ 298024 h 386131"/>
                <a:gd name="connsiteX4" fmla="*/ 429709 w 455613"/>
                <a:gd name="connsiteY4" fmla="*/ 336767 h 386131"/>
                <a:gd name="connsiteX5" fmla="*/ 88106 w 455613"/>
                <a:gd name="connsiteY5" fmla="*/ 386131 h 386131"/>
                <a:gd name="connsiteX6" fmla="*/ 0 w 455613"/>
                <a:gd name="connsiteY6" fmla="*/ 200025 h 386131"/>
                <a:gd name="connsiteX0" fmla="*/ 0 w 455613"/>
                <a:gd name="connsiteY0" fmla="*/ 200025 h 386131"/>
                <a:gd name="connsiteX1" fmla="*/ 72521 w 455613"/>
                <a:gd name="connsiteY1" fmla="*/ 160554 h 386131"/>
                <a:gd name="connsiteX2" fmla="*/ 393700 w 455613"/>
                <a:gd name="connsiteY2" fmla="*/ 0 h 386131"/>
                <a:gd name="connsiteX3" fmla="*/ 434471 w 455613"/>
                <a:gd name="connsiteY3" fmla="*/ 48635 h 386131"/>
                <a:gd name="connsiteX4" fmla="*/ 455613 w 455613"/>
                <a:gd name="connsiteY4" fmla="*/ 298024 h 386131"/>
                <a:gd name="connsiteX5" fmla="*/ 429709 w 455613"/>
                <a:gd name="connsiteY5" fmla="*/ 336767 h 386131"/>
                <a:gd name="connsiteX6" fmla="*/ 88106 w 455613"/>
                <a:gd name="connsiteY6" fmla="*/ 386131 h 386131"/>
                <a:gd name="connsiteX7" fmla="*/ 0 w 455613"/>
                <a:gd name="connsiteY7" fmla="*/ 200025 h 386131"/>
                <a:gd name="connsiteX0" fmla="*/ 0 w 455613"/>
                <a:gd name="connsiteY0" fmla="*/ 200025 h 386131"/>
                <a:gd name="connsiteX1" fmla="*/ 72521 w 455613"/>
                <a:gd name="connsiteY1" fmla="*/ 160554 h 386131"/>
                <a:gd name="connsiteX2" fmla="*/ 251114 w 455613"/>
                <a:gd name="connsiteY2" fmla="*/ 72448 h 386131"/>
                <a:gd name="connsiteX3" fmla="*/ 393700 w 455613"/>
                <a:gd name="connsiteY3" fmla="*/ 0 h 386131"/>
                <a:gd name="connsiteX4" fmla="*/ 434471 w 455613"/>
                <a:gd name="connsiteY4" fmla="*/ 48635 h 386131"/>
                <a:gd name="connsiteX5" fmla="*/ 455613 w 455613"/>
                <a:gd name="connsiteY5" fmla="*/ 298024 h 386131"/>
                <a:gd name="connsiteX6" fmla="*/ 429709 w 455613"/>
                <a:gd name="connsiteY6" fmla="*/ 336767 h 386131"/>
                <a:gd name="connsiteX7" fmla="*/ 88106 w 455613"/>
                <a:gd name="connsiteY7" fmla="*/ 386131 h 386131"/>
                <a:gd name="connsiteX8" fmla="*/ 0 w 455613"/>
                <a:gd name="connsiteY8" fmla="*/ 200025 h 386131"/>
                <a:gd name="connsiteX0" fmla="*/ 0 w 455613"/>
                <a:gd name="connsiteY0" fmla="*/ 200025 h 386131"/>
                <a:gd name="connsiteX1" fmla="*/ 72521 w 455613"/>
                <a:gd name="connsiteY1" fmla="*/ 160554 h 386131"/>
                <a:gd name="connsiteX2" fmla="*/ 201108 w 455613"/>
                <a:gd name="connsiteY2" fmla="*/ 27205 h 386131"/>
                <a:gd name="connsiteX3" fmla="*/ 393700 w 455613"/>
                <a:gd name="connsiteY3" fmla="*/ 0 h 386131"/>
                <a:gd name="connsiteX4" fmla="*/ 434471 w 455613"/>
                <a:gd name="connsiteY4" fmla="*/ 48635 h 386131"/>
                <a:gd name="connsiteX5" fmla="*/ 455613 w 455613"/>
                <a:gd name="connsiteY5" fmla="*/ 298024 h 386131"/>
                <a:gd name="connsiteX6" fmla="*/ 429709 w 455613"/>
                <a:gd name="connsiteY6" fmla="*/ 336767 h 386131"/>
                <a:gd name="connsiteX7" fmla="*/ 88106 w 455613"/>
                <a:gd name="connsiteY7" fmla="*/ 386131 h 386131"/>
                <a:gd name="connsiteX8" fmla="*/ 0 w 455613"/>
                <a:gd name="connsiteY8" fmla="*/ 200025 h 386131"/>
                <a:gd name="connsiteX0" fmla="*/ 0 w 455613"/>
                <a:gd name="connsiteY0" fmla="*/ 200025 h 386131"/>
                <a:gd name="connsiteX1" fmla="*/ 222540 w 455613"/>
                <a:gd name="connsiteY1" fmla="*/ 162936 h 386131"/>
                <a:gd name="connsiteX2" fmla="*/ 201108 w 455613"/>
                <a:gd name="connsiteY2" fmla="*/ 27205 h 386131"/>
                <a:gd name="connsiteX3" fmla="*/ 393700 w 455613"/>
                <a:gd name="connsiteY3" fmla="*/ 0 h 386131"/>
                <a:gd name="connsiteX4" fmla="*/ 434471 w 455613"/>
                <a:gd name="connsiteY4" fmla="*/ 48635 h 386131"/>
                <a:gd name="connsiteX5" fmla="*/ 455613 w 455613"/>
                <a:gd name="connsiteY5" fmla="*/ 298024 h 386131"/>
                <a:gd name="connsiteX6" fmla="*/ 429709 w 455613"/>
                <a:gd name="connsiteY6" fmla="*/ 336767 h 386131"/>
                <a:gd name="connsiteX7" fmla="*/ 88106 w 455613"/>
                <a:gd name="connsiteY7" fmla="*/ 386131 h 386131"/>
                <a:gd name="connsiteX8" fmla="*/ 0 w 455613"/>
                <a:gd name="connsiteY8" fmla="*/ 200025 h 386131"/>
                <a:gd name="connsiteX0" fmla="*/ 0 w 386557"/>
                <a:gd name="connsiteY0" fmla="*/ 180975 h 386131"/>
                <a:gd name="connsiteX1" fmla="*/ 153484 w 386557"/>
                <a:gd name="connsiteY1" fmla="*/ 162936 h 386131"/>
                <a:gd name="connsiteX2" fmla="*/ 132052 w 386557"/>
                <a:gd name="connsiteY2" fmla="*/ 27205 h 386131"/>
                <a:gd name="connsiteX3" fmla="*/ 324644 w 386557"/>
                <a:gd name="connsiteY3" fmla="*/ 0 h 386131"/>
                <a:gd name="connsiteX4" fmla="*/ 365415 w 386557"/>
                <a:gd name="connsiteY4" fmla="*/ 48635 h 386131"/>
                <a:gd name="connsiteX5" fmla="*/ 386557 w 386557"/>
                <a:gd name="connsiteY5" fmla="*/ 298024 h 386131"/>
                <a:gd name="connsiteX6" fmla="*/ 360653 w 386557"/>
                <a:gd name="connsiteY6" fmla="*/ 336767 h 386131"/>
                <a:gd name="connsiteX7" fmla="*/ 19050 w 386557"/>
                <a:gd name="connsiteY7" fmla="*/ 386131 h 386131"/>
                <a:gd name="connsiteX8" fmla="*/ 0 w 386557"/>
                <a:gd name="connsiteY8" fmla="*/ 180975 h 386131"/>
                <a:gd name="connsiteX0" fmla="*/ 0 w 386557"/>
                <a:gd name="connsiteY0" fmla="*/ 180975 h 386131"/>
                <a:gd name="connsiteX1" fmla="*/ 153484 w 386557"/>
                <a:gd name="connsiteY1" fmla="*/ 162936 h 386131"/>
                <a:gd name="connsiteX2" fmla="*/ 132052 w 386557"/>
                <a:gd name="connsiteY2" fmla="*/ 27205 h 386131"/>
                <a:gd name="connsiteX3" fmla="*/ 324644 w 386557"/>
                <a:gd name="connsiteY3" fmla="*/ 0 h 386131"/>
                <a:gd name="connsiteX4" fmla="*/ 386557 w 386557"/>
                <a:gd name="connsiteY4" fmla="*/ 298024 h 386131"/>
                <a:gd name="connsiteX5" fmla="*/ 360653 w 386557"/>
                <a:gd name="connsiteY5" fmla="*/ 336767 h 386131"/>
                <a:gd name="connsiteX6" fmla="*/ 19050 w 386557"/>
                <a:gd name="connsiteY6" fmla="*/ 386131 h 386131"/>
                <a:gd name="connsiteX7" fmla="*/ 0 w 386557"/>
                <a:gd name="connsiteY7" fmla="*/ 180975 h 386131"/>
                <a:gd name="connsiteX0" fmla="*/ 0 w 388938"/>
                <a:gd name="connsiteY0" fmla="*/ 209550 h 414706"/>
                <a:gd name="connsiteX1" fmla="*/ 153484 w 388938"/>
                <a:gd name="connsiteY1" fmla="*/ 191511 h 414706"/>
                <a:gd name="connsiteX2" fmla="*/ 132052 w 388938"/>
                <a:gd name="connsiteY2" fmla="*/ 55780 h 414706"/>
                <a:gd name="connsiteX3" fmla="*/ 388938 w 388938"/>
                <a:gd name="connsiteY3" fmla="*/ 0 h 414706"/>
                <a:gd name="connsiteX4" fmla="*/ 386557 w 388938"/>
                <a:gd name="connsiteY4" fmla="*/ 326599 h 414706"/>
                <a:gd name="connsiteX5" fmla="*/ 360653 w 388938"/>
                <a:gd name="connsiteY5" fmla="*/ 365342 h 414706"/>
                <a:gd name="connsiteX6" fmla="*/ 19050 w 388938"/>
                <a:gd name="connsiteY6" fmla="*/ 414706 h 414706"/>
                <a:gd name="connsiteX7" fmla="*/ 0 w 388938"/>
                <a:gd name="connsiteY7" fmla="*/ 209550 h 414706"/>
                <a:gd name="connsiteX0" fmla="*/ 0 w 388938"/>
                <a:gd name="connsiteY0" fmla="*/ 209550 h 414706"/>
                <a:gd name="connsiteX1" fmla="*/ 153484 w 388938"/>
                <a:gd name="connsiteY1" fmla="*/ 191511 h 414706"/>
                <a:gd name="connsiteX2" fmla="*/ 165390 w 388938"/>
                <a:gd name="connsiteY2" fmla="*/ 31968 h 414706"/>
                <a:gd name="connsiteX3" fmla="*/ 388938 w 388938"/>
                <a:gd name="connsiteY3" fmla="*/ 0 h 414706"/>
                <a:gd name="connsiteX4" fmla="*/ 386557 w 388938"/>
                <a:gd name="connsiteY4" fmla="*/ 326599 h 414706"/>
                <a:gd name="connsiteX5" fmla="*/ 360653 w 388938"/>
                <a:gd name="connsiteY5" fmla="*/ 365342 h 414706"/>
                <a:gd name="connsiteX6" fmla="*/ 19050 w 388938"/>
                <a:gd name="connsiteY6" fmla="*/ 414706 h 414706"/>
                <a:gd name="connsiteX7" fmla="*/ 0 w 388938"/>
                <a:gd name="connsiteY7" fmla="*/ 209550 h 414706"/>
                <a:gd name="connsiteX0" fmla="*/ 0 w 388938"/>
                <a:gd name="connsiteY0" fmla="*/ 209550 h 414706"/>
                <a:gd name="connsiteX1" fmla="*/ 208252 w 388938"/>
                <a:gd name="connsiteY1" fmla="*/ 177224 h 414706"/>
                <a:gd name="connsiteX2" fmla="*/ 165390 w 388938"/>
                <a:gd name="connsiteY2" fmla="*/ 31968 h 414706"/>
                <a:gd name="connsiteX3" fmla="*/ 388938 w 388938"/>
                <a:gd name="connsiteY3" fmla="*/ 0 h 414706"/>
                <a:gd name="connsiteX4" fmla="*/ 386557 w 388938"/>
                <a:gd name="connsiteY4" fmla="*/ 326599 h 414706"/>
                <a:gd name="connsiteX5" fmla="*/ 360653 w 388938"/>
                <a:gd name="connsiteY5" fmla="*/ 365342 h 414706"/>
                <a:gd name="connsiteX6" fmla="*/ 19050 w 388938"/>
                <a:gd name="connsiteY6" fmla="*/ 414706 h 414706"/>
                <a:gd name="connsiteX7" fmla="*/ 0 w 388938"/>
                <a:gd name="connsiteY7" fmla="*/ 209550 h 414706"/>
                <a:gd name="connsiteX0" fmla="*/ 40481 w 369888"/>
                <a:gd name="connsiteY0" fmla="*/ 259556 h 414706"/>
                <a:gd name="connsiteX1" fmla="*/ 189202 w 369888"/>
                <a:gd name="connsiteY1" fmla="*/ 177224 h 414706"/>
                <a:gd name="connsiteX2" fmla="*/ 146340 w 369888"/>
                <a:gd name="connsiteY2" fmla="*/ 31968 h 414706"/>
                <a:gd name="connsiteX3" fmla="*/ 369888 w 369888"/>
                <a:gd name="connsiteY3" fmla="*/ 0 h 414706"/>
                <a:gd name="connsiteX4" fmla="*/ 367507 w 369888"/>
                <a:gd name="connsiteY4" fmla="*/ 326599 h 414706"/>
                <a:gd name="connsiteX5" fmla="*/ 341603 w 369888"/>
                <a:gd name="connsiteY5" fmla="*/ 365342 h 414706"/>
                <a:gd name="connsiteX6" fmla="*/ 0 w 369888"/>
                <a:gd name="connsiteY6" fmla="*/ 414706 h 414706"/>
                <a:gd name="connsiteX7" fmla="*/ 40481 w 369888"/>
                <a:gd name="connsiteY7" fmla="*/ 259556 h 414706"/>
                <a:gd name="connsiteX0" fmla="*/ 40481 w 369888"/>
                <a:gd name="connsiteY0" fmla="*/ 259556 h 414706"/>
                <a:gd name="connsiteX1" fmla="*/ 201108 w 369888"/>
                <a:gd name="connsiteY1" fmla="*/ 251043 h 414706"/>
                <a:gd name="connsiteX2" fmla="*/ 146340 w 369888"/>
                <a:gd name="connsiteY2" fmla="*/ 31968 h 414706"/>
                <a:gd name="connsiteX3" fmla="*/ 369888 w 369888"/>
                <a:gd name="connsiteY3" fmla="*/ 0 h 414706"/>
                <a:gd name="connsiteX4" fmla="*/ 367507 w 369888"/>
                <a:gd name="connsiteY4" fmla="*/ 326599 h 414706"/>
                <a:gd name="connsiteX5" fmla="*/ 341603 w 369888"/>
                <a:gd name="connsiteY5" fmla="*/ 365342 h 414706"/>
                <a:gd name="connsiteX6" fmla="*/ 0 w 369888"/>
                <a:gd name="connsiteY6" fmla="*/ 414706 h 414706"/>
                <a:gd name="connsiteX7" fmla="*/ 40481 w 369888"/>
                <a:gd name="connsiteY7" fmla="*/ 259556 h 414706"/>
                <a:gd name="connsiteX0" fmla="*/ 40481 w 418316"/>
                <a:gd name="connsiteY0" fmla="*/ 259556 h 414706"/>
                <a:gd name="connsiteX1" fmla="*/ 201108 w 418316"/>
                <a:gd name="connsiteY1" fmla="*/ 251043 h 414706"/>
                <a:gd name="connsiteX2" fmla="*/ 146340 w 418316"/>
                <a:gd name="connsiteY2" fmla="*/ 31968 h 414706"/>
                <a:gd name="connsiteX3" fmla="*/ 369888 w 418316"/>
                <a:gd name="connsiteY3" fmla="*/ 0 h 414706"/>
                <a:gd name="connsiteX4" fmla="*/ 418307 w 418316"/>
                <a:gd name="connsiteY4" fmla="*/ 231349 h 414706"/>
                <a:gd name="connsiteX5" fmla="*/ 341603 w 418316"/>
                <a:gd name="connsiteY5" fmla="*/ 365342 h 414706"/>
                <a:gd name="connsiteX6" fmla="*/ 0 w 418316"/>
                <a:gd name="connsiteY6" fmla="*/ 414706 h 414706"/>
                <a:gd name="connsiteX7" fmla="*/ 40481 w 418316"/>
                <a:gd name="connsiteY7" fmla="*/ 259556 h 414706"/>
                <a:gd name="connsiteX0" fmla="*/ 40481 w 418316"/>
                <a:gd name="connsiteY0" fmla="*/ 259556 h 414706"/>
                <a:gd name="connsiteX1" fmla="*/ 201108 w 418316"/>
                <a:gd name="connsiteY1" fmla="*/ 251043 h 414706"/>
                <a:gd name="connsiteX2" fmla="*/ 146340 w 418316"/>
                <a:gd name="connsiteY2" fmla="*/ 31968 h 414706"/>
                <a:gd name="connsiteX3" fmla="*/ 369888 w 418316"/>
                <a:gd name="connsiteY3" fmla="*/ 0 h 414706"/>
                <a:gd name="connsiteX4" fmla="*/ 418307 w 418316"/>
                <a:gd name="connsiteY4" fmla="*/ 231349 h 414706"/>
                <a:gd name="connsiteX5" fmla="*/ 341603 w 418316"/>
                <a:gd name="connsiteY5" fmla="*/ 365342 h 414706"/>
                <a:gd name="connsiteX6" fmla="*/ 0 w 418316"/>
                <a:gd name="connsiteY6" fmla="*/ 414706 h 414706"/>
                <a:gd name="connsiteX7" fmla="*/ 40481 w 418316"/>
                <a:gd name="connsiteY7" fmla="*/ 259556 h 414706"/>
                <a:gd name="connsiteX0" fmla="*/ 40481 w 437363"/>
                <a:gd name="connsiteY0" fmla="*/ 259556 h 414706"/>
                <a:gd name="connsiteX1" fmla="*/ 201108 w 437363"/>
                <a:gd name="connsiteY1" fmla="*/ 251043 h 414706"/>
                <a:gd name="connsiteX2" fmla="*/ 146340 w 437363"/>
                <a:gd name="connsiteY2" fmla="*/ 31968 h 414706"/>
                <a:gd name="connsiteX3" fmla="*/ 369888 w 437363"/>
                <a:gd name="connsiteY3" fmla="*/ 0 h 414706"/>
                <a:gd name="connsiteX4" fmla="*/ 437357 w 437363"/>
                <a:gd name="connsiteY4" fmla="*/ 186899 h 414706"/>
                <a:gd name="connsiteX5" fmla="*/ 341603 w 437363"/>
                <a:gd name="connsiteY5" fmla="*/ 365342 h 414706"/>
                <a:gd name="connsiteX6" fmla="*/ 0 w 437363"/>
                <a:gd name="connsiteY6" fmla="*/ 414706 h 414706"/>
                <a:gd name="connsiteX7" fmla="*/ 40481 w 437363"/>
                <a:gd name="connsiteY7" fmla="*/ 259556 h 414706"/>
                <a:gd name="connsiteX0" fmla="*/ 40481 w 411967"/>
                <a:gd name="connsiteY0" fmla="*/ 259556 h 414706"/>
                <a:gd name="connsiteX1" fmla="*/ 201108 w 411967"/>
                <a:gd name="connsiteY1" fmla="*/ 251043 h 414706"/>
                <a:gd name="connsiteX2" fmla="*/ 146340 w 411967"/>
                <a:gd name="connsiteY2" fmla="*/ 31968 h 414706"/>
                <a:gd name="connsiteX3" fmla="*/ 369888 w 411967"/>
                <a:gd name="connsiteY3" fmla="*/ 0 h 414706"/>
                <a:gd name="connsiteX4" fmla="*/ 411957 w 411967"/>
                <a:gd name="connsiteY4" fmla="*/ 199599 h 414706"/>
                <a:gd name="connsiteX5" fmla="*/ 341603 w 411967"/>
                <a:gd name="connsiteY5" fmla="*/ 365342 h 414706"/>
                <a:gd name="connsiteX6" fmla="*/ 0 w 411967"/>
                <a:gd name="connsiteY6" fmla="*/ 414706 h 414706"/>
                <a:gd name="connsiteX7" fmla="*/ 40481 w 411967"/>
                <a:gd name="connsiteY7" fmla="*/ 259556 h 414706"/>
                <a:gd name="connsiteX0" fmla="*/ 40481 w 399272"/>
                <a:gd name="connsiteY0" fmla="*/ 259556 h 414706"/>
                <a:gd name="connsiteX1" fmla="*/ 201108 w 399272"/>
                <a:gd name="connsiteY1" fmla="*/ 251043 h 414706"/>
                <a:gd name="connsiteX2" fmla="*/ 146340 w 399272"/>
                <a:gd name="connsiteY2" fmla="*/ 31968 h 414706"/>
                <a:gd name="connsiteX3" fmla="*/ 369888 w 399272"/>
                <a:gd name="connsiteY3" fmla="*/ 0 h 414706"/>
                <a:gd name="connsiteX4" fmla="*/ 399257 w 399272"/>
                <a:gd name="connsiteY4" fmla="*/ 205949 h 414706"/>
                <a:gd name="connsiteX5" fmla="*/ 341603 w 399272"/>
                <a:gd name="connsiteY5" fmla="*/ 365342 h 414706"/>
                <a:gd name="connsiteX6" fmla="*/ 0 w 399272"/>
                <a:gd name="connsiteY6" fmla="*/ 414706 h 414706"/>
                <a:gd name="connsiteX7" fmla="*/ 40481 w 399272"/>
                <a:gd name="connsiteY7" fmla="*/ 259556 h 41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9272" h="414706">
                  <a:moveTo>
                    <a:pt x="40481" y="259556"/>
                  </a:moveTo>
                  <a:lnTo>
                    <a:pt x="201108" y="251043"/>
                  </a:lnTo>
                  <a:lnTo>
                    <a:pt x="146340" y="31968"/>
                  </a:lnTo>
                  <a:lnTo>
                    <a:pt x="369888" y="0"/>
                  </a:lnTo>
                  <a:cubicBezTo>
                    <a:pt x="369094" y="108866"/>
                    <a:pt x="400051" y="97083"/>
                    <a:pt x="399257" y="205949"/>
                  </a:cubicBezTo>
                  <a:cubicBezTo>
                    <a:pt x="380039" y="276013"/>
                    <a:pt x="367171" y="320678"/>
                    <a:pt x="341603" y="365342"/>
                  </a:cubicBezTo>
                  <a:lnTo>
                    <a:pt x="0" y="414706"/>
                  </a:lnTo>
                  <a:lnTo>
                    <a:pt x="40481" y="259556"/>
                  </a:lnTo>
                  <a:close/>
                </a:path>
              </a:pathLst>
            </a:custGeom>
            <a:solidFill>
              <a:srgbClr val="FFCCCC"/>
            </a:solidFill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14E99856-2DEC-457D-8ED8-F3F99CD28AC5}"/>
                </a:ext>
              </a:extLst>
            </p:cNvPr>
            <p:cNvSpPr txBox="1"/>
            <p:nvPr/>
          </p:nvSpPr>
          <p:spPr>
            <a:xfrm>
              <a:off x="-631617" y="319919"/>
              <a:ext cx="4164787" cy="11687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>
                  <a:effectLst>
                    <a:glow rad="76200">
                      <a:schemeClr val="bg1"/>
                    </a:glow>
                  </a:effectLst>
                </a:rPr>
                <a:t>【</a:t>
              </a:r>
              <a:r>
                <a:rPr kumimoji="1" lang="ja-JP" altLang="en-US" sz="1200" b="1" dirty="0">
                  <a:effectLst>
                    <a:glow rad="76200">
                      <a:schemeClr val="bg1"/>
                    </a:glow>
                  </a:effectLst>
                </a:rPr>
                <a:t>③民間都市開発</a:t>
              </a:r>
              <a:r>
                <a:rPr kumimoji="1" lang="en-US" altLang="ja-JP" sz="1200" b="1" dirty="0">
                  <a:effectLst>
                    <a:glow rad="76200">
                      <a:schemeClr val="bg1"/>
                    </a:glow>
                  </a:effectLst>
                </a:rPr>
                <a:t>】</a:t>
              </a:r>
            </a:p>
            <a:p>
              <a:r>
                <a:rPr kumimoji="1" lang="ja-JP" altLang="en-US" sz="1200" b="1" dirty="0">
                  <a:effectLst>
                    <a:glow rad="76200">
                      <a:schemeClr val="bg1"/>
                    </a:glow>
                  </a:effectLst>
                </a:rPr>
                <a:t>　事業化に向けて検討中</a:t>
              </a:r>
              <a:endParaRPr kumimoji="1" lang="en-US" altLang="ja-JP" sz="1200" b="1" dirty="0">
                <a:effectLst>
                  <a:glow rad="76200">
                    <a:schemeClr val="bg1"/>
                  </a:glow>
                </a:effectLst>
              </a:endParaRPr>
            </a:p>
            <a:p>
              <a:endParaRPr kumimoji="1" lang="en-US" altLang="ja-JP" sz="1200" b="1" dirty="0">
                <a:effectLst>
                  <a:glow rad="76200">
                    <a:schemeClr val="bg1"/>
                  </a:glow>
                </a:effectLst>
              </a:endParaRPr>
            </a:p>
            <a:p>
              <a:r>
                <a:rPr kumimoji="1" lang="ja-JP" altLang="en-US" sz="1200" b="1" dirty="0">
                  <a:effectLst>
                    <a:glow rad="76200">
                      <a:schemeClr val="bg1"/>
                    </a:glow>
                  </a:effectLst>
                </a:rPr>
                <a:t>＜現状＞</a:t>
              </a:r>
              <a:endParaRPr kumimoji="1" lang="en-US" altLang="ja-JP" sz="1200" b="1" dirty="0">
                <a:effectLst>
                  <a:glow rad="76200">
                    <a:schemeClr val="bg1"/>
                  </a:glow>
                </a:effectLst>
              </a:endParaRPr>
            </a:p>
            <a:p>
              <a:r>
                <a:rPr kumimoji="1" lang="ja-JP" altLang="en-US" sz="1200" b="1" dirty="0">
                  <a:effectLst>
                    <a:glow rad="76200">
                      <a:schemeClr val="bg1"/>
                    </a:glow>
                  </a:effectLst>
                </a:rPr>
                <a:t>　・令和</a:t>
              </a:r>
              <a:r>
                <a:rPr kumimoji="1" lang="en-US" altLang="ja-JP" sz="1200" b="1" dirty="0">
                  <a:effectLst>
                    <a:glow rad="76200">
                      <a:schemeClr val="bg1"/>
                    </a:glow>
                  </a:effectLst>
                </a:rPr>
                <a:t>5</a:t>
              </a:r>
              <a:r>
                <a:rPr kumimoji="1" lang="ja-JP" altLang="en-US" sz="1200" b="1" dirty="0">
                  <a:effectLst>
                    <a:glow rad="76200">
                      <a:schemeClr val="bg1"/>
                    </a:glow>
                  </a:effectLst>
                </a:rPr>
                <a:t>年</a:t>
              </a:r>
              <a:r>
                <a:rPr kumimoji="1" lang="en-US" altLang="ja-JP" sz="1200" b="1" dirty="0">
                  <a:effectLst>
                    <a:glow rad="76200">
                      <a:schemeClr val="bg1"/>
                    </a:glow>
                  </a:effectLst>
                </a:rPr>
                <a:t>12</a:t>
              </a:r>
              <a:r>
                <a:rPr kumimoji="1" lang="ja-JP" altLang="en-US" sz="1200" b="1" dirty="0">
                  <a:effectLst>
                    <a:glow rad="76200">
                      <a:schemeClr val="bg1"/>
                    </a:glow>
                  </a:effectLst>
                </a:rPr>
                <a:t>月末営業終了予定</a:t>
              </a:r>
              <a:endParaRPr kumimoji="1" lang="en-US" altLang="ja-JP" sz="1200" b="1" dirty="0">
                <a:effectLst>
                  <a:glow rad="76200">
                    <a:schemeClr val="bg1"/>
                  </a:glow>
                </a:effectLst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0F35087B-66B5-4A38-B07C-4C561B55B64E}"/>
                </a:ext>
              </a:extLst>
            </p:cNvPr>
            <p:cNvSpPr txBox="1"/>
            <p:nvPr/>
          </p:nvSpPr>
          <p:spPr>
            <a:xfrm>
              <a:off x="7180125" y="4057963"/>
              <a:ext cx="3102717" cy="13812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>
                  <a:effectLst>
                    <a:glow rad="76200">
                      <a:schemeClr val="bg1"/>
                    </a:glow>
                  </a:effectLst>
                </a:rPr>
                <a:t>【</a:t>
              </a:r>
              <a:r>
                <a:rPr kumimoji="1" lang="ja-JP" altLang="en-US" sz="1200" b="1" dirty="0">
                  <a:effectLst>
                    <a:glow rad="76200">
                      <a:schemeClr val="bg1"/>
                    </a:glow>
                  </a:effectLst>
                </a:rPr>
                <a:t>②大阪府市・</a:t>
              </a:r>
              <a:r>
                <a:rPr kumimoji="1" lang="en-US" altLang="ja-JP" sz="1200" b="1" dirty="0">
                  <a:effectLst>
                    <a:glow rad="76200">
                      <a:schemeClr val="bg1"/>
                    </a:glow>
                  </a:effectLst>
                </a:rPr>
                <a:t>JR</a:t>
              </a:r>
              <a:r>
                <a:rPr kumimoji="1" lang="ja-JP" altLang="en-US" sz="1200" b="1" dirty="0">
                  <a:effectLst>
                    <a:glow rad="76200">
                      <a:schemeClr val="bg1"/>
                    </a:glow>
                  </a:effectLst>
                </a:rPr>
                <a:t>西日本</a:t>
              </a:r>
              <a:r>
                <a:rPr kumimoji="1" lang="en-US" altLang="ja-JP" sz="1200" b="1" dirty="0">
                  <a:effectLst>
                    <a:glow rad="76200">
                      <a:schemeClr val="bg1"/>
                    </a:glow>
                  </a:effectLst>
                </a:rPr>
                <a:t>】</a:t>
              </a:r>
            </a:p>
            <a:p>
              <a:r>
                <a:rPr kumimoji="1" lang="ja-JP" altLang="en-US" sz="1200" b="1" dirty="0">
                  <a:effectLst>
                    <a:glow rad="76200">
                      <a:schemeClr val="bg1"/>
                    </a:glow>
                  </a:effectLst>
                </a:rPr>
                <a:t>　駅前広場の機能向上について検討中</a:t>
              </a:r>
              <a:endParaRPr kumimoji="1" lang="en-US" altLang="ja-JP" sz="1200" b="1" dirty="0">
                <a:effectLst>
                  <a:glow rad="76200">
                    <a:schemeClr val="bg1"/>
                  </a:glow>
                </a:effectLst>
              </a:endParaRPr>
            </a:p>
            <a:p>
              <a:r>
                <a:rPr kumimoji="1" lang="ja-JP" altLang="en-US" sz="1200" b="1" dirty="0">
                  <a:effectLst>
                    <a:glow rad="76200">
                      <a:schemeClr val="bg1"/>
                    </a:glow>
                  </a:effectLst>
                </a:rPr>
                <a:t>　</a:t>
              </a:r>
              <a:endParaRPr kumimoji="1" lang="en-US" altLang="ja-JP" sz="1200" b="1" dirty="0">
                <a:effectLst>
                  <a:glow rad="76200">
                    <a:schemeClr val="bg1"/>
                  </a:glow>
                </a:effectLst>
              </a:endParaRPr>
            </a:p>
            <a:p>
              <a:r>
                <a:rPr kumimoji="1" lang="ja-JP" altLang="en-US" sz="1200" b="1" dirty="0">
                  <a:effectLst>
                    <a:glow rad="76200">
                      <a:schemeClr val="bg1"/>
                    </a:glow>
                  </a:effectLst>
                </a:rPr>
                <a:t>＜現状＞</a:t>
              </a:r>
              <a:endParaRPr kumimoji="1" lang="en-US" altLang="ja-JP" sz="1200" b="1" dirty="0">
                <a:effectLst>
                  <a:glow rad="76200">
                    <a:schemeClr val="bg1"/>
                  </a:glow>
                </a:effectLst>
              </a:endParaRPr>
            </a:p>
            <a:p>
              <a:pPr marL="182563" indent="-182563"/>
              <a:r>
                <a:rPr kumimoji="1" lang="ja-JP" altLang="en-US" sz="1200" b="1" dirty="0">
                  <a:effectLst>
                    <a:glow rad="76200">
                      <a:schemeClr val="bg1"/>
                    </a:glow>
                  </a:effectLst>
                </a:rPr>
                <a:t>　・交通結節施設の事業スキーム等の</a:t>
              </a:r>
              <a:endParaRPr kumimoji="1" lang="en-US" altLang="ja-JP" sz="1200" b="1" dirty="0">
                <a:effectLst>
                  <a:glow rad="76200">
                    <a:schemeClr val="bg1"/>
                  </a:glow>
                </a:effectLst>
              </a:endParaRPr>
            </a:p>
            <a:p>
              <a:pPr marL="182563"/>
              <a:r>
                <a:rPr kumimoji="1" lang="ja-JP" altLang="en-US" sz="1200" b="1" dirty="0">
                  <a:effectLst>
                    <a:glow rad="76200">
                      <a:schemeClr val="bg1"/>
                    </a:glow>
                  </a:effectLst>
                </a:rPr>
                <a:t>基礎検討（府市）</a:t>
              </a:r>
              <a:endParaRPr kumimoji="1" lang="en-US" altLang="ja-JP" sz="1200" b="1" dirty="0">
                <a:effectLst>
                  <a:glow rad="76200">
                    <a:schemeClr val="bg1"/>
                  </a:glow>
                </a:effectLst>
              </a:endParaRP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CBFB5873-1A57-472E-9617-B6E388F96426}"/>
                </a:ext>
              </a:extLst>
            </p:cNvPr>
            <p:cNvSpPr txBox="1"/>
            <p:nvPr/>
          </p:nvSpPr>
          <p:spPr>
            <a:xfrm>
              <a:off x="-182170" y="3387952"/>
              <a:ext cx="2331800" cy="495825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sz="1100" b="1" dirty="0">
                  <a:effectLst>
                    <a:glow rad="76200">
                      <a:schemeClr val="bg1"/>
                    </a:glow>
                  </a:effectLst>
                </a:rPr>
                <a:t>【</a:t>
              </a:r>
              <a:r>
                <a:rPr kumimoji="1" lang="ja-JP" altLang="en-US" sz="1100" b="1" dirty="0">
                  <a:effectLst>
                    <a:glow rad="76200">
                      <a:schemeClr val="bg1"/>
                    </a:glow>
                  </a:effectLst>
                </a:rPr>
                <a:t>①阪急電鉄</a:t>
              </a:r>
              <a:r>
                <a:rPr kumimoji="1" lang="en-US" altLang="ja-JP" sz="1100" b="1" dirty="0">
                  <a:effectLst>
                    <a:glow rad="76200">
                      <a:schemeClr val="bg1"/>
                    </a:glow>
                  </a:effectLst>
                </a:rPr>
                <a:t>】</a:t>
              </a:r>
            </a:p>
            <a:p>
              <a:r>
                <a:rPr kumimoji="1" lang="ja-JP" altLang="en-US" sz="1100" b="1" dirty="0">
                  <a:effectLst>
                    <a:glow rad="76200">
                      <a:schemeClr val="bg1"/>
                    </a:glow>
                  </a:effectLst>
                </a:rPr>
                <a:t>　新大阪連絡線新駅＋駅ビル　</a:t>
              </a:r>
              <a:endParaRPr kumimoji="1" lang="en-US" altLang="ja-JP" sz="1100" b="1" dirty="0">
                <a:effectLst>
                  <a:glow rad="76200">
                    <a:schemeClr val="bg1"/>
                  </a:glow>
                </a:effectLst>
              </a:endParaRPr>
            </a:p>
          </p:txBody>
        </p: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49A99AA2-F8AB-412F-887D-CF9CA45FD421}"/>
                </a:ext>
              </a:extLst>
            </p:cNvPr>
            <p:cNvCxnSpPr>
              <a:cxnSpLocks/>
              <a:stCxn id="41" idx="1"/>
              <a:endCxn id="45" idx="2"/>
            </p:cNvCxnSpPr>
            <p:nvPr/>
          </p:nvCxnSpPr>
          <p:spPr>
            <a:xfrm flipH="1" flipV="1">
              <a:off x="1450777" y="1488650"/>
              <a:ext cx="1921922" cy="98004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DD3C0065-70B7-4D83-89F7-B1C42FE95A81}"/>
                </a:ext>
              </a:extLst>
            </p:cNvPr>
            <p:cNvCxnSpPr/>
            <p:nvPr/>
          </p:nvCxnSpPr>
          <p:spPr>
            <a:xfrm flipV="1">
              <a:off x="2149630" y="3586098"/>
              <a:ext cx="1215766" cy="1729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50C4713A-7F9E-4B66-828C-95276B25A35C}"/>
                </a:ext>
              </a:extLst>
            </p:cNvPr>
            <p:cNvCxnSpPr>
              <a:cxnSpLocks/>
              <a:stCxn id="36" idx="7"/>
              <a:endCxn id="73" idx="3"/>
            </p:cNvCxnSpPr>
            <p:nvPr/>
          </p:nvCxnSpPr>
          <p:spPr>
            <a:xfrm flipH="1">
              <a:off x="4314027" y="4219822"/>
              <a:ext cx="719735" cy="127474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EC3C2936-90A4-4146-83EE-86F45EA003FD}"/>
                </a:ext>
              </a:extLst>
            </p:cNvPr>
            <p:cNvCxnSpPr>
              <a:cxnSpLocks/>
              <a:stCxn id="46" idx="1"/>
            </p:cNvCxnSpPr>
            <p:nvPr/>
          </p:nvCxnSpPr>
          <p:spPr>
            <a:xfrm flipH="1" flipV="1">
              <a:off x="5609044" y="3904677"/>
              <a:ext cx="1571082" cy="8439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フリーフォーム 71">
              <a:extLst>
                <a:ext uri="{FF2B5EF4-FFF2-40B4-BE49-F238E27FC236}">
                  <a16:creationId xmlns:a16="http://schemas.microsoft.com/office/drawing/2014/main" id="{94FDB02A-A270-43D4-B242-C8230871B616}"/>
                </a:ext>
              </a:extLst>
            </p:cNvPr>
            <p:cNvSpPr/>
            <p:nvPr/>
          </p:nvSpPr>
          <p:spPr>
            <a:xfrm>
              <a:off x="4720755" y="264099"/>
              <a:ext cx="15072" cy="6373982"/>
            </a:xfrm>
            <a:custGeom>
              <a:avLst/>
              <a:gdLst>
                <a:gd name="connsiteX0" fmla="*/ 0 w 12700"/>
                <a:gd name="connsiteY0" fmla="*/ 0 h 3327400"/>
                <a:gd name="connsiteX1" fmla="*/ 12700 w 12700"/>
                <a:gd name="connsiteY1" fmla="*/ 3327400 h 3327400"/>
                <a:gd name="connsiteX0" fmla="*/ 0 w 25400"/>
                <a:gd name="connsiteY0" fmla="*/ 0 h 6375400"/>
                <a:gd name="connsiteX1" fmla="*/ 25400 w 25400"/>
                <a:gd name="connsiteY1" fmla="*/ 6375400 h 6375400"/>
                <a:gd name="connsiteX0" fmla="*/ 0 w 13785"/>
                <a:gd name="connsiteY0" fmla="*/ 0 h 5829490"/>
                <a:gd name="connsiteX1" fmla="*/ 13785 w 13785"/>
                <a:gd name="connsiteY1" fmla="*/ 5829490 h 582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85" h="5829490">
                  <a:moveTo>
                    <a:pt x="0" y="0"/>
                  </a:moveTo>
                  <a:cubicBezTo>
                    <a:pt x="4233" y="1109133"/>
                    <a:pt x="9552" y="4720357"/>
                    <a:pt x="13785" y="5829490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53" name="フリーフォーム 72">
              <a:extLst>
                <a:ext uri="{FF2B5EF4-FFF2-40B4-BE49-F238E27FC236}">
                  <a16:creationId xmlns:a16="http://schemas.microsoft.com/office/drawing/2014/main" id="{E3509696-A31D-45D1-A384-1223AAE7576E}"/>
                </a:ext>
              </a:extLst>
            </p:cNvPr>
            <p:cNvSpPr/>
            <p:nvPr/>
          </p:nvSpPr>
          <p:spPr>
            <a:xfrm>
              <a:off x="5943928" y="234128"/>
              <a:ext cx="1022346" cy="6376181"/>
            </a:xfrm>
            <a:custGeom>
              <a:avLst/>
              <a:gdLst>
                <a:gd name="connsiteX0" fmla="*/ 1028700 w 1028700"/>
                <a:gd name="connsiteY0" fmla="*/ 0 h 6032500"/>
                <a:gd name="connsiteX1" fmla="*/ 571500 w 1028700"/>
                <a:gd name="connsiteY1" fmla="*/ 1054100 h 6032500"/>
                <a:gd name="connsiteX2" fmla="*/ 292100 w 1028700"/>
                <a:gd name="connsiteY2" fmla="*/ 1778000 h 6032500"/>
                <a:gd name="connsiteX3" fmla="*/ 152400 w 1028700"/>
                <a:gd name="connsiteY3" fmla="*/ 2413000 h 6032500"/>
                <a:gd name="connsiteX4" fmla="*/ 12700 w 1028700"/>
                <a:gd name="connsiteY4" fmla="*/ 3238500 h 6032500"/>
                <a:gd name="connsiteX5" fmla="*/ 0 w 1028700"/>
                <a:gd name="connsiteY5" fmla="*/ 4203700 h 6032500"/>
                <a:gd name="connsiteX6" fmla="*/ 88900 w 1028700"/>
                <a:gd name="connsiteY6" fmla="*/ 4991100 h 6032500"/>
                <a:gd name="connsiteX7" fmla="*/ 152400 w 1028700"/>
                <a:gd name="connsiteY7" fmla="*/ 5232400 h 6032500"/>
                <a:gd name="connsiteX8" fmla="*/ 368300 w 1028700"/>
                <a:gd name="connsiteY8" fmla="*/ 6032500 h 6032500"/>
                <a:gd name="connsiteX0" fmla="*/ 1155700 w 1155700"/>
                <a:gd name="connsiteY0" fmla="*/ 0 h 6330950"/>
                <a:gd name="connsiteX1" fmla="*/ 571500 w 1155700"/>
                <a:gd name="connsiteY1" fmla="*/ 1352550 h 6330950"/>
                <a:gd name="connsiteX2" fmla="*/ 292100 w 1155700"/>
                <a:gd name="connsiteY2" fmla="*/ 2076450 h 6330950"/>
                <a:gd name="connsiteX3" fmla="*/ 152400 w 1155700"/>
                <a:gd name="connsiteY3" fmla="*/ 2711450 h 6330950"/>
                <a:gd name="connsiteX4" fmla="*/ 12700 w 1155700"/>
                <a:gd name="connsiteY4" fmla="*/ 3536950 h 6330950"/>
                <a:gd name="connsiteX5" fmla="*/ 0 w 1155700"/>
                <a:gd name="connsiteY5" fmla="*/ 4502150 h 6330950"/>
                <a:gd name="connsiteX6" fmla="*/ 88900 w 1155700"/>
                <a:gd name="connsiteY6" fmla="*/ 5289550 h 6330950"/>
                <a:gd name="connsiteX7" fmla="*/ 152400 w 1155700"/>
                <a:gd name="connsiteY7" fmla="*/ 5530850 h 6330950"/>
                <a:gd name="connsiteX8" fmla="*/ 368300 w 1155700"/>
                <a:gd name="connsiteY8" fmla="*/ 6330950 h 6330950"/>
                <a:gd name="connsiteX0" fmla="*/ 935013 w 935013"/>
                <a:gd name="connsiteY0" fmla="*/ 0 h 5831500"/>
                <a:gd name="connsiteX1" fmla="*/ 571500 w 935013"/>
                <a:gd name="connsiteY1" fmla="*/ 853100 h 5831500"/>
                <a:gd name="connsiteX2" fmla="*/ 292100 w 935013"/>
                <a:gd name="connsiteY2" fmla="*/ 1577000 h 5831500"/>
                <a:gd name="connsiteX3" fmla="*/ 152400 w 935013"/>
                <a:gd name="connsiteY3" fmla="*/ 2212000 h 5831500"/>
                <a:gd name="connsiteX4" fmla="*/ 12700 w 935013"/>
                <a:gd name="connsiteY4" fmla="*/ 3037500 h 5831500"/>
                <a:gd name="connsiteX5" fmla="*/ 0 w 935013"/>
                <a:gd name="connsiteY5" fmla="*/ 4002700 h 5831500"/>
                <a:gd name="connsiteX6" fmla="*/ 88900 w 935013"/>
                <a:gd name="connsiteY6" fmla="*/ 4790100 h 5831500"/>
                <a:gd name="connsiteX7" fmla="*/ 152400 w 935013"/>
                <a:gd name="connsiteY7" fmla="*/ 5031400 h 5831500"/>
                <a:gd name="connsiteX8" fmla="*/ 368300 w 935013"/>
                <a:gd name="connsiteY8" fmla="*/ 5831500 h 583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013" h="5831500">
                  <a:moveTo>
                    <a:pt x="935013" y="0"/>
                  </a:moveTo>
                  <a:lnTo>
                    <a:pt x="571500" y="853100"/>
                  </a:lnTo>
                  <a:lnTo>
                    <a:pt x="292100" y="1577000"/>
                  </a:lnTo>
                  <a:lnTo>
                    <a:pt x="152400" y="2212000"/>
                  </a:lnTo>
                  <a:lnTo>
                    <a:pt x="12700" y="3037500"/>
                  </a:lnTo>
                  <a:lnTo>
                    <a:pt x="0" y="4002700"/>
                  </a:lnTo>
                  <a:lnTo>
                    <a:pt x="88900" y="4790100"/>
                  </a:lnTo>
                  <a:lnTo>
                    <a:pt x="152400" y="5031400"/>
                  </a:lnTo>
                  <a:lnTo>
                    <a:pt x="368300" y="5831500"/>
                  </a:lnTo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54" name="AutoShape 35">
              <a:extLst>
                <a:ext uri="{FF2B5EF4-FFF2-40B4-BE49-F238E27FC236}">
                  <a16:creationId xmlns:a16="http://schemas.microsoft.com/office/drawing/2014/main" id="{40EC52D8-DB24-408B-A7FB-EF48C2827D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1182880">
              <a:off x="704645" y="2886837"/>
              <a:ext cx="1376290" cy="266355"/>
            </a:xfrm>
            <a:prstGeom prst="roundRect">
              <a:avLst>
                <a:gd name="adj" fmla="val 41667"/>
              </a:avLst>
            </a:prstGeom>
            <a:solidFill>
              <a:schemeClr val="bg1"/>
            </a:solidFill>
            <a:ln w="158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8000" tIns="0" rIns="18000" bIns="0" anchor="ctr" anchorCtr="1">
              <a:spAutoFit/>
            </a:bodyPr>
            <a:lstStyle/>
            <a:p>
              <a:pPr algn="ctr"/>
              <a:r>
                <a:rPr lang="ja-JP" altLang="en-US" sz="1200" dirty="0">
                  <a:latin typeface="ＭＳ ゴシック" pitchFamily="49" charset="-128"/>
                  <a:ea typeface="ＭＳ ゴシック" pitchFamily="49" charset="-128"/>
                </a:rPr>
                <a:t>歌島豊里線</a:t>
              </a:r>
            </a:p>
          </p:txBody>
        </p:sp>
        <p:sp>
          <p:nvSpPr>
            <p:cNvPr id="55" name="フリーフォーム 73">
              <a:extLst>
                <a:ext uri="{FF2B5EF4-FFF2-40B4-BE49-F238E27FC236}">
                  <a16:creationId xmlns:a16="http://schemas.microsoft.com/office/drawing/2014/main" id="{E856787C-5C0F-4EC2-9560-5CBBD813B004}"/>
                </a:ext>
              </a:extLst>
            </p:cNvPr>
            <p:cNvSpPr/>
            <p:nvPr/>
          </p:nvSpPr>
          <p:spPr>
            <a:xfrm>
              <a:off x="663693" y="1764017"/>
              <a:ext cx="7529802" cy="3096627"/>
            </a:xfrm>
            <a:custGeom>
              <a:avLst/>
              <a:gdLst>
                <a:gd name="connsiteX0" fmla="*/ 0 w 6896100"/>
                <a:gd name="connsiteY0" fmla="*/ 2946400 h 2946400"/>
                <a:gd name="connsiteX1" fmla="*/ 952500 w 6896100"/>
                <a:gd name="connsiteY1" fmla="*/ 2540000 h 2946400"/>
                <a:gd name="connsiteX2" fmla="*/ 1765300 w 6896100"/>
                <a:gd name="connsiteY2" fmla="*/ 2260600 h 2946400"/>
                <a:gd name="connsiteX3" fmla="*/ 2603500 w 6896100"/>
                <a:gd name="connsiteY3" fmla="*/ 1930400 h 2946400"/>
                <a:gd name="connsiteX4" fmla="*/ 3225800 w 6896100"/>
                <a:gd name="connsiteY4" fmla="*/ 1625600 h 2946400"/>
                <a:gd name="connsiteX5" fmla="*/ 5422900 w 6896100"/>
                <a:gd name="connsiteY5" fmla="*/ 762000 h 2946400"/>
                <a:gd name="connsiteX6" fmla="*/ 6896100 w 6896100"/>
                <a:gd name="connsiteY6" fmla="*/ 0 h 2946400"/>
                <a:gd name="connsiteX0" fmla="*/ 0 w 6896100"/>
                <a:gd name="connsiteY0" fmla="*/ 2946400 h 2946400"/>
                <a:gd name="connsiteX1" fmla="*/ 952500 w 6896100"/>
                <a:gd name="connsiteY1" fmla="*/ 2540000 h 2946400"/>
                <a:gd name="connsiteX2" fmla="*/ 1765300 w 6896100"/>
                <a:gd name="connsiteY2" fmla="*/ 2260600 h 2946400"/>
                <a:gd name="connsiteX3" fmla="*/ 2603500 w 6896100"/>
                <a:gd name="connsiteY3" fmla="*/ 1930400 h 2946400"/>
                <a:gd name="connsiteX4" fmla="*/ 3492500 w 6896100"/>
                <a:gd name="connsiteY4" fmla="*/ 1554163 h 2946400"/>
                <a:gd name="connsiteX5" fmla="*/ 5422900 w 6896100"/>
                <a:gd name="connsiteY5" fmla="*/ 762000 h 2946400"/>
                <a:gd name="connsiteX6" fmla="*/ 6896100 w 6896100"/>
                <a:gd name="connsiteY6" fmla="*/ 0 h 2946400"/>
                <a:gd name="connsiteX0" fmla="*/ 0 w 6896100"/>
                <a:gd name="connsiteY0" fmla="*/ 2946400 h 2946400"/>
                <a:gd name="connsiteX1" fmla="*/ 952500 w 6896100"/>
                <a:gd name="connsiteY1" fmla="*/ 2540000 h 2946400"/>
                <a:gd name="connsiteX2" fmla="*/ 1765300 w 6896100"/>
                <a:gd name="connsiteY2" fmla="*/ 2260600 h 2946400"/>
                <a:gd name="connsiteX3" fmla="*/ 2536825 w 6896100"/>
                <a:gd name="connsiteY3" fmla="*/ 1892300 h 2946400"/>
                <a:gd name="connsiteX4" fmla="*/ 3492500 w 6896100"/>
                <a:gd name="connsiteY4" fmla="*/ 1554163 h 2946400"/>
                <a:gd name="connsiteX5" fmla="*/ 5422900 w 6896100"/>
                <a:gd name="connsiteY5" fmla="*/ 762000 h 2946400"/>
                <a:gd name="connsiteX6" fmla="*/ 6896100 w 6896100"/>
                <a:gd name="connsiteY6" fmla="*/ 0 h 2946400"/>
                <a:gd name="connsiteX0" fmla="*/ 0 w 6896100"/>
                <a:gd name="connsiteY0" fmla="*/ 2946400 h 2946400"/>
                <a:gd name="connsiteX1" fmla="*/ 952500 w 6896100"/>
                <a:gd name="connsiteY1" fmla="*/ 2540000 h 2946400"/>
                <a:gd name="connsiteX2" fmla="*/ 1727200 w 6896100"/>
                <a:gd name="connsiteY2" fmla="*/ 2198687 h 2946400"/>
                <a:gd name="connsiteX3" fmla="*/ 2536825 w 6896100"/>
                <a:gd name="connsiteY3" fmla="*/ 1892300 h 2946400"/>
                <a:gd name="connsiteX4" fmla="*/ 3492500 w 6896100"/>
                <a:gd name="connsiteY4" fmla="*/ 1554163 h 2946400"/>
                <a:gd name="connsiteX5" fmla="*/ 5422900 w 6896100"/>
                <a:gd name="connsiteY5" fmla="*/ 762000 h 2946400"/>
                <a:gd name="connsiteX6" fmla="*/ 6896100 w 6896100"/>
                <a:gd name="connsiteY6" fmla="*/ 0 h 2946400"/>
                <a:gd name="connsiteX0" fmla="*/ 0 w 6896100"/>
                <a:gd name="connsiteY0" fmla="*/ 2946400 h 2946400"/>
                <a:gd name="connsiteX1" fmla="*/ 842963 w 6896100"/>
                <a:gd name="connsiteY1" fmla="*/ 2535237 h 2946400"/>
                <a:gd name="connsiteX2" fmla="*/ 1727200 w 6896100"/>
                <a:gd name="connsiteY2" fmla="*/ 2198687 h 2946400"/>
                <a:gd name="connsiteX3" fmla="*/ 2536825 w 6896100"/>
                <a:gd name="connsiteY3" fmla="*/ 1892300 h 2946400"/>
                <a:gd name="connsiteX4" fmla="*/ 3492500 w 6896100"/>
                <a:gd name="connsiteY4" fmla="*/ 1554163 h 2946400"/>
                <a:gd name="connsiteX5" fmla="*/ 5422900 w 6896100"/>
                <a:gd name="connsiteY5" fmla="*/ 762000 h 2946400"/>
                <a:gd name="connsiteX6" fmla="*/ 6896100 w 6896100"/>
                <a:gd name="connsiteY6" fmla="*/ 0 h 2946400"/>
                <a:gd name="connsiteX0" fmla="*/ 0 w 6886575"/>
                <a:gd name="connsiteY0" fmla="*/ 2860675 h 2860675"/>
                <a:gd name="connsiteX1" fmla="*/ 833438 w 6886575"/>
                <a:gd name="connsiteY1" fmla="*/ 2535237 h 2860675"/>
                <a:gd name="connsiteX2" fmla="*/ 1717675 w 6886575"/>
                <a:gd name="connsiteY2" fmla="*/ 2198687 h 2860675"/>
                <a:gd name="connsiteX3" fmla="*/ 2527300 w 6886575"/>
                <a:gd name="connsiteY3" fmla="*/ 1892300 h 2860675"/>
                <a:gd name="connsiteX4" fmla="*/ 3482975 w 6886575"/>
                <a:gd name="connsiteY4" fmla="*/ 1554163 h 2860675"/>
                <a:gd name="connsiteX5" fmla="*/ 5413375 w 6886575"/>
                <a:gd name="connsiteY5" fmla="*/ 762000 h 2860675"/>
                <a:gd name="connsiteX6" fmla="*/ 6886575 w 6886575"/>
                <a:gd name="connsiteY6" fmla="*/ 0 h 2860675"/>
                <a:gd name="connsiteX0" fmla="*/ 0 w 6886575"/>
                <a:gd name="connsiteY0" fmla="*/ 2860675 h 2860675"/>
                <a:gd name="connsiteX1" fmla="*/ 833438 w 6886575"/>
                <a:gd name="connsiteY1" fmla="*/ 2506662 h 2860675"/>
                <a:gd name="connsiteX2" fmla="*/ 1717675 w 6886575"/>
                <a:gd name="connsiteY2" fmla="*/ 2198687 h 2860675"/>
                <a:gd name="connsiteX3" fmla="*/ 2527300 w 6886575"/>
                <a:gd name="connsiteY3" fmla="*/ 1892300 h 2860675"/>
                <a:gd name="connsiteX4" fmla="*/ 3482975 w 6886575"/>
                <a:gd name="connsiteY4" fmla="*/ 1554163 h 2860675"/>
                <a:gd name="connsiteX5" fmla="*/ 5413375 w 6886575"/>
                <a:gd name="connsiteY5" fmla="*/ 762000 h 2860675"/>
                <a:gd name="connsiteX6" fmla="*/ 6886575 w 6886575"/>
                <a:gd name="connsiteY6" fmla="*/ 0 h 2860675"/>
                <a:gd name="connsiteX0" fmla="*/ 0 w 6886575"/>
                <a:gd name="connsiteY0" fmla="*/ 2832100 h 2832100"/>
                <a:gd name="connsiteX1" fmla="*/ 833438 w 6886575"/>
                <a:gd name="connsiteY1" fmla="*/ 2506662 h 2832100"/>
                <a:gd name="connsiteX2" fmla="*/ 1717675 w 6886575"/>
                <a:gd name="connsiteY2" fmla="*/ 2198687 h 2832100"/>
                <a:gd name="connsiteX3" fmla="*/ 2527300 w 6886575"/>
                <a:gd name="connsiteY3" fmla="*/ 1892300 h 2832100"/>
                <a:gd name="connsiteX4" fmla="*/ 3482975 w 6886575"/>
                <a:gd name="connsiteY4" fmla="*/ 1554163 h 2832100"/>
                <a:gd name="connsiteX5" fmla="*/ 5413375 w 6886575"/>
                <a:gd name="connsiteY5" fmla="*/ 762000 h 2832100"/>
                <a:gd name="connsiteX6" fmla="*/ 6886575 w 6886575"/>
                <a:gd name="connsiteY6" fmla="*/ 0 h 2832100"/>
                <a:gd name="connsiteX0" fmla="*/ 0 w 6886575"/>
                <a:gd name="connsiteY0" fmla="*/ 2832100 h 2832100"/>
                <a:gd name="connsiteX1" fmla="*/ 833438 w 6886575"/>
                <a:gd name="connsiteY1" fmla="*/ 2506662 h 2832100"/>
                <a:gd name="connsiteX2" fmla="*/ 1708150 w 6886575"/>
                <a:gd name="connsiteY2" fmla="*/ 2165349 h 2832100"/>
                <a:gd name="connsiteX3" fmla="*/ 2527300 w 6886575"/>
                <a:gd name="connsiteY3" fmla="*/ 1892300 h 2832100"/>
                <a:gd name="connsiteX4" fmla="*/ 3482975 w 6886575"/>
                <a:gd name="connsiteY4" fmla="*/ 1554163 h 2832100"/>
                <a:gd name="connsiteX5" fmla="*/ 5413375 w 6886575"/>
                <a:gd name="connsiteY5" fmla="*/ 762000 h 2832100"/>
                <a:gd name="connsiteX6" fmla="*/ 6886575 w 6886575"/>
                <a:gd name="connsiteY6" fmla="*/ 0 h 283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86575" h="2832100">
                  <a:moveTo>
                    <a:pt x="0" y="2832100"/>
                  </a:moveTo>
                  <a:lnTo>
                    <a:pt x="833438" y="2506662"/>
                  </a:lnTo>
                  <a:lnTo>
                    <a:pt x="1708150" y="2165349"/>
                  </a:lnTo>
                  <a:lnTo>
                    <a:pt x="2527300" y="1892300"/>
                  </a:lnTo>
                  <a:lnTo>
                    <a:pt x="3482975" y="1554163"/>
                  </a:lnTo>
                  <a:lnTo>
                    <a:pt x="5413375" y="762000"/>
                  </a:lnTo>
                  <a:lnTo>
                    <a:pt x="6886575" y="0"/>
                  </a:lnTo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56" name="AutoShape 35">
              <a:extLst>
                <a:ext uri="{FF2B5EF4-FFF2-40B4-BE49-F238E27FC236}">
                  <a16:creationId xmlns:a16="http://schemas.microsoft.com/office/drawing/2014/main" id="{6AC1DFDB-247A-40EE-B55A-F3031B7F73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96146" y="5951551"/>
              <a:ext cx="1376290" cy="266355"/>
            </a:xfrm>
            <a:prstGeom prst="roundRect">
              <a:avLst>
                <a:gd name="adj" fmla="val 41667"/>
              </a:avLst>
            </a:prstGeom>
            <a:solidFill>
              <a:schemeClr val="bg1"/>
            </a:solidFill>
            <a:ln w="158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8000" tIns="0" rIns="18000" bIns="0" anchor="ctr" anchorCtr="1">
              <a:spAutoFit/>
            </a:bodyPr>
            <a:lstStyle/>
            <a:p>
              <a:pPr algn="ctr"/>
              <a:r>
                <a:rPr lang="ja-JP" altLang="en-US" sz="1200" dirty="0">
                  <a:latin typeface="ＭＳ ゴシック" pitchFamily="49" charset="-128"/>
                  <a:ea typeface="ＭＳ ゴシック" pitchFamily="49" charset="-128"/>
                </a:rPr>
                <a:t>十三吹田線</a:t>
              </a:r>
            </a:p>
          </p:txBody>
        </p:sp>
        <p:sp>
          <p:nvSpPr>
            <p:cNvPr id="57" name="Text Box 55">
              <a:extLst>
                <a:ext uri="{FF2B5EF4-FFF2-40B4-BE49-F238E27FC236}">
                  <a16:creationId xmlns:a16="http://schemas.microsoft.com/office/drawing/2014/main" id="{E9DE6FE0-B794-4834-B2E1-78D47761872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rot="20514601">
              <a:off x="999214" y="4171932"/>
              <a:ext cx="1089065" cy="241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36000" tIns="18000" rIns="36000" bIns="18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kumimoji="0" lang="en-US" altLang="ja-JP" sz="1200" dirty="0">
                  <a:latin typeface="ＭＳ ゴシック" pitchFamily="49" charset="-128"/>
                  <a:ea typeface="ＭＳ ゴシック" pitchFamily="49" charset="-128"/>
                </a:rPr>
                <a:t>JR</a:t>
              </a:r>
              <a:r>
                <a:rPr kumimoji="0" lang="ja-JP" altLang="en-US" sz="1200" dirty="0">
                  <a:latin typeface="ＭＳ ゴシック" pitchFamily="49" charset="-128"/>
                  <a:ea typeface="ＭＳ ゴシック" pitchFamily="49" charset="-128"/>
                </a:rPr>
                <a:t>山陽新幹線</a:t>
              </a:r>
            </a:p>
          </p:txBody>
        </p:sp>
        <p:sp>
          <p:nvSpPr>
            <p:cNvPr id="58" name="Text Box 55">
              <a:extLst>
                <a:ext uri="{FF2B5EF4-FFF2-40B4-BE49-F238E27FC236}">
                  <a16:creationId xmlns:a16="http://schemas.microsoft.com/office/drawing/2014/main" id="{73F4C373-DBBE-4F27-9BEC-21408534EE5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rot="20147505">
              <a:off x="6262141" y="2129602"/>
              <a:ext cx="1257328" cy="241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36000" tIns="18000" rIns="36000" bIns="18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kumimoji="0" lang="en-US" altLang="ja-JP" sz="1200" dirty="0">
                  <a:latin typeface="ＭＳ ゴシック" pitchFamily="49" charset="-128"/>
                  <a:ea typeface="ＭＳ ゴシック" pitchFamily="49" charset="-128"/>
                </a:rPr>
                <a:t>JR</a:t>
              </a:r>
              <a:r>
                <a:rPr kumimoji="0" lang="ja-JP" altLang="en-US" sz="1200" dirty="0">
                  <a:latin typeface="ＭＳ ゴシック" pitchFamily="49" charset="-128"/>
                  <a:ea typeface="ＭＳ ゴシック" pitchFamily="49" charset="-128"/>
                </a:rPr>
                <a:t>東海道新幹線</a:t>
              </a:r>
            </a:p>
          </p:txBody>
        </p:sp>
        <p:sp>
          <p:nvSpPr>
            <p:cNvPr id="59" name="フリーフォーム 91">
              <a:extLst>
                <a:ext uri="{FF2B5EF4-FFF2-40B4-BE49-F238E27FC236}">
                  <a16:creationId xmlns:a16="http://schemas.microsoft.com/office/drawing/2014/main" id="{9A58CB56-8127-4640-841D-AEC118923C10}"/>
                </a:ext>
              </a:extLst>
            </p:cNvPr>
            <p:cNvSpPr/>
            <p:nvPr/>
          </p:nvSpPr>
          <p:spPr>
            <a:xfrm>
              <a:off x="653278" y="1764018"/>
              <a:ext cx="7540217" cy="3221603"/>
            </a:xfrm>
            <a:custGeom>
              <a:avLst/>
              <a:gdLst>
                <a:gd name="connsiteX0" fmla="*/ 0 w 6896100"/>
                <a:gd name="connsiteY0" fmla="*/ 2946400 h 2946400"/>
                <a:gd name="connsiteX1" fmla="*/ 952500 w 6896100"/>
                <a:gd name="connsiteY1" fmla="*/ 2540000 h 2946400"/>
                <a:gd name="connsiteX2" fmla="*/ 1765300 w 6896100"/>
                <a:gd name="connsiteY2" fmla="*/ 2260600 h 2946400"/>
                <a:gd name="connsiteX3" fmla="*/ 2603500 w 6896100"/>
                <a:gd name="connsiteY3" fmla="*/ 1930400 h 2946400"/>
                <a:gd name="connsiteX4" fmla="*/ 3225800 w 6896100"/>
                <a:gd name="connsiteY4" fmla="*/ 1625600 h 2946400"/>
                <a:gd name="connsiteX5" fmla="*/ 5422900 w 6896100"/>
                <a:gd name="connsiteY5" fmla="*/ 762000 h 2946400"/>
                <a:gd name="connsiteX6" fmla="*/ 6896100 w 6896100"/>
                <a:gd name="connsiteY6" fmla="*/ 0 h 294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6100" h="2946400">
                  <a:moveTo>
                    <a:pt x="0" y="2946400"/>
                  </a:moveTo>
                  <a:lnTo>
                    <a:pt x="952500" y="2540000"/>
                  </a:lnTo>
                  <a:lnTo>
                    <a:pt x="1765300" y="2260600"/>
                  </a:lnTo>
                  <a:lnTo>
                    <a:pt x="2603500" y="1930400"/>
                  </a:lnTo>
                  <a:lnTo>
                    <a:pt x="3225800" y="1625600"/>
                  </a:lnTo>
                  <a:lnTo>
                    <a:pt x="5422900" y="762000"/>
                  </a:lnTo>
                  <a:lnTo>
                    <a:pt x="6896100" y="0"/>
                  </a:lnTo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60" name="Text Box 26">
              <a:extLst>
                <a:ext uri="{FF2B5EF4-FFF2-40B4-BE49-F238E27FC236}">
                  <a16:creationId xmlns:a16="http://schemas.microsoft.com/office/drawing/2014/main" id="{E118E688-CDAF-48BF-AAAE-D615CC5EFB8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935022" y="2823467"/>
              <a:ext cx="752541" cy="443575"/>
            </a:xfrm>
            <a:prstGeom prst="rect">
              <a:avLst/>
            </a:prstGeom>
            <a:solidFill>
              <a:srgbClr val="FFFFFF"/>
            </a:solidFill>
            <a:ln w="1587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36000" tIns="18000" rIns="36000" bIns="18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kumimoji="0" lang="ja-JP" altLang="en-US" sz="1200" dirty="0">
                  <a:latin typeface="ＭＳ ゴシック" pitchFamily="49" charset="-128"/>
                  <a:ea typeface="ＭＳ ゴシック" pitchFamily="49" charset="-128"/>
                </a:rPr>
                <a:t>新幹線</a:t>
              </a:r>
              <a:endParaRPr kumimoji="0" lang="en-US" altLang="ja-JP" sz="1200" dirty="0">
                <a:latin typeface="ＭＳ ゴシック" pitchFamily="49" charset="-128"/>
                <a:ea typeface="ＭＳ ゴシック" pitchFamily="49" charset="-128"/>
              </a:endParaRPr>
            </a:p>
            <a:p>
              <a:pPr algn="ctr"/>
              <a:r>
                <a:rPr kumimoji="0" lang="ja-JP" altLang="en-US" sz="1200" dirty="0">
                  <a:latin typeface="ＭＳ ゴシック" pitchFamily="49" charset="-128"/>
                  <a:ea typeface="ＭＳ ゴシック" pitchFamily="49" charset="-128"/>
                </a:rPr>
                <a:t>新大阪駅</a:t>
              </a:r>
            </a:p>
          </p:txBody>
        </p:sp>
        <p:sp>
          <p:nvSpPr>
            <p:cNvPr id="61" name="Text Box 26">
              <a:extLst>
                <a:ext uri="{FF2B5EF4-FFF2-40B4-BE49-F238E27FC236}">
                  <a16:creationId xmlns:a16="http://schemas.microsoft.com/office/drawing/2014/main" id="{F82B0DFF-0A4E-40F6-8996-A44EF1A1AB1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729817" y="2682907"/>
              <a:ext cx="752541" cy="443575"/>
            </a:xfrm>
            <a:prstGeom prst="rect">
              <a:avLst/>
            </a:prstGeom>
            <a:solidFill>
              <a:srgbClr val="FFFFFF"/>
            </a:solidFill>
            <a:ln w="1587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36000" tIns="18000" rIns="36000" bIns="18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kumimoji="0" lang="en-US" altLang="ja-JP" sz="1200" dirty="0">
                  <a:latin typeface="ＭＳ ゴシック" pitchFamily="49" charset="-128"/>
                  <a:ea typeface="ＭＳ ゴシック" pitchFamily="49" charset="-128"/>
                </a:rPr>
                <a:t>JR</a:t>
              </a:r>
              <a:r>
                <a:rPr kumimoji="0" lang="ja-JP" altLang="en-US" sz="1200" dirty="0">
                  <a:latin typeface="ＭＳ ゴシック" pitchFamily="49" charset="-128"/>
                  <a:ea typeface="ＭＳ ゴシック" pitchFamily="49" charset="-128"/>
                </a:rPr>
                <a:t>在来線</a:t>
              </a:r>
              <a:endParaRPr kumimoji="0" lang="en-US" altLang="ja-JP" sz="1200" dirty="0">
                <a:latin typeface="ＭＳ ゴシック" pitchFamily="49" charset="-128"/>
                <a:ea typeface="ＭＳ ゴシック" pitchFamily="49" charset="-128"/>
              </a:endParaRPr>
            </a:p>
            <a:p>
              <a:pPr algn="ctr"/>
              <a:r>
                <a:rPr kumimoji="0" lang="ja-JP" altLang="en-US" sz="1200" dirty="0">
                  <a:latin typeface="ＭＳ ゴシック" pitchFamily="49" charset="-128"/>
                  <a:ea typeface="ＭＳ ゴシック" pitchFamily="49" charset="-128"/>
                </a:rPr>
                <a:t>新大阪駅</a:t>
              </a:r>
            </a:p>
          </p:txBody>
        </p:sp>
        <p:sp>
          <p:nvSpPr>
            <p:cNvPr id="62" name="AutoShape 37">
              <a:extLst>
                <a:ext uri="{FF2B5EF4-FFF2-40B4-BE49-F238E27FC236}">
                  <a16:creationId xmlns:a16="http://schemas.microsoft.com/office/drawing/2014/main" id="{A2A4B99B-8D3C-4777-BC27-B36C3EDDA6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897474">
              <a:off x="7248133" y="2765090"/>
              <a:ext cx="339822" cy="11406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eaVert" wrap="none" lIns="18000" tIns="18000" rIns="18000" bIns="18000" anchor="ctr" anchorCtr="1">
              <a:spAutoFit/>
            </a:bodyPr>
            <a:lstStyle/>
            <a:p>
              <a:pPr algn="ctr" eaLnBrk="0" hangingPunct="0"/>
              <a:r>
                <a:rPr lang="ja-JP" altLang="en-US" sz="1200" dirty="0">
                  <a:latin typeface="ＭＳ ゴシック" pitchFamily="49" charset="-128"/>
                  <a:ea typeface="ＭＳ ゴシック" pitchFamily="49" charset="-128"/>
                </a:rPr>
                <a:t>西淡路南方線</a:t>
              </a:r>
            </a:p>
          </p:txBody>
        </p:sp>
        <p:sp>
          <p:nvSpPr>
            <p:cNvPr id="63" name="Text Box 55">
              <a:extLst>
                <a:ext uri="{FF2B5EF4-FFF2-40B4-BE49-F238E27FC236}">
                  <a16:creationId xmlns:a16="http://schemas.microsoft.com/office/drawing/2014/main" id="{3CA99EC1-A5B1-4FF9-8CC7-CB9E6DCD0CA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rot="21367435">
              <a:off x="6063462" y="4510981"/>
              <a:ext cx="281408" cy="12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36000" tIns="18000" rIns="36000" bIns="18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kumimoji="0" lang="ja-JP" altLang="en-US" sz="1200" dirty="0">
                  <a:latin typeface="ＭＳ ゴシック" pitchFamily="49" charset="-128"/>
                  <a:ea typeface="ＭＳ ゴシック" pitchFamily="49" charset="-128"/>
                </a:rPr>
                <a:t>ＪＲ東海道本線</a:t>
              </a:r>
            </a:p>
          </p:txBody>
        </p:sp>
        <p:sp>
          <p:nvSpPr>
            <p:cNvPr id="64" name="Text Box 31">
              <a:extLst>
                <a:ext uri="{FF2B5EF4-FFF2-40B4-BE49-F238E27FC236}">
                  <a16:creationId xmlns:a16="http://schemas.microsoft.com/office/drawing/2014/main" id="{2305DD69-9C34-480E-897F-971A6E6443B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960127" y="3462214"/>
              <a:ext cx="1004936" cy="443575"/>
            </a:xfrm>
            <a:prstGeom prst="rect">
              <a:avLst/>
            </a:prstGeom>
            <a:solidFill>
              <a:srgbClr val="FFFFFF"/>
            </a:solidFill>
            <a:ln w="1587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36000" tIns="18000" rIns="36000" bIns="18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kumimoji="0" lang="en-US" altLang="ja-JP" sz="1200" dirty="0">
                  <a:latin typeface="ＭＳ ゴシック" pitchFamily="49" charset="-128"/>
                  <a:ea typeface="ＭＳ ゴシック" pitchFamily="49" charset="-128"/>
                </a:rPr>
                <a:t>Osaka</a:t>
              </a:r>
              <a:r>
                <a:rPr kumimoji="0" lang="ja-JP" altLang="en-US" sz="1200" dirty="0">
                  <a:latin typeface="ＭＳ ゴシック" pitchFamily="49" charset="-128"/>
                  <a:ea typeface="ＭＳ ゴシック" pitchFamily="49" charset="-128"/>
                </a:rPr>
                <a:t> </a:t>
              </a:r>
              <a:r>
                <a:rPr kumimoji="0" lang="en-US" altLang="ja-JP" sz="1200" dirty="0">
                  <a:latin typeface="ＭＳ ゴシック" pitchFamily="49" charset="-128"/>
                  <a:ea typeface="ＭＳ ゴシック" pitchFamily="49" charset="-128"/>
                </a:rPr>
                <a:t>Metro</a:t>
              </a:r>
            </a:p>
            <a:p>
              <a:pPr algn="ctr"/>
              <a:r>
                <a:rPr kumimoji="0" lang="ja-JP" altLang="en-US" sz="1200" dirty="0">
                  <a:latin typeface="ＭＳ ゴシック" pitchFamily="49" charset="-128"/>
                  <a:ea typeface="ＭＳ ゴシック" pitchFamily="49" charset="-128"/>
                </a:rPr>
                <a:t>新大阪駅</a:t>
              </a:r>
            </a:p>
          </p:txBody>
        </p:sp>
        <p:sp>
          <p:nvSpPr>
            <p:cNvPr id="65" name="Text Box 55">
              <a:extLst>
                <a:ext uri="{FF2B5EF4-FFF2-40B4-BE49-F238E27FC236}">
                  <a16:creationId xmlns:a16="http://schemas.microsoft.com/office/drawing/2014/main" id="{8C668F91-8733-47D5-92F5-5A7A137D06A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882344" y="420439"/>
              <a:ext cx="281408" cy="1722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36000" tIns="18000" rIns="36000" bIns="18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/>
              <a:r>
                <a:rPr kumimoji="0" lang="en-US" altLang="ja-JP" sz="1200" dirty="0">
                  <a:latin typeface="ＭＳ ゴシック" pitchFamily="49" charset="-128"/>
                  <a:ea typeface="ＭＳ ゴシック" pitchFamily="49" charset="-128"/>
                </a:rPr>
                <a:t>Osaka</a:t>
              </a:r>
              <a:r>
                <a:rPr kumimoji="0" lang="ja-JP" altLang="en-US" sz="1200" dirty="0">
                  <a:latin typeface="ＭＳ ゴシック" pitchFamily="49" charset="-128"/>
                  <a:ea typeface="ＭＳ ゴシック" pitchFamily="49" charset="-128"/>
                </a:rPr>
                <a:t> </a:t>
              </a:r>
              <a:r>
                <a:rPr kumimoji="0" lang="en-US" altLang="ja-JP" sz="1200" dirty="0">
                  <a:latin typeface="ＭＳ ゴシック" pitchFamily="49" charset="-128"/>
                  <a:ea typeface="ＭＳ ゴシック" pitchFamily="49" charset="-128"/>
                </a:rPr>
                <a:t>Metro</a:t>
              </a:r>
              <a:r>
                <a:rPr kumimoji="0" lang="ja-JP" altLang="en-US" sz="1200" dirty="0">
                  <a:latin typeface="ＭＳ ゴシック" pitchFamily="49" charset="-128"/>
                  <a:ea typeface="ＭＳ ゴシック" pitchFamily="49" charset="-128"/>
                </a:rPr>
                <a:t> 御堂筋線</a:t>
              </a:r>
            </a:p>
          </p:txBody>
        </p:sp>
        <p:sp>
          <p:nvSpPr>
            <p:cNvPr id="66" name="AutoShape 35">
              <a:extLst>
                <a:ext uri="{FF2B5EF4-FFF2-40B4-BE49-F238E27FC236}">
                  <a16:creationId xmlns:a16="http://schemas.microsoft.com/office/drawing/2014/main" id="{80D0F1C7-1B45-4BD3-B83F-6275DBBFC29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21182880">
              <a:off x="5149681" y="527099"/>
              <a:ext cx="1376290" cy="243602"/>
            </a:xfrm>
            <a:prstGeom prst="roundRect">
              <a:avLst>
                <a:gd name="adj" fmla="val 41667"/>
              </a:avLst>
            </a:prstGeom>
            <a:solidFill>
              <a:schemeClr val="bg1"/>
            </a:solidFill>
            <a:ln w="158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8000" tIns="0" rIns="18000" bIns="0" anchor="ctr" anchorCtr="1">
              <a:spAutoFit/>
            </a:bodyPr>
            <a:lstStyle/>
            <a:p>
              <a:pPr algn="ctr"/>
              <a:r>
                <a:rPr kumimoji="0" lang="ja-JP" altLang="en-US" sz="1200" dirty="0">
                  <a:latin typeface="ＭＳ ゴシック" pitchFamily="49" charset="-128"/>
                  <a:ea typeface="ＭＳ ゴシック" pitchFamily="49" charset="-128"/>
                </a:rPr>
                <a:t>熊野大阪線</a:t>
              </a:r>
            </a:p>
          </p:txBody>
        </p:sp>
        <p:sp>
          <p:nvSpPr>
            <p:cNvPr id="67" name="AutoShape 37">
              <a:extLst>
                <a:ext uri="{FF2B5EF4-FFF2-40B4-BE49-F238E27FC236}">
                  <a16:creationId xmlns:a16="http://schemas.microsoft.com/office/drawing/2014/main" id="{E4EEA391-F106-458A-AD5C-A9DF4A7F00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54777" y="1109111"/>
              <a:ext cx="339822" cy="198205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eaVert" wrap="none" lIns="18000" tIns="18000" rIns="18000" bIns="18000" anchor="ctr" anchorCtr="1">
              <a:spAutoFit/>
            </a:bodyPr>
            <a:lstStyle/>
            <a:p>
              <a:pPr algn="ctr" eaLnBrk="0" hangingPunct="0"/>
              <a:r>
                <a:rPr lang="ja-JP" altLang="en-US" sz="1200" dirty="0">
                  <a:latin typeface="ＭＳ ゴシック" pitchFamily="49" charset="-128"/>
                  <a:ea typeface="ＭＳ ゴシック" pitchFamily="49" charset="-128"/>
                </a:rPr>
                <a:t> 国道</a:t>
              </a:r>
              <a:r>
                <a:rPr lang="en-US" altLang="ja-JP" sz="1200" dirty="0">
                  <a:latin typeface="ＭＳ ゴシック" pitchFamily="49" charset="-128"/>
                  <a:ea typeface="ＭＳ ゴシック" pitchFamily="49" charset="-128"/>
                </a:rPr>
                <a:t>423</a:t>
              </a:r>
              <a:r>
                <a:rPr lang="ja-JP" altLang="en-US" sz="1200" dirty="0">
                  <a:latin typeface="ＭＳ ゴシック" pitchFamily="49" charset="-128"/>
                  <a:ea typeface="ＭＳ ゴシック" pitchFamily="49" charset="-128"/>
                </a:rPr>
                <a:t>号（新御堂筋）</a:t>
              </a: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19C4BFC7-400B-4B25-A44A-C859C2D6C69E}"/>
                </a:ext>
              </a:extLst>
            </p:cNvPr>
            <p:cNvSpPr txBox="1"/>
            <p:nvPr/>
          </p:nvSpPr>
          <p:spPr>
            <a:xfrm>
              <a:off x="7837705" y="586294"/>
              <a:ext cx="2595205" cy="531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36000" rIns="36000" rtlCol="0">
              <a:spAutoFit/>
            </a:bodyPr>
            <a:lstStyle/>
            <a:p>
              <a:r>
                <a:rPr kumimoji="1" lang="en-US" altLang="ja-JP" sz="1200" b="1" dirty="0">
                  <a:effectLst>
                    <a:glow rad="76200">
                      <a:schemeClr val="bg1"/>
                    </a:glow>
                  </a:effectLst>
                </a:rPr>
                <a:t>【</a:t>
              </a:r>
              <a:r>
                <a:rPr kumimoji="1" lang="ja-JP" altLang="en-US" sz="1200" b="1" dirty="0">
                  <a:effectLst>
                    <a:glow rad="76200">
                      <a:schemeClr val="bg1"/>
                    </a:glow>
                  </a:effectLst>
                </a:rPr>
                <a:t>④大阪市</a:t>
              </a:r>
              <a:r>
                <a:rPr kumimoji="1" lang="en-US" altLang="ja-JP" sz="1200" b="1" dirty="0">
                  <a:effectLst>
                    <a:glow rad="76200">
                      <a:schemeClr val="bg1"/>
                    </a:glow>
                  </a:effectLst>
                </a:rPr>
                <a:t>】</a:t>
              </a:r>
            </a:p>
            <a:p>
              <a:pPr marL="87313"/>
              <a:r>
                <a:rPr kumimoji="1" lang="ja-JP" altLang="en-US" sz="1200" b="1" dirty="0">
                  <a:effectLst>
                    <a:glow rad="76200">
                      <a:schemeClr val="bg1"/>
                    </a:glow>
                  </a:effectLst>
                </a:rPr>
                <a:t>市営住宅余剰地の活用を検討中</a:t>
              </a:r>
              <a:endParaRPr kumimoji="1" lang="en-US" altLang="ja-JP" sz="1200" b="1" dirty="0">
                <a:effectLst>
                  <a:glow rad="76200">
                    <a:schemeClr val="bg1"/>
                  </a:glow>
                </a:effectLst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AAB569A8-2FF5-40BC-B235-D8BF13B2783B}"/>
                </a:ext>
              </a:extLst>
            </p:cNvPr>
            <p:cNvGrpSpPr/>
            <p:nvPr/>
          </p:nvGrpSpPr>
          <p:grpSpPr>
            <a:xfrm>
              <a:off x="7187262" y="5481459"/>
              <a:ext cx="3095581" cy="807765"/>
              <a:chOff x="8638024" y="2744323"/>
              <a:chExt cx="3095581" cy="807765"/>
            </a:xfrm>
          </p:grpSpPr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63503C19-F777-43BA-B4EB-0A12DE1E1C4C}"/>
                  </a:ext>
                </a:extLst>
              </p:cNvPr>
              <p:cNvSpPr/>
              <p:nvPr/>
            </p:nvSpPr>
            <p:spPr>
              <a:xfrm>
                <a:off x="8638024" y="2744323"/>
                <a:ext cx="3095581" cy="8077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E335A616-143A-4B36-AE65-195662F3F79E}"/>
                  </a:ext>
                </a:extLst>
              </p:cNvPr>
              <p:cNvSpPr txBox="1"/>
              <p:nvPr/>
            </p:nvSpPr>
            <p:spPr>
              <a:xfrm>
                <a:off x="9058003" y="2823735"/>
                <a:ext cx="1993734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dirty="0"/>
                  <a:t>都市再生プロジェクト</a:t>
                </a:r>
              </a:p>
            </p:txBody>
          </p:sp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078CA004-9197-4168-AA37-19FD4F43E3D9}"/>
                  </a:ext>
                </a:extLst>
              </p:cNvPr>
              <p:cNvSpPr/>
              <p:nvPr/>
            </p:nvSpPr>
            <p:spPr>
              <a:xfrm>
                <a:off x="8808627" y="2913332"/>
                <a:ext cx="250741" cy="124977"/>
              </a:xfrm>
              <a:prstGeom prst="rect">
                <a:avLst/>
              </a:prstGeom>
              <a:solidFill>
                <a:srgbClr val="FFCCCC"/>
              </a:solidFill>
              <a:ln w="190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4113F577-4086-4A94-A3DF-8ABBDE113BAC}"/>
                </a:ext>
              </a:extLst>
            </p:cNvPr>
            <p:cNvCxnSpPr>
              <a:cxnSpLocks/>
              <a:stCxn id="68" idx="1"/>
              <a:endCxn id="44" idx="1"/>
            </p:cNvCxnSpPr>
            <p:nvPr/>
          </p:nvCxnSpPr>
          <p:spPr>
            <a:xfrm flipH="1">
              <a:off x="7397549" y="851915"/>
              <a:ext cx="440156" cy="87096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DCF51B39-95F6-4B18-8E6C-119606E98B22}"/>
                </a:ext>
              </a:extLst>
            </p:cNvPr>
            <p:cNvSpPr txBox="1"/>
            <p:nvPr/>
          </p:nvSpPr>
          <p:spPr bwMode="gray">
            <a:xfrm>
              <a:off x="4894599" y="6445936"/>
              <a:ext cx="4955167" cy="3187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/>
                <a:t>①②については新幹線新駅の駅位置を踏まえて検討を具体化</a:t>
              </a:r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323A038A-EE03-4C00-965A-62389D3AE76B}"/>
                </a:ext>
              </a:extLst>
            </p:cNvPr>
            <p:cNvSpPr/>
            <p:nvPr/>
          </p:nvSpPr>
          <p:spPr>
            <a:xfrm>
              <a:off x="4886960" y="3929380"/>
              <a:ext cx="1092200" cy="1877060"/>
            </a:xfrm>
            <a:custGeom>
              <a:avLst/>
              <a:gdLst>
                <a:gd name="connsiteX0" fmla="*/ 10160 w 1092200"/>
                <a:gd name="connsiteY0" fmla="*/ 55880 h 1869440"/>
                <a:gd name="connsiteX1" fmla="*/ 0 w 1092200"/>
                <a:gd name="connsiteY1" fmla="*/ 1869440 h 1869440"/>
                <a:gd name="connsiteX2" fmla="*/ 1092200 w 1092200"/>
                <a:gd name="connsiteY2" fmla="*/ 1849120 h 1869440"/>
                <a:gd name="connsiteX3" fmla="*/ 1016000 w 1092200"/>
                <a:gd name="connsiteY3" fmla="*/ 1483360 h 1869440"/>
                <a:gd name="connsiteX4" fmla="*/ 980440 w 1092200"/>
                <a:gd name="connsiteY4" fmla="*/ 1239520 h 1869440"/>
                <a:gd name="connsiteX5" fmla="*/ 939800 w 1092200"/>
                <a:gd name="connsiteY5" fmla="*/ 975360 h 1869440"/>
                <a:gd name="connsiteX6" fmla="*/ 939800 w 1092200"/>
                <a:gd name="connsiteY6" fmla="*/ 777240 h 1869440"/>
                <a:gd name="connsiteX7" fmla="*/ 868680 w 1092200"/>
                <a:gd name="connsiteY7" fmla="*/ 604520 h 1869440"/>
                <a:gd name="connsiteX8" fmla="*/ 685800 w 1092200"/>
                <a:gd name="connsiteY8" fmla="*/ 375920 h 1869440"/>
                <a:gd name="connsiteX9" fmla="*/ 533400 w 1092200"/>
                <a:gd name="connsiteY9" fmla="*/ 228600 h 1869440"/>
                <a:gd name="connsiteX10" fmla="*/ 294640 w 1092200"/>
                <a:gd name="connsiteY10" fmla="*/ 86360 h 1869440"/>
                <a:gd name="connsiteX11" fmla="*/ 20320 w 1092200"/>
                <a:gd name="connsiteY11" fmla="*/ 0 h 1869440"/>
                <a:gd name="connsiteX0" fmla="*/ 5080 w 1092200"/>
                <a:gd name="connsiteY0" fmla="*/ 0 h 1877060"/>
                <a:gd name="connsiteX1" fmla="*/ 0 w 1092200"/>
                <a:gd name="connsiteY1" fmla="*/ 1877060 h 1877060"/>
                <a:gd name="connsiteX2" fmla="*/ 1092200 w 1092200"/>
                <a:gd name="connsiteY2" fmla="*/ 1856740 h 1877060"/>
                <a:gd name="connsiteX3" fmla="*/ 1016000 w 1092200"/>
                <a:gd name="connsiteY3" fmla="*/ 1490980 h 1877060"/>
                <a:gd name="connsiteX4" fmla="*/ 980440 w 1092200"/>
                <a:gd name="connsiteY4" fmla="*/ 1247140 h 1877060"/>
                <a:gd name="connsiteX5" fmla="*/ 939800 w 1092200"/>
                <a:gd name="connsiteY5" fmla="*/ 982980 h 1877060"/>
                <a:gd name="connsiteX6" fmla="*/ 939800 w 1092200"/>
                <a:gd name="connsiteY6" fmla="*/ 784860 h 1877060"/>
                <a:gd name="connsiteX7" fmla="*/ 868680 w 1092200"/>
                <a:gd name="connsiteY7" fmla="*/ 612140 h 1877060"/>
                <a:gd name="connsiteX8" fmla="*/ 685800 w 1092200"/>
                <a:gd name="connsiteY8" fmla="*/ 383540 h 1877060"/>
                <a:gd name="connsiteX9" fmla="*/ 533400 w 1092200"/>
                <a:gd name="connsiteY9" fmla="*/ 236220 h 1877060"/>
                <a:gd name="connsiteX10" fmla="*/ 294640 w 1092200"/>
                <a:gd name="connsiteY10" fmla="*/ 93980 h 1877060"/>
                <a:gd name="connsiteX11" fmla="*/ 20320 w 1092200"/>
                <a:gd name="connsiteY11" fmla="*/ 7620 h 1877060"/>
                <a:gd name="connsiteX0" fmla="*/ 5080 w 1092200"/>
                <a:gd name="connsiteY0" fmla="*/ 0 h 1877060"/>
                <a:gd name="connsiteX1" fmla="*/ 0 w 1092200"/>
                <a:gd name="connsiteY1" fmla="*/ 1877060 h 1877060"/>
                <a:gd name="connsiteX2" fmla="*/ 1092200 w 1092200"/>
                <a:gd name="connsiteY2" fmla="*/ 1856740 h 1877060"/>
                <a:gd name="connsiteX3" fmla="*/ 1016000 w 1092200"/>
                <a:gd name="connsiteY3" fmla="*/ 1490980 h 1877060"/>
                <a:gd name="connsiteX4" fmla="*/ 980440 w 1092200"/>
                <a:gd name="connsiteY4" fmla="*/ 1247140 h 1877060"/>
                <a:gd name="connsiteX5" fmla="*/ 939800 w 1092200"/>
                <a:gd name="connsiteY5" fmla="*/ 982980 h 1877060"/>
                <a:gd name="connsiteX6" fmla="*/ 939800 w 1092200"/>
                <a:gd name="connsiteY6" fmla="*/ 784860 h 1877060"/>
                <a:gd name="connsiteX7" fmla="*/ 868680 w 1092200"/>
                <a:gd name="connsiteY7" fmla="*/ 612140 h 1877060"/>
                <a:gd name="connsiteX8" fmla="*/ 685800 w 1092200"/>
                <a:gd name="connsiteY8" fmla="*/ 383540 h 1877060"/>
                <a:gd name="connsiteX9" fmla="*/ 533400 w 1092200"/>
                <a:gd name="connsiteY9" fmla="*/ 236220 h 1877060"/>
                <a:gd name="connsiteX10" fmla="*/ 294640 w 1092200"/>
                <a:gd name="connsiteY10" fmla="*/ 93980 h 1877060"/>
                <a:gd name="connsiteX11" fmla="*/ 0 w 1092200"/>
                <a:gd name="connsiteY11" fmla="*/ 0 h 187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2200" h="1877060">
                  <a:moveTo>
                    <a:pt x="5080" y="0"/>
                  </a:moveTo>
                  <a:cubicBezTo>
                    <a:pt x="1693" y="604520"/>
                    <a:pt x="3387" y="1272540"/>
                    <a:pt x="0" y="1877060"/>
                  </a:cubicBezTo>
                  <a:lnTo>
                    <a:pt x="1092200" y="1856740"/>
                  </a:lnTo>
                  <a:lnTo>
                    <a:pt x="1016000" y="1490980"/>
                  </a:lnTo>
                  <a:lnTo>
                    <a:pt x="980440" y="1247140"/>
                  </a:lnTo>
                  <a:lnTo>
                    <a:pt x="939800" y="982980"/>
                  </a:lnTo>
                  <a:lnTo>
                    <a:pt x="939800" y="784860"/>
                  </a:lnTo>
                  <a:lnTo>
                    <a:pt x="868680" y="612140"/>
                  </a:lnTo>
                  <a:lnTo>
                    <a:pt x="685800" y="383540"/>
                  </a:lnTo>
                  <a:lnTo>
                    <a:pt x="533400" y="236220"/>
                  </a:lnTo>
                  <a:lnTo>
                    <a:pt x="294640" y="93980"/>
                  </a:lnTo>
                  <a:lnTo>
                    <a:pt x="0" y="0"/>
                  </a:lnTo>
                </a:path>
              </a:pathLst>
            </a:custGeom>
            <a:noFill/>
            <a:ln w="60325" cap="rnd">
              <a:solidFill>
                <a:schemeClr val="accent6"/>
              </a:solidFill>
              <a:prstDash val="sysDot"/>
              <a:round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5080 w 1092200"/>
                        <a:gd name="connsiteY0" fmla="*/ 0 h 1877060"/>
                        <a:gd name="connsiteX1" fmla="*/ 0 w 1092200"/>
                        <a:gd name="connsiteY1" fmla="*/ 1877060 h 1877060"/>
                        <a:gd name="connsiteX2" fmla="*/ 567944 w 1092200"/>
                        <a:gd name="connsiteY2" fmla="*/ 1866494 h 1877060"/>
                        <a:gd name="connsiteX3" fmla="*/ 1092200 w 1092200"/>
                        <a:gd name="connsiteY3" fmla="*/ 1856740 h 1877060"/>
                        <a:gd name="connsiteX4" fmla="*/ 1016000 w 1092200"/>
                        <a:gd name="connsiteY4" fmla="*/ 1490980 h 1877060"/>
                        <a:gd name="connsiteX5" fmla="*/ 980440 w 1092200"/>
                        <a:gd name="connsiteY5" fmla="*/ 1247140 h 1877060"/>
                        <a:gd name="connsiteX6" fmla="*/ 939800 w 1092200"/>
                        <a:gd name="connsiteY6" fmla="*/ 982980 h 1877060"/>
                        <a:gd name="connsiteX7" fmla="*/ 939800 w 1092200"/>
                        <a:gd name="connsiteY7" fmla="*/ 784860 h 1877060"/>
                        <a:gd name="connsiteX8" fmla="*/ 868680 w 1092200"/>
                        <a:gd name="connsiteY8" fmla="*/ 612140 h 1877060"/>
                        <a:gd name="connsiteX9" fmla="*/ 685800 w 1092200"/>
                        <a:gd name="connsiteY9" fmla="*/ 383540 h 1877060"/>
                        <a:gd name="connsiteX10" fmla="*/ 533400 w 1092200"/>
                        <a:gd name="connsiteY10" fmla="*/ 236220 h 1877060"/>
                        <a:gd name="connsiteX11" fmla="*/ 294640 w 1092200"/>
                        <a:gd name="connsiteY11" fmla="*/ 93980 h 1877060"/>
                        <a:gd name="connsiteX12" fmla="*/ 0 w 1092200"/>
                        <a:gd name="connsiteY12" fmla="*/ 0 h 18770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092200" h="1877060" extrusionOk="0">
                          <a:moveTo>
                            <a:pt x="5080" y="0"/>
                          </a:moveTo>
                          <a:cubicBezTo>
                            <a:pt x="-39948" y="578835"/>
                            <a:pt x="-132848" y="1323671"/>
                            <a:pt x="0" y="1877060"/>
                          </a:cubicBezTo>
                          <a:cubicBezTo>
                            <a:pt x="267833" y="1845792"/>
                            <a:pt x="284897" y="1893785"/>
                            <a:pt x="567944" y="1866494"/>
                          </a:cubicBezTo>
                          <a:cubicBezTo>
                            <a:pt x="850991" y="1839202"/>
                            <a:pt x="833441" y="1854776"/>
                            <a:pt x="1092200" y="1856740"/>
                          </a:cubicBezTo>
                          <a:cubicBezTo>
                            <a:pt x="1070425" y="1742311"/>
                            <a:pt x="1052260" y="1613583"/>
                            <a:pt x="1016000" y="1490980"/>
                          </a:cubicBezTo>
                          <a:cubicBezTo>
                            <a:pt x="1012556" y="1412238"/>
                            <a:pt x="986793" y="1303116"/>
                            <a:pt x="980440" y="1247140"/>
                          </a:cubicBezTo>
                          <a:cubicBezTo>
                            <a:pt x="982043" y="1171055"/>
                            <a:pt x="945223" y="1042401"/>
                            <a:pt x="939800" y="982980"/>
                          </a:cubicBezTo>
                          <a:cubicBezTo>
                            <a:pt x="931385" y="887030"/>
                            <a:pt x="946623" y="852221"/>
                            <a:pt x="939800" y="784860"/>
                          </a:cubicBezTo>
                          <a:cubicBezTo>
                            <a:pt x="901895" y="713093"/>
                            <a:pt x="895201" y="656904"/>
                            <a:pt x="868680" y="612140"/>
                          </a:cubicBezTo>
                          <a:cubicBezTo>
                            <a:pt x="836396" y="558440"/>
                            <a:pt x="760111" y="466657"/>
                            <a:pt x="685800" y="383540"/>
                          </a:cubicBezTo>
                          <a:cubicBezTo>
                            <a:pt x="611348" y="309173"/>
                            <a:pt x="589111" y="288237"/>
                            <a:pt x="533400" y="236220"/>
                          </a:cubicBezTo>
                          <a:cubicBezTo>
                            <a:pt x="446675" y="189380"/>
                            <a:pt x="391256" y="138112"/>
                            <a:pt x="294640" y="93980"/>
                          </a:cubicBezTo>
                          <a:cubicBezTo>
                            <a:pt x="203253" y="65093"/>
                            <a:pt x="141218" y="31523"/>
                            <a:pt x="0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B17FDD5A-47C3-455F-8DFB-BC652310A11F}"/>
                </a:ext>
              </a:extLst>
            </p:cNvPr>
            <p:cNvSpPr txBox="1"/>
            <p:nvPr/>
          </p:nvSpPr>
          <p:spPr>
            <a:xfrm>
              <a:off x="-617949" y="4272716"/>
              <a:ext cx="4931976" cy="24437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36000" rIns="0" rtlCol="0">
              <a:spAutoFit/>
            </a:bodyPr>
            <a:lstStyle/>
            <a:p>
              <a:r>
                <a:rPr kumimoji="1" lang="en-US" altLang="ja-JP" sz="1200" b="1" dirty="0">
                  <a:effectLst>
                    <a:glow rad="76200">
                      <a:schemeClr val="bg1"/>
                    </a:glow>
                  </a:effectLst>
                </a:rPr>
                <a:t>【</a:t>
              </a:r>
              <a:r>
                <a:rPr kumimoji="1" lang="ja-JP" altLang="en-US" sz="1200" b="1" dirty="0">
                  <a:effectLst>
                    <a:glow rad="76200">
                      <a:schemeClr val="bg1"/>
                    </a:glow>
                  </a:effectLst>
                </a:rPr>
                <a:t>⑤民間都市開発</a:t>
              </a:r>
              <a:r>
                <a:rPr kumimoji="1" lang="en-US" altLang="ja-JP" sz="1200" b="1" dirty="0">
                  <a:effectLst>
                    <a:glow rad="76200">
                      <a:schemeClr val="bg1"/>
                    </a:glow>
                  </a:effectLst>
                </a:rPr>
                <a:t>】</a:t>
              </a:r>
            </a:p>
            <a:p>
              <a:pPr indent="87313"/>
              <a:r>
                <a:rPr kumimoji="1" lang="ja-JP" altLang="en-US" sz="1200" b="1" dirty="0">
                  <a:effectLst>
                    <a:glow rad="76200">
                      <a:schemeClr val="bg1"/>
                    </a:glow>
                  </a:effectLst>
                </a:rPr>
                <a:t>　周辺地権者と共同の再開発を検討中</a:t>
              </a:r>
              <a:endParaRPr kumimoji="1" lang="en-US" altLang="ja-JP" sz="1200" b="1" dirty="0">
                <a:effectLst>
                  <a:glow rad="76200">
                    <a:schemeClr val="bg1"/>
                  </a:glow>
                </a:effectLst>
              </a:endParaRPr>
            </a:p>
            <a:p>
              <a:endParaRPr kumimoji="1" lang="en-US" altLang="ja-JP" sz="1200" b="1" dirty="0">
                <a:effectLst>
                  <a:glow rad="76200">
                    <a:schemeClr val="bg1"/>
                  </a:glow>
                </a:effectLst>
              </a:endParaRPr>
            </a:p>
            <a:p>
              <a:r>
                <a:rPr kumimoji="1" lang="ja-JP" altLang="en-US" sz="1200" b="1" dirty="0">
                  <a:effectLst>
                    <a:glow rad="76200">
                      <a:schemeClr val="bg1"/>
                    </a:glow>
                  </a:effectLst>
                </a:rPr>
                <a:t>＜現状＞</a:t>
              </a:r>
              <a:endParaRPr kumimoji="1" lang="en-US" altLang="ja-JP" sz="1200" b="1" dirty="0">
                <a:effectLst>
                  <a:glow rad="76200">
                    <a:schemeClr val="bg1"/>
                  </a:glow>
                </a:effectLst>
              </a:endParaRPr>
            </a:p>
            <a:p>
              <a:pPr indent="87313"/>
              <a:r>
                <a:rPr kumimoji="1" lang="ja-JP" altLang="en-US" sz="1200" b="1" dirty="0">
                  <a:effectLst>
                    <a:glow rad="76200">
                      <a:schemeClr val="bg1"/>
                    </a:glow>
                  </a:effectLst>
                </a:rPr>
                <a:t>・令和</a:t>
              </a:r>
              <a:r>
                <a:rPr kumimoji="1" lang="en-US" altLang="ja-JP" sz="1200" b="1" dirty="0">
                  <a:effectLst>
                    <a:glow rad="76200">
                      <a:schemeClr val="bg1"/>
                    </a:glow>
                  </a:effectLst>
                </a:rPr>
                <a:t>5</a:t>
              </a:r>
              <a:r>
                <a:rPr kumimoji="1" lang="ja-JP" altLang="en-US" sz="1200" b="1" dirty="0">
                  <a:effectLst>
                    <a:glow rad="76200">
                      <a:schemeClr val="bg1"/>
                    </a:glow>
                  </a:effectLst>
                </a:rPr>
                <a:t>年</a:t>
              </a:r>
              <a:r>
                <a:rPr kumimoji="1" lang="en-US" altLang="ja-JP" sz="1200" b="1" dirty="0">
                  <a:effectLst>
                    <a:glow rad="76200">
                      <a:schemeClr val="bg1"/>
                    </a:glow>
                  </a:effectLst>
                </a:rPr>
                <a:t>2</a:t>
              </a:r>
              <a:r>
                <a:rPr kumimoji="1" lang="ja-JP" altLang="en-US" sz="1200" b="1" dirty="0">
                  <a:effectLst>
                    <a:glow rad="76200">
                      <a:schemeClr val="bg1"/>
                    </a:glow>
                  </a:effectLst>
                </a:rPr>
                <a:t>月</a:t>
              </a:r>
              <a:endParaRPr kumimoji="1" lang="en-US" altLang="ja-JP" sz="1200" b="1" dirty="0">
                <a:effectLst>
                  <a:glow rad="76200">
                    <a:schemeClr val="bg1"/>
                  </a:glow>
                </a:effectLst>
              </a:endParaRPr>
            </a:p>
            <a:p>
              <a:pPr indent="87313"/>
              <a:r>
                <a:rPr kumimoji="1" lang="ja-JP" altLang="en-US" sz="1200" b="1" dirty="0">
                  <a:effectLst>
                    <a:glow rad="76200">
                      <a:schemeClr val="bg1"/>
                    </a:glow>
                  </a:effectLst>
                </a:rPr>
                <a:t>　新大阪駅南ブロック</a:t>
              </a:r>
              <a:endParaRPr kumimoji="1" lang="en-US" altLang="ja-JP" sz="1200" b="1" dirty="0">
                <a:effectLst>
                  <a:glow rad="76200">
                    <a:schemeClr val="bg1"/>
                  </a:glow>
                </a:effectLst>
              </a:endParaRPr>
            </a:p>
            <a:p>
              <a:pPr indent="87313"/>
              <a:r>
                <a:rPr kumimoji="1" lang="ja-JP" altLang="en-US" sz="1200" b="1" dirty="0">
                  <a:effectLst>
                    <a:glow rad="76200">
                      <a:schemeClr val="bg1"/>
                    </a:glow>
                  </a:effectLst>
                </a:rPr>
                <a:t>　まちづくりワークショップ開催</a:t>
              </a:r>
              <a:endParaRPr kumimoji="1" lang="en-US" altLang="ja-JP" sz="1200" b="1" dirty="0">
                <a:effectLst>
                  <a:glow rad="76200">
                    <a:schemeClr val="bg1"/>
                  </a:glow>
                </a:effectLst>
              </a:endParaRPr>
            </a:p>
            <a:p>
              <a:pPr indent="87313"/>
              <a:r>
                <a:rPr kumimoji="1" lang="ja-JP" altLang="en-US" sz="1200" b="1" dirty="0">
                  <a:effectLst>
                    <a:glow rad="76200">
                      <a:schemeClr val="bg1"/>
                    </a:glow>
                  </a:effectLst>
                </a:rPr>
                <a:t>・令和</a:t>
              </a:r>
              <a:r>
                <a:rPr kumimoji="1" lang="en-US" altLang="ja-JP" sz="1200" b="1" dirty="0">
                  <a:effectLst>
                    <a:glow rad="76200">
                      <a:schemeClr val="bg1"/>
                    </a:glow>
                  </a:effectLst>
                </a:rPr>
                <a:t>5</a:t>
              </a:r>
              <a:r>
                <a:rPr kumimoji="1" lang="ja-JP" altLang="en-US" sz="1200" b="1" dirty="0">
                  <a:effectLst>
                    <a:glow rad="76200">
                      <a:schemeClr val="bg1"/>
                    </a:glow>
                  </a:effectLst>
                </a:rPr>
                <a:t>年</a:t>
              </a:r>
              <a:r>
                <a:rPr kumimoji="1" lang="en-US" altLang="ja-JP" sz="1200" b="1" dirty="0">
                  <a:effectLst>
                    <a:glow rad="76200">
                      <a:schemeClr val="bg1"/>
                    </a:glow>
                  </a:effectLst>
                </a:rPr>
                <a:t>10</a:t>
              </a:r>
              <a:r>
                <a:rPr kumimoji="1" lang="ja-JP" altLang="en-US" sz="1200" b="1" dirty="0">
                  <a:effectLst>
                    <a:glow rad="76200">
                      <a:schemeClr val="bg1"/>
                    </a:glow>
                  </a:effectLst>
                </a:rPr>
                <a:t>月</a:t>
              </a:r>
              <a:endParaRPr kumimoji="1" lang="en-US" altLang="ja-JP" sz="1200" b="1" dirty="0">
                <a:effectLst>
                  <a:glow rad="76200">
                    <a:schemeClr val="bg1"/>
                  </a:glow>
                </a:effectLst>
              </a:endParaRPr>
            </a:p>
            <a:p>
              <a:pPr indent="87313"/>
              <a:r>
                <a:rPr kumimoji="1" lang="ja-JP" altLang="en-US" sz="1200" b="1" dirty="0">
                  <a:effectLst>
                    <a:glow rad="76200">
                      <a:schemeClr val="bg1"/>
                    </a:glow>
                  </a:effectLst>
                </a:rPr>
                <a:t>　新大阪駅南口エリア</a:t>
              </a:r>
              <a:endParaRPr kumimoji="1" lang="en-US" altLang="ja-JP" sz="1200" b="1" dirty="0">
                <a:effectLst>
                  <a:glow rad="76200">
                    <a:schemeClr val="bg1"/>
                  </a:glow>
                </a:effectLst>
              </a:endParaRPr>
            </a:p>
            <a:p>
              <a:pPr indent="87313"/>
              <a:r>
                <a:rPr kumimoji="1" lang="ja-JP" altLang="en-US" sz="1200" b="1" dirty="0">
                  <a:effectLst>
                    <a:glow rad="76200">
                      <a:schemeClr val="bg1"/>
                    </a:glow>
                  </a:effectLst>
                </a:rPr>
                <a:t>　勉強会開催</a:t>
              </a:r>
              <a:endParaRPr kumimoji="1" lang="en-US" altLang="ja-JP" sz="1200" b="1" dirty="0">
                <a:effectLst>
                  <a:glow rad="76200">
                    <a:schemeClr val="bg1"/>
                  </a:glow>
                </a:effectLst>
              </a:endParaRPr>
            </a:p>
            <a:p>
              <a:pPr indent="87313"/>
              <a:r>
                <a:rPr kumimoji="1" lang="ja-JP" altLang="en-US" sz="1200" b="1" dirty="0">
                  <a:effectLst>
                    <a:glow rad="76200">
                      <a:schemeClr val="bg1"/>
                    </a:glow>
                  </a:effectLst>
                </a:rPr>
                <a:t>　（ともに、</a:t>
              </a:r>
              <a:r>
                <a:rPr kumimoji="1" lang="en-US" altLang="ja-JP" sz="1200" b="1" dirty="0">
                  <a:effectLst>
                    <a:glow rad="76200">
                      <a:schemeClr val="bg1"/>
                    </a:glow>
                  </a:effectLst>
                </a:rPr>
                <a:t>14</a:t>
              </a:r>
              <a:r>
                <a:rPr kumimoji="1" lang="ja-JP" altLang="en-US" sz="1200" b="1" dirty="0">
                  <a:effectLst>
                    <a:glow rad="76200">
                      <a:schemeClr val="bg1"/>
                    </a:glow>
                  </a:effectLst>
                </a:rPr>
                <a:t>番街区まちづくり研究会）</a:t>
              </a:r>
              <a:endParaRPr kumimoji="1" lang="en-US" altLang="ja-JP" sz="1200" b="1" dirty="0">
                <a:effectLst>
                  <a:glow rad="76200">
                    <a:schemeClr val="bg1"/>
                  </a:glow>
                </a:effectLst>
              </a:endParaRPr>
            </a:p>
          </p:txBody>
        </p:sp>
      </p:grp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F07AFF77-E3EE-4EF3-9D69-FCC087869EC4}"/>
              </a:ext>
            </a:extLst>
          </p:cNvPr>
          <p:cNvSpPr txBox="1"/>
          <p:nvPr/>
        </p:nvSpPr>
        <p:spPr>
          <a:xfrm>
            <a:off x="8576346" y="75800"/>
            <a:ext cx="1210588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600" b="0" dirty="0">
                <a:solidFill>
                  <a:schemeClr val="bg1"/>
                </a:solidFill>
              </a:rPr>
              <a:t>資料３－１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AB927C1-A9E0-44F7-9E32-2DDD98401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10" y="5030829"/>
            <a:ext cx="2210528" cy="122059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E26E2EA-6815-4106-97B5-FFF7F5EE8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582" y="1178245"/>
            <a:ext cx="1163412" cy="946660"/>
          </a:xfrm>
          <a:prstGeom prst="rect">
            <a:avLst/>
          </a:prstGeom>
        </p:spPr>
      </p:pic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C7CB59BF-F410-4672-AA8D-154F9BF72A1A}"/>
              </a:ext>
            </a:extLst>
          </p:cNvPr>
          <p:cNvSpPr txBox="1"/>
          <p:nvPr/>
        </p:nvSpPr>
        <p:spPr>
          <a:xfrm>
            <a:off x="7285263" y="5972829"/>
            <a:ext cx="2341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新大阪駅南口エリア勉強会検討範囲</a:t>
            </a: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326DB772-A5BC-4726-84E0-2D0F15ED0F5F}"/>
              </a:ext>
            </a:extLst>
          </p:cNvPr>
          <p:cNvSpPr/>
          <p:nvPr/>
        </p:nvSpPr>
        <p:spPr>
          <a:xfrm>
            <a:off x="7031903" y="6013395"/>
            <a:ext cx="275677" cy="165361"/>
          </a:xfrm>
          <a:prstGeom prst="rect">
            <a:avLst/>
          </a:prstGeom>
          <a:noFill/>
          <a:ln w="44450" cap="rnd">
            <a:solidFill>
              <a:schemeClr val="accent6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00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EC22B7-E6D8-4C43-A60B-77112EA8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B5DDE644-E515-4E88-82E0-21F8833C12D7}"/>
              </a:ext>
            </a:extLst>
          </p:cNvPr>
          <p:cNvSpPr/>
          <p:nvPr/>
        </p:nvSpPr>
        <p:spPr>
          <a:xfrm>
            <a:off x="63818" y="674244"/>
            <a:ext cx="123187" cy="2996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D7B3D130-4A7B-4935-B5FE-5C8BE96710B3}"/>
              </a:ext>
            </a:extLst>
          </p:cNvPr>
          <p:cNvSpPr txBox="1"/>
          <p:nvPr/>
        </p:nvSpPr>
        <p:spPr>
          <a:xfrm>
            <a:off x="125411" y="629454"/>
            <a:ext cx="5617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２．新大阪駅エリアの民間都市開発の誘導方策検討会について</a:t>
            </a:r>
            <a:endParaRPr kumimoji="1" lang="en-US" altLang="ja-JP" sz="1600" b="1" dirty="0"/>
          </a:p>
        </p:txBody>
      </p: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49AE8D31-C66F-4417-87C1-DC8EEC39AFFD}"/>
              </a:ext>
            </a:extLst>
          </p:cNvPr>
          <p:cNvGrpSpPr/>
          <p:nvPr/>
        </p:nvGrpSpPr>
        <p:grpSpPr>
          <a:xfrm>
            <a:off x="303214" y="1141007"/>
            <a:ext cx="1884815" cy="325980"/>
            <a:chOff x="242254" y="1023852"/>
            <a:chExt cx="1884815" cy="325980"/>
          </a:xfrm>
        </p:grpSpPr>
        <p:sp>
          <p:nvSpPr>
            <p:cNvPr id="103" name="四角形: 角を丸くする 102">
              <a:extLst>
                <a:ext uri="{FF2B5EF4-FFF2-40B4-BE49-F238E27FC236}">
                  <a16:creationId xmlns:a16="http://schemas.microsoft.com/office/drawing/2014/main" id="{9222A203-970A-4921-BBF4-1C8439FEA918}"/>
                </a:ext>
              </a:extLst>
            </p:cNvPr>
            <p:cNvSpPr/>
            <p:nvPr/>
          </p:nvSpPr>
          <p:spPr>
            <a:xfrm>
              <a:off x="242254" y="1023852"/>
              <a:ext cx="1884815" cy="32598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600" b="1" dirty="0"/>
                <a:t>　　　　　対象地域</a:t>
              </a:r>
            </a:p>
          </p:txBody>
        </p:sp>
        <p:sp>
          <p:nvSpPr>
            <p:cNvPr id="104" name="四角形: 角を丸くする 103">
              <a:extLst>
                <a:ext uri="{FF2B5EF4-FFF2-40B4-BE49-F238E27FC236}">
                  <a16:creationId xmlns:a16="http://schemas.microsoft.com/office/drawing/2014/main" id="{271085BF-531E-4D5A-9F29-85D3F9204E56}"/>
                </a:ext>
              </a:extLst>
            </p:cNvPr>
            <p:cNvSpPr/>
            <p:nvPr/>
          </p:nvSpPr>
          <p:spPr>
            <a:xfrm>
              <a:off x="242255" y="1023852"/>
              <a:ext cx="605470" cy="32598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/>
                <a:t>(</a:t>
              </a:r>
              <a:r>
                <a:rPr kumimoji="1" lang="ja-JP" altLang="en-US" sz="1400" b="1" dirty="0"/>
                <a:t>１</a:t>
              </a:r>
              <a:r>
                <a:rPr kumimoji="1" lang="en-US" altLang="ja-JP" sz="1400" b="1" dirty="0"/>
                <a:t>)</a:t>
              </a:r>
              <a:endParaRPr kumimoji="1" lang="ja-JP" altLang="en-US" sz="1400" b="1" dirty="0"/>
            </a:p>
          </p:txBody>
        </p:sp>
      </p:grpSp>
      <p:grpSp>
        <p:nvGrpSpPr>
          <p:cNvPr id="109" name="グループ化 108">
            <a:extLst>
              <a:ext uri="{FF2B5EF4-FFF2-40B4-BE49-F238E27FC236}">
                <a16:creationId xmlns:a16="http://schemas.microsoft.com/office/drawing/2014/main" id="{F5AFC49F-1708-46D9-B088-CEA149629573}"/>
              </a:ext>
            </a:extLst>
          </p:cNvPr>
          <p:cNvGrpSpPr/>
          <p:nvPr/>
        </p:nvGrpSpPr>
        <p:grpSpPr>
          <a:xfrm>
            <a:off x="303212" y="2481073"/>
            <a:ext cx="1884815" cy="325980"/>
            <a:chOff x="242254" y="1023852"/>
            <a:chExt cx="1884815" cy="325980"/>
          </a:xfrm>
        </p:grpSpPr>
        <p:sp>
          <p:nvSpPr>
            <p:cNvPr id="110" name="四角形: 角を丸くする 109">
              <a:extLst>
                <a:ext uri="{FF2B5EF4-FFF2-40B4-BE49-F238E27FC236}">
                  <a16:creationId xmlns:a16="http://schemas.microsoft.com/office/drawing/2014/main" id="{CB62D86F-E45D-4B98-93D6-549B352C6262}"/>
                </a:ext>
              </a:extLst>
            </p:cNvPr>
            <p:cNvSpPr/>
            <p:nvPr/>
          </p:nvSpPr>
          <p:spPr>
            <a:xfrm>
              <a:off x="242254" y="1023852"/>
              <a:ext cx="1884815" cy="32598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600" b="1" dirty="0"/>
                <a:t>　　　　　目的</a:t>
              </a:r>
            </a:p>
          </p:txBody>
        </p:sp>
        <p:sp>
          <p:nvSpPr>
            <p:cNvPr id="111" name="四角形: 角を丸くする 110">
              <a:extLst>
                <a:ext uri="{FF2B5EF4-FFF2-40B4-BE49-F238E27FC236}">
                  <a16:creationId xmlns:a16="http://schemas.microsoft.com/office/drawing/2014/main" id="{F857C019-04A6-462B-9557-C6C7BF10D11A}"/>
                </a:ext>
              </a:extLst>
            </p:cNvPr>
            <p:cNvSpPr/>
            <p:nvPr/>
          </p:nvSpPr>
          <p:spPr>
            <a:xfrm>
              <a:off x="242255" y="1023852"/>
              <a:ext cx="605470" cy="32598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/>
                <a:t>(</a:t>
              </a:r>
              <a:r>
                <a:rPr kumimoji="1" lang="ja-JP" altLang="en-US" sz="1400" b="1" dirty="0"/>
                <a:t>２</a:t>
              </a:r>
              <a:r>
                <a:rPr kumimoji="1" lang="en-US" altLang="ja-JP" sz="1400" b="1" dirty="0"/>
                <a:t>)</a:t>
              </a:r>
              <a:endParaRPr kumimoji="1" lang="ja-JP" altLang="en-US" sz="1400" b="1" dirty="0"/>
            </a:p>
          </p:txBody>
        </p:sp>
      </p:grp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84508937-FADC-491D-A60F-57B4A3E28F3A}"/>
              </a:ext>
            </a:extLst>
          </p:cNvPr>
          <p:cNvGrpSpPr/>
          <p:nvPr/>
        </p:nvGrpSpPr>
        <p:grpSpPr>
          <a:xfrm>
            <a:off x="303212" y="4679342"/>
            <a:ext cx="1884815" cy="325980"/>
            <a:chOff x="242254" y="1023852"/>
            <a:chExt cx="1884815" cy="325980"/>
          </a:xfrm>
        </p:grpSpPr>
        <p:sp>
          <p:nvSpPr>
            <p:cNvPr id="113" name="四角形: 角を丸くする 112">
              <a:extLst>
                <a:ext uri="{FF2B5EF4-FFF2-40B4-BE49-F238E27FC236}">
                  <a16:creationId xmlns:a16="http://schemas.microsoft.com/office/drawing/2014/main" id="{98C2CDE7-9CBE-4C18-8875-67F341C61E5D}"/>
                </a:ext>
              </a:extLst>
            </p:cNvPr>
            <p:cNvSpPr/>
            <p:nvPr/>
          </p:nvSpPr>
          <p:spPr>
            <a:xfrm>
              <a:off x="242254" y="1023852"/>
              <a:ext cx="1884815" cy="32598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600" b="1" dirty="0"/>
                <a:t>　　　　　構成員</a:t>
              </a:r>
            </a:p>
          </p:txBody>
        </p:sp>
        <p:sp>
          <p:nvSpPr>
            <p:cNvPr id="115" name="四角形: 角を丸くする 114">
              <a:extLst>
                <a:ext uri="{FF2B5EF4-FFF2-40B4-BE49-F238E27FC236}">
                  <a16:creationId xmlns:a16="http://schemas.microsoft.com/office/drawing/2014/main" id="{AB3B2FC1-B6D4-4584-94FA-082A925B9EDB}"/>
                </a:ext>
              </a:extLst>
            </p:cNvPr>
            <p:cNvSpPr/>
            <p:nvPr/>
          </p:nvSpPr>
          <p:spPr>
            <a:xfrm>
              <a:off x="242255" y="1023852"/>
              <a:ext cx="605470" cy="32598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b="1" dirty="0"/>
                <a:t>(</a:t>
              </a:r>
              <a:r>
                <a:rPr kumimoji="1" lang="ja-JP" altLang="en-US" sz="1400" b="1" dirty="0"/>
                <a:t>３</a:t>
              </a:r>
              <a:r>
                <a:rPr kumimoji="1" lang="en-US" altLang="ja-JP" sz="1400" b="1" dirty="0"/>
                <a:t>)</a:t>
              </a:r>
              <a:endParaRPr kumimoji="1" lang="ja-JP" altLang="en-US" sz="1400" b="1" dirty="0"/>
            </a:p>
          </p:txBody>
        </p:sp>
      </p:grp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9FC958EB-1922-4741-B5C3-2451D4549A0B}"/>
              </a:ext>
            </a:extLst>
          </p:cNvPr>
          <p:cNvSpPr txBox="1"/>
          <p:nvPr/>
        </p:nvSpPr>
        <p:spPr>
          <a:xfrm>
            <a:off x="408214" y="2924677"/>
            <a:ext cx="4753065" cy="134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400" dirty="0"/>
              <a:t>まちづくり方針</a:t>
            </a:r>
            <a:r>
              <a:rPr lang="en-US" altLang="ja-JP" sz="1400" dirty="0"/>
              <a:t>2022</a:t>
            </a:r>
            <a:r>
              <a:rPr lang="ja-JP" altLang="en-US" sz="1400" dirty="0"/>
              <a:t>では、新大阪駅エリアにおいて、</a:t>
            </a:r>
            <a:endParaRPr lang="en-US" altLang="ja-JP" sz="1400" dirty="0"/>
          </a:p>
          <a:p>
            <a:pPr>
              <a:lnSpc>
                <a:spcPts val="2000"/>
              </a:lnSpc>
            </a:pPr>
            <a:r>
              <a:rPr lang="ja-JP" altLang="en-US" sz="1400" dirty="0"/>
              <a:t> 「民間都市開発プロジェクト」と「新幹線新駅関連プロジェクト」により、都市機能の向上を図ることとしている。</a:t>
            </a:r>
            <a:endParaRPr lang="en-US" altLang="ja-JP" sz="1400" dirty="0"/>
          </a:p>
          <a:p>
            <a:pPr>
              <a:lnSpc>
                <a:spcPts val="2000"/>
              </a:lnSpc>
            </a:pPr>
            <a:r>
              <a:rPr lang="ja-JP" altLang="en-US" sz="1400" dirty="0"/>
              <a:t>このうち、本検討会では、</a:t>
            </a:r>
            <a:r>
              <a:rPr lang="ja-JP" altLang="en-US" sz="1400" b="1" u="sng" dirty="0"/>
              <a:t>エリアの価値を高める民間都市開発の誘導に向けた検討</a:t>
            </a:r>
            <a:r>
              <a:rPr lang="ja-JP" altLang="en-US" sz="1400" dirty="0"/>
              <a:t>を行う。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DA4CAD42-076F-41EE-A3EB-26A520C91C98}"/>
              </a:ext>
            </a:extLst>
          </p:cNvPr>
          <p:cNvSpPr txBox="1"/>
          <p:nvPr/>
        </p:nvSpPr>
        <p:spPr>
          <a:xfrm>
            <a:off x="408215" y="5032080"/>
            <a:ext cx="5853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大阪公立大学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zh-TW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研究推進機構</a:t>
            </a:r>
            <a:r>
              <a:rPr lang="en-US" altLang="zh-TW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		</a:t>
            </a:r>
            <a:r>
              <a:rPr lang="zh-TW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特別教授</a:t>
            </a:r>
            <a:r>
              <a:rPr lang="en-US" altLang="zh-TW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zh-TW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橋爪　紳也</a:t>
            </a:r>
            <a:endParaRPr lang="en-US" altLang="zh-TW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関西大学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zh-CN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環境都市工学部</a:t>
            </a:r>
            <a:r>
              <a:rPr lang="en-US" altLang="zh-CN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		</a:t>
            </a:r>
            <a:r>
              <a:rPr lang="zh-CN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教授</a:t>
            </a:r>
            <a:r>
              <a:rPr lang="en-US" altLang="zh-CN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		</a:t>
            </a:r>
            <a:r>
              <a:rPr lang="zh-CN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木下　光</a:t>
            </a:r>
            <a:endParaRPr lang="en-US" altLang="zh-CN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和歌山大学　システム工学部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		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准教授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zh-TW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佐久間　康富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大阪公立大学大学院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zh-CN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工学研究科</a:t>
            </a:r>
            <a:r>
              <a:rPr lang="en-US" altLang="zh-CN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zh-CN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准教授</a:t>
            </a:r>
            <a:r>
              <a:rPr lang="en-US" altLang="zh-CN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zh-CN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吉田　長裕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0BDB0C53-9FD6-41B5-9AD3-87094D6AC2EB}"/>
              </a:ext>
            </a:extLst>
          </p:cNvPr>
          <p:cNvSpPr txBox="1"/>
          <p:nvPr/>
        </p:nvSpPr>
        <p:spPr>
          <a:xfrm>
            <a:off x="408215" y="1583881"/>
            <a:ext cx="5309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新大阪駅周辺地域都市再生緊急整備地域のエリア</a:t>
            </a:r>
            <a:endParaRPr kumimoji="1" lang="en-US" altLang="ja-JP" sz="1400" dirty="0"/>
          </a:p>
          <a:p>
            <a:r>
              <a:rPr kumimoji="1" lang="ja-JP" altLang="en-US" sz="1400" dirty="0"/>
              <a:t>（新大阪駅エリア）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97F28CF2-3221-4A77-98AA-6E7A59032184}"/>
              </a:ext>
            </a:extLst>
          </p:cNvPr>
          <p:cNvGrpSpPr/>
          <p:nvPr/>
        </p:nvGrpSpPr>
        <p:grpSpPr>
          <a:xfrm>
            <a:off x="5284837" y="1141007"/>
            <a:ext cx="4377592" cy="3738628"/>
            <a:chOff x="5167110" y="627716"/>
            <a:chExt cx="3926164" cy="3353091"/>
          </a:xfrm>
        </p:grpSpPr>
        <p:pic>
          <p:nvPicPr>
            <p:cNvPr id="132" name="図 131">
              <a:extLst>
                <a:ext uri="{FF2B5EF4-FFF2-40B4-BE49-F238E27FC236}">
                  <a16:creationId xmlns:a16="http://schemas.microsoft.com/office/drawing/2014/main" id="{CED47D54-E164-4527-9543-6D03A6646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7110" y="627716"/>
              <a:ext cx="3926164" cy="3353091"/>
            </a:xfrm>
            <a:prstGeom prst="rect">
              <a:avLst/>
            </a:prstGeom>
          </p:spPr>
        </p:pic>
        <p:sp>
          <p:nvSpPr>
            <p:cNvPr id="133" name="正方形/長方形 132">
              <a:extLst>
                <a:ext uri="{FF2B5EF4-FFF2-40B4-BE49-F238E27FC236}">
                  <a16:creationId xmlns:a16="http://schemas.microsoft.com/office/drawing/2014/main" id="{A800DD5D-4D47-461C-8576-B7C28F2E0719}"/>
                </a:ext>
              </a:extLst>
            </p:cNvPr>
            <p:cNvSpPr/>
            <p:nvPr/>
          </p:nvSpPr>
          <p:spPr>
            <a:xfrm>
              <a:off x="5220450" y="1166073"/>
              <a:ext cx="1454670" cy="6779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21EA70DC-6EBA-4C52-B0BC-B842A64BBECF}"/>
                </a:ext>
              </a:extLst>
            </p:cNvPr>
            <p:cNvSpPr/>
            <p:nvPr/>
          </p:nvSpPr>
          <p:spPr>
            <a:xfrm>
              <a:off x="6262688" y="1738313"/>
              <a:ext cx="1714500" cy="1643062"/>
            </a:xfrm>
            <a:custGeom>
              <a:avLst/>
              <a:gdLst>
                <a:gd name="connsiteX0" fmla="*/ 276225 w 1714500"/>
                <a:gd name="connsiteY0" fmla="*/ 1643062 h 1643062"/>
                <a:gd name="connsiteX1" fmla="*/ 242887 w 1714500"/>
                <a:gd name="connsiteY1" fmla="*/ 1400175 h 1643062"/>
                <a:gd name="connsiteX2" fmla="*/ 47625 w 1714500"/>
                <a:gd name="connsiteY2" fmla="*/ 809625 h 1643062"/>
                <a:gd name="connsiteX3" fmla="*/ 0 w 1714500"/>
                <a:gd name="connsiteY3" fmla="*/ 400050 h 1643062"/>
                <a:gd name="connsiteX4" fmla="*/ 185737 w 1714500"/>
                <a:gd name="connsiteY4" fmla="*/ 381000 h 1643062"/>
                <a:gd name="connsiteX5" fmla="*/ 157162 w 1714500"/>
                <a:gd name="connsiteY5" fmla="*/ 171450 h 1643062"/>
                <a:gd name="connsiteX6" fmla="*/ 1347787 w 1714500"/>
                <a:gd name="connsiteY6" fmla="*/ 0 h 1643062"/>
                <a:gd name="connsiteX7" fmla="*/ 1714500 w 1714500"/>
                <a:gd name="connsiteY7" fmla="*/ 133350 h 1643062"/>
                <a:gd name="connsiteX8" fmla="*/ 1414462 w 1714500"/>
                <a:gd name="connsiteY8" fmla="*/ 1190625 h 1643062"/>
                <a:gd name="connsiteX9" fmla="*/ 1395412 w 1714500"/>
                <a:gd name="connsiteY9" fmla="*/ 1547812 h 1643062"/>
                <a:gd name="connsiteX10" fmla="*/ 804862 w 1714500"/>
                <a:gd name="connsiteY10" fmla="*/ 1557337 h 1643062"/>
                <a:gd name="connsiteX11" fmla="*/ 276225 w 1714500"/>
                <a:gd name="connsiteY11" fmla="*/ 1643062 h 164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0" h="1643062">
                  <a:moveTo>
                    <a:pt x="276225" y="1643062"/>
                  </a:moveTo>
                  <a:lnTo>
                    <a:pt x="242887" y="1400175"/>
                  </a:lnTo>
                  <a:lnTo>
                    <a:pt x="47625" y="809625"/>
                  </a:lnTo>
                  <a:lnTo>
                    <a:pt x="0" y="400050"/>
                  </a:lnTo>
                  <a:lnTo>
                    <a:pt x="185737" y="381000"/>
                  </a:lnTo>
                  <a:lnTo>
                    <a:pt x="157162" y="171450"/>
                  </a:lnTo>
                  <a:lnTo>
                    <a:pt x="1347787" y="0"/>
                  </a:lnTo>
                  <a:lnTo>
                    <a:pt x="1714500" y="133350"/>
                  </a:lnTo>
                  <a:lnTo>
                    <a:pt x="1414462" y="1190625"/>
                  </a:lnTo>
                  <a:lnTo>
                    <a:pt x="1395412" y="1547812"/>
                  </a:lnTo>
                  <a:lnTo>
                    <a:pt x="804862" y="1557337"/>
                  </a:lnTo>
                  <a:lnTo>
                    <a:pt x="276225" y="1643062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541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281760CB-0A37-4FF3-9592-0C2CC16D13E3}"/>
              </a:ext>
            </a:extLst>
          </p:cNvPr>
          <p:cNvCxnSpPr>
            <a:cxnSpLocks/>
          </p:cNvCxnSpPr>
          <p:nvPr/>
        </p:nvCxnSpPr>
        <p:spPr>
          <a:xfrm>
            <a:off x="7189896" y="2256708"/>
            <a:ext cx="0" cy="4356000"/>
          </a:xfrm>
          <a:prstGeom prst="straightConnector1">
            <a:avLst/>
          </a:prstGeom>
          <a:ln w="117475">
            <a:solidFill>
              <a:schemeClr val="accent3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B35AE482-6575-4EF9-A6E4-91B69058C433}"/>
              </a:ext>
            </a:extLst>
          </p:cNvPr>
          <p:cNvCxnSpPr>
            <a:cxnSpLocks/>
          </p:cNvCxnSpPr>
          <p:nvPr/>
        </p:nvCxnSpPr>
        <p:spPr>
          <a:xfrm>
            <a:off x="2024852" y="2304656"/>
            <a:ext cx="0" cy="4248000"/>
          </a:xfrm>
          <a:prstGeom prst="straightConnector1">
            <a:avLst/>
          </a:prstGeom>
          <a:ln w="117475">
            <a:solidFill>
              <a:schemeClr val="accent3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446693" y="6436384"/>
            <a:ext cx="2057400" cy="365125"/>
          </a:xfrm>
        </p:spPr>
        <p:txBody>
          <a:bodyPr/>
          <a:lstStyle/>
          <a:p>
            <a:fld id="{4BC3B274-16AA-444F-BE5F-2BB53118253E}" type="slidenum">
              <a:rPr kumimoji="1" lang="ja-JP" altLang="en-US" sz="1400"/>
              <a:t>3</a:t>
            </a:fld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8644" y="1670009"/>
            <a:ext cx="3349956" cy="4924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・７月</a:t>
            </a:r>
            <a:r>
              <a:rPr kumimoji="1" lang="en-US" altLang="ja-JP" sz="1400" b="1" dirty="0"/>
              <a:t>31</a:t>
            </a:r>
            <a:r>
              <a:rPr kumimoji="1" lang="ja-JP" altLang="en-US" sz="1400" b="1" dirty="0"/>
              <a:t>日　第１回　</a:t>
            </a:r>
            <a:r>
              <a:rPr kumimoji="1" lang="ja-JP" altLang="en-US" sz="1400" dirty="0"/>
              <a:t>（書面開催）</a:t>
            </a:r>
            <a:endParaRPr kumimoji="1" lang="en-US" altLang="ja-JP" sz="1400" dirty="0"/>
          </a:p>
          <a:p>
            <a:pPr indent="269875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・検討会の設置（承認）</a:t>
            </a:r>
            <a:endParaRPr kumimoji="1" lang="ja-JP" altLang="en-US" sz="12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20D26B9-F6CC-42E7-BB68-1FEA6A3A4E65}"/>
              </a:ext>
            </a:extLst>
          </p:cNvPr>
          <p:cNvSpPr txBox="1"/>
          <p:nvPr/>
        </p:nvSpPr>
        <p:spPr>
          <a:xfrm>
            <a:off x="766506" y="5065880"/>
            <a:ext cx="2880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kumimoji="1" lang="ja-JP" altLang="en-US" sz="1400" b="1" dirty="0"/>
              <a:t>・</a:t>
            </a:r>
            <a:r>
              <a:rPr kumimoji="1" lang="en-US" altLang="ja-JP" sz="1400" b="1" dirty="0"/>
              <a:t>12</a:t>
            </a:r>
            <a:r>
              <a:rPr kumimoji="1" lang="ja-JP" altLang="en-US" sz="1400" b="1" dirty="0"/>
              <a:t>月</a:t>
            </a:r>
            <a:r>
              <a:rPr kumimoji="1" lang="en-US" altLang="ja-JP" sz="1400" b="1" dirty="0"/>
              <a:t>21</a:t>
            </a:r>
            <a:r>
              <a:rPr kumimoji="1" lang="ja-JP" altLang="en-US" sz="1400" b="1" dirty="0"/>
              <a:t>日　第３回（本日）</a:t>
            </a:r>
            <a:endParaRPr kumimoji="1" lang="en-US" altLang="ja-JP" sz="1400" b="1" dirty="0"/>
          </a:p>
        </p:txBody>
      </p:sp>
      <p:sp>
        <p:nvSpPr>
          <p:cNvPr id="10" name="テキスト ボックス 16">
            <a:extLst>
              <a:ext uri="{FF2B5EF4-FFF2-40B4-BE49-F238E27FC236}">
                <a16:creationId xmlns:a16="http://schemas.microsoft.com/office/drawing/2014/main" id="{8671C902-67E8-4853-BB07-05F84366AF99}"/>
              </a:ext>
            </a:extLst>
          </p:cNvPr>
          <p:cNvSpPr txBox="1"/>
          <p:nvPr/>
        </p:nvSpPr>
        <p:spPr>
          <a:xfrm>
            <a:off x="5213098" y="5825014"/>
            <a:ext cx="3107939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668"/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　 第３回検討会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（予定）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8644" y="2780503"/>
            <a:ext cx="3380436" cy="4924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・</a:t>
            </a:r>
            <a:r>
              <a:rPr kumimoji="1" lang="en-US" altLang="ja-JP" sz="1400" b="1" dirty="0"/>
              <a:t>10</a:t>
            </a:r>
            <a:r>
              <a:rPr kumimoji="1" lang="ja-JP" altLang="en-US" sz="1400" b="1" dirty="0"/>
              <a:t>月</a:t>
            </a:r>
            <a:r>
              <a:rPr kumimoji="1" lang="en-US" altLang="ja-JP" sz="1400" b="1" dirty="0"/>
              <a:t>4</a:t>
            </a:r>
            <a:r>
              <a:rPr kumimoji="1" lang="ja-JP" altLang="en-US" sz="1400" b="1" dirty="0"/>
              <a:t>日　第２回</a:t>
            </a:r>
            <a:r>
              <a:rPr kumimoji="1" lang="ja-JP" altLang="en-US" sz="1400" dirty="0"/>
              <a:t>（書面開催）</a:t>
            </a:r>
            <a:endParaRPr kumimoji="1" lang="en-US" altLang="ja-JP" sz="1400" dirty="0"/>
          </a:p>
          <a:p>
            <a:pPr indent="269875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・シンポジウムの開催内容（承認）</a:t>
            </a:r>
            <a:endParaRPr kumimoji="1" lang="ja-JP" altLang="en-US" sz="12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E1744F1-59A0-49D2-A2FD-7E393C8302B5}"/>
              </a:ext>
            </a:extLst>
          </p:cNvPr>
          <p:cNvSpPr txBox="1"/>
          <p:nvPr/>
        </p:nvSpPr>
        <p:spPr>
          <a:xfrm>
            <a:off x="506972" y="1135382"/>
            <a:ext cx="3531628" cy="30777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新大阪駅周辺地域まちづくり検討部会</a:t>
            </a:r>
            <a:endParaRPr kumimoji="1" lang="ja-JP" altLang="en-US" sz="1200" b="1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FDC66616-FBEE-46C2-B060-0015E1528D1D}"/>
              </a:ext>
            </a:extLst>
          </p:cNvPr>
          <p:cNvCxnSpPr>
            <a:cxnSpLocks/>
          </p:cNvCxnSpPr>
          <p:nvPr/>
        </p:nvCxnSpPr>
        <p:spPr>
          <a:xfrm>
            <a:off x="3646506" y="1809270"/>
            <a:ext cx="892466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EC0E646-F2D8-4CEB-8BCD-150D5B7E1B8B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646506" y="5373657"/>
            <a:ext cx="1566592" cy="559079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16">
            <a:extLst>
              <a:ext uri="{FF2B5EF4-FFF2-40B4-BE49-F238E27FC236}">
                <a16:creationId xmlns:a16="http://schemas.microsoft.com/office/drawing/2014/main" id="{1AE5133D-8220-4561-9DBD-3306B14594B6}"/>
              </a:ext>
            </a:extLst>
          </p:cNvPr>
          <p:cNvSpPr txBox="1"/>
          <p:nvPr/>
        </p:nvSpPr>
        <p:spPr>
          <a:xfrm>
            <a:off x="5185110" y="3068358"/>
            <a:ext cx="19080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668"/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　第１回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テキスト ボックス 16">
            <a:extLst>
              <a:ext uri="{FF2B5EF4-FFF2-40B4-BE49-F238E27FC236}">
                <a16:creationId xmlns:a16="http://schemas.microsoft.com/office/drawing/2014/main" id="{514EEC43-5E67-40D3-8396-6F1665B28DE1}"/>
              </a:ext>
            </a:extLst>
          </p:cNvPr>
          <p:cNvSpPr txBox="1"/>
          <p:nvPr/>
        </p:nvSpPr>
        <p:spPr>
          <a:xfrm>
            <a:off x="5185110" y="4510208"/>
            <a:ext cx="280546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668"/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　　第２回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（書面開催）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52133B8D-59B1-4B94-9535-F44070446435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3646506" y="4617930"/>
            <a:ext cx="1538604" cy="44795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69990FBA-2100-44BB-B72A-30F532E5C9D1}"/>
              </a:ext>
            </a:extLst>
          </p:cNvPr>
          <p:cNvSpPr/>
          <p:nvPr/>
        </p:nvSpPr>
        <p:spPr>
          <a:xfrm>
            <a:off x="4456610" y="1809270"/>
            <a:ext cx="4747035" cy="4913858"/>
          </a:xfrm>
          <a:prstGeom prst="roundRect">
            <a:avLst>
              <a:gd name="adj" fmla="val 5935"/>
            </a:avLst>
          </a:prstGeom>
          <a:noFill/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EB57AD1-CC10-4152-B518-55F44F2E8936}"/>
              </a:ext>
            </a:extLst>
          </p:cNvPr>
          <p:cNvSpPr/>
          <p:nvPr/>
        </p:nvSpPr>
        <p:spPr>
          <a:xfrm>
            <a:off x="5209625" y="1442682"/>
            <a:ext cx="323176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67058" indent="-167058" algn="ctr"/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新大阪駅エリアの民間都市開発の誘導方策検討会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66749C5-0065-4D06-BA56-6C295047C945}"/>
              </a:ext>
            </a:extLst>
          </p:cNvPr>
          <p:cNvSpPr txBox="1"/>
          <p:nvPr/>
        </p:nvSpPr>
        <p:spPr>
          <a:xfrm>
            <a:off x="1027920" y="3811030"/>
            <a:ext cx="653547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1400" b="1" dirty="0"/>
              <a:t>・</a:t>
            </a:r>
            <a:r>
              <a:rPr kumimoji="1" lang="en-US" altLang="ja-JP" sz="1400" b="1" dirty="0"/>
              <a:t>11</a:t>
            </a:r>
            <a:r>
              <a:rPr kumimoji="1" lang="ja-JP" altLang="en-US" sz="1400" b="1" dirty="0"/>
              <a:t>月</a:t>
            </a:r>
            <a:r>
              <a:rPr kumimoji="1" lang="en-US" altLang="ja-JP" sz="1400" b="1" dirty="0"/>
              <a:t>14</a:t>
            </a:r>
            <a:r>
              <a:rPr kumimoji="1" lang="ja-JP" altLang="en-US" sz="1400" b="1" dirty="0"/>
              <a:t>日　新大阪駅周辺地域まちづくりシンポジウム</a:t>
            </a:r>
            <a:r>
              <a:rPr kumimoji="1" lang="ja-JP" altLang="en-US" sz="1400" dirty="0"/>
              <a:t>（まちづくり検討部会主催）</a:t>
            </a:r>
            <a:endParaRPr kumimoji="1" lang="en-US" altLang="ja-JP" sz="14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C5A0B46-D4F8-4A2D-A717-DDC31A521BA7}"/>
              </a:ext>
            </a:extLst>
          </p:cNvPr>
          <p:cNvSpPr/>
          <p:nvPr/>
        </p:nvSpPr>
        <p:spPr>
          <a:xfrm>
            <a:off x="63818" y="674244"/>
            <a:ext cx="123187" cy="2996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4FB8A73-EE9D-4A0D-BED4-89212D9B7948}"/>
              </a:ext>
            </a:extLst>
          </p:cNvPr>
          <p:cNvSpPr txBox="1"/>
          <p:nvPr/>
        </p:nvSpPr>
        <p:spPr>
          <a:xfrm>
            <a:off x="125411" y="653946"/>
            <a:ext cx="2566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３．取組経過とスケジュール</a:t>
            </a:r>
            <a:endParaRPr kumimoji="1" lang="en-US" altLang="ja-JP" sz="1600" b="1" dirty="0"/>
          </a:p>
        </p:txBody>
      </p:sp>
    </p:spTree>
    <p:extLst>
      <p:ext uri="{BB962C8B-B14F-4D97-AF65-F5344CB8AC3E}">
        <p14:creationId xmlns:p14="http://schemas.microsoft.com/office/powerpoint/2010/main" val="3978050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2225">
          <a:prstDash val="sys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508</Words>
  <Application>Microsoft Office PowerPoint</Application>
  <PresentationFormat>A4 210 x 297 mm</PresentationFormat>
  <Paragraphs>78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Meiryo UI</vt:lpstr>
      <vt:lpstr>ＭＳ ゴシック</vt:lpstr>
      <vt:lpstr>游ゴシック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2023-12-19T04:44:50Z</dcterms:created>
  <dcterms:modified xsi:type="dcterms:W3CDTF">2023-12-19T04:44:53Z</dcterms:modified>
</cp:coreProperties>
</file>