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07200" cy="99393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13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53C7A6C0-5A48-4BDE-881F-D6E2EC4B7882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FE7040A8-D2D7-4C49-B745-A15508A52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57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31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20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7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76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775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6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45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93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88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0DC1D-9FAC-4EA9-9FB9-3A6CEE145E06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87368-25DB-4197-8168-EFFE9983B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7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 noGrp="1"/>
          </p:cNvSpPr>
          <p:nvPr>
            <p:ph type="title"/>
          </p:nvPr>
        </p:nvSpPr>
        <p:spPr>
          <a:xfrm>
            <a:off x="366080" y="410871"/>
            <a:ext cx="8424936" cy="4180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n>
                  <a:solidFill>
                    <a:schemeClr val="tx1"/>
                  </a:solidFill>
                </a:ln>
                <a:latin typeface="+mj-ea"/>
              </a:rPr>
              <a:t>依存症予防についての教育・啓発について（令和５年度）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611192"/>
              </p:ext>
            </p:extLst>
          </p:nvPr>
        </p:nvGraphicFramePr>
        <p:xfrm>
          <a:off x="186060" y="1666670"/>
          <a:ext cx="8784976" cy="483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1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3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 業 項 目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 業 内 容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u="none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若年層向け予防啓発事業</a:t>
                      </a:r>
                      <a:endParaRPr kumimoji="1" lang="en-US" altLang="ja-JP" sz="1300" u="none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300" b="0" u="none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①依存症予防啓発ツール作成事業</a:t>
                      </a:r>
                      <a:endParaRPr kumimoji="1" lang="en-US" altLang="ja-JP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学校教員が授業において予防教育が実施できるよう、高校生向けの予防啓発ツール</a:t>
                      </a:r>
                      <a:endParaRPr kumimoji="1" lang="en-US" altLang="ja-JP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（スライド・動画・ワークシート）と教員向けのツール使用解説書を作成する。</a:t>
                      </a:r>
                      <a:endParaRPr kumimoji="1" lang="en-US" altLang="ja-JP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②教員向け依存症予防啓発研修事業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ギャンブル等依存症の基本知識、上記で作成した予防啓発ツールの使い方を学ぶ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ための研修を年２回実施する。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③予防啓発教育普及事業（出前授業）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希望される学校に対して、上記ツールを活用しながら依存症に関する基礎知識や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予防に関する知識などを伝える授業を実施する。また、希望に応じて体験談発表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者の調整も行う。</a:t>
                      </a:r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0030">
                <a:tc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高校生向け依存症予防啓発推進事業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文部科学省発行のリーフレット「行動嗜癖を知っていますか？」を印刷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し、依存症の予防に資する教育・啓発活動を支援する。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配布対象）府内高等学校等の３年生全員</a:t>
                      </a:r>
                      <a:endParaRPr kumimoji="1" lang="en-US" altLang="ja-JP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3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（定時制・通信制は全学年）</a:t>
                      </a:r>
                      <a:endParaRPr kumimoji="1" lang="en-US" altLang="ja-JP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3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184259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279344" y="836712"/>
            <a:ext cx="85984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趣旨・目的</a:t>
            </a:r>
            <a:r>
              <a:rPr lang="en-US" altLang="ja-JP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</a:p>
          <a:p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アルコール・薬物などの「物質依存」や、</a:t>
            </a:r>
            <a:r>
              <a:rPr lang="ja-JP" altLang="ja-JP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ギャンブル等</a:t>
            </a: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などの「行動嗜癖」</a:t>
            </a:r>
            <a:r>
              <a:rPr lang="ja-JP" altLang="ja-JP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基礎知識とともに、依存症の　</a:t>
            </a:r>
            <a:endParaRPr lang="en-US" altLang="ja-JP" sz="13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背景にあるストレスへの対処法なども伝え、</a:t>
            </a:r>
            <a:r>
              <a:rPr lang="ja-JP" altLang="ja-JP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高校生</a:t>
            </a: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等</a:t>
            </a:r>
            <a:r>
              <a:rPr lang="ja-JP" altLang="ja-JP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への予防教育</a:t>
            </a: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・啓発活動を推進する。</a:t>
            </a:r>
            <a:endParaRPr lang="en-US" altLang="ja-JP" sz="13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300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897464" y="72011"/>
            <a:ext cx="1080120" cy="4312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資料４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5013176"/>
            <a:ext cx="1836997" cy="12697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847383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RESPONSE_KEYRANGE" val="1-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PARA_NAMEMODE" val="1"/>
  <p:tag name="ARS_RESPONSEPARA_CANVOTE" val="cvAll"/>
  <p:tag name="ARS_RESPONSETYPE" val="None"/>
  <p:tag name="ARS_KEYPADPARA_MODIFYMODE" val="0"/>
  <p:tag name="ARS_KEYPADPARA_OPTIONMODE" val="0"/>
  <p:tag name="ARS_CHARTPARA_DATAFORMAT" val="ltNumberValue"/>
  <p:tag name="ARS_CHARTPARA_SHOWTIME" val="csStop"/>
  <p:tag name="ARS_CHARTPARA_DATAPERCENTBASE" val="crResponse"/>
  <p:tag name="ARS_CHARTPARA_RELATEMODE" val="crNone"/>
  <p:tag name="ARS_CHARTPARA_RELATESLIDE" val="0"/>
  <p:tag name="ARS_CHARTPARA_SHOW3D" val="0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依存症予防についての教育・啓発について（令和５年度）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2023-10-10T07:17:34Z</dcterms:created>
  <dcterms:modified xsi:type="dcterms:W3CDTF">2023-10-10T07:17:39Z</dcterms:modified>
</cp:coreProperties>
</file>