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61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15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18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64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1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3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451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79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66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C6A5-B2C6-4B7E-AD00-BF70CA7617FE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F4585-8522-44AA-96FE-A7757C62B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96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16" y="332944"/>
            <a:ext cx="8901716" cy="522757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948516" y="1017431"/>
            <a:ext cx="2987898" cy="296214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932146"/>
              </p:ext>
            </p:extLst>
          </p:nvPr>
        </p:nvGraphicFramePr>
        <p:xfrm>
          <a:off x="198782" y="5929965"/>
          <a:ext cx="8706680" cy="775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1336">
                  <a:extLst>
                    <a:ext uri="{9D8B030D-6E8A-4147-A177-3AD203B41FA5}">
                      <a16:colId xmlns:a16="http://schemas.microsoft.com/office/drawing/2014/main" val="3750210874"/>
                    </a:ext>
                  </a:extLst>
                </a:gridCol>
                <a:gridCol w="1741336">
                  <a:extLst>
                    <a:ext uri="{9D8B030D-6E8A-4147-A177-3AD203B41FA5}">
                      <a16:colId xmlns:a16="http://schemas.microsoft.com/office/drawing/2014/main" val="2120848737"/>
                    </a:ext>
                  </a:extLst>
                </a:gridCol>
                <a:gridCol w="1741336">
                  <a:extLst>
                    <a:ext uri="{9D8B030D-6E8A-4147-A177-3AD203B41FA5}">
                      <a16:colId xmlns:a16="http://schemas.microsoft.com/office/drawing/2014/main" val="1926601965"/>
                    </a:ext>
                  </a:extLst>
                </a:gridCol>
                <a:gridCol w="1741336">
                  <a:extLst>
                    <a:ext uri="{9D8B030D-6E8A-4147-A177-3AD203B41FA5}">
                      <a16:colId xmlns:a16="http://schemas.microsoft.com/office/drawing/2014/main" val="2966026668"/>
                    </a:ext>
                  </a:extLst>
                </a:gridCol>
                <a:gridCol w="1741336">
                  <a:extLst>
                    <a:ext uri="{9D8B030D-6E8A-4147-A177-3AD203B41FA5}">
                      <a16:colId xmlns:a16="http://schemas.microsoft.com/office/drawing/2014/main" val="3802596352"/>
                    </a:ext>
                  </a:extLst>
                </a:gridCol>
              </a:tblGrid>
              <a:tr h="3381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合</a:t>
                      </a:r>
                      <a:r>
                        <a:rPr kumimoji="1" lang="ja-JP" altLang="en-US" sz="1400" b="1" smtClean="0"/>
                        <a:t>　</a:t>
                      </a:r>
                      <a:r>
                        <a:rPr kumimoji="1" lang="ja-JP" altLang="en-US" sz="1400" b="1" dirty="0" smtClean="0"/>
                        <a:t>　計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建設業関連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製造業関連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運輸業関連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インバウンド関連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4270101"/>
                  </a:ext>
                </a:extLst>
              </a:tr>
              <a:tr h="4375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2,025</a:t>
                      </a:r>
                      <a:r>
                        <a:rPr kumimoji="1" lang="ja-JP" altLang="en-US" dirty="0" smtClean="0"/>
                        <a:t>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214</a:t>
                      </a:r>
                      <a:r>
                        <a:rPr kumimoji="1" lang="ja-JP" altLang="en-US" dirty="0" smtClean="0"/>
                        <a:t>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505</a:t>
                      </a:r>
                      <a:r>
                        <a:rPr kumimoji="1" lang="ja-JP" altLang="en-US" dirty="0" smtClean="0"/>
                        <a:t>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158</a:t>
                      </a:r>
                      <a:r>
                        <a:rPr kumimoji="1" lang="ja-JP" altLang="en-US" dirty="0" smtClean="0"/>
                        <a:t>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1,148</a:t>
                      </a:r>
                      <a:r>
                        <a:rPr kumimoji="1" lang="ja-JP" altLang="en-US" dirty="0" smtClean="0"/>
                        <a:t>名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491293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0616" y="5560633"/>
            <a:ext cx="880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◆</a:t>
            </a:r>
            <a:r>
              <a:rPr kumimoji="1" lang="ja-JP" altLang="en-US" b="1" dirty="0" smtClean="0"/>
              <a:t>本事業による雇用創造</a:t>
            </a:r>
            <a:r>
              <a:rPr kumimoji="1" lang="ja-JP" altLang="en-US" b="1" dirty="0" smtClean="0"/>
              <a:t>実績数</a:t>
            </a:r>
            <a:r>
              <a:rPr kumimoji="1" lang="ja-JP" altLang="en-US" sz="1400" b="1" dirty="0" smtClean="0"/>
              <a:t>（</a:t>
            </a:r>
            <a:r>
              <a:rPr kumimoji="1" lang="ja-JP" altLang="en-US" sz="1400" b="1" dirty="0" smtClean="0"/>
              <a:t>令和</a:t>
            </a:r>
            <a:r>
              <a:rPr kumimoji="1" lang="en-US" altLang="ja-JP" sz="1400" b="1" dirty="0" smtClean="0"/>
              <a:t>2</a:t>
            </a:r>
            <a:r>
              <a:rPr kumimoji="1" lang="ja-JP" altLang="en-US" sz="1400" b="1" dirty="0" smtClean="0"/>
              <a:t>年</a:t>
            </a:r>
            <a:r>
              <a:rPr kumimoji="1" lang="en-US" altLang="ja-JP" sz="1400" b="1" dirty="0" smtClean="0"/>
              <a:t>10</a:t>
            </a:r>
            <a:r>
              <a:rPr kumimoji="1" lang="ja-JP" altLang="en-US" sz="1400" b="1" dirty="0" smtClean="0"/>
              <a:t>月末時点</a:t>
            </a:r>
            <a:r>
              <a:rPr kumimoji="1" lang="ja-JP" altLang="en-US" sz="1400" b="1" dirty="0" smtClean="0"/>
              <a:t>）</a:t>
            </a:r>
            <a:endParaRPr kumimoji="1" lang="ja-JP" altLang="en-US" sz="1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91721" y="281428"/>
            <a:ext cx="10560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823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40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三杉　真理子</dc:creator>
  <cp:lastModifiedBy>三杉　真理子</cp:lastModifiedBy>
  <cp:revision>13</cp:revision>
  <cp:lastPrinted>2021-03-08T11:34:54Z</cp:lastPrinted>
  <dcterms:created xsi:type="dcterms:W3CDTF">2021-03-05T13:52:14Z</dcterms:created>
  <dcterms:modified xsi:type="dcterms:W3CDTF">2021-03-10T11:25:01Z</dcterms:modified>
</cp:coreProperties>
</file>