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72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13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00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57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24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703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27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37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978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8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9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12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6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7B518-70B1-4A47-9FC3-2C48A859F087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DFF56-67D0-48B1-A599-8539419AB8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89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A3A3AC2-8640-4217-8158-C4BB0C895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" y="0"/>
            <a:ext cx="914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0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C0E889D-350C-49F3-9517-433715A3B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8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2404A5-8777-477B-88CA-802CCF1141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"/>
            <a:ext cx="9144000" cy="68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8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F50874-01E1-41FE-8EC7-65492D947D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" y="0"/>
            <a:ext cx="914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3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B00D94-5C1A-4ED2-8B98-3502D63940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8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1510BEF-1035-41E4-A302-F90C2EC9DD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8CE42B9-8483-4B72-9EE9-473AAD6549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" y="0"/>
            <a:ext cx="9139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7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5EAEDE-77D6-4F51-BE2C-094306A233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" y="0"/>
            <a:ext cx="913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8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BF1D8E-3EE0-4944-AE11-C61E787FC4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" y="0"/>
            <a:ext cx="914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6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F1AF4-EBAC-4E9D-B79E-BA8DFB9706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3"/>
            <a:ext cx="9144000" cy="68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1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4A52EC-4C01-46D0-B00A-31B3E9923C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"/>
            <a:ext cx="9144000" cy="68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8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37DC4DC-289A-4E15-B255-FA74BD0674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5" y="0"/>
            <a:ext cx="9105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5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F55E88-6E49-4630-AB66-5FB52A5148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" y="0"/>
            <a:ext cx="914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80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AE4912-C0B9-4C94-9C8B-7A96F7B115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7"/>
            <a:ext cx="9144000" cy="68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42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E1DB4B-472A-46A5-B997-CD4C23B6D1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" y="0"/>
            <a:ext cx="913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76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D6D93E-8E80-47C1-B58B-EC435D5A9E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" y="0"/>
            <a:ext cx="914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28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A8DE09A-CD97-40E5-8852-4B0F42D517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1"/>
            <a:ext cx="9144000" cy="68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2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F3D149-6A4B-4685-9028-A0915E3BAD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3"/>
            <a:ext cx="9144000" cy="68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18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B17CB4-ADCE-4898-9ACE-240855ABA6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" y="0"/>
            <a:ext cx="914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62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5709DA5-4FEF-4248-871B-5B196586CD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5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66C9A6-7CB9-432C-9F26-2E557A42C9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" y="0"/>
            <a:ext cx="914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29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4E2A04-7993-4834-A532-8BDBD71DC8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"/>
            <a:ext cx="9144000" cy="68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6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4B7417F-3A6E-4A9D-B368-B4D8BD9702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3"/>
            <a:ext cx="9144000" cy="68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3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DEF132A-92E5-4E62-855E-5A0298B566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" y="0"/>
            <a:ext cx="914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21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8E8805-B42B-42D3-9411-34C4F659BC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24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18DFA0F-DBB8-4FF3-8D8F-6AC2F20B9A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5EFAAC2-E7D0-412A-8A28-585255E0CC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" y="0"/>
            <a:ext cx="914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98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FA3BEB-6F42-4037-8CC5-7971A9DA2D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6"/>
            <a:ext cx="9144000" cy="685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26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F347D4-4EA3-49A9-BBAD-A557CD22E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" y="0"/>
            <a:ext cx="914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52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E45181-4974-4ADF-BB7D-B1BACA7EE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" y="0"/>
            <a:ext cx="914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1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3AABD6-CCAD-4ED5-BFDF-9231A0D9CB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7"/>
            <a:ext cx="9144000" cy="68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16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FE8C62-27CC-4ACC-85B3-5AB360B241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" y="0"/>
            <a:ext cx="914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82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6C36B8-D4E0-4D1E-BCBE-BFC31EAFA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3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151E9FB-0B64-4225-AF5A-4C1F00ADB8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4"/>
            <a:ext cx="9144000" cy="68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23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3C836A-E45F-432E-9FE4-41E3174C97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" y="0"/>
            <a:ext cx="914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07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98AA05-217A-457C-8AEB-E42AE4D46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" y="0"/>
            <a:ext cx="913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7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78F8CF-2C0C-4DE3-83B1-BF0FB51C9E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" y="0"/>
            <a:ext cx="9139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7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53CB48-4373-4680-8AAD-7C6406B7F9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" y="0"/>
            <a:ext cx="914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1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28F3E2-52F2-490C-B7D7-2827CEFBBF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" y="0"/>
            <a:ext cx="914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2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F87D2F1-3726-42D9-888F-857EDBBC98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" y="0"/>
            <a:ext cx="913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1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BC7B522-27A5-4E4A-A248-8A1D97D131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"/>
            <a:ext cx="9144000" cy="68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9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1A678C-C11A-4020-937B-97CCA743C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3"/>
            <a:ext cx="9144000" cy="68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D69540-3EC5-4955-BA9D-B7E0056205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" y="0"/>
            <a:ext cx="914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27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0</Words>
  <Application>Microsoft Office PowerPoint</Application>
  <PresentationFormat>画面に合わせる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岩坂　裕貴</dc:creator>
  <cp:lastModifiedBy>岩坂　裕貴</cp:lastModifiedBy>
  <cp:revision>5</cp:revision>
  <dcterms:created xsi:type="dcterms:W3CDTF">2024-02-26T06:33:14Z</dcterms:created>
  <dcterms:modified xsi:type="dcterms:W3CDTF">2024-02-26T07:13:49Z</dcterms:modified>
</cp:coreProperties>
</file>