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59" r:id="rId10"/>
    <p:sldId id="271" r:id="rId11"/>
    <p:sldId id="272" r:id="rId12"/>
    <p:sldId id="273" r:id="rId13"/>
    <p:sldId id="274" r:id="rId14"/>
    <p:sldId id="27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6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C32A24-FBF7-4B0A-ABAE-4D6801783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F85BBBB-F327-4FEC-ABC9-92CF2657F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A67644-624E-485C-B1A6-776C9F6C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672-BD6B-4180-BD45-CCE907A975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A2C908-1730-420D-85EA-38C8ABE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3A6FF8-36EF-4D9E-8E66-35076240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AE8-129A-433A-B65C-A0494586B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28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D756A3-34C9-4BCD-A1C0-2256EDAE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B3C5EB-EA3F-44FA-A8F3-EA9AB52DC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8A47C0-9686-482E-9674-E41B880C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672-BD6B-4180-BD45-CCE907A975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EEA611-90B4-4D9C-9917-D3B296E7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8657E6-83B7-4FBA-931E-D2FB72B2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AE8-129A-433A-B65C-A0494586B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60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A1CFECB-1AEA-47B7-A938-FE722C586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C09A180-EE92-42F9-A84A-39BB4DBB5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0AA13A-547F-448E-8968-C9C6FBA9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672-BD6B-4180-BD45-CCE907A975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665DBD-2B7D-4022-90C7-1EBF3FE8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78FF44-9F07-41CE-836D-ED31B75D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AE8-129A-433A-B65C-A0494586B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67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28D9CC-7E92-4581-B924-BF22BEA0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4DE242-FF3D-4E2D-9A8E-FE8CE0D93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D38EA8-1BD9-4A0E-A968-F84A2101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672-BD6B-4180-BD45-CCE907A975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411FE8-E863-47D0-85EA-8D257108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4018D1-A110-40BB-9C20-3D00EF7C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AE8-129A-433A-B65C-A0494586B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36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748E1C-98F4-4BE4-A61D-FECF1C6D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97D534-01CE-44DF-8CF2-E222C870A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D5102F-5E7D-4831-8646-5E66615F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672-BD6B-4180-BD45-CCE907A975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2A58DB-71D3-493F-9CD7-93B80349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DDC297-3C22-4DEB-B407-C0E03B8B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AE8-129A-433A-B65C-A0494586B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42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8E5F4E-BC1D-43FF-AF34-7B1827B4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DC9BD6-E5A9-4D16-9EBA-49476FBA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841FCC-09AB-4598-A7DE-75C40F9EB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C57220-BB35-4253-85E7-B41DDE14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672-BD6B-4180-BD45-CCE907A975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AF58FA-66CC-41D0-BB62-BC0B8317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5268C8-9320-4C22-87C5-A4AEC2E1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AE8-129A-433A-B65C-A0494586B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10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C80C17-99D2-4D7A-8802-64FB5A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07FDA2-5A62-4D1F-A47B-30688C4E2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6C91F59-422D-4812-BE0D-936F49863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02F1663-4ED2-4C2F-9F2E-A56A385A7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CB22724-45E5-4310-A63F-473A53D5D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5158A87-93F9-41AA-9AA1-FD45755A8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672-BD6B-4180-BD45-CCE907A975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89BE1EA-E303-4F6B-91E9-30DFF74B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29516B3-C9DF-414D-BB70-533F43F6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AE8-129A-433A-B65C-A0494586B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09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FC3E66-4EBE-4660-9120-E4CEB865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600559-0ED1-46E5-904D-B2ECEA44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672-BD6B-4180-BD45-CCE907A975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4E4E5C-47B8-460C-8E83-9A781D5F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BEEC47-F7DA-4A4B-A8B3-9FD6E9D1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AE8-129A-433A-B65C-A0494586B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36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E7BAA72-9962-449B-83BD-6E5B73B9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672-BD6B-4180-BD45-CCE907A975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A8AD4F6-D019-4C9B-B577-F7479F1C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593A6A-EC5D-4432-B58D-A0C0F831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AE8-129A-433A-B65C-A0494586B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01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3F2A3-8BF6-4443-8321-184C0AE4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DAB9BF-9FCD-4EA5-BB6E-2CD26AD0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9EE204-9874-4A09-AC35-60A7C3A93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5D8BEE-C8F7-4269-9155-290BE3E9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672-BD6B-4180-BD45-CCE907A975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8DD891-368E-49DA-92B2-C5412E12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4D4E30-635D-492A-A273-478DAE07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AE8-129A-433A-B65C-A0494586B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78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59A816-2CDA-4CDE-86ED-6E31438B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99B6C8D-1598-46EA-AA65-C8914A384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FFB43B6-216D-48F3-9A82-7CE834444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8DE2E5-1ABE-4943-8509-0F6E29A7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672-BD6B-4180-BD45-CCE907A975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1C8DC6-3DBE-4416-8D17-25154185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11650F-F7ED-4897-BB7F-CEFFB3EE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AE8-129A-433A-B65C-A0494586B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68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6507F92-6B47-4E83-B59F-7559327D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BDF122-F6EB-4D42-B3C4-15251C71B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13E0F4-7D47-4520-BF09-15F2A8363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6672-BD6B-4180-BD45-CCE907A975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EF1E64-3AD1-4B4A-95F5-E842644BD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492AA1-DD55-4EB7-9242-1971DF56A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BAE8-129A-433A-B65C-A0494586B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8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FC1C570-08E2-4A4C-A5AD-E18D2AFB40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52" y="0"/>
            <a:ext cx="1175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4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962844-B8C0-4639-B766-30501383DE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98" y="0"/>
            <a:ext cx="11762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C3DEE39-7F03-437A-9E7C-5A94B25804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65" y="0"/>
            <a:ext cx="11761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09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827188E-3CA4-41FA-B915-7D3FAFA7AC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10" y="0"/>
            <a:ext cx="11760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764DEF9-D8F3-40ED-A5F0-6DAFF2BD75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10" y="0"/>
            <a:ext cx="11760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7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2B21ADB-5A26-431D-BCF6-657D74A1E4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19" y="0"/>
            <a:ext cx="1176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89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AD35174-FB60-44D0-901D-4839794075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63" y="0"/>
            <a:ext cx="11752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8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71C1BF4-8C12-4BC2-BEB7-CFD66FCC6B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63" y="0"/>
            <a:ext cx="11752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4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F0F48F3-7404-422D-B6BB-3972059773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52" y="0"/>
            <a:ext cx="1175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40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BBB248B-5EA5-4F3F-9637-8C7F8C6C3F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76" y="0"/>
            <a:ext cx="11758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37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7E9A316-9573-4EE0-A38D-972952330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52" y="0"/>
            <a:ext cx="1175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9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A2A5938-28E4-488E-BD34-2420DD21EB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52" y="0"/>
            <a:ext cx="1175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3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9B2F937-4D8E-4703-A796-34793649E4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76" y="0"/>
            <a:ext cx="11758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6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83396AD-FE3B-4037-9507-46BDB6120E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76" y="0"/>
            <a:ext cx="11758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1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A3D10B2-F60D-4F9B-805E-CC81DDB23F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87" y="0"/>
            <a:ext cx="1175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0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B35CE24-D7EA-42C4-9A1A-075E540198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87" y="0"/>
            <a:ext cx="1175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5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C39D38E-5F9E-4CA8-B7FB-7F70AB17DF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63" y="0"/>
            <a:ext cx="11752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9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F1C5258-F63D-4E90-A041-10690DC61C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22" y="0"/>
            <a:ext cx="11757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CA5F0CF-D0AA-4CBA-9DFC-AB2A610CAB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98" y="0"/>
            <a:ext cx="11753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11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ワイド画面</PresentationFormat>
  <Paragraphs>0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岩坂　裕貴</dc:creator>
  <cp:lastModifiedBy>岩坂　裕貴</cp:lastModifiedBy>
  <cp:revision>3</cp:revision>
  <dcterms:created xsi:type="dcterms:W3CDTF">2024-02-26T07:36:17Z</dcterms:created>
  <dcterms:modified xsi:type="dcterms:W3CDTF">2024-02-26T08:10:02Z</dcterms:modified>
</cp:coreProperties>
</file>