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6"/>
  </p:notesMasterIdLst>
  <p:handoutMasterIdLst>
    <p:handoutMasterId r:id="rId7"/>
  </p:handoutMasterIdLst>
  <p:sldIdLst>
    <p:sldId id="260" r:id="rId5"/>
  </p:sldIdLst>
  <p:sldSz cx="15481300" cy="11161713"/>
  <p:notesSz cx="6807200" cy="9939338"/>
  <p:defaultTextStyle>
    <a:defPPr>
      <a:defRPr lang="ja-JP"/>
    </a:defPPr>
    <a:lvl1pPr marL="0" algn="l" defTabSz="1481217" rtl="0" eaLnBrk="1" latinLnBrk="0" hangingPunct="1">
      <a:defRPr kumimoji="1" sz="2900" kern="1200">
        <a:solidFill>
          <a:schemeClr val="tx1"/>
        </a:solidFill>
        <a:latin typeface="+mn-lt"/>
        <a:ea typeface="+mn-ea"/>
        <a:cs typeface="+mn-cs"/>
      </a:defRPr>
    </a:lvl1pPr>
    <a:lvl2pPr marL="740609" algn="l" defTabSz="1481217" rtl="0" eaLnBrk="1" latinLnBrk="0" hangingPunct="1">
      <a:defRPr kumimoji="1" sz="2900" kern="1200">
        <a:solidFill>
          <a:schemeClr val="tx1"/>
        </a:solidFill>
        <a:latin typeface="+mn-lt"/>
        <a:ea typeface="+mn-ea"/>
        <a:cs typeface="+mn-cs"/>
      </a:defRPr>
    </a:lvl2pPr>
    <a:lvl3pPr marL="1481217" algn="l" defTabSz="1481217" rtl="0" eaLnBrk="1" latinLnBrk="0" hangingPunct="1">
      <a:defRPr kumimoji="1" sz="2900" kern="1200">
        <a:solidFill>
          <a:schemeClr val="tx1"/>
        </a:solidFill>
        <a:latin typeface="+mn-lt"/>
        <a:ea typeface="+mn-ea"/>
        <a:cs typeface="+mn-cs"/>
      </a:defRPr>
    </a:lvl3pPr>
    <a:lvl4pPr marL="2221824" algn="l" defTabSz="1481217" rtl="0" eaLnBrk="1" latinLnBrk="0" hangingPunct="1">
      <a:defRPr kumimoji="1" sz="2900" kern="1200">
        <a:solidFill>
          <a:schemeClr val="tx1"/>
        </a:solidFill>
        <a:latin typeface="+mn-lt"/>
        <a:ea typeface="+mn-ea"/>
        <a:cs typeface="+mn-cs"/>
      </a:defRPr>
    </a:lvl4pPr>
    <a:lvl5pPr marL="2962432" algn="l" defTabSz="1481217" rtl="0" eaLnBrk="1" latinLnBrk="0" hangingPunct="1">
      <a:defRPr kumimoji="1" sz="2900" kern="1200">
        <a:solidFill>
          <a:schemeClr val="tx1"/>
        </a:solidFill>
        <a:latin typeface="+mn-lt"/>
        <a:ea typeface="+mn-ea"/>
        <a:cs typeface="+mn-cs"/>
      </a:defRPr>
    </a:lvl5pPr>
    <a:lvl6pPr marL="3703041" algn="l" defTabSz="1481217" rtl="0" eaLnBrk="1" latinLnBrk="0" hangingPunct="1">
      <a:defRPr kumimoji="1" sz="2900" kern="1200">
        <a:solidFill>
          <a:schemeClr val="tx1"/>
        </a:solidFill>
        <a:latin typeface="+mn-lt"/>
        <a:ea typeface="+mn-ea"/>
        <a:cs typeface="+mn-cs"/>
      </a:defRPr>
    </a:lvl6pPr>
    <a:lvl7pPr marL="4443650" algn="l" defTabSz="1481217" rtl="0" eaLnBrk="1" latinLnBrk="0" hangingPunct="1">
      <a:defRPr kumimoji="1" sz="2900" kern="1200">
        <a:solidFill>
          <a:schemeClr val="tx1"/>
        </a:solidFill>
        <a:latin typeface="+mn-lt"/>
        <a:ea typeface="+mn-ea"/>
        <a:cs typeface="+mn-cs"/>
      </a:defRPr>
    </a:lvl7pPr>
    <a:lvl8pPr marL="5184258" algn="l" defTabSz="1481217" rtl="0" eaLnBrk="1" latinLnBrk="0" hangingPunct="1">
      <a:defRPr kumimoji="1" sz="2900" kern="1200">
        <a:solidFill>
          <a:schemeClr val="tx1"/>
        </a:solidFill>
        <a:latin typeface="+mn-lt"/>
        <a:ea typeface="+mn-ea"/>
        <a:cs typeface="+mn-cs"/>
      </a:defRPr>
    </a:lvl8pPr>
    <a:lvl9pPr marL="5924865" algn="l" defTabSz="1481217" rtl="0" eaLnBrk="1" latinLnBrk="0" hangingPunct="1">
      <a:defRPr kumimoji="1" sz="29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516">
          <p15:clr>
            <a:srgbClr val="A4A3A4"/>
          </p15:clr>
        </p15:guide>
        <p15:guide id="2" pos="4876">
          <p15:clr>
            <a:srgbClr val="A4A3A4"/>
          </p15:clr>
        </p15:guide>
      </p15:sldGuideLst>
    </p:ext>
    <p:ext uri="{2D200454-40CA-4A62-9FC3-DE9A4176ACB9}">
      <p15:notesGuideLst xmlns:p15="http://schemas.microsoft.com/office/powerpoint/2012/main">
        <p15:guide id="1" orient="horz" pos="3130">
          <p15:clr>
            <a:srgbClr val="A4A3A4"/>
          </p15:clr>
        </p15:guide>
        <p15:guide id="2" pos="214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99"/>
    <a:srgbClr val="0033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3015" autoAdjust="0"/>
    <p:restoredTop sz="97527" autoAdjust="0"/>
  </p:normalViewPr>
  <p:slideViewPr>
    <p:cSldViewPr>
      <p:cViewPr varScale="1">
        <p:scale>
          <a:sx n="46" d="100"/>
          <a:sy n="46" d="100"/>
        </p:scale>
        <p:origin x="1584" y="84"/>
      </p:cViewPr>
      <p:guideLst>
        <p:guide orient="horz" pos="3516"/>
        <p:guide pos="4876"/>
      </p:guideLst>
    </p:cSldViewPr>
  </p:slideViewPr>
  <p:outlineViewPr>
    <p:cViewPr>
      <p:scale>
        <a:sx n="33" d="100"/>
        <a:sy n="33" d="100"/>
      </p:scale>
      <p:origin x="0" y="0"/>
    </p:cViewPr>
  </p:outlineViewPr>
  <p:notesTextViewPr>
    <p:cViewPr>
      <p:scale>
        <a:sx n="1" d="1"/>
        <a:sy n="1" d="1"/>
      </p:scale>
      <p:origin x="0" y="0"/>
    </p:cViewPr>
  </p:notesTextViewPr>
  <p:notesViewPr>
    <p:cSldViewPr>
      <p:cViewPr varScale="1">
        <p:scale>
          <a:sx n="52" d="100"/>
          <a:sy n="52" d="100"/>
        </p:scale>
        <p:origin x="-2934" y="-90"/>
      </p:cViewPr>
      <p:guideLst>
        <p:guide orient="horz" pos="3130"/>
        <p:guide pos="214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handoutMaster" Target="handoutMasters/handoutMaster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68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6038" y="0"/>
            <a:ext cx="2949575" cy="496888"/>
          </a:xfrm>
          <a:prstGeom prst="rect">
            <a:avLst/>
          </a:prstGeom>
        </p:spPr>
        <p:txBody>
          <a:bodyPr vert="horz" lIns="91440" tIns="45720" rIns="91440" bIns="45720" rtlCol="0"/>
          <a:lstStyle>
            <a:lvl1pPr algn="r">
              <a:defRPr sz="1200"/>
            </a:lvl1pPr>
          </a:lstStyle>
          <a:p>
            <a:r>
              <a:rPr kumimoji="1" lang="ja-JP" altLang="en-US" smtClean="0"/>
              <a:t>平成</a:t>
            </a:r>
            <a:r>
              <a:rPr kumimoji="1" lang="en-US" altLang="ja-JP" smtClean="0"/>
              <a:t>30</a:t>
            </a:r>
            <a:r>
              <a:rPr kumimoji="1" lang="ja-JP" altLang="en-US" smtClean="0"/>
              <a:t>年</a:t>
            </a:r>
            <a:r>
              <a:rPr kumimoji="1" lang="en-US" altLang="ja-JP" smtClean="0"/>
              <a:t>3</a:t>
            </a:r>
            <a:r>
              <a:rPr kumimoji="1" lang="ja-JP" altLang="en-US" smtClean="0"/>
              <a:t>月</a:t>
            </a:r>
            <a:r>
              <a:rPr kumimoji="1" lang="en-US" altLang="ja-JP" smtClean="0"/>
              <a:t>2</a:t>
            </a:r>
            <a:r>
              <a:rPr kumimoji="1" lang="ja-JP" altLang="en-US" smtClean="0"/>
              <a:t>日時点</a:t>
            </a:r>
            <a:endParaRPr kumimoji="1" lang="ja-JP" altLang="en-US"/>
          </a:p>
        </p:txBody>
      </p:sp>
      <p:sp>
        <p:nvSpPr>
          <p:cNvPr id="4" name="フッター プレースホルダー 3"/>
          <p:cNvSpPr>
            <a:spLocks noGrp="1"/>
          </p:cNvSpPr>
          <p:nvPr>
            <p:ph type="ftr" sz="quarter" idx="2"/>
          </p:nvPr>
        </p:nvSpPr>
        <p:spPr>
          <a:xfrm>
            <a:off x="0" y="9440863"/>
            <a:ext cx="2949575" cy="496887"/>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6038" y="9440863"/>
            <a:ext cx="2949575" cy="496887"/>
          </a:xfrm>
          <a:prstGeom prst="rect">
            <a:avLst/>
          </a:prstGeom>
        </p:spPr>
        <p:txBody>
          <a:bodyPr vert="horz" lIns="91440" tIns="45720" rIns="91440" bIns="45720" rtlCol="0" anchor="b"/>
          <a:lstStyle>
            <a:lvl1pPr algn="r">
              <a:defRPr sz="1200"/>
            </a:lvl1pPr>
          </a:lstStyle>
          <a:p>
            <a:fld id="{EAEAE080-9136-4000-840D-98AAC5A0C60D}" type="slidenum">
              <a:rPr kumimoji="1" lang="ja-JP" altLang="en-US" smtClean="0"/>
              <a:t>‹#›</a:t>
            </a:fld>
            <a:endParaRPr kumimoji="1" lang="ja-JP" altLang="en-US"/>
          </a:p>
        </p:txBody>
      </p:sp>
    </p:spTree>
    <p:extLst>
      <p:ext uri="{BB962C8B-B14F-4D97-AF65-F5344CB8AC3E}">
        <p14:creationId xmlns:p14="http://schemas.microsoft.com/office/powerpoint/2010/main" val="858295563"/>
      </p:ext>
    </p:extLst>
  </p:cSld>
  <p:clrMap bg1="lt1" tx1="dk1" bg2="lt2" tx2="dk2" accent1="accent1" accent2="accent2" accent3="accent3" accent4="accent4" accent5="accent5" accent6="accent6" hlink="hlink" folHlink="folHlink"/>
  <p:hf sldNum="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68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6888"/>
          </a:xfrm>
          <a:prstGeom prst="rect">
            <a:avLst/>
          </a:prstGeom>
        </p:spPr>
        <p:txBody>
          <a:bodyPr vert="horz" lIns="91440" tIns="45720" rIns="91440" bIns="45720" rtlCol="0"/>
          <a:lstStyle>
            <a:lvl1pPr algn="r">
              <a:defRPr sz="1200"/>
            </a:lvl1pPr>
          </a:lstStyle>
          <a:p>
            <a:r>
              <a:rPr kumimoji="1" lang="ja-JP" altLang="en-US" smtClean="0"/>
              <a:t>平成</a:t>
            </a:r>
            <a:r>
              <a:rPr kumimoji="1" lang="en-US" altLang="ja-JP" smtClean="0"/>
              <a:t>30</a:t>
            </a:r>
            <a:r>
              <a:rPr kumimoji="1" lang="ja-JP" altLang="en-US" smtClean="0"/>
              <a:t>年</a:t>
            </a:r>
            <a:r>
              <a:rPr kumimoji="1" lang="en-US" altLang="ja-JP" smtClean="0"/>
              <a:t>3</a:t>
            </a:r>
            <a:r>
              <a:rPr kumimoji="1" lang="ja-JP" altLang="en-US" smtClean="0"/>
              <a:t>月</a:t>
            </a:r>
            <a:r>
              <a:rPr kumimoji="1" lang="en-US" altLang="ja-JP" smtClean="0"/>
              <a:t>2</a:t>
            </a:r>
            <a:r>
              <a:rPr kumimoji="1" lang="ja-JP" altLang="en-US" smtClean="0"/>
              <a:t>日時点</a:t>
            </a:r>
            <a:endParaRPr kumimoji="1" lang="ja-JP" altLang="en-US"/>
          </a:p>
        </p:txBody>
      </p:sp>
      <p:sp>
        <p:nvSpPr>
          <p:cNvPr id="4" name="スライド イメージ プレースホルダー 3"/>
          <p:cNvSpPr>
            <a:spLocks noGrp="1" noRot="1" noChangeAspect="1"/>
          </p:cNvSpPr>
          <p:nvPr>
            <p:ph type="sldImg" idx="2"/>
          </p:nvPr>
        </p:nvSpPr>
        <p:spPr>
          <a:xfrm>
            <a:off x="820738" y="746125"/>
            <a:ext cx="5165725"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21225"/>
            <a:ext cx="5445125" cy="4471988"/>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863"/>
            <a:ext cx="2949575" cy="4968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6887"/>
          </a:xfrm>
          <a:prstGeom prst="rect">
            <a:avLst/>
          </a:prstGeom>
        </p:spPr>
        <p:txBody>
          <a:bodyPr vert="horz" lIns="91440" tIns="45720" rIns="91440" bIns="45720" rtlCol="0" anchor="b"/>
          <a:lstStyle>
            <a:lvl1pPr algn="r">
              <a:defRPr sz="1200"/>
            </a:lvl1pPr>
          </a:lstStyle>
          <a:p>
            <a:fld id="{E5CBC12D-45C9-454E-94AE-1FB13F61A29D}" type="slidenum">
              <a:rPr kumimoji="1" lang="ja-JP" altLang="en-US" smtClean="0"/>
              <a:t>‹#›</a:t>
            </a:fld>
            <a:endParaRPr kumimoji="1" lang="ja-JP" altLang="en-US"/>
          </a:p>
        </p:txBody>
      </p:sp>
    </p:spTree>
    <p:extLst>
      <p:ext uri="{BB962C8B-B14F-4D97-AF65-F5344CB8AC3E}">
        <p14:creationId xmlns:p14="http://schemas.microsoft.com/office/powerpoint/2010/main" val="1369716018"/>
      </p:ext>
    </p:extLst>
  </p:cSld>
  <p:clrMap bg1="lt1" tx1="dk1" bg2="lt2" tx2="dk2" accent1="accent1" accent2="accent2" accent3="accent3" accent4="accent4" accent5="accent5" accent6="accent6" hlink="hlink" folHlink="folHlink"/>
  <p:hf sldNum="0" ftr="0"/>
  <p:notesStyle>
    <a:lvl1pPr marL="0" algn="l" defTabSz="914330" rtl="0" eaLnBrk="1" latinLnBrk="0" hangingPunct="1">
      <a:defRPr kumimoji="1" sz="1300" kern="1200">
        <a:solidFill>
          <a:schemeClr val="tx1"/>
        </a:solidFill>
        <a:latin typeface="+mn-lt"/>
        <a:ea typeface="+mn-ea"/>
        <a:cs typeface="+mn-cs"/>
      </a:defRPr>
    </a:lvl1pPr>
    <a:lvl2pPr marL="457165" algn="l" defTabSz="914330" rtl="0" eaLnBrk="1" latinLnBrk="0" hangingPunct="1">
      <a:defRPr kumimoji="1" sz="1300" kern="1200">
        <a:solidFill>
          <a:schemeClr val="tx1"/>
        </a:solidFill>
        <a:latin typeface="+mn-lt"/>
        <a:ea typeface="+mn-ea"/>
        <a:cs typeface="+mn-cs"/>
      </a:defRPr>
    </a:lvl2pPr>
    <a:lvl3pPr marL="914330" algn="l" defTabSz="914330" rtl="0" eaLnBrk="1" latinLnBrk="0" hangingPunct="1">
      <a:defRPr kumimoji="1" sz="1300" kern="1200">
        <a:solidFill>
          <a:schemeClr val="tx1"/>
        </a:solidFill>
        <a:latin typeface="+mn-lt"/>
        <a:ea typeface="+mn-ea"/>
        <a:cs typeface="+mn-cs"/>
      </a:defRPr>
    </a:lvl3pPr>
    <a:lvl4pPr marL="1371497" algn="l" defTabSz="914330" rtl="0" eaLnBrk="1" latinLnBrk="0" hangingPunct="1">
      <a:defRPr kumimoji="1" sz="1300" kern="1200">
        <a:solidFill>
          <a:schemeClr val="tx1"/>
        </a:solidFill>
        <a:latin typeface="+mn-lt"/>
        <a:ea typeface="+mn-ea"/>
        <a:cs typeface="+mn-cs"/>
      </a:defRPr>
    </a:lvl4pPr>
    <a:lvl5pPr marL="1828662" algn="l" defTabSz="914330" rtl="0" eaLnBrk="1" latinLnBrk="0" hangingPunct="1">
      <a:defRPr kumimoji="1" sz="1300" kern="1200">
        <a:solidFill>
          <a:schemeClr val="tx1"/>
        </a:solidFill>
        <a:latin typeface="+mn-lt"/>
        <a:ea typeface="+mn-ea"/>
        <a:cs typeface="+mn-cs"/>
      </a:defRPr>
    </a:lvl5pPr>
    <a:lvl6pPr marL="2285827" algn="l" defTabSz="914330" rtl="0" eaLnBrk="1" latinLnBrk="0" hangingPunct="1">
      <a:defRPr kumimoji="1" sz="1300" kern="1200">
        <a:solidFill>
          <a:schemeClr val="tx1"/>
        </a:solidFill>
        <a:latin typeface="+mn-lt"/>
        <a:ea typeface="+mn-ea"/>
        <a:cs typeface="+mn-cs"/>
      </a:defRPr>
    </a:lvl6pPr>
    <a:lvl7pPr marL="2742993" algn="l" defTabSz="914330" rtl="0" eaLnBrk="1" latinLnBrk="0" hangingPunct="1">
      <a:defRPr kumimoji="1" sz="1300" kern="1200">
        <a:solidFill>
          <a:schemeClr val="tx1"/>
        </a:solidFill>
        <a:latin typeface="+mn-lt"/>
        <a:ea typeface="+mn-ea"/>
        <a:cs typeface="+mn-cs"/>
      </a:defRPr>
    </a:lvl7pPr>
    <a:lvl8pPr marL="3200159" algn="l" defTabSz="914330" rtl="0" eaLnBrk="1" latinLnBrk="0" hangingPunct="1">
      <a:defRPr kumimoji="1" sz="1300" kern="1200">
        <a:solidFill>
          <a:schemeClr val="tx1"/>
        </a:solidFill>
        <a:latin typeface="+mn-lt"/>
        <a:ea typeface="+mn-ea"/>
        <a:cs typeface="+mn-cs"/>
      </a:defRPr>
    </a:lvl8pPr>
    <a:lvl9pPr marL="3657324" algn="l" defTabSz="914330" rtl="0" eaLnBrk="1" latinLnBrk="0" hangingPunct="1">
      <a:defRPr kumimoji="1" sz="13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819150" y="746125"/>
            <a:ext cx="5168900" cy="3725863"/>
          </a:xfrm>
        </p:spPr>
      </p:sp>
      <p:sp>
        <p:nvSpPr>
          <p:cNvPr id="3" name="ノート プレースホルダー 2"/>
          <p:cNvSpPr>
            <a:spLocks noGrp="1"/>
          </p:cNvSpPr>
          <p:nvPr>
            <p:ph type="body" idx="1"/>
          </p:nvPr>
        </p:nvSpPr>
        <p:spPr/>
        <p:txBody>
          <a:bodyPr/>
          <a:lstStyle/>
          <a:p>
            <a:endParaRPr kumimoji="1" lang="ja-JP" altLang="en-US" dirty="0"/>
          </a:p>
        </p:txBody>
      </p:sp>
      <p:sp>
        <p:nvSpPr>
          <p:cNvPr id="5" name="日付プレースホルダー 4"/>
          <p:cNvSpPr>
            <a:spLocks noGrp="1"/>
          </p:cNvSpPr>
          <p:nvPr>
            <p:ph type="dt" idx="11"/>
          </p:nvPr>
        </p:nvSpPr>
        <p:spPr/>
        <p:txBody>
          <a:bodyPr/>
          <a:lstStyle/>
          <a:p>
            <a:r>
              <a:rPr kumimoji="1" lang="ja-JP" altLang="en-US" smtClean="0"/>
              <a:t>平成</a:t>
            </a:r>
            <a:r>
              <a:rPr kumimoji="1" lang="en-US" altLang="ja-JP" smtClean="0"/>
              <a:t>30</a:t>
            </a:r>
            <a:r>
              <a:rPr kumimoji="1" lang="ja-JP" altLang="en-US" smtClean="0"/>
              <a:t>年</a:t>
            </a:r>
            <a:r>
              <a:rPr kumimoji="1" lang="en-US" altLang="ja-JP" smtClean="0"/>
              <a:t>3</a:t>
            </a:r>
            <a:r>
              <a:rPr kumimoji="1" lang="ja-JP" altLang="en-US" smtClean="0"/>
              <a:t>月</a:t>
            </a:r>
            <a:r>
              <a:rPr kumimoji="1" lang="en-US" altLang="ja-JP" smtClean="0"/>
              <a:t>2</a:t>
            </a:r>
            <a:r>
              <a:rPr kumimoji="1" lang="ja-JP" altLang="en-US" smtClean="0"/>
              <a:t>日時点</a:t>
            </a:r>
            <a:endParaRPr kumimoji="1" lang="ja-JP" altLang="en-US"/>
          </a:p>
        </p:txBody>
      </p:sp>
      <p:sp>
        <p:nvSpPr>
          <p:cNvPr id="6" name="ヘッダー プレースホルダー 5"/>
          <p:cNvSpPr>
            <a:spLocks noGrp="1"/>
          </p:cNvSpPr>
          <p:nvPr>
            <p:ph type="hdr" sz="quarter" idx="12"/>
          </p:nvPr>
        </p:nvSpPr>
        <p:spPr/>
        <p:txBody>
          <a:bodyPr/>
          <a:lstStyle/>
          <a:p>
            <a:endParaRPr kumimoji="1" lang="ja-JP" altLang="en-US"/>
          </a:p>
        </p:txBody>
      </p:sp>
    </p:spTree>
    <p:extLst>
      <p:ext uri="{BB962C8B-B14F-4D97-AF65-F5344CB8AC3E}">
        <p14:creationId xmlns:p14="http://schemas.microsoft.com/office/powerpoint/2010/main" val="29316423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61099" y="3467369"/>
            <a:ext cx="13159105" cy="2392532"/>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2322196" y="6324971"/>
            <a:ext cx="10836912" cy="2852438"/>
          </a:xfrm>
        </p:spPr>
        <p:txBody>
          <a:bodyPr/>
          <a:lstStyle>
            <a:lvl1pPr marL="0" indent="0" algn="ctr">
              <a:buNone/>
              <a:defRPr>
                <a:solidFill>
                  <a:schemeClr val="tx1">
                    <a:tint val="75000"/>
                  </a:schemeClr>
                </a:solidFill>
              </a:defRPr>
            </a:lvl1pPr>
            <a:lvl2pPr marL="740609" indent="0" algn="ctr">
              <a:buNone/>
              <a:defRPr>
                <a:solidFill>
                  <a:schemeClr val="tx1">
                    <a:tint val="75000"/>
                  </a:schemeClr>
                </a:solidFill>
              </a:defRPr>
            </a:lvl2pPr>
            <a:lvl3pPr marL="1481217" indent="0" algn="ctr">
              <a:buNone/>
              <a:defRPr>
                <a:solidFill>
                  <a:schemeClr val="tx1">
                    <a:tint val="75000"/>
                  </a:schemeClr>
                </a:solidFill>
              </a:defRPr>
            </a:lvl3pPr>
            <a:lvl4pPr marL="2221824" indent="0" algn="ctr">
              <a:buNone/>
              <a:defRPr>
                <a:solidFill>
                  <a:schemeClr val="tx1">
                    <a:tint val="75000"/>
                  </a:schemeClr>
                </a:solidFill>
              </a:defRPr>
            </a:lvl4pPr>
            <a:lvl5pPr marL="2962432" indent="0" algn="ctr">
              <a:buNone/>
              <a:defRPr>
                <a:solidFill>
                  <a:schemeClr val="tx1">
                    <a:tint val="75000"/>
                  </a:schemeClr>
                </a:solidFill>
              </a:defRPr>
            </a:lvl5pPr>
            <a:lvl6pPr marL="3703041" indent="0" algn="ctr">
              <a:buNone/>
              <a:defRPr>
                <a:solidFill>
                  <a:schemeClr val="tx1">
                    <a:tint val="75000"/>
                  </a:schemeClr>
                </a:solidFill>
              </a:defRPr>
            </a:lvl6pPr>
            <a:lvl7pPr marL="4443650" indent="0" algn="ctr">
              <a:buNone/>
              <a:defRPr>
                <a:solidFill>
                  <a:schemeClr val="tx1">
                    <a:tint val="75000"/>
                  </a:schemeClr>
                </a:solidFill>
              </a:defRPr>
            </a:lvl7pPr>
            <a:lvl8pPr marL="5184258" indent="0" algn="ctr">
              <a:buNone/>
              <a:defRPr>
                <a:solidFill>
                  <a:schemeClr val="tx1">
                    <a:tint val="75000"/>
                  </a:schemeClr>
                </a:solidFill>
              </a:defRPr>
            </a:lvl8pPr>
            <a:lvl9pPr marL="5924865"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F4CFF732-8462-425E-9F4F-46955D65FCC6}" type="datetimeFigureOut">
              <a:rPr kumimoji="1" lang="ja-JP" altLang="en-US" smtClean="0"/>
              <a:t>2023/7/21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DB2EB7A-7408-4CC6-8AFE-5FF7052B3340}" type="slidenum">
              <a:rPr kumimoji="1" lang="ja-JP" altLang="en-US" smtClean="0"/>
              <a:t>‹#›</a:t>
            </a:fld>
            <a:endParaRPr kumimoji="1" lang="ja-JP" altLang="en-US"/>
          </a:p>
        </p:txBody>
      </p:sp>
    </p:spTree>
    <p:extLst>
      <p:ext uri="{BB962C8B-B14F-4D97-AF65-F5344CB8AC3E}">
        <p14:creationId xmlns:p14="http://schemas.microsoft.com/office/powerpoint/2010/main" val="36143012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F4CFF732-8462-425E-9F4F-46955D65FCC6}" type="datetimeFigureOut">
              <a:rPr kumimoji="1" lang="ja-JP" altLang="en-US" smtClean="0"/>
              <a:t>2023/7/21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DB2EB7A-7408-4CC6-8AFE-5FF7052B3340}" type="slidenum">
              <a:rPr kumimoji="1" lang="ja-JP" altLang="en-US" smtClean="0"/>
              <a:t>‹#›</a:t>
            </a:fld>
            <a:endParaRPr kumimoji="1" lang="ja-JP" altLang="en-US"/>
          </a:p>
        </p:txBody>
      </p:sp>
    </p:spTree>
    <p:extLst>
      <p:ext uri="{BB962C8B-B14F-4D97-AF65-F5344CB8AC3E}">
        <p14:creationId xmlns:p14="http://schemas.microsoft.com/office/powerpoint/2010/main" val="4341057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11223942" y="446987"/>
            <a:ext cx="3483293" cy="952362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774065" y="446987"/>
            <a:ext cx="10191856" cy="952362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F4CFF732-8462-425E-9F4F-46955D65FCC6}" type="datetimeFigureOut">
              <a:rPr kumimoji="1" lang="ja-JP" altLang="en-US" smtClean="0"/>
              <a:t>2023/7/21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DB2EB7A-7408-4CC6-8AFE-5FF7052B3340}" type="slidenum">
              <a:rPr kumimoji="1" lang="ja-JP" altLang="en-US" smtClean="0"/>
              <a:t>‹#›</a:t>
            </a:fld>
            <a:endParaRPr kumimoji="1" lang="ja-JP" altLang="en-US"/>
          </a:p>
        </p:txBody>
      </p:sp>
    </p:spTree>
    <p:extLst>
      <p:ext uri="{BB962C8B-B14F-4D97-AF65-F5344CB8AC3E}">
        <p14:creationId xmlns:p14="http://schemas.microsoft.com/office/powerpoint/2010/main" val="39731859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F4CFF732-8462-425E-9F4F-46955D65FCC6}" type="datetimeFigureOut">
              <a:rPr kumimoji="1" lang="ja-JP" altLang="en-US" smtClean="0"/>
              <a:t>2023/7/21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DB2EB7A-7408-4CC6-8AFE-5FF7052B3340}" type="slidenum">
              <a:rPr kumimoji="1" lang="ja-JP" altLang="en-US" smtClean="0"/>
              <a:t>‹#›</a:t>
            </a:fld>
            <a:endParaRPr kumimoji="1" lang="ja-JP" altLang="en-US"/>
          </a:p>
        </p:txBody>
      </p:sp>
    </p:spTree>
    <p:extLst>
      <p:ext uri="{BB962C8B-B14F-4D97-AF65-F5344CB8AC3E}">
        <p14:creationId xmlns:p14="http://schemas.microsoft.com/office/powerpoint/2010/main" val="7432241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1222916" y="7172435"/>
            <a:ext cx="13159105" cy="2216840"/>
          </a:xfrm>
        </p:spPr>
        <p:txBody>
          <a:bodyPr anchor="t"/>
          <a:lstStyle>
            <a:lvl1pPr algn="l">
              <a:defRPr sz="65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1222916" y="4730813"/>
            <a:ext cx="13159105" cy="2441624"/>
          </a:xfrm>
        </p:spPr>
        <p:txBody>
          <a:bodyPr anchor="b"/>
          <a:lstStyle>
            <a:lvl1pPr marL="0" indent="0">
              <a:buNone/>
              <a:defRPr sz="3200">
                <a:solidFill>
                  <a:schemeClr val="tx1">
                    <a:tint val="75000"/>
                  </a:schemeClr>
                </a:solidFill>
              </a:defRPr>
            </a:lvl1pPr>
            <a:lvl2pPr marL="740609" indent="0">
              <a:buNone/>
              <a:defRPr sz="2900">
                <a:solidFill>
                  <a:schemeClr val="tx1">
                    <a:tint val="75000"/>
                  </a:schemeClr>
                </a:solidFill>
              </a:defRPr>
            </a:lvl2pPr>
            <a:lvl3pPr marL="1481217" indent="0">
              <a:buNone/>
              <a:defRPr sz="2500">
                <a:solidFill>
                  <a:schemeClr val="tx1">
                    <a:tint val="75000"/>
                  </a:schemeClr>
                </a:solidFill>
              </a:defRPr>
            </a:lvl3pPr>
            <a:lvl4pPr marL="2221824" indent="0">
              <a:buNone/>
              <a:defRPr sz="2200">
                <a:solidFill>
                  <a:schemeClr val="tx1">
                    <a:tint val="75000"/>
                  </a:schemeClr>
                </a:solidFill>
              </a:defRPr>
            </a:lvl4pPr>
            <a:lvl5pPr marL="2962432" indent="0">
              <a:buNone/>
              <a:defRPr sz="2200">
                <a:solidFill>
                  <a:schemeClr val="tx1">
                    <a:tint val="75000"/>
                  </a:schemeClr>
                </a:solidFill>
              </a:defRPr>
            </a:lvl5pPr>
            <a:lvl6pPr marL="3703041" indent="0">
              <a:buNone/>
              <a:defRPr sz="2200">
                <a:solidFill>
                  <a:schemeClr val="tx1">
                    <a:tint val="75000"/>
                  </a:schemeClr>
                </a:solidFill>
              </a:defRPr>
            </a:lvl6pPr>
            <a:lvl7pPr marL="4443650" indent="0">
              <a:buNone/>
              <a:defRPr sz="2200">
                <a:solidFill>
                  <a:schemeClr val="tx1">
                    <a:tint val="75000"/>
                  </a:schemeClr>
                </a:solidFill>
              </a:defRPr>
            </a:lvl7pPr>
            <a:lvl8pPr marL="5184258" indent="0">
              <a:buNone/>
              <a:defRPr sz="2200">
                <a:solidFill>
                  <a:schemeClr val="tx1">
                    <a:tint val="75000"/>
                  </a:schemeClr>
                </a:solidFill>
              </a:defRPr>
            </a:lvl8pPr>
            <a:lvl9pPr marL="5924865" indent="0">
              <a:buNone/>
              <a:defRPr sz="22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F4CFF732-8462-425E-9F4F-46955D65FCC6}" type="datetimeFigureOut">
              <a:rPr kumimoji="1" lang="ja-JP" altLang="en-US" smtClean="0"/>
              <a:t>2023/7/21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DB2EB7A-7408-4CC6-8AFE-5FF7052B3340}" type="slidenum">
              <a:rPr kumimoji="1" lang="ja-JP" altLang="en-US" smtClean="0"/>
              <a:t>‹#›</a:t>
            </a:fld>
            <a:endParaRPr kumimoji="1" lang="ja-JP" altLang="en-US"/>
          </a:p>
        </p:txBody>
      </p:sp>
    </p:spTree>
    <p:extLst>
      <p:ext uri="{BB962C8B-B14F-4D97-AF65-F5344CB8AC3E}">
        <p14:creationId xmlns:p14="http://schemas.microsoft.com/office/powerpoint/2010/main" val="42651446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774067" y="2604404"/>
            <a:ext cx="6837574" cy="7366215"/>
          </a:xfrm>
        </p:spPr>
        <p:txBody>
          <a:bodyPr/>
          <a:lstStyle>
            <a:lvl1pPr>
              <a:defRPr sz="4400"/>
            </a:lvl1pPr>
            <a:lvl2pPr>
              <a:defRPr sz="4000"/>
            </a:lvl2pPr>
            <a:lvl3pPr>
              <a:defRPr sz="3200"/>
            </a:lvl3pPr>
            <a:lvl4pPr>
              <a:defRPr sz="2900"/>
            </a:lvl4pPr>
            <a:lvl5pPr>
              <a:defRPr sz="2900"/>
            </a:lvl5pPr>
            <a:lvl6pPr>
              <a:defRPr sz="2900"/>
            </a:lvl6pPr>
            <a:lvl7pPr>
              <a:defRPr sz="2900"/>
            </a:lvl7pPr>
            <a:lvl8pPr>
              <a:defRPr sz="2900"/>
            </a:lvl8pPr>
            <a:lvl9pPr>
              <a:defRPr sz="29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7869662" y="2604404"/>
            <a:ext cx="6837574" cy="7366215"/>
          </a:xfrm>
        </p:spPr>
        <p:txBody>
          <a:bodyPr/>
          <a:lstStyle>
            <a:lvl1pPr>
              <a:defRPr sz="4400"/>
            </a:lvl1pPr>
            <a:lvl2pPr>
              <a:defRPr sz="4000"/>
            </a:lvl2pPr>
            <a:lvl3pPr>
              <a:defRPr sz="3200"/>
            </a:lvl3pPr>
            <a:lvl4pPr>
              <a:defRPr sz="2900"/>
            </a:lvl4pPr>
            <a:lvl5pPr>
              <a:defRPr sz="2900"/>
            </a:lvl5pPr>
            <a:lvl6pPr>
              <a:defRPr sz="2900"/>
            </a:lvl6pPr>
            <a:lvl7pPr>
              <a:defRPr sz="2900"/>
            </a:lvl7pPr>
            <a:lvl8pPr>
              <a:defRPr sz="2900"/>
            </a:lvl8pPr>
            <a:lvl9pPr>
              <a:defRPr sz="29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F4CFF732-8462-425E-9F4F-46955D65FCC6}" type="datetimeFigureOut">
              <a:rPr kumimoji="1" lang="ja-JP" altLang="en-US" smtClean="0"/>
              <a:t>2023/7/21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DB2EB7A-7408-4CC6-8AFE-5FF7052B3340}" type="slidenum">
              <a:rPr kumimoji="1" lang="ja-JP" altLang="en-US" smtClean="0"/>
              <a:t>‹#›</a:t>
            </a:fld>
            <a:endParaRPr kumimoji="1" lang="ja-JP" altLang="en-US"/>
          </a:p>
        </p:txBody>
      </p:sp>
    </p:spTree>
    <p:extLst>
      <p:ext uri="{BB962C8B-B14F-4D97-AF65-F5344CB8AC3E}">
        <p14:creationId xmlns:p14="http://schemas.microsoft.com/office/powerpoint/2010/main" val="24741735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74065" y="2498468"/>
            <a:ext cx="6840262" cy="1041242"/>
          </a:xfrm>
        </p:spPr>
        <p:txBody>
          <a:bodyPr anchor="b"/>
          <a:lstStyle>
            <a:lvl1pPr marL="0" indent="0">
              <a:buNone/>
              <a:defRPr sz="4000" b="1"/>
            </a:lvl1pPr>
            <a:lvl2pPr marL="740609" indent="0">
              <a:buNone/>
              <a:defRPr sz="3200" b="1"/>
            </a:lvl2pPr>
            <a:lvl3pPr marL="1481217" indent="0">
              <a:buNone/>
              <a:defRPr sz="2900" b="1"/>
            </a:lvl3pPr>
            <a:lvl4pPr marL="2221824" indent="0">
              <a:buNone/>
              <a:defRPr sz="2500" b="1"/>
            </a:lvl4pPr>
            <a:lvl5pPr marL="2962432" indent="0">
              <a:buNone/>
              <a:defRPr sz="2500" b="1"/>
            </a:lvl5pPr>
            <a:lvl6pPr marL="3703041" indent="0">
              <a:buNone/>
              <a:defRPr sz="2500" b="1"/>
            </a:lvl6pPr>
            <a:lvl7pPr marL="4443650" indent="0">
              <a:buNone/>
              <a:defRPr sz="2500" b="1"/>
            </a:lvl7pPr>
            <a:lvl8pPr marL="5184258" indent="0">
              <a:buNone/>
              <a:defRPr sz="2500" b="1"/>
            </a:lvl8pPr>
            <a:lvl9pPr marL="5924865" indent="0">
              <a:buNone/>
              <a:defRPr sz="25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774065" y="3539712"/>
            <a:ext cx="6840262" cy="6430904"/>
          </a:xfrm>
        </p:spPr>
        <p:txBody>
          <a:bodyPr/>
          <a:lstStyle>
            <a:lvl1pPr>
              <a:defRPr sz="4000"/>
            </a:lvl1pPr>
            <a:lvl2pPr>
              <a:defRPr sz="3200"/>
            </a:lvl2pPr>
            <a:lvl3pPr>
              <a:defRPr sz="2900"/>
            </a:lvl3pPr>
            <a:lvl4pPr>
              <a:defRPr sz="2500"/>
            </a:lvl4pPr>
            <a:lvl5pPr>
              <a:defRPr sz="2500"/>
            </a:lvl5pPr>
            <a:lvl6pPr>
              <a:defRPr sz="2500"/>
            </a:lvl6pPr>
            <a:lvl7pPr>
              <a:defRPr sz="2500"/>
            </a:lvl7pPr>
            <a:lvl8pPr>
              <a:defRPr sz="2500"/>
            </a:lvl8pPr>
            <a:lvl9pPr>
              <a:defRPr sz="25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7864286" y="2498468"/>
            <a:ext cx="6842950" cy="1041242"/>
          </a:xfrm>
        </p:spPr>
        <p:txBody>
          <a:bodyPr anchor="b"/>
          <a:lstStyle>
            <a:lvl1pPr marL="0" indent="0">
              <a:buNone/>
              <a:defRPr sz="4000" b="1"/>
            </a:lvl1pPr>
            <a:lvl2pPr marL="740609" indent="0">
              <a:buNone/>
              <a:defRPr sz="3200" b="1"/>
            </a:lvl2pPr>
            <a:lvl3pPr marL="1481217" indent="0">
              <a:buNone/>
              <a:defRPr sz="2900" b="1"/>
            </a:lvl3pPr>
            <a:lvl4pPr marL="2221824" indent="0">
              <a:buNone/>
              <a:defRPr sz="2500" b="1"/>
            </a:lvl4pPr>
            <a:lvl5pPr marL="2962432" indent="0">
              <a:buNone/>
              <a:defRPr sz="2500" b="1"/>
            </a:lvl5pPr>
            <a:lvl6pPr marL="3703041" indent="0">
              <a:buNone/>
              <a:defRPr sz="2500" b="1"/>
            </a:lvl6pPr>
            <a:lvl7pPr marL="4443650" indent="0">
              <a:buNone/>
              <a:defRPr sz="2500" b="1"/>
            </a:lvl7pPr>
            <a:lvl8pPr marL="5184258" indent="0">
              <a:buNone/>
              <a:defRPr sz="2500" b="1"/>
            </a:lvl8pPr>
            <a:lvl9pPr marL="5924865" indent="0">
              <a:buNone/>
              <a:defRPr sz="25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7864286" y="3539712"/>
            <a:ext cx="6842950" cy="6430904"/>
          </a:xfrm>
        </p:spPr>
        <p:txBody>
          <a:bodyPr/>
          <a:lstStyle>
            <a:lvl1pPr>
              <a:defRPr sz="4000"/>
            </a:lvl1pPr>
            <a:lvl2pPr>
              <a:defRPr sz="3200"/>
            </a:lvl2pPr>
            <a:lvl3pPr>
              <a:defRPr sz="2900"/>
            </a:lvl3pPr>
            <a:lvl4pPr>
              <a:defRPr sz="2500"/>
            </a:lvl4pPr>
            <a:lvl5pPr>
              <a:defRPr sz="2500"/>
            </a:lvl5pPr>
            <a:lvl6pPr>
              <a:defRPr sz="2500"/>
            </a:lvl6pPr>
            <a:lvl7pPr>
              <a:defRPr sz="2500"/>
            </a:lvl7pPr>
            <a:lvl8pPr>
              <a:defRPr sz="2500"/>
            </a:lvl8pPr>
            <a:lvl9pPr>
              <a:defRPr sz="25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F4CFF732-8462-425E-9F4F-46955D65FCC6}" type="datetimeFigureOut">
              <a:rPr kumimoji="1" lang="ja-JP" altLang="en-US" smtClean="0"/>
              <a:t>2023/7/21</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6DB2EB7A-7408-4CC6-8AFE-5FF7052B3340}" type="slidenum">
              <a:rPr kumimoji="1" lang="ja-JP" altLang="en-US" smtClean="0"/>
              <a:t>‹#›</a:t>
            </a:fld>
            <a:endParaRPr kumimoji="1" lang="ja-JP" altLang="en-US"/>
          </a:p>
        </p:txBody>
      </p:sp>
    </p:spTree>
    <p:extLst>
      <p:ext uri="{BB962C8B-B14F-4D97-AF65-F5344CB8AC3E}">
        <p14:creationId xmlns:p14="http://schemas.microsoft.com/office/powerpoint/2010/main" val="19997391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F4CFF732-8462-425E-9F4F-46955D65FCC6}" type="datetimeFigureOut">
              <a:rPr kumimoji="1" lang="ja-JP" altLang="en-US" smtClean="0"/>
              <a:t>2023/7/21</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6DB2EB7A-7408-4CC6-8AFE-5FF7052B3340}" type="slidenum">
              <a:rPr kumimoji="1" lang="ja-JP" altLang="en-US" smtClean="0"/>
              <a:t>‹#›</a:t>
            </a:fld>
            <a:endParaRPr kumimoji="1" lang="ja-JP" altLang="en-US"/>
          </a:p>
        </p:txBody>
      </p:sp>
    </p:spTree>
    <p:extLst>
      <p:ext uri="{BB962C8B-B14F-4D97-AF65-F5344CB8AC3E}">
        <p14:creationId xmlns:p14="http://schemas.microsoft.com/office/powerpoint/2010/main" val="33975081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F4CFF732-8462-425E-9F4F-46955D65FCC6}" type="datetimeFigureOut">
              <a:rPr kumimoji="1" lang="ja-JP" altLang="en-US" smtClean="0"/>
              <a:t>2023/7/21</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6DB2EB7A-7408-4CC6-8AFE-5FF7052B3340}" type="slidenum">
              <a:rPr kumimoji="1" lang="ja-JP" altLang="en-US" smtClean="0"/>
              <a:t>‹#›</a:t>
            </a:fld>
            <a:endParaRPr kumimoji="1" lang="ja-JP" altLang="en-US"/>
          </a:p>
        </p:txBody>
      </p:sp>
    </p:spTree>
    <p:extLst>
      <p:ext uri="{BB962C8B-B14F-4D97-AF65-F5344CB8AC3E}">
        <p14:creationId xmlns:p14="http://schemas.microsoft.com/office/powerpoint/2010/main" val="35663971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774067" y="444403"/>
            <a:ext cx="5093241" cy="1891290"/>
          </a:xfrm>
        </p:spPr>
        <p:txBody>
          <a:bodyPr anchor="b"/>
          <a:lstStyle>
            <a:lvl1pPr algn="l">
              <a:defRPr sz="32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6052760" y="444406"/>
            <a:ext cx="8654476" cy="9526213"/>
          </a:xfrm>
        </p:spPr>
        <p:txBody>
          <a:bodyPr/>
          <a:lstStyle>
            <a:lvl1pPr>
              <a:defRPr sz="5200"/>
            </a:lvl1pPr>
            <a:lvl2pPr>
              <a:defRPr sz="4400"/>
            </a:lvl2pPr>
            <a:lvl3pPr>
              <a:defRPr sz="4000"/>
            </a:lvl3pPr>
            <a:lvl4pPr>
              <a:defRPr sz="3200"/>
            </a:lvl4pPr>
            <a:lvl5pPr>
              <a:defRPr sz="3200"/>
            </a:lvl5pPr>
            <a:lvl6pPr>
              <a:defRPr sz="3200"/>
            </a:lvl6pPr>
            <a:lvl7pPr>
              <a:defRPr sz="3200"/>
            </a:lvl7pPr>
            <a:lvl8pPr>
              <a:defRPr sz="3200"/>
            </a:lvl8pPr>
            <a:lvl9pPr>
              <a:defRPr sz="32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774067" y="2335692"/>
            <a:ext cx="5093241" cy="7634923"/>
          </a:xfrm>
        </p:spPr>
        <p:txBody>
          <a:bodyPr/>
          <a:lstStyle>
            <a:lvl1pPr marL="0" indent="0">
              <a:buNone/>
              <a:defRPr sz="2200"/>
            </a:lvl1pPr>
            <a:lvl2pPr marL="740609" indent="0">
              <a:buNone/>
              <a:defRPr sz="1900"/>
            </a:lvl2pPr>
            <a:lvl3pPr marL="1481217" indent="0">
              <a:buNone/>
              <a:defRPr sz="1600"/>
            </a:lvl3pPr>
            <a:lvl4pPr marL="2221824" indent="0">
              <a:buNone/>
              <a:defRPr sz="1400"/>
            </a:lvl4pPr>
            <a:lvl5pPr marL="2962432" indent="0">
              <a:buNone/>
              <a:defRPr sz="1400"/>
            </a:lvl5pPr>
            <a:lvl6pPr marL="3703041" indent="0">
              <a:buNone/>
              <a:defRPr sz="1400"/>
            </a:lvl6pPr>
            <a:lvl7pPr marL="4443650" indent="0">
              <a:buNone/>
              <a:defRPr sz="1400"/>
            </a:lvl7pPr>
            <a:lvl8pPr marL="5184258" indent="0">
              <a:buNone/>
              <a:defRPr sz="1400"/>
            </a:lvl8pPr>
            <a:lvl9pPr marL="5924865" indent="0">
              <a:buNone/>
              <a:defRPr sz="14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F4CFF732-8462-425E-9F4F-46955D65FCC6}" type="datetimeFigureOut">
              <a:rPr kumimoji="1" lang="ja-JP" altLang="en-US" smtClean="0"/>
              <a:t>2023/7/21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DB2EB7A-7408-4CC6-8AFE-5FF7052B3340}" type="slidenum">
              <a:rPr kumimoji="1" lang="ja-JP" altLang="en-US" smtClean="0"/>
              <a:t>‹#›</a:t>
            </a:fld>
            <a:endParaRPr kumimoji="1" lang="ja-JP" altLang="en-US"/>
          </a:p>
        </p:txBody>
      </p:sp>
    </p:spTree>
    <p:extLst>
      <p:ext uri="{BB962C8B-B14F-4D97-AF65-F5344CB8AC3E}">
        <p14:creationId xmlns:p14="http://schemas.microsoft.com/office/powerpoint/2010/main" val="40504531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3034446" y="7813199"/>
            <a:ext cx="9288780" cy="922392"/>
          </a:xfrm>
        </p:spPr>
        <p:txBody>
          <a:bodyPr anchor="b"/>
          <a:lstStyle>
            <a:lvl1pPr algn="l">
              <a:defRPr sz="32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3034446" y="997320"/>
            <a:ext cx="9288780" cy="6697028"/>
          </a:xfrm>
        </p:spPr>
        <p:txBody>
          <a:bodyPr/>
          <a:lstStyle>
            <a:lvl1pPr marL="0" indent="0">
              <a:buNone/>
              <a:defRPr sz="5200"/>
            </a:lvl1pPr>
            <a:lvl2pPr marL="740609" indent="0">
              <a:buNone/>
              <a:defRPr sz="4400"/>
            </a:lvl2pPr>
            <a:lvl3pPr marL="1481217" indent="0">
              <a:buNone/>
              <a:defRPr sz="4000"/>
            </a:lvl3pPr>
            <a:lvl4pPr marL="2221824" indent="0">
              <a:buNone/>
              <a:defRPr sz="3200"/>
            </a:lvl4pPr>
            <a:lvl5pPr marL="2962432" indent="0">
              <a:buNone/>
              <a:defRPr sz="3200"/>
            </a:lvl5pPr>
            <a:lvl6pPr marL="3703041" indent="0">
              <a:buNone/>
              <a:defRPr sz="3200"/>
            </a:lvl6pPr>
            <a:lvl7pPr marL="4443650" indent="0">
              <a:buNone/>
              <a:defRPr sz="3200"/>
            </a:lvl7pPr>
            <a:lvl8pPr marL="5184258" indent="0">
              <a:buNone/>
              <a:defRPr sz="3200"/>
            </a:lvl8pPr>
            <a:lvl9pPr marL="5924865" indent="0">
              <a:buNone/>
              <a:defRPr sz="3200"/>
            </a:lvl9pPr>
          </a:lstStyle>
          <a:p>
            <a:endParaRPr kumimoji="1" lang="ja-JP" altLang="en-US"/>
          </a:p>
        </p:txBody>
      </p:sp>
      <p:sp>
        <p:nvSpPr>
          <p:cNvPr id="4" name="テキスト プレースホルダー 3"/>
          <p:cNvSpPr>
            <a:spLocks noGrp="1"/>
          </p:cNvSpPr>
          <p:nvPr>
            <p:ph type="body" sz="half" idx="2"/>
          </p:nvPr>
        </p:nvSpPr>
        <p:spPr>
          <a:xfrm>
            <a:off x="3034446" y="8735593"/>
            <a:ext cx="9288780" cy="1309950"/>
          </a:xfrm>
        </p:spPr>
        <p:txBody>
          <a:bodyPr/>
          <a:lstStyle>
            <a:lvl1pPr marL="0" indent="0">
              <a:buNone/>
              <a:defRPr sz="2200"/>
            </a:lvl1pPr>
            <a:lvl2pPr marL="740609" indent="0">
              <a:buNone/>
              <a:defRPr sz="1900"/>
            </a:lvl2pPr>
            <a:lvl3pPr marL="1481217" indent="0">
              <a:buNone/>
              <a:defRPr sz="1600"/>
            </a:lvl3pPr>
            <a:lvl4pPr marL="2221824" indent="0">
              <a:buNone/>
              <a:defRPr sz="1400"/>
            </a:lvl4pPr>
            <a:lvl5pPr marL="2962432" indent="0">
              <a:buNone/>
              <a:defRPr sz="1400"/>
            </a:lvl5pPr>
            <a:lvl6pPr marL="3703041" indent="0">
              <a:buNone/>
              <a:defRPr sz="1400"/>
            </a:lvl6pPr>
            <a:lvl7pPr marL="4443650" indent="0">
              <a:buNone/>
              <a:defRPr sz="1400"/>
            </a:lvl7pPr>
            <a:lvl8pPr marL="5184258" indent="0">
              <a:buNone/>
              <a:defRPr sz="1400"/>
            </a:lvl8pPr>
            <a:lvl9pPr marL="5924865" indent="0">
              <a:buNone/>
              <a:defRPr sz="14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F4CFF732-8462-425E-9F4F-46955D65FCC6}" type="datetimeFigureOut">
              <a:rPr kumimoji="1" lang="ja-JP" altLang="en-US" smtClean="0"/>
              <a:t>2023/7/21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DB2EB7A-7408-4CC6-8AFE-5FF7052B3340}" type="slidenum">
              <a:rPr kumimoji="1" lang="ja-JP" altLang="en-US" smtClean="0"/>
              <a:t>‹#›</a:t>
            </a:fld>
            <a:endParaRPr kumimoji="1" lang="ja-JP" altLang="en-US"/>
          </a:p>
        </p:txBody>
      </p:sp>
    </p:spTree>
    <p:extLst>
      <p:ext uri="{BB962C8B-B14F-4D97-AF65-F5344CB8AC3E}">
        <p14:creationId xmlns:p14="http://schemas.microsoft.com/office/powerpoint/2010/main" val="11142546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774067" y="446987"/>
            <a:ext cx="13933172" cy="1860286"/>
          </a:xfrm>
          <a:prstGeom prst="rect">
            <a:avLst/>
          </a:prstGeom>
        </p:spPr>
        <p:txBody>
          <a:bodyPr vert="horz" lIns="148121" tIns="74060" rIns="148121" bIns="7406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74067" y="2604404"/>
            <a:ext cx="13933172" cy="7366215"/>
          </a:xfrm>
          <a:prstGeom prst="rect">
            <a:avLst/>
          </a:prstGeom>
        </p:spPr>
        <p:txBody>
          <a:bodyPr vert="horz" lIns="148121" tIns="74060" rIns="148121" bIns="7406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774067" y="10345255"/>
            <a:ext cx="3612303" cy="594258"/>
          </a:xfrm>
          <a:prstGeom prst="rect">
            <a:avLst/>
          </a:prstGeom>
        </p:spPr>
        <p:txBody>
          <a:bodyPr vert="horz" lIns="148121" tIns="74060" rIns="148121" bIns="74060" rtlCol="0" anchor="ctr"/>
          <a:lstStyle>
            <a:lvl1pPr algn="l">
              <a:defRPr sz="1900">
                <a:solidFill>
                  <a:schemeClr val="tx1">
                    <a:tint val="75000"/>
                  </a:schemeClr>
                </a:solidFill>
              </a:defRPr>
            </a:lvl1pPr>
          </a:lstStyle>
          <a:p>
            <a:fld id="{F4CFF732-8462-425E-9F4F-46955D65FCC6}" type="datetimeFigureOut">
              <a:rPr kumimoji="1" lang="ja-JP" altLang="en-US" smtClean="0"/>
              <a:t>2023/7/21</a:t>
            </a:fld>
            <a:endParaRPr kumimoji="1" lang="ja-JP" altLang="en-US"/>
          </a:p>
        </p:txBody>
      </p:sp>
      <p:sp>
        <p:nvSpPr>
          <p:cNvPr id="5" name="フッター プレースホルダー 4"/>
          <p:cNvSpPr>
            <a:spLocks noGrp="1"/>
          </p:cNvSpPr>
          <p:nvPr>
            <p:ph type="ftr" sz="quarter" idx="3"/>
          </p:nvPr>
        </p:nvSpPr>
        <p:spPr>
          <a:xfrm>
            <a:off x="5289446" y="10345255"/>
            <a:ext cx="4902412" cy="594258"/>
          </a:xfrm>
          <a:prstGeom prst="rect">
            <a:avLst/>
          </a:prstGeom>
        </p:spPr>
        <p:txBody>
          <a:bodyPr vert="horz" lIns="148121" tIns="74060" rIns="148121" bIns="74060" rtlCol="0" anchor="ctr"/>
          <a:lstStyle>
            <a:lvl1pPr algn="ctr">
              <a:defRPr sz="19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11094935" y="10345255"/>
            <a:ext cx="3612303" cy="594258"/>
          </a:xfrm>
          <a:prstGeom prst="rect">
            <a:avLst/>
          </a:prstGeom>
        </p:spPr>
        <p:txBody>
          <a:bodyPr vert="horz" lIns="148121" tIns="74060" rIns="148121" bIns="74060" rtlCol="0" anchor="ctr"/>
          <a:lstStyle>
            <a:lvl1pPr algn="r">
              <a:defRPr sz="1900">
                <a:solidFill>
                  <a:schemeClr val="tx1">
                    <a:tint val="75000"/>
                  </a:schemeClr>
                </a:solidFill>
              </a:defRPr>
            </a:lvl1pPr>
          </a:lstStyle>
          <a:p>
            <a:fld id="{6DB2EB7A-7408-4CC6-8AFE-5FF7052B3340}" type="slidenum">
              <a:rPr kumimoji="1" lang="ja-JP" altLang="en-US" smtClean="0"/>
              <a:t>‹#›</a:t>
            </a:fld>
            <a:endParaRPr kumimoji="1" lang="ja-JP" altLang="en-US"/>
          </a:p>
        </p:txBody>
      </p:sp>
    </p:spTree>
    <p:extLst>
      <p:ext uri="{BB962C8B-B14F-4D97-AF65-F5344CB8AC3E}">
        <p14:creationId xmlns:p14="http://schemas.microsoft.com/office/powerpoint/2010/main" val="116864315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481217" rtl="0" eaLnBrk="1" latinLnBrk="0" hangingPunct="1">
        <a:spcBef>
          <a:spcPct val="0"/>
        </a:spcBef>
        <a:buNone/>
        <a:defRPr kumimoji="1" sz="7200" kern="1200">
          <a:solidFill>
            <a:schemeClr val="tx1"/>
          </a:solidFill>
          <a:latin typeface="+mj-lt"/>
          <a:ea typeface="+mj-ea"/>
          <a:cs typeface="+mj-cs"/>
        </a:defRPr>
      </a:lvl1pPr>
    </p:titleStyle>
    <p:bodyStyle>
      <a:lvl1pPr marL="555456" indent="-555456" algn="l" defTabSz="1481217" rtl="0" eaLnBrk="1" latinLnBrk="0" hangingPunct="1">
        <a:spcBef>
          <a:spcPct val="20000"/>
        </a:spcBef>
        <a:buFont typeface="Arial" panose="020B0604020202020204" pitchFamily="34" charset="0"/>
        <a:buChar char="•"/>
        <a:defRPr kumimoji="1" sz="5200" kern="1200">
          <a:solidFill>
            <a:schemeClr val="tx1"/>
          </a:solidFill>
          <a:latin typeface="+mn-lt"/>
          <a:ea typeface="+mn-ea"/>
          <a:cs typeface="+mn-cs"/>
        </a:defRPr>
      </a:lvl1pPr>
      <a:lvl2pPr marL="1203488" indent="-462880" algn="l" defTabSz="1481217" rtl="0" eaLnBrk="1" latinLnBrk="0" hangingPunct="1">
        <a:spcBef>
          <a:spcPct val="20000"/>
        </a:spcBef>
        <a:buFont typeface="Arial" panose="020B0604020202020204" pitchFamily="34" charset="0"/>
        <a:buChar char="–"/>
        <a:defRPr kumimoji="1" sz="4400" kern="1200">
          <a:solidFill>
            <a:schemeClr val="tx1"/>
          </a:solidFill>
          <a:latin typeface="+mn-lt"/>
          <a:ea typeface="+mn-ea"/>
          <a:cs typeface="+mn-cs"/>
        </a:defRPr>
      </a:lvl2pPr>
      <a:lvl3pPr marL="1851520" indent="-370304" algn="l" defTabSz="1481217" rtl="0" eaLnBrk="1" latinLnBrk="0" hangingPunct="1">
        <a:spcBef>
          <a:spcPct val="20000"/>
        </a:spcBef>
        <a:buFont typeface="Arial" panose="020B0604020202020204" pitchFamily="34" charset="0"/>
        <a:buChar char="•"/>
        <a:defRPr kumimoji="1" sz="4000" kern="1200">
          <a:solidFill>
            <a:schemeClr val="tx1"/>
          </a:solidFill>
          <a:latin typeface="+mn-lt"/>
          <a:ea typeface="+mn-ea"/>
          <a:cs typeface="+mn-cs"/>
        </a:defRPr>
      </a:lvl3pPr>
      <a:lvl4pPr marL="2592128" indent="-370304" algn="l" defTabSz="1481217"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4pPr>
      <a:lvl5pPr marL="3332737" indent="-370304" algn="l" defTabSz="1481217"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5pPr>
      <a:lvl6pPr marL="4073345" indent="-370304" algn="l" defTabSz="1481217"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6pPr>
      <a:lvl7pPr marL="4813954" indent="-370304" algn="l" defTabSz="1481217"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7pPr>
      <a:lvl8pPr marL="5554561" indent="-370304" algn="l" defTabSz="1481217"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8pPr>
      <a:lvl9pPr marL="6295169" indent="-370304" algn="l" defTabSz="1481217"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9pPr>
    </p:bodyStyle>
    <p:otherStyle>
      <a:defPPr>
        <a:defRPr lang="ja-JP"/>
      </a:defPPr>
      <a:lvl1pPr marL="0" algn="l" defTabSz="1481217" rtl="0" eaLnBrk="1" latinLnBrk="0" hangingPunct="1">
        <a:defRPr kumimoji="1" sz="2900" kern="1200">
          <a:solidFill>
            <a:schemeClr val="tx1"/>
          </a:solidFill>
          <a:latin typeface="+mn-lt"/>
          <a:ea typeface="+mn-ea"/>
          <a:cs typeface="+mn-cs"/>
        </a:defRPr>
      </a:lvl1pPr>
      <a:lvl2pPr marL="740609" algn="l" defTabSz="1481217" rtl="0" eaLnBrk="1" latinLnBrk="0" hangingPunct="1">
        <a:defRPr kumimoji="1" sz="2900" kern="1200">
          <a:solidFill>
            <a:schemeClr val="tx1"/>
          </a:solidFill>
          <a:latin typeface="+mn-lt"/>
          <a:ea typeface="+mn-ea"/>
          <a:cs typeface="+mn-cs"/>
        </a:defRPr>
      </a:lvl2pPr>
      <a:lvl3pPr marL="1481217" algn="l" defTabSz="1481217" rtl="0" eaLnBrk="1" latinLnBrk="0" hangingPunct="1">
        <a:defRPr kumimoji="1" sz="2900" kern="1200">
          <a:solidFill>
            <a:schemeClr val="tx1"/>
          </a:solidFill>
          <a:latin typeface="+mn-lt"/>
          <a:ea typeface="+mn-ea"/>
          <a:cs typeface="+mn-cs"/>
        </a:defRPr>
      </a:lvl3pPr>
      <a:lvl4pPr marL="2221824" algn="l" defTabSz="1481217" rtl="0" eaLnBrk="1" latinLnBrk="0" hangingPunct="1">
        <a:defRPr kumimoji="1" sz="2900" kern="1200">
          <a:solidFill>
            <a:schemeClr val="tx1"/>
          </a:solidFill>
          <a:latin typeface="+mn-lt"/>
          <a:ea typeface="+mn-ea"/>
          <a:cs typeface="+mn-cs"/>
        </a:defRPr>
      </a:lvl4pPr>
      <a:lvl5pPr marL="2962432" algn="l" defTabSz="1481217" rtl="0" eaLnBrk="1" latinLnBrk="0" hangingPunct="1">
        <a:defRPr kumimoji="1" sz="2900" kern="1200">
          <a:solidFill>
            <a:schemeClr val="tx1"/>
          </a:solidFill>
          <a:latin typeface="+mn-lt"/>
          <a:ea typeface="+mn-ea"/>
          <a:cs typeface="+mn-cs"/>
        </a:defRPr>
      </a:lvl5pPr>
      <a:lvl6pPr marL="3703041" algn="l" defTabSz="1481217" rtl="0" eaLnBrk="1" latinLnBrk="0" hangingPunct="1">
        <a:defRPr kumimoji="1" sz="2900" kern="1200">
          <a:solidFill>
            <a:schemeClr val="tx1"/>
          </a:solidFill>
          <a:latin typeface="+mn-lt"/>
          <a:ea typeface="+mn-ea"/>
          <a:cs typeface="+mn-cs"/>
        </a:defRPr>
      </a:lvl6pPr>
      <a:lvl7pPr marL="4443650" algn="l" defTabSz="1481217" rtl="0" eaLnBrk="1" latinLnBrk="0" hangingPunct="1">
        <a:defRPr kumimoji="1" sz="2900" kern="1200">
          <a:solidFill>
            <a:schemeClr val="tx1"/>
          </a:solidFill>
          <a:latin typeface="+mn-lt"/>
          <a:ea typeface="+mn-ea"/>
          <a:cs typeface="+mn-cs"/>
        </a:defRPr>
      </a:lvl7pPr>
      <a:lvl8pPr marL="5184258" algn="l" defTabSz="1481217" rtl="0" eaLnBrk="1" latinLnBrk="0" hangingPunct="1">
        <a:defRPr kumimoji="1" sz="2900" kern="1200">
          <a:solidFill>
            <a:schemeClr val="tx1"/>
          </a:solidFill>
          <a:latin typeface="+mn-lt"/>
          <a:ea typeface="+mn-ea"/>
          <a:cs typeface="+mn-cs"/>
        </a:defRPr>
      </a:lvl8pPr>
      <a:lvl9pPr marL="5924865" algn="l" defTabSz="1481217" rtl="0" eaLnBrk="1" latinLnBrk="0" hangingPunct="1">
        <a:defRPr kumimoji="1" sz="29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角丸四角形 30"/>
          <p:cNvSpPr/>
          <p:nvPr/>
        </p:nvSpPr>
        <p:spPr>
          <a:xfrm>
            <a:off x="702810" y="5791753"/>
            <a:ext cx="14220000" cy="4522450"/>
          </a:xfrm>
          <a:prstGeom prst="roundRect">
            <a:avLst>
              <a:gd name="adj" fmla="val 3370"/>
            </a:avLst>
          </a:prstGeom>
          <a:solidFill>
            <a:schemeClr val="accent1">
              <a:lumMod val="40000"/>
              <a:lumOff val="60000"/>
            </a:schemeClr>
          </a:solidFill>
          <a:ln w="9525">
            <a:solidFill>
              <a:schemeClr val="tx1"/>
            </a:solidFill>
          </a:ln>
          <a:effectLst>
            <a:outerShdw blurRad="50800" dist="635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91433" tIns="45717" rIns="91433" bIns="45717" rtlCol="0" anchor="ctr"/>
          <a:lstStyle>
            <a:defPPr>
              <a:defRPr lang="ja-JP"/>
            </a:defPPr>
            <a:lvl1pPr marL="0" algn="l" defTabSz="1481328" rtl="0" eaLnBrk="1" latinLnBrk="0" hangingPunct="1">
              <a:defRPr kumimoji="1" sz="2900" kern="1200">
                <a:solidFill>
                  <a:schemeClr val="lt1"/>
                </a:solidFill>
                <a:latin typeface="+mn-lt"/>
                <a:ea typeface="+mn-ea"/>
                <a:cs typeface="+mn-cs"/>
              </a:defRPr>
            </a:lvl1pPr>
            <a:lvl2pPr marL="740664" algn="l" defTabSz="1481328" rtl="0" eaLnBrk="1" latinLnBrk="0" hangingPunct="1">
              <a:defRPr kumimoji="1" sz="2900" kern="1200">
                <a:solidFill>
                  <a:schemeClr val="lt1"/>
                </a:solidFill>
                <a:latin typeface="+mn-lt"/>
                <a:ea typeface="+mn-ea"/>
                <a:cs typeface="+mn-cs"/>
              </a:defRPr>
            </a:lvl2pPr>
            <a:lvl3pPr marL="1481328" algn="l" defTabSz="1481328" rtl="0" eaLnBrk="1" latinLnBrk="0" hangingPunct="1">
              <a:defRPr kumimoji="1" sz="2900" kern="1200">
                <a:solidFill>
                  <a:schemeClr val="lt1"/>
                </a:solidFill>
                <a:latin typeface="+mn-lt"/>
                <a:ea typeface="+mn-ea"/>
                <a:cs typeface="+mn-cs"/>
              </a:defRPr>
            </a:lvl3pPr>
            <a:lvl4pPr marL="2221992" algn="l" defTabSz="1481328" rtl="0" eaLnBrk="1" latinLnBrk="0" hangingPunct="1">
              <a:defRPr kumimoji="1" sz="2900" kern="1200">
                <a:solidFill>
                  <a:schemeClr val="lt1"/>
                </a:solidFill>
                <a:latin typeface="+mn-lt"/>
                <a:ea typeface="+mn-ea"/>
                <a:cs typeface="+mn-cs"/>
              </a:defRPr>
            </a:lvl4pPr>
            <a:lvl5pPr marL="2962656" algn="l" defTabSz="1481328" rtl="0" eaLnBrk="1" latinLnBrk="0" hangingPunct="1">
              <a:defRPr kumimoji="1" sz="2900" kern="1200">
                <a:solidFill>
                  <a:schemeClr val="lt1"/>
                </a:solidFill>
                <a:latin typeface="+mn-lt"/>
                <a:ea typeface="+mn-ea"/>
                <a:cs typeface="+mn-cs"/>
              </a:defRPr>
            </a:lvl5pPr>
            <a:lvl6pPr marL="3703320" algn="l" defTabSz="1481328" rtl="0" eaLnBrk="1" latinLnBrk="0" hangingPunct="1">
              <a:defRPr kumimoji="1" sz="2900" kern="1200">
                <a:solidFill>
                  <a:schemeClr val="lt1"/>
                </a:solidFill>
                <a:latin typeface="+mn-lt"/>
                <a:ea typeface="+mn-ea"/>
                <a:cs typeface="+mn-cs"/>
              </a:defRPr>
            </a:lvl6pPr>
            <a:lvl7pPr marL="4443984" algn="l" defTabSz="1481328" rtl="0" eaLnBrk="1" latinLnBrk="0" hangingPunct="1">
              <a:defRPr kumimoji="1" sz="2900" kern="1200">
                <a:solidFill>
                  <a:schemeClr val="lt1"/>
                </a:solidFill>
                <a:latin typeface="+mn-lt"/>
                <a:ea typeface="+mn-ea"/>
                <a:cs typeface="+mn-cs"/>
              </a:defRPr>
            </a:lvl7pPr>
            <a:lvl8pPr marL="5184648" algn="l" defTabSz="1481328" rtl="0" eaLnBrk="1" latinLnBrk="0" hangingPunct="1">
              <a:defRPr kumimoji="1" sz="2900" kern="1200">
                <a:solidFill>
                  <a:schemeClr val="lt1"/>
                </a:solidFill>
                <a:latin typeface="+mn-lt"/>
                <a:ea typeface="+mn-ea"/>
                <a:cs typeface="+mn-cs"/>
              </a:defRPr>
            </a:lvl8pPr>
            <a:lvl9pPr marL="5925312" algn="l" defTabSz="1481328" rtl="0" eaLnBrk="1" latinLnBrk="0" hangingPunct="1">
              <a:defRPr kumimoji="1" sz="2900" kern="1200">
                <a:solidFill>
                  <a:schemeClr val="lt1"/>
                </a:solidFill>
                <a:latin typeface="+mn-lt"/>
                <a:ea typeface="+mn-ea"/>
                <a:cs typeface="+mn-cs"/>
              </a:defRPr>
            </a:lvl9pPr>
          </a:lstStyle>
          <a:p>
            <a:pPr algn="ctr"/>
            <a:endParaRPr lang="ja-JP" altLang="en-US" dirty="0">
              <a:solidFill>
                <a:prstClr val="white"/>
              </a:solidFill>
            </a:endParaRPr>
          </a:p>
        </p:txBody>
      </p:sp>
      <p:sp>
        <p:nvSpPr>
          <p:cNvPr id="8" name="角丸四角形 7"/>
          <p:cNvSpPr/>
          <p:nvPr/>
        </p:nvSpPr>
        <p:spPr>
          <a:xfrm>
            <a:off x="702810" y="1269923"/>
            <a:ext cx="14220000" cy="4495682"/>
          </a:xfrm>
          <a:prstGeom prst="roundRect">
            <a:avLst>
              <a:gd name="adj" fmla="val 3370"/>
            </a:avLst>
          </a:prstGeom>
          <a:solidFill>
            <a:schemeClr val="accent1">
              <a:lumMod val="40000"/>
              <a:lumOff val="60000"/>
            </a:schemeClr>
          </a:solidFill>
          <a:ln w="9525">
            <a:solidFill>
              <a:schemeClr val="tx1"/>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91433" tIns="45717" rIns="91433" bIns="45717" rtlCol="0" anchor="ctr"/>
          <a:lstStyle/>
          <a:p>
            <a:pPr algn="ctr"/>
            <a:endParaRPr lang="ja-JP" altLang="en-US" dirty="0">
              <a:solidFill>
                <a:prstClr val="white"/>
              </a:solidFill>
            </a:endParaRPr>
          </a:p>
        </p:txBody>
      </p:sp>
      <p:sp>
        <p:nvSpPr>
          <p:cNvPr id="18" name="テキスト ボックス 8"/>
          <p:cNvSpPr txBox="1">
            <a:spLocks noChangeArrowheads="1"/>
          </p:cNvSpPr>
          <p:nvPr/>
        </p:nvSpPr>
        <p:spPr bwMode="auto">
          <a:xfrm>
            <a:off x="10427133" y="2082825"/>
            <a:ext cx="4392000" cy="1916792"/>
          </a:xfrm>
          <a:prstGeom prst="rect">
            <a:avLst/>
          </a:prstGeom>
          <a:solidFill>
            <a:schemeClr val="bg1"/>
          </a:solidFill>
          <a:ln w="9525">
            <a:solidFill>
              <a:schemeClr val="accent1"/>
            </a:solidFill>
            <a:miter lim="800000"/>
            <a:headEnd/>
            <a:tailEnd/>
          </a:ln>
          <a:effectLst>
            <a:outerShdw blurRad="50800" dist="63500" dir="18900000" algn="bl" rotWithShape="0">
              <a:prstClr val="black">
                <a:alpha val="40000"/>
              </a:prstClr>
            </a:outerShdw>
          </a:effectLst>
        </p:spPr>
        <p:txBody>
          <a:bodyPr wrap="square" lIns="35997" tIns="35997" rIns="35997" bIns="35997">
            <a:spAutoFit/>
          </a:bodyPr>
          <a:lstStyle>
            <a:lvl1pPr eaLnBrk="0" hangingPunct="0">
              <a:defRPr kumimoji="1" sz="2500">
                <a:solidFill>
                  <a:schemeClr val="tx1"/>
                </a:solidFill>
                <a:latin typeface="Calibri" pitchFamily="34" charset="0"/>
                <a:ea typeface="ＭＳ Ｐゴシック" pitchFamily="50" charset="-128"/>
              </a:defRPr>
            </a:lvl1pPr>
            <a:lvl2pPr marL="742950" indent="-285750" eaLnBrk="0" hangingPunct="0">
              <a:defRPr kumimoji="1" sz="2500">
                <a:solidFill>
                  <a:schemeClr val="tx1"/>
                </a:solidFill>
                <a:latin typeface="Calibri" pitchFamily="34" charset="0"/>
                <a:ea typeface="ＭＳ Ｐゴシック" pitchFamily="50" charset="-128"/>
              </a:defRPr>
            </a:lvl2pPr>
            <a:lvl3pPr marL="1143000" indent="-228600" eaLnBrk="0" hangingPunct="0">
              <a:defRPr kumimoji="1" sz="2500">
                <a:solidFill>
                  <a:schemeClr val="tx1"/>
                </a:solidFill>
                <a:latin typeface="Calibri" pitchFamily="34" charset="0"/>
                <a:ea typeface="ＭＳ Ｐゴシック" pitchFamily="50" charset="-128"/>
              </a:defRPr>
            </a:lvl3pPr>
            <a:lvl4pPr marL="1600200" indent="-228600" eaLnBrk="0" hangingPunct="0">
              <a:defRPr kumimoji="1" sz="2500">
                <a:solidFill>
                  <a:schemeClr val="tx1"/>
                </a:solidFill>
                <a:latin typeface="Calibri" pitchFamily="34" charset="0"/>
                <a:ea typeface="ＭＳ Ｐゴシック" pitchFamily="50" charset="-128"/>
              </a:defRPr>
            </a:lvl4pPr>
            <a:lvl5pPr marL="2057400" indent="-228600" eaLnBrk="0" hangingPunct="0">
              <a:defRPr kumimoji="1" sz="2500">
                <a:solidFill>
                  <a:schemeClr val="tx1"/>
                </a:solidFill>
                <a:latin typeface="Calibri" pitchFamily="34" charset="0"/>
                <a:ea typeface="ＭＳ Ｐゴシック" pitchFamily="50" charset="-128"/>
              </a:defRPr>
            </a:lvl5pPr>
            <a:lvl6pPr marL="2514600" indent="-228600" defTabSz="1279525" eaLnBrk="0" fontAlgn="base" hangingPunct="0">
              <a:spcBef>
                <a:spcPct val="0"/>
              </a:spcBef>
              <a:spcAft>
                <a:spcPct val="0"/>
              </a:spcAft>
              <a:defRPr kumimoji="1" sz="2500">
                <a:solidFill>
                  <a:schemeClr val="tx1"/>
                </a:solidFill>
                <a:latin typeface="Calibri" pitchFamily="34" charset="0"/>
                <a:ea typeface="ＭＳ Ｐゴシック" pitchFamily="50" charset="-128"/>
              </a:defRPr>
            </a:lvl6pPr>
            <a:lvl7pPr marL="2971800" indent="-228600" defTabSz="1279525" eaLnBrk="0" fontAlgn="base" hangingPunct="0">
              <a:spcBef>
                <a:spcPct val="0"/>
              </a:spcBef>
              <a:spcAft>
                <a:spcPct val="0"/>
              </a:spcAft>
              <a:defRPr kumimoji="1" sz="2500">
                <a:solidFill>
                  <a:schemeClr val="tx1"/>
                </a:solidFill>
                <a:latin typeface="Calibri" pitchFamily="34" charset="0"/>
                <a:ea typeface="ＭＳ Ｐゴシック" pitchFamily="50" charset="-128"/>
              </a:defRPr>
            </a:lvl7pPr>
            <a:lvl8pPr marL="3429000" indent="-228600" defTabSz="1279525" eaLnBrk="0" fontAlgn="base" hangingPunct="0">
              <a:spcBef>
                <a:spcPct val="0"/>
              </a:spcBef>
              <a:spcAft>
                <a:spcPct val="0"/>
              </a:spcAft>
              <a:defRPr kumimoji="1" sz="2500">
                <a:solidFill>
                  <a:schemeClr val="tx1"/>
                </a:solidFill>
                <a:latin typeface="Calibri" pitchFamily="34" charset="0"/>
                <a:ea typeface="ＭＳ Ｐゴシック" pitchFamily="50" charset="-128"/>
              </a:defRPr>
            </a:lvl8pPr>
            <a:lvl9pPr marL="3886200" indent="-228600" defTabSz="1279525" eaLnBrk="0" fontAlgn="base" hangingPunct="0">
              <a:spcBef>
                <a:spcPct val="0"/>
              </a:spcBef>
              <a:spcAft>
                <a:spcPct val="0"/>
              </a:spcAft>
              <a:defRPr kumimoji="1" sz="2500">
                <a:solidFill>
                  <a:schemeClr val="tx1"/>
                </a:solidFill>
                <a:latin typeface="Calibri" pitchFamily="34" charset="0"/>
                <a:ea typeface="ＭＳ Ｐゴシック" pitchFamily="50" charset="-128"/>
              </a:defRPr>
            </a:lvl9pPr>
          </a:lstStyle>
          <a:p>
            <a:pPr eaLnBrk="1" hangingPunct="1">
              <a:lnSpc>
                <a:spcPts val="1000"/>
              </a:lnSpc>
              <a:defRPr/>
            </a:pPr>
            <a:endParaRPr lang="en-US" altLang="ja-JP" sz="13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eaLnBrk="1" hangingPunct="1">
              <a:defRPr/>
            </a:pPr>
            <a:r>
              <a:rPr lang="en-US" altLang="ja-JP" sz="1600" b="1"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4</a:t>
            </a:r>
            <a:r>
              <a:rPr lang="ja-JP" altLang="en-US" sz="1600" b="1"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　就労</a:t>
            </a:r>
            <a:r>
              <a:rPr lang="ja-JP" altLang="en-US" sz="16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支援と就労継続のため</a:t>
            </a:r>
            <a:r>
              <a:rPr lang="ja-JP" altLang="en-US" sz="1600" b="1"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の</a:t>
            </a:r>
            <a:endParaRPr lang="en-US" altLang="ja-JP" sz="1600" b="1"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eaLnBrk="1" hangingPunct="1">
              <a:defRPr/>
            </a:pPr>
            <a:r>
              <a:rPr lang="en-US" altLang="ja-JP" sz="16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600" b="1"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00" b="1"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生活</a:t>
            </a:r>
            <a:r>
              <a:rPr lang="ja-JP" altLang="en-US" sz="16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支援の充実</a:t>
            </a:r>
            <a:endParaRPr lang="en-US" altLang="ja-JP" sz="16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eaLnBrk="1" hangingPunct="1">
              <a:lnSpc>
                <a:spcPts val="2100"/>
              </a:lnSpc>
              <a:spcBef>
                <a:spcPts val="1200"/>
              </a:spcBef>
              <a:defRPr/>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a:t>
            </a:r>
            <a:r>
              <a:rPr lang="zh-TW" altLang="en-US" sz="1400" dirty="0" smtClean="0">
                <a:latin typeface="Meiryo UI" panose="020B0604030504040204" pitchFamily="50" charset="-128"/>
                <a:ea typeface="Meiryo UI" panose="020B0604030504040204" pitchFamily="50" charset="-128"/>
                <a:cs typeface="Meiryo UI" panose="020B0604030504040204" pitchFamily="50" charset="-128"/>
              </a:rPr>
              <a:t>就労移行等連携調整事業  </a:t>
            </a:r>
            <a:endParaRPr lang="en-US" altLang="zh-TW" sz="1400" dirty="0" smtClean="0">
              <a:latin typeface="Meiryo UI" panose="020B0604030504040204" pitchFamily="50" charset="-128"/>
              <a:ea typeface="Meiryo UI" panose="020B0604030504040204" pitchFamily="50" charset="-128"/>
              <a:cs typeface="Meiryo UI" panose="020B0604030504040204" pitchFamily="50" charset="-128"/>
            </a:endParaRPr>
          </a:p>
          <a:p>
            <a:pPr eaLnBrk="1" hangingPunct="1">
              <a:lnSpc>
                <a:spcPts val="2100"/>
              </a:lnSpc>
              <a:spcBef>
                <a:spcPts val="600"/>
              </a:spcBef>
              <a:defRPr/>
            </a:pP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　精神・発達障がい</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者等職場</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定着</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支援事業 </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pPr eaLnBrk="1" hangingPunct="1">
              <a:lnSpc>
                <a:spcPts val="2100"/>
              </a:lnSpc>
              <a:spcBef>
                <a:spcPts val="600"/>
              </a:spcBef>
              <a:defRPr/>
            </a:pP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　</a:t>
            </a:r>
            <a:r>
              <a:rPr lang="zh-TW" altLang="en-US" sz="1400" dirty="0">
                <a:latin typeface="Meiryo UI" panose="020B0604030504040204" pitchFamily="50" charset="-128"/>
                <a:ea typeface="Meiryo UI" panose="020B0604030504040204" pitchFamily="50" charset="-128"/>
                <a:cs typeface="Meiryo UI" panose="020B0604030504040204" pitchFamily="50" charset="-128"/>
              </a:rPr>
              <a:t>大阪障害者職業能力開発校運営</a:t>
            </a:r>
            <a:r>
              <a:rPr lang="zh-TW" altLang="en-US" sz="1400" dirty="0" smtClean="0">
                <a:latin typeface="Meiryo UI" panose="020B0604030504040204" pitchFamily="50" charset="-128"/>
                <a:ea typeface="Meiryo UI" panose="020B0604030504040204" pitchFamily="50" charset="-128"/>
                <a:cs typeface="Meiryo UI" panose="020B0604030504040204" pitchFamily="50" charset="-128"/>
              </a:rPr>
              <a:t>事業</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eaLnBrk="1" hangingPunct="1">
              <a:defRPr/>
            </a:pPr>
            <a:endParaRPr lang="en-US" altLang="ja-JP" sz="6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9" name="角丸四角形 18"/>
          <p:cNvSpPr/>
          <p:nvPr/>
        </p:nvSpPr>
        <p:spPr>
          <a:xfrm>
            <a:off x="10520707" y="1886584"/>
            <a:ext cx="1045662" cy="303635"/>
          </a:xfrm>
          <a:prstGeom prst="roundRect">
            <a:avLst/>
          </a:prstGeom>
          <a:solidFill>
            <a:schemeClr val="tx2"/>
          </a:solidFill>
          <a:ln>
            <a:noFill/>
          </a:ln>
        </p:spPr>
        <p:style>
          <a:lnRef idx="2">
            <a:schemeClr val="accent5">
              <a:shade val="50000"/>
            </a:schemeClr>
          </a:lnRef>
          <a:fillRef idx="1">
            <a:schemeClr val="accent5"/>
          </a:fillRef>
          <a:effectRef idx="0">
            <a:schemeClr val="accent5"/>
          </a:effectRef>
          <a:fontRef idx="minor">
            <a:schemeClr val="lt1"/>
          </a:fontRef>
        </p:style>
        <p:txBody>
          <a:bodyPr lIns="91433" tIns="45717" rIns="91433" bIns="45717" rtlCol="0" anchor="ctr"/>
          <a:lstStyle/>
          <a:p>
            <a:pPr algn="ctr"/>
            <a:r>
              <a:rPr lang="ja-JP" altLang="en-US" sz="1400" b="1"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成人期</a:t>
            </a:r>
          </a:p>
        </p:txBody>
      </p:sp>
      <p:sp>
        <p:nvSpPr>
          <p:cNvPr id="32" name="テキスト ボックス 8"/>
          <p:cNvSpPr txBox="1">
            <a:spLocks noChangeArrowheads="1"/>
          </p:cNvSpPr>
          <p:nvPr/>
        </p:nvSpPr>
        <p:spPr bwMode="auto">
          <a:xfrm>
            <a:off x="905395" y="10427653"/>
            <a:ext cx="13698227" cy="396000"/>
          </a:xfrm>
          <a:prstGeom prst="rect">
            <a:avLst/>
          </a:prstGeom>
          <a:solidFill>
            <a:schemeClr val="bg1"/>
          </a:solidFill>
          <a:ln w="9525">
            <a:solidFill>
              <a:schemeClr val="accent1"/>
            </a:solidFill>
            <a:miter lim="800000"/>
            <a:headEnd/>
            <a:tailEnd/>
          </a:ln>
          <a:effectLst>
            <a:outerShdw blurRad="50800" dist="63500" dir="18900000" algn="bl" rotWithShape="0">
              <a:prstClr val="black">
                <a:alpha val="40000"/>
              </a:prstClr>
            </a:outerShdw>
          </a:effectLst>
        </p:spPr>
        <p:txBody>
          <a:bodyPr wrap="square" lIns="35997" tIns="35997" rIns="35997" bIns="35997" anchor="ctr" anchorCtr="0">
            <a:noAutofit/>
          </a:bodyPr>
          <a:lstStyle>
            <a:lvl1pPr eaLnBrk="0" hangingPunct="0">
              <a:defRPr kumimoji="1" sz="2500">
                <a:solidFill>
                  <a:schemeClr val="tx1"/>
                </a:solidFill>
                <a:latin typeface="Calibri" pitchFamily="34" charset="0"/>
                <a:ea typeface="ＭＳ Ｐゴシック" pitchFamily="50" charset="-128"/>
              </a:defRPr>
            </a:lvl1pPr>
            <a:lvl2pPr marL="742950" indent="-285750" eaLnBrk="0" hangingPunct="0">
              <a:defRPr kumimoji="1" sz="2500">
                <a:solidFill>
                  <a:schemeClr val="tx1"/>
                </a:solidFill>
                <a:latin typeface="Calibri" pitchFamily="34" charset="0"/>
                <a:ea typeface="ＭＳ Ｐゴシック" pitchFamily="50" charset="-128"/>
              </a:defRPr>
            </a:lvl2pPr>
            <a:lvl3pPr marL="1143000" indent="-228600" eaLnBrk="0" hangingPunct="0">
              <a:defRPr kumimoji="1" sz="2500">
                <a:solidFill>
                  <a:schemeClr val="tx1"/>
                </a:solidFill>
                <a:latin typeface="Calibri" pitchFamily="34" charset="0"/>
                <a:ea typeface="ＭＳ Ｐゴシック" pitchFamily="50" charset="-128"/>
              </a:defRPr>
            </a:lvl3pPr>
            <a:lvl4pPr marL="1600200" indent="-228600" eaLnBrk="0" hangingPunct="0">
              <a:defRPr kumimoji="1" sz="2500">
                <a:solidFill>
                  <a:schemeClr val="tx1"/>
                </a:solidFill>
                <a:latin typeface="Calibri" pitchFamily="34" charset="0"/>
                <a:ea typeface="ＭＳ Ｐゴシック" pitchFamily="50" charset="-128"/>
              </a:defRPr>
            </a:lvl4pPr>
            <a:lvl5pPr marL="2057400" indent="-228600" eaLnBrk="0" hangingPunct="0">
              <a:defRPr kumimoji="1" sz="2500">
                <a:solidFill>
                  <a:schemeClr val="tx1"/>
                </a:solidFill>
                <a:latin typeface="Calibri" pitchFamily="34" charset="0"/>
                <a:ea typeface="ＭＳ Ｐゴシック" pitchFamily="50" charset="-128"/>
              </a:defRPr>
            </a:lvl5pPr>
            <a:lvl6pPr marL="2514600" indent="-228600" defTabSz="1279525" eaLnBrk="0" fontAlgn="base" hangingPunct="0">
              <a:spcBef>
                <a:spcPct val="0"/>
              </a:spcBef>
              <a:spcAft>
                <a:spcPct val="0"/>
              </a:spcAft>
              <a:defRPr kumimoji="1" sz="2500">
                <a:solidFill>
                  <a:schemeClr val="tx1"/>
                </a:solidFill>
                <a:latin typeface="Calibri" pitchFamily="34" charset="0"/>
                <a:ea typeface="ＭＳ Ｐゴシック" pitchFamily="50" charset="-128"/>
              </a:defRPr>
            </a:lvl6pPr>
            <a:lvl7pPr marL="2971800" indent="-228600" defTabSz="1279525" eaLnBrk="0" fontAlgn="base" hangingPunct="0">
              <a:spcBef>
                <a:spcPct val="0"/>
              </a:spcBef>
              <a:spcAft>
                <a:spcPct val="0"/>
              </a:spcAft>
              <a:defRPr kumimoji="1" sz="2500">
                <a:solidFill>
                  <a:schemeClr val="tx1"/>
                </a:solidFill>
                <a:latin typeface="Calibri" pitchFamily="34" charset="0"/>
                <a:ea typeface="ＭＳ Ｐゴシック" pitchFamily="50" charset="-128"/>
              </a:defRPr>
            </a:lvl7pPr>
            <a:lvl8pPr marL="3429000" indent="-228600" defTabSz="1279525" eaLnBrk="0" fontAlgn="base" hangingPunct="0">
              <a:spcBef>
                <a:spcPct val="0"/>
              </a:spcBef>
              <a:spcAft>
                <a:spcPct val="0"/>
              </a:spcAft>
              <a:defRPr kumimoji="1" sz="2500">
                <a:solidFill>
                  <a:schemeClr val="tx1"/>
                </a:solidFill>
                <a:latin typeface="Calibri" pitchFamily="34" charset="0"/>
                <a:ea typeface="ＭＳ Ｐゴシック" pitchFamily="50" charset="-128"/>
              </a:defRPr>
            </a:lvl8pPr>
            <a:lvl9pPr marL="3886200" indent="-228600" defTabSz="1279525" eaLnBrk="0" fontAlgn="base" hangingPunct="0">
              <a:spcBef>
                <a:spcPct val="0"/>
              </a:spcBef>
              <a:spcAft>
                <a:spcPct val="0"/>
              </a:spcAft>
              <a:defRPr kumimoji="1" sz="2500">
                <a:solidFill>
                  <a:schemeClr val="tx1"/>
                </a:solidFill>
                <a:latin typeface="Calibri" pitchFamily="34" charset="0"/>
                <a:ea typeface="ＭＳ Ｐゴシック" pitchFamily="50" charset="-128"/>
              </a:defRPr>
            </a:lvl9pPr>
          </a:lstStyle>
          <a:p>
            <a:pPr marL="171437" indent="-171437" eaLnBrk="1" hangingPunct="1">
              <a:buFont typeface="Wingdings" panose="05000000000000000000" pitchFamily="2" charset="2"/>
              <a:buChar char="l"/>
              <a:defRPr/>
            </a:pPr>
            <a:r>
              <a:rPr lang="ja-JP" altLang="en-US" sz="1600" b="1" dirty="0" err="1">
                <a:solidFill>
                  <a:srgbClr val="000000"/>
                </a:solidFill>
                <a:latin typeface="Meiryo UI" panose="020B0604030504040204" pitchFamily="50" charset="-128"/>
                <a:ea typeface="Meiryo UI" panose="020B0604030504040204" pitchFamily="50" charset="-128"/>
                <a:cs typeface="Meiryo UI" panose="020B0604030504040204" pitchFamily="50" charset="-128"/>
              </a:rPr>
              <a:t>発達障がい</a:t>
            </a:r>
            <a:r>
              <a:rPr lang="ja-JP" altLang="en-US" sz="16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児者支援体制整備検討</a:t>
            </a:r>
            <a:r>
              <a:rPr lang="ja-JP" altLang="en-US" sz="1600" b="1" dirty="0">
                <a:latin typeface="Meiryo UI" panose="020B0604030504040204" pitchFamily="50" charset="-128"/>
                <a:ea typeface="Meiryo UI" panose="020B0604030504040204" pitchFamily="50" charset="-128"/>
                <a:cs typeface="Meiryo UI" panose="020B0604030504040204" pitchFamily="50" charset="-128"/>
              </a:rPr>
              <a:t>部会 　</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府域</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における</a:t>
            </a:r>
            <a:r>
              <a:rPr lang="ja-JP" altLang="en-US" sz="16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発達障がい児者の支援体制の整備に向けた検討を行うため部会やこども・成人両ワーキングを運営</a:t>
            </a:r>
          </a:p>
        </p:txBody>
      </p:sp>
      <p:sp>
        <p:nvSpPr>
          <p:cNvPr id="10" name="テキスト ボックス 8"/>
          <p:cNvSpPr txBox="1">
            <a:spLocks noChangeArrowheads="1"/>
          </p:cNvSpPr>
          <p:nvPr/>
        </p:nvSpPr>
        <p:spPr bwMode="auto">
          <a:xfrm>
            <a:off x="864435" y="2019898"/>
            <a:ext cx="5464684" cy="1996301"/>
          </a:xfrm>
          <a:prstGeom prst="rect">
            <a:avLst/>
          </a:prstGeom>
          <a:solidFill>
            <a:schemeClr val="bg1"/>
          </a:solidFill>
          <a:ln w="9525">
            <a:solidFill>
              <a:schemeClr val="accent1"/>
            </a:solidFill>
            <a:miter lim="800000"/>
            <a:headEnd/>
            <a:tailEnd/>
          </a:ln>
          <a:effectLst>
            <a:outerShdw blurRad="50800" dist="63500" dir="18900000" algn="bl" rotWithShape="0">
              <a:prstClr val="black">
                <a:alpha val="40000"/>
              </a:prstClr>
            </a:outerShdw>
          </a:effectLst>
        </p:spPr>
        <p:txBody>
          <a:bodyPr wrap="square" lIns="35997" tIns="35997" rIns="35997" bIns="35997">
            <a:spAutoFit/>
          </a:bodyPr>
          <a:lstStyle>
            <a:lvl1pPr eaLnBrk="0" hangingPunct="0">
              <a:defRPr kumimoji="1" sz="2500">
                <a:solidFill>
                  <a:schemeClr val="tx1"/>
                </a:solidFill>
                <a:latin typeface="Calibri" pitchFamily="34" charset="0"/>
                <a:ea typeface="ＭＳ Ｐゴシック" pitchFamily="50" charset="-128"/>
              </a:defRPr>
            </a:lvl1pPr>
            <a:lvl2pPr marL="742950" indent="-285750" eaLnBrk="0" hangingPunct="0">
              <a:defRPr kumimoji="1" sz="2500">
                <a:solidFill>
                  <a:schemeClr val="tx1"/>
                </a:solidFill>
                <a:latin typeface="Calibri" pitchFamily="34" charset="0"/>
                <a:ea typeface="ＭＳ Ｐゴシック" pitchFamily="50" charset="-128"/>
              </a:defRPr>
            </a:lvl2pPr>
            <a:lvl3pPr marL="1143000" indent="-228600" eaLnBrk="0" hangingPunct="0">
              <a:defRPr kumimoji="1" sz="2500">
                <a:solidFill>
                  <a:schemeClr val="tx1"/>
                </a:solidFill>
                <a:latin typeface="Calibri" pitchFamily="34" charset="0"/>
                <a:ea typeface="ＭＳ Ｐゴシック" pitchFamily="50" charset="-128"/>
              </a:defRPr>
            </a:lvl3pPr>
            <a:lvl4pPr marL="1600200" indent="-228600" eaLnBrk="0" hangingPunct="0">
              <a:defRPr kumimoji="1" sz="2500">
                <a:solidFill>
                  <a:schemeClr val="tx1"/>
                </a:solidFill>
                <a:latin typeface="Calibri" pitchFamily="34" charset="0"/>
                <a:ea typeface="ＭＳ Ｐゴシック" pitchFamily="50" charset="-128"/>
              </a:defRPr>
            </a:lvl4pPr>
            <a:lvl5pPr marL="2057400" indent="-228600" eaLnBrk="0" hangingPunct="0">
              <a:defRPr kumimoji="1" sz="2500">
                <a:solidFill>
                  <a:schemeClr val="tx1"/>
                </a:solidFill>
                <a:latin typeface="Calibri" pitchFamily="34" charset="0"/>
                <a:ea typeface="ＭＳ Ｐゴシック" pitchFamily="50" charset="-128"/>
              </a:defRPr>
            </a:lvl5pPr>
            <a:lvl6pPr marL="2514600" indent="-228600" defTabSz="1279525" eaLnBrk="0" fontAlgn="base" hangingPunct="0">
              <a:spcBef>
                <a:spcPct val="0"/>
              </a:spcBef>
              <a:spcAft>
                <a:spcPct val="0"/>
              </a:spcAft>
              <a:defRPr kumimoji="1" sz="2500">
                <a:solidFill>
                  <a:schemeClr val="tx1"/>
                </a:solidFill>
                <a:latin typeface="Calibri" pitchFamily="34" charset="0"/>
                <a:ea typeface="ＭＳ Ｐゴシック" pitchFamily="50" charset="-128"/>
              </a:defRPr>
            </a:lvl6pPr>
            <a:lvl7pPr marL="2971800" indent="-228600" defTabSz="1279525" eaLnBrk="0" fontAlgn="base" hangingPunct="0">
              <a:spcBef>
                <a:spcPct val="0"/>
              </a:spcBef>
              <a:spcAft>
                <a:spcPct val="0"/>
              </a:spcAft>
              <a:defRPr kumimoji="1" sz="2500">
                <a:solidFill>
                  <a:schemeClr val="tx1"/>
                </a:solidFill>
                <a:latin typeface="Calibri" pitchFamily="34" charset="0"/>
                <a:ea typeface="ＭＳ Ｐゴシック" pitchFamily="50" charset="-128"/>
              </a:defRPr>
            </a:lvl7pPr>
            <a:lvl8pPr marL="3429000" indent="-228600" defTabSz="1279525" eaLnBrk="0" fontAlgn="base" hangingPunct="0">
              <a:spcBef>
                <a:spcPct val="0"/>
              </a:spcBef>
              <a:spcAft>
                <a:spcPct val="0"/>
              </a:spcAft>
              <a:defRPr kumimoji="1" sz="2500">
                <a:solidFill>
                  <a:schemeClr val="tx1"/>
                </a:solidFill>
                <a:latin typeface="Calibri" pitchFamily="34" charset="0"/>
                <a:ea typeface="ＭＳ Ｐゴシック" pitchFamily="50" charset="-128"/>
              </a:defRPr>
            </a:lvl8pPr>
            <a:lvl9pPr marL="3886200" indent="-228600" defTabSz="1279525" eaLnBrk="0" fontAlgn="base" hangingPunct="0">
              <a:spcBef>
                <a:spcPct val="0"/>
              </a:spcBef>
              <a:spcAft>
                <a:spcPct val="0"/>
              </a:spcAft>
              <a:defRPr kumimoji="1" sz="2500">
                <a:solidFill>
                  <a:schemeClr val="tx1"/>
                </a:solidFill>
                <a:latin typeface="Calibri" pitchFamily="34" charset="0"/>
                <a:ea typeface="ＭＳ Ｐゴシック" pitchFamily="50" charset="-128"/>
              </a:defRPr>
            </a:lvl9pPr>
          </a:lstStyle>
          <a:p>
            <a:pPr eaLnBrk="1" hangingPunct="1">
              <a:lnSpc>
                <a:spcPts val="1200"/>
              </a:lnSpc>
              <a:defRPr/>
            </a:pPr>
            <a:endParaRPr lang="en-US" altLang="ja-JP" sz="1400" dirty="0">
              <a:solidFill>
                <a:srgbClr val="000000"/>
              </a:solidFill>
              <a:latin typeface="HGP創英角ｺﾞｼｯｸUB" pitchFamily="50" charset="-128"/>
              <a:ea typeface="HGP創英角ｺﾞｼｯｸUB" pitchFamily="50" charset="-128"/>
            </a:endParaRPr>
          </a:p>
          <a:p>
            <a:pPr eaLnBrk="1" hangingPunct="1">
              <a:lnSpc>
                <a:spcPts val="1200"/>
              </a:lnSpc>
              <a:defRPr/>
            </a:pPr>
            <a:endParaRPr lang="en-US" altLang="ja-JP" sz="13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eaLnBrk="1" hangingPunct="1">
              <a:lnSpc>
                <a:spcPts val="1200"/>
              </a:lnSpc>
              <a:defRPr/>
            </a:pPr>
            <a:r>
              <a:rPr lang="ja-JP" altLang="en-US" sz="16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１</a:t>
            </a:r>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早期気づきと早期発達支援の充実</a:t>
            </a:r>
            <a:endParaRPr lang="en-US" altLang="ja-JP"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eaLnBrk="1" hangingPunct="1">
              <a:lnSpc>
                <a:spcPts val="799"/>
              </a:lnSpc>
              <a:defRPr/>
            </a:pPr>
            <a:endParaRPr lang="en-US" altLang="ja-JP"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eaLnBrk="1" hangingPunct="1">
              <a:lnSpc>
                <a:spcPts val="1700"/>
              </a:lnSpc>
              <a:defRPr/>
            </a:pPr>
            <a:r>
              <a:rPr lang="ja-JP" altLang="en-US" sz="1300" b="1" dirty="0">
                <a:latin typeface="Meiryo UI" panose="020B0604030504040204" pitchFamily="50" charset="-128"/>
                <a:ea typeface="Meiryo UI" panose="020B0604030504040204" pitchFamily="50" charset="-128"/>
                <a:cs typeface="Meiryo UI" panose="020B0604030504040204" pitchFamily="50" charset="-128"/>
              </a:rPr>
              <a:t>　</a:t>
            </a:r>
            <a:r>
              <a:rPr lang="ja-JP" altLang="en-US" sz="13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○乳幼児</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健診や保育所等巡回の取組の充実</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に取り組む</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市町村を支援</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pPr eaLnBrk="1" hangingPunct="1">
              <a:lnSpc>
                <a:spcPts val="1700"/>
              </a:lnSpc>
              <a:spcBef>
                <a:spcPts val="300"/>
              </a:spcBef>
              <a:spcAft>
                <a:spcPts val="300"/>
              </a:spcAft>
              <a:defRPr/>
            </a:pPr>
            <a:r>
              <a:rPr lang="ja-JP" altLang="en-US" sz="13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3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・保健師向け研修</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pPr eaLnBrk="1" hangingPunct="1">
              <a:lnSpc>
                <a:spcPts val="1700"/>
              </a:lnSpc>
              <a:spcBef>
                <a:spcPts val="300"/>
              </a:spcBef>
              <a:spcAft>
                <a:spcPts val="300"/>
              </a:spcAft>
              <a:defRPr/>
            </a:pPr>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・保育士</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・幼稚園教諭・保育教諭などの人材育成</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pPr eaLnBrk="1" hangingPunct="1">
              <a:lnSpc>
                <a:spcPts val="1700"/>
              </a:lnSpc>
              <a:spcBef>
                <a:spcPts val="300"/>
              </a:spcBef>
              <a:spcAft>
                <a:spcPts val="300"/>
              </a:spcAft>
              <a:defRPr/>
            </a:pPr>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err="1" smtClean="0">
                <a:latin typeface="Meiryo UI" panose="020B0604030504040204" pitchFamily="50" charset="-128"/>
                <a:ea typeface="Meiryo UI" panose="020B0604030504040204" pitchFamily="50" charset="-128"/>
                <a:cs typeface="Meiryo UI" panose="020B0604030504040204" pitchFamily="50" charset="-128"/>
              </a:rPr>
              <a:t>発達障がい</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理解のための取組</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を</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進める。</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pPr eaLnBrk="1" hangingPunct="1">
              <a:lnSpc>
                <a:spcPts val="1700"/>
              </a:lnSpc>
              <a:spcBef>
                <a:spcPts val="300"/>
              </a:spcBef>
              <a:spcAft>
                <a:spcPts val="300"/>
              </a:spcAft>
              <a:defRPr/>
            </a:pPr>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他に「新・子育て支援交付金」を活用した支援</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a:t>
            </a:r>
            <a:endParaRPr lang="ja-JP" altLang="en-US" sz="16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1" name="角丸四角形 10"/>
          <p:cNvSpPr/>
          <p:nvPr/>
        </p:nvSpPr>
        <p:spPr>
          <a:xfrm>
            <a:off x="897487" y="1873163"/>
            <a:ext cx="1216764" cy="291239"/>
          </a:xfrm>
          <a:prstGeom prst="roundRect">
            <a:avLst/>
          </a:prstGeom>
          <a:solidFill>
            <a:schemeClr val="tx2"/>
          </a:solidFill>
          <a:ln>
            <a:noFill/>
          </a:ln>
        </p:spPr>
        <p:style>
          <a:lnRef idx="2">
            <a:schemeClr val="accent5">
              <a:shade val="50000"/>
            </a:schemeClr>
          </a:lnRef>
          <a:fillRef idx="1">
            <a:schemeClr val="accent5"/>
          </a:fillRef>
          <a:effectRef idx="0">
            <a:schemeClr val="accent5"/>
          </a:effectRef>
          <a:fontRef idx="minor">
            <a:schemeClr val="lt1"/>
          </a:fontRef>
        </p:style>
        <p:txBody>
          <a:bodyPr lIns="91433" tIns="45717" rIns="91433" bIns="45717" rtlCol="0" anchor="ctr"/>
          <a:lstStyle/>
          <a:p>
            <a:pPr algn="ctr"/>
            <a:r>
              <a:rPr lang="ja-JP" altLang="en-US" sz="1400" b="1"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乳幼児期</a:t>
            </a:r>
          </a:p>
        </p:txBody>
      </p:sp>
      <p:sp>
        <p:nvSpPr>
          <p:cNvPr id="41" name="額縁 40"/>
          <p:cNvSpPr/>
          <p:nvPr/>
        </p:nvSpPr>
        <p:spPr>
          <a:xfrm>
            <a:off x="702810" y="270913"/>
            <a:ext cx="14234677" cy="771491"/>
          </a:xfrm>
          <a:prstGeom prst="bevel">
            <a:avLst/>
          </a:prstGeom>
          <a:ln/>
        </p:spPr>
        <p:style>
          <a:lnRef idx="0">
            <a:schemeClr val="accent2"/>
          </a:lnRef>
          <a:fillRef idx="3">
            <a:schemeClr val="accent2"/>
          </a:fillRef>
          <a:effectRef idx="3">
            <a:schemeClr val="accent2"/>
          </a:effectRef>
          <a:fontRef idx="minor">
            <a:schemeClr val="lt1"/>
          </a:fontRef>
        </p:style>
        <p:txBody>
          <a:bodyPr lIns="91416" tIns="45709" rIns="91416" bIns="45709" anchor="ctr"/>
          <a:lstStyle/>
          <a:p>
            <a:pPr algn="ctr" defTabSz="1280064">
              <a:defRPr/>
            </a:pPr>
            <a:r>
              <a:rPr lang="ja-JP" altLang="en-US" sz="2800" b="1" dirty="0" smtClean="0">
                <a:solidFill>
                  <a:schemeClr val="bg1"/>
                </a:solidFill>
                <a:latin typeface="+mj-ea"/>
                <a:ea typeface="+mj-ea"/>
              </a:rPr>
              <a:t>大 阪 府 の 発 </a:t>
            </a:r>
            <a:r>
              <a:rPr lang="ja-JP" altLang="en-US" sz="2800" b="1" dirty="0">
                <a:solidFill>
                  <a:schemeClr val="bg1"/>
                </a:solidFill>
                <a:latin typeface="+mj-ea"/>
                <a:ea typeface="+mj-ea"/>
              </a:rPr>
              <a:t>達 障 が い 児 者 支 援 に 関 す る 主 な 取 </a:t>
            </a:r>
            <a:r>
              <a:rPr lang="ja-JP" altLang="en-US" sz="2800" b="1" dirty="0" smtClean="0">
                <a:solidFill>
                  <a:schemeClr val="bg1"/>
                </a:solidFill>
                <a:latin typeface="+mj-ea"/>
                <a:ea typeface="+mj-ea"/>
              </a:rPr>
              <a:t>組</a:t>
            </a:r>
            <a:endParaRPr lang="ja-JP" altLang="en-US" sz="2800" b="1" dirty="0">
              <a:solidFill>
                <a:prstClr val="white"/>
              </a:solidFill>
              <a:latin typeface="+mj-ea"/>
              <a:ea typeface="+mj-ea"/>
            </a:endParaRPr>
          </a:p>
        </p:txBody>
      </p:sp>
      <p:sp>
        <p:nvSpPr>
          <p:cNvPr id="5" name="正方形/長方形 4"/>
          <p:cNvSpPr/>
          <p:nvPr/>
        </p:nvSpPr>
        <p:spPr>
          <a:xfrm>
            <a:off x="1602972" y="5987121"/>
            <a:ext cx="12996000" cy="876756"/>
          </a:xfrm>
          <a:prstGeom prst="rect">
            <a:avLst/>
          </a:prstGeom>
          <a:solidFill>
            <a:schemeClr val="bg1"/>
          </a:solidFill>
          <a:ln w="9525"/>
          <a:effectLst>
            <a:outerShdw blurRad="50800" dist="635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71994" tIns="35997" rIns="71994" bIns="35997" rtlCol="0" anchor="t" anchorCtr="0"/>
          <a:lstStyle/>
          <a:p>
            <a:r>
              <a:rPr lang="ja-JP" altLang="en-US" sz="16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５　地域生活支援と相談支援体制の</a:t>
            </a:r>
            <a:r>
              <a:rPr lang="ja-JP" altLang="en-US" sz="16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充実</a:t>
            </a:r>
            <a:endParaRPr lang="en-US" altLang="ja-JP" sz="16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府</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は広域自治体として、</a:t>
            </a:r>
            <a:r>
              <a:rPr lang="ja-JP" altLang="en-US" sz="1400" dirty="0" err="1">
                <a:solidFill>
                  <a:schemeClr val="tx1"/>
                </a:solidFill>
                <a:latin typeface="Meiryo UI" panose="020B0604030504040204" pitchFamily="50" charset="-128"/>
                <a:ea typeface="Meiryo UI" panose="020B0604030504040204" pitchFamily="50" charset="-128"/>
                <a:cs typeface="Meiryo UI" panose="020B0604030504040204" pitchFamily="50" charset="-128"/>
              </a:rPr>
              <a:t>発達障がい</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児者が身近な地域で生活できるよう市町村の取組を</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支援</a:t>
            </a:r>
            <a:endPar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err="1">
                <a:solidFill>
                  <a:schemeClr val="tx1"/>
                </a:solidFill>
                <a:latin typeface="Meiryo UI" panose="020B0604030504040204" pitchFamily="50" charset="-128"/>
                <a:ea typeface="Meiryo UI" panose="020B0604030504040204" pitchFamily="50" charset="-128"/>
                <a:cs typeface="Meiryo UI" panose="020B0604030504040204" pitchFamily="50" charset="-128"/>
              </a:rPr>
              <a:t>発達障がい</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者支援センター事業 　・　発達障がい児者地域支援体制整備</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事業</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＜発達障がい者地域支援力</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向上事業＞</a:t>
            </a:r>
            <a:endPar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4" name="テキスト ボックス 8"/>
          <p:cNvSpPr txBox="1">
            <a:spLocks noChangeArrowheads="1"/>
          </p:cNvSpPr>
          <p:nvPr/>
        </p:nvSpPr>
        <p:spPr bwMode="auto">
          <a:xfrm>
            <a:off x="862743" y="4127415"/>
            <a:ext cx="9368179" cy="1437173"/>
          </a:xfrm>
          <a:prstGeom prst="rect">
            <a:avLst/>
          </a:prstGeom>
          <a:solidFill>
            <a:schemeClr val="bg1"/>
          </a:solidFill>
          <a:ln w="9525">
            <a:solidFill>
              <a:schemeClr val="accent1"/>
            </a:solidFill>
            <a:miter lim="800000"/>
            <a:headEnd/>
            <a:tailEnd/>
          </a:ln>
          <a:effectLst>
            <a:outerShdw blurRad="50800" dist="63500" dir="18900000" algn="bl" rotWithShape="0">
              <a:prstClr val="black">
                <a:alpha val="40000"/>
              </a:prstClr>
            </a:outerShdw>
          </a:effectLst>
        </p:spPr>
        <p:txBody>
          <a:bodyPr wrap="square" lIns="35997" tIns="35997" rIns="35997" bIns="35997">
            <a:spAutoFit/>
          </a:bodyPr>
          <a:lstStyle>
            <a:lvl1pPr eaLnBrk="0" hangingPunct="0">
              <a:defRPr kumimoji="1" sz="2500">
                <a:solidFill>
                  <a:schemeClr val="tx1"/>
                </a:solidFill>
                <a:latin typeface="Calibri" pitchFamily="34" charset="0"/>
                <a:ea typeface="ＭＳ Ｐゴシック" pitchFamily="50" charset="-128"/>
              </a:defRPr>
            </a:lvl1pPr>
            <a:lvl2pPr marL="742950" indent="-285750" eaLnBrk="0" hangingPunct="0">
              <a:defRPr kumimoji="1" sz="2500">
                <a:solidFill>
                  <a:schemeClr val="tx1"/>
                </a:solidFill>
                <a:latin typeface="Calibri" pitchFamily="34" charset="0"/>
                <a:ea typeface="ＭＳ Ｐゴシック" pitchFamily="50" charset="-128"/>
              </a:defRPr>
            </a:lvl2pPr>
            <a:lvl3pPr marL="1143000" indent="-228600" eaLnBrk="0" hangingPunct="0">
              <a:defRPr kumimoji="1" sz="2500">
                <a:solidFill>
                  <a:schemeClr val="tx1"/>
                </a:solidFill>
                <a:latin typeface="Calibri" pitchFamily="34" charset="0"/>
                <a:ea typeface="ＭＳ Ｐゴシック" pitchFamily="50" charset="-128"/>
              </a:defRPr>
            </a:lvl3pPr>
            <a:lvl4pPr marL="1600200" indent="-228600" eaLnBrk="0" hangingPunct="0">
              <a:defRPr kumimoji="1" sz="2500">
                <a:solidFill>
                  <a:schemeClr val="tx1"/>
                </a:solidFill>
                <a:latin typeface="Calibri" pitchFamily="34" charset="0"/>
                <a:ea typeface="ＭＳ Ｐゴシック" pitchFamily="50" charset="-128"/>
              </a:defRPr>
            </a:lvl4pPr>
            <a:lvl5pPr marL="2057400" indent="-228600" eaLnBrk="0" hangingPunct="0">
              <a:defRPr kumimoji="1" sz="2500">
                <a:solidFill>
                  <a:schemeClr val="tx1"/>
                </a:solidFill>
                <a:latin typeface="Calibri" pitchFamily="34" charset="0"/>
                <a:ea typeface="ＭＳ Ｐゴシック" pitchFamily="50" charset="-128"/>
              </a:defRPr>
            </a:lvl5pPr>
            <a:lvl6pPr marL="2514600" indent="-228600" defTabSz="1279525" eaLnBrk="0" fontAlgn="base" hangingPunct="0">
              <a:spcBef>
                <a:spcPct val="0"/>
              </a:spcBef>
              <a:spcAft>
                <a:spcPct val="0"/>
              </a:spcAft>
              <a:defRPr kumimoji="1" sz="2500">
                <a:solidFill>
                  <a:schemeClr val="tx1"/>
                </a:solidFill>
                <a:latin typeface="Calibri" pitchFamily="34" charset="0"/>
                <a:ea typeface="ＭＳ Ｐゴシック" pitchFamily="50" charset="-128"/>
              </a:defRPr>
            </a:lvl6pPr>
            <a:lvl7pPr marL="2971800" indent="-228600" defTabSz="1279525" eaLnBrk="0" fontAlgn="base" hangingPunct="0">
              <a:spcBef>
                <a:spcPct val="0"/>
              </a:spcBef>
              <a:spcAft>
                <a:spcPct val="0"/>
              </a:spcAft>
              <a:defRPr kumimoji="1" sz="2500">
                <a:solidFill>
                  <a:schemeClr val="tx1"/>
                </a:solidFill>
                <a:latin typeface="Calibri" pitchFamily="34" charset="0"/>
                <a:ea typeface="ＭＳ Ｐゴシック" pitchFamily="50" charset="-128"/>
              </a:defRPr>
            </a:lvl7pPr>
            <a:lvl8pPr marL="3429000" indent="-228600" defTabSz="1279525" eaLnBrk="0" fontAlgn="base" hangingPunct="0">
              <a:spcBef>
                <a:spcPct val="0"/>
              </a:spcBef>
              <a:spcAft>
                <a:spcPct val="0"/>
              </a:spcAft>
              <a:defRPr kumimoji="1" sz="2500">
                <a:solidFill>
                  <a:schemeClr val="tx1"/>
                </a:solidFill>
                <a:latin typeface="Calibri" pitchFamily="34" charset="0"/>
                <a:ea typeface="ＭＳ Ｐゴシック" pitchFamily="50" charset="-128"/>
              </a:defRPr>
            </a:lvl8pPr>
            <a:lvl9pPr marL="3886200" indent="-228600" defTabSz="1279525" eaLnBrk="0" fontAlgn="base" hangingPunct="0">
              <a:spcBef>
                <a:spcPct val="0"/>
              </a:spcBef>
              <a:spcAft>
                <a:spcPct val="0"/>
              </a:spcAft>
              <a:defRPr kumimoji="1" sz="2500">
                <a:solidFill>
                  <a:schemeClr val="tx1"/>
                </a:solidFill>
                <a:latin typeface="Calibri" pitchFamily="34" charset="0"/>
                <a:ea typeface="ＭＳ Ｐゴシック" pitchFamily="50" charset="-128"/>
              </a:defRPr>
            </a:lvl9pPr>
          </a:lstStyle>
          <a:p>
            <a:pPr eaLnBrk="1" hangingPunct="1">
              <a:defRPr/>
            </a:pPr>
            <a:r>
              <a:rPr lang="ja-JP" altLang="en-US" sz="16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２　</a:t>
            </a:r>
            <a:r>
              <a:rPr lang="ja-JP" altLang="en-US" sz="1600" b="1"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子どもの時期の支援体制の</a:t>
            </a:r>
            <a:r>
              <a:rPr lang="ja-JP" altLang="en-US" sz="16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充実</a:t>
            </a:r>
            <a:endParaRPr lang="en-US" altLang="ja-JP" sz="16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eaLnBrk="1" hangingPunct="1">
              <a:spcBef>
                <a:spcPts val="300"/>
              </a:spcBef>
              <a:defRPr/>
            </a:pP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○発達</a:t>
            </a:r>
            <a:r>
              <a:rPr lang="ja-JP" altLang="en-US" sz="1400" dirty="0" err="1">
                <a:solidFill>
                  <a:prstClr val="black"/>
                </a:solidFill>
                <a:latin typeface="Meiryo UI" panose="020B0604030504040204" pitchFamily="50" charset="-128"/>
                <a:ea typeface="Meiryo UI" panose="020B0604030504040204" pitchFamily="50" charset="-128"/>
                <a:cs typeface="Meiryo UI" panose="020B0604030504040204" pitchFamily="50" charset="-128"/>
              </a:rPr>
              <a:t>障がい</a:t>
            </a: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児向けに身近な地域で個別療育を確保する市町村の取組</a:t>
            </a:r>
            <a:r>
              <a:rPr lang="ja-JP"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を支援</a:t>
            </a:r>
            <a:endPar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eaLnBrk="1" hangingPunct="1">
              <a:spcBef>
                <a:spcPts val="1200"/>
              </a:spcBef>
              <a:defRPr/>
            </a:pPr>
            <a:r>
              <a:rPr lang="ja-JP" altLang="en-US"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○大阪府発達支援拠点による</a:t>
            </a:r>
            <a:r>
              <a:rPr lang="ja-JP" altLang="en-US" sz="1400" dirty="0" err="1"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障がい</a:t>
            </a:r>
            <a:r>
              <a:rPr lang="ja-JP"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児通所支援事業所や学校に</a:t>
            </a: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対する機関支援を</a:t>
            </a:r>
            <a:r>
              <a:rPr lang="ja-JP"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実施</a:t>
            </a:r>
            <a:endParaRPr lang="en-US" altLang="ja-JP"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eaLnBrk="1" hangingPunct="1">
              <a:spcBef>
                <a:spcPts val="300"/>
              </a:spcBef>
              <a:spcAft>
                <a:spcPts val="600"/>
              </a:spcAft>
              <a:defRPr/>
            </a:pP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err="1"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発達障</a:t>
            </a:r>
            <a:r>
              <a:rPr lang="ja-JP" altLang="en-US" sz="1400" dirty="0" err="1">
                <a:solidFill>
                  <a:prstClr val="black"/>
                </a:solidFill>
                <a:latin typeface="Meiryo UI" panose="020B0604030504040204" pitchFamily="50" charset="-128"/>
                <a:ea typeface="Meiryo UI" panose="020B0604030504040204" pitchFamily="50" charset="-128"/>
                <a:cs typeface="Meiryo UI" panose="020B0604030504040204" pitchFamily="50" charset="-128"/>
              </a:rPr>
              <a:t>がい</a:t>
            </a: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児者地域支援体制整備</a:t>
            </a:r>
            <a:r>
              <a:rPr lang="ja-JP"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事業＜障</a:t>
            </a: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がい児通所支援事</a:t>
            </a:r>
            <a:r>
              <a:rPr lang="ja-JP"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業者等育成事業</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pPr eaLnBrk="1" hangingPunct="1">
              <a:lnSpc>
                <a:spcPts val="800"/>
              </a:lnSpc>
              <a:defRPr/>
            </a:pPr>
            <a:r>
              <a:rPr lang="ja-JP" altLang="en-US"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3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4" name="テキスト ボックス 8"/>
          <p:cNvSpPr txBox="1">
            <a:spLocks noChangeArrowheads="1"/>
          </p:cNvSpPr>
          <p:nvPr/>
        </p:nvSpPr>
        <p:spPr bwMode="auto">
          <a:xfrm>
            <a:off x="6511802" y="2038402"/>
            <a:ext cx="3727270" cy="1950134"/>
          </a:xfrm>
          <a:prstGeom prst="rect">
            <a:avLst/>
          </a:prstGeom>
          <a:solidFill>
            <a:schemeClr val="bg1"/>
          </a:solidFill>
          <a:ln w="9525">
            <a:solidFill>
              <a:schemeClr val="accent1"/>
            </a:solidFill>
            <a:miter lim="800000"/>
            <a:headEnd/>
            <a:tailEnd/>
          </a:ln>
          <a:effectLst>
            <a:outerShdw blurRad="50800" dist="63500" dir="18900000" algn="bl" rotWithShape="0">
              <a:prstClr val="black">
                <a:alpha val="40000"/>
              </a:prstClr>
            </a:outerShdw>
          </a:effectLst>
        </p:spPr>
        <p:txBody>
          <a:bodyPr wrap="square" lIns="35997" tIns="35997" rIns="35997" bIns="35997">
            <a:spAutoFit/>
          </a:bodyPr>
          <a:lstStyle>
            <a:lvl1pPr eaLnBrk="0" hangingPunct="0">
              <a:defRPr kumimoji="1" sz="2500">
                <a:solidFill>
                  <a:schemeClr val="tx1"/>
                </a:solidFill>
                <a:latin typeface="Calibri" pitchFamily="34" charset="0"/>
                <a:ea typeface="ＭＳ Ｐゴシック" pitchFamily="50" charset="-128"/>
              </a:defRPr>
            </a:lvl1pPr>
            <a:lvl2pPr marL="742950" indent="-285750" eaLnBrk="0" hangingPunct="0">
              <a:defRPr kumimoji="1" sz="2500">
                <a:solidFill>
                  <a:schemeClr val="tx1"/>
                </a:solidFill>
                <a:latin typeface="Calibri" pitchFamily="34" charset="0"/>
                <a:ea typeface="ＭＳ Ｐゴシック" pitchFamily="50" charset="-128"/>
              </a:defRPr>
            </a:lvl2pPr>
            <a:lvl3pPr marL="1143000" indent="-228600" eaLnBrk="0" hangingPunct="0">
              <a:defRPr kumimoji="1" sz="2500">
                <a:solidFill>
                  <a:schemeClr val="tx1"/>
                </a:solidFill>
                <a:latin typeface="Calibri" pitchFamily="34" charset="0"/>
                <a:ea typeface="ＭＳ Ｐゴシック" pitchFamily="50" charset="-128"/>
              </a:defRPr>
            </a:lvl3pPr>
            <a:lvl4pPr marL="1600200" indent="-228600" eaLnBrk="0" hangingPunct="0">
              <a:defRPr kumimoji="1" sz="2500">
                <a:solidFill>
                  <a:schemeClr val="tx1"/>
                </a:solidFill>
                <a:latin typeface="Calibri" pitchFamily="34" charset="0"/>
                <a:ea typeface="ＭＳ Ｐゴシック" pitchFamily="50" charset="-128"/>
              </a:defRPr>
            </a:lvl4pPr>
            <a:lvl5pPr marL="2057400" indent="-228600" eaLnBrk="0" hangingPunct="0">
              <a:defRPr kumimoji="1" sz="2500">
                <a:solidFill>
                  <a:schemeClr val="tx1"/>
                </a:solidFill>
                <a:latin typeface="Calibri" pitchFamily="34" charset="0"/>
                <a:ea typeface="ＭＳ Ｐゴシック" pitchFamily="50" charset="-128"/>
              </a:defRPr>
            </a:lvl5pPr>
            <a:lvl6pPr marL="2514600" indent="-228600" defTabSz="1279525" eaLnBrk="0" fontAlgn="base" hangingPunct="0">
              <a:spcBef>
                <a:spcPct val="0"/>
              </a:spcBef>
              <a:spcAft>
                <a:spcPct val="0"/>
              </a:spcAft>
              <a:defRPr kumimoji="1" sz="2500">
                <a:solidFill>
                  <a:schemeClr val="tx1"/>
                </a:solidFill>
                <a:latin typeface="Calibri" pitchFamily="34" charset="0"/>
                <a:ea typeface="ＭＳ Ｐゴシック" pitchFamily="50" charset="-128"/>
              </a:defRPr>
            </a:lvl6pPr>
            <a:lvl7pPr marL="2971800" indent="-228600" defTabSz="1279525" eaLnBrk="0" fontAlgn="base" hangingPunct="0">
              <a:spcBef>
                <a:spcPct val="0"/>
              </a:spcBef>
              <a:spcAft>
                <a:spcPct val="0"/>
              </a:spcAft>
              <a:defRPr kumimoji="1" sz="2500">
                <a:solidFill>
                  <a:schemeClr val="tx1"/>
                </a:solidFill>
                <a:latin typeface="Calibri" pitchFamily="34" charset="0"/>
                <a:ea typeface="ＭＳ Ｐゴシック" pitchFamily="50" charset="-128"/>
              </a:defRPr>
            </a:lvl7pPr>
            <a:lvl8pPr marL="3429000" indent="-228600" defTabSz="1279525" eaLnBrk="0" fontAlgn="base" hangingPunct="0">
              <a:spcBef>
                <a:spcPct val="0"/>
              </a:spcBef>
              <a:spcAft>
                <a:spcPct val="0"/>
              </a:spcAft>
              <a:defRPr kumimoji="1" sz="2500">
                <a:solidFill>
                  <a:schemeClr val="tx1"/>
                </a:solidFill>
                <a:latin typeface="Calibri" pitchFamily="34" charset="0"/>
                <a:ea typeface="ＭＳ Ｐゴシック" pitchFamily="50" charset="-128"/>
              </a:defRPr>
            </a:lvl8pPr>
            <a:lvl9pPr marL="3886200" indent="-228600" defTabSz="1279525" eaLnBrk="0" fontAlgn="base" hangingPunct="0">
              <a:spcBef>
                <a:spcPct val="0"/>
              </a:spcBef>
              <a:spcAft>
                <a:spcPct val="0"/>
              </a:spcAft>
              <a:defRPr kumimoji="1" sz="2500">
                <a:solidFill>
                  <a:schemeClr val="tx1"/>
                </a:solidFill>
                <a:latin typeface="Calibri" pitchFamily="34" charset="0"/>
                <a:ea typeface="ＭＳ Ｐゴシック" pitchFamily="50" charset="-128"/>
              </a:defRPr>
            </a:lvl9pPr>
          </a:lstStyle>
          <a:p>
            <a:pPr eaLnBrk="1" hangingPunct="1">
              <a:lnSpc>
                <a:spcPts val="700"/>
              </a:lnSpc>
              <a:defRPr/>
            </a:pPr>
            <a:endParaRPr lang="en-US" altLang="ja-JP" sz="1300" b="1"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eaLnBrk="1" hangingPunct="1">
              <a:defRPr/>
            </a:pPr>
            <a:endParaRPr lang="en-US" altLang="ja-JP" sz="400" b="1"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eaLnBrk="1" hangingPunct="1">
              <a:defRPr/>
            </a:pPr>
            <a:r>
              <a:rPr lang="ja-JP" altLang="en-US" sz="1600" b="1"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３</a:t>
            </a:r>
            <a:r>
              <a:rPr lang="ja-JP" altLang="en-US" sz="16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教育分野における支援の</a:t>
            </a:r>
            <a:r>
              <a:rPr lang="ja-JP" altLang="en-US" sz="1600" b="1"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充実</a:t>
            </a:r>
            <a:endParaRPr lang="en-US" altLang="ja-JP" sz="1600" b="1"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eaLnBrk="1" hangingPunct="1">
              <a:defRPr/>
            </a:pPr>
            <a:r>
              <a:rPr lang="ja-JP" altLang="en-US" sz="16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（教育庁）</a:t>
            </a:r>
            <a:endParaRPr lang="en-US" altLang="ja-JP" sz="16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eaLnBrk="1" hangingPunct="1">
              <a:lnSpc>
                <a:spcPts val="700"/>
              </a:lnSpc>
              <a:defRPr/>
            </a:pPr>
            <a:endParaRPr lang="en-US" altLang="ja-JP" sz="13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eaLnBrk="1" hangingPunct="1">
              <a:lnSpc>
                <a:spcPts val="1200"/>
              </a:lnSpc>
              <a:spcBef>
                <a:spcPts val="600"/>
              </a:spcBef>
              <a:spcAft>
                <a:spcPts val="400"/>
              </a:spcAft>
              <a:defRPr/>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「市町村リーディングチーム」充実支援</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事業</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pPr marL="174625" indent="-174625" eaLnBrk="1" hangingPunct="1">
              <a:lnSpc>
                <a:spcPts val="1200"/>
              </a:lnSpc>
              <a:spcBef>
                <a:spcPts val="600"/>
              </a:spcBef>
              <a:spcAft>
                <a:spcPts val="400"/>
              </a:spcAft>
              <a:defRPr/>
            </a:pP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　障がいのある生徒の高校生活支援</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事業</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pPr eaLnBrk="1" hangingPunct="1">
              <a:lnSpc>
                <a:spcPts val="1400"/>
              </a:lnSpc>
              <a:spcBef>
                <a:spcPts val="600"/>
              </a:spcBef>
              <a:spcAft>
                <a:spcPts val="400"/>
              </a:spcAft>
              <a:defRPr/>
            </a:pP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　高校生活支援カードの実施</a:t>
            </a:r>
          </a:p>
          <a:p>
            <a:pPr eaLnBrk="1" hangingPunct="1">
              <a:lnSpc>
                <a:spcPts val="1400"/>
              </a:lnSpc>
              <a:spcBef>
                <a:spcPts val="600"/>
              </a:spcBef>
              <a:spcAft>
                <a:spcPts val="600"/>
              </a:spcAft>
              <a:defRPr/>
            </a:pPr>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　高等学校支援教育力充実</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事業</a:t>
            </a:r>
            <a:r>
              <a:rPr lang="ja-JP" altLang="en-US" sz="13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5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6" name="角丸四角形 15"/>
          <p:cNvSpPr/>
          <p:nvPr/>
        </p:nvSpPr>
        <p:spPr>
          <a:xfrm>
            <a:off x="6574023" y="1905147"/>
            <a:ext cx="1173216" cy="270831"/>
          </a:xfrm>
          <a:prstGeom prst="roundRect">
            <a:avLst/>
          </a:prstGeom>
          <a:solidFill>
            <a:schemeClr val="tx2"/>
          </a:solidFill>
          <a:ln>
            <a:noFill/>
          </a:ln>
        </p:spPr>
        <p:style>
          <a:lnRef idx="2">
            <a:schemeClr val="accent5">
              <a:shade val="50000"/>
            </a:schemeClr>
          </a:lnRef>
          <a:fillRef idx="1">
            <a:schemeClr val="accent5"/>
          </a:fillRef>
          <a:effectRef idx="0">
            <a:schemeClr val="accent5"/>
          </a:effectRef>
          <a:fontRef idx="minor">
            <a:schemeClr val="lt1"/>
          </a:fontRef>
        </p:style>
        <p:txBody>
          <a:bodyPr lIns="91433" tIns="45717" rIns="91433" bIns="45717" rtlCol="0" anchor="ctr"/>
          <a:lstStyle/>
          <a:p>
            <a:pPr algn="ctr"/>
            <a:r>
              <a:rPr lang="ja-JP" altLang="en-US" sz="1400" b="1"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学齢期</a:t>
            </a:r>
          </a:p>
        </p:txBody>
      </p:sp>
      <p:sp>
        <p:nvSpPr>
          <p:cNvPr id="48" name="右矢印 47"/>
          <p:cNvSpPr/>
          <p:nvPr/>
        </p:nvSpPr>
        <p:spPr>
          <a:xfrm>
            <a:off x="897487" y="1333142"/>
            <a:ext cx="14040000" cy="468053"/>
          </a:xfrm>
          <a:prstGeom prst="rightArrow">
            <a:avLst>
              <a:gd name="adj1" fmla="val 61373"/>
              <a:gd name="adj2" fmla="val 72747"/>
            </a:avLst>
          </a:prstGeom>
          <a:solidFill>
            <a:schemeClr val="accent1"/>
          </a:solidFill>
          <a:ln>
            <a:solidFill>
              <a:srgbClr val="003399"/>
            </a:solidFill>
          </a:ln>
        </p:spPr>
        <p:style>
          <a:lnRef idx="2">
            <a:schemeClr val="accent1">
              <a:shade val="50000"/>
            </a:schemeClr>
          </a:lnRef>
          <a:fillRef idx="1">
            <a:schemeClr val="accent1"/>
          </a:fillRef>
          <a:effectRef idx="0">
            <a:schemeClr val="accent1"/>
          </a:effectRef>
          <a:fontRef idx="minor">
            <a:schemeClr val="lt1"/>
          </a:fontRef>
        </p:style>
        <p:txBody>
          <a:bodyPr lIns="91433" tIns="45717" rIns="91433" bIns="45717" rtlCol="0" anchor="ctr"/>
          <a:lstStyle/>
          <a:p>
            <a:pPr algn="ctr"/>
            <a:r>
              <a:rPr lang="ja-JP" altLang="en-US" sz="1600" b="1"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ラ イ フ ステージに 応 じ た 取 組</a:t>
            </a:r>
            <a:endParaRPr lang="ja-JP" altLang="en-US" sz="1600" b="1"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p:txBody>
      </p:sp>
      <p:sp>
        <p:nvSpPr>
          <p:cNvPr id="26" name="テキスト ボックス 8"/>
          <p:cNvSpPr txBox="1">
            <a:spLocks noChangeArrowheads="1"/>
          </p:cNvSpPr>
          <p:nvPr/>
        </p:nvSpPr>
        <p:spPr bwMode="auto">
          <a:xfrm>
            <a:off x="1590511" y="8191560"/>
            <a:ext cx="12996000" cy="534362"/>
          </a:xfrm>
          <a:prstGeom prst="rect">
            <a:avLst/>
          </a:prstGeom>
          <a:solidFill>
            <a:schemeClr val="bg1"/>
          </a:solidFill>
          <a:ln w="9525">
            <a:solidFill>
              <a:schemeClr val="accent1"/>
            </a:solidFill>
            <a:miter lim="800000"/>
            <a:headEnd/>
            <a:tailEnd/>
          </a:ln>
          <a:effectLst>
            <a:outerShdw blurRad="50800" dist="63500" dir="18900000" algn="bl" rotWithShape="0">
              <a:prstClr val="black">
                <a:alpha val="40000"/>
              </a:prstClr>
            </a:outerShdw>
          </a:effectLst>
        </p:spPr>
        <p:txBody>
          <a:bodyPr wrap="square" lIns="35997" tIns="35997" rIns="35997" bIns="35997">
            <a:spAutoFit/>
          </a:bodyPr>
          <a:lstStyle>
            <a:lvl1pPr eaLnBrk="0" hangingPunct="0">
              <a:defRPr kumimoji="1" sz="2500">
                <a:solidFill>
                  <a:schemeClr val="tx1"/>
                </a:solidFill>
                <a:latin typeface="Calibri" pitchFamily="34" charset="0"/>
                <a:ea typeface="ＭＳ Ｐゴシック" pitchFamily="50" charset="-128"/>
              </a:defRPr>
            </a:lvl1pPr>
            <a:lvl2pPr marL="742950" indent="-285750" eaLnBrk="0" hangingPunct="0">
              <a:defRPr kumimoji="1" sz="2500">
                <a:solidFill>
                  <a:schemeClr val="tx1"/>
                </a:solidFill>
                <a:latin typeface="Calibri" pitchFamily="34" charset="0"/>
                <a:ea typeface="ＭＳ Ｐゴシック" pitchFamily="50" charset="-128"/>
              </a:defRPr>
            </a:lvl2pPr>
            <a:lvl3pPr marL="1143000" indent="-228600" eaLnBrk="0" hangingPunct="0">
              <a:defRPr kumimoji="1" sz="2500">
                <a:solidFill>
                  <a:schemeClr val="tx1"/>
                </a:solidFill>
                <a:latin typeface="Calibri" pitchFamily="34" charset="0"/>
                <a:ea typeface="ＭＳ Ｐゴシック" pitchFamily="50" charset="-128"/>
              </a:defRPr>
            </a:lvl3pPr>
            <a:lvl4pPr marL="1600200" indent="-228600" eaLnBrk="0" hangingPunct="0">
              <a:defRPr kumimoji="1" sz="2500">
                <a:solidFill>
                  <a:schemeClr val="tx1"/>
                </a:solidFill>
                <a:latin typeface="Calibri" pitchFamily="34" charset="0"/>
                <a:ea typeface="ＭＳ Ｐゴシック" pitchFamily="50" charset="-128"/>
              </a:defRPr>
            </a:lvl4pPr>
            <a:lvl5pPr marL="2057400" indent="-228600" eaLnBrk="0" hangingPunct="0">
              <a:defRPr kumimoji="1" sz="2500">
                <a:solidFill>
                  <a:schemeClr val="tx1"/>
                </a:solidFill>
                <a:latin typeface="Calibri" pitchFamily="34" charset="0"/>
                <a:ea typeface="ＭＳ Ｐゴシック" pitchFamily="50" charset="-128"/>
              </a:defRPr>
            </a:lvl5pPr>
            <a:lvl6pPr marL="2514600" indent="-228600" defTabSz="1279525" eaLnBrk="0" fontAlgn="base" hangingPunct="0">
              <a:spcBef>
                <a:spcPct val="0"/>
              </a:spcBef>
              <a:spcAft>
                <a:spcPct val="0"/>
              </a:spcAft>
              <a:defRPr kumimoji="1" sz="2500">
                <a:solidFill>
                  <a:schemeClr val="tx1"/>
                </a:solidFill>
                <a:latin typeface="Calibri" pitchFamily="34" charset="0"/>
                <a:ea typeface="ＭＳ Ｐゴシック" pitchFamily="50" charset="-128"/>
              </a:defRPr>
            </a:lvl6pPr>
            <a:lvl7pPr marL="2971800" indent="-228600" defTabSz="1279525" eaLnBrk="0" fontAlgn="base" hangingPunct="0">
              <a:spcBef>
                <a:spcPct val="0"/>
              </a:spcBef>
              <a:spcAft>
                <a:spcPct val="0"/>
              </a:spcAft>
              <a:defRPr kumimoji="1" sz="2500">
                <a:solidFill>
                  <a:schemeClr val="tx1"/>
                </a:solidFill>
                <a:latin typeface="Calibri" pitchFamily="34" charset="0"/>
                <a:ea typeface="ＭＳ Ｐゴシック" pitchFamily="50" charset="-128"/>
              </a:defRPr>
            </a:lvl7pPr>
            <a:lvl8pPr marL="3429000" indent="-228600" defTabSz="1279525" eaLnBrk="0" fontAlgn="base" hangingPunct="0">
              <a:spcBef>
                <a:spcPct val="0"/>
              </a:spcBef>
              <a:spcAft>
                <a:spcPct val="0"/>
              </a:spcAft>
              <a:defRPr kumimoji="1" sz="2500">
                <a:solidFill>
                  <a:schemeClr val="tx1"/>
                </a:solidFill>
                <a:latin typeface="Calibri" pitchFamily="34" charset="0"/>
                <a:ea typeface="ＭＳ Ｐゴシック" pitchFamily="50" charset="-128"/>
              </a:defRPr>
            </a:lvl8pPr>
            <a:lvl9pPr marL="3886200" indent="-228600" defTabSz="1279525" eaLnBrk="0" fontAlgn="base" hangingPunct="0">
              <a:spcBef>
                <a:spcPct val="0"/>
              </a:spcBef>
              <a:spcAft>
                <a:spcPct val="0"/>
              </a:spcAft>
              <a:defRPr kumimoji="1" sz="2500">
                <a:solidFill>
                  <a:schemeClr val="tx1"/>
                </a:solidFill>
                <a:latin typeface="Calibri" pitchFamily="34" charset="0"/>
                <a:ea typeface="ＭＳ Ｐゴシック" pitchFamily="50" charset="-128"/>
              </a:defRPr>
            </a:lvl9pPr>
          </a:lstStyle>
          <a:p>
            <a:pPr eaLnBrk="1" hangingPunct="1">
              <a:defRPr/>
            </a:pPr>
            <a:r>
              <a:rPr lang="ja-JP" altLang="en-US" sz="16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７　家族支援の充実</a:t>
            </a:r>
            <a:endParaRPr lang="en-US" altLang="ja-JP" sz="12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eaLnBrk="1" hangingPunct="1">
              <a:defRPr/>
            </a:pPr>
            <a:r>
              <a:rPr lang="ja-JP" altLang="en-US" sz="12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  ペアレントサポート事業   </a:t>
            </a:r>
            <a:r>
              <a:rPr lang="en-US" altLang="ja-JP" sz="14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：ペアレント</a:t>
            </a:r>
            <a:r>
              <a:rPr lang="ja-JP" altLang="en-US" sz="14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・メンター事業（ペアレント・メンター</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活動の普及</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促進</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：ペアレント</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プログラム等フォローアップ研修事業</a:t>
            </a: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 </a:t>
            </a:r>
            <a:endParaRPr lang="ja-JP" altLang="en-US" sz="14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0" name="テキスト ボックス 8"/>
          <p:cNvSpPr txBox="1">
            <a:spLocks noChangeArrowheads="1"/>
          </p:cNvSpPr>
          <p:nvPr/>
        </p:nvSpPr>
        <p:spPr bwMode="auto">
          <a:xfrm>
            <a:off x="1602972" y="7110718"/>
            <a:ext cx="12996000" cy="903694"/>
          </a:xfrm>
          <a:prstGeom prst="rect">
            <a:avLst/>
          </a:prstGeom>
          <a:solidFill>
            <a:schemeClr val="bg1"/>
          </a:solidFill>
          <a:ln w="9525">
            <a:solidFill>
              <a:schemeClr val="accent1"/>
            </a:solidFill>
            <a:miter lim="800000"/>
            <a:headEnd/>
            <a:tailEnd/>
          </a:ln>
          <a:effectLst>
            <a:outerShdw blurRad="50800" dist="63500" dir="18900000" algn="bl" rotWithShape="0">
              <a:prstClr val="black">
                <a:alpha val="40000"/>
              </a:prstClr>
            </a:outerShdw>
          </a:effectLst>
        </p:spPr>
        <p:txBody>
          <a:bodyPr wrap="square" lIns="35997" tIns="35997" rIns="35997" bIns="35997">
            <a:spAutoFit/>
          </a:bodyPr>
          <a:lstStyle>
            <a:lvl1pPr eaLnBrk="0" hangingPunct="0">
              <a:defRPr kumimoji="1" sz="2500">
                <a:solidFill>
                  <a:schemeClr val="tx1"/>
                </a:solidFill>
                <a:latin typeface="Calibri" pitchFamily="34" charset="0"/>
                <a:ea typeface="ＭＳ Ｐゴシック" pitchFamily="50" charset="-128"/>
              </a:defRPr>
            </a:lvl1pPr>
            <a:lvl2pPr marL="742950" indent="-285750" eaLnBrk="0" hangingPunct="0">
              <a:defRPr kumimoji="1" sz="2500">
                <a:solidFill>
                  <a:schemeClr val="tx1"/>
                </a:solidFill>
                <a:latin typeface="Calibri" pitchFamily="34" charset="0"/>
                <a:ea typeface="ＭＳ Ｐゴシック" pitchFamily="50" charset="-128"/>
              </a:defRPr>
            </a:lvl2pPr>
            <a:lvl3pPr marL="1143000" indent="-228600" eaLnBrk="0" hangingPunct="0">
              <a:defRPr kumimoji="1" sz="2500">
                <a:solidFill>
                  <a:schemeClr val="tx1"/>
                </a:solidFill>
                <a:latin typeface="Calibri" pitchFamily="34" charset="0"/>
                <a:ea typeface="ＭＳ Ｐゴシック" pitchFamily="50" charset="-128"/>
              </a:defRPr>
            </a:lvl3pPr>
            <a:lvl4pPr marL="1600200" indent="-228600" eaLnBrk="0" hangingPunct="0">
              <a:defRPr kumimoji="1" sz="2500">
                <a:solidFill>
                  <a:schemeClr val="tx1"/>
                </a:solidFill>
                <a:latin typeface="Calibri" pitchFamily="34" charset="0"/>
                <a:ea typeface="ＭＳ Ｐゴシック" pitchFamily="50" charset="-128"/>
              </a:defRPr>
            </a:lvl4pPr>
            <a:lvl5pPr marL="2057400" indent="-228600" eaLnBrk="0" hangingPunct="0">
              <a:defRPr kumimoji="1" sz="2500">
                <a:solidFill>
                  <a:schemeClr val="tx1"/>
                </a:solidFill>
                <a:latin typeface="Calibri" pitchFamily="34" charset="0"/>
                <a:ea typeface="ＭＳ Ｐゴシック" pitchFamily="50" charset="-128"/>
              </a:defRPr>
            </a:lvl5pPr>
            <a:lvl6pPr marL="2514600" indent="-228600" defTabSz="1279525" eaLnBrk="0" fontAlgn="base" hangingPunct="0">
              <a:spcBef>
                <a:spcPct val="0"/>
              </a:spcBef>
              <a:spcAft>
                <a:spcPct val="0"/>
              </a:spcAft>
              <a:defRPr kumimoji="1" sz="2500">
                <a:solidFill>
                  <a:schemeClr val="tx1"/>
                </a:solidFill>
                <a:latin typeface="Calibri" pitchFamily="34" charset="0"/>
                <a:ea typeface="ＭＳ Ｐゴシック" pitchFamily="50" charset="-128"/>
              </a:defRPr>
            </a:lvl6pPr>
            <a:lvl7pPr marL="2971800" indent="-228600" defTabSz="1279525" eaLnBrk="0" fontAlgn="base" hangingPunct="0">
              <a:spcBef>
                <a:spcPct val="0"/>
              </a:spcBef>
              <a:spcAft>
                <a:spcPct val="0"/>
              </a:spcAft>
              <a:defRPr kumimoji="1" sz="2500">
                <a:solidFill>
                  <a:schemeClr val="tx1"/>
                </a:solidFill>
                <a:latin typeface="Calibri" pitchFamily="34" charset="0"/>
                <a:ea typeface="ＭＳ Ｐゴシック" pitchFamily="50" charset="-128"/>
              </a:defRPr>
            </a:lvl7pPr>
            <a:lvl8pPr marL="3429000" indent="-228600" defTabSz="1279525" eaLnBrk="0" fontAlgn="base" hangingPunct="0">
              <a:spcBef>
                <a:spcPct val="0"/>
              </a:spcBef>
              <a:spcAft>
                <a:spcPct val="0"/>
              </a:spcAft>
              <a:defRPr kumimoji="1" sz="2500">
                <a:solidFill>
                  <a:schemeClr val="tx1"/>
                </a:solidFill>
                <a:latin typeface="Calibri" pitchFamily="34" charset="0"/>
                <a:ea typeface="ＭＳ Ｐゴシック" pitchFamily="50" charset="-128"/>
              </a:defRPr>
            </a:lvl8pPr>
            <a:lvl9pPr marL="3886200" indent="-228600" defTabSz="1279525" eaLnBrk="0" fontAlgn="base" hangingPunct="0">
              <a:spcBef>
                <a:spcPct val="0"/>
              </a:spcBef>
              <a:spcAft>
                <a:spcPct val="0"/>
              </a:spcAft>
              <a:defRPr kumimoji="1" sz="2500">
                <a:solidFill>
                  <a:schemeClr val="tx1"/>
                </a:solidFill>
                <a:latin typeface="Calibri" pitchFamily="34" charset="0"/>
                <a:ea typeface="ＭＳ Ｐゴシック" pitchFamily="50" charset="-128"/>
              </a:defRPr>
            </a:lvl9pPr>
          </a:lstStyle>
          <a:p>
            <a:pPr eaLnBrk="1" hangingPunct="1">
              <a:defRPr/>
            </a:pPr>
            <a:r>
              <a:rPr lang="ja-JP" altLang="en-US" sz="1600" b="1" dirty="0">
                <a:latin typeface="Meiryo UI" panose="020B0604030504040204" pitchFamily="50" charset="-128"/>
                <a:ea typeface="Meiryo UI" panose="020B0604030504040204" pitchFamily="50" charset="-128"/>
                <a:cs typeface="Meiryo UI" panose="020B0604030504040204" pitchFamily="50" charset="-128"/>
              </a:rPr>
              <a:t>６　</a:t>
            </a:r>
            <a:r>
              <a:rPr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医療機関での初診待期期間の解消等</a:t>
            </a:r>
            <a:endParaRPr lang="en-US" altLang="ja-JP" sz="1600" b="1" dirty="0">
              <a:latin typeface="Meiryo UI" panose="020B0604030504040204" pitchFamily="50" charset="-128"/>
              <a:ea typeface="Meiryo UI" panose="020B0604030504040204" pitchFamily="50" charset="-128"/>
              <a:cs typeface="Meiryo UI" panose="020B0604030504040204" pitchFamily="50" charset="-128"/>
            </a:endParaRPr>
          </a:p>
          <a:p>
            <a:pPr eaLnBrk="1" hangingPunct="1">
              <a:defRPr/>
            </a:pPr>
            <a:r>
              <a:rPr lang="ja-JP" altLang="en-US" sz="1200" b="1"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err="1" smtClean="0">
                <a:latin typeface="Meiryo UI" panose="020B0604030504040204" pitchFamily="50" charset="-128"/>
                <a:ea typeface="Meiryo UI" panose="020B0604030504040204" pitchFamily="50" charset="-128"/>
                <a:cs typeface="Meiryo UI" panose="020B0604030504040204" pitchFamily="50" charset="-128"/>
              </a:rPr>
              <a:t>発達障</a:t>
            </a:r>
            <a:r>
              <a:rPr lang="ja-JP" altLang="en-US" sz="1400" dirty="0" err="1">
                <a:latin typeface="Meiryo UI" panose="020B0604030504040204" pitchFamily="50" charset="-128"/>
                <a:ea typeface="Meiryo UI" panose="020B0604030504040204" pitchFamily="50" charset="-128"/>
                <a:cs typeface="Meiryo UI" panose="020B0604030504040204" pitchFamily="50" charset="-128"/>
              </a:rPr>
              <a:t>がい</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児者地域支援体制整備</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事業</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＜発達障がい医療機関初診待機解消事業＞</a:t>
            </a: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 </a:t>
            </a:r>
          </a:p>
          <a:p>
            <a:pPr eaLnBrk="1" hangingPunct="1">
              <a:spcBef>
                <a:spcPts val="1200"/>
              </a:spcBef>
              <a:defRPr/>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①</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登録医療機関を増やすための専門的</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研修等　②</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初診待機解消を図るためのアセスメント機能の</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強化　　③</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拠点医療機関を核とした医療機関連携体制の確保</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等</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3" name="テキスト ボックス 8"/>
          <p:cNvSpPr txBox="1">
            <a:spLocks noChangeArrowheads="1"/>
          </p:cNvSpPr>
          <p:nvPr/>
        </p:nvSpPr>
        <p:spPr bwMode="auto">
          <a:xfrm>
            <a:off x="1599056" y="8942838"/>
            <a:ext cx="12996000" cy="534362"/>
          </a:xfrm>
          <a:prstGeom prst="rect">
            <a:avLst/>
          </a:prstGeom>
          <a:solidFill>
            <a:schemeClr val="bg1"/>
          </a:solidFill>
          <a:ln w="9525">
            <a:solidFill>
              <a:schemeClr val="accent1"/>
            </a:solidFill>
            <a:miter lim="800000"/>
            <a:headEnd/>
            <a:tailEnd/>
          </a:ln>
          <a:effectLst>
            <a:outerShdw blurRad="50800" dist="63500" dir="18900000" algn="bl" rotWithShape="0">
              <a:prstClr val="black">
                <a:alpha val="40000"/>
              </a:prstClr>
            </a:outerShdw>
          </a:effectLst>
        </p:spPr>
        <p:txBody>
          <a:bodyPr wrap="square" lIns="35997" tIns="35997" rIns="35997" bIns="35997">
            <a:spAutoFit/>
          </a:bodyPr>
          <a:lstStyle>
            <a:lvl1pPr eaLnBrk="0" hangingPunct="0">
              <a:defRPr kumimoji="1" sz="2500">
                <a:solidFill>
                  <a:schemeClr val="tx1"/>
                </a:solidFill>
                <a:latin typeface="Calibri" pitchFamily="34" charset="0"/>
                <a:ea typeface="ＭＳ Ｐゴシック" pitchFamily="50" charset="-128"/>
              </a:defRPr>
            </a:lvl1pPr>
            <a:lvl2pPr marL="742950" indent="-285750" eaLnBrk="0" hangingPunct="0">
              <a:defRPr kumimoji="1" sz="2500">
                <a:solidFill>
                  <a:schemeClr val="tx1"/>
                </a:solidFill>
                <a:latin typeface="Calibri" pitchFamily="34" charset="0"/>
                <a:ea typeface="ＭＳ Ｐゴシック" pitchFamily="50" charset="-128"/>
              </a:defRPr>
            </a:lvl2pPr>
            <a:lvl3pPr marL="1143000" indent="-228600" eaLnBrk="0" hangingPunct="0">
              <a:defRPr kumimoji="1" sz="2500">
                <a:solidFill>
                  <a:schemeClr val="tx1"/>
                </a:solidFill>
                <a:latin typeface="Calibri" pitchFamily="34" charset="0"/>
                <a:ea typeface="ＭＳ Ｐゴシック" pitchFamily="50" charset="-128"/>
              </a:defRPr>
            </a:lvl3pPr>
            <a:lvl4pPr marL="1600200" indent="-228600" eaLnBrk="0" hangingPunct="0">
              <a:defRPr kumimoji="1" sz="2500">
                <a:solidFill>
                  <a:schemeClr val="tx1"/>
                </a:solidFill>
                <a:latin typeface="Calibri" pitchFamily="34" charset="0"/>
                <a:ea typeface="ＭＳ Ｐゴシック" pitchFamily="50" charset="-128"/>
              </a:defRPr>
            </a:lvl4pPr>
            <a:lvl5pPr marL="2057400" indent="-228600" eaLnBrk="0" hangingPunct="0">
              <a:defRPr kumimoji="1" sz="2500">
                <a:solidFill>
                  <a:schemeClr val="tx1"/>
                </a:solidFill>
                <a:latin typeface="Calibri" pitchFamily="34" charset="0"/>
                <a:ea typeface="ＭＳ Ｐゴシック" pitchFamily="50" charset="-128"/>
              </a:defRPr>
            </a:lvl5pPr>
            <a:lvl6pPr marL="2514600" indent="-228600" defTabSz="1279525" eaLnBrk="0" fontAlgn="base" hangingPunct="0">
              <a:spcBef>
                <a:spcPct val="0"/>
              </a:spcBef>
              <a:spcAft>
                <a:spcPct val="0"/>
              </a:spcAft>
              <a:defRPr kumimoji="1" sz="2500">
                <a:solidFill>
                  <a:schemeClr val="tx1"/>
                </a:solidFill>
                <a:latin typeface="Calibri" pitchFamily="34" charset="0"/>
                <a:ea typeface="ＭＳ Ｐゴシック" pitchFamily="50" charset="-128"/>
              </a:defRPr>
            </a:lvl6pPr>
            <a:lvl7pPr marL="2971800" indent="-228600" defTabSz="1279525" eaLnBrk="0" fontAlgn="base" hangingPunct="0">
              <a:spcBef>
                <a:spcPct val="0"/>
              </a:spcBef>
              <a:spcAft>
                <a:spcPct val="0"/>
              </a:spcAft>
              <a:defRPr kumimoji="1" sz="2500">
                <a:solidFill>
                  <a:schemeClr val="tx1"/>
                </a:solidFill>
                <a:latin typeface="Calibri" pitchFamily="34" charset="0"/>
                <a:ea typeface="ＭＳ Ｐゴシック" pitchFamily="50" charset="-128"/>
              </a:defRPr>
            </a:lvl7pPr>
            <a:lvl8pPr marL="3429000" indent="-228600" defTabSz="1279525" eaLnBrk="0" fontAlgn="base" hangingPunct="0">
              <a:spcBef>
                <a:spcPct val="0"/>
              </a:spcBef>
              <a:spcAft>
                <a:spcPct val="0"/>
              </a:spcAft>
              <a:defRPr kumimoji="1" sz="2500">
                <a:solidFill>
                  <a:schemeClr val="tx1"/>
                </a:solidFill>
                <a:latin typeface="Calibri" pitchFamily="34" charset="0"/>
                <a:ea typeface="ＭＳ Ｐゴシック" pitchFamily="50" charset="-128"/>
              </a:defRPr>
            </a:lvl8pPr>
            <a:lvl9pPr marL="3886200" indent="-228600" defTabSz="1279525" eaLnBrk="0" fontAlgn="base" hangingPunct="0">
              <a:spcBef>
                <a:spcPct val="0"/>
              </a:spcBef>
              <a:spcAft>
                <a:spcPct val="0"/>
              </a:spcAft>
              <a:defRPr kumimoji="1" sz="2500">
                <a:solidFill>
                  <a:schemeClr val="tx1"/>
                </a:solidFill>
                <a:latin typeface="Calibri" pitchFamily="34" charset="0"/>
                <a:ea typeface="ＭＳ Ｐゴシック" pitchFamily="50" charset="-128"/>
              </a:defRPr>
            </a:lvl9pPr>
          </a:lstStyle>
          <a:p>
            <a:pPr eaLnBrk="1" hangingPunct="1">
              <a:defRPr/>
            </a:pPr>
            <a:r>
              <a:rPr lang="ja-JP" altLang="en-US" sz="16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８　ライフステージを通じた一貫した</a:t>
            </a:r>
            <a:r>
              <a:rPr lang="ja-JP" altLang="en-US" sz="1600" b="1"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支援の</a:t>
            </a:r>
            <a:r>
              <a:rPr lang="ja-JP" altLang="en-US" sz="16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ための取組</a:t>
            </a:r>
            <a:endParaRPr lang="en-US" altLang="ja-JP" sz="16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eaLnBrk="1" hangingPunct="1">
              <a:defRPr/>
            </a:pPr>
            <a:r>
              <a:rPr lang="ja-JP" altLang="en-US" sz="12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切れ目のない支援を実現していくために必要な情報の引継の実施やその定着、発達障</a:t>
            </a:r>
            <a:r>
              <a:rPr lang="ja-JP" altLang="en-US" sz="14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がいに係る地域での相談支援体制の</a:t>
            </a:r>
            <a:r>
              <a:rPr lang="ja-JP" altLang="en-US" sz="14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充実</a:t>
            </a:r>
            <a:r>
              <a:rPr lang="ja-JP" altLang="en-US" sz="12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endParaRPr lang="ja-JP" altLang="en-US" sz="12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5" name="テキスト ボックス 8"/>
          <p:cNvSpPr txBox="1">
            <a:spLocks noChangeArrowheads="1"/>
          </p:cNvSpPr>
          <p:nvPr/>
        </p:nvSpPr>
        <p:spPr bwMode="auto">
          <a:xfrm>
            <a:off x="1599056" y="9698716"/>
            <a:ext cx="12996000" cy="534362"/>
          </a:xfrm>
          <a:prstGeom prst="rect">
            <a:avLst/>
          </a:prstGeom>
          <a:solidFill>
            <a:schemeClr val="bg1"/>
          </a:solidFill>
          <a:ln w="9525">
            <a:solidFill>
              <a:schemeClr val="accent1"/>
            </a:solidFill>
            <a:miter lim="800000"/>
            <a:headEnd/>
            <a:tailEnd/>
          </a:ln>
          <a:effectLst>
            <a:outerShdw blurRad="50800" dist="63500" dir="18900000" algn="bl" rotWithShape="0">
              <a:prstClr val="black">
                <a:alpha val="40000"/>
              </a:prstClr>
            </a:outerShdw>
          </a:effectLst>
        </p:spPr>
        <p:txBody>
          <a:bodyPr wrap="square" lIns="35997" tIns="35997" rIns="35997" bIns="35997">
            <a:spAutoFit/>
          </a:bodyPr>
          <a:lstStyle>
            <a:lvl1pPr eaLnBrk="0" hangingPunct="0">
              <a:defRPr kumimoji="1" sz="2500">
                <a:solidFill>
                  <a:schemeClr val="tx1"/>
                </a:solidFill>
                <a:latin typeface="Calibri" pitchFamily="34" charset="0"/>
                <a:ea typeface="ＭＳ Ｐゴシック" pitchFamily="50" charset="-128"/>
              </a:defRPr>
            </a:lvl1pPr>
            <a:lvl2pPr marL="742950" indent="-285750" eaLnBrk="0" hangingPunct="0">
              <a:defRPr kumimoji="1" sz="2500">
                <a:solidFill>
                  <a:schemeClr val="tx1"/>
                </a:solidFill>
                <a:latin typeface="Calibri" pitchFamily="34" charset="0"/>
                <a:ea typeface="ＭＳ Ｐゴシック" pitchFamily="50" charset="-128"/>
              </a:defRPr>
            </a:lvl2pPr>
            <a:lvl3pPr marL="1143000" indent="-228600" eaLnBrk="0" hangingPunct="0">
              <a:defRPr kumimoji="1" sz="2500">
                <a:solidFill>
                  <a:schemeClr val="tx1"/>
                </a:solidFill>
                <a:latin typeface="Calibri" pitchFamily="34" charset="0"/>
                <a:ea typeface="ＭＳ Ｐゴシック" pitchFamily="50" charset="-128"/>
              </a:defRPr>
            </a:lvl3pPr>
            <a:lvl4pPr marL="1600200" indent="-228600" eaLnBrk="0" hangingPunct="0">
              <a:defRPr kumimoji="1" sz="2500">
                <a:solidFill>
                  <a:schemeClr val="tx1"/>
                </a:solidFill>
                <a:latin typeface="Calibri" pitchFamily="34" charset="0"/>
                <a:ea typeface="ＭＳ Ｐゴシック" pitchFamily="50" charset="-128"/>
              </a:defRPr>
            </a:lvl4pPr>
            <a:lvl5pPr marL="2057400" indent="-228600" eaLnBrk="0" hangingPunct="0">
              <a:defRPr kumimoji="1" sz="2500">
                <a:solidFill>
                  <a:schemeClr val="tx1"/>
                </a:solidFill>
                <a:latin typeface="Calibri" pitchFamily="34" charset="0"/>
                <a:ea typeface="ＭＳ Ｐゴシック" pitchFamily="50" charset="-128"/>
              </a:defRPr>
            </a:lvl5pPr>
            <a:lvl6pPr marL="2514600" indent="-228600" defTabSz="1279525" eaLnBrk="0" fontAlgn="base" hangingPunct="0">
              <a:spcBef>
                <a:spcPct val="0"/>
              </a:spcBef>
              <a:spcAft>
                <a:spcPct val="0"/>
              </a:spcAft>
              <a:defRPr kumimoji="1" sz="2500">
                <a:solidFill>
                  <a:schemeClr val="tx1"/>
                </a:solidFill>
                <a:latin typeface="Calibri" pitchFamily="34" charset="0"/>
                <a:ea typeface="ＭＳ Ｐゴシック" pitchFamily="50" charset="-128"/>
              </a:defRPr>
            </a:lvl6pPr>
            <a:lvl7pPr marL="2971800" indent="-228600" defTabSz="1279525" eaLnBrk="0" fontAlgn="base" hangingPunct="0">
              <a:spcBef>
                <a:spcPct val="0"/>
              </a:spcBef>
              <a:spcAft>
                <a:spcPct val="0"/>
              </a:spcAft>
              <a:defRPr kumimoji="1" sz="2500">
                <a:solidFill>
                  <a:schemeClr val="tx1"/>
                </a:solidFill>
                <a:latin typeface="Calibri" pitchFamily="34" charset="0"/>
                <a:ea typeface="ＭＳ Ｐゴシック" pitchFamily="50" charset="-128"/>
              </a:defRPr>
            </a:lvl7pPr>
            <a:lvl8pPr marL="3429000" indent="-228600" defTabSz="1279525" eaLnBrk="0" fontAlgn="base" hangingPunct="0">
              <a:spcBef>
                <a:spcPct val="0"/>
              </a:spcBef>
              <a:spcAft>
                <a:spcPct val="0"/>
              </a:spcAft>
              <a:defRPr kumimoji="1" sz="2500">
                <a:solidFill>
                  <a:schemeClr val="tx1"/>
                </a:solidFill>
                <a:latin typeface="Calibri" pitchFamily="34" charset="0"/>
                <a:ea typeface="ＭＳ Ｐゴシック" pitchFamily="50" charset="-128"/>
              </a:defRPr>
            </a:lvl8pPr>
            <a:lvl9pPr marL="3886200" indent="-228600" defTabSz="1279525" eaLnBrk="0" fontAlgn="base" hangingPunct="0">
              <a:spcBef>
                <a:spcPct val="0"/>
              </a:spcBef>
              <a:spcAft>
                <a:spcPct val="0"/>
              </a:spcAft>
              <a:defRPr kumimoji="1" sz="2500">
                <a:solidFill>
                  <a:schemeClr val="tx1"/>
                </a:solidFill>
                <a:latin typeface="Calibri" pitchFamily="34" charset="0"/>
                <a:ea typeface="ＭＳ Ｐゴシック" pitchFamily="50" charset="-128"/>
              </a:defRPr>
            </a:lvl9pPr>
          </a:lstStyle>
          <a:p>
            <a:pPr eaLnBrk="1" hangingPunct="1">
              <a:defRPr/>
            </a:pPr>
            <a:r>
              <a:rPr lang="ja-JP" altLang="en-US" sz="16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９　</a:t>
            </a:r>
            <a:r>
              <a:rPr lang="ja-JP" altLang="en-US" sz="1600" b="1" dirty="0" err="1">
                <a:solidFill>
                  <a:srgbClr val="000000"/>
                </a:solidFill>
                <a:latin typeface="Meiryo UI" panose="020B0604030504040204" pitchFamily="50" charset="-128"/>
                <a:ea typeface="Meiryo UI" panose="020B0604030504040204" pitchFamily="50" charset="-128"/>
                <a:cs typeface="Meiryo UI" panose="020B0604030504040204" pitchFamily="50" charset="-128"/>
              </a:rPr>
              <a:t>発達障がい</a:t>
            </a:r>
            <a:r>
              <a:rPr lang="ja-JP" altLang="en-US" sz="16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理解のための取組</a:t>
            </a:r>
            <a:endParaRPr lang="en-US" altLang="ja-JP" sz="16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eaLnBrk="1" hangingPunct="1">
              <a:defRPr/>
            </a:pPr>
            <a:r>
              <a:rPr lang="ja-JP" altLang="en-US" sz="1200" b="1"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　世界</a:t>
            </a:r>
            <a:r>
              <a:rPr lang="ja-JP" altLang="en-US" sz="14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自閉症啓発デー及び</a:t>
            </a:r>
            <a:r>
              <a:rPr lang="ja-JP" altLang="en-US" sz="1400" dirty="0" err="1">
                <a:solidFill>
                  <a:srgbClr val="000000"/>
                </a:solidFill>
                <a:latin typeface="Meiryo UI" panose="020B0604030504040204" pitchFamily="50" charset="-128"/>
                <a:ea typeface="Meiryo UI" panose="020B0604030504040204" pitchFamily="50" charset="-128"/>
                <a:cs typeface="Meiryo UI" panose="020B0604030504040204" pitchFamily="50" charset="-128"/>
              </a:rPr>
              <a:t>発達障がい</a:t>
            </a:r>
            <a:r>
              <a:rPr lang="ja-JP" altLang="en-US" sz="14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啓発週間に</a:t>
            </a:r>
            <a:r>
              <a:rPr lang="ja-JP" altLang="en-US" sz="14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おける講演会やブルーライトアップ</a:t>
            </a:r>
            <a:r>
              <a:rPr lang="ja-JP" altLang="en-US" sz="14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の</a:t>
            </a:r>
            <a:r>
              <a:rPr lang="ja-JP" altLang="en-US" sz="14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実施、発達障</a:t>
            </a:r>
            <a:r>
              <a:rPr lang="ja-JP" altLang="en-US" sz="14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がいに対する理解促進の</a:t>
            </a:r>
            <a:r>
              <a:rPr lang="ja-JP" altLang="en-US" sz="14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取組</a:t>
            </a:r>
            <a:endParaRPr lang="ja-JP" altLang="en-US" sz="14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5" name="ホームベース 44"/>
          <p:cNvSpPr/>
          <p:nvPr/>
        </p:nvSpPr>
        <p:spPr>
          <a:xfrm>
            <a:off x="864436" y="5904895"/>
            <a:ext cx="540000" cy="4281661"/>
          </a:xfrm>
          <a:prstGeom prst="homePlate">
            <a:avLst>
              <a:gd name="adj" fmla="val 38462"/>
            </a:avLst>
          </a:prstGeom>
          <a:solidFill>
            <a:schemeClr val="accent1">
              <a:lumMod val="75000"/>
            </a:schemeClr>
          </a:solidFill>
          <a:ln>
            <a:solidFill>
              <a:srgbClr val="000099"/>
            </a:solid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33" tIns="45717" rIns="91433" bIns="45717" numCol="1" spcCol="0" rtlCol="0" fromWordArt="0" anchor="ctr" anchorCtr="0" forceAA="0" compatLnSpc="1">
            <a:prstTxWarp prst="textNoShape">
              <a:avLst/>
            </a:prstTxWarp>
            <a:noAutofit/>
          </a:bodyPr>
          <a:lstStyle/>
          <a:p>
            <a:pPr algn="ctr"/>
            <a:r>
              <a:rPr lang="ja-JP" altLang="en-US" sz="1600" b="1" kern="1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ライフステ｜ジを通じた取組</a:t>
            </a:r>
          </a:p>
        </p:txBody>
      </p:sp>
      <p:sp>
        <p:nvSpPr>
          <p:cNvPr id="3" name="テキスト ボックス 2"/>
          <p:cNvSpPr txBox="1"/>
          <p:nvPr/>
        </p:nvSpPr>
        <p:spPr>
          <a:xfrm>
            <a:off x="2916114" y="2610513"/>
            <a:ext cx="184731" cy="538609"/>
          </a:xfrm>
          <a:prstGeom prst="rect">
            <a:avLst/>
          </a:prstGeom>
          <a:noFill/>
        </p:spPr>
        <p:txBody>
          <a:bodyPr wrap="none" rtlCol="0">
            <a:spAutoFit/>
          </a:bodyPr>
          <a:lstStyle/>
          <a:p>
            <a:endParaRPr kumimoji="1" lang="ja-JP" altLang="en-US" dirty="0"/>
          </a:p>
        </p:txBody>
      </p:sp>
      <p:sp>
        <p:nvSpPr>
          <p:cNvPr id="25" name="角丸四角形 24"/>
          <p:cNvSpPr/>
          <p:nvPr/>
        </p:nvSpPr>
        <p:spPr>
          <a:xfrm>
            <a:off x="5247565" y="1782401"/>
            <a:ext cx="899213" cy="720000"/>
          </a:xfrm>
          <a:prstGeom prst="roundRect">
            <a:avLst/>
          </a:prstGeom>
          <a:ln w="12700"/>
        </p:spPr>
        <p:style>
          <a:lnRef idx="2">
            <a:schemeClr val="dk1"/>
          </a:lnRef>
          <a:fillRef idx="1">
            <a:schemeClr val="lt1"/>
          </a:fillRef>
          <a:effectRef idx="0">
            <a:schemeClr val="dk1"/>
          </a:effectRef>
          <a:fontRef idx="minor">
            <a:schemeClr val="dk1"/>
          </a:fontRef>
        </p:style>
        <p:txBody>
          <a:bodyPr lIns="41360" tIns="0" rIns="41360" bIns="0" anchor="t" anchorCtr="0"/>
          <a:lstStyle/>
          <a:p>
            <a:pPr algn="ctr" defTabSz="1470776">
              <a:defRPr/>
            </a:pPr>
            <a:r>
              <a:rPr lang="ja-JP" altLang="en-US"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連携部局</a:t>
            </a:r>
            <a:endParaRPr lang="en-US" altLang="ja-JP"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defTabSz="1470776">
              <a:defRPr/>
            </a:pPr>
            <a:r>
              <a:rPr lang="en-US" altLang="ja-JP"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福祉</a:t>
            </a:r>
            <a:r>
              <a:rPr lang="en-US" altLang="ja-JP"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p>
          <a:p>
            <a:pPr defTabSz="1470776">
              <a:defRPr/>
            </a:pPr>
            <a:r>
              <a:rPr lang="en-US" altLang="ja-JP"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健康医療</a:t>
            </a:r>
            <a:r>
              <a:rPr lang="en-US" altLang="ja-JP"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p>
          <a:p>
            <a:pPr defTabSz="1470776">
              <a:defRPr/>
            </a:pPr>
            <a:r>
              <a:rPr lang="en-US" altLang="ja-JP"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教育</a:t>
            </a:r>
            <a:r>
              <a:rPr lang="en-US" altLang="ja-JP"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ja-JP" altLang="en-US"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7" name="角丸四角形 26"/>
          <p:cNvSpPr/>
          <p:nvPr/>
        </p:nvSpPr>
        <p:spPr>
          <a:xfrm>
            <a:off x="9387274" y="1854400"/>
            <a:ext cx="886300" cy="576001"/>
          </a:xfrm>
          <a:prstGeom prst="roundRect">
            <a:avLst/>
          </a:prstGeom>
          <a:ln w="12700"/>
        </p:spPr>
        <p:style>
          <a:lnRef idx="2">
            <a:schemeClr val="dk1"/>
          </a:lnRef>
          <a:fillRef idx="1">
            <a:schemeClr val="lt1"/>
          </a:fillRef>
          <a:effectRef idx="0">
            <a:schemeClr val="dk1"/>
          </a:effectRef>
          <a:fontRef idx="minor">
            <a:schemeClr val="dk1"/>
          </a:fontRef>
        </p:style>
        <p:txBody>
          <a:bodyPr lIns="36000" tIns="0" rIns="36000" bIns="0" anchor="t" anchorCtr="0"/>
          <a:lstStyle/>
          <a:p>
            <a:pPr algn="ctr" defTabSz="1470776">
              <a:defRPr/>
            </a:pPr>
            <a:r>
              <a:rPr lang="ja-JP" altLang="en-US"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連携部局</a:t>
            </a:r>
            <a:endParaRPr lang="en-US" altLang="ja-JP"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defTabSz="1470776">
              <a:defRPr/>
            </a:pPr>
            <a:r>
              <a:rPr lang="en-US" altLang="ja-JP"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教育</a:t>
            </a:r>
            <a:r>
              <a:rPr lang="en-US" altLang="ja-JP"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p>
          <a:p>
            <a:pPr defTabSz="1470776">
              <a:defRPr/>
            </a:pPr>
            <a:r>
              <a:rPr lang="en-US" altLang="ja-JP"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福祉</a:t>
            </a:r>
            <a:r>
              <a:rPr lang="en-US" altLang="ja-JP"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p>
        </p:txBody>
      </p:sp>
      <p:sp>
        <p:nvSpPr>
          <p:cNvPr id="28" name="角丸四角形 27"/>
          <p:cNvSpPr/>
          <p:nvPr/>
        </p:nvSpPr>
        <p:spPr>
          <a:xfrm>
            <a:off x="13982845" y="1834857"/>
            <a:ext cx="861607" cy="593087"/>
          </a:xfrm>
          <a:prstGeom prst="roundRect">
            <a:avLst/>
          </a:prstGeom>
          <a:ln w="12700"/>
        </p:spPr>
        <p:style>
          <a:lnRef idx="2">
            <a:schemeClr val="dk1"/>
          </a:lnRef>
          <a:fillRef idx="1">
            <a:schemeClr val="lt1"/>
          </a:fillRef>
          <a:effectRef idx="0">
            <a:schemeClr val="dk1"/>
          </a:effectRef>
          <a:fontRef idx="minor">
            <a:schemeClr val="dk1"/>
          </a:fontRef>
        </p:style>
        <p:txBody>
          <a:bodyPr lIns="41360" tIns="0" rIns="41360" bIns="0" anchor="t" anchorCtr="0"/>
          <a:lstStyle/>
          <a:p>
            <a:pPr algn="ctr" defTabSz="1470776">
              <a:defRPr/>
            </a:pPr>
            <a:r>
              <a:rPr lang="ja-JP" altLang="en-US"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連携部局</a:t>
            </a:r>
            <a:endParaRPr lang="en-US" altLang="ja-JP"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defTabSz="1470776">
              <a:defRPr/>
            </a:pPr>
            <a:r>
              <a:rPr lang="en-US" altLang="ja-JP"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福祉</a:t>
            </a:r>
            <a:r>
              <a:rPr lang="en-US" altLang="ja-JP"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p>
          <a:p>
            <a:pPr defTabSz="1470776">
              <a:defRPr/>
            </a:pPr>
            <a:r>
              <a:rPr lang="en-US" altLang="ja-JP"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商工労働</a:t>
            </a:r>
            <a:r>
              <a:rPr lang="en-US" altLang="ja-JP"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p>
        </p:txBody>
      </p:sp>
      <p:sp>
        <p:nvSpPr>
          <p:cNvPr id="4" name="角丸四角形 3"/>
          <p:cNvSpPr/>
          <p:nvPr/>
        </p:nvSpPr>
        <p:spPr>
          <a:xfrm>
            <a:off x="862743" y="4769418"/>
            <a:ext cx="7093931" cy="677776"/>
          </a:xfrm>
          <a:prstGeom prst="roundRect">
            <a:avLst/>
          </a:prstGeom>
          <a:noFill/>
          <a:ln w="76200">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9" name="角丸四角形 28"/>
          <p:cNvSpPr/>
          <p:nvPr/>
        </p:nvSpPr>
        <p:spPr>
          <a:xfrm>
            <a:off x="1472492" y="6964254"/>
            <a:ext cx="13371959" cy="1141581"/>
          </a:xfrm>
          <a:prstGeom prst="roundRect">
            <a:avLst/>
          </a:prstGeom>
          <a:noFill/>
          <a:ln w="76200">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6" name="テキスト ボックス 3"/>
          <p:cNvSpPr txBox="1"/>
          <p:nvPr/>
        </p:nvSpPr>
        <p:spPr>
          <a:xfrm>
            <a:off x="13680656" y="442963"/>
            <a:ext cx="914400" cy="466725"/>
          </a:xfrm>
          <a:prstGeom prst="rect">
            <a:avLst/>
          </a:prstGeom>
          <a:solidFill>
            <a:schemeClr val="bg1"/>
          </a:solidFill>
          <a:ln w="28575">
            <a:solidFill>
              <a:schemeClr val="tx1"/>
            </a:solidFill>
          </a:ln>
        </p:spPr>
        <p:txBody>
          <a:bodyPr rot="0" spcFirstLastPara="0" vert="horz" wrap="square" lIns="91440" tIns="45720" rIns="91440" bIns="45720" numCol="1" spcCol="0" rtlCol="0" fromWordArt="0" anchor="t" anchorCtr="0" forceAA="0" compatLnSpc="1">
            <a:prstTxWarp prst="textNoShape">
              <a:avLst/>
            </a:prstTxWarp>
            <a:noAutofit/>
          </a:bodyPr>
          <a:lstStyle/>
          <a:p>
            <a:pPr algn="just">
              <a:spcAft>
                <a:spcPts val="0"/>
              </a:spcAft>
            </a:pPr>
            <a:r>
              <a:rPr lang="ja-JP" sz="1800" kern="100" smtClean="0">
                <a:effectLst/>
                <a:latin typeface="Century" panose="02040604050505020304" pitchFamily="18" charset="0"/>
                <a:ea typeface="BIZ UDPゴシック" panose="020B0400000000000000" pitchFamily="50" charset="-128"/>
                <a:cs typeface="Times New Roman" panose="02020603050405020304" pitchFamily="18" charset="0"/>
              </a:rPr>
              <a:t>資料</a:t>
            </a:r>
            <a:r>
              <a:rPr lang="ja-JP" altLang="en-US" sz="1800" kern="100" smtClean="0">
                <a:effectLst/>
                <a:latin typeface="Century" panose="02040604050505020304" pitchFamily="18" charset="0"/>
                <a:ea typeface="BIZ UDPゴシック" panose="020B0400000000000000" pitchFamily="50" charset="-128"/>
                <a:cs typeface="Times New Roman" panose="02020603050405020304" pitchFamily="18" charset="0"/>
              </a:rPr>
              <a:t>１</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p:txBody>
      </p:sp>
    </p:spTree>
    <p:extLst>
      <p:ext uri="{BB962C8B-B14F-4D97-AF65-F5344CB8AC3E}">
        <p14:creationId xmlns:p14="http://schemas.microsoft.com/office/powerpoint/2010/main" val="8155809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bwMode="auto">
        <a:solidFill>
          <a:schemeClr val="bg1"/>
        </a:solidFill>
        <a:ln w="9525">
          <a:solidFill>
            <a:schemeClr val="accent1"/>
          </a:solidFill>
          <a:miter lim="800000"/>
          <a:headEnd/>
          <a:tailEnd/>
        </a:ln>
        <a:effectLst>
          <a:outerShdw blurRad="50800" dist="63500" dir="18900000" algn="bl" rotWithShape="0">
            <a:prstClr val="black">
              <a:alpha val="40000"/>
            </a:prstClr>
          </a:outerShdw>
        </a:effectLst>
      </a:spPr>
      <a:bodyPr wrap="square" lIns="35997" tIns="35997" rIns="35997" bIns="35997">
        <a:spAutoFit/>
      </a:bodyPr>
      <a:lstStyle>
        <a:defPPr eaLnBrk="1" hangingPunct="1">
          <a:lnSpc>
            <a:spcPts val="1200"/>
          </a:lnSpc>
          <a:defRPr sz="1400" dirty="0">
            <a:solidFill>
              <a:srgbClr val="000000"/>
            </a:solidFill>
            <a:latin typeface="HGP創英角ｺﾞｼｯｸUB" pitchFamily="50" charset="-128"/>
            <a:ea typeface="HGP創英角ｺﾞｼｯｸUB" pitchFamily="50" charset="-128"/>
          </a:defRPr>
        </a:defPPr>
      </a:lstStyle>
    </a:tx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ドキュメント" ma:contentTypeID="0x010100E810FA30E3DCF24FBEE46C55F211B3AE" ma:contentTypeVersion="0" ma:contentTypeDescription="新しいドキュメントを作成します。" ma:contentTypeScope="" ma:versionID="d12d04ceca45b4866de6eb8658150cdb">
  <xsd:schema xmlns:xsd="http://www.w3.org/2001/XMLSchema" xmlns:xs="http://www.w3.org/2001/XMLSchema" xmlns:p="http://schemas.microsoft.com/office/2006/metadata/properties" targetNamespace="http://schemas.microsoft.com/office/2006/metadata/properties" ma:root="true" ma:fieldsID="f4cff559f9a06213828a8956bc5bb220">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ma:readOnly="true"/>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6D206A81-1DDB-4812-8B57-4E5944612E0B}">
  <ds:schemaRefs>
    <ds:schemaRef ds:uri="http://schemas.microsoft.com/sharepoint/v3/contenttype/forms"/>
  </ds:schemaRefs>
</ds:datastoreItem>
</file>

<file path=customXml/itemProps2.xml><?xml version="1.0" encoding="utf-8"?>
<ds:datastoreItem xmlns:ds="http://schemas.openxmlformats.org/officeDocument/2006/customXml" ds:itemID="{5A6DED6F-C043-4307-A02A-19710A3BE94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3.xml><?xml version="1.0" encoding="utf-8"?>
<ds:datastoreItem xmlns:ds="http://schemas.openxmlformats.org/officeDocument/2006/customXml" ds:itemID="{D72F6205-4237-4CAE-BADD-283716BD205A}">
  <ds:schemaRefs>
    <ds:schemaRef ds:uri="http://schemas.microsoft.com/office/2006/documentManagement/types"/>
    <ds:schemaRef ds:uri="http://purl.org/dc/terms/"/>
    <ds:schemaRef ds:uri="http://purl.org/dc/elements/1.1/"/>
    <ds:schemaRef ds:uri="http://schemas.microsoft.com/office/2006/metadata/properties"/>
    <ds:schemaRef ds:uri="http://schemas.microsoft.com/office/infopath/2007/PartnerControls"/>
    <ds:schemaRef ds:uri="http://www.w3.org/XML/1998/namespace"/>
    <ds:schemaRef ds:uri="http://schemas.openxmlformats.org/package/2006/metadata/core-properties"/>
    <ds:schemaRef ds:uri="http://purl.org/dc/dcmitype/"/>
  </ds:schemaRefs>
</ds:datastoreItem>
</file>

<file path=docProps/app.xml><?xml version="1.0" encoding="utf-8"?>
<Properties xmlns="http://schemas.openxmlformats.org/officeDocument/2006/extended-properties" xmlns:vt="http://schemas.openxmlformats.org/officeDocument/2006/docPropsVTypes">
  <TotalTime>5923</TotalTime>
  <Words>643</Words>
  <Application>Microsoft Office PowerPoint</Application>
  <PresentationFormat>ユーザー設定</PresentationFormat>
  <Paragraphs>60</Paragraphs>
  <Slides>1</Slides>
  <Notes>1</Notes>
  <HiddenSlides>0</HiddenSlides>
  <MMClips>0</MMClips>
  <ScaleCrop>false</ScaleCrop>
  <HeadingPairs>
    <vt:vector size="6" baseType="variant">
      <vt:variant>
        <vt:lpstr>使用されているフォント</vt:lpstr>
      </vt:variant>
      <vt:variant>
        <vt:i4>11</vt:i4>
      </vt:variant>
      <vt:variant>
        <vt:lpstr>テーマ</vt:lpstr>
      </vt:variant>
      <vt:variant>
        <vt:i4>1</vt:i4>
      </vt:variant>
      <vt:variant>
        <vt:lpstr>スライド タイトル</vt:lpstr>
      </vt:variant>
      <vt:variant>
        <vt:i4>1</vt:i4>
      </vt:variant>
    </vt:vector>
  </HeadingPairs>
  <TitlesOfParts>
    <vt:vector size="13" baseType="lpstr">
      <vt:lpstr>BIZ UDPゴシック</vt:lpstr>
      <vt:lpstr>HGP創英角ｺﾞｼｯｸUB</vt:lpstr>
      <vt:lpstr>Meiryo UI</vt:lpstr>
      <vt:lpstr>ＭＳ Ｐゴシック</vt:lpstr>
      <vt:lpstr>ＭＳ 明朝</vt:lpstr>
      <vt:lpstr>UD デジタル 教科書体 NK-R</vt:lpstr>
      <vt:lpstr>Arial</vt:lpstr>
      <vt:lpstr>Calibri</vt:lpstr>
      <vt:lpstr>Century</vt:lpstr>
      <vt:lpstr>Times New Roman</vt:lpstr>
      <vt:lpstr>Wingdings</vt:lpstr>
      <vt:lpstr>Office ​​テーマ</vt:lpstr>
      <vt:lpstr>PowerPoint プレゼンテーション</vt:lpstr>
    </vt:vector>
  </TitlesOfParts>
  <Company>大阪府庁</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大阪府子ども総合計画の概要（素案）</dc:title>
  <dc:creator>大阪府庁</dc:creator>
  <cp:lastModifiedBy>内藤　友恵</cp:lastModifiedBy>
  <cp:revision>736</cp:revision>
  <cp:lastPrinted>2023-03-07T00:11:01Z</cp:lastPrinted>
  <dcterms:created xsi:type="dcterms:W3CDTF">2014-08-14T01:34:34Z</dcterms:created>
  <dcterms:modified xsi:type="dcterms:W3CDTF">2023-07-21T04:13:07Z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0x010100E810FA30E3DCF24FBEE46C55F211B3AE</vt:lpwstr>
  </property>
</Properties>
</file>