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60" r:id="rId5"/>
  </p:sldIdLst>
  <p:sldSz cx="15481300" cy="11161713"/>
  <p:notesSz cx="6807200" cy="9939338"/>
  <p:defaultTextStyle>
    <a:defPPr>
      <a:defRPr lang="ja-JP"/>
    </a:defPPr>
    <a:lvl1pPr marL="0" algn="l" defTabSz="1481217" rtl="0" eaLnBrk="1" latinLnBrk="0" hangingPunct="1">
      <a:defRPr kumimoji="1" sz="2900" kern="1200">
        <a:solidFill>
          <a:schemeClr val="tx1"/>
        </a:solidFill>
        <a:latin typeface="+mn-lt"/>
        <a:ea typeface="+mn-ea"/>
        <a:cs typeface="+mn-cs"/>
      </a:defRPr>
    </a:lvl1pPr>
    <a:lvl2pPr marL="740609" algn="l" defTabSz="1481217" rtl="0" eaLnBrk="1" latinLnBrk="0" hangingPunct="1">
      <a:defRPr kumimoji="1" sz="2900" kern="1200">
        <a:solidFill>
          <a:schemeClr val="tx1"/>
        </a:solidFill>
        <a:latin typeface="+mn-lt"/>
        <a:ea typeface="+mn-ea"/>
        <a:cs typeface="+mn-cs"/>
      </a:defRPr>
    </a:lvl2pPr>
    <a:lvl3pPr marL="1481217" algn="l" defTabSz="1481217" rtl="0" eaLnBrk="1" latinLnBrk="0" hangingPunct="1">
      <a:defRPr kumimoji="1" sz="2900" kern="1200">
        <a:solidFill>
          <a:schemeClr val="tx1"/>
        </a:solidFill>
        <a:latin typeface="+mn-lt"/>
        <a:ea typeface="+mn-ea"/>
        <a:cs typeface="+mn-cs"/>
      </a:defRPr>
    </a:lvl3pPr>
    <a:lvl4pPr marL="2221824" algn="l" defTabSz="1481217" rtl="0" eaLnBrk="1" latinLnBrk="0" hangingPunct="1">
      <a:defRPr kumimoji="1" sz="2900" kern="1200">
        <a:solidFill>
          <a:schemeClr val="tx1"/>
        </a:solidFill>
        <a:latin typeface="+mn-lt"/>
        <a:ea typeface="+mn-ea"/>
        <a:cs typeface="+mn-cs"/>
      </a:defRPr>
    </a:lvl4pPr>
    <a:lvl5pPr marL="2962432" algn="l" defTabSz="1481217" rtl="0" eaLnBrk="1" latinLnBrk="0" hangingPunct="1">
      <a:defRPr kumimoji="1" sz="2900" kern="1200">
        <a:solidFill>
          <a:schemeClr val="tx1"/>
        </a:solidFill>
        <a:latin typeface="+mn-lt"/>
        <a:ea typeface="+mn-ea"/>
        <a:cs typeface="+mn-cs"/>
      </a:defRPr>
    </a:lvl5pPr>
    <a:lvl6pPr marL="3703041" algn="l" defTabSz="1481217" rtl="0" eaLnBrk="1" latinLnBrk="0" hangingPunct="1">
      <a:defRPr kumimoji="1" sz="2900" kern="1200">
        <a:solidFill>
          <a:schemeClr val="tx1"/>
        </a:solidFill>
        <a:latin typeface="+mn-lt"/>
        <a:ea typeface="+mn-ea"/>
        <a:cs typeface="+mn-cs"/>
      </a:defRPr>
    </a:lvl6pPr>
    <a:lvl7pPr marL="4443650" algn="l" defTabSz="1481217" rtl="0" eaLnBrk="1" latinLnBrk="0" hangingPunct="1">
      <a:defRPr kumimoji="1" sz="2900" kern="1200">
        <a:solidFill>
          <a:schemeClr val="tx1"/>
        </a:solidFill>
        <a:latin typeface="+mn-lt"/>
        <a:ea typeface="+mn-ea"/>
        <a:cs typeface="+mn-cs"/>
      </a:defRPr>
    </a:lvl7pPr>
    <a:lvl8pPr marL="5184258" algn="l" defTabSz="1481217" rtl="0" eaLnBrk="1" latinLnBrk="0" hangingPunct="1">
      <a:defRPr kumimoji="1" sz="2900" kern="1200">
        <a:solidFill>
          <a:schemeClr val="tx1"/>
        </a:solidFill>
        <a:latin typeface="+mn-lt"/>
        <a:ea typeface="+mn-ea"/>
        <a:cs typeface="+mn-cs"/>
      </a:defRPr>
    </a:lvl8pPr>
    <a:lvl9pPr marL="5924865" algn="l" defTabSz="1481217"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16">
          <p15:clr>
            <a:srgbClr val="A4A3A4"/>
          </p15:clr>
        </p15:guide>
        <p15:guide id="2" pos="4876">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015" autoAdjust="0"/>
    <p:restoredTop sz="97527" autoAdjust="0"/>
  </p:normalViewPr>
  <p:slideViewPr>
    <p:cSldViewPr>
      <p:cViewPr>
        <p:scale>
          <a:sx n="78" d="100"/>
          <a:sy n="78" d="100"/>
        </p:scale>
        <p:origin x="54" y="-1326"/>
      </p:cViewPr>
      <p:guideLst>
        <p:guide orient="horz" pos="3516"/>
        <p:guide pos="4876"/>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34"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r>
              <a:rPr kumimoji="1" lang="ja-JP" altLang="en-US" smtClean="0"/>
              <a:t>平成</a:t>
            </a:r>
            <a:r>
              <a:rPr kumimoji="1" lang="en-US" altLang="ja-JP" smtClean="0"/>
              <a:t>30</a:t>
            </a:r>
            <a:r>
              <a:rPr kumimoji="1" lang="ja-JP" altLang="en-US" smtClean="0"/>
              <a:t>年</a:t>
            </a:r>
            <a:r>
              <a:rPr kumimoji="1" lang="en-US" altLang="ja-JP" smtClean="0"/>
              <a:t>3</a:t>
            </a:r>
            <a:r>
              <a:rPr kumimoji="1" lang="ja-JP" altLang="en-US" smtClean="0"/>
              <a:t>月</a:t>
            </a:r>
            <a:r>
              <a:rPr kumimoji="1" lang="en-US" altLang="ja-JP" smtClean="0"/>
              <a:t>2</a:t>
            </a:r>
            <a:r>
              <a:rPr kumimoji="1" lang="ja-JP" altLang="en-US" smtClean="0"/>
              <a:t>日時点</a:t>
            </a:r>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EAEAE080-9136-4000-840D-98AAC5A0C60D}" type="slidenum">
              <a:rPr kumimoji="1" lang="ja-JP" altLang="en-US" smtClean="0"/>
              <a:t>‹#›</a:t>
            </a:fld>
            <a:endParaRPr kumimoji="1" lang="ja-JP" altLang="en-US"/>
          </a:p>
        </p:txBody>
      </p:sp>
    </p:spTree>
    <p:extLst>
      <p:ext uri="{BB962C8B-B14F-4D97-AF65-F5344CB8AC3E}">
        <p14:creationId xmlns:p14="http://schemas.microsoft.com/office/powerpoint/2010/main" val="858295563"/>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r>
              <a:rPr kumimoji="1" lang="ja-JP" altLang="en-US" smtClean="0"/>
              <a:t>平成</a:t>
            </a:r>
            <a:r>
              <a:rPr kumimoji="1" lang="en-US" altLang="ja-JP" smtClean="0"/>
              <a:t>30</a:t>
            </a:r>
            <a:r>
              <a:rPr kumimoji="1" lang="ja-JP" altLang="en-US" smtClean="0"/>
              <a:t>年</a:t>
            </a:r>
            <a:r>
              <a:rPr kumimoji="1" lang="en-US" altLang="ja-JP" smtClean="0"/>
              <a:t>3</a:t>
            </a:r>
            <a:r>
              <a:rPr kumimoji="1" lang="ja-JP" altLang="en-US" smtClean="0"/>
              <a:t>月</a:t>
            </a:r>
            <a:r>
              <a:rPr kumimoji="1" lang="en-US" altLang="ja-JP" smtClean="0"/>
              <a:t>2</a:t>
            </a:r>
            <a:r>
              <a:rPr kumimoji="1" lang="ja-JP" altLang="en-US" smtClean="0"/>
              <a:t>日時点</a:t>
            </a:r>
            <a:endParaRPr kumimoji="1" lang="ja-JP" altLang="en-US"/>
          </a:p>
        </p:txBody>
      </p:sp>
      <p:sp>
        <p:nvSpPr>
          <p:cNvPr id="4" name="スライド イメージ プレースホルダー 3"/>
          <p:cNvSpPr>
            <a:spLocks noGrp="1" noRot="1" noChangeAspect="1"/>
          </p:cNvSpPr>
          <p:nvPr>
            <p:ph type="sldImg" idx="2"/>
          </p:nvPr>
        </p:nvSpPr>
        <p:spPr>
          <a:xfrm>
            <a:off x="820738" y="746125"/>
            <a:ext cx="51657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5CBC12D-45C9-454E-94AE-1FB13F61A29D}" type="slidenum">
              <a:rPr kumimoji="1" lang="ja-JP" altLang="en-US" smtClean="0"/>
              <a:t>‹#›</a:t>
            </a:fld>
            <a:endParaRPr kumimoji="1" lang="ja-JP" altLang="en-US"/>
          </a:p>
        </p:txBody>
      </p:sp>
    </p:spTree>
    <p:extLst>
      <p:ext uri="{BB962C8B-B14F-4D97-AF65-F5344CB8AC3E}">
        <p14:creationId xmlns:p14="http://schemas.microsoft.com/office/powerpoint/2010/main" val="1369716018"/>
      </p:ext>
    </p:extLst>
  </p:cSld>
  <p:clrMap bg1="lt1" tx1="dk1" bg2="lt2" tx2="dk2" accent1="accent1" accent2="accent2" accent3="accent3" accent4="accent4" accent5="accent5" accent6="accent6" hlink="hlink" folHlink="folHlink"/>
  <p:hf sldNum="0" ftr="0"/>
  <p:notesStyle>
    <a:lvl1pPr marL="0" algn="l" defTabSz="914330" rtl="0" eaLnBrk="1" latinLnBrk="0" hangingPunct="1">
      <a:defRPr kumimoji="1" sz="1300" kern="1200">
        <a:solidFill>
          <a:schemeClr val="tx1"/>
        </a:solidFill>
        <a:latin typeface="+mn-lt"/>
        <a:ea typeface="+mn-ea"/>
        <a:cs typeface="+mn-cs"/>
      </a:defRPr>
    </a:lvl1pPr>
    <a:lvl2pPr marL="457165" algn="l" defTabSz="914330" rtl="0" eaLnBrk="1" latinLnBrk="0" hangingPunct="1">
      <a:defRPr kumimoji="1" sz="1300" kern="1200">
        <a:solidFill>
          <a:schemeClr val="tx1"/>
        </a:solidFill>
        <a:latin typeface="+mn-lt"/>
        <a:ea typeface="+mn-ea"/>
        <a:cs typeface="+mn-cs"/>
      </a:defRPr>
    </a:lvl2pPr>
    <a:lvl3pPr marL="914330" algn="l" defTabSz="914330" rtl="0" eaLnBrk="1" latinLnBrk="0" hangingPunct="1">
      <a:defRPr kumimoji="1" sz="1300" kern="1200">
        <a:solidFill>
          <a:schemeClr val="tx1"/>
        </a:solidFill>
        <a:latin typeface="+mn-lt"/>
        <a:ea typeface="+mn-ea"/>
        <a:cs typeface="+mn-cs"/>
      </a:defRPr>
    </a:lvl3pPr>
    <a:lvl4pPr marL="1371497" algn="l" defTabSz="914330" rtl="0" eaLnBrk="1" latinLnBrk="0" hangingPunct="1">
      <a:defRPr kumimoji="1" sz="1300" kern="1200">
        <a:solidFill>
          <a:schemeClr val="tx1"/>
        </a:solidFill>
        <a:latin typeface="+mn-lt"/>
        <a:ea typeface="+mn-ea"/>
        <a:cs typeface="+mn-cs"/>
      </a:defRPr>
    </a:lvl4pPr>
    <a:lvl5pPr marL="1828662" algn="l" defTabSz="914330" rtl="0" eaLnBrk="1" latinLnBrk="0" hangingPunct="1">
      <a:defRPr kumimoji="1" sz="1300" kern="1200">
        <a:solidFill>
          <a:schemeClr val="tx1"/>
        </a:solidFill>
        <a:latin typeface="+mn-lt"/>
        <a:ea typeface="+mn-ea"/>
        <a:cs typeface="+mn-cs"/>
      </a:defRPr>
    </a:lvl5pPr>
    <a:lvl6pPr marL="2285827" algn="l" defTabSz="914330" rtl="0" eaLnBrk="1" latinLnBrk="0" hangingPunct="1">
      <a:defRPr kumimoji="1" sz="1300" kern="1200">
        <a:solidFill>
          <a:schemeClr val="tx1"/>
        </a:solidFill>
        <a:latin typeface="+mn-lt"/>
        <a:ea typeface="+mn-ea"/>
        <a:cs typeface="+mn-cs"/>
      </a:defRPr>
    </a:lvl6pPr>
    <a:lvl7pPr marL="2742993" algn="l" defTabSz="914330" rtl="0" eaLnBrk="1" latinLnBrk="0" hangingPunct="1">
      <a:defRPr kumimoji="1" sz="1300" kern="1200">
        <a:solidFill>
          <a:schemeClr val="tx1"/>
        </a:solidFill>
        <a:latin typeface="+mn-lt"/>
        <a:ea typeface="+mn-ea"/>
        <a:cs typeface="+mn-cs"/>
      </a:defRPr>
    </a:lvl7pPr>
    <a:lvl8pPr marL="3200159" algn="l" defTabSz="914330" rtl="0" eaLnBrk="1" latinLnBrk="0" hangingPunct="1">
      <a:defRPr kumimoji="1" sz="1300" kern="1200">
        <a:solidFill>
          <a:schemeClr val="tx1"/>
        </a:solidFill>
        <a:latin typeface="+mn-lt"/>
        <a:ea typeface="+mn-ea"/>
        <a:cs typeface="+mn-cs"/>
      </a:defRPr>
    </a:lvl8pPr>
    <a:lvl9pPr marL="3657324" algn="l" defTabSz="91433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19150" y="746125"/>
            <a:ext cx="51689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日付プレースホルダー 4"/>
          <p:cNvSpPr>
            <a:spLocks noGrp="1"/>
          </p:cNvSpPr>
          <p:nvPr>
            <p:ph type="dt" idx="11"/>
          </p:nvPr>
        </p:nvSpPr>
        <p:spPr/>
        <p:txBody>
          <a:bodyPr/>
          <a:lstStyle/>
          <a:p>
            <a:r>
              <a:rPr kumimoji="1" lang="ja-JP" altLang="en-US" smtClean="0"/>
              <a:t>平成</a:t>
            </a:r>
            <a:r>
              <a:rPr kumimoji="1" lang="en-US" altLang="ja-JP" smtClean="0"/>
              <a:t>30</a:t>
            </a:r>
            <a:r>
              <a:rPr kumimoji="1" lang="ja-JP" altLang="en-US" smtClean="0"/>
              <a:t>年</a:t>
            </a:r>
            <a:r>
              <a:rPr kumimoji="1" lang="en-US" altLang="ja-JP" smtClean="0"/>
              <a:t>3</a:t>
            </a:r>
            <a:r>
              <a:rPr kumimoji="1" lang="ja-JP" altLang="en-US" smtClean="0"/>
              <a:t>月</a:t>
            </a:r>
            <a:r>
              <a:rPr kumimoji="1" lang="en-US" altLang="ja-JP" smtClean="0"/>
              <a:t>2</a:t>
            </a:r>
            <a:r>
              <a:rPr kumimoji="1" lang="ja-JP" altLang="en-US" smtClean="0"/>
              <a:t>日時点</a:t>
            </a:r>
            <a:endParaRPr kumimoji="1" lang="ja-JP" altLang="en-US"/>
          </a:p>
        </p:txBody>
      </p:sp>
      <p:sp>
        <p:nvSpPr>
          <p:cNvPr id="6" name="ヘッダー プレースホルダー 5"/>
          <p:cNvSpPr>
            <a:spLocks noGrp="1"/>
          </p:cNvSpPr>
          <p:nvPr>
            <p:ph type="hdr" sz="quarter" idx="12"/>
          </p:nvPr>
        </p:nvSpPr>
        <p:spPr/>
        <p:txBody>
          <a:bodyPr/>
          <a:lstStyle/>
          <a:p>
            <a:endParaRPr kumimoji="1" lang="ja-JP" altLang="en-US"/>
          </a:p>
        </p:txBody>
      </p:sp>
    </p:spTree>
    <p:extLst>
      <p:ext uri="{BB962C8B-B14F-4D97-AF65-F5344CB8AC3E}">
        <p14:creationId xmlns:p14="http://schemas.microsoft.com/office/powerpoint/2010/main" val="2931642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61099" y="3467369"/>
            <a:ext cx="13159105" cy="2392532"/>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322196" y="6324971"/>
            <a:ext cx="10836912" cy="2852438"/>
          </a:xfrm>
        </p:spPr>
        <p:txBody>
          <a:bodyPr/>
          <a:lstStyle>
            <a:lvl1pPr marL="0" indent="0" algn="ctr">
              <a:buNone/>
              <a:defRPr>
                <a:solidFill>
                  <a:schemeClr val="tx1">
                    <a:tint val="75000"/>
                  </a:schemeClr>
                </a:solidFill>
              </a:defRPr>
            </a:lvl1pPr>
            <a:lvl2pPr marL="740609" indent="0" algn="ctr">
              <a:buNone/>
              <a:defRPr>
                <a:solidFill>
                  <a:schemeClr val="tx1">
                    <a:tint val="75000"/>
                  </a:schemeClr>
                </a:solidFill>
              </a:defRPr>
            </a:lvl2pPr>
            <a:lvl3pPr marL="1481217" indent="0" algn="ctr">
              <a:buNone/>
              <a:defRPr>
                <a:solidFill>
                  <a:schemeClr val="tx1">
                    <a:tint val="75000"/>
                  </a:schemeClr>
                </a:solidFill>
              </a:defRPr>
            </a:lvl3pPr>
            <a:lvl4pPr marL="2221824" indent="0" algn="ctr">
              <a:buNone/>
              <a:defRPr>
                <a:solidFill>
                  <a:schemeClr val="tx1">
                    <a:tint val="75000"/>
                  </a:schemeClr>
                </a:solidFill>
              </a:defRPr>
            </a:lvl4pPr>
            <a:lvl5pPr marL="2962432" indent="0" algn="ctr">
              <a:buNone/>
              <a:defRPr>
                <a:solidFill>
                  <a:schemeClr val="tx1">
                    <a:tint val="75000"/>
                  </a:schemeClr>
                </a:solidFill>
              </a:defRPr>
            </a:lvl5pPr>
            <a:lvl6pPr marL="3703041" indent="0" algn="ctr">
              <a:buNone/>
              <a:defRPr>
                <a:solidFill>
                  <a:schemeClr val="tx1">
                    <a:tint val="75000"/>
                  </a:schemeClr>
                </a:solidFill>
              </a:defRPr>
            </a:lvl6pPr>
            <a:lvl7pPr marL="4443650" indent="0" algn="ctr">
              <a:buNone/>
              <a:defRPr>
                <a:solidFill>
                  <a:schemeClr val="tx1">
                    <a:tint val="75000"/>
                  </a:schemeClr>
                </a:solidFill>
              </a:defRPr>
            </a:lvl7pPr>
            <a:lvl8pPr marL="5184258" indent="0" algn="ctr">
              <a:buNone/>
              <a:defRPr>
                <a:solidFill>
                  <a:schemeClr val="tx1">
                    <a:tint val="75000"/>
                  </a:schemeClr>
                </a:solidFill>
              </a:defRPr>
            </a:lvl8pPr>
            <a:lvl9pPr marL="592486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61430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341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1223942" y="446987"/>
            <a:ext cx="3483293" cy="95236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74065" y="446987"/>
            <a:ext cx="10191856" cy="95236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97318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74322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222916" y="7172435"/>
            <a:ext cx="13159105" cy="2216840"/>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222916" y="4730813"/>
            <a:ext cx="13159105" cy="2441624"/>
          </a:xfrm>
        </p:spPr>
        <p:txBody>
          <a:bodyPr anchor="b"/>
          <a:lstStyle>
            <a:lvl1pPr marL="0" indent="0">
              <a:buNone/>
              <a:defRPr sz="3200">
                <a:solidFill>
                  <a:schemeClr val="tx1">
                    <a:tint val="75000"/>
                  </a:schemeClr>
                </a:solidFill>
              </a:defRPr>
            </a:lvl1pPr>
            <a:lvl2pPr marL="740609" indent="0">
              <a:buNone/>
              <a:defRPr sz="2900">
                <a:solidFill>
                  <a:schemeClr val="tx1">
                    <a:tint val="75000"/>
                  </a:schemeClr>
                </a:solidFill>
              </a:defRPr>
            </a:lvl2pPr>
            <a:lvl3pPr marL="1481217" indent="0">
              <a:buNone/>
              <a:defRPr sz="2500">
                <a:solidFill>
                  <a:schemeClr val="tx1">
                    <a:tint val="75000"/>
                  </a:schemeClr>
                </a:solidFill>
              </a:defRPr>
            </a:lvl3pPr>
            <a:lvl4pPr marL="2221824" indent="0">
              <a:buNone/>
              <a:defRPr sz="2200">
                <a:solidFill>
                  <a:schemeClr val="tx1">
                    <a:tint val="75000"/>
                  </a:schemeClr>
                </a:solidFill>
              </a:defRPr>
            </a:lvl4pPr>
            <a:lvl5pPr marL="2962432" indent="0">
              <a:buNone/>
              <a:defRPr sz="2200">
                <a:solidFill>
                  <a:schemeClr val="tx1">
                    <a:tint val="75000"/>
                  </a:schemeClr>
                </a:solidFill>
              </a:defRPr>
            </a:lvl5pPr>
            <a:lvl6pPr marL="3703041" indent="0">
              <a:buNone/>
              <a:defRPr sz="2200">
                <a:solidFill>
                  <a:schemeClr val="tx1">
                    <a:tint val="75000"/>
                  </a:schemeClr>
                </a:solidFill>
              </a:defRPr>
            </a:lvl6pPr>
            <a:lvl7pPr marL="4443650" indent="0">
              <a:buNone/>
              <a:defRPr sz="2200">
                <a:solidFill>
                  <a:schemeClr val="tx1">
                    <a:tint val="75000"/>
                  </a:schemeClr>
                </a:solidFill>
              </a:defRPr>
            </a:lvl7pPr>
            <a:lvl8pPr marL="5184258" indent="0">
              <a:buNone/>
              <a:defRPr sz="2200">
                <a:solidFill>
                  <a:schemeClr val="tx1">
                    <a:tint val="75000"/>
                  </a:schemeClr>
                </a:solidFill>
              </a:defRPr>
            </a:lvl8pPr>
            <a:lvl9pPr marL="5924865"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26514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74067" y="2604404"/>
            <a:ext cx="6837574" cy="7366215"/>
          </a:xfrm>
        </p:spPr>
        <p:txBody>
          <a:bodyPr/>
          <a:lstStyle>
            <a:lvl1pPr>
              <a:defRPr sz="4400"/>
            </a:lvl1pPr>
            <a:lvl2pPr>
              <a:defRPr sz="40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869662" y="2604404"/>
            <a:ext cx="6837574" cy="7366215"/>
          </a:xfrm>
        </p:spPr>
        <p:txBody>
          <a:bodyPr/>
          <a:lstStyle>
            <a:lvl1pPr>
              <a:defRPr sz="4400"/>
            </a:lvl1pPr>
            <a:lvl2pPr>
              <a:defRPr sz="40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2023/8/4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247417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74065" y="2498468"/>
            <a:ext cx="6840262" cy="1041242"/>
          </a:xfrm>
        </p:spPr>
        <p:txBody>
          <a:bodyPr anchor="b"/>
          <a:lstStyle>
            <a:lvl1pPr marL="0" indent="0">
              <a:buNone/>
              <a:defRPr sz="4000" b="1"/>
            </a:lvl1pPr>
            <a:lvl2pPr marL="740609" indent="0">
              <a:buNone/>
              <a:defRPr sz="3200" b="1"/>
            </a:lvl2pPr>
            <a:lvl3pPr marL="1481217" indent="0">
              <a:buNone/>
              <a:defRPr sz="2900" b="1"/>
            </a:lvl3pPr>
            <a:lvl4pPr marL="2221824" indent="0">
              <a:buNone/>
              <a:defRPr sz="2500" b="1"/>
            </a:lvl4pPr>
            <a:lvl5pPr marL="2962432" indent="0">
              <a:buNone/>
              <a:defRPr sz="2500" b="1"/>
            </a:lvl5pPr>
            <a:lvl6pPr marL="3703041" indent="0">
              <a:buNone/>
              <a:defRPr sz="2500" b="1"/>
            </a:lvl6pPr>
            <a:lvl7pPr marL="4443650" indent="0">
              <a:buNone/>
              <a:defRPr sz="2500" b="1"/>
            </a:lvl7pPr>
            <a:lvl8pPr marL="5184258" indent="0">
              <a:buNone/>
              <a:defRPr sz="2500" b="1"/>
            </a:lvl8pPr>
            <a:lvl9pPr marL="5924865" indent="0">
              <a:buNone/>
              <a:defRPr sz="2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74065" y="3539712"/>
            <a:ext cx="6840262" cy="6430904"/>
          </a:xfrm>
        </p:spPr>
        <p:txBody>
          <a:bodyPr/>
          <a:lstStyle>
            <a:lvl1pPr>
              <a:defRPr sz="40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864286" y="2498468"/>
            <a:ext cx="6842950" cy="1041242"/>
          </a:xfrm>
        </p:spPr>
        <p:txBody>
          <a:bodyPr anchor="b"/>
          <a:lstStyle>
            <a:lvl1pPr marL="0" indent="0">
              <a:buNone/>
              <a:defRPr sz="4000" b="1"/>
            </a:lvl1pPr>
            <a:lvl2pPr marL="740609" indent="0">
              <a:buNone/>
              <a:defRPr sz="3200" b="1"/>
            </a:lvl2pPr>
            <a:lvl3pPr marL="1481217" indent="0">
              <a:buNone/>
              <a:defRPr sz="2900" b="1"/>
            </a:lvl3pPr>
            <a:lvl4pPr marL="2221824" indent="0">
              <a:buNone/>
              <a:defRPr sz="2500" b="1"/>
            </a:lvl4pPr>
            <a:lvl5pPr marL="2962432" indent="0">
              <a:buNone/>
              <a:defRPr sz="2500" b="1"/>
            </a:lvl5pPr>
            <a:lvl6pPr marL="3703041" indent="0">
              <a:buNone/>
              <a:defRPr sz="2500" b="1"/>
            </a:lvl6pPr>
            <a:lvl7pPr marL="4443650" indent="0">
              <a:buNone/>
              <a:defRPr sz="2500" b="1"/>
            </a:lvl7pPr>
            <a:lvl8pPr marL="5184258" indent="0">
              <a:buNone/>
              <a:defRPr sz="2500" b="1"/>
            </a:lvl8pPr>
            <a:lvl9pPr marL="5924865" indent="0">
              <a:buNone/>
              <a:defRPr sz="2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864286" y="3539712"/>
            <a:ext cx="6842950" cy="6430904"/>
          </a:xfrm>
        </p:spPr>
        <p:txBody>
          <a:bodyPr/>
          <a:lstStyle>
            <a:lvl1pPr>
              <a:defRPr sz="40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CFF732-8462-425E-9F4F-46955D65FCC6}" type="datetimeFigureOut">
              <a:rPr kumimoji="1" lang="ja-JP" altLang="en-US" smtClean="0"/>
              <a:t>2023/8/4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99973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4CFF732-8462-425E-9F4F-46955D65FCC6}" type="datetimeFigureOut">
              <a:rPr kumimoji="1" lang="ja-JP" altLang="en-US" smtClean="0"/>
              <a:t>2023/8/4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39750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CFF732-8462-425E-9F4F-46955D65FCC6}" type="datetimeFigureOut">
              <a:rPr kumimoji="1" lang="ja-JP" altLang="en-US" smtClean="0"/>
              <a:t>2023/8/4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56639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74067" y="444403"/>
            <a:ext cx="5093241" cy="1891290"/>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6052760" y="444406"/>
            <a:ext cx="8654476" cy="9526213"/>
          </a:xfrm>
        </p:spPr>
        <p:txBody>
          <a:bodyPr/>
          <a:lstStyle>
            <a:lvl1pPr>
              <a:defRPr sz="5200"/>
            </a:lvl1pPr>
            <a:lvl2pPr>
              <a:defRPr sz="4400"/>
            </a:lvl2pPr>
            <a:lvl3pPr>
              <a:defRPr sz="40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74067" y="2335692"/>
            <a:ext cx="5093241" cy="7634923"/>
          </a:xfrm>
        </p:spPr>
        <p:txBody>
          <a:bodyPr/>
          <a:lstStyle>
            <a:lvl1pPr marL="0" indent="0">
              <a:buNone/>
              <a:defRPr sz="2200"/>
            </a:lvl1pPr>
            <a:lvl2pPr marL="740609" indent="0">
              <a:buNone/>
              <a:defRPr sz="1900"/>
            </a:lvl2pPr>
            <a:lvl3pPr marL="1481217" indent="0">
              <a:buNone/>
              <a:defRPr sz="1600"/>
            </a:lvl3pPr>
            <a:lvl4pPr marL="2221824" indent="0">
              <a:buNone/>
              <a:defRPr sz="1400"/>
            </a:lvl4pPr>
            <a:lvl5pPr marL="2962432" indent="0">
              <a:buNone/>
              <a:defRPr sz="1400"/>
            </a:lvl5pPr>
            <a:lvl6pPr marL="3703041" indent="0">
              <a:buNone/>
              <a:defRPr sz="1400"/>
            </a:lvl6pPr>
            <a:lvl7pPr marL="4443650" indent="0">
              <a:buNone/>
              <a:defRPr sz="1400"/>
            </a:lvl7pPr>
            <a:lvl8pPr marL="5184258" indent="0">
              <a:buNone/>
              <a:defRPr sz="1400"/>
            </a:lvl8pPr>
            <a:lvl9pPr marL="592486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2023/8/4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050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034446" y="7813199"/>
            <a:ext cx="9288780" cy="922392"/>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034446" y="997320"/>
            <a:ext cx="9288780" cy="6697028"/>
          </a:xfrm>
        </p:spPr>
        <p:txBody>
          <a:bodyPr/>
          <a:lstStyle>
            <a:lvl1pPr marL="0" indent="0">
              <a:buNone/>
              <a:defRPr sz="5200"/>
            </a:lvl1pPr>
            <a:lvl2pPr marL="740609" indent="0">
              <a:buNone/>
              <a:defRPr sz="4400"/>
            </a:lvl2pPr>
            <a:lvl3pPr marL="1481217" indent="0">
              <a:buNone/>
              <a:defRPr sz="4000"/>
            </a:lvl3pPr>
            <a:lvl4pPr marL="2221824" indent="0">
              <a:buNone/>
              <a:defRPr sz="3200"/>
            </a:lvl4pPr>
            <a:lvl5pPr marL="2962432" indent="0">
              <a:buNone/>
              <a:defRPr sz="3200"/>
            </a:lvl5pPr>
            <a:lvl6pPr marL="3703041" indent="0">
              <a:buNone/>
              <a:defRPr sz="3200"/>
            </a:lvl6pPr>
            <a:lvl7pPr marL="4443650" indent="0">
              <a:buNone/>
              <a:defRPr sz="3200"/>
            </a:lvl7pPr>
            <a:lvl8pPr marL="5184258" indent="0">
              <a:buNone/>
              <a:defRPr sz="3200"/>
            </a:lvl8pPr>
            <a:lvl9pPr marL="5924865" indent="0">
              <a:buNone/>
              <a:defRPr sz="3200"/>
            </a:lvl9pPr>
          </a:lstStyle>
          <a:p>
            <a:endParaRPr kumimoji="1" lang="ja-JP" altLang="en-US"/>
          </a:p>
        </p:txBody>
      </p:sp>
      <p:sp>
        <p:nvSpPr>
          <p:cNvPr id="4" name="テキスト プレースホルダー 3"/>
          <p:cNvSpPr>
            <a:spLocks noGrp="1"/>
          </p:cNvSpPr>
          <p:nvPr>
            <p:ph type="body" sz="half" idx="2"/>
          </p:nvPr>
        </p:nvSpPr>
        <p:spPr>
          <a:xfrm>
            <a:off x="3034446" y="8735593"/>
            <a:ext cx="9288780" cy="1309950"/>
          </a:xfrm>
        </p:spPr>
        <p:txBody>
          <a:bodyPr/>
          <a:lstStyle>
            <a:lvl1pPr marL="0" indent="0">
              <a:buNone/>
              <a:defRPr sz="2200"/>
            </a:lvl1pPr>
            <a:lvl2pPr marL="740609" indent="0">
              <a:buNone/>
              <a:defRPr sz="1900"/>
            </a:lvl2pPr>
            <a:lvl3pPr marL="1481217" indent="0">
              <a:buNone/>
              <a:defRPr sz="1600"/>
            </a:lvl3pPr>
            <a:lvl4pPr marL="2221824" indent="0">
              <a:buNone/>
              <a:defRPr sz="1400"/>
            </a:lvl4pPr>
            <a:lvl5pPr marL="2962432" indent="0">
              <a:buNone/>
              <a:defRPr sz="1400"/>
            </a:lvl5pPr>
            <a:lvl6pPr marL="3703041" indent="0">
              <a:buNone/>
              <a:defRPr sz="1400"/>
            </a:lvl6pPr>
            <a:lvl7pPr marL="4443650" indent="0">
              <a:buNone/>
              <a:defRPr sz="1400"/>
            </a:lvl7pPr>
            <a:lvl8pPr marL="5184258" indent="0">
              <a:buNone/>
              <a:defRPr sz="1400"/>
            </a:lvl8pPr>
            <a:lvl9pPr marL="592486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2023/8/4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1425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74067" y="446987"/>
            <a:ext cx="13933172" cy="1860286"/>
          </a:xfrm>
          <a:prstGeom prst="rect">
            <a:avLst/>
          </a:prstGeom>
        </p:spPr>
        <p:txBody>
          <a:bodyPr vert="horz" lIns="148121" tIns="74060" rIns="148121" bIns="7406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74067" y="2604404"/>
            <a:ext cx="13933172" cy="7366215"/>
          </a:xfrm>
          <a:prstGeom prst="rect">
            <a:avLst/>
          </a:prstGeom>
        </p:spPr>
        <p:txBody>
          <a:bodyPr vert="horz" lIns="148121" tIns="74060" rIns="148121" bIns="7406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74067" y="10345255"/>
            <a:ext cx="3612303" cy="594258"/>
          </a:xfrm>
          <a:prstGeom prst="rect">
            <a:avLst/>
          </a:prstGeom>
        </p:spPr>
        <p:txBody>
          <a:bodyPr vert="horz" lIns="148121" tIns="74060" rIns="148121" bIns="74060" rtlCol="0" anchor="ctr"/>
          <a:lstStyle>
            <a:lvl1pPr algn="l">
              <a:defRPr sz="1900">
                <a:solidFill>
                  <a:schemeClr val="tx1">
                    <a:tint val="75000"/>
                  </a:schemeClr>
                </a:solidFill>
              </a:defRPr>
            </a:lvl1pPr>
          </a:lstStyle>
          <a:p>
            <a:fld id="{F4CFF732-8462-425E-9F4F-46955D65FCC6}" type="datetimeFigureOut">
              <a:rPr kumimoji="1" lang="ja-JP" altLang="en-US" smtClean="0"/>
              <a:t>2023/8/4</a:t>
            </a:fld>
            <a:endParaRPr kumimoji="1" lang="ja-JP" altLang="en-US"/>
          </a:p>
        </p:txBody>
      </p:sp>
      <p:sp>
        <p:nvSpPr>
          <p:cNvPr id="5" name="フッター プレースホルダー 4"/>
          <p:cNvSpPr>
            <a:spLocks noGrp="1"/>
          </p:cNvSpPr>
          <p:nvPr>
            <p:ph type="ftr" sz="quarter" idx="3"/>
          </p:nvPr>
        </p:nvSpPr>
        <p:spPr>
          <a:xfrm>
            <a:off x="5289446" y="10345255"/>
            <a:ext cx="4902412" cy="594258"/>
          </a:xfrm>
          <a:prstGeom prst="rect">
            <a:avLst/>
          </a:prstGeom>
        </p:spPr>
        <p:txBody>
          <a:bodyPr vert="horz" lIns="148121" tIns="74060" rIns="148121" bIns="74060"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1094935" y="10345255"/>
            <a:ext cx="3612303" cy="594258"/>
          </a:xfrm>
          <a:prstGeom prst="rect">
            <a:avLst/>
          </a:prstGeom>
        </p:spPr>
        <p:txBody>
          <a:bodyPr vert="horz" lIns="148121" tIns="74060" rIns="148121" bIns="74060" rtlCol="0" anchor="ctr"/>
          <a:lstStyle>
            <a:lvl1pPr algn="r">
              <a:defRPr sz="1900">
                <a:solidFill>
                  <a:schemeClr val="tx1">
                    <a:tint val="75000"/>
                  </a:schemeClr>
                </a:solidFill>
              </a:defRPr>
            </a:lvl1p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68643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1217" rtl="0" eaLnBrk="1" latinLnBrk="0" hangingPunct="1">
        <a:spcBef>
          <a:spcPct val="0"/>
        </a:spcBef>
        <a:buNone/>
        <a:defRPr kumimoji="1" sz="7200" kern="1200">
          <a:solidFill>
            <a:schemeClr val="tx1"/>
          </a:solidFill>
          <a:latin typeface="+mj-lt"/>
          <a:ea typeface="+mj-ea"/>
          <a:cs typeface="+mj-cs"/>
        </a:defRPr>
      </a:lvl1pPr>
    </p:titleStyle>
    <p:bodyStyle>
      <a:lvl1pPr marL="555456" indent="-555456" algn="l" defTabSz="1481217"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203488" indent="-462880" algn="l" defTabSz="1481217" rtl="0" eaLnBrk="1" latinLnBrk="0" hangingPunct="1">
        <a:spcBef>
          <a:spcPct val="20000"/>
        </a:spcBef>
        <a:buFont typeface="Arial" panose="020B0604020202020204" pitchFamily="34" charset="0"/>
        <a:buChar char="–"/>
        <a:defRPr kumimoji="1" sz="4400" kern="1200">
          <a:solidFill>
            <a:schemeClr val="tx1"/>
          </a:solidFill>
          <a:latin typeface="+mn-lt"/>
          <a:ea typeface="+mn-ea"/>
          <a:cs typeface="+mn-cs"/>
        </a:defRPr>
      </a:lvl2pPr>
      <a:lvl3pPr marL="1851520" indent="-370304" algn="l" defTabSz="1481217" rtl="0" eaLnBrk="1" latinLnBrk="0" hangingPunct="1">
        <a:spcBef>
          <a:spcPct val="20000"/>
        </a:spcBef>
        <a:buFont typeface="Arial" panose="020B0604020202020204" pitchFamily="34" charset="0"/>
        <a:buChar char="•"/>
        <a:defRPr kumimoji="1" sz="4000" kern="1200">
          <a:solidFill>
            <a:schemeClr val="tx1"/>
          </a:solidFill>
          <a:latin typeface="+mn-lt"/>
          <a:ea typeface="+mn-ea"/>
          <a:cs typeface="+mn-cs"/>
        </a:defRPr>
      </a:lvl3pPr>
      <a:lvl4pPr marL="2592128"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32737"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73345"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813954"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54561"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95169"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81217" rtl="0" eaLnBrk="1" latinLnBrk="0" hangingPunct="1">
        <a:defRPr kumimoji="1" sz="2900" kern="1200">
          <a:solidFill>
            <a:schemeClr val="tx1"/>
          </a:solidFill>
          <a:latin typeface="+mn-lt"/>
          <a:ea typeface="+mn-ea"/>
          <a:cs typeface="+mn-cs"/>
        </a:defRPr>
      </a:lvl1pPr>
      <a:lvl2pPr marL="740609" algn="l" defTabSz="1481217" rtl="0" eaLnBrk="1" latinLnBrk="0" hangingPunct="1">
        <a:defRPr kumimoji="1" sz="2900" kern="1200">
          <a:solidFill>
            <a:schemeClr val="tx1"/>
          </a:solidFill>
          <a:latin typeface="+mn-lt"/>
          <a:ea typeface="+mn-ea"/>
          <a:cs typeface="+mn-cs"/>
        </a:defRPr>
      </a:lvl2pPr>
      <a:lvl3pPr marL="1481217" algn="l" defTabSz="1481217" rtl="0" eaLnBrk="1" latinLnBrk="0" hangingPunct="1">
        <a:defRPr kumimoji="1" sz="2900" kern="1200">
          <a:solidFill>
            <a:schemeClr val="tx1"/>
          </a:solidFill>
          <a:latin typeface="+mn-lt"/>
          <a:ea typeface="+mn-ea"/>
          <a:cs typeface="+mn-cs"/>
        </a:defRPr>
      </a:lvl3pPr>
      <a:lvl4pPr marL="2221824" algn="l" defTabSz="1481217" rtl="0" eaLnBrk="1" latinLnBrk="0" hangingPunct="1">
        <a:defRPr kumimoji="1" sz="2900" kern="1200">
          <a:solidFill>
            <a:schemeClr val="tx1"/>
          </a:solidFill>
          <a:latin typeface="+mn-lt"/>
          <a:ea typeface="+mn-ea"/>
          <a:cs typeface="+mn-cs"/>
        </a:defRPr>
      </a:lvl4pPr>
      <a:lvl5pPr marL="2962432" algn="l" defTabSz="1481217" rtl="0" eaLnBrk="1" latinLnBrk="0" hangingPunct="1">
        <a:defRPr kumimoji="1" sz="2900" kern="1200">
          <a:solidFill>
            <a:schemeClr val="tx1"/>
          </a:solidFill>
          <a:latin typeface="+mn-lt"/>
          <a:ea typeface="+mn-ea"/>
          <a:cs typeface="+mn-cs"/>
        </a:defRPr>
      </a:lvl5pPr>
      <a:lvl6pPr marL="3703041" algn="l" defTabSz="1481217" rtl="0" eaLnBrk="1" latinLnBrk="0" hangingPunct="1">
        <a:defRPr kumimoji="1" sz="2900" kern="1200">
          <a:solidFill>
            <a:schemeClr val="tx1"/>
          </a:solidFill>
          <a:latin typeface="+mn-lt"/>
          <a:ea typeface="+mn-ea"/>
          <a:cs typeface="+mn-cs"/>
        </a:defRPr>
      </a:lvl6pPr>
      <a:lvl7pPr marL="4443650" algn="l" defTabSz="1481217" rtl="0" eaLnBrk="1" latinLnBrk="0" hangingPunct="1">
        <a:defRPr kumimoji="1" sz="2900" kern="1200">
          <a:solidFill>
            <a:schemeClr val="tx1"/>
          </a:solidFill>
          <a:latin typeface="+mn-lt"/>
          <a:ea typeface="+mn-ea"/>
          <a:cs typeface="+mn-cs"/>
        </a:defRPr>
      </a:lvl7pPr>
      <a:lvl8pPr marL="5184258" algn="l" defTabSz="1481217" rtl="0" eaLnBrk="1" latinLnBrk="0" hangingPunct="1">
        <a:defRPr kumimoji="1" sz="2900" kern="1200">
          <a:solidFill>
            <a:schemeClr val="tx1"/>
          </a:solidFill>
          <a:latin typeface="+mn-lt"/>
          <a:ea typeface="+mn-ea"/>
          <a:cs typeface="+mn-cs"/>
        </a:defRPr>
      </a:lvl8pPr>
      <a:lvl9pPr marL="5924865" algn="l" defTabSz="1481217"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702810" y="5791753"/>
            <a:ext cx="14220000" cy="4522450"/>
          </a:xfrm>
          <a:prstGeom prst="roundRect">
            <a:avLst>
              <a:gd name="adj" fmla="val 3370"/>
            </a:avLst>
          </a:prstGeom>
          <a:solidFill>
            <a:schemeClr val="accent1">
              <a:lumMod val="40000"/>
              <a:lumOff val="60000"/>
            </a:schemeClr>
          </a:solidFill>
          <a:ln w="9525">
            <a:solidFill>
              <a:schemeClr val="tx1"/>
            </a:solidFill>
          </a:ln>
          <a:effectLst>
            <a:outerShdw blurRad="50800" dist="63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dirty="0">
              <a:solidFill>
                <a:prstClr val="white"/>
              </a:solidFill>
            </a:endParaRPr>
          </a:p>
        </p:txBody>
      </p:sp>
      <p:sp>
        <p:nvSpPr>
          <p:cNvPr id="8" name="角丸四角形 7"/>
          <p:cNvSpPr/>
          <p:nvPr/>
        </p:nvSpPr>
        <p:spPr>
          <a:xfrm>
            <a:off x="702810" y="1269923"/>
            <a:ext cx="14220000" cy="4495682"/>
          </a:xfrm>
          <a:prstGeom prst="roundRect">
            <a:avLst>
              <a:gd name="adj" fmla="val 3370"/>
            </a:avLst>
          </a:prstGeom>
          <a:solidFill>
            <a:schemeClr val="accent1">
              <a:lumMod val="40000"/>
              <a:lumOff val="60000"/>
            </a:schemeClr>
          </a:solidFill>
          <a:ln w="9525">
            <a:solidFill>
              <a:schemeClr val="tx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ja-JP" altLang="en-US" dirty="0">
              <a:solidFill>
                <a:prstClr val="white"/>
              </a:solidFill>
            </a:endParaRPr>
          </a:p>
        </p:txBody>
      </p:sp>
      <p:sp>
        <p:nvSpPr>
          <p:cNvPr id="18" name="テキスト ボックス 8"/>
          <p:cNvSpPr txBox="1">
            <a:spLocks noChangeArrowheads="1"/>
          </p:cNvSpPr>
          <p:nvPr/>
        </p:nvSpPr>
        <p:spPr bwMode="auto">
          <a:xfrm>
            <a:off x="10427133" y="2082825"/>
            <a:ext cx="4392000" cy="1916792"/>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000"/>
              </a:lnSpc>
              <a:defRPr/>
            </a:pPr>
            <a:endPar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en-US" altLang="ja-JP"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就労</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支援と就労継続のため</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生活</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支援の充実</a:t>
            </a:r>
            <a:endPar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1200"/>
              </a:spcBef>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就労移行等連携調整事業  </a:t>
            </a:r>
            <a:endParaRPr lang="en-US" altLang="zh-TW" sz="14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600"/>
              </a:spcBef>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精神・発達障がい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者等職場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定着</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支援事業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600"/>
              </a:spcBef>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大阪障害者職業能力開発校運営</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10520707" y="1886584"/>
            <a:ext cx="1045662" cy="303635"/>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成人期</a:t>
            </a:r>
          </a:p>
        </p:txBody>
      </p:sp>
      <p:sp>
        <p:nvSpPr>
          <p:cNvPr id="32" name="テキスト ボックス 8"/>
          <p:cNvSpPr txBox="1">
            <a:spLocks noChangeArrowheads="1"/>
          </p:cNvSpPr>
          <p:nvPr/>
        </p:nvSpPr>
        <p:spPr bwMode="auto">
          <a:xfrm>
            <a:off x="905395" y="10427653"/>
            <a:ext cx="13698227" cy="396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nchor="ctr" anchorCtr="0">
            <a:no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marL="171437" indent="-171437" eaLnBrk="1" hangingPunct="1">
              <a:buFont typeface="Wingdings" panose="05000000000000000000" pitchFamily="2" charset="2"/>
              <a:buChar char="l"/>
              <a:defRPr/>
            </a:pPr>
            <a:r>
              <a:rPr lang="ja-JP" altLang="en-US" sz="1600" b="1"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児者支援体制整備検討</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部会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府域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における</a:t>
            </a:r>
            <a:r>
              <a:rPr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発達障がい児者の支援体制の整備に向けた検討を行うため部会やこども・成人両ワーキングを運営</a:t>
            </a:r>
          </a:p>
        </p:txBody>
      </p:sp>
      <p:sp>
        <p:nvSpPr>
          <p:cNvPr id="10" name="テキスト ボックス 8"/>
          <p:cNvSpPr txBox="1">
            <a:spLocks noChangeArrowheads="1"/>
          </p:cNvSpPr>
          <p:nvPr/>
        </p:nvSpPr>
        <p:spPr bwMode="auto">
          <a:xfrm>
            <a:off x="864435" y="2019898"/>
            <a:ext cx="5464684" cy="1996301"/>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200"/>
              </a:lnSpc>
              <a:defRPr/>
            </a:pPr>
            <a:endParaRPr lang="en-US" altLang="ja-JP" sz="1400" dirty="0">
              <a:solidFill>
                <a:srgbClr val="000000"/>
              </a:solidFill>
              <a:latin typeface="HGP創英角ｺﾞｼｯｸUB" pitchFamily="50" charset="-128"/>
              <a:ea typeface="HGP創英角ｺﾞｼｯｸUB" pitchFamily="50" charset="-128"/>
            </a:endParaRPr>
          </a:p>
          <a:p>
            <a:pPr eaLnBrk="1" hangingPunct="1">
              <a:lnSpc>
                <a:spcPts val="1200"/>
              </a:lnSpc>
              <a:defRPr/>
            </a:pP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早期気づきと早期発達支援の充実</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99"/>
              </a:lnSpc>
              <a:defRPr/>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○乳幼児</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健診や保育所等巡回の取組の充実</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に取り組む</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市町村を支援</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spcBef>
                <a:spcPts val="300"/>
              </a:spcBef>
              <a:spcAft>
                <a:spcPts val="300"/>
              </a:spcAft>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・保健師向け研修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spcBef>
                <a:spcPts val="300"/>
              </a:spcBef>
              <a:spcAft>
                <a:spcPts val="30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・保育士</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・幼稚園教諭・保育教諭などの人材育成</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spcBef>
                <a:spcPts val="300"/>
              </a:spcBef>
              <a:spcAft>
                <a:spcPts val="30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理解のための取組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進める。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spcBef>
                <a:spcPts val="300"/>
              </a:spcBef>
              <a:spcAft>
                <a:spcPts val="30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他に「新・子育て支援交付金」を活用した支援</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897487" y="1873163"/>
            <a:ext cx="1216764" cy="291239"/>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乳幼児期</a:t>
            </a:r>
          </a:p>
        </p:txBody>
      </p:sp>
      <p:sp>
        <p:nvSpPr>
          <p:cNvPr id="41" name="額縁 40"/>
          <p:cNvSpPr/>
          <p:nvPr/>
        </p:nvSpPr>
        <p:spPr>
          <a:xfrm>
            <a:off x="702810" y="270913"/>
            <a:ext cx="14234677" cy="771491"/>
          </a:xfrm>
          <a:prstGeom prst="bevel">
            <a:avLst/>
          </a:prstGeom>
          <a:ln/>
        </p:spPr>
        <p:style>
          <a:lnRef idx="0">
            <a:schemeClr val="accent2"/>
          </a:lnRef>
          <a:fillRef idx="3">
            <a:schemeClr val="accent2"/>
          </a:fillRef>
          <a:effectRef idx="3">
            <a:schemeClr val="accent2"/>
          </a:effectRef>
          <a:fontRef idx="minor">
            <a:schemeClr val="lt1"/>
          </a:fontRef>
        </p:style>
        <p:txBody>
          <a:bodyPr lIns="91416" tIns="45709" rIns="91416" bIns="45709" anchor="ctr"/>
          <a:lstStyle/>
          <a:p>
            <a:pPr algn="ctr" defTabSz="1280064">
              <a:defRPr/>
            </a:pPr>
            <a:r>
              <a:rPr lang="ja-JP" altLang="en-US" sz="2800" b="1" dirty="0" smtClean="0">
                <a:solidFill>
                  <a:schemeClr val="bg1"/>
                </a:solidFill>
                <a:latin typeface="+mj-ea"/>
                <a:ea typeface="+mj-ea"/>
              </a:rPr>
              <a:t>大 阪 府 の 発 </a:t>
            </a:r>
            <a:r>
              <a:rPr lang="ja-JP" altLang="en-US" sz="2800" b="1" dirty="0">
                <a:solidFill>
                  <a:schemeClr val="bg1"/>
                </a:solidFill>
                <a:latin typeface="+mj-ea"/>
                <a:ea typeface="+mj-ea"/>
              </a:rPr>
              <a:t>達 障 が い 児 者 支 援 に 関 す る 主 な 取 </a:t>
            </a:r>
            <a:r>
              <a:rPr lang="ja-JP" altLang="en-US" sz="2800" b="1" dirty="0" smtClean="0">
                <a:solidFill>
                  <a:schemeClr val="bg1"/>
                </a:solidFill>
                <a:latin typeface="+mj-ea"/>
                <a:ea typeface="+mj-ea"/>
              </a:rPr>
              <a:t>組</a:t>
            </a:r>
            <a:endParaRPr lang="ja-JP" altLang="en-US" sz="2800" b="1" dirty="0">
              <a:solidFill>
                <a:prstClr val="white"/>
              </a:solidFill>
              <a:latin typeface="+mj-ea"/>
              <a:ea typeface="+mj-ea"/>
            </a:endParaRPr>
          </a:p>
        </p:txBody>
      </p:sp>
      <p:sp>
        <p:nvSpPr>
          <p:cNvPr id="5" name="正方形/長方形 4"/>
          <p:cNvSpPr/>
          <p:nvPr/>
        </p:nvSpPr>
        <p:spPr>
          <a:xfrm>
            <a:off x="1602972" y="5987121"/>
            <a:ext cx="12996000" cy="876756"/>
          </a:xfrm>
          <a:prstGeom prst="rect">
            <a:avLst/>
          </a:prstGeom>
          <a:solidFill>
            <a:schemeClr val="bg1"/>
          </a:solidFill>
          <a:ln w="9525"/>
          <a:effectLst>
            <a:outerShdw blurRad="50800" dist="63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1994" tIns="35997" rIns="71994" bIns="35997" rtlCol="0" anchor="t" anchorCtr="0"/>
          <a:lstStyle/>
          <a:p>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　地域生活支援と相談支援体制の</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は広域自治体として、</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児者が身近な地域で生活できるよう市町村の取組を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者支援センター事業 　・　発達障がい児者地域支援体制整備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＜発達障がい者地域支援力</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向上事業＞</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8"/>
          <p:cNvSpPr txBox="1">
            <a:spLocks noChangeArrowheads="1"/>
          </p:cNvSpPr>
          <p:nvPr/>
        </p:nvSpPr>
        <p:spPr bwMode="auto">
          <a:xfrm>
            <a:off x="862743" y="4127415"/>
            <a:ext cx="9368179" cy="1437173"/>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　</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子どもの時期の支援体制の</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300"/>
              </a:spcBef>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○発達</a:t>
            </a:r>
            <a:r>
              <a:rPr lang="ja-JP" altLang="en-US" sz="14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児向けに身近な地域で個別療育を確保する市町村の取組</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を支援</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200"/>
              </a:spcBef>
              <a:defRPr/>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○大阪府発達支援拠点による</a:t>
            </a:r>
            <a:r>
              <a:rPr lang="ja-JP" altLang="en-US" sz="14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児通所支援事業所や学校に</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対する機関支援を</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300"/>
              </a:spcBef>
              <a:spcAft>
                <a:spcPts val="600"/>
              </a:spcAft>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発達障</a:t>
            </a:r>
            <a:r>
              <a:rPr lang="ja-JP" altLang="en-US" sz="14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がい</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児者地域支援体制整備</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事業＜障</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がい児通所支援事</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業者等育成事業</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800"/>
              </a:lnSpc>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8"/>
          <p:cNvSpPr txBox="1">
            <a:spLocks noChangeArrowheads="1"/>
          </p:cNvSpPr>
          <p:nvPr/>
        </p:nvSpPr>
        <p:spPr bwMode="auto">
          <a:xfrm>
            <a:off x="6511802" y="2038402"/>
            <a:ext cx="3727270" cy="1950134"/>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700"/>
              </a:lnSpc>
              <a:defRPr/>
            </a:pPr>
            <a:endParaRPr lang="en-US" altLang="ja-JP" sz="13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教育分野における支援の</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（教育庁）</a:t>
            </a:r>
            <a:endPar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00"/>
              </a:lnSpc>
              <a:defRPr/>
            </a:pPr>
            <a:endParaRPr lang="en-US" altLang="ja-JP" sz="1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spcBef>
                <a:spcPts val="600"/>
              </a:spcBef>
              <a:spcAft>
                <a:spcPts val="40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「市町村リーディングチーム」充実支援</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eaLnBrk="1" hangingPunct="1">
              <a:lnSpc>
                <a:spcPts val="1200"/>
              </a:lnSpc>
              <a:spcBef>
                <a:spcPts val="600"/>
              </a:spcBef>
              <a:spcAft>
                <a:spcPts val="400"/>
              </a:spcAft>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spcBef>
                <a:spcPts val="600"/>
              </a:spcBef>
              <a:spcAft>
                <a:spcPts val="400"/>
              </a:spcAft>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高校生活支援カードの実施</a:t>
            </a:r>
          </a:p>
          <a:p>
            <a:pPr eaLnBrk="1" hangingPunct="1">
              <a:lnSpc>
                <a:spcPts val="1400"/>
              </a:lnSpc>
              <a:spcBef>
                <a:spcPts val="600"/>
              </a:spcBef>
              <a:spcAft>
                <a:spcPts val="60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高等学校支援教育力充実</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6574023" y="1905147"/>
            <a:ext cx="1173216" cy="270831"/>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学齢期</a:t>
            </a:r>
          </a:p>
        </p:txBody>
      </p:sp>
      <p:sp>
        <p:nvSpPr>
          <p:cNvPr id="48" name="右矢印 47"/>
          <p:cNvSpPr/>
          <p:nvPr/>
        </p:nvSpPr>
        <p:spPr>
          <a:xfrm>
            <a:off x="897487" y="1333142"/>
            <a:ext cx="14040000" cy="468053"/>
          </a:xfrm>
          <a:prstGeom prst="rightArrow">
            <a:avLst>
              <a:gd name="adj1" fmla="val 61373"/>
              <a:gd name="adj2" fmla="val 72747"/>
            </a:avLst>
          </a:prstGeom>
          <a:solidFill>
            <a:schemeClr val="accent1"/>
          </a:solidFill>
          <a:ln>
            <a:solidFill>
              <a:srgbClr val="003399"/>
            </a:solid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r>
              <a:rPr lang="ja-JP" altLang="en-US" sz="1600" b="1"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ラ イ フ ステージに 応 じ た 取 組</a:t>
            </a:r>
            <a:endParaRPr lang="ja-JP" altLang="en-US" sz="16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6" name="テキスト ボックス 8"/>
          <p:cNvSpPr txBox="1">
            <a:spLocks noChangeArrowheads="1"/>
          </p:cNvSpPr>
          <p:nvPr/>
        </p:nvSpPr>
        <p:spPr bwMode="auto">
          <a:xfrm>
            <a:off x="1590511" y="8191560"/>
            <a:ext cx="12996000" cy="534362"/>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７　家族支援の充実</a:t>
            </a:r>
            <a:endParaRPr lang="en-US" altLang="ja-JP"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ペアレントサポート事業   </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：ペアレント</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・メンター事業（ペアレント・メンター</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活動の普及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促進</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：ペアレント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プログラム等フォローアップ研修事業</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8"/>
          <p:cNvSpPr txBox="1">
            <a:spLocks noChangeArrowheads="1"/>
          </p:cNvSpPr>
          <p:nvPr/>
        </p:nvSpPr>
        <p:spPr bwMode="auto">
          <a:xfrm>
            <a:off x="1602972" y="7110718"/>
            <a:ext cx="12996000" cy="903694"/>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６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医療機関での初診待期期間の解消等</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発達障</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がい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児者地域支援体制整備</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＜発達障がい医療機関初診待機解消事業＞</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p>
          <a:p>
            <a:pPr eaLnBrk="1" hangingPunct="1">
              <a:spcBef>
                <a:spcPts val="1200"/>
              </a:spcBef>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登録医療機関を増やすための専門的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研修等　②</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初診待機解消を図るためのアセスメント機能の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強化　　③</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拠点医療機関を核とした医療機関連携体制の確保</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8"/>
          <p:cNvSpPr txBox="1">
            <a:spLocks noChangeArrowheads="1"/>
          </p:cNvSpPr>
          <p:nvPr/>
        </p:nvSpPr>
        <p:spPr bwMode="auto">
          <a:xfrm>
            <a:off x="1599056" y="8942838"/>
            <a:ext cx="12996000" cy="534362"/>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８　ライフステージを通じた一貫した</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支援の</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ための取組</a:t>
            </a:r>
            <a:endPar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切れ目のない支援を実現していくために必要な情報の引継の実施やその定着、発達障</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がいに係る地域での相談支援体制の</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8"/>
          <p:cNvSpPr txBox="1">
            <a:spLocks noChangeArrowheads="1"/>
          </p:cNvSpPr>
          <p:nvPr/>
        </p:nvSpPr>
        <p:spPr bwMode="auto">
          <a:xfrm>
            <a:off x="1599056" y="9698716"/>
            <a:ext cx="12996000" cy="534362"/>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９　</a:t>
            </a:r>
            <a:r>
              <a:rPr lang="ja-JP" altLang="en-US" sz="1600" b="1"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理解のための取組</a:t>
            </a:r>
            <a:endPar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世界</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自閉症啓発デー及び</a:t>
            </a:r>
            <a:r>
              <a:rPr lang="ja-JP" altLang="en-US" sz="140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啓発週間に</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おける講演会やブルーライトアップ</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実施、発達障</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がいに対する理解促進の</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取組</a:t>
            </a:r>
            <a:endPar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ホームベース 44"/>
          <p:cNvSpPr/>
          <p:nvPr/>
        </p:nvSpPr>
        <p:spPr>
          <a:xfrm>
            <a:off x="864436" y="5904895"/>
            <a:ext cx="540000" cy="4281661"/>
          </a:xfrm>
          <a:prstGeom prst="homePlate">
            <a:avLst>
              <a:gd name="adj" fmla="val 38462"/>
            </a:avLst>
          </a:prstGeom>
          <a:solidFill>
            <a:schemeClr val="accent1">
              <a:lumMod val="75000"/>
            </a:schemeClr>
          </a:solidFill>
          <a:ln>
            <a:solidFill>
              <a:srgbClr val="0000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33" tIns="45717" rIns="91433" bIns="45717" numCol="1" spcCol="0" rtlCol="0" fromWordArt="0" anchor="ctr" anchorCtr="0" forceAA="0" compatLnSpc="1">
            <a:prstTxWarp prst="textNoShape">
              <a:avLst/>
            </a:prstTxWarp>
            <a:noAutofit/>
          </a:bodyPr>
          <a:lstStyle/>
          <a:p>
            <a:pPr algn="ctr"/>
            <a:r>
              <a:rPr lang="ja-JP" altLang="en-US" sz="1600" b="1" kern="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ライフステ｜ジを通じた取組</a:t>
            </a:r>
          </a:p>
        </p:txBody>
      </p:sp>
      <p:sp>
        <p:nvSpPr>
          <p:cNvPr id="3" name="テキスト ボックス 2"/>
          <p:cNvSpPr txBox="1"/>
          <p:nvPr/>
        </p:nvSpPr>
        <p:spPr>
          <a:xfrm>
            <a:off x="2916114" y="2610513"/>
            <a:ext cx="184731" cy="538609"/>
          </a:xfrm>
          <a:prstGeom prst="rect">
            <a:avLst/>
          </a:prstGeom>
          <a:noFill/>
        </p:spPr>
        <p:txBody>
          <a:bodyPr wrap="none" rtlCol="0">
            <a:spAutoFit/>
          </a:bodyPr>
          <a:lstStyle/>
          <a:p>
            <a:endParaRPr kumimoji="1" lang="ja-JP" altLang="en-US" dirty="0"/>
          </a:p>
        </p:txBody>
      </p:sp>
      <p:sp>
        <p:nvSpPr>
          <p:cNvPr id="25" name="角丸四角形 24"/>
          <p:cNvSpPr/>
          <p:nvPr/>
        </p:nvSpPr>
        <p:spPr>
          <a:xfrm>
            <a:off x="5247565" y="1782401"/>
            <a:ext cx="899213" cy="720000"/>
          </a:xfrm>
          <a:prstGeom prst="roundRect">
            <a:avLst/>
          </a:prstGeom>
          <a:ln w="12700"/>
        </p:spPr>
        <p:style>
          <a:lnRef idx="2">
            <a:schemeClr val="dk1"/>
          </a:lnRef>
          <a:fillRef idx="1">
            <a:schemeClr val="lt1"/>
          </a:fillRef>
          <a:effectRef idx="0">
            <a:schemeClr val="dk1"/>
          </a:effectRef>
          <a:fontRef idx="minor">
            <a:schemeClr val="dk1"/>
          </a:fontRef>
        </p:style>
        <p:txBody>
          <a:bodyPr lIns="41360" tIns="0" rIns="4136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健康医療</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9387274" y="1854400"/>
            <a:ext cx="886300" cy="576001"/>
          </a:xfrm>
          <a:prstGeom prst="roundRect">
            <a:avLst/>
          </a:prstGeom>
          <a:ln w="12700"/>
        </p:spPr>
        <p:style>
          <a:lnRef idx="2">
            <a:schemeClr val="dk1"/>
          </a:lnRef>
          <a:fillRef idx="1">
            <a:schemeClr val="lt1"/>
          </a:fillRef>
          <a:effectRef idx="0">
            <a:schemeClr val="dk1"/>
          </a:effectRef>
          <a:fontRef idx="minor">
            <a:schemeClr val="dk1"/>
          </a:fontRef>
        </p:style>
        <p:txBody>
          <a:bodyPr lIns="36000" tIns="0" rIns="3600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角丸四角形 27"/>
          <p:cNvSpPr/>
          <p:nvPr/>
        </p:nvSpPr>
        <p:spPr>
          <a:xfrm>
            <a:off x="13982845" y="1834857"/>
            <a:ext cx="861607" cy="593087"/>
          </a:xfrm>
          <a:prstGeom prst="roundRect">
            <a:avLst/>
          </a:prstGeom>
          <a:ln w="12700"/>
        </p:spPr>
        <p:style>
          <a:lnRef idx="2">
            <a:schemeClr val="dk1"/>
          </a:lnRef>
          <a:fillRef idx="1">
            <a:schemeClr val="lt1"/>
          </a:fillRef>
          <a:effectRef idx="0">
            <a:schemeClr val="dk1"/>
          </a:effectRef>
          <a:fontRef idx="minor">
            <a:schemeClr val="dk1"/>
          </a:fontRef>
        </p:style>
        <p:txBody>
          <a:bodyPr lIns="41360" tIns="0" rIns="4136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商工労働</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 name="角丸四角形 3"/>
          <p:cNvSpPr/>
          <p:nvPr/>
        </p:nvSpPr>
        <p:spPr>
          <a:xfrm>
            <a:off x="4882456" y="6444633"/>
            <a:ext cx="6070062" cy="282091"/>
          </a:xfrm>
          <a:prstGeom prst="roundRect">
            <a:avLst/>
          </a:prstGeom>
          <a:noFill/>
          <a:ln w="381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1472492" y="6964254"/>
            <a:ext cx="13371959" cy="1141581"/>
          </a:xfrm>
          <a:prstGeom prst="roundRect">
            <a:avLst/>
          </a:prstGeom>
          <a:noFill/>
          <a:ln w="762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
          <p:cNvSpPr txBox="1"/>
          <p:nvPr/>
        </p:nvSpPr>
        <p:spPr>
          <a:xfrm>
            <a:off x="13680656" y="442963"/>
            <a:ext cx="914400" cy="466725"/>
          </a:xfrm>
          <a:prstGeom prst="rect">
            <a:avLst/>
          </a:prstGeom>
          <a:solidFill>
            <a:schemeClr val="bg1"/>
          </a:solidFill>
          <a:ln w="28575">
            <a:solidFill>
              <a:schemeClr val="tx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800" kern="100" smtClean="0">
                <a:effectLst/>
                <a:latin typeface="Century" panose="02040604050505020304" pitchFamily="18" charset="0"/>
                <a:ea typeface="BIZ UDPゴシック" panose="020B0400000000000000" pitchFamily="50" charset="-128"/>
                <a:cs typeface="Times New Roman" panose="02020603050405020304" pitchFamily="18" charset="0"/>
              </a:rPr>
              <a:t>資料</a:t>
            </a:r>
            <a:r>
              <a:rPr lang="ja-JP" altLang="en-US" sz="1800" kern="100" smtClean="0">
                <a:effectLst/>
                <a:latin typeface="Century" panose="02040604050505020304" pitchFamily="18" charset="0"/>
                <a:ea typeface="BIZ UDPゴシック" panose="020B0400000000000000" pitchFamily="50" charset="-128"/>
                <a:cs typeface="Times New Roman" panose="02020603050405020304" pitchFamily="18" charset="0"/>
              </a:rPr>
              <a:t>１</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81558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bg1"/>
        </a:solidFill>
        <a:ln w="9525">
          <a:solidFill>
            <a:schemeClr val="accent1"/>
          </a:solidFill>
          <a:miter lim="800000"/>
          <a:headEnd/>
          <a:tailEnd/>
        </a:ln>
        <a:effectLst>
          <a:outerShdw blurRad="50800" dist="63500" dir="18900000" algn="bl" rotWithShape="0">
            <a:prstClr val="black">
              <a:alpha val="40000"/>
            </a:prstClr>
          </a:outerShdw>
        </a:effectLst>
      </a:spPr>
      <a:bodyPr wrap="square" lIns="35997" tIns="35997" rIns="35997" bIns="35997">
        <a:spAutoFit/>
      </a:bodyPr>
      <a:lstStyle>
        <a:defPPr eaLnBrk="1" hangingPunct="1">
          <a:lnSpc>
            <a:spcPts val="1200"/>
          </a:lnSpc>
          <a:defRPr sz="1400" dirty="0">
            <a:solidFill>
              <a:srgbClr val="000000"/>
            </a:solidFill>
            <a:latin typeface="HGP創英角ｺﾞｼｯｸUB" pitchFamily="50" charset="-128"/>
            <a:ea typeface="HGP創英角ｺﾞｼｯｸUB"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10FA30E3DCF24FBEE46C55F211B3AE" ma:contentTypeVersion="0" ma:contentTypeDescription="新しいドキュメントを作成します。" ma:contentTypeScope="" ma:versionID="d12d04ceca45b4866de6eb8658150cdb">
  <xsd:schema xmlns:xsd="http://www.w3.org/2001/XMLSchema" xmlns:xs="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2F6205-4237-4CAE-BADD-283716BD205A}">
  <ds:schemaRefs>
    <ds:schemaRef ds:uri="http://schemas.microsoft.com/office/2006/documentManagement/types"/>
    <ds:schemaRef ds:uri="http://purl.org/dc/terms/"/>
    <ds:schemaRef ds:uri="http://purl.org/dc/elements/1.1/"/>
    <ds:schemaRef ds:uri="http://schemas.microsoft.com/office/2006/metadata/properties"/>
    <ds:schemaRef ds:uri="http://schemas.microsoft.com/office/infopath/2007/PartnerControls"/>
    <ds:schemaRef ds:uri="http://www.w3.org/XML/1998/namespace"/>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5A6DED6F-C043-4307-A02A-19710A3BE9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D206A81-1DDB-4812-8B57-4E5944612E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5926</TotalTime>
  <Words>643</Words>
  <Application>Microsoft Office PowerPoint</Application>
  <PresentationFormat>ユーザー設定</PresentationFormat>
  <Paragraphs>60</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BIZ UDPゴシック</vt:lpstr>
      <vt:lpstr>HGP創英角ｺﾞｼｯｸUB</vt:lpstr>
      <vt:lpstr>Meiryo UI</vt:lpstr>
      <vt:lpstr>ＭＳ Ｐゴシック</vt:lpstr>
      <vt:lpstr>ＭＳ 明朝</vt:lpstr>
      <vt:lpstr>UD デジタル 教科書体 NK-R</vt:lpstr>
      <vt:lpstr>Arial</vt:lpstr>
      <vt:lpstr>Calibri</vt:lpstr>
      <vt:lpstr>Century</vt:lpstr>
      <vt:lpstr>Times New Roman</vt:lpstr>
      <vt:lpstr>Wingdings</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大阪府子ども総合計画の概要（素案）</dc:title>
  <dc:creator>大阪府庁</dc:creator>
  <cp:lastModifiedBy>内藤　友恵</cp:lastModifiedBy>
  <cp:revision>737</cp:revision>
  <cp:lastPrinted>2023-03-07T00:11:01Z</cp:lastPrinted>
  <dcterms:created xsi:type="dcterms:W3CDTF">2014-08-14T01:34:34Z</dcterms:created>
  <dcterms:modified xsi:type="dcterms:W3CDTF">2023-08-04T00:27:12Z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0x010100E810FA30E3DCF24FBEE46C55F211B3AE</vt:lpwstr>
  </property>
</Properties>
</file>