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7"/>
  </p:notesMasterIdLst>
  <p:sldIdLst>
    <p:sldId id="259" r:id="rId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735" autoAdjust="0"/>
    <p:restoredTop sz="94434" autoAdjust="0"/>
  </p:normalViewPr>
  <p:slideViewPr>
    <p:cSldViewPr>
      <p:cViewPr varScale="1">
        <p:scale>
          <a:sx n="74" d="100"/>
          <a:sy n="74" d="100"/>
        </p:scale>
        <p:origin x="17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3A367-33D8-45C4-A92A-091E8EF5EB8F}" type="datetimeFigureOut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F2905-D8C4-4719-8101-FC175302DB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128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F2905-D8C4-4719-8101-FC175302DB3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411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E55F7-2C4E-4BF4-A8DB-8F2B14013ECF}" type="datetime1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0FBE-0CC8-4C56-8C77-D2BB7B076980}" type="datetime1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21A6-61DF-4253-829C-1F1D7EA4D9BB}" type="datetime1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7C637-4931-45A7-B326-67E1F368239B}" type="datetime1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058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6AA82-DBF4-49CF-943F-C5E0B45CA786}" type="datetime1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791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5974-126D-403E-9118-B3F83D7521E2}" type="datetime1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278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FF44C-9FDC-47A0-B9AF-3FEC61FC5378}" type="datetime1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5479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33E3F-F9F0-413E-8D51-BB92A3DE01A0}" type="datetime1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899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E421C-0E28-4BFA-A30E-4891675FBD74}" type="datetime1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8456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E9F12-2C85-4132-B6FB-405EA836FCB0}" type="datetime1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2088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3032-6ABB-4DD6-BF9C-FE2E01F62368}" type="datetime1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104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28374-BB05-4E2B-A582-0E348B803DBA}" type="datetime1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4B4CF-92AA-4FC3-9B0E-598DBA6F5F16}" type="datetime1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7253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98A8-0BB8-40AB-B1DC-F62416FBCE47}" type="datetime1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8981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10B5-2C1B-43DA-97EE-5AAE590F3C46}" type="datetime1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6897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2802-0A77-4C00-A334-E9A9037A7B46}" type="datetime1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88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9A64-15C9-4DFB-BC26-FEACEDAEDD8C}" type="datetime1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D655-0379-4432-ADA9-FF41623C0485}" type="datetime1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1BEC-EF5A-48B1-A4A3-885CCFDBC6CF}" type="datetime1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06A01-BC0C-4E08-9B70-59A17C11E82B}" type="datetime1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DE65-F24B-45E1-AEF6-7E1203AC147A}" type="datetime1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55C50-F10B-4AFA-946B-4BF5A80D69E9}" type="datetime1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30CA-5F33-4877-B486-56DDC551B0EB}" type="datetime1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06692-E4E4-415F-93F5-CDE908666DE4}" type="datetime1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3F036-93E5-4D7A-B8EA-4281A3B01FC2}" type="datetime1">
              <a:rPr kumimoji="1" lang="ja-JP" altLang="en-US" smtClean="0"/>
              <a:t>2023/8/23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B8997-D360-4223-B7B9-ACF5BB813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627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75656" y="136943"/>
            <a:ext cx="6412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第５期大阪府地域福祉支援計画策定スケジュール（案）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873688"/>
              </p:ext>
            </p:extLst>
          </p:nvPr>
        </p:nvGraphicFramePr>
        <p:xfrm>
          <a:off x="467544" y="620688"/>
          <a:ext cx="8056823" cy="583852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74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96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6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66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476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審議会等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　容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582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３月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 分科会（第１回）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r>
                        <a:rPr kumimoji="1" lang="ja-JP" altLang="en-US" sz="11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第４期大阪府地域福祉支援計画（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R3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進捗状況の報告）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kumimoji="1" lang="ja-JP" altLang="en-US" sz="11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第５期大阪府地域福祉支援計画（構成素案の検討）　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9861">
                <a:tc rowSpan="6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R5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 分科会（第１回）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r>
                        <a:rPr kumimoji="1" lang="ja-JP" altLang="en-US" sz="11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第４期大阪府地域福祉支援計画（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R4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進捗状況の報告）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 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第５期大阪府地域福祉支援計画（骨子案の検討）　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</a:t>
                      </a:r>
                      <a:r>
                        <a:rPr kumimoji="1" lang="ja-JP" altLang="en-US" sz="11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目標・指標の設定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CSW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の配置促進、日常生活自立支援事業待機者数　等）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151100"/>
                  </a:ext>
                </a:extLst>
              </a:tr>
              <a:tr h="65166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月下旬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アンケート等による市町村の意見聴取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20854"/>
                  </a:ext>
                </a:extLst>
              </a:tr>
              <a:tr h="839861"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90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月頃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 分科会（第２回）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 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第５期地域福祉支援計画（素案の検討）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39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１～２月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パブリックコメント（１か月程度）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2261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２～３月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 審議会（第１回）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 各分科会からの報告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kumimoji="1" lang="ja-JP" altLang="en-US" sz="11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第５期大阪府地域福祉支援計画（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パブコメ整理、最終案の検討）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 その他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8062587" y="141452"/>
            <a:ext cx="923559" cy="2813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spc="-4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資料４</a:t>
            </a:r>
            <a:endParaRPr kumimoji="1" lang="ja-JP" altLang="en-US" sz="1200" b="1" spc="-4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195736" y="5949280"/>
            <a:ext cx="5396056" cy="324036"/>
          </a:xfrm>
          <a:prstGeom prst="rect">
            <a:avLst/>
          </a:prstGeom>
          <a:solidFill>
            <a:srgbClr val="00B0F0"/>
          </a:solidFill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kumimoji="1" lang="ja-JP" altLang="en-US" sz="1100" b="1" spc="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第５期大阪府地域福祉支援計画　策定</a:t>
            </a:r>
            <a:endParaRPr kumimoji="1" lang="ja-JP" altLang="en-US" sz="1100" b="1" spc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206919" y="3140968"/>
            <a:ext cx="5396056" cy="581089"/>
          </a:xfrm>
          <a:prstGeom prst="rect">
            <a:avLst/>
          </a:prstGeom>
          <a:solidFill>
            <a:srgbClr val="00B0F0"/>
          </a:solidFill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庁内関係課と意見交換等を随時開催</a:t>
            </a:r>
            <a:endParaRPr lang="en-US" altLang="ja-JP" sz="11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素案等について分科会委員と相談しつつ、まとめあげたものを次回分科会で審議</a:t>
            </a:r>
            <a:endParaRPr lang="en-US" altLang="ja-JP" sz="11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732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4EBC2D049345B40AA3CA575F68965C5" ma:contentTypeVersion="0" ma:contentTypeDescription="新しいドキュメントを作成します。" ma:contentTypeScope="" ma:versionID="e1c6aa8d702ce1a3606b2208a13923e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2EC7FD-97DD-4F4E-A395-19C7CFD1EE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71E779C-CBF1-4F7B-9400-E78BBFC46A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A8D145-4CA4-42E1-AF5B-8BA6CBA545A2}">
  <ds:schemaRefs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3302</TotalTime>
  <Words>227</Words>
  <Application>Microsoft Office PowerPoint</Application>
  <PresentationFormat>画面に合わせる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Office テーマ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吉崎　啓司</cp:lastModifiedBy>
  <cp:revision>301</cp:revision>
  <cp:lastPrinted>2023-08-17T06:52:19Z</cp:lastPrinted>
  <dcterms:created xsi:type="dcterms:W3CDTF">2013-07-01T07:38:56Z</dcterms:created>
  <dcterms:modified xsi:type="dcterms:W3CDTF">2023-08-23T04:01:24Z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0x01010014EBC2D049345B40AA3CA575F68965C5</vt:lpwstr>
  </property>
</Properties>
</file>