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786" y="96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1F575B-8CCA-4855-803B-6C56438FCE84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7914A3-9AC4-46D2-BBC0-9368160A400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5172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96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153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39297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79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039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802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6752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709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2092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1789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62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9B585-9F87-47E6-ACD1-36AFC990A0B6}" type="datetimeFigureOut">
              <a:rPr kumimoji="1" lang="ja-JP" altLang="en-US" smtClean="0"/>
              <a:t>2023/8/23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F79CB-7B75-4E50-ACC3-1A0D48710A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995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869075"/>
              </p:ext>
            </p:extLst>
          </p:nvPr>
        </p:nvGraphicFramePr>
        <p:xfrm>
          <a:off x="940156" y="2046626"/>
          <a:ext cx="10354616" cy="2852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7308">
                  <a:extLst>
                    <a:ext uri="{9D8B030D-6E8A-4147-A177-3AD203B41FA5}">
                      <a16:colId xmlns:a16="http://schemas.microsoft.com/office/drawing/2014/main" val="3631445447"/>
                    </a:ext>
                  </a:extLst>
                </a:gridCol>
                <a:gridCol w="5177308">
                  <a:extLst>
                    <a:ext uri="{9D8B030D-6E8A-4147-A177-3AD203B41FA5}">
                      <a16:colId xmlns:a16="http://schemas.microsoft.com/office/drawing/2014/main" val="1521593747"/>
                    </a:ext>
                  </a:extLst>
                </a:gridCol>
              </a:tblGrid>
              <a:tr h="52914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誤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solidFill>
                            <a:schemeClr val="tx1"/>
                          </a:solidFill>
                        </a:rPr>
                        <a:t>正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9865690"/>
                  </a:ext>
                </a:extLst>
              </a:tr>
              <a:tr h="2322900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7747061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694276" y="1323594"/>
            <a:ext cx="104697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＜誤りの理由＞　</a:t>
            </a:r>
            <a:r>
              <a:rPr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1600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複数の市町村社協で、待機者の数え方に誤りがあったため</a:t>
            </a:r>
            <a:endParaRPr lang="en-US" altLang="ja-JP" sz="1600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" y="-45268"/>
            <a:ext cx="12191999" cy="461665"/>
          </a:xfrm>
          <a:prstGeom prst="rect">
            <a:avLst/>
          </a:prstGeom>
          <a:ln>
            <a:noFill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en-US" altLang="ja-JP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【</a:t>
            </a:r>
            <a:r>
              <a:rPr kumimoji="1" lang="ja-JP" altLang="en-US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正誤表</a:t>
            </a:r>
            <a:r>
              <a:rPr kumimoji="1" lang="en-US" altLang="ja-JP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】</a:t>
            </a:r>
            <a:r>
              <a:rPr kumimoji="1" lang="ja-JP" altLang="en-US" sz="2400" dirty="0" smtClean="0"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日常生活自立支援事業の待機者数</a:t>
            </a:r>
            <a:endParaRPr kumimoji="1" lang="en-US" altLang="ja-JP" sz="2400" dirty="0" smtClean="0"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26691" y="749975"/>
            <a:ext cx="116653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日常生活自立支援事業の待機者数について、これまでの実績報告に誤りがありましたので、以下のとおり訂正します。</a:t>
            </a:r>
            <a:endParaRPr lang="en-US" altLang="ja-JP" dirty="0" smtClean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22741"/>
              </p:ext>
            </p:extLst>
          </p:nvPr>
        </p:nvGraphicFramePr>
        <p:xfrm>
          <a:off x="1072928" y="3089028"/>
          <a:ext cx="4928630" cy="1172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726">
                  <a:extLst>
                    <a:ext uri="{9D8B030D-6E8A-4147-A177-3AD203B41FA5}">
                      <a16:colId xmlns:a16="http://schemas.microsoft.com/office/drawing/2014/main" val="3535673501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791331308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1156116527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4293124136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4034447053"/>
                    </a:ext>
                  </a:extLst>
                </a:gridCol>
              </a:tblGrid>
              <a:tr h="586431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H30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R1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R2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R3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3115363"/>
                  </a:ext>
                </a:extLst>
              </a:tr>
              <a:tr h="586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待機者数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160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kern="120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193</a:t>
                      </a:r>
                      <a:endParaRPr kumimoji="1" lang="ja-JP" altLang="en-US" sz="1400" b="1" kern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256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288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4232141"/>
                  </a:ext>
                </a:extLst>
              </a:tr>
            </a:tbl>
          </a:graphicData>
        </a:graphic>
      </p:graphicFrame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982944"/>
              </p:ext>
            </p:extLst>
          </p:nvPr>
        </p:nvGraphicFramePr>
        <p:xfrm>
          <a:off x="6235366" y="3089027"/>
          <a:ext cx="4928630" cy="11728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5726">
                  <a:extLst>
                    <a:ext uri="{9D8B030D-6E8A-4147-A177-3AD203B41FA5}">
                      <a16:colId xmlns:a16="http://schemas.microsoft.com/office/drawing/2014/main" val="3535673501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791331308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1156116527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4293124136"/>
                    </a:ext>
                  </a:extLst>
                </a:gridCol>
                <a:gridCol w="985726">
                  <a:extLst>
                    <a:ext uri="{9D8B030D-6E8A-4147-A177-3AD203B41FA5}">
                      <a16:colId xmlns:a16="http://schemas.microsoft.com/office/drawing/2014/main" val="4034447053"/>
                    </a:ext>
                  </a:extLst>
                </a:gridCol>
              </a:tblGrid>
              <a:tr h="586431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H30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R1</a:t>
                      </a:r>
                      <a:endParaRPr kumimoji="1" lang="en-US" altLang="ja-JP" sz="1400" b="0" dirty="0" smtClean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R2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R3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3115363"/>
                  </a:ext>
                </a:extLst>
              </a:tr>
              <a:tr h="58643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待機者数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143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kern="1200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191</a:t>
                      </a:r>
                      <a:endParaRPr kumimoji="1" lang="ja-JP" altLang="en-US" sz="1400" b="1" kern="1200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231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 smtClean="0">
                          <a:latin typeface="UD デジタル 教科書体 NK-R" panose="02020400000000000000" pitchFamily="18" charset="-128"/>
                          <a:ea typeface="UD デジタル 教科書体 NK-R" panose="02020400000000000000" pitchFamily="18" charset="-128"/>
                        </a:rPr>
                        <a:t>230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UD デジタル 教科書体 NK-R" panose="02020400000000000000" pitchFamily="18" charset="-128"/>
                        <a:ea typeface="UD デジタル 教科書体 NK-R" panose="02020400000000000000" pitchFamily="18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4232141"/>
                  </a:ext>
                </a:extLst>
              </a:tr>
            </a:tbl>
          </a:graphicData>
        </a:graphic>
      </p:graphicFrame>
      <p:sp>
        <p:nvSpPr>
          <p:cNvPr id="9" name="四角形吹き出し 8"/>
          <p:cNvSpPr/>
          <p:nvPr/>
        </p:nvSpPr>
        <p:spPr>
          <a:xfrm>
            <a:off x="10665599" y="15412"/>
            <a:ext cx="1487764" cy="504000"/>
          </a:xfrm>
          <a:prstGeom prst="wedgeRectCallout">
            <a:avLst>
              <a:gd name="adj1" fmla="val -19081"/>
              <a:gd name="adj2" fmla="val 25194"/>
            </a:avLst>
          </a:prstGeom>
          <a:solidFill>
            <a:srgbClr val="FFFFFF"/>
          </a:solidFill>
          <a:ln w="25400" cap="flat" cmpd="sng" algn="ctr">
            <a:solidFill>
              <a:schemeClr val="tx1"/>
            </a:solidFill>
            <a:prstDash val="solid"/>
          </a:ln>
          <a:effectLst/>
        </p:spPr>
        <p:txBody>
          <a:bodyPr rtlCol="0" anchor="ctr"/>
          <a:lstStyle>
            <a:defPPr>
              <a:defRPr lang="ja-JP"/>
            </a:defPPr>
            <a:lvl1pPr marL="0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76540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53079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429619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906158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382698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859237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335777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12316" algn="l" defTabSz="953079" rtl="0" eaLnBrk="1" latinLnBrk="0" hangingPunct="1">
              <a:defRPr kumimoji="1" sz="1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530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資料１</a:t>
            </a:r>
            <a:r>
              <a:rPr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正誤表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38579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2054</TotalTime>
  <Words>81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UD デジタル 教科書体 NK-B</vt:lpstr>
      <vt:lpstr>UD デジタル 教科書体 NK-R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吉崎　啓司</cp:lastModifiedBy>
  <cp:revision>184</cp:revision>
  <cp:lastPrinted>2023-08-16T10:14:37Z</cp:lastPrinted>
  <dcterms:created xsi:type="dcterms:W3CDTF">2023-06-29T01:15:55Z</dcterms:created>
  <dcterms:modified xsi:type="dcterms:W3CDTF">2023-08-23T04:01:53Z</dcterms:modified>
</cp:coreProperties>
</file>