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9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735" autoAdjust="0"/>
    <p:restoredTop sz="94434" autoAdjust="0"/>
  </p:normalViewPr>
  <p:slideViewPr>
    <p:cSldViewPr>
      <p:cViewPr varScale="1">
        <p:scale>
          <a:sx n="100" d="100"/>
          <a:sy n="100" d="100"/>
        </p:scale>
        <p:origin x="14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3A367-33D8-45C4-A92A-091E8EF5EB8F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F2905-D8C4-4719-8101-FC175302D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12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F2905-D8C4-4719-8101-FC175302DB3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11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55F7-2C4E-4BF4-A8DB-8F2B14013ECF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0FBE-0CC8-4C56-8C77-D2BB7B076980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21A6-61DF-4253-829C-1F1D7EA4D9BB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C637-4931-45A7-B326-67E1F368239B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5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AA82-DBF4-49CF-943F-C5E0B45CA786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91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A5974-126D-403E-9118-B3F83D7521E2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27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F44C-9FDC-47A0-B9AF-3FEC61FC5378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47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3E3F-F9F0-413E-8D51-BB92A3DE01A0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89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421C-0E28-4BFA-A30E-4891675FBD74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845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E9F12-2C85-4132-B6FB-405EA836FCB0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208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3032-6ABB-4DD6-BF9C-FE2E01F62368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1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8374-BB05-4E2B-A582-0E348B803DBA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4B4CF-92AA-4FC3-9B0E-598DBA6F5F16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72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98A8-0BB8-40AB-B1DC-F62416FBCE47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898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0B5-2C1B-43DA-97EE-5AAE590F3C46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6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2802-0A77-4C00-A334-E9A9037A7B46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9A64-15C9-4DFB-BC26-FEACEDAEDD8C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D655-0379-4432-ADA9-FF41623C0485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61BEC-EF5A-48B1-A4A3-885CCFDBC6CF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6A01-BC0C-4E08-9B70-59A17C11E82B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DE65-F24B-45E1-AEF6-7E1203AC147A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5C50-F10B-4AFA-946B-4BF5A80D69E9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0CA-5F33-4877-B486-56DDC551B0EB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06692-E4E4-415F-93F5-CDE908666DE4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3F036-93E5-4D7A-B8EA-4281A3B01FC2}" type="datetime1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2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75656" y="136943"/>
            <a:ext cx="641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第５期大阪府地域福祉支援計画策定スケジュール（案）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868146"/>
              </p:ext>
            </p:extLst>
          </p:nvPr>
        </p:nvGraphicFramePr>
        <p:xfrm>
          <a:off x="755576" y="810373"/>
          <a:ext cx="8056823" cy="581215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2487">
                  <a:extLst>
                    <a:ext uri="{9D8B030D-6E8A-4147-A177-3AD203B41FA5}">
                      <a16:colId xmlns:a16="http://schemas.microsoft.com/office/drawing/2014/main" val="367212208"/>
                    </a:ext>
                  </a:extLst>
                </a:gridCol>
              </a:tblGrid>
              <a:tr h="52262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審議会等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容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50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分科会（第１回）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r>
                        <a:rPr kumimoji="1" lang="ja-JP" altLang="en-US" sz="1100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第４期大阪府地域福祉支援計画（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R3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進捗状況の報告）</a:t>
                      </a:r>
                      <a:endParaRPr kumimoji="1" lang="en-US" altLang="ja-JP" sz="11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第５期大阪府地域福祉支援計画（構成素案の検討）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342">
                <a:tc rowSpan="5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R5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分科会（第１回）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第４期大阪府地域福祉支援計画（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進捗状況の報告）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第５期大阪府地域福祉支援計画（骨子案の検討）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目標・指標の設定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CSW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の配置促進、日常生活自立支援事業待機者数　等）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151100"/>
                  </a:ext>
                </a:extLst>
              </a:tr>
              <a:tr h="6559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月下旬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アンケート等による市町村の意見聴取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20854"/>
                  </a:ext>
                </a:extLst>
              </a:tr>
              <a:tr h="95126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分科会（第２回）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第５期地域福祉支援計画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・市町村意見の整理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・素案の検討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・審議会の開催について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46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１～２月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パブリックコメント（１か月程度）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385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審議会（第１回）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各分科会からの報告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第５期大阪府地域福祉支援計画（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パブコメ整理、最終案の検討）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 その他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8062587" y="141452"/>
            <a:ext cx="923559" cy="2813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spc="-4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資料１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492357" y="6047627"/>
            <a:ext cx="5396056" cy="324036"/>
          </a:xfrm>
          <a:prstGeom prst="rect">
            <a:avLst/>
          </a:prstGeom>
          <a:solidFill>
            <a:srgbClr val="00B0F0"/>
          </a:solidFill>
          <a:ln w="952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kumimoji="1" lang="ja-JP" altLang="en-US" sz="1100" b="1" spc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第５期大阪府地域福祉支援計画　策定</a:t>
            </a:r>
          </a:p>
        </p:txBody>
      </p:sp>
    </p:spTree>
    <p:extLst>
      <p:ext uri="{BB962C8B-B14F-4D97-AF65-F5344CB8AC3E}">
        <p14:creationId xmlns:p14="http://schemas.microsoft.com/office/powerpoint/2010/main" val="109732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EBC2D049345B40AA3CA575F68965C5" ma:contentTypeVersion="0" ma:contentTypeDescription="新しいドキュメントを作成します。" ma:contentTypeScope="" ma:versionID="e1c6aa8d702ce1a3606b2208a13923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A8D145-4CA4-42E1-AF5B-8BA6CBA545A2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71E779C-CBF1-4F7B-9400-E78BBFC46A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2EC7FD-97DD-4F4E-A395-19C7CFD1E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3333</TotalTime>
  <Words>213</Words>
  <Application>Microsoft Office PowerPoint</Application>
  <PresentationFormat>画面に合わせる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Office テーマ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玉田　明</dc:creator>
  <cp:lastModifiedBy>吉田　夏子</cp:lastModifiedBy>
  <cp:revision>303</cp:revision>
  <cp:lastPrinted>2023-08-17T06:52:19Z</cp:lastPrinted>
  <dcterms:created xsi:type="dcterms:W3CDTF">2013-07-01T07:38:56Z</dcterms:created>
  <dcterms:modified xsi:type="dcterms:W3CDTF">2023-12-14T01:25:29Z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0x01010014EBC2D049345B40AA3CA575F68965C5</vt:lpwstr>
  </property>
</Properties>
</file>