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73" r:id="rId2"/>
    <p:sldId id="274" r:id="rId3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C249E-E747-4BDF-A7DB-8D85EE7F17FA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18050-7F5D-4021-8ED0-C6F4A5C89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51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EC2D-70A6-42C6-AB5C-AAC034DC56EF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64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EC2D-70A6-42C6-AB5C-AAC034DC56EF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62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EC2D-70A6-42C6-AB5C-AAC034DC56EF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99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EC2D-70A6-42C6-AB5C-AAC034DC56EF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135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EC2D-70A6-42C6-AB5C-AAC034DC56EF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825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EC2D-70A6-42C6-AB5C-AAC034DC56EF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47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EC2D-70A6-42C6-AB5C-AAC034DC56EF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5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EC2D-70A6-42C6-AB5C-AAC034DC56EF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75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EC2D-70A6-42C6-AB5C-AAC034DC56EF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09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EC2D-70A6-42C6-AB5C-AAC034DC56EF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76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EC2D-70A6-42C6-AB5C-AAC034DC56EF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84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0EC2D-70A6-42C6-AB5C-AAC034DC56EF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03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gpos.task-asp.net/cu/270008/ea/residents/portal/hom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gpos.task-asp.net/cu/270008/ea/residents/portal/faq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9F9CBC-9410-417B-B5AD-1E4EDB185113}"/>
              </a:ext>
            </a:extLst>
          </p:cNvPr>
          <p:cNvSpPr txBox="1"/>
          <p:nvPr/>
        </p:nvSpPr>
        <p:spPr>
          <a:xfrm>
            <a:off x="81575" y="33649"/>
            <a:ext cx="9762186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～行政オンラインシステムの使い方　マニュアル～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B6FE302-1A85-4819-BDDE-66A1AD23875D}"/>
              </a:ext>
            </a:extLst>
          </p:cNvPr>
          <p:cNvSpPr txBox="1"/>
          <p:nvPr/>
        </p:nvSpPr>
        <p:spPr>
          <a:xfrm>
            <a:off x="2152046" y="516150"/>
            <a:ext cx="72618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hlinkClick r:id="rId2"/>
              </a:rPr>
              <a:t>ホーム ｜ 大阪府行政オンラインシステム </a:t>
            </a:r>
            <a:r>
              <a:rPr lang="en-US" altLang="ja-JP" sz="1200" dirty="0">
                <a:hlinkClick r:id="rId2"/>
              </a:rPr>
              <a:t>(task-asp.net)</a:t>
            </a:r>
            <a:endParaRPr lang="ja-JP" altLang="en-US" sz="12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A1B4A87-A8BD-42F6-BF30-F1B743A7FD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01" r="4029" b="3655"/>
          <a:stretch/>
        </p:blipFill>
        <p:spPr>
          <a:xfrm>
            <a:off x="255964" y="953480"/>
            <a:ext cx="3691774" cy="2138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FCD553F-12F1-4155-80AF-4C102ECFDB16}"/>
              </a:ext>
            </a:extLst>
          </p:cNvPr>
          <p:cNvSpPr txBox="1"/>
          <p:nvPr/>
        </p:nvSpPr>
        <p:spPr>
          <a:xfrm>
            <a:off x="217516" y="476115"/>
            <a:ext cx="1771304" cy="3328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利用者登録がまだの場合</a:t>
            </a:r>
            <a:endParaRPr kumimoji="1"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5F18A96-CF63-426C-AF26-E01224174424}"/>
              </a:ext>
            </a:extLst>
          </p:cNvPr>
          <p:cNvSpPr/>
          <p:nvPr/>
        </p:nvSpPr>
        <p:spPr>
          <a:xfrm>
            <a:off x="3655956" y="953480"/>
            <a:ext cx="346710" cy="2863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3656F51-1C7E-4B53-8FDF-090BCD68BAB2}"/>
              </a:ext>
            </a:extLst>
          </p:cNvPr>
          <p:cNvSpPr txBox="1"/>
          <p:nvPr/>
        </p:nvSpPr>
        <p:spPr>
          <a:xfrm>
            <a:off x="399488" y="3138087"/>
            <a:ext cx="3899359" cy="2909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画面右上の「新規登録」をクリック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AFBA4E7-8722-4B47-94BB-008DAE3D8A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01" r="3863" b="3655"/>
          <a:stretch/>
        </p:blipFill>
        <p:spPr>
          <a:xfrm>
            <a:off x="4524176" y="1048647"/>
            <a:ext cx="3636844" cy="20111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8AC0976-EE0C-40EA-BC9A-D095298D96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934" r="3780" b="3721"/>
          <a:stretch/>
        </p:blipFill>
        <p:spPr>
          <a:xfrm>
            <a:off x="281691" y="3766081"/>
            <a:ext cx="3720975" cy="24443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ADF464C5-80CA-4848-9B22-4B49AA337AE6}"/>
              </a:ext>
            </a:extLst>
          </p:cNvPr>
          <p:cNvSpPr/>
          <p:nvPr/>
        </p:nvSpPr>
        <p:spPr>
          <a:xfrm>
            <a:off x="399488" y="1085509"/>
            <a:ext cx="353911" cy="3174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１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6FE9F8B2-D9C2-455D-9B21-E89F9AF0BA84}"/>
              </a:ext>
            </a:extLst>
          </p:cNvPr>
          <p:cNvSpPr/>
          <p:nvPr/>
        </p:nvSpPr>
        <p:spPr>
          <a:xfrm>
            <a:off x="4599089" y="1077590"/>
            <a:ext cx="353911" cy="3174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２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8CDBED3-2B9C-42FA-8BE7-650CC435723D}"/>
              </a:ext>
            </a:extLst>
          </p:cNvPr>
          <p:cNvSpPr/>
          <p:nvPr/>
        </p:nvSpPr>
        <p:spPr>
          <a:xfrm>
            <a:off x="6342598" y="2286980"/>
            <a:ext cx="1220844" cy="2863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2F05947-F5F8-4371-B2A9-AE59C85DDDB1}"/>
              </a:ext>
            </a:extLst>
          </p:cNvPr>
          <p:cNvSpPr/>
          <p:nvPr/>
        </p:nvSpPr>
        <p:spPr>
          <a:xfrm>
            <a:off x="1531756" y="5533100"/>
            <a:ext cx="1220844" cy="5857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FC39417D-C46F-4290-A6C3-BC32A7C16A97}"/>
              </a:ext>
            </a:extLst>
          </p:cNvPr>
          <p:cNvSpPr/>
          <p:nvPr/>
        </p:nvSpPr>
        <p:spPr>
          <a:xfrm>
            <a:off x="299965" y="3793495"/>
            <a:ext cx="353911" cy="3174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491BE1C-6ECD-4EB8-BD0E-020C434C16FF}"/>
              </a:ext>
            </a:extLst>
          </p:cNvPr>
          <p:cNvSpPr txBox="1"/>
          <p:nvPr/>
        </p:nvSpPr>
        <p:spPr>
          <a:xfrm>
            <a:off x="185256" y="6341080"/>
            <a:ext cx="4338920" cy="2909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「利用規約に同意します」にチェックを入れ、「利用者の登録を開始する」をクリック</a:t>
            </a:r>
            <a:endParaRPr kumimoji="1" lang="en-US" altLang="ja-JP" sz="10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9548119-A03C-448D-B557-AFFD863D02BF}"/>
              </a:ext>
            </a:extLst>
          </p:cNvPr>
          <p:cNvSpPr txBox="1"/>
          <p:nvPr/>
        </p:nvSpPr>
        <p:spPr>
          <a:xfrm>
            <a:off x="4524176" y="3134520"/>
            <a:ext cx="3899359" cy="2909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「事業者として登録する」をクリック</a:t>
            </a:r>
            <a:endParaRPr kumimoji="1" lang="en-US" altLang="ja-JP" sz="10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150D38E6-5807-412B-BBEF-55019176E2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268" r="3946" b="7588"/>
          <a:stretch/>
        </p:blipFill>
        <p:spPr>
          <a:xfrm>
            <a:off x="4563399" y="3700518"/>
            <a:ext cx="4204706" cy="2329462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21" name="楕円 20">
            <a:extLst>
              <a:ext uri="{FF2B5EF4-FFF2-40B4-BE49-F238E27FC236}">
                <a16:creationId xmlns:a16="http://schemas.microsoft.com/office/drawing/2014/main" id="{DB508D18-8238-4727-A065-074ACD9D11EA}"/>
              </a:ext>
            </a:extLst>
          </p:cNvPr>
          <p:cNvSpPr/>
          <p:nvPr/>
        </p:nvSpPr>
        <p:spPr>
          <a:xfrm>
            <a:off x="4616377" y="3700518"/>
            <a:ext cx="315811" cy="33211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12ADA6A-DB9C-4366-AEBB-805E426248F8}"/>
              </a:ext>
            </a:extLst>
          </p:cNvPr>
          <p:cNvSpPr/>
          <p:nvPr/>
        </p:nvSpPr>
        <p:spPr>
          <a:xfrm>
            <a:off x="6136529" y="5479694"/>
            <a:ext cx="1220844" cy="2863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1DC1369-14E1-4551-9CE1-BC8B370D30DF}"/>
              </a:ext>
            </a:extLst>
          </p:cNvPr>
          <p:cNvSpPr txBox="1"/>
          <p:nvPr/>
        </p:nvSpPr>
        <p:spPr>
          <a:xfrm>
            <a:off x="4599089" y="6074740"/>
            <a:ext cx="4338920" cy="5217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メールアドレスの登録をする　</a:t>
            </a:r>
            <a:r>
              <a:rPr kumimoji="1" lang="en-US" altLang="ja-JP" sz="10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入力したメールアドレスは、利用者ＩＤとなります。</a:t>
            </a:r>
            <a:endParaRPr kumimoji="1" lang="en-US" altLang="ja-JP" sz="10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AC90C2B9-A1DD-42EC-804E-C132BB76FFE8}"/>
              </a:ext>
            </a:extLst>
          </p:cNvPr>
          <p:cNvSpPr/>
          <p:nvPr/>
        </p:nvSpPr>
        <p:spPr>
          <a:xfrm>
            <a:off x="4042455" y="1963017"/>
            <a:ext cx="441933" cy="323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45EE8136-ECF9-480C-B611-276A3297DF10}"/>
              </a:ext>
            </a:extLst>
          </p:cNvPr>
          <p:cNvSpPr/>
          <p:nvPr/>
        </p:nvSpPr>
        <p:spPr>
          <a:xfrm>
            <a:off x="8461563" y="1801035"/>
            <a:ext cx="441933" cy="323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DC4A5831-43B7-44C8-8E3A-08A261DD87B9}"/>
              </a:ext>
            </a:extLst>
          </p:cNvPr>
          <p:cNvSpPr/>
          <p:nvPr/>
        </p:nvSpPr>
        <p:spPr>
          <a:xfrm>
            <a:off x="4062066" y="4554519"/>
            <a:ext cx="441933" cy="323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CBCDEA4-AC6B-4C7D-B64B-57657B7CC4F8}"/>
              </a:ext>
            </a:extLst>
          </p:cNvPr>
          <p:cNvSpPr txBox="1"/>
          <p:nvPr/>
        </p:nvSpPr>
        <p:spPr>
          <a:xfrm>
            <a:off x="4525299" y="6381042"/>
            <a:ext cx="4953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登録したメールアドレスに認証コードを記載したメールが届くので、「認証コード」を入力し、「認証コードを確認する」をクリックし、登録してください。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183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DBA2B452-B970-4818-9A29-8B1EA9F7AFF4}"/>
              </a:ext>
            </a:extLst>
          </p:cNvPr>
          <p:cNvSpPr/>
          <p:nvPr/>
        </p:nvSpPr>
        <p:spPr>
          <a:xfrm>
            <a:off x="217516" y="5204974"/>
            <a:ext cx="4994564" cy="9979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0BE9B8C-30AE-4B85-9822-9911220D8D48}"/>
              </a:ext>
            </a:extLst>
          </p:cNvPr>
          <p:cNvSpPr txBox="1"/>
          <p:nvPr/>
        </p:nvSpPr>
        <p:spPr>
          <a:xfrm>
            <a:off x="81575" y="33649"/>
            <a:ext cx="9762186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～行政オンラインシステムの使い方　マニュアル～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B0EF88A-9051-4745-8080-4DCBA0276BC0}"/>
              </a:ext>
            </a:extLst>
          </p:cNvPr>
          <p:cNvSpPr txBox="1"/>
          <p:nvPr/>
        </p:nvSpPr>
        <p:spPr>
          <a:xfrm>
            <a:off x="217516" y="476115"/>
            <a:ext cx="1172932" cy="3328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よくあるご質問</a:t>
            </a:r>
            <a:endParaRPr kumimoji="1"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135EDD-2DEC-42F6-B8E4-E8537044C13C}"/>
              </a:ext>
            </a:extLst>
          </p:cNvPr>
          <p:cNvSpPr txBox="1"/>
          <p:nvPr/>
        </p:nvSpPr>
        <p:spPr>
          <a:xfrm>
            <a:off x="236393" y="1882398"/>
            <a:ext cx="30861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２．申請内容を修正したい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8A0C91E-8E43-4366-A7C8-C0DA47B32174}"/>
              </a:ext>
            </a:extLst>
          </p:cNvPr>
          <p:cNvSpPr txBox="1"/>
          <p:nvPr/>
        </p:nvSpPr>
        <p:spPr>
          <a:xfrm>
            <a:off x="598516" y="2135385"/>
            <a:ext cx="44992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ログインのうえ、上記１．に記載の手順でマイページに入り、一旦、申請の「取下げ」を行ってください。取下げた申請を修正して、再度申請してください。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2488E51-1C3D-42F7-A26F-E5B3E1B93518}"/>
              </a:ext>
            </a:extLst>
          </p:cNvPr>
          <p:cNvSpPr txBox="1"/>
          <p:nvPr/>
        </p:nvSpPr>
        <p:spPr>
          <a:xfrm>
            <a:off x="217516" y="877925"/>
            <a:ext cx="30861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１．申請内容を確認したい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F62AB9E-DB07-4892-B368-BF3FCF1CD741}"/>
              </a:ext>
            </a:extLst>
          </p:cNvPr>
          <p:cNvSpPr txBox="1"/>
          <p:nvPr/>
        </p:nvSpPr>
        <p:spPr>
          <a:xfrm>
            <a:off x="567690" y="1111215"/>
            <a:ext cx="50330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ログインのうえ、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システムのトップ画面にある、「マイページ」の、「もっと見る」をクリック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利用者メニューのうち、「申請履歴一覧・検索」をクリック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B2FA24D-9FA2-4ECB-BD42-5606AF283004}"/>
              </a:ext>
            </a:extLst>
          </p:cNvPr>
          <p:cNvSpPr txBox="1"/>
          <p:nvPr/>
        </p:nvSpPr>
        <p:spPr>
          <a:xfrm>
            <a:off x="217516" y="2817130"/>
            <a:ext cx="30861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３．利用者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がわからない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8E71727-3FF0-4A21-9217-BEF9B8366EBA}"/>
              </a:ext>
            </a:extLst>
          </p:cNvPr>
          <p:cNvSpPr txBox="1"/>
          <p:nvPr/>
        </p:nvSpPr>
        <p:spPr>
          <a:xfrm>
            <a:off x="299344" y="5432056"/>
            <a:ext cx="60085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★その他、システムの操作等で分からない場合は、こちらをご確認ください。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hlinkClick r:id="rId2"/>
              </a:rPr>
              <a:t>よくあるご質問 ｜ 大阪府行政オンラインシステム </a:t>
            </a:r>
            <a:r>
              <a:rPr lang="en-US" altLang="ja-JP" sz="1200" dirty="0">
                <a:hlinkClick r:id="rId2"/>
              </a:rPr>
              <a:t>(task-asp.net)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49694DB-E3E3-4CF5-8021-E8DE9B12B723}"/>
              </a:ext>
            </a:extLst>
          </p:cNvPr>
          <p:cNvSpPr txBox="1"/>
          <p:nvPr/>
        </p:nvSpPr>
        <p:spPr>
          <a:xfrm>
            <a:off x="598516" y="3025951"/>
            <a:ext cx="50330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利用者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は、メールアドレスとなります。</a:t>
            </a: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登録したメールアドレスを忘れた場合は、再度、別のメールアドレスで「新規登録」を行ってください。</a:t>
            </a: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（一度登録済のメールアドレスを使って「新規登録」することはできません。）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E47FB69-3913-403E-93E9-D4179F95BF6D}"/>
              </a:ext>
            </a:extLst>
          </p:cNvPr>
          <p:cNvSpPr txBox="1"/>
          <p:nvPr/>
        </p:nvSpPr>
        <p:spPr>
          <a:xfrm>
            <a:off x="515381" y="4070405"/>
            <a:ext cx="567442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ログイン画面の「パスワードを忘れた方はこちら」をクリックいただき、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利用者登録を行った「メールアドレス」と「氏名」（事業者の場合は「担当者名」）を入力してください。</a:t>
            </a: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入力された登録済みのメールアドレス宛に、「認証コード」を記載したメールが送信されますので、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パスワードの再設定の画面にて、認証コードと新しい任意のパスワードを入力し、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「変更する」ボタンをクリックしてください。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0A4399CB-1844-4E9B-ABDB-66338FC256F0}"/>
              </a:ext>
            </a:extLst>
          </p:cNvPr>
          <p:cNvGrpSpPr/>
          <p:nvPr/>
        </p:nvGrpSpPr>
        <p:grpSpPr>
          <a:xfrm>
            <a:off x="5631526" y="561847"/>
            <a:ext cx="3276254" cy="1781771"/>
            <a:chOff x="3738409" y="540938"/>
            <a:chExt cx="3587138" cy="2118758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31CC760E-4149-4FBF-8EA6-6A3B6F118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8409" y="540938"/>
              <a:ext cx="3587138" cy="2118758"/>
            </a:xfrm>
            <a:prstGeom prst="rect">
              <a:avLst/>
            </a:prstGeom>
          </p:spPr>
        </p:pic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E775B460-E139-4528-A50C-6E9EC8A2FBCC}"/>
                </a:ext>
              </a:extLst>
            </p:cNvPr>
            <p:cNvSpPr/>
            <p:nvPr/>
          </p:nvSpPr>
          <p:spPr>
            <a:xfrm>
              <a:off x="6507480" y="586015"/>
              <a:ext cx="388620" cy="12226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3DF9472F-79AE-41DC-974E-5878DD863AE4}"/>
              </a:ext>
            </a:extLst>
          </p:cNvPr>
          <p:cNvGrpSpPr/>
          <p:nvPr/>
        </p:nvGrpSpPr>
        <p:grpSpPr>
          <a:xfrm>
            <a:off x="5639718" y="4440193"/>
            <a:ext cx="3268062" cy="1927606"/>
            <a:chOff x="6672711" y="4703065"/>
            <a:chExt cx="3086101" cy="1927606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E3E69768-9D2B-4865-98E1-ED470FAD90D1}"/>
                </a:ext>
              </a:extLst>
            </p:cNvPr>
            <p:cNvGrpSpPr/>
            <p:nvPr/>
          </p:nvGrpSpPr>
          <p:grpSpPr>
            <a:xfrm>
              <a:off x="6672711" y="4703065"/>
              <a:ext cx="3086101" cy="1927606"/>
              <a:chOff x="4962668" y="5022752"/>
              <a:chExt cx="3828620" cy="2231329"/>
            </a:xfrm>
          </p:grpSpPr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EAFF6C8E-504A-414B-AAE2-F08F0A8D07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2668" y="5022752"/>
                <a:ext cx="3828620" cy="2231329"/>
              </a:xfrm>
              <a:prstGeom prst="rect">
                <a:avLst/>
              </a:prstGeom>
            </p:spPr>
          </p:pic>
          <p:sp>
            <p:nvSpPr>
              <p:cNvPr id="24" name="四角形: 角を丸くする 23">
                <a:extLst>
                  <a:ext uri="{FF2B5EF4-FFF2-40B4-BE49-F238E27FC236}">
                    <a16:creationId xmlns:a16="http://schemas.microsoft.com/office/drawing/2014/main" id="{7740592A-7D25-4CF4-9458-C7B74FA3093B}"/>
                  </a:ext>
                </a:extLst>
              </p:cNvPr>
              <p:cNvSpPr/>
              <p:nvPr/>
            </p:nvSpPr>
            <p:spPr>
              <a:xfrm>
                <a:off x="7980710" y="5075067"/>
                <a:ext cx="388620" cy="12226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26" name="四角形: 角を丸くする 25">
              <a:extLst>
                <a:ext uri="{FF2B5EF4-FFF2-40B4-BE49-F238E27FC236}">
                  <a16:creationId xmlns:a16="http://schemas.microsoft.com/office/drawing/2014/main" id="{54CDDCD6-04C6-47BE-8F5B-D1D4010E84F1}"/>
                </a:ext>
              </a:extLst>
            </p:cNvPr>
            <p:cNvSpPr/>
            <p:nvPr/>
          </p:nvSpPr>
          <p:spPr>
            <a:xfrm>
              <a:off x="6851629" y="4975860"/>
              <a:ext cx="1385487" cy="814258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8AA8295-08BD-4B99-9184-3DBCCA456754}"/>
              </a:ext>
            </a:extLst>
          </p:cNvPr>
          <p:cNvSpPr txBox="1"/>
          <p:nvPr/>
        </p:nvSpPr>
        <p:spPr>
          <a:xfrm>
            <a:off x="217516" y="3773122"/>
            <a:ext cx="30861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４．パスワードがわからない</a:t>
            </a: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B44819C2-7A4D-4019-87D8-731824DF80FB}"/>
              </a:ext>
            </a:extLst>
          </p:cNvPr>
          <p:cNvGrpSpPr/>
          <p:nvPr/>
        </p:nvGrpSpPr>
        <p:grpSpPr>
          <a:xfrm>
            <a:off x="5631526" y="2484136"/>
            <a:ext cx="3276254" cy="1785368"/>
            <a:chOff x="4490961" y="4901375"/>
            <a:chExt cx="3205403" cy="1785368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8B09DEEB-EB63-4634-BD62-1A970F3EB98D}"/>
                </a:ext>
              </a:extLst>
            </p:cNvPr>
            <p:cNvGrpSpPr/>
            <p:nvPr/>
          </p:nvGrpSpPr>
          <p:grpSpPr>
            <a:xfrm>
              <a:off x="4490961" y="4901375"/>
              <a:ext cx="3205403" cy="1785368"/>
              <a:chOff x="4490961" y="4901375"/>
              <a:chExt cx="3205403" cy="1785368"/>
            </a:xfrm>
          </p:grpSpPr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283E1BFA-EF1C-43A3-8813-4372055C18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90961" y="4901375"/>
                <a:ext cx="3205403" cy="1785368"/>
              </a:xfrm>
              <a:prstGeom prst="rect">
                <a:avLst/>
              </a:prstGeom>
            </p:spPr>
          </p:pic>
          <p:sp>
            <p:nvSpPr>
              <p:cNvPr id="30" name="四角形: 角を丸くする 29">
                <a:extLst>
                  <a:ext uri="{FF2B5EF4-FFF2-40B4-BE49-F238E27FC236}">
                    <a16:creationId xmlns:a16="http://schemas.microsoft.com/office/drawing/2014/main" id="{FB34DF25-C2A7-425C-8F77-4B1F491184E6}"/>
                  </a:ext>
                </a:extLst>
              </p:cNvPr>
              <p:cNvSpPr/>
              <p:nvPr/>
            </p:nvSpPr>
            <p:spPr>
              <a:xfrm>
                <a:off x="4865820" y="5172826"/>
                <a:ext cx="2617696" cy="677819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2" name="四角形: 角を丸くする 31">
              <a:extLst>
                <a:ext uri="{FF2B5EF4-FFF2-40B4-BE49-F238E27FC236}">
                  <a16:creationId xmlns:a16="http://schemas.microsoft.com/office/drawing/2014/main" id="{6B2655C8-AC8A-4D4A-AC4D-4964F529FEF9}"/>
                </a:ext>
              </a:extLst>
            </p:cNvPr>
            <p:cNvSpPr/>
            <p:nvPr/>
          </p:nvSpPr>
          <p:spPr>
            <a:xfrm>
              <a:off x="7071360" y="4934281"/>
              <a:ext cx="278237" cy="7967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5" name="矢印: 右 34">
            <a:extLst>
              <a:ext uri="{FF2B5EF4-FFF2-40B4-BE49-F238E27FC236}">
                <a16:creationId xmlns:a16="http://schemas.microsoft.com/office/drawing/2014/main" id="{AACC7F18-1E8F-40D9-9C4C-57123516B3D3}"/>
              </a:ext>
            </a:extLst>
          </p:cNvPr>
          <p:cNvSpPr/>
          <p:nvPr/>
        </p:nvSpPr>
        <p:spPr>
          <a:xfrm rot="12699312">
            <a:off x="8474806" y="3073585"/>
            <a:ext cx="675109" cy="40116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矢印: 右 36">
            <a:extLst>
              <a:ext uri="{FF2B5EF4-FFF2-40B4-BE49-F238E27FC236}">
                <a16:creationId xmlns:a16="http://schemas.microsoft.com/office/drawing/2014/main" id="{65FC1655-F002-4DC9-92C0-439296B99744}"/>
              </a:ext>
            </a:extLst>
          </p:cNvPr>
          <p:cNvSpPr/>
          <p:nvPr/>
        </p:nvSpPr>
        <p:spPr>
          <a:xfrm rot="12699312">
            <a:off x="7087966" y="5551305"/>
            <a:ext cx="675109" cy="40116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374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6697</TotalTime>
  <Words>394</Words>
  <Application>Microsoft Office PowerPoint</Application>
  <PresentationFormat>A4 210 x 297 mm</PresentationFormat>
  <Paragraphs>33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梅田　涼風</dc:creator>
  <cp:lastModifiedBy>川田　香菜</cp:lastModifiedBy>
  <cp:revision>725</cp:revision>
  <cp:lastPrinted>2024-09-26T03:13:48Z</cp:lastPrinted>
  <dcterms:created xsi:type="dcterms:W3CDTF">2021-01-05T06:03:40Z</dcterms:created>
  <dcterms:modified xsi:type="dcterms:W3CDTF">2024-10-15T07:10:07Z</dcterms:modified>
</cp:coreProperties>
</file>