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289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44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119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846491-C27D-4CF1-B25E-1B01A3678E0F}" type="datetimeFigureOut">
              <a:rPr kumimoji="1" lang="ja-JP" altLang="en-US" smtClean="0"/>
              <a:t>2023/9/1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834B8C-83B1-4A0D-BFAC-FEBCAD4586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4113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34B8C-83B1-4A0D-BFAC-FEBCAD45863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4044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83D81-D6A4-4D57-929A-051CE9303E05}" type="datetime1">
              <a:rPr kumimoji="1" lang="ja-JP" altLang="en-US" smtClean="0"/>
              <a:t>2023/9/1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255B7-DF0D-498B-9D3A-3E2ADC60EC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9972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813D-AFB0-48D2-92DE-1CDAABA099E8}" type="datetime1">
              <a:rPr kumimoji="1" lang="ja-JP" altLang="en-US" smtClean="0"/>
              <a:t>2023/9/1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255B7-DF0D-498B-9D3A-3E2ADC60EC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331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FEDCD-BC0E-4ED0-BF63-54F1FB6891C4}" type="datetime1">
              <a:rPr kumimoji="1" lang="ja-JP" altLang="en-US" smtClean="0"/>
              <a:t>2023/9/1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255B7-DF0D-498B-9D3A-3E2ADC60EC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1165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64B4-8BA0-4352-A238-21FEF820F58C}" type="datetime1">
              <a:rPr kumimoji="1" lang="ja-JP" altLang="en-US" smtClean="0"/>
              <a:t>2023/9/1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255B7-DF0D-498B-9D3A-3E2ADC60EC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0753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4EDCF-BA64-4F73-9CCA-BB3CEEA3B058}" type="datetime1">
              <a:rPr kumimoji="1" lang="ja-JP" altLang="en-US" smtClean="0"/>
              <a:t>2023/9/1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255B7-DF0D-498B-9D3A-3E2ADC60EC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256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8FBB5-19EA-41AF-9A78-3910D9FBCF18}" type="datetime1">
              <a:rPr kumimoji="1" lang="ja-JP" altLang="en-US" smtClean="0"/>
              <a:t>2023/9/1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255B7-DF0D-498B-9D3A-3E2ADC60EC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228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69C8D-2B18-437C-9E87-D7447EE5472E}" type="datetime1">
              <a:rPr kumimoji="1" lang="ja-JP" altLang="en-US" smtClean="0"/>
              <a:t>2023/9/1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255B7-DF0D-498B-9D3A-3E2ADC60EC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518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730C9-F882-49AD-B0C3-61017D4DDCE0}" type="datetime1">
              <a:rPr kumimoji="1" lang="ja-JP" altLang="en-US" smtClean="0"/>
              <a:t>2023/9/1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255B7-DF0D-498B-9D3A-3E2ADC60EC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692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1282F-D59A-4BFA-A03D-1709DECABA95}" type="datetime1">
              <a:rPr kumimoji="1" lang="ja-JP" altLang="en-US" smtClean="0"/>
              <a:t>2023/9/1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255B7-DF0D-498B-9D3A-3E2ADC60EC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2108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27838-0175-45D9-A9E8-8375E5D6E2D5}" type="datetime1">
              <a:rPr kumimoji="1" lang="ja-JP" altLang="en-US" smtClean="0"/>
              <a:t>2023/9/1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255B7-DF0D-498B-9D3A-3E2ADC60EC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002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F0BBA-A7C4-4663-815C-804EDEF1641A}" type="datetime1">
              <a:rPr kumimoji="1" lang="ja-JP" altLang="en-US" smtClean="0"/>
              <a:t>2023/9/1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255B7-DF0D-498B-9D3A-3E2ADC60EC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802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FC503-AA65-4643-8366-95153214DE5E}" type="datetime1">
              <a:rPr kumimoji="1" lang="ja-JP" altLang="en-US" smtClean="0"/>
              <a:t>2023/9/1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255B7-DF0D-498B-9D3A-3E2ADC60EC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1081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41" y="528200"/>
            <a:ext cx="8925318" cy="2066723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355" y="2508310"/>
            <a:ext cx="4121253" cy="4334632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参考</a:t>
            </a:r>
            <a:r>
              <a:rPr kumimoji="1" lang="en-US" altLang="ja-JP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kumimoji="1" lang="ja-JP" altLang="en-US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座位等時間　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</a:t>
            </a:r>
            <a:r>
              <a:rPr kumimoji="1" lang="ja-JP" altLang="en-US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健康づくり実態調査（令和</a:t>
            </a:r>
            <a:r>
              <a:rPr kumimoji="1" lang="en-US" altLang="ja-JP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kumimoji="1" lang="ja-JP" altLang="en-US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）より</a:t>
            </a:r>
            <a:endParaRPr kumimoji="1" lang="ja-JP" altLang="en-US" sz="16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7940196"/>
              </p:ext>
            </p:extLst>
          </p:nvPr>
        </p:nvGraphicFramePr>
        <p:xfrm>
          <a:off x="6413675" y="49292"/>
          <a:ext cx="2730325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9857">
                  <a:extLst>
                    <a:ext uri="{9D8B030D-6E8A-4147-A177-3AD203B41FA5}">
                      <a16:colId xmlns:a16="http://schemas.microsoft.com/office/drawing/2014/main" val="1845002423"/>
                    </a:ext>
                  </a:extLst>
                </a:gridCol>
                <a:gridCol w="1970468">
                  <a:extLst>
                    <a:ext uri="{9D8B030D-6E8A-4147-A177-3AD203B41FA5}">
                      <a16:colId xmlns:a16="http://schemas.microsoft.com/office/drawing/2014/main" val="2411983499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spc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参考資料</a:t>
                      </a:r>
                      <a:endParaRPr kumimoji="1" lang="ja-JP" altLang="en-US" sz="1000" spc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spc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令和</a:t>
                      </a:r>
                      <a:r>
                        <a:rPr kumimoji="1" lang="ja-JP" altLang="en-US" sz="1000" spc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５年</a:t>
                      </a:r>
                      <a:r>
                        <a:rPr kumimoji="1" lang="en-US" altLang="ja-JP" sz="1000" spc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</a:t>
                      </a:r>
                      <a:r>
                        <a:rPr kumimoji="1" lang="ja-JP" altLang="en-US" sz="1000" spc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000" spc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23</a:t>
                      </a:r>
                      <a:r>
                        <a:rPr kumimoji="1" lang="ja-JP" altLang="en-US" sz="1000" spc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</a:t>
                      </a:r>
                      <a:endParaRPr kumimoji="1" lang="en-US" altLang="ja-JP" sz="1000" spc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0974825"/>
                  </a:ext>
                </a:extLst>
              </a:tr>
              <a:tr h="117795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spc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令和</a:t>
                      </a:r>
                      <a:r>
                        <a:rPr lang="en-US" altLang="ja-JP" sz="1000" spc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</a:t>
                      </a:r>
                      <a:r>
                        <a:rPr lang="ja-JP" altLang="en-US" sz="1000" spc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年度第１回</a:t>
                      </a:r>
                      <a:endParaRPr lang="en-US" altLang="ja-JP" sz="1000" spc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spc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大阪府地域職域連携推進協議会</a:t>
                      </a:r>
                      <a:endParaRPr kumimoji="1" lang="ja-JP" altLang="en-US" sz="1000" spc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064279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1770854" y="6533478"/>
            <a:ext cx="24737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性別もしくは年齢未回答の者を含む</a:t>
            </a:r>
            <a:endParaRPr kumimoji="1" lang="ja-JP" altLang="en-US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37155" y="2508310"/>
            <a:ext cx="4730906" cy="2176461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37155" y="4672451"/>
            <a:ext cx="4730906" cy="2170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269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46</Words>
  <Application>Microsoft Office PowerPoint</Application>
  <PresentationFormat>画面に合わせる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2023-08-30T03:08:03Z</dcterms:created>
  <dcterms:modified xsi:type="dcterms:W3CDTF">2023-09-01T01:42:23Z</dcterms:modified>
</cp:coreProperties>
</file>