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10440988" cy="7561263"/>
  <p:notesSz cx="6797675" cy="99266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364"/>
    <a:srgbClr val="B9F896"/>
    <a:srgbClr val="96DC9E"/>
    <a:srgbClr val="5A7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435" y="110"/>
      </p:cViewPr>
      <p:guideLst>
        <p:guide orient="horz" pos="2381"/>
        <p:guide pos="328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932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286D97F-F2D2-45DB-AE3E-59E516C4B776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988" y="9428613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E1A17B6-0809-4FE9-BE20-860E51B35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4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r">
              <a:defRPr sz="1200"/>
            </a:lvl1pPr>
          </a:lstStyle>
          <a:p>
            <a:fld id="{9ACAEA70-D54E-42DB-99BE-499868C9A7B5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4538"/>
            <a:ext cx="51419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6" rIns="92052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052" tIns="46026" rIns="92052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r">
              <a:defRPr sz="1200"/>
            </a:lvl1pPr>
          </a:lstStyle>
          <a:p>
            <a:fld id="{39D0CAB6-7405-42F5-8265-46CD154B5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6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8675" y="744538"/>
            <a:ext cx="5141913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CAB6-7405-42F5-8265-46CD154B54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0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74" y="-35793"/>
            <a:ext cx="10435215" cy="638763"/>
          </a:xfrm>
          <a:solidFill>
            <a:srgbClr val="B9F896"/>
          </a:solidFill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934" y="1398867"/>
            <a:ext cx="10081120" cy="51604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74B-24D3-4216-87EC-A663B630DAC7}" type="datetime1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24824" y="248468"/>
            <a:ext cx="2436231" cy="402567"/>
          </a:xfrm>
        </p:spPr>
        <p:txBody>
          <a:bodyPr/>
          <a:lstStyle>
            <a:lvl1pPr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8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29A5-E56F-444B-8269-7B7A8F485D05}" type="datetime1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0" y="-1381"/>
            <a:ext cx="10440988" cy="829684"/>
          </a:xfrm>
          <a:prstGeom prst="rect">
            <a:avLst/>
          </a:prstGeom>
          <a:solidFill>
            <a:srgbClr val="B9F896"/>
          </a:solidFill>
        </p:spPr>
        <p:txBody>
          <a:bodyPr vert="horz" lIns="102870" tIns="51435" rIns="102870" bIns="51435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マスター タイトルの書式設定</a:t>
            </a:r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1070" y="582820"/>
            <a:ext cx="10620024" cy="212922"/>
            <a:chOff x="386836" y="3621847"/>
            <a:chExt cx="9619932" cy="15878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3865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5"/>
            <a:ext cx="8874840" cy="1620771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8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86BB-0FC0-48F1-AC48-B402BBF9F88F}" type="datetime1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DCCA-84D9-4069-9BB0-304B671347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386836" y="4356695"/>
            <a:ext cx="9619932" cy="158784"/>
            <a:chOff x="386836" y="3621847"/>
            <a:chExt cx="9619932" cy="158784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411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-35793"/>
            <a:ext cx="10440988" cy="853937"/>
          </a:xfrm>
          <a:prstGeom prst="rect">
            <a:avLst/>
          </a:prstGeom>
          <a:noFill/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1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7008173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C40C-5862-45A8-AEB5-F092D1FB299D}" type="datetime1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3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8840" y="209714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70" y="612279"/>
            <a:ext cx="10620024" cy="109573"/>
          </a:xfrm>
          <a:prstGeom prst="rect">
            <a:avLst/>
          </a:prstGeom>
          <a:gradFill flip="none" rotWithShape="1">
            <a:gsLst>
              <a:gs pos="50000">
                <a:srgbClr val="03F3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9818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028700" rtl="0" eaLnBrk="1" latinLnBrk="0" hangingPunct="1">
        <a:spcBef>
          <a:spcPct val="0"/>
        </a:spcBef>
        <a:buNone/>
        <a:defRPr kumimoji="1" sz="2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289" y="303215"/>
            <a:ext cx="939641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289" y="1763713"/>
            <a:ext cx="9396412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288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E27E-6D7E-4986-90F5-383B460D8987}" type="datetime1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113" y="7008815"/>
            <a:ext cx="33067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3475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3951" y="7749"/>
            <a:ext cx="10440988" cy="651032"/>
          </a:xfrm>
          <a:noFill/>
        </p:spPr>
        <p:txBody>
          <a:bodyPr>
            <a:normAutofit/>
          </a:bodyPr>
          <a:lstStyle/>
          <a:p>
            <a:pPr>
              <a:lnSpc>
                <a:spcPts val="4300"/>
              </a:lnSpc>
            </a:pPr>
            <a:r>
              <a:rPr lang="en-US" altLang="ja-JP" sz="1800" b="1" dirty="0"/>
              <a:t>  </a:t>
            </a:r>
            <a:r>
              <a:rPr lang="ja-JP" altLang="en-US" dirty="0"/>
              <a:t>大阪府における削除要請の実施状況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18320"/>
            <a:ext cx="10440988" cy="6842943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ts val="600"/>
              </a:lnSpc>
            </a:pPr>
            <a:endParaRPr lang="en-US" altLang="ja-JP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endParaRPr lang="ja-JP" alt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234" y="828303"/>
            <a:ext cx="10440988" cy="1295582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  <a:spcBef>
                <a:spcPts val="0"/>
              </a:spcBef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不当な差別的言動への対応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■削除要請の実施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平成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年度から、いわゆる同和地区の識別情報の摘示について、大阪法務局に通報を実施。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令和３年度から、明らかに差別を助長誘発する差別的な書込みであるとして、賤称語や蔑称、侮辱的表現を用いた悪質な部落差別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及びヘイトスピーチを削除要請の対象に加えた。合わせて、プロバイダ等への削除要請を令和３年度から実施。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endParaRPr lang="ja-JP" altLang="en-US" sz="1400" u="sng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669773"/>
            <a:ext cx="104409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: 代替処理 6"/>
          <p:cNvSpPr/>
          <p:nvPr/>
        </p:nvSpPr>
        <p:spPr>
          <a:xfrm>
            <a:off x="8892902" y="192802"/>
            <a:ext cx="1261730" cy="342795"/>
          </a:xfrm>
          <a:prstGeom prst="flowChartAlternateProcess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0" rIns="9144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参考</a:t>
            </a:r>
            <a:r>
              <a:rPr lang="ja-JP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２</a:t>
            </a:r>
            <a:endParaRPr lang="ja-JP" sz="16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8EE6AA74-5D52-43DC-A3CF-FF9D34B3D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3783"/>
              </p:ext>
            </p:extLst>
          </p:nvPr>
        </p:nvGraphicFramePr>
        <p:xfrm>
          <a:off x="190500" y="2124075"/>
          <a:ext cx="1007745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10077236" imgH="4219384" progId="Excel.Sheet.12">
                  <p:embed/>
                </p:oleObj>
              </mc:Choice>
              <mc:Fallback>
                <p:oleObj name="Worksheet" r:id="rId4" imgW="10077236" imgH="42193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500" y="2124075"/>
                        <a:ext cx="10077450" cy="421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533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ﾒｲﾘｵ（設定）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5060</TotalTime>
  <Words>123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明朝</vt:lpstr>
      <vt:lpstr>メイリオ</vt:lpstr>
      <vt:lpstr>游ゴシック</vt:lpstr>
      <vt:lpstr>Arial</vt:lpstr>
      <vt:lpstr>Calibri</vt:lpstr>
      <vt:lpstr>Office ​​テーマ</vt:lpstr>
      <vt:lpstr>デザインの設定</vt:lpstr>
      <vt:lpstr>Worksheet</vt:lpstr>
      <vt:lpstr>  大阪府における削除要請の実施状況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慎一</dc:creator>
  <cp:lastModifiedBy>大多　孝</cp:lastModifiedBy>
  <cp:revision>3717</cp:revision>
  <cp:lastPrinted>2023-11-14T05:08:41Z</cp:lastPrinted>
  <dcterms:created xsi:type="dcterms:W3CDTF">2014-01-23T06:20:14Z</dcterms:created>
  <dcterms:modified xsi:type="dcterms:W3CDTF">2023-11-20T02:54:27Z</dcterms:modified>
</cp:coreProperties>
</file>