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65" r:id="rId5"/>
    <p:sldId id="263" r:id="rId6"/>
    <p:sldId id="264" r:id="rId7"/>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角田　蛍" initials="角田　蛍" lastIdx="1" clrIdx="0">
    <p:extLst>
      <p:ext uri="{19B8F6BF-5375-455C-9EA6-DF929625EA0E}">
        <p15:presenceInfo xmlns:p15="http://schemas.microsoft.com/office/powerpoint/2012/main" userId="S::TsunodaH@lan.pref.osaka.jp::05b67017-57d5-4e1b-8cf7-4cb2b7a26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2E3"/>
    <a:srgbClr val="E3E3E3"/>
    <a:srgbClr val="8B8B8B"/>
    <a:srgbClr val="D3DDF6"/>
    <a:srgbClr val="79777A"/>
    <a:srgbClr val="7CA9C8"/>
    <a:srgbClr val="818286"/>
    <a:srgbClr val="6B7D8B"/>
    <a:srgbClr val="9CC5D9"/>
    <a:srgbClr val="58A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557" autoAdjust="0"/>
  </p:normalViewPr>
  <p:slideViewPr>
    <p:cSldViewPr snapToGrid="0">
      <p:cViewPr varScale="1">
        <p:scale>
          <a:sx n="72" d="100"/>
          <a:sy n="72" d="100"/>
        </p:scale>
        <p:origin x="14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蛍 角田" userId="c0c4746cf6f7e0bd" providerId="LiveId" clId="{8245EB67-1BEA-4383-8C23-C6317249E217}"/>
    <pc:docChg chg="undo custSel modSld">
      <pc:chgData name="蛍 角田" userId="c0c4746cf6f7e0bd" providerId="LiveId" clId="{8245EB67-1BEA-4383-8C23-C6317249E217}" dt="2023-11-16T15:55:53.202" v="3246" actId="20577"/>
      <pc:docMkLst>
        <pc:docMk/>
      </pc:docMkLst>
      <pc:sldChg chg="modSp mod">
        <pc:chgData name="蛍 角田" userId="c0c4746cf6f7e0bd" providerId="LiveId" clId="{8245EB67-1BEA-4383-8C23-C6317249E217}" dt="2023-11-16T15:52:34.054" v="3077" actId="20577"/>
        <pc:sldMkLst>
          <pc:docMk/>
          <pc:sldMk cId="4041065400" sldId="263"/>
        </pc:sldMkLst>
        <pc:spChg chg="mod">
          <ac:chgData name="蛍 角田" userId="c0c4746cf6f7e0bd" providerId="LiveId" clId="{8245EB67-1BEA-4383-8C23-C6317249E217}" dt="2023-11-16T15:33:23.302" v="1957" actId="1035"/>
          <ac:spMkLst>
            <pc:docMk/>
            <pc:sldMk cId="4041065400" sldId="263"/>
            <ac:spMk id="57" creationId="{B21BC895-EC8F-4087-8BB6-B0BB0F1AA4A0}"/>
          </ac:spMkLst>
        </pc:spChg>
        <pc:spChg chg="mod">
          <ac:chgData name="蛍 角田" userId="c0c4746cf6f7e0bd" providerId="LiveId" clId="{8245EB67-1BEA-4383-8C23-C6317249E217}" dt="2023-11-16T15:34:31.434" v="1973" actId="1036"/>
          <ac:spMkLst>
            <pc:docMk/>
            <pc:sldMk cId="4041065400" sldId="263"/>
            <ac:spMk id="82" creationId="{02FA4C11-474B-423F-82B7-6E57B8E0AA30}"/>
          </ac:spMkLst>
        </pc:spChg>
        <pc:spChg chg="mod">
          <ac:chgData name="蛍 角田" userId="c0c4746cf6f7e0bd" providerId="LiveId" clId="{8245EB67-1BEA-4383-8C23-C6317249E217}" dt="2023-11-16T15:34:25.540" v="1971" actId="1036"/>
          <ac:spMkLst>
            <pc:docMk/>
            <pc:sldMk cId="4041065400" sldId="263"/>
            <ac:spMk id="96" creationId="{513043A4-A090-4FA9-993D-870144708189}"/>
          </ac:spMkLst>
        </pc:spChg>
        <pc:spChg chg="mod">
          <ac:chgData name="蛍 角田" userId="c0c4746cf6f7e0bd" providerId="LiveId" clId="{8245EB67-1BEA-4383-8C23-C6317249E217}" dt="2023-11-16T15:34:35.773" v="1975" actId="1036"/>
          <ac:spMkLst>
            <pc:docMk/>
            <pc:sldMk cId="4041065400" sldId="263"/>
            <ac:spMk id="110" creationId="{7193D843-3576-487A-9FCF-FFC1AB6ECA77}"/>
          </ac:spMkLst>
        </pc:spChg>
        <pc:spChg chg="mod">
          <ac:chgData name="蛍 角田" userId="c0c4746cf6f7e0bd" providerId="LiveId" clId="{8245EB67-1BEA-4383-8C23-C6317249E217}" dt="2023-11-16T15:34:21.428" v="1969" actId="1036"/>
          <ac:spMkLst>
            <pc:docMk/>
            <pc:sldMk cId="4041065400" sldId="263"/>
            <ac:spMk id="118" creationId="{AE043CBB-B32B-44A2-A08F-C7D7443569D4}"/>
          </ac:spMkLst>
        </pc:spChg>
        <pc:spChg chg="mod">
          <ac:chgData name="蛍 角田" userId="c0c4746cf6f7e0bd" providerId="LiveId" clId="{8245EB67-1BEA-4383-8C23-C6317249E217}" dt="2023-11-16T15:34:43.329" v="1977" actId="1036"/>
          <ac:spMkLst>
            <pc:docMk/>
            <pc:sldMk cId="4041065400" sldId="263"/>
            <ac:spMk id="121" creationId="{54E3D142-64D1-4D87-9566-8DD78A6CFADD}"/>
          </ac:spMkLst>
        </pc:spChg>
        <pc:spChg chg="mod">
          <ac:chgData name="蛍 角田" userId="c0c4746cf6f7e0bd" providerId="LiveId" clId="{8245EB67-1BEA-4383-8C23-C6317249E217}" dt="2023-11-16T15:33:50.091" v="1959" actId="1036"/>
          <ac:spMkLst>
            <pc:docMk/>
            <pc:sldMk cId="4041065400" sldId="263"/>
            <ac:spMk id="125" creationId="{7F27CD16-8BF0-43EE-8C4F-CF57FC850383}"/>
          </ac:spMkLst>
        </pc:spChg>
        <pc:spChg chg="mod">
          <ac:chgData name="蛍 角田" userId="c0c4746cf6f7e0bd" providerId="LiveId" clId="{8245EB67-1BEA-4383-8C23-C6317249E217}" dt="2023-11-16T13:41:49.579" v="1" actId="404"/>
          <ac:spMkLst>
            <pc:docMk/>
            <pc:sldMk cId="4041065400" sldId="263"/>
            <ac:spMk id="128" creationId="{348836E9-16C9-4399-93B4-8A905C65109F}"/>
          </ac:spMkLst>
        </pc:spChg>
        <pc:spChg chg="mod">
          <ac:chgData name="蛍 角田" userId="c0c4746cf6f7e0bd" providerId="LiveId" clId="{8245EB67-1BEA-4383-8C23-C6317249E217}" dt="2023-11-16T15:33:53.603" v="1961" actId="1036"/>
          <ac:spMkLst>
            <pc:docMk/>
            <pc:sldMk cId="4041065400" sldId="263"/>
            <ac:spMk id="132" creationId="{9F6F8C6B-5EC8-4442-B8C3-70DD30EE3367}"/>
          </ac:spMkLst>
        </pc:spChg>
        <pc:spChg chg="mod">
          <ac:chgData name="蛍 角田" userId="c0c4746cf6f7e0bd" providerId="LiveId" clId="{8245EB67-1BEA-4383-8C23-C6317249E217}" dt="2023-11-16T15:34:05.408" v="1963" actId="1036"/>
          <ac:spMkLst>
            <pc:docMk/>
            <pc:sldMk cId="4041065400" sldId="263"/>
            <ac:spMk id="139" creationId="{1464AA60-75CC-469A-AF5C-D6B2497090DA}"/>
          </ac:spMkLst>
        </pc:spChg>
        <pc:spChg chg="mod">
          <ac:chgData name="蛍 角田" userId="c0c4746cf6f7e0bd" providerId="LiveId" clId="{8245EB67-1BEA-4383-8C23-C6317249E217}" dt="2023-11-16T15:34:09.719" v="1965" actId="1036"/>
          <ac:spMkLst>
            <pc:docMk/>
            <pc:sldMk cId="4041065400" sldId="263"/>
            <ac:spMk id="147" creationId="{626747DA-2E87-421A-89EE-8C49F81309F2}"/>
          </ac:spMkLst>
        </pc:spChg>
        <pc:spChg chg="mod">
          <ac:chgData name="蛍 角田" userId="c0c4746cf6f7e0bd" providerId="LiveId" clId="{8245EB67-1BEA-4383-8C23-C6317249E217}" dt="2023-11-16T15:52:34.054" v="3077" actId="20577"/>
          <ac:spMkLst>
            <pc:docMk/>
            <pc:sldMk cId="4041065400" sldId="263"/>
            <ac:spMk id="149" creationId="{538C513F-C0D4-4B3E-AD13-6DF096F2E10B}"/>
          </ac:spMkLst>
        </pc:spChg>
        <pc:spChg chg="mod">
          <ac:chgData name="蛍 角田" userId="c0c4746cf6f7e0bd" providerId="LiveId" clId="{8245EB67-1BEA-4383-8C23-C6317249E217}" dt="2023-11-16T15:34:14.122" v="1967" actId="1036"/>
          <ac:spMkLst>
            <pc:docMk/>
            <pc:sldMk cId="4041065400" sldId="263"/>
            <ac:spMk id="155" creationId="{9F7054E5-E2D1-449C-8FC4-1920740F2931}"/>
          </ac:spMkLst>
        </pc:spChg>
        <pc:spChg chg="mod">
          <ac:chgData name="蛍 角田" userId="c0c4746cf6f7e0bd" providerId="LiveId" clId="{8245EB67-1BEA-4383-8C23-C6317249E217}" dt="2023-11-16T15:52:10.651" v="3053" actId="404"/>
          <ac:spMkLst>
            <pc:docMk/>
            <pc:sldMk cId="4041065400" sldId="263"/>
            <ac:spMk id="163" creationId="{A3579A61-9237-401E-8F59-0B5487D0833F}"/>
          </ac:spMkLst>
        </pc:spChg>
      </pc:sldChg>
      <pc:sldChg chg="addSp delSp modSp mod">
        <pc:chgData name="蛍 角田" userId="c0c4746cf6f7e0bd" providerId="LiveId" clId="{8245EB67-1BEA-4383-8C23-C6317249E217}" dt="2023-11-16T15:55:53.202" v="3246" actId="20577"/>
        <pc:sldMkLst>
          <pc:docMk/>
          <pc:sldMk cId="1521592111" sldId="264"/>
        </pc:sldMkLst>
        <pc:spChg chg="add mod">
          <ac:chgData name="蛍 角田" userId="c0c4746cf6f7e0bd" providerId="LiveId" clId="{8245EB67-1BEA-4383-8C23-C6317249E217}" dt="2023-11-16T15:44:47.796" v="2683" actId="14100"/>
          <ac:spMkLst>
            <pc:docMk/>
            <pc:sldMk cId="1521592111" sldId="264"/>
            <ac:spMk id="2" creationId="{DF46754F-873B-84FB-7E70-DA7FE91B96F8}"/>
          </ac:spMkLst>
        </pc:spChg>
        <pc:spChg chg="add mod">
          <ac:chgData name="蛍 角田" userId="c0c4746cf6f7e0bd" providerId="LiveId" clId="{8245EB67-1BEA-4383-8C23-C6317249E217}" dt="2023-11-16T15:54:49.914" v="3132" actId="20577"/>
          <ac:spMkLst>
            <pc:docMk/>
            <pc:sldMk cId="1521592111" sldId="264"/>
            <ac:spMk id="9" creationId="{83AAF976-6E79-6476-74C2-5F5C04970CE0}"/>
          </ac:spMkLst>
        </pc:spChg>
        <pc:spChg chg="add mod ord">
          <ac:chgData name="蛍 角田" userId="c0c4746cf6f7e0bd" providerId="LiveId" clId="{8245EB67-1BEA-4383-8C23-C6317249E217}" dt="2023-11-16T15:43:30.568" v="2463" actId="14100"/>
          <ac:spMkLst>
            <pc:docMk/>
            <pc:sldMk cId="1521592111" sldId="264"/>
            <ac:spMk id="10" creationId="{6A4A3887-1B99-FEA9-4FFD-6611876B1F80}"/>
          </ac:spMkLst>
        </pc:spChg>
        <pc:spChg chg="add mod">
          <ac:chgData name="蛍 角田" userId="c0c4746cf6f7e0bd" providerId="LiveId" clId="{8245EB67-1BEA-4383-8C23-C6317249E217}" dt="2023-11-16T15:55:53.202" v="3246" actId="20577"/>
          <ac:spMkLst>
            <pc:docMk/>
            <pc:sldMk cId="1521592111" sldId="264"/>
            <ac:spMk id="11" creationId="{5138E28A-062E-9101-1501-22EC0479505A}"/>
          </ac:spMkLst>
        </pc:spChg>
        <pc:spChg chg="del topLvl">
          <ac:chgData name="蛍 角田" userId="c0c4746cf6f7e0bd" providerId="LiveId" clId="{8245EB67-1BEA-4383-8C23-C6317249E217}" dt="2023-11-16T15:42:05.743" v="2317" actId="478"/>
          <ac:spMkLst>
            <pc:docMk/>
            <pc:sldMk cId="1521592111" sldId="264"/>
            <ac:spMk id="19" creationId="{7D3F67EF-F989-4D36-AA86-FA92DD474D08}"/>
          </ac:spMkLst>
        </pc:spChg>
        <pc:spChg chg="mod">
          <ac:chgData name="蛍 角田" userId="c0c4746cf6f7e0bd" providerId="LiveId" clId="{8245EB67-1BEA-4383-8C23-C6317249E217}" dt="2023-11-16T13:41:59.277" v="2" actId="404"/>
          <ac:spMkLst>
            <pc:docMk/>
            <pc:sldMk cId="1521592111" sldId="264"/>
            <ac:spMk id="76" creationId="{00000000-0000-0000-0000-000000000000}"/>
          </ac:spMkLst>
        </pc:spChg>
        <pc:spChg chg="mod">
          <ac:chgData name="蛍 角田" userId="c0c4746cf6f7e0bd" providerId="LiveId" clId="{8245EB67-1BEA-4383-8C23-C6317249E217}" dt="2023-11-16T15:54:25.396" v="3129" actId="20577"/>
          <ac:spMkLst>
            <pc:docMk/>
            <pc:sldMk cId="1521592111" sldId="264"/>
            <ac:spMk id="89" creationId="{31B20DA2-4AB7-4D23-B344-36A8C1E97048}"/>
          </ac:spMkLst>
        </pc:spChg>
        <pc:spChg chg="mod topLvl">
          <ac:chgData name="蛍 角田" userId="c0c4746cf6f7e0bd" providerId="LiveId" clId="{8245EB67-1BEA-4383-8C23-C6317249E217}" dt="2023-11-16T15:43:00.690" v="2350" actId="1038"/>
          <ac:spMkLst>
            <pc:docMk/>
            <pc:sldMk cId="1521592111" sldId="264"/>
            <ac:spMk id="102" creationId="{C497CB0A-3E40-4CA9-813E-0C2888557D52}"/>
          </ac:spMkLst>
        </pc:spChg>
        <pc:spChg chg="mod">
          <ac:chgData name="蛍 角田" userId="c0c4746cf6f7e0bd" providerId="LiveId" clId="{8245EB67-1BEA-4383-8C23-C6317249E217}" dt="2023-11-16T15:48:42.161" v="3027" actId="1036"/>
          <ac:spMkLst>
            <pc:docMk/>
            <pc:sldMk cId="1521592111" sldId="264"/>
            <ac:spMk id="107" creationId="{192E13B4-A084-4082-8E22-0FC054073B83}"/>
          </ac:spMkLst>
        </pc:spChg>
        <pc:spChg chg="mod">
          <ac:chgData name="蛍 角田" userId="c0c4746cf6f7e0bd" providerId="LiveId" clId="{8245EB67-1BEA-4383-8C23-C6317249E217}" dt="2023-11-16T15:17:52.443" v="1670" actId="14100"/>
          <ac:spMkLst>
            <pc:docMk/>
            <pc:sldMk cId="1521592111" sldId="264"/>
            <ac:spMk id="115" creationId="{30DAF9F7-D13D-44D2-AC02-3C414B469E0A}"/>
          </ac:spMkLst>
        </pc:spChg>
        <pc:spChg chg="mod">
          <ac:chgData name="蛍 角田" userId="c0c4746cf6f7e0bd" providerId="LiveId" clId="{8245EB67-1BEA-4383-8C23-C6317249E217}" dt="2023-11-16T15:18:01.619" v="1680" actId="14100"/>
          <ac:spMkLst>
            <pc:docMk/>
            <pc:sldMk cId="1521592111" sldId="264"/>
            <ac:spMk id="128" creationId="{A5C4B1C5-C44A-456F-8858-04DB1804F727}"/>
          </ac:spMkLst>
        </pc:spChg>
        <pc:spChg chg="mod">
          <ac:chgData name="蛍 角田" userId="c0c4746cf6f7e0bd" providerId="LiveId" clId="{8245EB67-1BEA-4383-8C23-C6317249E217}" dt="2023-11-16T15:55:01.761" v="3146" actId="1035"/>
          <ac:spMkLst>
            <pc:docMk/>
            <pc:sldMk cId="1521592111" sldId="264"/>
            <ac:spMk id="181" creationId="{A6C5A06B-D145-430E-830B-B364FA4F4CC5}"/>
          </ac:spMkLst>
        </pc:spChg>
        <pc:grpChg chg="del">
          <ac:chgData name="蛍 角田" userId="c0c4746cf6f7e0bd" providerId="LiveId" clId="{8245EB67-1BEA-4383-8C23-C6317249E217}" dt="2023-11-16T15:42:05.743" v="2317" actId="478"/>
          <ac:grpSpMkLst>
            <pc:docMk/>
            <pc:sldMk cId="1521592111" sldId="264"/>
            <ac:grpSpMk id="20" creationId="{3D92CC9D-06EC-44BE-B929-ABB8F3B9CA4F}"/>
          </ac:grpSpMkLst>
        </pc:grpChg>
        <pc:grpChg chg="mod">
          <ac:chgData name="蛍 角田" userId="c0c4746cf6f7e0bd" providerId="LiveId" clId="{8245EB67-1BEA-4383-8C23-C6317249E217}" dt="2023-11-16T15:48:02.615" v="3005" actId="1035"/>
          <ac:grpSpMkLst>
            <pc:docMk/>
            <pc:sldMk cId="1521592111" sldId="264"/>
            <ac:grpSpMk id="21" creationId="{B183F2AB-AEBB-4916-AD69-3A4F00126E99}"/>
          </ac:grpSpMkLst>
        </pc:grpChg>
        <pc:grpChg chg="del">
          <ac:chgData name="蛍 角田" userId="c0c4746cf6f7e0bd" providerId="LiveId" clId="{8245EB67-1BEA-4383-8C23-C6317249E217}" dt="2023-11-16T15:43:46.625" v="2464" actId="478"/>
          <ac:grpSpMkLst>
            <pc:docMk/>
            <pc:sldMk cId="1521592111" sldId="264"/>
            <ac:grpSpMk id="103" creationId="{85EFA2FF-3FCA-4AA3-A38E-A59A1E63476A}"/>
          </ac:grpSpMkLst>
        </pc:grpChg>
        <pc:picChg chg="add del mod">
          <ac:chgData name="蛍 角田" userId="c0c4746cf6f7e0bd" providerId="LiveId" clId="{8245EB67-1BEA-4383-8C23-C6317249E217}" dt="2023-11-16T15:41:00.064" v="2258" actId="478"/>
          <ac:picMkLst>
            <pc:docMk/>
            <pc:sldMk cId="1521592111" sldId="264"/>
            <ac:picMk id="9" creationId="{52342756-6133-9C1B-74CF-60B88A28B514}"/>
          </ac:picMkLst>
        </pc:picChg>
        <pc:picChg chg="mod">
          <ac:chgData name="蛍 角田" userId="c0c4746cf6f7e0bd" providerId="LiveId" clId="{8245EB67-1BEA-4383-8C23-C6317249E217}" dt="2023-11-16T15:44:53.428" v="2693" actId="1036"/>
          <ac:picMkLst>
            <pc:docMk/>
            <pc:sldMk cId="1521592111" sldId="264"/>
            <ac:picMk id="17" creationId="{F0F80F8D-3833-4254-936B-F4AF610D3CBC}"/>
          </ac:picMkLst>
        </pc:picChg>
        <pc:cxnChg chg="mod">
          <ac:chgData name="蛍 角田" userId="c0c4746cf6f7e0bd" providerId="LiveId" clId="{8245EB67-1BEA-4383-8C23-C6317249E217}" dt="2023-11-16T15:55:01.761" v="3146" actId="1035"/>
          <ac:cxnSpMkLst>
            <pc:docMk/>
            <pc:sldMk cId="1521592111" sldId="264"/>
            <ac:cxnSpMk id="182" creationId="{95D1FDBD-6613-45D9-9C09-9693B1AE88EA}"/>
          </ac:cxnSpMkLst>
        </pc:cxnChg>
      </pc:sldChg>
      <pc:sldChg chg="addSp delSp modSp mod">
        <pc:chgData name="蛍 角田" userId="c0c4746cf6f7e0bd" providerId="LiveId" clId="{8245EB67-1BEA-4383-8C23-C6317249E217}" dt="2023-11-16T15:51:32.980" v="3051" actId="1035"/>
        <pc:sldMkLst>
          <pc:docMk/>
          <pc:sldMk cId="4126993348" sldId="265"/>
        </pc:sldMkLst>
        <pc:spChg chg="mod">
          <ac:chgData name="蛍 角田" userId="c0c4746cf6f7e0bd" providerId="LiveId" clId="{8245EB67-1BEA-4383-8C23-C6317249E217}" dt="2023-11-16T15:14:13.092" v="1654" actId="207"/>
          <ac:spMkLst>
            <pc:docMk/>
            <pc:sldMk cId="4126993348" sldId="265"/>
            <ac:spMk id="2" creationId="{EED047A8-8BB9-4892-90D2-87DA23B9502D}"/>
          </ac:spMkLst>
        </pc:spChg>
        <pc:spChg chg="add mod ord">
          <ac:chgData name="蛍 角田" userId="c0c4746cf6f7e0bd" providerId="LiveId" clId="{8245EB67-1BEA-4383-8C23-C6317249E217}" dt="2023-11-16T14:22:23.714" v="748" actId="1035"/>
          <ac:spMkLst>
            <pc:docMk/>
            <pc:sldMk cId="4126993348" sldId="265"/>
            <ac:spMk id="3" creationId="{319057FB-B0D9-06BB-57C2-755AB81BF630}"/>
          </ac:spMkLst>
        </pc:spChg>
        <pc:spChg chg="mod">
          <ac:chgData name="蛍 角田" userId="c0c4746cf6f7e0bd" providerId="LiveId" clId="{8245EB67-1BEA-4383-8C23-C6317249E217}" dt="2023-11-16T14:22:23.714" v="748" actId="1035"/>
          <ac:spMkLst>
            <pc:docMk/>
            <pc:sldMk cId="4126993348" sldId="265"/>
            <ac:spMk id="4" creationId="{B95280EF-6D81-41BE-A190-B3EEC127761F}"/>
          </ac:spMkLst>
        </pc:spChg>
        <pc:spChg chg="add mod">
          <ac:chgData name="蛍 角田" userId="c0c4746cf6f7e0bd" providerId="LiveId" clId="{8245EB67-1BEA-4383-8C23-C6317249E217}" dt="2023-11-16T14:29:42.993" v="864" actId="404"/>
          <ac:spMkLst>
            <pc:docMk/>
            <pc:sldMk cId="4126993348" sldId="265"/>
            <ac:spMk id="7" creationId="{A9EF9F7B-7915-9760-0869-C7EB1703BF87}"/>
          </ac:spMkLst>
        </pc:spChg>
        <pc:spChg chg="mod">
          <ac:chgData name="蛍 角田" userId="c0c4746cf6f7e0bd" providerId="LiveId" clId="{8245EB67-1BEA-4383-8C23-C6317249E217}" dt="2023-11-16T14:26:58.996" v="807" actId="14100"/>
          <ac:spMkLst>
            <pc:docMk/>
            <pc:sldMk cId="4126993348" sldId="265"/>
            <ac:spMk id="8" creationId="{FD49C266-C6CB-457F-8F97-08EDA63272C7}"/>
          </ac:spMkLst>
        </pc:spChg>
        <pc:spChg chg="add mod">
          <ac:chgData name="蛍 角田" userId="c0c4746cf6f7e0bd" providerId="LiveId" clId="{8245EB67-1BEA-4383-8C23-C6317249E217}" dt="2023-11-16T14:30:16.650" v="928" actId="1035"/>
          <ac:spMkLst>
            <pc:docMk/>
            <pc:sldMk cId="4126993348" sldId="265"/>
            <ac:spMk id="9" creationId="{5D88D9A3-F027-EA1C-325E-0A8DC8AE204C}"/>
          </ac:spMkLst>
        </pc:spChg>
        <pc:spChg chg="mod">
          <ac:chgData name="蛍 角田" userId="c0c4746cf6f7e0bd" providerId="LiveId" clId="{8245EB67-1BEA-4383-8C23-C6317249E217}" dt="2023-11-16T15:01:14.513" v="1137"/>
          <ac:spMkLst>
            <pc:docMk/>
            <pc:sldMk cId="4126993348" sldId="265"/>
            <ac:spMk id="15" creationId="{672DE4D3-2B9A-5AF0-DA12-C55986DC1137}"/>
          </ac:spMkLst>
        </pc:spChg>
        <pc:spChg chg="mod">
          <ac:chgData name="蛍 角田" userId="c0c4746cf6f7e0bd" providerId="LiveId" clId="{8245EB67-1BEA-4383-8C23-C6317249E217}" dt="2023-11-16T15:07:21.914" v="1594" actId="1037"/>
          <ac:spMkLst>
            <pc:docMk/>
            <pc:sldMk cId="4126993348" sldId="265"/>
            <ac:spMk id="16" creationId="{6329FB30-A498-E9E8-D78E-958DFF1FD4F4}"/>
          </ac:spMkLst>
        </pc:spChg>
        <pc:spChg chg="mod">
          <ac:chgData name="蛍 角田" userId="c0c4746cf6f7e0bd" providerId="LiveId" clId="{8245EB67-1BEA-4383-8C23-C6317249E217}" dt="2023-11-16T15:10:09.691" v="1636" actId="207"/>
          <ac:spMkLst>
            <pc:docMk/>
            <pc:sldMk cId="4126993348" sldId="265"/>
            <ac:spMk id="18" creationId="{F3080E76-2228-9B2A-EB4F-1068178A1FB9}"/>
          </ac:spMkLst>
        </pc:spChg>
        <pc:spChg chg="mod">
          <ac:chgData name="蛍 角田" userId="c0c4746cf6f7e0bd" providerId="LiveId" clId="{8245EB67-1BEA-4383-8C23-C6317249E217}" dt="2023-11-16T14:30:00.204" v="884" actId="20577"/>
          <ac:spMkLst>
            <pc:docMk/>
            <pc:sldMk cId="4126993348" sldId="265"/>
            <ac:spMk id="19" creationId="{7501B80D-7E40-4417-B827-853F6C823CD3}"/>
          </ac:spMkLst>
        </pc:spChg>
        <pc:spChg chg="mod">
          <ac:chgData name="蛍 角田" userId="c0c4746cf6f7e0bd" providerId="LiveId" clId="{8245EB67-1BEA-4383-8C23-C6317249E217}" dt="2023-11-16T14:35:32.944" v="1009" actId="1035"/>
          <ac:spMkLst>
            <pc:docMk/>
            <pc:sldMk cId="4126993348" sldId="265"/>
            <ac:spMk id="20" creationId="{3CD3BEA3-DCE4-412E-A5F0-F8F7868BD661}"/>
          </ac:spMkLst>
        </pc:spChg>
        <pc:spChg chg="mod">
          <ac:chgData name="蛍 角田" userId="c0c4746cf6f7e0bd" providerId="LiveId" clId="{8245EB67-1BEA-4383-8C23-C6317249E217}" dt="2023-11-16T15:07:37.845" v="1596" actId="20577"/>
          <ac:spMkLst>
            <pc:docMk/>
            <pc:sldMk cId="4126993348" sldId="265"/>
            <ac:spMk id="21" creationId="{31AFD4A3-36C2-19AD-33E4-2144CE35FFC6}"/>
          </ac:spMkLst>
        </pc:spChg>
        <pc:spChg chg="mod">
          <ac:chgData name="蛍 角田" userId="c0c4746cf6f7e0bd" providerId="LiveId" clId="{8245EB67-1BEA-4383-8C23-C6317249E217}" dt="2023-11-16T14:34:09.814" v="960" actId="403"/>
          <ac:spMkLst>
            <pc:docMk/>
            <pc:sldMk cId="4126993348" sldId="265"/>
            <ac:spMk id="23" creationId="{61709266-2296-4CB9-8C9B-3720BB2FF8DD}"/>
          </ac:spMkLst>
        </pc:spChg>
        <pc:spChg chg="mod">
          <ac:chgData name="蛍 角田" userId="c0c4746cf6f7e0bd" providerId="LiveId" clId="{8245EB67-1BEA-4383-8C23-C6317249E217}" dt="2023-11-16T15:02:16.477" v="1235"/>
          <ac:spMkLst>
            <pc:docMk/>
            <pc:sldMk cId="4126993348" sldId="265"/>
            <ac:spMk id="25" creationId="{9C41B921-81B7-DED3-44B8-3EBFCB195F4D}"/>
          </ac:spMkLst>
        </pc:spChg>
        <pc:spChg chg="mod">
          <ac:chgData name="蛍 角田" userId="c0c4746cf6f7e0bd" providerId="LiveId" clId="{8245EB67-1BEA-4383-8C23-C6317249E217}" dt="2023-11-16T14:22:56.464" v="754" actId="20577"/>
          <ac:spMkLst>
            <pc:docMk/>
            <pc:sldMk cId="4126993348" sldId="265"/>
            <ac:spMk id="26" creationId="{B8C20553-3F18-4EE4-A352-311A062755CD}"/>
          </ac:spMkLst>
        </pc:spChg>
        <pc:spChg chg="mod">
          <ac:chgData name="蛍 角田" userId="c0c4746cf6f7e0bd" providerId="LiveId" clId="{8245EB67-1BEA-4383-8C23-C6317249E217}" dt="2023-11-16T14:37:28.202" v="1074" actId="20577"/>
          <ac:spMkLst>
            <pc:docMk/>
            <pc:sldMk cId="4126993348" sldId="265"/>
            <ac:spMk id="27" creationId="{83B33208-8F27-4AB0-B4CF-04592DDD1606}"/>
          </ac:spMkLst>
        </pc:spChg>
        <pc:spChg chg="mod">
          <ac:chgData name="蛍 角田" userId="c0c4746cf6f7e0bd" providerId="LiveId" clId="{8245EB67-1BEA-4383-8C23-C6317249E217}" dt="2023-11-16T15:07:51.033" v="1610" actId="1038"/>
          <ac:spMkLst>
            <pc:docMk/>
            <pc:sldMk cId="4126993348" sldId="265"/>
            <ac:spMk id="28" creationId="{E49A91CE-AF1A-31A3-1189-1BA0FE369A63}"/>
          </ac:spMkLst>
        </pc:spChg>
        <pc:spChg chg="mod">
          <ac:chgData name="蛍 角田" userId="c0c4746cf6f7e0bd" providerId="LiveId" clId="{8245EB67-1BEA-4383-8C23-C6317249E217}" dt="2023-11-16T14:36:25.947" v="1046" actId="1038"/>
          <ac:spMkLst>
            <pc:docMk/>
            <pc:sldMk cId="4126993348" sldId="265"/>
            <ac:spMk id="29" creationId="{56284D4F-DEC8-4A13-9043-52052A29B0A9}"/>
          </ac:spMkLst>
        </pc:spChg>
        <pc:spChg chg="mod">
          <ac:chgData name="蛍 角田" userId="c0c4746cf6f7e0bd" providerId="LiveId" clId="{8245EB67-1BEA-4383-8C23-C6317249E217}" dt="2023-11-16T14:36:35.436" v="1058" actId="1035"/>
          <ac:spMkLst>
            <pc:docMk/>
            <pc:sldMk cId="4126993348" sldId="265"/>
            <ac:spMk id="30" creationId="{8AA749B6-BB34-46C0-A34D-DF1AF40D1C1C}"/>
          </ac:spMkLst>
        </pc:spChg>
        <pc:spChg chg="mod">
          <ac:chgData name="蛍 角田" userId="c0c4746cf6f7e0bd" providerId="LiveId" clId="{8245EB67-1BEA-4383-8C23-C6317249E217}" dt="2023-11-16T15:10:12.990" v="1637" actId="207"/>
          <ac:spMkLst>
            <pc:docMk/>
            <pc:sldMk cId="4126993348" sldId="265"/>
            <ac:spMk id="32" creationId="{95B3D7CD-3D0E-6B26-E614-05F74B75722F}"/>
          </ac:spMkLst>
        </pc:spChg>
        <pc:spChg chg="mod">
          <ac:chgData name="蛍 角田" userId="c0c4746cf6f7e0bd" providerId="LiveId" clId="{8245EB67-1BEA-4383-8C23-C6317249E217}" dt="2023-11-16T14:17:28.856" v="575" actId="1035"/>
          <ac:spMkLst>
            <pc:docMk/>
            <pc:sldMk cId="4126993348" sldId="265"/>
            <ac:spMk id="33" creationId="{F885010C-9CAB-4B25-AE36-BCD6E5D09686}"/>
          </ac:spMkLst>
        </pc:spChg>
        <pc:spChg chg="mod">
          <ac:chgData name="蛍 角田" userId="c0c4746cf6f7e0bd" providerId="LiveId" clId="{8245EB67-1BEA-4383-8C23-C6317249E217}" dt="2023-11-16T14:19:47.298" v="618" actId="20577"/>
          <ac:spMkLst>
            <pc:docMk/>
            <pc:sldMk cId="4126993348" sldId="265"/>
            <ac:spMk id="35" creationId="{11973BBD-8C18-473B-940A-B45CE208137B}"/>
          </ac:spMkLst>
        </pc:spChg>
        <pc:spChg chg="mod">
          <ac:chgData name="蛍 角田" userId="c0c4746cf6f7e0bd" providerId="LiveId" clId="{8245EB67-1BEA-4383-8C23-C6317249E217}" dt="2023-11-16T14:27:04.925" v="808" actId="14100"/>
          <ac:spMkLst>
            <pc:docMk/>
            <pc:sldMk cId="4126993348" sldId="265"/>
            <ac:spMk id="36" creationId="{FB8AC49F-4FE3-4BD7-849F-92E287BC12F8}"/>
          </ac:spMkLst>
        </pc:spChg>
        <pc:spChg chg="mod">
          <ac:chgData name="蛍 角田" userId="c0c4746cf6f7e0bd" providerId="LiveId" clId="{8245EB67-1BEA-4383-8C23-C6317249E217}" dt="2023-11-16T14:16:37.602" v="565" actId="1037"/>
          <ac:spMkLst>
            <pc:docMk/>
            <pc:sldMk cId="4126993348" sldId="265"/>
            <ac:spMk id="37" creationId="{C314C69B-49D1-4AB5-B8C7-850C84A0EE05}"/>
          </ac:spMkLst>
        </pc:spChg>
        <pc:spChg chg="mod">
          <ac:chgData name="蛍 角田" userId="c0c4746cf6f7e0bd" providerId="LiveId" clId="{8245EB67-1BEA-4383-8C23-C6317249E217}" dt="2023-11-16T15:06:18.863" v="1577" actId="403"/>
          <ac:spMkLst>
            <pc:docMk/>
            <pc:sldMk cId="4126993348" sldId="265"/>
            <ac:spMk id="38" creationId="{E0905791-7535-45EF-A734-77357E8D3CF7}"/>
          </ac:spMkLst>
        </pc:spChg>
        <pc:spChg chg="mod">
          <ac:chgData name="蛍 角田" userId="c0c4746cf6f7e0bd" providerId="LiveId" clId="{8245EB67-1BEA-4383-8C23-C6317249E217}" dt="2023-11-16T15:08:18.693" v="1626" actId="404"/>
          <ac:spMkLst>
            <pc:docMk/>
            <pc:sldMk cId="4126993348" sldId="265"/>
            <ac:spMk id="39" creationId="{A4970EDD-6716-91AD-2C40-071E4B7475FA}"/>
          </ac:spMkLst>
        </pc:spChg>
        <pc:spChg chg="mod">
          <ac:chgData name="蛍 角田" userId="c0c4746cf6f7e0bd" providerId="LiveId" clId="{8245EB67-1BEA-4383-8C23-C6317249E217}" dt="2023-11-16T15:03:32.787" v="1347"/>
          <ac:spMkLst>
            <pc:docMk/>
            <pc:sldMk cId="4126993348" sldId="265"/>
            <ac:spMk id="41" creationId="{DDB394CE-0A33-E7E1-D562-1465D3679493}"/>
          </ac:spMkLst>
        </pc:spChg>
        <pc:spChg chg="mod">
          <ac:chgData name="蛍 角田" userId="c0c4746cf6f7e0bd" providerId="LiveId" clId="{8245EB67-1BEA-4383-8C23-C6317249E217}" dt="2023-11-16T15:08:25.839" v="1628" actId="404"/>
          <ac:spMkLst>
            <pc:docMk/>
            <pc:sldMk cId="4126993348" sldId="265"/>
            <ac:spMk id="42" creationId="{C6F25D4A-9490-BB90-9324-9EF46E786828}"/>
          </ac:spMkLst>
        </pc:spChg>
        <pc:spChg chg="mod">
          <ac:chgData name="蛍 角田" userId="c0c4746cf6f7e0bd" providerId="LiveId" clId="{8245EB67-1BEA-4383-8C23-C6317249E217}" dt="2023-11-16T14:42:43.720" v="1090" actId="2711"/>
          <ac:spMkLst>
            <pc:docMk/>
            <pc:sldMk cId="4126993348" sldId="265"/>
            <ac:spMk id="45" creationId="{2E68A058-7C22-4AC4-B8D7-EBBD3D04C88D}"/>
          </ac:spMkLst>
        </pc:spChg>
        <pc:spChg chg="mod">
          <ac:chgData name="蛍 角田" userId="c0c4746cf6f7e0bd" providerId="LiveId" clId="{8245EB67-1BEA-4383-8C23-C6317249E217}" dt="2023-11-16T15:10:16.589" v="1638" actId="207"/>
          <ac:spMkLst>
            <pc:docMk/>
            <pc:sldMk cId="4126993348" sldId="265"/>
            <ac:spMk id="48" creationId="{9799EF91-0AE5-3942-2E40-B43B3429B172}"/>
          </ac:spMkLst>
        </pc:spChg>
        <pc:spChg chg="mod">
          <ac:chgData name="蛍 角田" userId="c0c4746cf6f7e0bd" providerId="LiveId" clId="{8245EB67-1BEA-4383-8C23-C6317249E217}" dt="2023-11-16T15:08:30.490" v="1630" actId="404"/>
          <ac:spMkLst>
            <pc:docMk/>
            <pc:sldMk cId="4126993348" sldId="265"/>
            <ac:spMk id="49" creationId="{BB8640E0-3EDA-BF66-E5A6-AD6A06BB3916}"/>
          </ac:spMkLst>
        </pc:spChg>
        <pc:spChg chg="mod">
          <ac:chgData name="蛍 角田" userId="c0c4746cf6f7e0bd" providerId="LiveId" clId="{8245EB67-1BEA-4383-8C23-C6317249E217}" dt="2023-11-16T15:05:03.336" v="1533"/>
          <ac:spMkLst>
            <pc:docMk/>
            <pc:sldMk cId="4126993348" sldId="265"/>
            <ac:spMk id="51" creationId="{7638CBA4-3DA9-9720-8BEC-4C2A71C0E10A}"/>
          </ac:spMkLst>
        </pc:spChg>
        <pc:spChg chg="mod">
          <ac:chgData name="蛍 角田" userId="c0c4746cf6f7e0bd" providerId="LiveId" clId="{8245EB67-1BEA-4383-8C23-C6317249E217}" dt="2023-11-16T15:05:28.405" v="1575" actId="20577"/>
          <ac:spMkLst>
            <pc:docMk/>
            <pc:sldMk cId="4126993348" sldId="265"/>
            <ac:spMk id="52" creationId="{ACB6A493-43F2-DDF3-3B9C-88F181D0AB81}"/>
          </ac:spMkLst>
        </pc:spChg>
        <pc:spChg chg="mod">
          <ac:chgData name="蛍 角田" userId="c0c4746cf6f7e0bd" providerId="LiveId" clId="{8245EB67-1BEA-4383-8C23-C6317249E217}" dt="2023-11-16T15:09:57.106" v="1635" actId="207"/>
          <ac:spMkLst>
            <pc:docMk/>
            <pc:sldMk cId="4126993348" sldId="265"/>
            <ac:spMk id="59" creationId="{7BA5B90A-09E7-4BDE-9CD1-9699DD7E1F28}"/>
          </ac:spMkLst>
        </pc:spChg>
        <pc:spChg chg="mod">
          <ac:chgData name="蛍 角田" userId="c0c4746cf6f7e0bd" providerId="LiveId" clId="{8245EB67-1BEA-4383-8C23-C6317249E217}" dt="2023-11-16T15:08:48.917" v="1632" actId="123"/>
          <ac:spMkLst>
            <pc:docMk/>
            <pc:sldMk cId="4126993348" sldId="265"/>
            <ac:spMk id="60" creationId="{066CCDDE-1E86-4836-B8E1-6CB558DCC706}"/>
          </ac:spMkLst>
        </pc:spChg>
        <pc:spChg chg="mod">
          <ac:chgData name="蛍 角田" userId="c0c4746cf6f7e0bd" providerId="LiveId" clId="{8245EB67-1BEA-4383-8C23-C6317249E217}" dt="2023-11-16T14:47:58.508" v="1092" actId="14861"/>
          <ac:spMkLst>
            <pc:docMk/>
            <pc:sldMk cId="4126993348" sldId="265"/>
            <ac:spMk id="63" creationId="{E051BADE-C3BD-4826-B050-B4A7648255EB}"/>
          </ac:spMkLst>
        </pc:spChg>
        <pc:spChg chg="mod">
          <ac:chgData name="蛍 角田" userId="c0c4746cf6f7e0bd" providerId="LiveId" clId="{8245EB67-1BEA-4383-8C23-C6317249E217}" dt="2023-11-16T14:42:05.661" v="1083" actId="207"/>
          <ac:spMkLst>
            <pc:docMk/>
            <pc:sldMk cId="4126993348" sldId="265"/>
            <ac:spMk id="64" creationId="{E6901727-F278-4C93-AE7A-73FDE78E3428}"/>
          </ac:spMkLst>
        </pc:spChg>
        <pc:spChg chg="mod">
          <ac:chgData name="蛍 角田" userId="c0c4746cf6f7e0bd" providerId="LiveId" clId="{8245EB67-1BEA-4383-8C23-C6317249E217}" dt="2023-11-16T14:48:08.222" v="1093" actId="14861"/>
          <ac:spMkLst>
            <pc:docMk/>
            <pc:sldMk cId="4126993348" sldId="265"/>
            <ac:spMk id="66" creationId="{E6A3CAF5-FB9D-4A93-850D-9F5BFCBE5B74}"/>
          </ac:spMkLst>
        </pc:spChg>
        <pc:spChg chg="mod">
          <ac:chgData name="蛍 角田" userId="c0c4746cf6f7e0bd" providerId="LiveId" clId="{8245EB67-1BEA-4383-8C23-C6317249E217}" dt="2023-11-16T14:42:08.903" v="1084" actId="207"/>
          <ac:spMkLst>
            <pc:docMk/>
            <pc:sldMk cId="4126993348" sldId="265"/>
            <ac:spMk id="67" creationId="{B239BD61-842A-4E30-8EE3-B19B8197B770}"/>
          </ac:spMkLst>
        </pc:spChg>
        <pc:spChg chg="mod">
          <ac:chgData name="蛍 角田" userId="c0c4746cf6f7e0bd" providerId="LiveId" clId="{8245EB67-1BEA-4383-8C23-C6317249E217}" dt="2023-11-16T14:48:18.373" v="1094" actId="14861"/>
          <ac:spMkLst>
            <pc:docMk/>
            <pc:sldMk cId="4126993348" sldId="265"/>
            <ac:spMk id="69" creationId="{55B00704-EBCF-4BF0-9CFE-7624CAC77F42}"/>
          </ac:spMkLst>
        </pc:spChg>
        <pc:spChg chg="mod">
          <ac:chgData name="蛍 角田" userId="c0c4746cf6f7e0bd" providerId="LiveId" clId="{8245EB67-1BEA-4383-8C23-C6317249E217}" dt="2023-11-16T14:42:13.995" v="1085" actId="207"/>
          <ac:spMkLst>
            <pc:docMk/>
            <pc:sldMk cId="4126993348" sldId="265"/>
            <ac:spMk id="70" creationId="{ACFE046A-043F-4E46-9368-5AF472D6DD49}"/>
          </ac:spMkLst>
        </pc:spChg>
        <pc:spChg chg="mod">
          <ac:chgData name="蛍 角田" userId="c0c4746cf6f7e0bd" providerId="LiveId" clId="{8245EB67-1BEA-4383-8C23-C6317249E217}" dt="2023-11-16T14:48:24.353" v="1095" actId="14861"/>
          <ac:spMkLst>
            <pc:docMk/>
            <pc:sldMk cId="4126993348" sldId="265"/>
            <ac:spMk id="72" creationId="{1BDC1182-8950-4870-B6F2-79D978AA73CB}"/>
          </ac:spMkLst>
        </pc:spChg>
        <pc:spChg chg="mod">
          <ac:chgData name="蛍 角田" userId="c0c4746cf6f7e0bd" providerId="LiveId" clId="{8245EB67-1BEA-4383-8C23-C6317249E217}" dt="2023-11-16T14:42:17.664" v="1086" actId="207"/>
          <ac:spMkLst>
            <pc:docMk/>
            <pc:sldMk cId="4126993348" sldId="265"/>
            <ac:spMk id="73" creationId="{3ACEA31A-2429-4FE2-86EC-F58F8800B1C5}"/>
          </ac:spMkLst>
        </pc:spChg>
        <pc:spChg chg="mod">
          <ac:chgData name="蛍 角田" userId="c0c4746cf6f7e0bd" providerId="LiveId" clId="{8245EB67-1BEA-4383-8C23-C6317249E217}" dt="2023-11-16T14:48:33.675" v="1096" actId="14861"/>
          <ac:spMkLst>
            <pc:docMk/>
            <pc:sldMk cId="4126993348" sldId="265"/>
            <ac:spMk id="75" creationId="{58F101E3-FC8E-4DEC-B12A-65B805648043}"/>
          </ac:spMkLst>
        </pc:spChg>
        <pc:spChg chg="mod">
          <ac:chgData name="蛍 角田" userId="c0c4746cf6f7e0bd" providerId="LiveId" clId="{8245EB67-1BEA-4383-8C23-C6317249E217}" dt="2023-11-16T14:36:14.333" v="1037" actId="1035"/>
          <ac:spMkLst>
            <pc:docMk/>
            <pc:sldMk cId="4126993348" sldId="265"/>
            <ac:spMk id="76" creationId="{E714E8EC-8E42-4A06-9D04-079F54E6687F}"/>
          </ac:spMkLst>
        </pc:spChg>
        <pc:spChg chg="mod">
          <ac:chgData name="蛍 角田" userId="c0c4746cf6f7e0bd" providerId="LiveId" clId="{8245EB67-1BEA-4383-8C23-C6317249E217}" dt="2023-11-16T14:42:23.301" v="1087" actId="207"/>
          <ac:spMkLst>
            <pc:docMk/>
            <pc:sldMk cId="4126993348" sldId="265"/>
            <ac:spMk id="77" creationId="{852400FD-5EC7-4891-9A7D-0B7C85BD4075}"/>
          </ac:spMkLst>
        </pc:spChg>
        <pc:spChg chg="mod">
          <ac:chgData name="蛍 角田" userId="c0c4746cf6f7e0bd" providerId="LiveId" clId="{8245EB67-1BEA-4383-8C23-C6317249E217}" dt="2023-11-16T14:48:38.679" v="1097" actId="14861"/>
          <ac:spMkLst>
            <pc:docMk/>
            <pc:sldMk cId="4126993348" sldId="265"/>
            <ac:spMk id="79" creationId="{2066C11B-29F8-43B1-BDC0-00E24836B392}"/>
          </ac:spMkLst>
        </pc:spChg>
        <pc:spChg chg="mod">
          <ac:chgData name="蛍 角田" userId="c0c4746cf6f7e0bd" providerId="LiveId" clId="{8245EB67-1BEA-4383-8C23-C6317249E217}" dt="2023-11-16T14:42:26.653" v="1088" actId="207"/>
          <ac:spMkLst>
            <pc:docMk/>
            <pc:sldMk cId="4126993348" sldId="265"/>
            <ac:spMk id="80" creationId="{BA64D3E5-1842-4AE3-AE65-40C126992561}"/>
          </ac:spMkLst>
        </pc:spChg>
        <pc:spChg chg="mod">
          <ac:chgData name="蛍 角田" userId="c0c4746cf6f7e0bd" providerId="LiveId" clId="{8245EB67-1BEA-4383-8C23-C6317249E217}" dt="2023-11-16T14:48:43.768" v="1098" actId="14861"/>
          <ac:spMkLst>
            <pc:docMk/>
            <pc:sldMk cId="4126993348" sldId="265"/>
            <ac:spMk id="82" creationId="{75CF4B5B-8113-4047-9020-1562EF11391B}"/>
          </ac:spMkLst>
        </pc:spChg>
        <pc:spChg chg="mod">
          <ac:chgData name="蛍 角田" userId="c0c4746cf6f7e0bd" providerId="LiveId" clId="{8245EB67-1BEA-4383-8C23-C6317249E217}" dt="2023-11-16T14:42:30.084" v="1089" actId="207"/>
          <ac:spMkLst>
            <pc:docMk/>
            <pc:sldMk cId="4126993348" sldId="265"/>
            <ac:spMk id="83" creationId="{CB689E0B-DADE-4887-8AF0-73FDCF71A70C}"/>
          </ac:spMkLst>
        </pc:spChg>
        <pc:spChg chg="mod">
          <ac:chgData name="蛍 角田" userId="c0c4746cf6f7e0bd" providerId="LiveId" clId="{8245EB67-1BEA-4383-8C23-C6317249E217}" dt="2023-11-16T13:41:37.148" v="0" actId="404"/>
          <ac:spMkLst>
            <pc:docMk/>
            <pc:sldMk cId="4126993348" sldId="265"/>
            <ac:spMk id="85" creationId="{83980543-4317-42C6-9E63-00D8BD7C48A5}"/>
          </ac:spMkLst>
        </pc:spChg>
        <pc:spChg chg="mod">
          <ac:chgData name="蛍 角田" userId="c0c4746cf6f7e0bd" providerId="LiveId" clId="{8245EB67-1BEA-4383-8C23-C6317249E217}" dt="2023-11-16T14:37:15.766" v="1060" actId="1036"/>
          <ac:spMkLst>
            <pc:docMk/>
            <pc:sldMk cId="4126993348" sldId="265"/>
            <ac:spMk id="94" creationId="{859AF59D-D13F-402C-B51D-71D15647CA1F}"/>
          </ac:spMkLst>
        </pc:spChg>
        <pc:spChg chg="mod">
          <ac:chgData name="蛍 角田" userId="c0c4746cf6f7e0bd" providerId="LiveId" clId="{8245EB67-1BEA-4383-8C23-C6317249E217}" dt="2023-11-16T14:37:53.335" v="1077" actId="1036"/>
          <ac:spMkLst>
            <pc:docMk/>
            <pc:sldMk cId="4126993348" sldId="265"/>
            <ac:spMk id="95" creationId="{1D3BA55C-9019-4D43-B694-4E322478C02F}"/>
          </ac:spMkLst>
        </pc:spChg>
        <pc:spChg chg="mod">
          <ac:chgData name="蛍 角田" userId="c0c4746cf6f7e0bd" providerId="LiveId" clId="{8245EB67-1BEA-4383-8C23-C6317249E217}" dt="2023-11-16T14:12:43.404" v="349" actId="1037"/>
          <ac:spMkLst>
            <pc:docMk/>
            <pc:sldMk cId="4126993348" sldId="265"/>
            <ac:spMk id="121" creationId="{BC0CD3C5-2810-4E9F-8D99-14ECCD43203F}"/>
          </ac:spMkLst>
        </pc:spChg>
        <pc:spChg chg="mod">
          <ac:chgData name="蛍 角田" userId="c0c4746cf6f7e0bd" providerId="LiveId" clId="{8245EB67-1BEA-4383-8C23-C6317249E217}" dt="2023-11-16T14:14:26.598" v="496" actId="14100"/>
          <ac:spMkLst>
            <pc:docMk/>
            <pc:sldMk cId="4126993348" sldId="265"/>
            <ac:spMk id="122" creationId="{5CC1B6A6-7861-4009-B512-A01A3B012A00}"/>
          </ac:spMkLst>
        </pc:spChg>
        <pc:spChg chg="mod">
          <ac:chgData name="蛍 角田" userId="c0c4746cf6f7e0bd" providerId="LiveId" clId="{8245EB67-1BEA-4383-8C23-C6317249E217}" dt="2023-11-16T14:14:43.793" v="527" actId="1037"/>
          <ac:spMkLst>
            <pc:docMk/>
            <pc:sldMk cId="4126993348" sldId="265"/>
            <ac:spMk id="123" creationId="{C10EFD5B-50AC-4A41-9D04-1C9F8071C7C8}"/>
          </ac:spMkLst>
        </pc:spChg>
        <pc:spChg chg="mod">
          <ac:chgData name="蛍 角田" userId="c0c4746cf6f7e0bd" providerId="LiveId" clId="{8245EB67-1BEA-4383-8C23-C6317249E217}" dt="2023-11-16T15:15:11.266" v="1655" actId="207"/>
          <ac:spMkLst>
            <pc:docMk/>
            <pc:sldMk cId="4126993348" sldId="265"/>
            <ac:spMk id="124" creationId="{DA08881D-188F-4EDC-A508-4F9B74D7E31F}"/>
          </ac:spMkLst>
        </pc:spChg>
        <pc:spChg chg="mod">
          <ac:chgData name="蛍 角田" userId="c0c4746cf6f7e0bd" providerId="LiveId" clId="{8245EB67-1BEA-4383-8C23-C6317249E217}" dt="2023-11-16T14:13:53.522" v="487" actId="1037"/>
          <ac:spMkLst>
            <pc:docMk/>
            <pc:sldMk cId="4126993348" sldId="265"/>
            <ac:spMk id="125" creationId="{6C9EA456-48EC-4BF7-8EA2-7A572B407630}"/>
          </ac:spMkLst>
        </pc:spChg>
        <pc:spChg chg="mod">
          <ac:chgData name="蛍 角田" userId="c0c4746cf6f7e0bd" providerId="LiveId" clId="{8245EB67-1BEA-4383-8C23-C6317249E217}" dt="2023-11-16T15:51:32.980" v="3051" actId="1035"/>
          <ac:spMkLst>
            <pc:docMk/>
            <pc:sldMk cId="4126993348" sldId="265"/>
            <ac:spMk id="126" creationId="{F6E52DF9-633E-4CA7-A269-0479BB6992EF}"/>
          </ac:spMkLst>
        </pc:spChg>
        <pc:spChg chg="mod">
          <ac:chgData name="蛍 角田" userId="c0c4746cf6f7e0bd" providerId="LiveId" clId="{8245EB67-1BEA-4383-8C23-C6317249E217}" dt="2023-11-16T14:31:33.929" v="933" actId="403"/>
          <ac:spMkLst>
            <pc:docMk/>
            <pc:sldMk cId="4126993348" sldId="265"/>
            <ac:spMk id="138" creationId="{0DC75F76-E3D3-4850-99EB-1061D560C75F}"/>
          </ac:spMkLst>
        </pc:spChg>
        <pc:spChg chg="mod">
          <ac:chgData name="蛍 角田" userId="c0c4746cf6f7e0bd" providerId="LiveId" clId="{8245EB67-1BEA-4383-8C23-C6317249E217}" dt="2023-11-16T14:31:34.371" v="934" actId="403"/>
          <ac:spMkLst>
            <pc:docMk/>
            <pc:sldMk cId="4126993348" sldId="265"/>
            <ac:spMk id="149" creationId="{7BBC4B35-46FD-4449-84B6-7EC4EE230C1C}"/>
          </ac:spMkLst>
        </pc:spChg>
        <pc:spChg chg="mod">
          <ac:chgData name="蛍 角田" userId="c0c4746cf6f7e0bd" providerId="LiveId" clId="{8245EB67-1BEA-4383-8C23-C6317249E217}" dt="2023-11-16T14:22:44.941" v="750" actId="20577"/>
          <ac:spMkLst>
            <pc:docMk/>
            <pc:sldMk cId="4126993348" sldId="265"/>
            <ac:spMk id="150" creationId="{1554E5EC-9FE8-4017-96D5-5B51EC0B5E4A}"/>
          </ac:spMkLst>
        </pc:spChg>
        <pc:spChg chg="mod">
          <ac:chgData name="蛍 角田" userId="c0c4746cf6f7e0bd" providerId="LiveId" clId="{8245EB67-1BEA-4383-8C23-C6317249E217}" dt="2023-11-16T14:22:23.714" v="748" actId="1035"/>
          <ac:spMkLst>
            <pc:docMk/>
            <pc:sldMk cId="4126993348" sldId="265"/>
            <ac:spMk id="163" creationId="{A3579A61-9237-401E-8F59-0B5487D0833F}"/>
          </ac:spMkLst>
        </pc:spChg>
        <pc:grpChg chg="add mod">
          <ac:chgData name="蛍 角田" userId="c0c4746cf6f7e0bd" providerId="LiveId" clId="{8245EB67-1BEA-4383-8C23-C6317249E217}" dt="2023-11-16T15:01:18.957" v="1138" actId="1076"/>
          <ac:grpSpMkLst>
            <pc:docMk/>
            <pc:sldMk cId="4126993348" sldId="265"/>
            <ac:grpSpMk id="10" creationId="{A4032E10-DCA1-4F1D-6A24-BE411C07EE04}"/>
          </ac:grpSpMkLst>
        </pc:grpChg>
        <pc:grpChg chg="mod">
          <ac:chgData name="蛍 角田" userId="c0c4746cf6f7e0bd" providerId="LiveId" clId="{8245EB67-1BEA-4383-8C23-C6317249E217}" dt="2023-11-16T14:41:44.534" v="1081" actId="207"/>
          <ac:grpSpMkLst>
            <pc:docMk/>
            <pc:sldMk cId="4126993348" sldId="265"/>
            <ac:grpSpMk id="12" creationId="{73046B6E-A1E5-46E0-B922-2DB39DE4D9E2}"/>
          </ac:grpSpMkLst>
        </pc:grpChg>
        <pc:grpChg chg="add mod">
          <ac:chgData name="蛍 角田" userId="c0c4746cf6f7e0bd" providerId="LiveId" clId="{8245EB67-1BEA-4383-8C23-C6317249E217}" dt="2023-11-16T15:01:52.468" v="1193" actId="1076"/>
          <ac:grpSpMkLst>
            <pc:docMk/>
            <pc:sldMk cId="4126993348" sldId="265"/>
            <ac:grpSpMk id="17" creationId="{BD10F632-B1CA-41CB-68BC-E7F48E1FA022}"/>
          </ac:grpSpMkLst>
        </pc:grpChg>
        <pc:grpChg chg="add mod">
          <ac:chgData name="蛍 角田" userId="c0c4746cf6f7e0bd" providerId="LiveId" clId="{8245EB67-1BEA-4383-8C23-C6317249E217}" dt="2023-11-16T15:10:44.778" v="1639" actId="1038"/>
          <ac:grpSpMkLst>
            <pc:docMk/>
            <pc:sldMk cId="4126993348" sldId="265"/>
            <ac:grpSpMk id="24" creationId="{83543539-3601-FD1B-12F6-5FE447C56E74}"/>
          </ac:grpSpMkLst>
        </pc:grpChg>
        <pc:grpChg chg="add mod">
          <ac:chgData name="蛍 角田" userId="c0c4746cf6f7e0bd" providerId="LiveId" clId="{8245EB67-1BEA-4383-8C23-C6317249E217}" dt="2023-11-16T15:11:00.362" v="1640" actId="1038"/>
          <ac:grpSpMkLst>
            <pc:docMk/>
            <pc:sldMk cId="4126993348" sldId="265"/>
            <ac:grpSpMk id="31" creationId="{E0857F31-C0E5-E27F-BA85-8C347E9D7EAE}"/>
          </ac:grpSpMkLst>
        </pc:grpChg>
        <pc:grpChg chg="add mod">
          <ac:chgData name="蛍 角田" userId="c0c4746cf6f7e0bd" providerId="LiveId" clId="{8245EB67-1BEA-4383-8C23-C6317249E217}" dt="2023-11-16T15:11:00.362" v="1640" actId="1038"/>
          <ac:grpSpMkLst>
            <pc:docMk/>
            <pc:sldMk cId="4126993348" sldId="265"/>
            <ac:grpSpMk id="40" creationId="{AD7F1661-688D-B2E1-57F9-FFFF1D648329}"/>
          </ac:grpSpMkLst>
        </pc:grpChg>
        <pc:grpChg chg="add mod">
          <ac:chgData name="蛍 角田" userId="c0c4746cf6f7e0bd" providerId="LiveId" clId="{8245EB67-1BEA-4383-8C23-C6317249E217}" dt="2023-11-16T15:11:09.133" v="1641" actId="1038"/>
          <ac:grpSpMkLst>
            <pc:docMk/>
            <pc:sldMk cId="4126993348" sldId="265"/>
            <ac:grpSpMk id="43" creationId="{73C5D977-4B64-96C4-CE51-B6DCAD564009}"/>
          </ac:grpSpMkLst>
        </pc:grpChg>
        <pc:grpChg chg="add mod">
          <ac:chgData name="蛍 角田" userId="c0c4746cf6f7e0bd" providerId="LiveId" clId="{8245EB67-1BEA-4383-8C23-C6317249E217}" dt="2023-11-16T15:11:14.247" v="1642" actId="1037"/>
          <ac:grpSpMkLst>
            <pc:docMk/>
            <pc:sldMk cId="4126993348" sldId="265"/>
            <ac:grpSpMk id="50" creationId="{FBC26F6D-B294-D1CC-44BC-D022FE327A7A}"/>
          </ac:grpSpMkLst>
        </pc:grpChg>
        <pc:grpChg chg="del mod">
          <ac:chgData name="蛍 角田" userId="c0c4746cf6f7e0bd" providerId="LiveId" clId="{8245EB67-1BEA-4383-8C23-C6317249E217}" dt="2023-11-16T15:05:38.589" v="1576" actId="478"/>
          <ac:grpSpMkLst>
            <pc:docMk/>
            <pc:sldMk cId="4126993348" sldId="265"/>
            <ac:grpSpMk id="62" creationId="{D3139A18-DF37-4E91-865D-38E434759821}"/>
          </ac:grpSpMkLst>
        </pc:grpChg>
        <pc:grpChg chg="del mod">
          <ac:chgData name="蛍 角田" userId="c0c4746cf6f7e0bd" providerId="LiveId" clId="{8245EB67-1BEA-4383-8C23-C6317249E217}" dt="2023-11-16T15:05:38.589" v="1576" actId="478"/>
          <ac:grpSpMkLst>
            <pc:docMk/>
            <pc:sldMk cId="4126993348" sldId="265"/>
            <ac:grpSpMk id="65" creationId="{33240E37-5664-4DBB-BD01-64B1F131BA94}"/>
          </ac:grpSpMkLst>
        </pc:grpChg>
        <pc:grpChg chg="del mod">
          <ac:chgData name="蛍 角田" userId="c0c4746cf6f7e0bd" providerId="LiveId" clId="{8245EB67-1BEA-4383-8C23-C6317249E217}" dt="2023-11-16T15:05:38.589" v="1576" actId="478"/>
          <ac:grpSpMkLst>
            <pc:docMk/>
            <pc:sldMk cId="4126993348" sldId="265"/>
            <ac:grpSpMk id="68" creationId="{9494D970-A063-4B70-9EC9-DDCFA3980C73}"/>
          </ac:grpSpMkLst>
        </pc:grpChg>
        <pc:grpChg chg="del mod">
          <ac:chgData name="蛍 角田" userId="c0c4746cf6f7e0bd" providerId="LiveId" clId="{8245EB67-1BEA-4383-8C23-C6317249E217}" dt="2023-11-16T15:05:38.589" v="1576" actId="478"/>
          <ac:grpSpMkLst>
            <pc:docMk/>
            <pc:sldMk cId="4126993348" sldId="265"/>
            <ac:grpSpMk id="71" creationId="{07CB105B-1E51-4860-B709-CDD9CF96C9CE}"/>
          </ac:grpSpMkLst>
        </pc:grpChg>
        <pc:grpChg chg="del mod">
          <ac:chgData name="蛍 角田" userId="c0c4746cf6f7e0bd" providerId="LiveId" clId="{8245EB67-1BEA-4383-8C23-C6317249E217}" dt="2023-11-16T15:05:38.589" v="1576" actId="478"/>
          <ac:grpSpMkLst>
            <pc:docMk/>
            <pc:sldMk cId="4126993348" sldId="265"/>
            <ac:grpSpMk id="74" creationId="{7904537F-3F44-48CC-A699-B751829F561C}"/>
          </ac:grpSpMkLst>
        </pc:grpChg>
        <pc:grpChg chg="del mod">
          <ac:chgData name="蛍 角田" userId="c0c4746cf6f7e0bd" providerId="LiveId" clId="{8245EB67-1BEA-4383-8C23-C6317249E217}" dt="2023-11-16T15:05:38.589" v="1576" actId="478"/>
          <ac:grpSpMkLst>
            <pc:docMk/>
            <pc:sldMk cId="4126993348" sldId="265"/>
            <ac:grpSpMk id="78" creationId="{9F33CF1D-59E2-4DA0-88B1-9540B028CED3}"/>
          </ac:grpSpMkLst>
        </pc:grpChg>
        <pc:grpChg chg="del mod">
          <ac:chgData name="蛍 角田" userId="c0c4746cf6f7e0bd" providerId="LiveId" clId="{8245EB67-1BEA-4383-8C23-C6317249E217}" dt="2023-11-16T15:05:38.589" v="1576" actId="478"/>
          <ac:grpSpMkLst>
            <pc:docMk/>
            <pc:sldMk cId="4126993348" sldId="265"/>
            <ac:grpSpMk id="81" creationId="{19895324-CCDB-429D-AA43-B3A2F6B227B4}"/>
          </ac:grpSpMkLst>
        </pc:grpChg>
        <pc:grpChg chg="mod">
          <ac:chgData name="蛍 角田" userId="c0c4746cf6f7e0bd" providerId="LiveId" clId="{8245EB67-1BEA-4383-8C23-C6317249E217}" dt="2023-11-16T15:12:05.014" v="1652" actId="1037"/>
          <ac:grpSpMkLst>
            <pc:docMk/>
            <pc:sldMk cId="4126993348" sldId="265"/>
            <ac:grpSpMk id="120" creationId="{6E664D97-E095-45FD-B953-6ED2B7315C3B}"/>
          </ac:grpSpMkLst>
        </pc:grpChg>
        <pc:graphicFrameChg chg="mod modGraphic">
          <ac:chgData name="蛍 角田" userId="c0c4746cf6f7e0bd" providerId="LiveId" clId="{8245EB67-1BEA-4383-8C23-C6317249E217}" dt="2023-11-16T14:35:38.944" v="1016" actId="1035"/>
          <ac:graphicFrameMkLst>
            <pc:docMk/>
            <pc:sldMk cId="4126993348" sldId="265"/>
            <ac:graphicFrameMk id="22" creationId="{1716B95E-D5F0-4ECF-8633-F0340DB09D00}"/>
          </ac:graphicFrameMkLst>
        </pc:graphicFrameChg>
        <pc:graphicFrameChg chg="modGraphic">
          <ac:chgData name="蛍 角田" userId="c0c4746cf6f7e0bd" providerId="LiveId" clId="{8245EB67-1BEA-4383-8C23-C6317249E217}" dt="2023-11-16T14:18:59.223" v="585" actId="2711"/>
          <ac:graphicFrameMkLst>
            <pc:docMk/>
            <pc:sldMk cId="4126993348" sldId="265"/>
            <ac:graphicFrameMk id="34" creationId="{7C769BD3-DB15-4893-AD2C-DDF3E310B3DA}"/>
          </ac:graphicFrameMkLst>
        </pc:graphicFrameChg>
        <pc:picChg chg="mod">
          <ac:chgData name="蛍 角田" userId="c0c4746cf6f7e0bd" providerId="LiveId" clId="{8245EB67-1BEA-4383-8C23-C6317249E217}" dt="2023-11-16T14:26:47.667" v="806" actId="1037"/>
          <ac:picMkLst>
            <pc:docMk/>
            <pc:sldMk cId="4126993348" sldId="265"/>
            <ac:picMk id="11" creationId="{4EED498D-7F09-426B-807B-FDF297F13F37}"/>
          </ac:picMkLst>
        </pc:picChg>
        <pc:picChg chg="mod">
          <ac:chgData name="蛍 角田" userId="c0c4746cf6f7e0bd" providerId="LiveId" clId="{8245EB67-1BEA-4383-8C23-C6317249E217}" dt="2023-11-16T14:26:47.667" v="806" actId="1037"/>
          <ac:picMkLst>
            <pc:docMk/>
            <pc:sldMk cId="4126993348" sldId="265"/>
            <ac:picMk id="14" creationId="{C6AFAC31-43F9-4D50-A6E5-7FE94F3F14A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6425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57165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72938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53713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01039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1716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83935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82066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67711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72627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B83A1E-35BD-4345-AE61-D26B5D4D4591}"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231229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2B83A1E-35BD-4345-AE61-D26B5D4D4591}"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FBD46BF-C167-4144-8AC7-4A29EC177D91}" type="slidenum">
              <a:rPr kumimoji="1" lang="ja-JP" altLang="en-US" smtClean="0"/>
              <a:t>‹#›</a:t>
            </a:fld>
            <a:endParaRPr kumimoji="1" lang="ja-JP" altLang="en-US"/>
          </a:p>
        </p:txBody>
      </p:sp>
    </p:spTree>
    <p:extLst>
      <p:ext uri="{BB962C8B-B14F-4D97-AF65-F5344CB8AC3E}">
        <p14:creationId xmlns:p14="http://schemas.microsoft.com/office/powerpoint/2010/main" val="39102714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png"/><Relationship Id="rId18" Type="http://schemas.openxmlformats.org/officeDocument/2006/relationships/image" Target="../media/image17.png"/><Relationship Id="rId3" Type="http://schemas.microsoft.com/office/2007/relationships/hdphoto" Target="../media/hdphoto1.wdp"/><Relationship Id="rId21" Type="http://schemas.microsoft.com/office/2007/relationships/hdphoto" Target="../media/hdphoto6.wdp"/><Relationship Id="rId7" Type="http://schemas.openxmlformats.org/officeDocument/2006/relationships/image" Target="../media/image9.png"/><Relationship Id="rId12" Type="http://schemas.microsoft.com/office/2007/relationships/hdphoto" Target="../media/hdphoto4.wdp"/><Relationship Id="rId17" Type="http://schemas.openxmlformats.org/officeDocument/2006/relationships/image" Target="../media/image16.jpeg"/><Relationship Id="rId2" Type="http://schemas.openxmlformats.org/officeDocument/2006/relationships/image" Target="../media/image6.pn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image" Target="../media/image11.svg"/><Relationship Id="rId19" Type="http://schemas.openxmlformats.org/officeDocument/2006/relationships/image" Target="../media/image18.png"/><Relationship Id="rId4" Type="http://schemas.openxmlformats.org/officeDocument/2006/relationships/image" Target="../media/image7.jpeg"/><Relationship Id="rId9" Type="http://schemas.openxmlformats.org/officeDocument/2006/relationships/image" Target="../media/image10.png"/><Relationship Id="rId14" Type="http://schemas.microsoft.com/office/2007/relationships/hdphoto" Target="../media/hdphoto5.wdp"/><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19057FB-B0D9-06BB-57C2-755AB81BF630}"/>
              </a:ext>
            </a:extLst>
          </p:cNvPr>
          <p:cNvSpPr/>
          <p:nvPr/>
        </p:nvSpPr>
        <p:spPr>
          <a:xfrm>
            <a:off x="372680" y="1480457"/>
            <a:ext cx="8604000" cy="108000"/>
          </a:xfrm>
          <a:prstGeom prst="rect">
            <a:avLst/>
          </a:prstGeom>
          <a:solidFill>
            <a:srgbClr val="EA82E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テキスト ボックス 162">
            <a:extLst>
              <a:ext uri="{FF2B5EF4-FFF2-40B4-BE49-F238E27FC236}">
                <a16:creationId xmlns:a16="http://schemas.microsoft.com/office/drawing/2014/main" id="{A3579A61-9237-401E-8F59-0B5487D0833F}"/>
              </a:ext>
            </a:extLst>
          </p:cNvPr>
          <p:cNvSpPr txBox="1"/>
          <p:nvPr/>
        </p:nvSpPr>
        <p:spPr>
          <a:xfrm>
            <a:off x="18324" y="685982"/>
            <a:ext cx="9270146" cy="446276"/>
          </a:xfrm>
          <a:prstGeom prst="rect">
            <a:avLst/>
          </a:prstGeom>
          <a:noFill/>
          <a:ln>
            <a:noFill/>
            <a:prstDash val="solid"/>
          </a:ln>
        </p:spPr>
        <p:txBody>
          <a:bodyPr wrap="square" anchor="ctr">
            <a:spAutoFit/>
          </a:bodyPr>
          <a:lstStyle/>
          <a:p>
            <a:pPr lvl="0">
              <a:buSzPts val="2000"/>
            </a:pPr>
            <a:r>
              <a:rPr lang="ja-JP" altLang="en-US" sz="1100" kern="100" dirty="0">
                <a:solidFill>
                  <a:schemeClr val="tx1">
                    <a:lumMod val="75000"/>
                    <a:lumOff val="25000"/>
                  </a:schemeClr>
                </a:solidFill>
                <a:effectLst/>
                <a:latin typeface="+mn-ea"/>
                <a:cs typeface="Times New Roman" panose="02020603050405020304" pitchFamily="18" charset="0"/>
              </a:rPr>
              <a:t>・経営戦略は、安定した下水道サービスを継続して提供するための経営の基本計画</a:t>
            </a:r>
            <a:endParaRPr lang="en-US" altLang="ja-JP" sz="1100" kern="100" dirty="0">
              <a:solidFill>
                <a:schemeClr val="tx1">
                  <a:lumMod val="75000"/>
                  <a:lumOff val="25000"/>
                </a:schemeClr>
              </a:solidFill>
              <a:effectLst/>
              <a:latin typeface="+mn-ea"/>
              <a:cs typeface="Times New Roman" panose="02020603050405020304" pitchFamily="18" charset="0"/>
            </a:endParaRPr>
          </a:p>
          <a:p>
            <a:pPr lvl="0">
              <a:buSzPts val="2000"/>
            </a:pPr>
            <a:r>
              <a:rPr lang="ja-JP" altLang="en-US" sz="1100" kern="100" dirty="0">
                <a:solidFill>
                  <a:schemeClr val="tx1">
                    <a:lumMod val="75000"/>
                    <a:lumOff val="25000"/>
                  </a:schemeClr>
                </a:solidFill>
                <a:effectLst/>
                <a:latin typeface="+mn-ea"/>
                <a:cs typeface="Times New Roman" panose="02020603050405020304" pitchFamily="18" charset="0"/>
              </a:rPr>
              <a:t>・本計画に掲げる経営目標</a:t>
            </a:r>
            <a:r>
              <a:rPr lang="ja-JP" altLang="en-US" sz="1100" kern="100" dirty="0">
                <a:solidFill>
                  <a:schemeClr val="tx1">
                    <a:lumMod val="75000"/>
                    <a:lumOff val="25000"/>
                  </a:schemeClr>
                </a:solidFill>
                <a:latin typeface="+mn-ea"/>
                <a:cs typeface="Times New Roman" panose="02020603050405020304" pitchFamily="18" charset="0"/>
              </a:rPr>
              <a:t>を達成するために取り組む</a:t>
            </a:r>
            <a:r>
              <a:rPr lang="en-US" altLang="ja-JP" sz="1200" b="1" kern="100" dirty="0">
                <a:solidFill>
                  <a:schemeClr val="tx1">
                    <a:lumMod val="75000"/>
                    <a:lumOff val="25000"/>
                  </a:schemeClr>
                </a:solidFill>
                <a:latin typeface="+mn-ea"/>
                <a:cs typeface="Times New Roman" panose="02020603050405020304" pitchFamily="18" charset="0"/>
              </a:rPr>
              <a:t>『</a:t>
            </a:r>
            <a:r>
              <a:rPr lang="ja-JP" altLang="en-US" sz="1200" b="1" kern="100" dirty="0">
                <a:solidFill>
                  <a:schemeClr val="tx1">
                    <a:lumMod val="75000"/>
                    <a:lumOff val="25000"/>
                  </a:schemeClr>
                </a:solidFill>
                <a:latin typeface="+mn-ea"/>
                <a:cs typeface="Times New Roman" panose="02020603050405020304" pitchFamily="18" charset="0"/>
              </a:rPr>
              <a:t>主要な施策</a:t>
            </a:r>
            <a:r>
              <a:rPr lang="en-US" altLang="ja-JP" sz="1200" b="1" kern="100" dirty="0">
                <a:solidFill>
                  <a:schemeClr val="tx1">
                    <a:lumMod val="75000"/>
                    <a:lumOff val="25000"/>
                  </a:schemeClr>
                </a:solidFill>
                <a:latin typeface="+mn-ea"/>
                <a:cs typeface="Times New Roman" panose="02020603050405020304" pitchFamily="18" charset="0"/>
              </a:rPr>
              <a:t>』</a:t>
            </a:r>
            <a:r>
              <a:rPr lang="ja-JP" altLang="en-US" sz="1100" kern="100" dirty="0">
                <a:solidFill>
                  <a:schemeClr val="tx1">
                    <a:lumMod val="75000"/>
                    <a:lumOff val="25000"/>
                  </a:schemeClr>
                </a:solidFill>
                <a:latin typeface="+mn-ea"/>
                <a:cs typeface="Times New Roman" panose="02020603050405020304" pitchFamily="18" charset="0"/>
              </a:rPr>
              <a:t>と、必要な投資額及び財源の見通しを示した</a:t>
            </a:r>
            <a:r>
              <a:rPr lang="en-US" altLang="ja-JP" sz="1200" b="1" kern="100" dirty="0">
                <a:solidFill>
                  <a:schemeClr val="tx1">
                    <a:lumMod val="75000"/>
                    <a:lumOff val="25000"/>
                  </a:schemeClr>
                </a:solidFill>
                <a:latin typeface="+mn-ea"/>
                <a:cs typeface="Times New Roman" panose="02020603050405020304" pitchFamily="18" charset="0"/>
              </a:rPr>
              <a:t>『</a:t>
            </a:r>
            <a:r>
              <a:rPr lang="ja-JP" altLang="en-US" sz="1200" b="1" kern="100" dirty="0">
                <a:solidFill>
                  <a:schemeClr val="tx1">
                    <a:lumMod val="75000"/>
                    <a:lumOff val="25000"/>
                  </a:schemeClr>
                </a:solidFill>
                <a:latin typeface="+mn-ea"/>
                <a:cs typeface="Times New Roman" panose="02020603050405020304" pitchFamily="18" charset="0"/>
              </a:rPr>
              <a:t>投資・財政計画</a:t>
            </a:r>
            <a:r>
              <a:rPr lang="en-US" altLang="ja-JP" sz="1200" b="1" kern="100" dirty="0">
                <a:solidFill>
                  <a:schemeClr val="tx1">
                    <a:lumMod val="75000"/>
                    <a:lumOff val="25000"/>
                  </a:schemeClr>
                </a:solidFill>
                <a:latin typeface="+mn-ea"/>
                <a:cs typeface="Times New Roman" panose="02020603050405020304" pitchFamily="18" charset="0"/>
              </a:rPr>
              <a:t>』</a:t>
            </a:r>
            <a:r>
              <a:rPr lang="ja-JP" altLang="en-US" sz="1100" kern="100" dirty="0">
                <a:solidFill>
                  <a:schemeClr val="tx1">
                    <a:lumMod val="75000"/>
                    <a:lumOff val="25000"/>
                  </a:schemeClr>
                </a:solidFill>
                <a:latin typeface="+mn-ea"/>
                <a:cs typeface="Times New Roman" panose="02020603050405020304" pitchFamily="18" charset="0"/>
              </a:rPr>
              <a:t>で構成</a:t>
            </a:r>
            <a:endParaRPr lang="en-US" altLang="ja-JP" sz="1100" kern="100" dirty="0">
              <a:solidFill>
                <a:schemeClr val="tx1">
                  <a:lumMod val="75000"/>
                  <a:lumOff val="25000"/>
                </a:schemeClr>
              </a:solidFill>
              <a:latin typeface="+mn-ea"/>
              <a:cs typeface="Times New Roman" panose="02020603050405020304" pitchFamily="18" charset="0"/>
            </a:endParaRPr>
          </a:p>
        </p:txBody>
      </p:sp>
      <p:grpSp>
        <p:nvGrpSpPr>
          <p:cNvPr id="120" name="グループ化 119">
            <a:extLst>
              <a:ext uri="{FF2B5EF4-FFF2-40B4-BE49-F238E27FC236}">
                <a16:creationId xmlns:a16="http://schemas.microsoft.com/office/drawing/2014/main" id="{6E664D97-E095-45FD-B953-6ED2B7315C3B}"/>
              </a:ext>
            </a:extLst>
          </p:cNvPr>
          <p:cNvGrpSpPr/>
          <p:nvPr/>
        </p:nvGrpSpPr>
        <p:grpSpPr>
          <a:xfrm>
            <a:off x="9381859" y="768137"/>
            <a:ext cx="3276000" cy="888367"/>
            <a:chOff x="9080576" y="532661"/>
            <a:chExt cx="3276000" cy="888367"/>
          </a:xfrm>
        </p:grpSpPr>
        <p:sp>
          <p:nvSpPr>
            <p:cNvPr id="121" name="角丸四角形 39">
              <a:extLst>
                <a:ext uri="{FF2B5EF4-FFF2-40B4-BE49-F238E27FC236}">
                  <a16:creationId xmlns:a16="http://schemas.microsoft.com/office/drawing/2014/main" id="{BC0CD3C5-2810-4E9F-8D99-14ECCD43203F}"/>
                </a:ext>
              </a:extLst>
            </p:cNvPr>
            <p:cNvSpPr/>
            <p:nvPr/>
          </p:nvSpPr>
          <p:spPr>
            <a:xfrm>
              <a:off x="9080576" y="532661"/>
              <a:ext cx="3276000" cy="309478"/>
            </a:xfrm>
            <a:prstGeom prst="roundRect">
              <a:avLst>
                <a:gd name="adj" fmla="val 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計画期間：平成</a:t>
              </a:r>
              <a:r>
                <a:rPr kumimoji="1" lang="en-US" altLang="ja-JP" sz="11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30</a:t>
              </a:r>
              <a:r>
                <a:rPr kumimoji="1" lang="ja-JP" altLang="en-US" sz="11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年度から令和</a:t>
              </a:r>
              <a:r>
                <a:rPr kumimoji="1" lang="en-US" altLang="ja-JP" sz="11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9</a:t>
              </a:r>
              <a:r>
                <a:rPr kumimoji="1" lang="ja-JP" altLang="en-US" sz="11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年度</a:t>
              </a:r>
              <a:r>
                <a:rPr kumimoji="1" lang="ja-JP" altLang="en-US"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a:t>
              </a:r>
              <a:r>
                <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10</a:t>
              </a:r>
              <a:r>
                <a:rPr kumimoji="1" lang="ja-JP" altLang="en-US"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rPr>
                <a:t>年間）</a:t>
              </a:r>
              <a:endParaRPr kumimoji="1" lang="ja-JP" altLang="en-US" sz="1100" dirty="0">
                <a:solidFill>
                  <a:schemeClr val="tx1">
                    <a:lumMod val="75000"/>
                    <a:lumOff val="25000"/>
                  </a:schemeClr>
                </a:solidFill>
                <a:latin typeface="LINE Seed JP_TTF Regular" panose="02020500000000000000" pitchFamily="18" charset="-128"/>
                <a:ea typeface="LINE Seed JP_TTF Regular" panose="02020500000000000000" pitchFamily="18" charset="-128"/>
                <a:cs typeface="Arial" panose="020B0604020202020204" pitchFamily="34" charset="0"/>
              </a:endParaRPr>
            </a:p>
          </p:txBody>
        </p:sp>
        <p:sp>
          <p:nvSpPr>
            <p:cNvPr id="122" name="正方形/長方形 121">
              <a:extLst>
                <a:ext uri="{FF2B5EF4-FFF2-40B4-BE49-F238E27FC236}">
                  <a16:creationId xmlns:a16="http://schemas.microsoft.com/office/drawing/2014/main" id="{5CC1B6A6-7861-4009-B512-A01A3B012A00}"/>
                </a:ext>
              </a:extLst>
            </p:cNvPr>
            <p:cNvSpPr/>
            <p:nvPr/>
          </p:nvSpPr>
          <p:spPr>
            <a:xfrm>
              <a:off x="9089329" y="930180"/>
              <a:ext cx="823785" cy="48541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rPr>
                <a:t>H29</a:t>
              </a:r>
            </a:p>
            <a:p>
              <a:pPr algn="ctr"/>
              <a:r>
                <a:rPr kumimoji="1" lang="ja-JP" altLang="en-US"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rPr>
                <a:t>現計画策定</a:t>
              </a:r>
              <a:endPar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endParaRPr>
            </a:p>
          </p:txBody>
        </p:sp>
        <p:sp>
          <p:nvSpPr>
            <p:cNvPr id="123" name="ホームベース 7">
              <a:extLst>
                <a:ext uri="{FF2B5EF4-FFF2-40B4-BE49-F238E27FC236}">
                  <a16:creationId xmlns:a16="http://schemas.microsoft.com/office/drawing/2014/main" id="{C10EFD5B-50AC-4A41-9D04-1C9F8071C7C8}"/>
                </a:ext>
              </a:extLst>
            </p:cNvPr>
            <p:cNvSpPr/>
            <p:nvPr/>
          </p:nvSpPr>
          <p:spPr>
            <a:xfrm>
              <a:off x="9937960" y="1012069"/>
              <a:ext cx="1476000" cy="319820"/>
            </a:xfrm>
            <a:prstGeom prst="homePlate">
              <a:avLst>
                <a:gd name="adj" fmla="val 4812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solidFill>
                  <a:schemeClr val="tx1">
                    <a:lumMod val="75000"/>
                    <a:lumOff val="25000"/>
                  </a:schemeClr>
                </a:solidFill>
              </a:endParaRPr>
            </a:p>
          </p:txBody>
        </p:sp>
        <p:sp>
          <p:nvSpPr>
            <p:cNvPr id="124" name="正方形/長方形 123">
              <a:extLst>
                <a:ext uri="{FF2B5EF4-FFF2-40B4-BE49-F238E27FC236}">
                  <a16:creationId xmlns:a16="http://schemas.microsoft.com/office/drawing/2014/main" id="{DA08881D-188F-4EDC-A508-4F9B74D7E31F}"/>
                </a:ext>
              </a:extLst>
            </p:cNvPr>
            <p:cNvSpPr/>
            <p:nvPr/>
          </p:nvSpPr>
          <p:spPr>
            <a:xfrm>
              <a:off x="10228035" y="935610"/>
              <a:ext cx="936000" cy="485418"/>
            </a:xfrm>
            <a:prstGeom prst="rect">
              <a:avLst/>
            </a:prstGeom>
            <a:solidFill>
              <a:schemeClr val="bg1"/>
            </a:soli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rPr>
                <a:t>R5</a:t>
              </a:r>
            </a:p>
            <a:p>
              <a:pPr algn="ctr"/>
              <a:r>
                <a:rPr kumimoji="1" lang="ja-JP" altLang="en-US"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rPr>
                <a:t>見直し（改訂）</a:t>
              </a:r>
              <a:endPar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endParaRPr>
            </a:p>
          </p:txBody>
        </p:sp>
        <p:sp>
          <p:nvSpPr>
            <p:cNvPr id="125" name="正方形/長方形 124">
              <a:extLst>
                <a:ext uri="{FF2B5EF4-FFF2-40B4-BE49-F238E27FC236}">
                  <a16:creationId xmlns:a16="http://schemas.microsoft.com/office/drawing/2014/main" id="{6C9EA456-48EC-4BF7-8EA2-7A572B407630}"/>
                </a:ext>
              </a:extLst>
            </p:cNvPr>
            <p:cNvSpPr/>
            <p:nvPr/>
          </p:nvSpPr>
          <p:spPr>
            <a:xfrm>
              <a:off x="11426320" y="934513"/>
              <a:ext cx="912132" cy="480161"/>
            </a:xfrm>
            <a:prstGeom prst="rect">
              <a:avLst/>
            </a:prstGeom>
            <a:solidFill>
              <a:schemeClr val="bg1"/>
            </a:solid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rPr>
                <a:t>R9</a:t>
              </a:r>
              <a:r>
                <a:rPr kumimoji="1" lang="ja-JP" altLang="en-US"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rPr>
                <a:t>（予定）</a:t>
              </a:r>
              <a:endPar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endParaRPr>
            </a:p>
            <a:p>
              <a:pPr algn="ctr"/>
              <a:r>
                <a:rPr kumimoji="1" lang="ja-JP" altLang="en-US"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rPr>
                <a:t>新計画策定</a:t>
              </a:r>
              <a:endParaRPr kumimoji="1" lang="en-US" altLang="ja-JP" sz="1000" dirty="0">
                <a:solidFill>
                  <a:schemeClr val="tx1">
                    <a:lumMod val="75000"/>
                    <a:lumOff val="25000"/>
                  </a:schemeClr>
                </a:solidFill>
                <a:latin typeface="LINE Seed JP_TTF Regular" panose="02020500000000000000" pitchFamily="18" charset="-128"/>
                <a:ea typeface="LINE Seed JP_TTF Regular" panose="02020500000000000000" pitchFamily="18" charset="-128"/>
              </a:endParaRPr>
            </a:p>
          </p:txBody>
        </p:sp>
      </p:grpSp>
      <p:sp>
        <p:nvSpPr>
          <p:cNvPr id="126" name="テキスト ボックス 125">
            <a:extLst>
              <a:ext uri="{FF2B5EF4-FFF2-40B4-BE49-F238E27FC236}">
                <a16:creationId xmlns:a16="http://schemas.microsoft.com/office/drawing/2014/main" id="{F6E52DF9-633E-4CA7-A269-0479BB6992EF}"/>
              </a:ext>
            </a:extLst>
          </p:cNvPr>
          <p:cNvSpPr txBox="1"/>
          <p:nvPr/>
        </p:nvSpPr>
        <p:spPr>
          <a:xfrm>
            <a:off x="259004" y="1324873"/>
            <a:ext cx="8848073" cy="307777"/>
          </a:xfrm>
          <a:prstGeom prst="rect">
            <a:avLst/>
          </a:prstGeom>
          <a:noFill/>
        </p:spPr>
        <p:txBody>
          <a:bodyPr wrap="square" anchor="ctr">
            <a:spAutoFit/>
          </a:bodyPr>
          <a:lstStyle/>
          <a:p>
            <a:pPr lvl="0" algn="ctr">
              <a:buSzPts val="2000"/>
            </a:pP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現計画の評価・検証と近年の社会経済情勢の変化を踏まえ、</a:t>
            </a:r>
            <a:r>
              <a:rPr lang="en-US" altLang="ja-JP"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主要な施策</a:t>
            </a:r>
            <a:r>
              <a:rPr lang="en-US" altLang="ja-JP"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と</a:t>
            </a:r>
            <a:r>
              <a:rPr lang="en-US" altLang="ja-JP"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投資・財政計画</a:t>
            </a:r>
            <a:r>
              <a:rPr lang="en-US" altLang="ja-JP"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を見直し</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矢印: 下 3">
            <a:extLst>
              <a:ext uri="{FF2B5EF4-FFF2-40B4-BE49-F238E27FC236}">
                <a16:creationId xmlns:a16="http://schemas.microsoft.com/office/drawing/2014/main" id="{B95280EF-6D81-41BE-A190-B3EEC127761F}"/>
              </a:ext>
            </a:extLst>
          </p:cNvPr>
          <p:cNvSpPr/>
          <p:nvPr/>
        </p:nvSpPr>
        <p:spPr>
          <a:xfrm>
            <a:off x="4475707" y="1147558"/>
            <a:ext cx="414669" cy="159489"/>
          </a:xfrm>
          <a:prstGeom prst="downArrow">
            <a:avLst>
              <a:gd name="adj1" fmla="val 50000"/>
              <a:gd name="adj2"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FD49C266-C6CB-457F-8F97-08EDA63272C7}"/>
              </a:ext>
            </a:extLst>
          </p:cNvPr>
          <p:cNvSpPr/>
          <p:nvPr/>
        </p:nvSpPr>
        <p:spPr>
          <a:xfrm>
            <a:off x="133850" y="2054437"/>
            <a:ext cx="12537121" cy="4852980"/>
          </a:xfrm>
          <a:prstGeom prst="roundRect">
            <a:avLst>
              <a:gd name="adj" fmla="val 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a:extLst>
              <a:ext uri="{FF2B5EF4-FFF2-40B4-BE49-F238E27FC236}">
                <a16:creationId xmlns:a16="http://schemas.microsoft.com/office/drawing/2014/main" id="{0DC75F76-E3D3-4850-99EB-1061D560C75F}"/>
              </a:ext>
            </a:extLst>
          </p:cNvPr>
          <p:cNvSpPr/>
          <p:nvPr/>
        </p:nvSpPr>
        <p:spPr>
          <a:xfrm>
            <a:off x="126594" y="1798649"/>
            <a:ext cx="2016000" cy="252000"/>
          </a:xfrm>
          <a:prstGeom prst="rect">
            <a:avLst/>
          </a:prstGeom>
          <a:solidFill>
            <a:srgbClr val="34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現計画の評価・検証</a:t>
            </a:r>
          </a:p>
        </p:txBody>
      </p:sp>
      <p:sp>
        <p:nvSpPr>
          <p:cNvPr id="149" name="テキスト ボックス 148">
            <a:extLst>
              <a:ext uri="{FF2B5EF4-FFF2-40B4-BE49-F238E27FC236}">
                <a16:creationId xmlns:a16="http://schemas.microsoft.com/office/drawing/2014/main" id="{7BBC4B35-46FD-4449-84B6-7EC4EE230C1C}"/>
              </a:ext>
            </a:extLst>
          </p:cNvPr>
          <p:cNvSpPr txBox="1"/>
          <p:nvPr/>
        </p:nvSpPr>
        <p:spPr>
          <a:xfrm>
            <a:off x="6524445" y="2495308"/>
            <a:ext cx="2952000" cy="276999"/>
          </a:xfrm>
          <a:prstGeom prst="rect">
            <a:avLst/>
          </a:prstGeom>
          <a:noFill/>
        </p:spPr>
        <p:txBody>
          <a:bodyPr wrap="square">
            <a:spAutoFit/>
          </a:bodyPr>
          <a:lstStyle/>
          <a:p>
            <a:pPr lvl="0">
              <a:buSzPts val="2000"/>
            </a:pPr>
            <a:r>
              <a:rPr lang="ja-JP" altLang="en-US" sz="12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▶収益的収支</a:t>
            </a:r>
            <a:endParaRPr lang="ja-JP" altLang="ja-JP" sz="12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0" name="テキスト ボックス 149">
            <a:extLst>
              <a:ext uri="{FF2B5EF4-FFF2-40B4-BE49-F238E27FC236}">
                <a16:creationId xmlns:a16="http://schemas.microsoft.com/office/drawing/2014/main" id="{1554E5EC-9FE8-4017-96D5-5B51EC0B5E4A}"/>
              </a:ext>
            </a:extLst>
          </p:cNvPr>
          <p:cNvSpPr txBox="1"/>
          <p:nvPr/>
        </p:nvSpPr>
        <p:spPr>
          <a:xfrm>
            <a:off x="6678679" y="2724267"/>
            <a:ext cx="2623856" cy="52322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収入・・・実績／計画　</a:t>
            </a:r>
            <a:r>
              <a:rPr lang="en-US" altLang="ja-JP"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96.1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支出・・・実績／計画　</a:t>
            </a:r>
            <a:r>
              <a:rPr lang="en-US"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95.9 </a:t>
            </a:r>
            <a:r>
              <a:rPr lang="en-US"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7501B80D-7E40-4417-B827-853F6C823CD3}"/>
              </a:ext>
            </a:extLst>
          </p:cNvPr>
          <p:cNvSpPr txBox="1"/>
          <p:nvPr/>
        </p:nvSpPr>
        <p:spPr>
          <a:xfrm>
            <a:off x="6524445" y="3948841"/>
            <a:ext cx="3024000" cy="276999"/>
          </a:xfrm>
          <a:prstGeom prst="rect">
            <a:avLst/>
          </a:prstGeom>
          <a:noFill/>
        </p:spPr>
        <p:txBody>
          <a:bodyPr wrap="square">
            <a:spAutoFit/>
          </a:bodyPr>
          <a:lstStyle/>
          <a:p>
            <a:pPr lvl="0">
              <a:buSzPts val="2000"/>
            </a:pPr>
            <a:r>
              <a:rPr lang="ja-JP" altLang="en-US" sz="12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▶資本的収支</a:t>
            </a:r>
            <a:endParaRPr lang="ja-JP" altLang="ja-JP" sz="12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3CD3BEA3-DCE4-412E-A5F0-F8F7868BD661}"/>
              </a:ext>
            </a:extLst>
          </p:cNvPr>
          <p:cNvSpPr txBox="1"/>
          <p:nvPr/>
        </p:nvSpPr>
        <p:spPr>
          <a:xfrm>
            <a:off x="6524446" y="5462863"/>
            <a:ext cx="3096000" cy="276999"/>
          </a:xfrm>
          <a:prstGeom prst="rect">
            <a:avLst/>
          </a:prstGeom>
          <a:noFill/>
        </p:spPr>
        <p:txBody>
          <a:bodyPr wrap="square">
            <a:spAutoFit/>
          </a:bodyPr>
          <a:lstStyle/>
          <a:p>
            <a:pPr lvl="0">
              <a:buSzPts val="2000"/>
            </a:pPr>
            <a:r>
              <a:rPr lang="ja-JP" altLang="en-US" sz="12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▶主な経営指標</a:t>
            </a:r>
            <a:endParaRPr lang="ja-JP" altLang="ja-JP" sz="12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aphicFrame>
        <p:nvGraphicFramePr>
          <p:cNvPr id="22" name="表 21">
            <a:extLst>
              <a:ext uri="{FF2B5EF4-FFF2-40B4-BE49-F238E27FC236}">
                <a16:creationId xmlns:a16="http://schemas.microsoft.com/office/drawing/2014/main" id="{1716B95E-D5F0-4ECF-8633-F0340DB09D00}"/>
              </a:ext>
            </a:extLst>
          </p:cNvPr>
          <p:cNvGraphicFramePr>
            <a:graphicFrameLocks noGrp="1"/>
          </p:cNvGraphicFramePr>
          <p:nvPr>
            <p:extLst>
              <p:ext uri="{D42A27DB-BD31-4B8C-83A1-F6EECF244321}">
                <p14:modId xmlns:p14="http://schemas.microsoft.com/office/powerpoint/2010/main" val="1267095036"/>
              </p:ext>
            </p:extLst>
          </p:nvPr>
        </p:nvGraphicFramePr>
        <p:xfrm>
          <a:off x="6761551" y="5768158"/>
          <a:ext cx="3637935" cy="822960"/>
        </p:xfrm>
        <a:graphic>
          <a:graphicData uri="http://schemas.openxmlformats.org/drawingml/2006/table">
            <a:tbl>
              <a:tblPr firstRow="1" bandRow="1">
                <a:tableStyleId>{5C22544A-7EE6-4342-B048-85BDC9FD1C3A}</a:tableStyleId>
              </a:tblPr>
              <a:tblGrid>
                <a:gridCol w="1732681">
                  <a:extLst>
                    <a:ext uri="{9D8B030D-6E8A-4147-A177-3AD203B41FA5}">
                      <a16:colId xmlns:a16="http://schemas.microsoft.com/office/drawing/2014/main" val="4169192632"/>
                    </a:ext>
                  </a:extLst>
                </a:gridCol>
                <a:gridCol w="843979">
                  <a:extLst>
                    <a:ext uri="{9D8B030D-6E8A-4147-A177-3AD203B41FA5}">
                      <a16:colId xmlns:a16="http://schemas.microsoft.com/office/drawing/2014/main" val="2633315688"/>
                    </a:ext>
                  </a:extLst>
                </a:gridCol>
                <a:gridCol w="1061275">
                  <a:extLst>
                    <a:ext uri="{9D8B030D-6E8A-4147-A177-3AD203B41FA5}">
                      <a16:colId xmlns:a16="http://schemas.microsoft.com/office/drawing/2014/main" val="1755929424"/>
                    </a:ext>
                  </a:extLst>
                </a:gridCol>
              </a:tblGrid>
              <a:tr h="226912">
                <a:tc>
                  <a:txBody>
                    <a:bodyPr/>
                    <a:lstStyle/>
                    <a:p>
                      <a:pPr algn="ctr"/>
                      <a:endParaRPr kumimoji="1" lang="ja-JP" altLang="en-US" sz="1100" b="0" dirty="0">
                        <a:solidFill>
                          <a:schemeClr val="tx1">
                            <a:lumMod val="75000"/>
                            <a:lumOff val="25000"/>
                          </a:schemeClr>
                        </a:solidFill>
                        <a:latin typeface="+mn-ea"/>
                        <a:ea typeface="+mn-ea"/>
                        <a:cs typeface="Arial" panose="020B0604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200" b="1" dirty="0">
                          <a:solidFill>
                            <a:schemeClr val="tx1">
                              <a:lumMod val="75000"/>
                              <a:lumOff val="25000"/>
                            </a:schemeClr>
                          </a:solidFill>
                          <a:latin typeface="+mn-ea"/>
                          <a:ea typeface="+mn-ea"/>
                          <a:cs typeface="Arial" panose="020B0604020202020204" pitchFamily="34" charset="0"/>
                        </a:rPr>
                        <a:t>大阪府</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0" dirty="0">
                          <a:solidFill>
                            <a:schemeClr val="tx1">
                              <a:lumMod val="75000"/>
                              <a:lumOff val="25000"/>
                            </a:schemeClr>
                          </a:solidFill>
                          <a:latin typeface="+mn-ea"/>
                          <a:ea typeface="+mn-ea"/>
                          <a:cs typeface="Arial" panose="020B0604020202020204" pitchFamily="34" charset="0"/>
                        </a:rPr>
                        <a:t>類似団体平均</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20250308"/>
                  </a:ext>
                </a:extLst>
              </a:tr>
              <a:tr h="226912">
                <a:tc>
                  <a:txBody>
                    <a:bodyPr/>
                    <a:lstStyle/>
                    <a:p>
                      <a:pPr algn="l"/>
                      <a:r>
                        <a:rPr kumimoji="1" lang="ja-JP" altLang="en-US" sz="1100" b="0" dirty="0">
                          <a:solidFill>
                            <a:schemeClr val="tx1">
                              <a:lumMod val="75000"/>
                              <a:lumOff val="25000"/>
                            </a:schemeClr>
                          </a:solidFill>
                          <a:latin typeface="+mn-ea"/>
                          <a:ea typeface="+mn-ea"/>
                          <a:cs typeface="Arial" panose="020B0604020202020204" pitchFamily="34" charset="0"/>
                        </a:rPr>
                        <a:t>経常収支比率</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200" b="1" dirty="0">
                          <a:solidFill>
                            <a:schemeClr val="tx1">
                              <a:lumMod val="75000"/>
                              <a:lumOff val="25000"/>
                            </a:schemeClr>
                          </a:solidFill>
                          <a:latin typeface="+mn-ea"/>
                          <a:ea typeface="+mn-ea"/>
                          <a:cs typeface="Arial" panose="020B0604020202020204" pitchFamily="34" charset="0"/>
                        </a:rPr>
                        <a:t>96.38</a:t>
                      </a:r>
                      <a:r>
                        <a:rPr kumimoji="1" lang="ja-JP" altLang="en-US" sz="1100" b="0" dirty="0">
                          <a:solidFill>
                            <a:schemeClr val="tx1">
                              <a:lumMod val="75000"/>
                              <a:lumOff val="25000"/>
                            </a:schemeClr>
                          </a:solidFill>
                          <a:latin typeface="+mn-ea"/>
                          <a:ea typeface="+mn-ea"/>
                          <a:cs typeface="Arial" panose="020B0604020202020204" pitchFamily="34" charset="0"/>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b="0" dirty="0">
                          <a:solidFill>
                            <a:schemeClr val="tx1">
                              <a:lumMod val="75000"/>
                              <a:lumOff val="25000"/>
                            </a:schemeClr>
                          </a:solidFill>
                          <a:latin typeface="+mn-ea"/>
                          <a:ea typeface="+mn-ea"/>
                          <a:cs typeface="Arial" panose="020B0604020202020204" pitchFamily="34" charset="0"/>
                        </a:rPr>
                        <a:t>100.14</a:t>
                      </a:r>
                      <a:r>
                        <a:rPr kumimoji="1" lang="ja-JP" altLang="en-US" sz="1100" b="0" dirty="0">
                          <a:solidFill>
                            <a:schemeClr val="tx1">
                              <a:lumMod val="75000"/>
                              <a:lumOff val="25000"/>
                            </a:schemeClr>
                          </a:solidFill>
                          <a:latin typeface="+mn-ea"/>
                          <a:ea typeface="+mn-ea"/>
                          <a:cs typeface="Arial" panose="020B0604020202020204" pitchFamily="34" charset="0"/>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5518707"/>
                  </a:ext>
                </a:extLst>
              </a:tr>
              <a:tr h="226912">
                <a:tc>
                  <a:txBody>
                    <a:bodyPr/>
                    <a:lstStyle/>
                    <a:p>
                      <a:pPr algn="l"/>
                      <a:r>
                        <a:rPr kumimoji="1" lang="ja-JP" altLang="en-US" sz="1100" b="0" dirty="0">
                          <a:solidFill>
                            <a:schemeClr val="tx1">
                              <a:lumMod val="75000"/>
                              <a:lumOff val="25000"/>
                            </a:schemeClr>
                          </a:solidFill>
                          <a:latin typeface="+mn-ea"/>
                          <a:ea typeface="+mn-ea"/>
                          <a:cs typeface="Arial" panose="020B0604020202020204" pitchFamily="34" charset="0"/>
                        </a:rPr>
                        <a:t>有形固定資産減価償却率</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200" b="1" dirty="0">
                          <a:solidFill>
                            <a:schemeClr val="tx1">
                              <a:lumMod val="75000"/>
                              <a:lumOff val="25000"/>
                            </a:schemeClr>
                          </a:solidFill>
                          <a:latin typeface="+mn-ea"/>
                          <a:ea typeface="+mn-ea"/>
                          <a:cs typeface="Arial" panose="020B0604020202020204" pitchFamily="34" charset="0"/>
                        </a:rPr>
                        <a:t>60.89</a:t>
                      </a:r>
                      <a:r>
                        <a:rPr kumimoji="1" lang="ja-JP" altLang="en-US" sz="1100" b="0" dirty="0">
                          <a:solidFill>
                            <a:schemeClr val="tx1">
                              <a:lumMod val="75000"/>
                              <a:lumOff val="25000"/>
                            </a:schemeClr>
                          </a:solidFill>
                          <a:latin typeface="+mn-ea"/>
                          <a:ea typeface="+mn-ea"/>
                          <a:cs typeface="Arial" panose="020B0604020202020204" pitchFamily="34" charset="0"/>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b="0" dirty="0">
                          <a:solidFill>
                            <a:schemeClr val="tx1">
                              <a:lumMod val="75000"/>
                              <a:lumOff val="25000"/>
                            </a:schemeClr>
                          </a:solidFill>
                          <a:latin typeface="+mn-ea"/>
                          <a:ea typeface="+mn-ea"/>
                          <a:cs typeface="Arial" panose="020B0604020202020204" pitchFamily="34" charset="0"/>
                        </a:rPr>
                        <a:t>34.17</a:t>
                      </a:r>
                      <a:r>
                        <a:rPr kumimoji="1" lang="ja-JP" altLang="en-US" sz="1100" b="0" dirty="0">
                          <a:solidFill>
                            <a:schemeClr val="tx1">
                              <a:lumMod val="75000"/>
                              <a:lumOff val="25000"/>
                            </a:schemeClr>
                          </a:solidFill>
                          <a:latin typeface="+mn-ea"/>
                          <a:ea typeface="+mn-ea"/>
                          <a:cs typeface="Arial" panose="020B0604020202020204" pitchFamily="34" charset="0"/>
                        </a:rPr>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9564526"/>
                  </a:ext>
                </a:extLst>
              </a:tr>
            </a:tbl>
          </a:graphicData>
        </a:graphic>
      </p:graphicFrame>
      <p:sp>
        <p:nvSpPr>
          <p:cNvPr id="23" name="テキスト ボックス 22">
            <a:extLst>
              <a:ext uri="{FF2B5EF4-FFF2-40B4-BE49-F238E27FC236}">
                <a16:creationId xmlns:a16="http://schemas.microsoft.com/office/drawing/2014/main" id="{61709266-2296-4CB9-8C9B-3720BB2FF8DD}"/>
              </a:ext>
            </a:extLst>
          </p:cNvPr>
          <p:cNvSpPr txBox="1"/>
          <p:nvPr/>
        </p:nvSpPr>
        <p:spPr>
          <a:xfrm>
            <a:off x="6675727" y="3242360"/>
            <a:ext cx="3368751" cy="600164"/>
          </a:xfrm>
          <a:prstGeom prst="rect">
            <a:avLst/>
          </a:prstGeom>
          <a:noFill/>
        </p:spPr>
        <p:txBody>
          <a:bodyPr wrap="square">
            <a:spAutoFit/>
          </a:bodyPr>
          <a:lstStyle/>
          <a:p>
            <a:pPr lvl="0" algn="just">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・概ね計画どおり</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44000" lvl="0" indent="-457200" algn="just">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u="sng"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維持管理事業は、物価高騰の影響等により年々　費用（主に電力・燃料費、委託料）が増加</a:t>
            </a:r>
            <a:endParaRPr lang="en-US" altLang="ja-JP" sz="1100" u="sng"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B8C20553-3F18-4EE4-A352-311A062755CD}"/>
              </a:ext>
            </a:extLst>
          </p:cNvPr>
          <p:cNvSpPr txBox="1"/>
          <p:nvPr/>
        </p:nvSpPr>
        <p:spPr>
          <a:xfrm>
            <a:off x="6678679" y="4174654"/>
            <a:ext cx="2623856" cy="52322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収入・・・実績／計画　</a:t>
            </a:r>
            <a:r>
              <a:rPr lang="en-US" altLang="ja-JP"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94.8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支出・・・実績／計画　</a:t>
            </a:r>
            <a:r>
              <a:rPr lang="en-US"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95.5 </a:t>
            </a:r>
            <a:r>
              <a:rPr lang="en-US"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83B33208-8F27-4AB0-B4CF-04592DDD1606}"/>
              </a:ext>
            </a:extLst>
          </p:cNvPr>
          <p:cNvSpPr txBox="1"/>
          <p:nvPr/>
        </p:nvSpPr>
        <p:spPr>
          <a:xfrm>
            <a:off x="6675727" y="4705435"/>
            <a:ext cx="3205313" cy="600164"/>
          </a:xfrm>
          <a:prstGeom prst="rect">
            <a:avLst/>
          </a:prstGeom>
          <a:noFill/>
        </p:spPr>
        <p:txBody>
          <a:bodyPr wrap="square">
            <a:spAutoFit/>
          </a:bodyPr>
          <a:lstStyle/>
          <a:p>
            <a:pPr marL="144000" lvl="0" indent="-457200" algn="just">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・概ね計画どおり</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44000" lvl="0" indent="-457200" algn="just">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u="sng"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建設改良事業は、定めた予算の範囲内で事業目標を達成（主に改築更新、浸水対策）</a:t>
            </a:r>
            <a:endParaRPr lang="en-US" altLang="ja-JP" sz="1100" u="sng"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56284D4F-DEC8-4A13-9043-52052A29B0A9}"/>
              </a:ext>
            </a:extLst>
          </p:cNvPr>
          <p:cNvSpPr txBox="1"/>
          <p:nvPr/>
        </p:nvSpPr>
        <p:spPr>
          <a:xfrm>
            <a:off x="10390368" y="6051403"/>
            <a:ext cx="2230650"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支出に対して収入が不足！</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8AA749B6-BB34-46C0-A34D-DF1AF40D1C1C}"/>
              </a:ext>
            </a:extLst>
          </p:cNvPr>
          <p:cNvSpPr txBox="1"/>
          <p:nvPr/>
        </p:nvSpPr>
        <p:spPr>
          <a:xfrm>
            <a:off x="10401165" y="6331399"/>
            <a:ext cx="2230650"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老朽化施設が多い！</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EED047A8-8BB9-4892-90D2-87DA23B9502D}"/>
              </a:ext>
            </a:extLst>
          </p:cNvPr>
          <p:cNvSpPr/>
          <p:nvPr/>
        </p:nvSpPr>
        <p:spPr>
          <a:xfrm>
            <a:off x="6530503" y="2169873"/>
            <a:ext cx="1656000" cy="252000"/>
          </a:xfrm>
          <a:prstGeom prst="roundRect">
            <a:avLst>
              <a:gd name="adj" fmla="val 50000"/>
            </a:avLst>
          </a:prstGeom>
          <a:solidFill>
            <a:srgbClr val="47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n-ea"/>
              </a:rPr>
              <a:t>投資・財政計画</a:t>
            </a:r>
          </a:p>
        </p:txBody>
      </p:sp>
      <p:sp>
        <p:nvSpPr>
          <p:cNvPr id="33" name="四角形: 角を丸くする 32">
            <a:extLst>
              <a:ext uri="{FF2B5EF4-FFF2-40B4-BE49-F238E27FC236}">
                <a16:creationId xmlns:a16="http://schemas.microsoft.com/office/drawing/2014/main" id="{F885010C-9CAB-4B25-AE36-BCD6E5D09686}"/>
              </a:ext>
            </a:extLst>
          </p:cNvPr>
          <p:cNvSpPr/>
          <p:nvPr/>
        </p:nvSpPr>
        <p:spPr>
          <a:xfrm>
            <a:off x="276590" y="2168887"/>
            <a:ext cx="1656000" cy="252000"/>
          </a:xfrm>
          <a:prstGeom prst="roundRect">
            <a:avLst>
              <a:gd name="adj" fmla="val 50000"/>
            </a:avLst>
          </a:prstGeom>
          <a:solidFill>
            <a:srgbClr val="478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n-ea"/>
              </a:rPr>
              <a:t>主要な施策</a:t>
            </a:r>
          </a:p>
        </p:txBody>
      </p:sp>
      <p:graphicFrame>
        <p:nvGraphicFramePr>
          <p:cNvPr id="34" name="表 4">
            <a:extLst>
              <a:ext uri="{FF2B5EF4-FFF2-40B4-BE49-F238E27FC236}">
                <a16:creationId xmlns:a16="http://schemas.microsoft.com/office/drawing/2014/main" id="{7C769BD3-DB15-4893-AD2C-DDF3E310B3DA}"/>
              </a:ext>
            </a:extLst>
          </p:cNvPr>
          <p:cNvGraphicFramePr>
            <a:graphicFrameLocks noGrp="1"/>
          </p:cNvGraphicFramePr>
          <p:nvPr>
            <p:extLst>
              <p:ext uri="{D42A27DB-BD31-4B8C-83A1-F6EECF244321}">
                <p14:modId xmlns:p14="http://schemas.microsoft.com/office/powerpoint/2010/main" val="1566925966"/>
              </p:ext>
            </p:extLst>
          </p:nvPr>
        </p:nvGraphicFramePr>
        <p:xfrm>
          <a:off x="358255" y="2884250"/>
          <a:ext cx="5789284" cy="3777954"/>
        </p:xfrm>
        <a:graphic>
          <a:graphicData uri="http://schemas.openxmlformats.org/drawingml/2006/table">
            <a:tbl>
              <a:tblPr firstRow="1" bandRow="1">
                <a:tableStyleId>{5C22544A-7EE6-4342-B048-85BDC9FD1C3A}</a:tableStyleId>
              </a:tblPr>
              <a:tblGrid>
                <a:gridCol w="761595">
                  <a:extLst>
                    <a:ext uri="{9D8B030D-6E8A-4147-A177-3AD203B41FA5}">
                      <a16:colId xmlns:a16="http://schemas.microsoft.com/office/drawing/2014/main" val="3464670854"/>
                    </a:ext>
                  </a:extLst>
                </a:gridCol>
                <a:gridCol w="1338417">
                  <a:extLst>
                    <a:ext uri="{9D8B030D-6E8A-4147-A177-3AD203B41FA5}">
                      <a16:colId xmlns:a16="http://schemas.microsoft.com/office/drawing/2014/main" val="3075057375"/>
                    </a:ext>
                  </a:extLst>
                </a:gridCol>
                <a:gridCol w="1933847">
                  <a:extLst>
                    <a:ext uri="{9D8B030D-6E8A-4147-A177-3AD203B41FA5}">
                      <a16:colId xmlns:a16="http://schemas.microsoft.com/office/drawing/2014/main" val="4101632678"/>
                    </a:ext>
                  </a:extLst>
                </a:gridCol>
                <a:gridCol w="1755425">
                  <a:extLst>
                    <a:ext uri="{9D8B030D-6E8A-4147-A177-3AD203B41FA5}">
                      <a16:colId xmlns:a16="http://schemas.microsoft.com/office/drawing/2014/main" val="4062163837"/>
                    </a:ext>
                  </a:extLst>
                </a:gridCol>
              </a:tblGrid>
              <a:tr h="272927">
                <a:tc>
                  <a:txBody>
                    <a:bodyPr/>
                    <a:lstStyle/>
                    <a:p>
                      <a:pPr algn="ctr">
                        <a:lnSpc>
                          <a:spcPts val="11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経営目標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1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主要な施策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ts val="11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進捗状況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R4</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年度実績値／</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R9</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年度目標値）</a:t>
                      </a:r>
                      <a:endParaRPr kumimoji="1" lang="en-US" altLang="ja-JP" sz="1000" b="1" dirty="0">
                        <a:solidFill>
                          <a:schemeClr val="tx1">
                            <a:lumMod val="75000"/>
                            <a:lumOff val="25000"/>
                          </a:schemeClr>
                        </a:solidFill>
                        <a:highlight>
                          <a:srgbClr val="FFFF00"/>
                        </a:highlight>
                        <a:latin typeface="BIZ UDPゴシック" panose="020B0400000000000000" pitchFamily="50" charset="-128"/>
                        <a:ea typeface="BIZ UDP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767101023"/>
                  </a:ext>
                </a:extLst>
              </a:tr>
              <a:tr h="274890">
                <a:tc rowSpan="3">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（１）安定した下水道サービスの提供</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老朽化対策の推進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健全度の低い施設から着実に改築更新を実施</a:t>
                      </a:r>
                      <a:endParaRPr kumimoji="1" lang="en-US" altLang="ja-JP" sz="11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pPr algn="just">
                        <a:lnSpc>
                          <a:spcPts val="1100"/>
                        </a:lnSpc>
                        <a:spcAft>
                          <a:spcPts val="0"/>
                        </a:spcAft>
                      </a:pPr>
                      <a:endParaRPr lang="ja-JP" altLang="en-US" sz="1200" kern="100" dirty="0">
                        <a:solidFill>
                          <a:schemeClr val="tx1"/>
                        </a:solidFill>
                        <a:effectLst/>
                        <a:latin typeface="Arial" panose="020B0604020202020204" pitchFamily="34" charset="0"/>
                        <a:ea typeface="BIZ UDPゴシック" panose="020B0400000000000000" pitchFamily="50" charset="-128"/>
                        <a:cs typeface="Arial" panose="020B0604020202020204" pitchFamily="34" charset="0"/>
                      </a:endParaRPr>
                    </a:p>
                  </a:txBody>
                  <a:tcPr marL="9525" marR="9525" marT="3600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769470"/>
                  </a:ext>
                </a:extLst>
              </a:tr>
              <a:tr h="437883">
                <a:tc vMerge="1">
                  <a:txBody>
                    <a:bodyPr/>
                    <a:lstStyle/>
                    <a:p>
                      <a:endParaRPr kumimoji="1" lang="ja-JP" altLang="en-US"/>
                    </a:p>
                  </a:txBody>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合流式下水道の</a:t>
                      </a:r>
                      <a:endParaRPr kumimoji="1" lang="en-US" altLang="ja-JP" sz="11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改善</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雨水沈砂池のドライ化</a:t>
                      </a:r>
                    </a:p>
                  </a:txBody>
                  <a:tcPr marL="72000" marR="7200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ts val="1100"/>
                        </a:lnSpc>
                        <a:spcAft>
                          <a:spcPts val="0"/>
                        </a:spcAft>
                      </a:pP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altLang="ja-JP"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11</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機場</a:t>
                      </a:r>
                      <a:r>
                        <a:rPr lang="en-US" altLang="ja-JP"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altLang="ja-JP"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13</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機場</a:t>
                      </a:r>
                      <a:r>
                        <a:rPr lang="en-US" altLang="ja-JP"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p>
                  </a:txBody>
                  <a:tcPr marL="9525" marR="9525" marT="36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5287477"/>
                  </a:ext>
                </a:extLst>
              </a:tr>
              <a:tr h="602839">
                <a:tc vMerge="1">
                  <a:txBody>
                    <a:bodyPr/>
                    <a:lstStyle/>
                    <a:p>
                      <a:pPr>
                        <a:lnSpc>
                          <a:spcPts val="1000"/>
                        </a:lnSpc>
                      </a:pP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施設の適切な予防保全と維持管理の更なる効率化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管渠調査実施延長</a:t>
                      </a:r>
                      <a:endParaRPr kumimoji="1" lang="en-US" altLang="ja-JP" sz="11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1100"/>
                        </a:lnSpc>
                        <a:spcBef>
                          <a:spcPts val="300"/>
                        </a:spcBef>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（計画期間中の調査対象管渠）</a:t>
                      </a:r>
                      <a:endPar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ts val="1100"/>
                        </a:lnSpc>
                        <a:spcAft>
                          <a:spcPts val="0"/>
                        </a:spcAft>
                      </a:pP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altLang="ja-JP"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291</a:t>
                      </a:r>
                      <a:r>
                        <a:rPr lang="en-US" altLang="ja-JP"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km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altLang="ja-JP"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505</a:t>
                      </a:r>
                      <a:r>
                        <a:rPr lang="en-US" altLang="ja-JP"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km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p>
                  </a:txBody>
                  <a:tcPr marL="9525" marR="9525" marT="36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2829426"/>
                  </a:ext>
                </a:extLst>
              </a:tr>
              <a:tr h="272927">
                <a:tc rowSpan="2">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（２）安全で安心なまちづくりの推進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浸水対策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ts val="1100"/>
                        </a:lnSpc>
                        <a:spcBef>
                          <a:spcPts val="0"/>
                        </a:spcBef>
                        <a:spcAft>
                          <a:spcPts val="0"/>
                        </a:spcAft>
                        <a:buClrTx/>
                        <a:buSzTx/>
                        <a:buFontTx/>
                        <a:buNone/>
                        <a:tabLst/>
                        <a:defRPr/>
                      </a:pPr>
                      <a:r>
                        <a:rPr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下水道増補幹線貯留容量</a:t>
                      </a:r>
                      <a:endParaRPr kumimoji="1" lang="ja-JP" altLang="en-US" sz="1100" b="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ts val="1100"/>
                        </a:lnSpc>
                        <a:spcAft>
                          <a:spcPts val="0"/>
                        </a:spcAft>
                      </a:pPr>
                      <a:r>
                        <a:rPr lang="ja-JP" altLang="en-US" sz="12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57</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万㎥ ／ </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57</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万㎥ ）</a:t>
                      </a:r>
                    </a:p>
                  </a:txBody>
                  <a:tcPr marL="9525" marR="9525" marT="36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7435251"/>
                  </a:ext>
                </a:extLst>
              </a:tr>
              <a:tr h="494868">
                <a:tc vMerge="1">
                  <a:txBody>
                    <a:bodyPr/>
                    <a:lstStyle/>
                    <a:p>
                      <a:pPr>
                        <a:lnSpc>
                          <a:spcPts val="1000"/>
                        </a:lnSpc>
                      </a:pP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just" defTabSz="1280160" rtl="0" eaLnBrk="1" fontAlgn="auto" latinLnBrk="0" hangingPunct="1">
                        <a:lnSpc>
                          <a:spcPts val="1100"/>
                        </a:lnSpc>
                        <a:spcBef>
                          <a:spcPts val="0"/>
                        </a:spcBef>
                        <a:spcAft>
                          <a:spcPts val="0"/>
                        </a:spcAft>
                        <a:buClrTx/>
                        <a:buSzTx/>
                        <a:buFontTx/>
                        <a:buNone/>
                        <a:tabLst/>
                        <a:defRPr/>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地震対策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ts val="1100"/>
                        </a:lnSpc>
                        <a:spcBef>
                          <a:spcPts val="0"/>
                        </a:spcBef>
                        <a:spcAft>
                          <a:spcPts val="0"/>
                        </a:spcAft>
                        <a:buClrTx/>
                        <a:buSzTx/>
                        <a:buFontTx/>
                        <a:buNone/>
                        <a:tabLst/>
                        <a:defRPr/>
                      </a:pPr>
                      <a:r>
                        <a:rPr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管渠耐震対策率</a:t>
                      </a:r>
                      <a:endParaRPr lang="en-US" altLang="ja-JP" sz="11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1280160" rtl="0" eaLnBrk="1" fontAlgn="auto" latinLnBrk="0" hangingPunct="1">
                        <a:lnSpc>
                          <a:spcPts val="1100"/>
                        </a:lnSpc>
                        <a:spcBef>
                          <a:spcPts val="0"/>
                        </a:spcBef>
                        <a:spcAft>
                          <a:spcPts val="0"/>
                        </a:spcAft>
                        <a:buClrTx/>
                        <a:buSzTx/>
                        <a:buFontTx/>
                        <a:buNone/>
                        <a:tabLst/>
                        <a:defRPr/>
                      </a:pPr>
                      <a:r>
                        <a:rPr lang="ja-JP" altLang="en-US" sz="10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（優先対策区間） </a:t>
                      </a:r>
                      <a:endPar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ts val="1100"/>
                        </a:lnSpc>
                        <a:spcAft>
                          <a:spcPts val="0"/>
                        </a:spcAft>
                      </a:pPr>
                      <a:r>
                        <a:rPr lang="ja-JP" altLang="en-US" sz="1200" b="0" kern="100" baseline="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88.9</a:t>
                      </a:r>
                      <a:r>
                        <a:rPr 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100</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p>
                  </a:txBody>
                  <a:tcPr marL="9525" marR="9525" marT="36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5236358"/>
                  </a:ext>
                </a:extLst>
              </a:tr>
              <a:tr h="437883">
                <a:tc rowSpan="4">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（３）経営の健全性の向上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維持管理の更なるコスト縮減</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just">
                        <a:lnSpc>
                          <a:spcPts val="1100"/>
                        </a:lnSpc>
                      </a:pPr>
                      <a:r>
                        <a:rPr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電力原単位削減率</a:t>
                      </a:r>
                      <a:r>
                        <a:rPr lang="en-US" altLang="ja-JP" sz="9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(H29</a:t>
                      </a:r>
                      <a:r>
                        <a:rPr lang="ja-JP" altLang="en-US" sz="9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比</a:t>
                      </a:r>
                      <a:r>
                        <a:rPr lang="en-US" altLang="ja-JP" sz="9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        　</a:t>
                      </a:r>
                      <a:endParaRPr lang="en-US" altLang="ja-JP" sz="1100" b="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marL="72000" marR="7200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ts val="1100"/>
                        </a:lnSpc>
                        <a:spcAft>
                          <a:spcPts val="0"/>
                        </a:spcAft>
                      </a:pPr>
                      <a:r>
                        <a:rPr lang="ja-JP" altLang="en-US" sz="1200" kern="100" baseline="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4.1</a:t>
                      </a:r>
                      <a:r>
                        <a:rPr 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ja-JP" altLang="en-US" sz="12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5</a:t>
                      </a:r>
                      <a:r>
                        <a:rPr 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a:t>
                      </a:r>
                    </a:p>
                  </a:txBody>
                  <a:tcPr marL="9525" marR="9525" marT="36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4224304"/>
                  </a:ext>
                </a:extLst>
              </a:tr>
              <a:tr h="272927">
                <a:tc vMerge="1">
                  <a:txBody>
                    <a:bodyPr/>
                    <a:lstStyle/>
                    <a:p>
                      <a:endParaRPr kumimoji="1" lang="ja-JP" altLang="en-US"/>
                    </a:p>
                  </a:txBody>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自主財源の確保</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ts val="1100"/>
                        </a:lnSpc>
                        <a:spcBef>
                          <a:spcPts val="0"/>
                        </a:spcBef>
                        <a:spcAft>
                          <a:spcPts val="0"/>
                        </a:spcAft>
                        <a:buClrTx/>
                        <a:buSzTx/>
                        <a:buFontTx/>
                        <a:buNone/>
                        <a:tabLst/>
                        <a:defRPr/>
                      </a:pPr>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自主財源収益累計額</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(H30</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endParaRPr kumimoji="1" lang="ja-JP" altLang="en-US" sz="9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L="72000" marR="7200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ts val="1100"/>
                        </a:lnSpc>
                        <a:spcAft>
                          <a:spcPts val="0"/>
                        </a:spcAft>
                      </a:pPr>
                      <a:r>
                        <a:rPr lang="ja-JP" altLang="en-US" sz="1200" b="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 </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23</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億円 ／ </a:t>
                      </a:r>
                      <a:r>
                        <a:rPr lang="en-US" sz="1400" b="1"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50</a:t>
                      </a:r>
                      <a:r>
                        <a:rPr lang="ja-JP" altLang="en-US" sz="1200" kern="100" dirty="0">
                          <a:solidFill>
                            <a:schemeClr val="tx1">
                              <a:lumMod val="75000"/>
                              <a:lumOff val="25000"/>
                            </a:schemeClr>
                          </a:solidFill>
                          <a:effectLst/>
                          <a:latin typeface="Arial" panose="020B0604020202020204" pitchFamily="34" charset="0"/>
                          <a:ea typeface="BIZ UDPゴシック" panose="020B0400000000000000" pitchFamily="50" charset="-128"/>
                          <a:cs typeface="Arial" panose="020B0604020202020204" pitchFamily="34" charset="0"/>
                        </a:rPr>
                        <a:t>億円 ）</a:t>
                      </a:r>
                    </a:p>
                  </a:txBody>
                  <a:tcPr marL="9525" marR="9525" marT="36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4100571"/>
                  </a:ext>
                </a:extLst>
              </a:tr>
              <a:tr h="272927">
                <a:tc vMerge="1">
                  <a:txBody>
                    <a:bodyPr/>
                    <a:lstStyle/>
                    <a:p>
                      <a:pPr>
                        <a:lnSpc>
                          <a:spcPts val="1000"/>
                        </a:lnSpc>
                      </a:pP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民間活力の活用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a:lnSpc>
                          <a:spcPts val="1100"/>
                        </a:lnSpc>
                      </a:pPr>
                      <a:r>
                        <a:rPr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今池水みらいセンターで包括管理事業を導入</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R3.12</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endParaRPr kumimoji="1" lang="ja-JP" altLang="en-US" sz="10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28078438"/>
                  </a:ext>
                </a:extLst>
              </a:tr>
              <a:tr h="437883">
                <a:tc vMerge="1">
                  <a:txBody>
                    <a:bodyPr/>
                    <a:lstStyle/>
                    <a:p>
                      <a:pPr>
                        <a:lnSpc>
                          <a:spcPts val="1000"/>
                        </a:lnSpc>
                      </a:pP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広域化・共同化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四條畷市田原処理場の編入</a:t>
                      </a:r>
                      <a:r>
                        <a:rPr kumimoji="1" lang="ja-JP" altLang="en-US" sz="9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900" b="0" dirty="0">
                          <a:solidFill>
                            <a:schemeClr val="tx1">
                              <a:lumMod val="75000"/>
                              <a:lumOff val="25000"/>
                            </a:schemeClr>
                          </a:solidFill>
                          <a:latin typeface="BIZ UDPゴシック" panose="020B0400000000000000" pitchFamily="50" charset="-128"/>
                          <a:ea typeface="BIZ UDPゴシック" panose="020B0400000000000000" pitchFamily="50" charset="-128"/>
                        </a:rPr>
                        <a:t>R3.7</a:t>
                      </a:r>
                      <a:r>
                        <a:rPr kumimoji="1" lang="ja-JP" altLang="en-US" sz="9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1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1100"/>
                        </a:lnSpc>
                      </a:pPr>
                      <a:r>
                        <a:rPr kumimoji="1" lang="ja-JP" altLang="en-US" sz="1100" b="0" dirty="0">
                          <a:solidFill>
                            <a:schemeClr val="tx1">
                              <a:lumMod val="75000"/>
                              <a:lumOff val="25000"/>
                            </a:schemeClr>
                          </a:solidFill>
                          <a:latin typeface="BIZ UDPゴシック" panose="020B0400000000000000" pitchFamily="50" charset="-128"/>
                          <a:ea typeface="BIZ UDPゴシック" panose="020B0400000000000000" pitchFamily="50" charset="-128"/>
                        </a:rPr>
                        <a:t>広域化・共同化計画の策定</a:t>
                      </a:r>
                      <a:r>
                        <a:rPr kumimoji="1" lang="ja-JP" altLang="en-US" sz="9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900" b="0" dirty="0">
                          <a:solidFill>
                            <a:schemeClr val="tx1">
                              <a:lumMod val="75000"/>
                              <a:lumOff val="25000"/>
                            </a:schemeClr>
                          </a:solidFill>
                          <a:latin typeface="BIZ UDPゴシック" panose="020B0400000000000000" pitchFamily="50" charset="-128"/>
                          <a:ea typeface="BIZ UDPゴシック" panose="020B0400000000000000" pitchFamily="50" charset="-128"/>
                        </a:rPr>
                        <a:t>R4.1</a:t>
                      </a:r>
                      <a:r>
                        <a:rPr kumimoji="1" lang="ja-JP" altLang="en-US" sz="9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983486220"/>
                  </a:ext>
                </a:extLst>
              </a:tr>
            </a:tbl>
          </a:graphicData>
        </a:graphic>
      </p:graphicFrame>
      <p:sp>
        <p:nvSpPr>
          <p:cNvPr id="35" name="テキスト ボックス 34">
            <a:extLst>
              <a:ext uri="{FF2B5EF4-FFF2-40B4-BE49-F238E27FC236}">
                <a16:creationId xmlns:a16="http://schemas.microsoft.com/office/drawing/2014/main" id="{11973BBD-8C18-473B-940A-B45CE208137B}"/>
              </a:ext>
            </a:extLst>
          </p:cNvPr>
          <p:cNvSpPr txBox="1"/>
          <p:nvPr/>
        </p:nvSpPr>
        <p:spPr>
          <a:xfrm>
            <a:off x="314624" y="2486769"/>
            <a:ext cx="5832915" cy="276999"/>
          </a:xfrm>
          <a:prstGeom prst="rect">
            <a:avLst/>
          </a:prstGeom>
          <a:noFill/>
        </p:spPr>
        <p:txBody>
          <a:bodyPr wrap="square">
            <a:spAutoFit/>
          </a:bodyPr>
          <a:lstStyle/>
          <a:p>
            <a:pPr lvl="0">
              <a:buSzPts val="2000"/>
            </a:pP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これまでの</a:t>
            </a:r>
            <a:r>
              <a:rPr lang="en-US"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年間（</a:t>
            </a:r>
            <a:r>
              <a:rPr lang="en-US"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H30</a:t>
            </a: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a:t>
            </a: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）は、いずれの施策も概ね計画どおり進捗</a:t>
            </a:r>
            <a:endParaRPr lang="en-US"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四角形: 角を丸くする 35">
            <a:extLst>
              <a:ext uri="{FF2B5EF4-FFF2-40B4-BE49-F238E27FC236}">
                <a16:creationId xmlns:a16="http://schemas.microsoft.com/office/drawing/2014/main" id="{FB8AC49F-4FE3-4BD7-849F-92E287BC12F8}"/>
              </a:ext>
            </a:extLst>
          </p:cNvPr>
          <p:cNvSpPr/>
          <p:nvPr/>
        </p:nvSpPr>
        <p:spPr>
          <a:xfrm>
            <a:off x="140927" y="7280502"/>
            <a:ext cx="12530044" cy="2045197"/>
          </a:xfrm>
          <a:prstGeom prst="roundRect">
            <a:avLst>
              <a:gd name="adj" fmla="val 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314C69B-49D1-4AB5-B8C7-850C84A0EE05}"/>
              </a:ext>
            </a:extLst>
          </p:cNvPr>
          <p:cNvSpPr/>
          <p:nvPr/>
        </p:nvSpPr>
        <p:spPr>
          <a:xfrm>
            <a:off x="133671" y="7031122"/>
            <a:ext cx="2016000" cy="252000"/>
          </a:xfrm>
          <a:prstGeom prst="rect">
            <a:avLst/>
          </a:prstGeom>
          <a:solidFill>
            <a:srgbClr val="34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社会経済情勢の変化</a:t>
            </a:r>
          </a:p>
        </p:txBody>
      </p:sp>
      <p:sp>
        <p:nvSpPr>
          <p:cNvPr id="38" name="テキスト ボックス 37">
            <a:extLst>
              <a:ext uri="{FF2B5EF4-FFF2-40B4-BE49-F238E27FC236}">
                <a16:creationId xmlns:a16="http://schemas.microsoft.com/office/drawing/2014/main" id="{E0905791-7535-45EF-A734-77357E8D3CF7}"/>
              </a:ext>
            </a:extLst>
          </p:cNvPr>
          <p:cNvSpPr txBox="1"/>
          <p:nvPr/>
        </p:nvSpPr>
        <p:spPr>
          <a:xfrm>
            <a:off x="358254" y="7420864"/>
            <a:ext cx="7740000" cy="276999"/>
          </a:xfrm>
          <a:prstGeom prst="rect">
            <a:avLst/>
          </a:prstGeom>
          <a:noFill/>
        </p:spPr>
        <p:txBody>
          <a:bodyPr wrap="square">
            <a:spAutoFit/>
          </a:bodyPr>
          <a:lstStyle/>
          <a:p>
            <a:pPr lvl="0">
              <a:buSzPts val="2000"/>
            </a:pP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現計画策定から</a:t>
            </a:r>
            <a:r>
              <a:rPr lang="en-US"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年間が経過する中で、新たな課題が顕在化しており、対応が求められている</a:t>
            </a:r>
            <a:endParaRPr lang="en-US"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73046B6E-A1E5-46E0-B922-2DB39DE4D9E2}"/>
              </a:ext>
            </a:extLst>
          </p:cNvPr>
          <p:cNvGrpSpPr/>
          <p:nvPr/>
        </p:nvGrpSpPr>
        <p:grpSpPr>
          <a:xfrm>
            <a:off x="410318" y="7807442"/>
            <a:ext cx="1095610" cy="1252224"/>
            <a:chOff x="5094654" y="7888304"/>
            <a:chExt cx="1095610" cy="1173256"/>
          </a:xfrm>
          <a:solidFill>
            <a:srgbClr val="58A4B1"/>
          </a:solidFill>
        </p:grpSpPr>
        <p:sp>
          <p:nvSpPr>
            <p:cNvPr id="59" name="四角形: 角を丸くする 58">
              <a:extLst>
                <a:ext uri="{FF2B5EF4-FFF2-40B4-BE49-F238E27FC236}">
                  <a16:creationId xmlns:a16="http://schemas.microsoft.com/office/drawing/2014/main" id="{7BA5B90A-09E7-4BDE-9CD1-9699DD7E1F28}"/>
                </a:ext>
              </a:extLst>
            </p:cNvPr>
            <p:cNvSpPr/>
            <p:nvPr/>
          </p:nvSpPr>
          <p:spPr>
            <a:xfrm>
              <a:off x="5094654" y="7888304"/>
              <a:ext cx="1051297" cy="1173256"/>
            </a:xfrm>
            <a:prstGeom prst="roundRect">
              <a:avLst>
                <a:gd name="adj" fmla="val 4366"/>
              </a:avLst>
            </a:prstGeom>
            <a:solidFill>
              <a:schemeClr val="bg2">
                <a:lumMod val="75000"/>
              </a:schemeClr>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60" name="テキスト ボックス 59">
              <a:extLst>
                <a:ext uri="{FF2B5EF4-FFF2-40B4-BE49-F238E27FC236}">
                  <a16:creationId xmlns:a16="http://schemas.microsoft.com/office/drawing/2014/main" id="{066CCDDE-1E86-4836-B8E1-6CB558DCC706}"/>
                </a:ext>
              </a:extLst>
            </p:cNvPr>
            <p:cNvSpPr txBox="1"/>
            <p:nvPr/>
          </p:nvSpPr>
          <p:spPr>
            <a:xfrm>
              <a:off x="5147090" y="8180428"/>
              <a:ext cx="1043174" cy="605572"/>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都市型集中豪雨の激甚化・頻発化</a:t>
              </a:r>
              <a:endParaRPr lang="ja-JP"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13" name="グループ化 12">
            <a:extLst>
              <a:ext uri="{FF2B5EF4-FFF2-40B4-BE49-F238E27FC236}">
                <a16:creationId xmlns:a16="http://schemas.microsoft.com/office/drawing/2014/main" id="{8D580C84-5951-444C-89F2-C7E9C4A59F0F}"/>
              </a:ext>
            </a:extLst>
          </p:cNvPr>
          <p:cNvGrpSpPr/>
          <p:nvPr/>
        </p:nvGrpSpPr>
        <p:grpSpPr>
          <a:xfrm>
            <a:off x="9710330" y="7367794"/>
            <a:ext cx="2737072" cy="1967118"/>
            <a:chOff x="9710330" y="7399220"/>
            <a:chExt cx="2737072" cy="1967118"/>
          </a:xfrm>
        </p:grpSpPr>
        <p:grpSp>
          <p:nvGrpSpPr>
            <p:cNvPr id="6" name="グループ化 5">
              <a:extLst>
                <a:ext uri="{FF2B5EF4-FFF2-40B4-BE49-F238E27FC236}">
                  <a16:creationId xmlns:a16="http://schemas.microsoft.com/office/drawing/2014/main" id="{6B879EFE-DAE1-4AE0-B690-EDE7636248D7}"/>
                </a:ext>
              </a:extLst>
            </p:cNvPr>
            <p:cNvGrpSpPr/>
            <p:nvPr/>
          </p:nvGrpSpPr>
          <p:grpSpPr>
            <a:xfrm>
              <a:off x="9780645" y="7399220"/>
              <a:ext cx="2630147" cy="1561826"/>
              <a:chOff x="1835740" y="7683805"/>
              <a:chExt cx="2630147" cy="1561826"/>
            </a:xfrm>
          </p:grpSpPr>
          <p:pic>
            <p:nvPicPr>
              <p:cNvPr id="44" name="図 43">
                <a:extLst>
                  <a:ext uri="{FF2B5EF4-FFF2-40B4-BE49-F238E27FC236}">
                    <a16:creationId xmlns:a16="http://schemas.microsoft.com/office/drawing/2014/main" id="{A84169FC-BFDB-479A-946C-8738C57763FA}"/>
                  </a:ext>
                </a:extLst>
              </p:cNvPr>
              <p:cNvPicPr>
                <a:picLocks noChangeAspect="1"/>
              </p:cNvPicPr>
              <p:nvPr/>
            </p:nvPicPr>
            <p:blipFill>
              <a:blip r:embed="rId2"/>
              <a:stretch>
                <a:fillRect/>
              </a:stretch>
            </p:blipFill>
            <p:spPr>
              <a:xfrm>
                <a:off x="1835740" y="7683805"/>
                <a:ext cx="2630147" cy="1561826"/>
              </a:xfrm>
              <a:prstGeom prst="rect">
                <a:avLst/>
              </a:prstGeom>
            </p:spPr>
          </p:pic>
          <p:sp>
            <p:nvSpPr>
              <p:cNvPr id="45" name="テキスト ボックス 44">
                <a:extLst>
                  <a:ext uri="{FF2B5EF4-FFF2-40B4-BE49-F238E27FC236}">
                    <a16:creationId xmlns:a16="http://schemas.microsoft.com/office/drawing/2014/main" id="{2E68A058-7C22-4AC4-B8D7-EBBD3D04C88D}"/>
                  </a:ext>
                </a:extLst>
              </p:cNvPr>
              <p:cNvSpPr txBox="1"/>
              <p:nvPr/>
            </p:nvSpPr>
            <p:spPr>
              <a:xfrm>
                <a:off x="2322500" y="8722363"/>
                <a:ext cx="1944000" cy="349702"/>
              </a:xfrm>
              <a:prstGeom prst="rect">
                <a:avLst/>
              </a:prstGeom>
              <a:solidFill>
                <a:schemeClr val="bg1"/>
              </a:solidFill>
              <a:ln>
                <a:solidFill>
                  <a:schemeClr val="tx1">
                    <a:lumMod val="50000"/>
                    <a:lumOff val="50000"/>
                  </a:schemeClr>
                </a:solidFill>
              </a:ln>
            </p:spPr>
            <p:txBody>
              <a:bodyPr wrap="square" lIns="36000" tIns="36000" rIns="36000" bIns="36000" rtlCol="0" anchor="ctr">
                <a:spAutoFit/>
              </a:bodyPr>
              <a:lstStyle/>
              <a:p>
                <a:pPr algn="ctr"/>
                <a:r>
                  <a:rPr kumimoji="1" lang="en-US" altLang="ja-JP" sz="900" dirty="0">
                    <a:latin typeface="LINE Seed JP_TTF Regular" panose="02020500000000000000" pitchFamily="18" charset="-128"/>
                    <a:ea typeface="LINE Seed JP_TTF Regular" panose="02020500000000000000" pitchFamily="18" charset="-128"/>
                    <a:cs typeface="Arial" panose="020B0604020202020204" pitchFamily="34" charset="0"/>
                  </a:rPr>
                  <a:t>50mm/</a:t>
                </a:r>
                <a:r>
                  <a:rPr kumimoji="1" lang="en-US" altLang="ja-JP" sz="900" dirty="0" err="1">
                    <a:latin typeface="LINE Seed JP_TTF Regular" panose="02020500000000000000" pitchFamily="18" charset="-128"/>
                    <a:ea typeface="LINE Seed JP_TTF Regular" panose="02020500000000000000" pitchFamily="18" charset="-128"/>
                    <a:cs typeface="Arial" panose="020B0604020202020204" pitchFamily="34" charset="0"/>
                  </a:rPr>
                  <a:t>hr</a:t>
                </a:r>
                <a:r>
                  <a:rPr kumimoji="1" lang="ja-JP" altLang="en-US" sz="900" dirty="0">
                    <a:latin typeface="LINE Seed JP_TTF Regular" panose="02020500000000000000" pitchFamily="18" charset="-128"/>
                    <a:ea typeface="LINE Seed JP_TTF Regular" panose="02020500000000000000" pitchFamily="18" charset="-128"/>
                    <a:cs typeface="Arial" panose="020B0604020202020204" pitchFamily="34" charset="0"/>
                  </a:rPr>
                  <a:t>以上の</a:t>
                </a:r>
                <a:endParaRPr kumimoji="1" lang="en-US" altLang="ja-JP" sz="900" dirty="0">
                  <a:latin typeface="LINE Seed JP_TTF Regular" panose="02020500000000000000" pitchFamily="18" charset="-128"/>
                  <a:ea typeface="LINE Seed JP_TTF Regular" panose="02020500000000000000" pitchFamily="18" charset="-128"/>
                  <a:cs typeface="Arial" panose="020B0604020202020204" pitchFamily="34" charset="0"/>
                </a:endParaRPr>
              </a:p>
              <a:p>
                <a:pPr algn="ctr"/>
                <a:r>
                  <a:rPr kumimoji="1" lang="ja-JP" altLang="en-US" sz="900" dirty="0">
                    <a:latin typeface="LINE Seed JP_TTF Regular" panose="02020500000000000000" pitchFamily="18" charset="-128"/>
                    <a:ea typeface="LINE Seed JP_TTF Regular" panose="02020500000000000000" pitchFamily="18" charset="-128"/>
                    <a:cs typeface="Arial" panose="020B0604020202020204" pitchFamily="34" charset="0"/>
                  </a:rPr>
                  <a:t>短時間強雨が増加傾向にある</a:t>
                </a:r>
              </a:p>
            </p:txBody>
          </p:sp>
          <p:sp>
            <p:nvSpPr>
              <p:cNvPr id="46" name="テキスト ボックス 45">
                <a:extLst>
                  <a:ext uri="{FF2B5EF4-FFF2-40B4-BE49-F238E27FC236}">
                    <a16:creationId xmlns:a16="http://schemas.microsoft.com/office/drawing/2014/main" id="{36074EFE-ED5A-4401-9D4F-D820EE4F4049}"/>
                  </a:ext>
                </a:extLst>
              </p:cNvPr>
              <p:cNvSpPr txBox="1"/>
              <p:nvPr/>
            </p:nvSpPr>
            <p:spPr>
              <a:xfrm>
                <a:off x="2238490" y="7871382"/>
                <a:ext cx="595035" cy="215444"/>
              </a:xfrm>
              <a:prstGeom prst="rect">
                <a:avLst/>
              </a:prstGeom>
              <a:noFill/>
            </p:spPr>
            <p:txBody>
              <a:bodyPr wrap="none" rtlCol="0">
                <a:spAutoFit/>
              </a:bodyPr>
              <a:lstStyle/>
              <a:p>
                <a:r>
                  <a:rPr kumimoji="1" lang="ja-JP" altLang="en-US" sz="800" dirty="0">
                    <a:latin typeface="BIZ UDゴシック" panose="020B0400000000000000" pitchFamily="49" charset="-128"/>
                    <a:ea typeface="BIZ UDゴシック" panose="020B0400000000000000" pitchFamily="49" charset="-128"/>
                  </a:rPr>
                  <a:t>近似直線</a:t>
                </a:r>
              </a:p>
            </p:txBody>
          </p:sp>
          <p:cxnSp>
            <p:nvCxnSpPr>
              <p:cNvPr id="47" name="直線コネクタ 46">
                <a:extLst>
                  <a:ext uri="{FF2B5EF4-FFF2-40B4-BE49-F238E27FC236}">
                    <a16:creationId xmlns:a16="http://schemas.microsoft.com/office/drawing/2014/main" id="{920E90A5-AEB8-4B25-BF38-D935AF8CFD6A}"/>
                  </a:ext>
                </a:extLst>
              </p:cNvPr>
              <p:cNvCxnSpPr>
                <a:stCxn id="46" idx="2"/>
              </p:cNvCxnSpPr>
              <p:nvPr/>
            </p:nvCxnSpPr>
            <p:spPr>
              <a:xfrm>
                <a:off x="2536008" y="8086826"/>
                <a:ext cx="152844" cy="27657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4" name="角丸四角形 61">
              <a:extLst>
                <a:ext uri="{FF2B5EF4-FFF2-40B4-BE49-F238E27FC236}">
                  <a16:creationId xmlns:a16="http://schemas.microsoft.com/office/drawing/2014/main" id="{B0A4F10B-52F2-4170-905D-994B9B080FA4}"/>
                </a:ext>
              </a:extLst>
            </p:cNvPr>
            <p:cNvSpPr/>
            <p:nvPr/>
          </p:nvSpPr>
          <p:spPr>
            <a:xfrm>
              <a:off x="9710330" y="8932727"/>
              <a:ext cx="2737072" cy="433611"/>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ctr"/>
              <a:r>
                <a:rPr lang="ja-JP" altLang="en-US" sz="1000" dirty="0">
                  <a:solidFill>
                    <a:schemeClr val="tx1"/>
                  </a:solidFill>
                  <a:latin typeface="+mn-ea"/>
                  <a:cs typeface="Arial" panose="020B0604020202020204" pitchFamily="34" charset="0"/>
                </a:rPr>
                <a:t>短時間強雨の年間発生回数の推移</a:t>
              </a:r>
              <a:endParaRPr lang="en-US" altLang="ja-JP" sz="1000" dirty="0">
                <a:solidFill>
                  <a:schemeClr val="tx1"/>
                </a:solidFill>
                <a:latin typeface="+mn-ea"/>
                <a:cs typeface="Arial" panose="020B0604020202020204" pitchFamily="34" charset="0"/>
              </a:endParaRPr>
            </a:p>
            <a:p>
              <a:pPr algn="ctr"/>
              <a:r>
                <a:rPr lang="ja-JP" altLang="en-US" sz="1000" dirty="0">
                  <a:solidFill>
                    <a:schemeClr val="tx1"/>
                  </a:solidFill>
                  <a:latin typeface="+mn-ea"/>
                  <a:cs typeface="Arial" panose="020B0604020202020204" pitchFamily="34" charset="0"/>
                </a:rPr>
                <a:t>（都市型集中豪雨の激甚化・頻発化）</a:t>
              </a:r>
              <a:endParaRPr lang="en-US" altLang="ja-JP" sz="1000" dirty="0">
                <a:solidFill>
                  <a:schemeClr val="tx1"/>
                </a:solidFill>
                <a:latin typeface="+mn-ea"/>
                <a:cs typeface="Arial" panose="020B0604020202020204" pitchFamily="34" charset="0"/>
              </a:endParaRPr>
            </a:p>
          </p:txBody>
        </p:sp>
      </p:grpSp>
      <p:sp>
        <p:nvSpPr>
          <p:cNvPr id="85" name="テキスト ボックス 3">
            <a:extLst>
              <a:ext uri="{FF2B5EF4-FFF2-40B4-BE49-F238E27FC236}">
                <a16:creationId xmlns:a16="http://schemas.microsoft.com/office/drawing/2014/main" id="{83980543-4317-42C6-9E63-00D8BD7C48A5}"/>
              </a:ext>
            </a:extLst>
          </p:cNvPr>
          <p:cNvSpPr txBox="1">
            <a:spLocks noChangeArrowheads="1"/>
          </p:cNvSpPr>
          <p:nvPr/>
        </p:nvSpPr>
        <p:spPr bwMode="auto">
          <a:xfrm>
            <a:off x="127593" y="145083"/>
            <a:ext cx="12492000" cy="396000"/>
          </a:xfrm>
          <a:prstGeom prst="rect">
            <a:avLst/>
          </a:prstGeom>
          <a:noFill/>
          <a:ln>
            <a:noFill/>
          </a:ln>
        </p:spPr>
        <p:txBody>
          <a:bodyPr wrap="square" lIns="31999" tIns="31999" rIns="31999" bIns="31999" anchor="ctr">
            <a:noAutofit/>
          </a:bodyPr>
          <a:lstStyle>
            <a:lvl1pPr marL="450850" indent="-450850" defTabSz="9572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572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572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lnSpc>
                <a:spcPct val="120000"/>
              </a:lnSpc>
              <a:buNone/>
            </a:pPr>
            <a:r>
              <a:rPr lang="ja-JP" altLang="en-US" sz="1800" b="1" spc="150" dirty="0">
                <a:solidFill>
                  <a:schemeClr val="tx1">
                    <a:lumMod val="75000"/>
                    <a:lumOff val="25000"/>
                  </a:schemeClr>
                </a:solidFill>
                <a:latin typeface="游ゴシック" panose="020B0400000000000000" pitchFamily="50" charset="-128"/>
                <a:ea typeface="游ゴシック" panose="020B0400000000000000" pitchFamily="50" charset="-128"/>
                <a:cs typeface="Arial" panose="020B0604020202020204" pitchFamily="34" charset="0"/>
              </a:rPr>
              <a:t>大阪府流域下水道事業経営戦略の中間見直しの概要　</a:t>
            </a:r>
            <a:r>
              <a:rPr lang="ja-JP" altLang="en-US" sz="2000" b="1" spc="150" dirty="0">
                <a:solidFill>
                  <a:schemeClr val="tx1">
                    <a:lumMod val="75000"/>
                    <a:lumOff val="25000"/>
                  </a:schemeClr>
                </a:solidFill>
                <a:latin typeface="游ゴシック" panose="020B0400000000000000" pitchFamily="50" charset="-128"/>
                <a:ea typeface="游ゴシック" panose="020B0400000000000000" pitchFamily="50" charset="-128"/>
                <a:cs typeface="Arial" panose="020B0604020202020204" pitchFamily="34" charset="0"/>
              </a:rPr>
              <a:t>～現計画の評価・検証と社会経済情勢の変化～</a:t>
            </a:r>
          </a:p>
        </p:txBody>
      </p:sp>
      <p:cxnSp>
        <p:nvCxnSpPr>
          <p:cNvPr id="86" name="直線コネクタ 85">
            <a:extLst>
              <a:ext uri="{FF2B5EF4-FFF2-40B4-BE49-F238E27FC236}">
                <a16:creationId xmlns:a16="http://schemas.microsoft.com/office/drawing/2014/main" id="{EEA7F032-54DB-4FF3-BA08-6A11AE6B24EA}"/>
              </a:ext>
            </a:extLst>
          </p:cNvPr>
          <p:cNvCxnSpPr>
            <a:cxnSpLocks/>
          </p:cNvCxnSpPr>
          <p:nvPr/>
        </p:nvCxnSpPr>
        <p:spPr>
          <a:xfrm>
            <a:off x="138741" y="584907"/>
            <a:ext cx="124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859AF59D-D13F-402C-B51D-71D15647CA1F}"/>
              </a:ext>
            </a:extLst>
          </p:cNvPr>
          <p:cNvSpPr txBox="1"/>
          <p:nvPr/>
        </p:nvSpPr>
        <p:spPr>
          <a:xfrm>
            <a:off x="10951236" y="5358974"/>
            <a:ext cx="1414978" cy="246221"/>
          </a:xfrm>
          <a:prstGeom prst="rect">
            <a:avLst/>
          </a:prstGeom>
          <a:noFill/>
        </p:spPr>
        <p:txBody>
          <a:bodyPr wrap="square">
            <a:spAutoFit/>
          </a:bodyPr>
          <a:lstStyle/>
          <a:p>
            <a:pPr lvl="0" algn="just">
              <a:buSzPts val="2000"/>
            </a:pPr>
            <a:r>
              <a:rPr lang="ja-JP" altLang="en-US" sz="10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建設改良費の推移</a:t>
            </a:r>
            <a:endParaRPr lang="en-US" altLang="ja-JP" sz="10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5" name="テキスト ボックス 94">
            <a:extLst>
              <a:ext uri="{FF2B5EF4-FFF2-40B4-BE49-F238E27FC236}">
                <a16:creationId xmlns:a16="http://schemas.microsoft.com/office/drawing/2014/main" id="{1D3BA55C-9019-4D43-B694-4E322478C02F}"/>
              </a:ext>
            </a:extLst>
          </p:cNvPr>
          <p:cNvSpPr txBox="1"/>
          <p:nvPr/>
        </p:nvSpPr>
        <p:spPr>
          <a:xfrm>
            <a:off x="10941077" y="3693572"/>
            <a:ext cx="1414978" cy="246221"/>
          </a:xfrm>
          <a:prstGeom prst="rect">
            <a:avLst/>
          </a:prstGeom>
          <a:noFill/>
        </p:spPr>
        <p:txBody>
          <a:bodyPr wrap="square">
            <a:spAutoFit/>
          </a:bodyPr>
          <a:lstStyle/>
          <a:p>
            <a:pPr lvl="0" algn="just">
              <a:buSzPts val="2000"/>
            </a:pPr>
            <a:r>
              <a:rPr lang="ja-JP" altLang="en-US" sz="10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維持管理費の推移</a:t>
            </a:r>
            <a:endParaRPr lang="en-US" altLang="ja-JP" sz="10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4EED498D-7F09-426B-807B-FDF297F13F37}"/>
              </a:ext>
            </a:extLst>
          </p:cNvPr>
          <p:cNvPicPr>
            <a:picLocks noChangeAspect="1"/>
          </p:cNvPicPr>
          <p:nvPr/>
        </p:nvPicPr>
        <p:blipFill>
          <a:blip r:embed="rId3"/>
          <a:stretch>
            <a:fillRect/>
          </a:stretch>
        </p:blipFill>
        <p:spPr>
          <a:xfrm>
            <a:off x="10359394" y="2357215"/>
            <a:ext cx="2153843" cy="1348062"/>
          </a:xfrm>
          <a:prstGeom prst="rect">
            <a:avLst/>
          </a:prstGeom>
        </p:spPr>
      </p:pic>
      <p:pic>
        <p:nvPicPr>
          <p:cNvPr id="14" name="図 13">
            <a:extLst>
              <a:ext uri="{FF2B5EF4-FFF2-40B4-BE49-F238E27FC236}">
                <a16:creationId xmlns:a16="http://schemas.microsoft.com/office/drawing/2014/main" id="{C6AFAC31-43F9-4D50-A6E5-7FE94F3F14A1}"/>
              </a:ext>
            </a:extLst>
          </p:cNvPr>
          <p:cNvPicPr>
            <a:picLocks noChangeAspect="1"/>
          </p:cNvPicPr>
          <p:nvPr/>
        </p:nvPicPr>
        <p:blipFill>
          <a:blip r:embed="rId4"/>
          <a:stretch>
            <a:fillRect/>
          </a:stretch>
        </p:blipFill>
        <p:spPr>
          <a:xfrm>
            <a:off x="10369553" y="4018750"/>
            <a:ext cx="2153843" cy="1350456"/>
          </a:xfrm>
          <a:prstGeom prst="rect">
            <a:avLst/>
          </a:prstGeom>
        </p:spPr>
      </p:pic>
      <p:sp>
        <p:nvSpPr>
          <p:cNvPr id="76" name="テキスト ボックス 75">
            <a:extLst>
              <a:ext uri="{FF2B5EF4-FFF2-40B4-BE49-F238E27FC236}">
                <a16:creationId xmlns:a16="http://schemas.microsoft.com/office/drawing/2014/main" id="{E714E8EC-8E42-4A06-9D04-079F54E6687F}"/>
              </a:ext>
            </a:extLst>
          </p:cNvPr>
          <p:cNvSpPr txBox="1"/>
          <p:nvPr/>
        </p:nvSpPr>
        <p:spPr>
          <a:xfrm>
            <a:off x="6732899" y="6622324"/>
            <a:ext cx="5716472" cy="230832"/>
          </a:xfrm>
          <a:prstGeom prst="rect">
            <a:avLst/>
          </a:prstGeom>
          <a:noFill/>
        </p:spPr>
        <p:txBody>
          <a:bodyPr wrap="square">
            <a:spAutoFit/>
          </a:bodyPr>
          <a:lstStyle/>
          <a:p>
            <a:pPr lvl="0">
              <a:buSzPts val="2000"/>
            </a:pPr>
            <a:r>
              <a:rPr lang="en-US" altLang="ja-JP" sz="9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※R3</a:t>
            </a:r>
            <a:r>
              <a:rPr lang="ja-JP" altLang="en-US" sz="9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地方公営企業年鑑より。類似団体平均は、流域下水道事業を実施している法適用団体の平均を指す</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A9EF9F7B-7915-9760-0869-C7EB1703BF87}"/>
              </a:ext>
            </a:extLst>
          </p:cNvPr>
          <p:cNvSpPr txBox="1"/>
          <p:nvPr/>
        </p:nvSpPr>
        <p:spPr>
          <a:xfrm>
            <a:off x="8886357" y="2857636"/>
            <a:ext cx="1516743" cy="230832"/>
          </a:xfrm>
          <a:prstGeom prst="rect">
            <a:avLst/>
          </a:prstGeom>
          <a:noFill/>
        </p:spPr>
        <p:txBody>
          <a:bodyPr wrap="square">
            <a:spAutoFit/>
          </a:bodyPr>
          <a:lstStyle/>
          <a:p>
            <a:r>
              <a:rPr lang="en-US" altLang="ja-JP"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※H30</a:t>
            </a: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a:t>
            </a: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altLang="en-US" sz="900" dirty="0"/>
          </a:p>
        </p:txBody>
      </p:sp>
      <p:sp>
        <p:nvSpPr>
          <p:cNvPr id="9" name="テキスト ボックス 8">
            <a:extLst>
              <a:ext uri="{FF2B5EF4-FFF2-40B4-BE49-F238E27FC236}">
                <a16:creationId xmlns:a16="http://schemas.microsoft.com/office/drawing/2014/main" id="{5D88D9A3-F027-EA1C-325E-0A8DC8AE204C}"/>
              </a:ext>
            </a:extLst>
          </p:cNvPr>
          <p:cNvSpPr txBox="1"/>
          <p:nvPr/>
        </p:nvSpPr>
        <p:spPr>
          <a:xfrm>
            <a:off x="8886360" y="4309063"/>
            <a:ext cx="1516743" cy="230832"/>
          </a:xfrm>
          <a:prstGeom prst="rect">
            <a:avLst/>
          </a:prstGeom>
          <a:noFill/>
        </p:spPr>
        <p:txBody>
          <a:bodyPr wrap="square">
            <a:spAutoFit/>
          </a:bodyPr>
          <a:lstStyle/>
          <a:p>
            <a:r>
              <a:rPr lang="en-US" altLang="ja-JP"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※H30</a:t>
            </a: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a:t>
            </a: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の平均</a:t>
            </a:r>
            <a:endParaRPr lang="ja-JP" altLang="en-US" sz="900" dirty="0"/>
          </a:p>
        </p:txBody>
      </p:sp>
      <p:grpSp>
        <p:nvGrpSpPr>
          <p:cNvPr id="10" name="グループ化 9">
            <a:extLst>
              <a:ext uri="{FF2B5EF4-FFF2-40B4-BE49-F238E27FC236}">
                <a16:creationId xmlns:a16="http://schemas.microsoft.com/office/drawing/2014/main" id="{A4032E10-DCA1-4F1D-6A24-BE411C07EE04}"/>
              </a:ext>
            </a:extLst>
          </p:cNvPr>
          <p:cNvGrpSpPr/>
          <p:nvPr/>
        </p:nvGrpSpPr>
        <p:grpSpPr>
          <a:xfrm>
            <a:off x="1511796" y="7816281"/>
            <a:ext cx="1116000" cy="1252224"/>
            <a:chOff x="5074520" y="7888304"/>
            <a:chExt cx="1116000" cy="1173256"/>
          </a:xfrm>
          <a:solidFill>
            <a:srgbClr val="58A4B1"/>
          </a:solidFill>
        </p:grpSpPr>
        <p:sp>
          <p:nvSpPr>
            <p:cNvPr id="15" name="四角形: 角を丸くする 14">
              <a:extLst>
                <a:ext uri="{FF2B5EF4-FFF2-40B4-BE49-F238E27FC236}">
                  <a16:creationId xmlns:a16="http://schemas.microsoft.com/office/drawing/2014/main" id="{672DE4D3-2B9A-5AF0-DA12-C55986DC1137}"/>
                </a:ext>
              </a:extLst>
            </p:cNvPr>
            <p:cNvSpPr/>
            <p:nvPr/>
          </p:nvSpPr>
          <p:spPr>
            <a:xfrm>
              <a:off x="5094654" y="7888304"/>
              <a:ext cx="1051297" cy="1173256"/>
            </a:xfrm>
            <a:prstGeom prst="roundRect">
              <a:avLst>
                <a:gd name="adj" fmla="val 4366"/>
              </a:avLst>
            </a:prstGeom>
            <a:solidFill>
              <a:srgbClr val="8B8B8B"/>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16" name="テキスト ボックス 15">
              <a:extLst>
                <a:ext uri="{FF2B5EF4-FFF2-40B4-BE49-F238E27FC236}">
                  <a16:creationId xmlns:a16="http://schemas.microsoft.com/office/drawing/2014/main" id="{6329FB30-A498-E9E8-D78E-958DFF1FD4F4}"/>
                </a:ext>
              </a:extLst>
            </p:cNvPr>
            <p:cNvSpPr txBox="1"/>
            <p:nvPr/>
          </p:nvSpPr>
          <p:spPr>
            <a:xfrm>
              <a:off x="5074520" y="8266938"/>
              <a:ext cx="1116000" cy="432551"/>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物価高騰・</a:t>
              </a:r>
              <a:endParaRPr lang="en-US"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2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労務単価上昇</a:t>
              </a:r>
              <a:endParaRPr lang="ja-JP"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17" name="グループ化 16">
            <a:extLst>
              <a:ext uri="{FF2B5EF4-FFF2-40B4-BE49-F238E27FC236}">
                <a16:creationId xmlns:a16="http://schemas.microsoft.com/office/drawing/2014/main" id="{BD10F632-B1CA-41CB-68BC-E7F48E1FA022}"/>
              </a:ext>
            </a:extLst>
          </p:cNvPr>
          <p:cNvGrpSpPr/>
          <p:nvPr/>
        </p:nvGrpSpPr>
        <p:grpSpPr>
          <a:xfrm>
            <a:off x="2653542" y="7816281"/>
            <a:ext cx="1095610" cy="1252224"/>
            <a:chOff x="5094654" y="7888304"/>
            <a:chExt cx="1095610" cy="1173256"/>
          </a:xfrm>
          <a:solidFill>
            <a:srgbClr val="58A4B1"/>
          </a:solidFill>
        </p:grpSpPr>
        <p:sp>
          <p:nvSpPr>
            <p:cNvPr id="18" name="四角形: 角を丸くする 17">
              <a:extLst>
                <a:ext uri="{FF2B5EF4-FFF2-40B4-BE49-F238E27FC236}">
                  <a16:creationId xmlns:a16="http://schemas.microsoft.com/office/drawing/2014/main" id="{F3080E76-2228-9B2A-EB4F-1068178A1FB9}"/>
                </a:ext>
              </a:extLst>
            </p:cNvPr>
            <p:cNvSpPr/>
            <p:nvPr/>
          </p:nvSpPr>
          <p:spPr>
            <a:xfrm>
              <a:off x="5094654" y="7888304"/>
              <a:ext cx="1051297" cy="1173256"/>
            </a:xfrm>
            <a:prstGeom prst="roundRect">
              <a:avLst>
                <a:gd name="adj" fmla="val 4366"/>
              </a:avLst>
            </a:prstGeom>
            <a:solidFill>
              <a:schemeClr val="bg2">
                <a:lumMod val="75000"/>
              </a:schemeClr>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21" name="テキスト ボックス 20">
              <a:extLst>
                <a:ext uri="{FF2B5EF4-FFF2-40B4-BE49-F238E27FC236}">
                  <a16:creationId xmlns:a16="http://schemas.microsoft.com/office/drawing/2014/main" id="{31AFD4A3-36C2-19AD-33E4-2144CE35FFC6}"/>
                </a:ext>
              </a:extLst>
            </p:cNvPr>
            <p:cNvSpPr txBox="1"/>
            <p:nvPr/>
          </p:nvSpPr>
          <p:spPr>
            <a:xfrm>
              <a:off x="5147090" y="8180428"/>
              <a:ext cx="1043174" cy="605572"/>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地球温暖化問題の顕在化</a:t>
              </a:r>
              <a:endParaRPr lang="ja-JP"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24" name="グループ化 23">
            <a:extLst>
              <a:ext uri="{FF2B5EF4-FFF2-40B4-BE49-F238E27FC236}">
                <a16:creationId xmlns:a16="http://schemas.microsoft.com/office/drawing/2014/main" id="{83543539-3601-FD1B-12F6-5FE447C56E74}"/>
              </a:ext>
            </a:extLst>
          </p:cNvPr>
          <p:cNvGrpSpPr/>
          <p:nvPr/>
        </p:nvGrpSpPr>
        <p:grpSpPr>
          <a:xfrm>
            <a:off x="3763199" y="7807442"/>
            <a:ext cx="1116000" cy="1252224"/>
            <a:chOff x="5081777" y="7888304"/>
            <a:chExt cx="1116000" cy="1173256"/>
          </a:xfrm>
          <a:solidFill>
            <a:srgbClr val="58A4B1"/>
          </a:solidFill>
        </p:grpSpPr>
        <p:sp>
          <p:nvSpPr>
            <p:cNvPr id="25" name="四角形: 角を丸くする 24">
              <a:extLst>
                <a:ext uri="{FF2B5EF4-FFF2-40B4-BE49-F238E27FC236}">
                  <a16:creationId xmlns:a16="http://schemas.microsoft.com/office/drawing/2014/main" id="{9C41B921-81B7-DED3-44B8-3EBFCB195F4D}"/>
                </a:ext>
              </a:extLst>
            </p:cNvPr>
            <p:cNvSpPr/>
            <p:nvPr/>
          </p:nvSpPr>
          <p:spPr>
            <a:xfrm>
              <a:off x="5094654" y="7888304"/>
              <a:ext cx="1051297" cy="1173256"/>
            </a:xfrm>
            <a:prstGeom prst="roundRect">
              <a:avLst>
                <a:gd name="adj" fmla="val 4366"/>
              </a:avLst>
            </a:prstGeom>
            <a:solidFill>
              <a:srgbClr val="8B8B8B"/>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28" name="テキスト ボックス 27">
              <a:extLst>
                <a:ext uri="{FF2B5EF4-FFF2-40B4-BE49-F238E27FC236}">
                  <a16:creationId xmlns:a16="http://schemas.microsoft.com/office/drawing/2014/main" id="{E49A91CE-AF1A-31A3-1189-1BA0FE369A63}"/>
                </a:ext>
              </a:extLst>
            </p:cNvPr>
            <p:cNvSpPr txBox="1"/>
            <p:nvPr/>
          </p:nvSpPr>
          <p:spPr>
            <a:xfrm>
              <a:off x="5081777" y="8180428"/>
              <a:ext cx="1116000" cy="605572"/>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デジタル化の急速な進展</a:t>
              </a:r>
              <a:endParaRPr lang="ja-JP"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31" name="グループ化 30">
            <a:extLst>
              <a:ext uri="{FF2B5EF4-FFF2-40B4-BE49-F238E27FC236}">
                <a16:creationId xmlns:a16="http://schemas.microsoft.com/office/drawing/2014/main" id="{E0857F31-C0E5-E27F-BA85-8C347E9D7EAE}"/>
              </a:ext>
            </a:extLst>
          </p:cNvPr>
          <p:cNvGrpSpPr/>
          <p:nvPr/>
        </p:nvGrpSpPr>
        <p:grpSpPr>
          <a:xfrm>
            <a:off x="4877394" y="7803219"/>
            <a:ext cx="1116000" cy="1252224"/>
            <a:chOff x="5081777" y="7888304"/>
            <a:chExt cx="1116000" cy="1173256"/>
          </a:xfrm>
          <a:solidFill>
            <a:srgbClr val="58A4B1"/>
          </a:solidFill>
        </p:grpSpPr>
        <p:sp>
          <p:nvSpPr>
            <p:cNvPr id="32" name="四角形: 角を丸くする 31">
              <a:extLst>
                <a:ext uri="{FF2B5EF4-FFF2-40B4-BE49-F238E27FC236}">
                  <a16:creationId xmlns:a16="http://schemas.microsoft.com/office/drawing/2014/main" id="{95B3D7CD-3D0E-6B26-E614-05F74B75722F}"/>
                </a:ext>
              </a:extLst>
            </p:cNvPr>
            <p:cNvSpPr/>
            <p:nvPr/>
          </p:nvSpPr>
          <p:spPr>
            <a:xfrm>
              <a:off x="5094654" y="7888304"/>
              <a:ext cx="1051297" cy="1173256"/>
            </a:xfrm>
            <a:prstGeom prst="roundRect">
              <a:avLst>
                <a:gd name="adj" fmla="val 4366"/>
              </a:avLst>
            </a:prstGeom>
            <a:solidFill>
              <a:schemeClr val="bg2">
                <a:lumMod val="75000"/>
              </a:schemeClr>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39" name="テキスト ボックス 38">
              <a:extLst>
                <a:ext uri="{FF2B5EF4-FFF2-40B4-BE49-F238E27FC236}">
                  <a16:creationId xmlns:a16="http://schemas.microsoft.com/office/drawing/2014/main" id="{A4970EDD-6716-91AD-2C40-071E4B7475FA}"/>
                </a:ext>
              </a:extLst>
            </p:cNvPr>
            <p:cNvSpPr txBox="1"/>
            <p:nvPr/>
          </p:nvSpPr>
          <p:spPr>
            <a:xfrm>
              <a:off x="5081777" y="8115546"/>
              <a:ext cx="1116000" cy="735337"/>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食料安定供給への懸念</a:t>
              </a:r>
              <a:endParaRPr lang="en-US"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05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（肥料価格の高騰）</a:t>
              </a:r>
              <a:endParaRPr lang="ja-JP" altLang="ja-JP" sz="105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40" name="グループ化 39">
            <a:extLst>
              <a:ext uri="{FF2B5EF4-FFF2-40B4-BE49-F238E27FC236}">
                <a16:creationId xmlns:a16="http://schemas.microsoft.com/office/drawing/2014/main" id="{AD7F1661-688D-B2E1-57F9-FFFF1D648329}"/>
              </a:ext>
            </a:extLst>
          </p:cNvPr>
          <p:cNvGrpSpPr/>
          <p:nvPr/>
        </p:nvGrpSpPr>
        <p:grpSpPr>
          <a:xfrm>
            <a:off x="6013529" y="7812059"/>
            <a:ext cx="1095610" cy="1252224"/>
            <a:chOff x="5094654" y="7888304"/>
            <a:chExt cx="1095610" cy="1173256"/>
          </a:xfrm>
          <a:solidFill>
            <a:srgbClr val="58A4B1"/>
          </a:solidFill>
        </p:grpSpPr>
        <p:sp>
          <p:nvSpPr>
            <p:cNvPr id="41" name="四角形: 角を丸くする 40">
              <a:extLst>
                <a:ext uri="{FF2B5EF4-FFF2-40B4-BE49-F238E27FC236}">
                  <a16:creationId xmlns:a16="http://schemas.microsoft.com/office/drawing/2014/main" id="{DDB394CE-0A33-E7E1-D562-1465D3679493}"/>
                </a:ext>
              </a:extLst>
            </p:cNvPr>
            <p:cNvSpPr/>
            <p:nvPr/>
          </p:nvSpPr>
          <p:spPr>
            <a:xfrm>
              <a:off x="5094654" y="7888304"/>
              <a:ext cx="1051297" cy="1173256"/>
            </a:xfrm>
            <a:prstGeom prst="roundRect">
              <a:avLst>
                <a:gd name="adj" fmla="val 4366"/>
              </a:avLst>
            </a:prstGeom>
            <a:solidFill>
              <a:srgbClr val="8B8B8B"/>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42" name="テキスト ボックス 41">
              <a:extLst>
                <a:ext uri="{FF2B5EF4-FFF2-40B4-BE49-F238E27FC236}">
                  <a16:creationId xmlns:a16="http://schemas.microsoft.com/office/drawing/2014/main" id="{C6F25D4A-9490-BB90-9324-9EF46E786828}"/>
                </a:ext>
              </a:extLst>
            </p:cNvPr>
            <p:cNvSpPr txBox="1"/>
            <p:nvPr/>
          </p:nvSpPr>
          <p:spPr>
            <a:xfrm>
              <a:off x="5147090" y="7942525"/>
              <a:ext cx="1043174" cy="1081378"/>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公共用水域に対するニーズ変化</a:t>
              </a:r>
              <a:r>
                <a:rPr lang="ja-JP" altLang="en-US" sz="105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（きれいな海から豊かな海へ）</a:t>
              </a:r>
              <a:endParaRPr lang="ja-JP"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43" name="グループ化 42">
            <a:extLst>
              <a:ext uri="{FF2B5EF4-FFF2-40B4-BE49-F238E27FC236}">
                <a16:creationId xmlns:a16="http://schemas.microsoft.com/office/drawing/2014/main" id="{73C5D977-4B64-96C4-CE51-B6DCAD564009}"/>
              </a:ext>
            </a:extLst>
          </p:cNvPr>
          <p:cNvGrpSpPr/>
          <p:nvPr/>
        </p:nvGrpSpPr>
        <p:grpSpPr>
          <a:xfrm>
            <a:off x="7124406" y="7803219"/>
            <a:ext cx="1095610" cy="1252224"/>
            <a:chOff x="5094654" y="7888304"/>
            <a:chExt cx="1095610" cy="1173256"/>
          </a:xfrm>
          <a:solidFill>
            <a:srgbClr val="58A4B1"/>
          </a:solidFill>
        </p:grpSpPr>
        <p:sp>
          <p:nvSpPr>
            <p:cNvPr id="48" name="四角形: 角を丸くする 47">
              <a:extLst>
                <a:ext uri="{FF2B5EF4-FFF2-40B4-BE49-F238E27FC236}">
                  <a16:creationId xmlns:a16="http://schemas.microsoft.com/office/drawing/2014/main" id="{9799EF91-0AE5-3942-2E40-B43B3429B172}"/>
                </a:ext>
              </a:extLst>
            </p:cNvPr>
            <p:cNvSpPr/>
            <p:nvPr/>
          </p:nvSpPr>
          <p:spPr>
            <a:xfrm>
              <a:off x="5094654" y="7888304"/>
              <a:ext cx="1051297" cy="1173256"/>
            </a:xfrm>
            <a:prstGeom prst="roundRect">
              <a:avLst>
                <a:gd name="adj" fmla="val 4366"/>
              </a:avLst>
            </a:prstGeom>
            <a:solidFill>
              <a:schemeClr val="bg2">
                <a:lumMod val="75000"/>
              </a:schemeClr>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49" name="テキスト ボックス 48">
              <a:extLst>
                <a:ext uri="{FF2B5EF4-FFF2-40B4-BE49-F238E27FC236}">
                  <a16:creationId xmlns:a16="http://schemas.microsoft.com/office/drawing/2014/main" id="{BB8640E0-3EDA-BF66-E5A6-AD6A06BB3916}"/>
                </a:ext>
              </a:extLst>
            </p:cNvPr>
            <p:cNvSpPr txBox="1"/>
            <p:nvPr/>
          </p:nvSpPr>
          <p:spPr>
            <a:xfrm>
              <a:off x="5147090" y="8108336"/>
              <a:ext cx="1043174" cy="749755"/>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人口減少の加速化</a:t>
              </a:r>
              <a:endParaRPr lang="en-US"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05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（汚水量減少、使用料減収）</a:t>
              </a:r>
              <a:endParaRPr lang="ja-JP" altLang="ja-JP" sz="105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50" name="グループ化 49">
            <a:extLst>
              <a:ext uri="{FF2B5EF4-FFF2-40B4-BE49-F238E27FC236}">
                <a16:creationId xmlns:a16="http://schemas.microsoft.com/office/drawing/2014/main" id="{FBC26F6D-B294-D1CC-44BC-D022FE327A7A}"/>
              </a:ext>
            </a:extLst>
          </p:cNvPr>
          <p:cNvGrpSpPr/>
          <p:nvPr/>
        </p:nvGrpSpPr>
        <p:grpSpPr>
          <a:xfrm>
            <a:off x="8248417" y="7790393"/>
            <a:ext cx="1095610" cy="1252224"/>
            <a:chOff x="5094654" y="7888304"/>
            <a:chExt cx="1095610" cy="1173256"/>
          </a:xfrm>
          <a:solidFill>
            <a:srgbClr val="58A4B1"/>
          </a:solidFill>
        </p:grpSpPr>
        <p:sp>
          <p:nvSpPr>
            <p:cNvPr id="51" name="四角形: 角を丸くする 50">
              <a:extLst>
                <a:ext uri="{FF2B5EF4-FFF2-40B4-BE49-F238E27FC236}">
                  <a16:creationId xmlns:a16="http://schemas.microsoft.com/office/drawing/2014/main" id="{7638CBA4-3DA9-9720-8BEC-4C2A71C0E10A}"/>
                </a:ext>
              </a:extLst>
            </p:cNvPr>
            <p:cNvSpPr/>
            <p:nvPr/>
          </p:nvSpPr>
          <p:spPr>
            <a:xfrm>
              <a:off x="5094654" y="7888304"/>
              <a:ext cx="1051297" cy="1173256"/>
            </a:xfrm>
            <a:prstGeom prst="roundRect">
              <a:avLst>
                <a:gd name="adj" fmla="val 4366"/>
              </a:avLst>
            </a:prstGeom>
            <a:solidFill>
              <a:srgbClr val="8B8B8B"/>
            </a:solidFill>
            <a:ln w="19050">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b="1" dirty="0">
                <a:solidFill>
                  <a:schemeClr val="bg1"/>
                </a:solidFill>
                <a:latin typeface="+mn-ea"/>
              </a:endParaRPr>
            </a:p>
          </p:txBody>
        </p:sp>
        <p:sp>
          <p:nvSpPr>
            <p:cNvPr id="52" name="テキスト ボックス 51">
              <a:extLst>
                <a:ext uri="{FF2B5EF4-FFF2-40B4-BE49-F238E27FC236}">
                  <a16:creationId xmlns:a16="http://schemas.microsoft.com/office/drawing/2014/main" id="{ACB6A493-43F2-DDF3-3B9C-88F181D0AB81}"/>
                </a:ext>
              </a:extLst>
            </p:cNvPr>
            <p:cNvSpPr txBox="1"/>
            <p:nvPr/>
          </p:nvSpPr>
          <p:spPr>
            <a:xfrm>
              <a:off x="5147090" y="8266938"/>
              <a:ext cx="1043174" cy="432551"/>
            </a:xfrm>
            <a:prstGeom prst="rect">
              <a:avLst/>
            </a:prstGeom>
            <a:noFill/>
          </p:spPr>
          <p:txBody>
            <a:bodyPr wrap="square" anchor="ctr">
              <a:spAutoFit/>
            </a:bodyPr>
            <a:lstStyle/>
            <a:p>
              <a:pPr lvl="0">
                <a:buSzPts val="2000"/>
              </a:pPr>
              <a:r>
                <a:rPr lang="ja-JP" altLang="en-US"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職員数減少</a:t>
              </a:r>
              <a:endParaRPr lang="en-US"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2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担い手不足</a:t>
              </a:r>
              <a:endParaRPr lang="ja-JP" altLang="ja-JP" sz="12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73" name="グラフィックス 72" descr="戻る 単色塗りつぶし">
            <a:extLst>
              <a:ext uri="{FF2B5EF4-FFF2-40B4-BE49-F238E27FC236}">
                <a16:creationId xmlns:a16="http://schemas.microsoft.com/office/drawing/2014/main" id="{DEA39300-83CF-4CA8-ADF7-464F07719E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870065">
            <a:off x="9863937" y="4945378"/>
            <a:ext cx="496945" cy="419495"/>
          </a:xfrm>
          <a:prstGeom prst="rect">
            <a:avLst/>
          </a:prstGeom>
        </p:spPr>
      </p:pic>
      <p:pic>
        <p:nvPicPr>
          <p:cNvPr id="74" name="グラフィックス 73" descr="戻る 単色塗りつぶし">
            <a:extLst>
              <a:ext uri="{FF2B5EF4-FFF2-40B4-BE49-F238E27FC236}">
                <a16:creationId xmlns:a16="http://schemas.microsoft.com/office/drawing/2014/main" id="{358D036B-D35E-40C0-9D62-F7249A6BC8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870065">
            <a:off x="9866665" y="3511132"/>
            <a:ext cx="496945" cy="419495"/>
          </a:xfrm>
          <a:prstGeom prst="rect">
            <a:avLst/>
          </a:prstGeom>
        </p:spPr>
      </p:pic>
    </p:spTree>
    <p:extLst>
      <p:ext uri="{BB962C8B-B14F-4D97-AF65-F5344CB8AC3E}">
        <p14:creationId xmlns:p14="http://schemas.microsoft.com/office/powerpoint/2010/main" val="412699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BAE396C-CB4A-47F1-9925-EF8AAD7A3776}"/>
              </a:ext>
            </a:extLst>
          </p:cNvPr>
          <p:cNvSpPr/>
          <p:nvPr/>
        </p:nvSpPr>
        <p:spPr>
          <a:xfrm>
            <a:off x="187109" y="1162090"/>
            <a:ext cx="12420000" cy="216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経営目標１　安定した下水道サービスの提供</a:t>
            </a:r>
          </a:p>
        </p:txBody>
      </p:sp>
      <p:sp>
        <p:nvSpPr>
          <p:cNvPr id="14" name="正方形/長方形 13">
            <a:extLst>
              <a:ext uri="{FF2B5EF4-FFF2-40B4-BE49-F238E27FC236}">
                <a16:creationId xmlns:a16="http://schemas.microsoft.com/office/drawing/2014/main" id="{FCAEAB6E-3816-4EF2-9979-8B72CBFE4C71}"/>
              </a:ext>
            </a:extLst>
          </p:cNvPr>
          <p:cNvSpPr/>
          <p:nvPr/>
        </p:nvSpPr>
        <p:spPr>
          <a:xfrm>
            <a:off x="187109" y="3258744"/>
            <a:ext cx="12420000" cy="216000"/>
          </a:xfrm>
          <a:prstGeom prst="rect">
            <a:avLst/>
          </a:prstGeom>
          <a:solidFill>
            <a:srgbClr val="70A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経営目標２　安全で安心なまちづくりの推進</a:t>
            </a:r>
          </a:p>
        </p:txBody>
      </p:sp>
      <p:sp>
        <p:nvSpPr>
          <p:cNvPr id="15" name="正方形/長方形 14">
            <a:extLst>
              <a:ext uri="{FF2B5EF4-FFF2-40B4-BE49-F238E27FC236}">
                <a16:creationId xmlns:a16="http://schemas.microsoft.com/office/drawing/2014/main" id="{0D230374-FDCF-4787-9180-098A3DD18EFE}"/>
              </a:ext>
            </a:extLst>
          </p:cNvPr>
          <p:cNvSpPr/>
          <p:nvPr/>
        </p:nvSpPr>
        <p:spPr>
          <a:xfrm>
            <a:off x="187109" y="5441632"/>
            <a:ext cx="12420000" cy="201457"/>
          </a:xfrm>
          <a:prstGeom prst="rect">
            <a:avLst/>
          </a:prstGeom>
          <a:solidFill>
            <a:srgbClr val="72A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経営目標３　経営の健全性の向上</a:t>
            </a:r>
          </a:p>
        </p:txBody>
      </p:sp>
      <p:grpSp>
        <p:nvGrpSpPr>
          <p:cNvPr id="23" name="グループ化 22">
            <a:extLst>
              <a:ext uri="{FF2B5EF4-FFF2-40B4-BE49-F238E27FC236}">
                <a16:creationId xmlns:a16="http://schemas.microsoft.com/office/drawing/2014/main" id="{9A95151A-BC2D-450F-B6F7-2985C0960B9F}"/>
              </a:ext>
            </a:extLst>
          </p:cNvPr>
          <p:cNvGrpSpPr/>
          <p:nvPr/>
        </p:nvGrpSpPr>
        <p:grpSpPr>
          <a:xfrm>
            <a:off x="6501588" y="2272855"/>
            <a:ext cx="6084000" cy="864000"/>
            <a:chOff x="6440628" y="2183955"/>
            <a:chExt cx="6084000" cy="864000"/>
          </a:xfrm>
        </p:grpSpPr>
        <p:sp>
          <p:nvSpPr>
            <p:cNvPr id="46" name="正方形/長方形 45">
              <a:extLst>
                <a:ext uri="{FF2B5EF4-FFF2-40B4-BE49-F238E27FC236}">
                  <a16:creationId xmlns:a16="http://schemas.microsoft.com/office/drawing/2014/main" id="{B0E072B8-6E45-4974-892A-029F735C9660}"/>
                </a:ext>
              </a:extLst>
            </p:cNvPr>
            <p:cNvSpPr/>
            <p:nvPr/>
          </p:nvSpPr>
          <p:spPr>
            <a:xfrm>
              <a:off x="6440628" y="2183955"/>
              <a:ext cx="6084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14232BA0-0123-4B0A-BE9F-A7FB4DE3BAC0}"/>
                </a:ext>
              </a:extLst>
            </p:cNvPr>
            <p:cNvSpPr txBox="1"/>
            <p:nvPr/>
          </p:nvSpPr>
          <p:spPr>
            <a:xfrm>
              <a:off x="7812194" y="2218816"/>
              <a:ext cx="4407427"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デジタルトランスフォーメーション（</a:t>
              </a:r>
              <a:r>
                <a:rPr lang="en-US"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DX</a:t>
              </a: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）の推進</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1032361E-8F40-4B57-95B6-3C36944DE737}"/>
                </a:ext>
              </a:extLst>
            </p:cNvPr>
            <p:cNvSpPr txBox="1"/>
            <p:nvPr/>
          </p:nvSpPr>
          <p:spPr>
            <a:xfrm>
              <a:off x="7843620" y="2471073"/>
              <a:ext cx="4034203"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ICT</a:t>
              </a: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や</a:t>
              </a:r>
              <a:r>
                <a:rPr lang="en-US"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AI</a:t>
              </a: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技術等を活用した管理等の効率化</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295CD459-7555-476A-A67C-6FD30814D102}"/>
                </a:ext>
              </a:extLst>
            </p:cNvPr>
            <p:cNvSpPr txBox="1"/>
            <p:nvPr/>
          </p:nvSpPr>
          <p:spPr>
            <a:xfrm>
              <a:off x="7786793" y="2743352"/>
              <a:ext cx="4407427"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管路台帳の電子化完了、ポンプ場遠隔監視の導入</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9" name="正方形/長方形 48">
              <a:extLst>
                <a:ext uri="{FF2B5EF4-FFF2-40B4-BE49-F238E27FC236}">
                  <a16:creationId xmlns:a16="http://schemas.microsoft.com/office/drawing/2014/main" id="{4C5E98B7-BC2F-4883-A0C4-A8A6B98AD6EB}"/>
                </a:ext>
              </a:extLst>
            </p:cNvPr>
            <p:cNvSpPr/>
            <p:nvPr/>
          </p:nvSpPr>
          <p:spPr>
            <a:xfrm>
              <a:off x="12074608" y="2199403"/>
              <a:ext cx="448054" cy="220403"/>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mn-ea"/>
                </a:rPr>
                <a:t>新規</a:t>
              </a:r>
            </a:p>
          </p:txBody>
        </p:sp>
      </p:grpSp>
      <p:grpSp>
        <p:nvGrpSpPr>
          <p:cNvPr id="5" name="グループ化 4">
            <a:extLst>
              <a:ext uri="{FF2B5EF4-FFF2-40B4-BE49-F238E27FC236}">
                <a16:creationId xmlns:a16="http://schemas.microsoft.com/office/drawing/2014/main" id="{1B1C6916-9438-4B49-B646-76B1C831EBF7}"/>
              </a:ext>
            </a:extLst>
          </p:cNvPr>
          <p:cNvGrpSpPr/>
          <p:nvPr/>
        </p:nvGrpSpPr>
        <p:grpSpPr>
          <a:xfrm>
            <a:off x="187271" y="3529861"/>
            <a:ext cx="6159038" cy="884993"/>
            <a:chOff x="232991" y="3463821"/>
            <a:chExt cx="6159038" cy="884993"/>
          </a:xfrm>
        </p:grpSpPr>
        <p:sp>
          <p:nvSpPr>
            <p:cNvPr id="63" name="正方形/長方形 62">
              <a:extLst>
                <a:ext uri="{FF2B5EF4-FFF2-40B4-BE49-F238E27FC236}">
                  <a16:creationId xmlns:a16="http://schemas.microsoft.com/office/drawing/2014/main" id="{ABD5D223-CAD6-4669-9488-170DC63BD899}"/>
                </a:ext>
              </a:extLst>
            </p:cNvPr>
            <p:cNvSpPr/>
            <p:nvPr/>
          </p:nvSpPr>
          <p:spPr>
            <a:xfrm>
              <a:off x="234434" y="3463821"/>
              <a:ext cx="6084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B1E52092-9BDC-42C6-AB07-248383F70938}"/>
                </a:ext>
              </a:extLst>
            </p:cNvPr>
            <p:cNvSpPr txBox="1"/>
            <p:nvPr/>
          </p:nvSpPr>
          <p:spPr>
            <a:xfrm>
              <a:off x="1567437" y="3472807"/>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浸水対策</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7F738704-C5E3-4B22-ACCD-7179BAAD041D}"/>
                </a:ext>
              </a:extLst>
            </p:cNvPr>
            <p:cNvSpPr txBox="1"/>
            <p:nvPr/>
          </p:nvSpPr>
          <p:spPr>
            <a:xfrm>
              <a:off x="1570968" y="3717523"/>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下水道増補幹線の整備前倒し、雨水ポンプ運転情報の公開等</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FCE571BC-ADD8-4C7A-A10E-A82A2C2ADB4B}"/>
                </a:ext>
              </a:extLst>
            </p:cNvPr>
            <p:cNvSpPr txBox="1"/>
            <p:nvPr/>
          </p:nvSpPr>
          <p:spPr>
            <a:xfrm>
              <a:off x="1503837" y="3917927"/>
              <a:ext cx="4888192" cy="430887"/>
            </a:xfrm>
            <a:prstGeom prst="rect">
              <a:avLst/>
            </a:prstGeom>
            <a:noFill/>
          </p:spPr>
          <p:txBody>
            <a:bodyPr wrap="square">
              <a:spAutoFit/>
            </a:bodyPr>
            <a:lstStyle/>
            <a:p>
              <a:pPr>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増補幹線貯留容量の拡大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48</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万</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m</a:t>
              </a:r>
              <a:r>
                <a:rPr lang="en-US" altLang="ja-JP" sz="1100" kern="100" baseline="300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 </a:t>
              </a:r>
              <a:r>
                <a:rPr lang="ja-JP" altLang="en-US" sz="11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62</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万</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m</a:t>
              </a:r>
              <a:r>
                <a:rPr lang="en-US" altLang="ja-JP" sz="1100" kern="100" baseline="300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R4…57</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万</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m</a:t>
              </a:r>
              <a:r>
                <a:rPr lang="en-US" altLang="ja-JP" sz="1100" kern="100" baseline="300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 </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baseline="300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雨水ポンプの更新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86</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台（</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R4…40</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台）</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2" name="図 61">
              <a:extLst>
                <a:ext uri="{FF2B5EF4-FFF2-40B4-BE49-F238E27FC236}">
                  <a16:creationId xmlns:a16="http://schemas.microsoft.com/office/drawing/2014/main" id="{58158BFA-71F7-4626-8B35-DB24BE138CE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232991" y="3465670"/>
              <a:ext cx="1253329" cy="863542"/>
            </a:xfrm>
            <a:prstGeom prst="rect">
              <a:avLst/>
            </a:prstGeom>
          </p:spPr>
        </p:pic>
        <p:sp>
          <p:nvSpPr>
            <p:cNvPr id="74" name="正方形/長方形 73">
              <a:extLst>
                <a:ext uri="{FF2B5EF4-FFF2-40B4-BE49-F238E27FC236}">
                  <a16:creationId xmlns:a16="http://schemas.microsoft.com/office/drawing/2014/main" id="{71E65526-3C12-4B15-8703-E84BA39BEB56}"/>
                </a:ext>
              </a:extLst>
            </p:cNvPr>
            <p:cNvSpPr/>
            <p:nvPr/>
          </p:nvSpPr>
          <p:spPr>
            <a:xfrm>
              <a:off x="5860364" y="3472984"/>
              <a:ext cx="448054" cy="220403"/>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mn-ea"/>
                </a:rPr>
                <a:t>強化</a:t>
              </a:r>
            </a:p>
          </p:txBody>
        </p:sp>
      </p:grpSp>
      <p:grpSp>
        <p:nvGrpSpPr>
          <p:cNvPr id="2" name="グループ化 1">
            <a:extLst>
              <a:ext uri="{FF2B5EF4-FFF2-40B4-BE49-F238E27FC236}">
                <a16:creationId xmlns:a16="http://schemas.microsoft.com/office/drawing/2014/main" id="{F53CDDE5-0D7E-4AD6-BA09-DFE8D114945C}"/>
              </a:ext>
            </a:extLst>
          </p:cNvPr>
          <p:cNvGrpSpPr/>
          <p:nvPr/>
        </p:nvGrpSpPr>
        <p:grpSpPr>
          <a:xfrm>
            <a:off x="188718" y="1427580"/>
            <a:ext cx="6084000" cy="795681"/>
            <a:chOff x="234438" y="1030329"/>
            <a:chExt cx="6084000" cy="795681"/>
          </a:xfrm>
        </p:grpSpPr>
        <p:sp>
          <p:nvSpPr>
            <p:cNvPr id="10" name="正方形/長方形 9">
              <a:extLst>
                <a:ext uri="{FF2B5EF4-FFF2-40B4-BE49-F238E27FC236}">
                  <a16:creationId xmlns:a16="http://schemas.microsoft.com/office/drawing/2014/main" id="{F46C1FBE-1B31-4B81-8C2F-456316616185}"/>
                </a:ext>
              </a:extLst>
            </p:cNvPr>
            <p:cNvSpPr/>
            <p:nvPr/>
          </p:nvSpPr>
          <p:spPr>
            <a:xfrm>
              <a:off x="234438" y="1034010"/>
              <a:ext cx="6084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F697CD6F-6CBD-4FD9-BB7D-08D4B7986F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96" b="15989"/>
            <a:stretch/>
          </p:blipFill>
          <p:spPr>
            <a:xfrm>
              <a:off x="234438" y="1030329"/>
              <a:ext cx="1246803" cy="792000"/>
            </a:xfrm>
            <a:prstGeom prst="rect">
              <a:avLst/>
            </a:prstGeom>
          </p:spPr>
        </p:pic>
        <p:sp>
          <p:nvSpPr>
            <p:cNvPr id="36" name="テキスト ボックス 35">
              <a:extLst>
                <a:ext uri="{FF2B5EF4-FFF2-40B4-BE49-F238E27FC236}">
                  <a16:creationId xmlns:a16="http://schemas.microsoft.com/office/drawing/2014/main" id="{8DC477C5-4556-45A8-8926-CD917B3F150B}"/>
                </a:ext>
              </a:extLst>
            </p:cNvPr>
            <p:cNvSpPr txBox="1"/>
            <p:nvPr/>
          </p:nvSpPr>
          <p:spPr>
            <a:xfrm>
              <a:off x="1570968" y="1039142"/>
              <a:ext cx="2220173" cy="307777"/>
            </a:xfrm>
            <a:prstGeom prst="rect">
              <a:avLst/>
            </a:prstGeom>
            <a:noFill/>
          </p:spPr>
          <p:txBody>
            <a:bodyPr wrap="square">
              <a:spAutoFit/>
            </a:bodyPr>
            <a:lstStyle/>
            <a:p>
              <a:pPr lvl="0">
                <a:buSzPts val="2000"/>
              </a:pPr>
              <a:r>
                <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老朽化対策の推進</a:t>
              </a:r>
            </a:p>
          </p:txBody>
        </p:sp>
        <p:sp>
          <p:nvSpPr>
            <p:cNvPr id="37" name="テキスト ボックス 36">
              <a:extLst>
                <a:ext uri="{FF2B5EF4-FFF2-40B4-BE49-F238E27FC236}">
                  <a16:creationId xmlns:a16="http://schemas.microsoft.com/office/drawing/2014/main" id="{6448EEA2-019E-4AAB-86AC-49E10FDFCAA1}"/>
                </a:ext>
              </a:extLst>
            </p:cNvPr>
            <p:cNvSpPr txBox="1"/>
            <p:nvPr/>
          </p:nvSpPr>
          <p:spPr>
            <a:xfrm>
              <a:off x="1591288" y="1265842"/>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老朽化施設の計画的</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な</a:t>
              </a: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改築更新の実施</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72320EA4-742A-4755-9FA6-05B3191CD647}"/>
                </a:ext>
              </a:extLst>
            </p:cNvPr>
            <p:cNvSpPr txBox="1"/>
            <p:nvPr/>
          </p:nvSpPr>
          <p:spPr>
            <a:xfrm>
              <a:off x="1503837" y="1493843"/>
              <a:ext cx="4766597"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機械・電気設備の健全度１施設の解消</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5" name="正方形/長方形 74">
              <a:extLst>
                <a:ext uri="{FF2B5EF4-FFF2-40B4-BE49-F238E27FC236}">
                  <a16:creationId xmlns:a16="http://schemas.microsoft.com/office/drawing/2014/main" id="{D1317F09-4F72-4EDF-9EA8-2A0D8BF3A440}"/>
                </a:ext>
              </a:extLst>
            </p:cNvPr>
            <p:cNvSpPr/>
            <p:nvPr/>
          </p:nvSpPr>
          <p:spPr>
            <a:xfrm>
              <a:off x="5863228" y="1050191"/>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grpSp>
      <p:grpSp>
        <p:nvGrpSpPr>
          <p:cNvPr id="22" name="グループ化 21">
            <a:extLst>
              <a:ext uri="{FF2B5EF4-FFF2-40B4-BE49-F238E27FC236}">
                <a16:creationId xmlns:a16="http://schemas.microsoft.com/office/drawing/2014/main" id="{AAA077F4-424B-4478-9617-6D8A261F27E8}"/>
              </a:ext>
            </a:extLst>
          </p:cNvPr>
          <p:cNvGrpSpPr/>
          <p:nvPr/>
        </p:nvGrpSpPr>
        <p:grpSpPr>
          <a:xfrm>
            <a:off x="6509491" y="3536465"/>
            <a:ext cx="6117162" cy="864000"/>
            <a:chOff x="6438371" y="3455185"/>
            <a:chExt cx="6117162" cy="864000"/>
          </a:xfrm>
        </p:grpSpPr>
        <p:sp>
          <p:nvSpPr>
            <p:cNvPr id="68" name="正方形/長方形 67">
              <a:extLst>
                <a:ext uri="{FF2B5EF4-FFF2-40B4-BE49-F238E27FC236}">
                  <a16:creationId xmlns:a16="http://schemas.microsoft.com/office/drawing/2014/main" id="{A993642D-1205-4692-B29E-3C19EE628C92}"/>
                </a:ext>
              </a:extLst>
            </p:cNvPr>
            <p:cNvSpPr/>
            <p:nvPr/>
          </p:nvSpPr>
          <p:spPr>
            <a:xfrm>
              <a:off x="6438371" y="3455185"/>
              <a:ext cx="6084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5C786F35-A721-4EBF-BEFA-647B1F65F938}"/>
                </a:ext>
              </a:extLst>
            </p:cNvPr>
            <p:cNvSpPr txBox="1"/>
            <p:nvPr/>
          </p:nvSpPr>
          <p:spPr>
            <a:xfrm>
              <a:off x="7823933" y="3477188"/>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地震</a:t>
              </a: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対策</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30029EE8-0E8D-4A8A-A4BB-4CC07AC25669}"/>
                </a:ext>
              </a:extLst>
            </p:cNvPr>
            <p:cNvSpPr txBox="1"/>
            <p:nvPr/>
          </p:nvSpPr>
          <p:spPr>
            <a:xfrm>
              <a:off x="7850449" y="3723540"/>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管渠の耐震対策等の推進、災害時の</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BCP</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の充実</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1" name="テキスト ボックス 70">
              <a:extLst>
                <a:ext uri="{FF2B5EF4-FFF2-40B4-BE49-F238E27FC236}">
                  <a16:creationId xmlns:a16="http://schemas.microsoft.com/office/drawing/2014/main" id="{83B2204F-9516-458E-89CE-C1FD3A444F3E}"/>
                </a:ext>
              </a:extLst>
            </p:cNvPr>
            <p:cNvSpPr txBox="1"/>
            <p:nvPr/>
          </p:nvSpPr>
          <p:spPr>
            <a:xfrm>
              <a:off x="7761393" y="4001800"/>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優先対策区間の管渠耐震化完了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6.3km</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R4…5.6km</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73" name="図 72">
              <a:extLst>
                <a:ext uri="{FF2B5EF4-FFF2-40B4-BE49-F238E27FC236}">
                  <a16:creationId xmlns:a16="http://schemas.microsoft.com/office/drawing/2014/main" id="{AD6FC5DF-E922-4C99-83DE-4EC3AF9CB7B4}"/>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6443534" y="3460825"/>
              <a:ext cx="1241457" cy="858359"/>
            </a:xfrm>
            <a:prstGeom prst="rect">
              <a:avLst/>
            </a:prstGeom>
            <a:ln>
              <a:noFill/>
            </a:ln>
          </p:spPr>
        </p:pic>
        <p:sp>
          <p:nvSpPr>
            <p:cNvPr id="79" name="正方形/長方形 78">
              <a:extLst>
                <a:ext uri="{FF2B5EF4-FFF2-40B4-BE49-F238E27FC236}">
                  <a16:creationId xmlns:a16="http://schemas.microsoft.com/office/drawing/2014/main" id="{F3A752E7-5EDF-4746-9B1D-33DA354A5586}"/>
                </a:ext>
              </a:extLst>
            </p:cNvPr>
            <p:cNvSpPr/>
            <p:nvPr/>
          </p:nvSpPr>
          <p:spPr>
            <a:xfrm>
              <a:off x="12063690" y="3463798"/>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grpSp>
      <p:grpSp>
        <p:nvGrpSpPr>
          <p:cNvPr id="19" name="グループ化 18">
            <a:extLst>
              <a:ext uri="{FF2B5EF4-FFF2-40B4-BE49-F238E27FC236}">
                <a16:creationId xmlns:a16="http://schemas.microsoft.com/office/drawing/2014/main" id="{204304D1-0613-43D1-84D4-D27866DD4DBC}"/>
              </a:ext>
            </a:extLst>
          </p:cNvPr>
          <p:cNvGrpSpPr/>
          <p:nvPr/>
        </p:nvGrpSpPr>
        <p:grpSpPr>
          <a:xfrm>
            <a:off x="6517544" y="5696417"/>
            <a:ext cx="6132481" cy="1044000"/>
            <a:chOff x="6426104" y="5655777"/>
            <a:chExt cx="6132481" cy="1044000"/>
          </a:xfrm>
        </p:grpSpPr>
        <p:sp>
          <p:nvSpPr>
            <p:cNvPr id="30" name="正方形/長方形 29">
              <a:extLst>
                <a:ext uri="{FF2B5EF4-FFF2-40B4-BE49-F238E27FC236}">
                  <a16:creationId xmlns:a16="http://schemas.microsoft.com/office/drawing/2014/main" id="{D55B0AA4-8E06-4EC0-91D1-306B36C9BFE9}"/>
                </a:ext>
              </a:extLst>
            </p:cNvPr>
            <p:cNvSpPr/>
            <p:nvPr/>
          </p:nvSpPr>
          <p:spPr>
            <a:xfrm>
              <a:off x="6426104" y="5655777"/>
              <a:ext cx="6084000" cy="10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 name="図 115">
              <a:extLst>
                <a:ext uri="{FF2B5EF4-FFF2-40B4-BE49-F238E27FC236}">
                  <a16:creationId xmlns:a16="http://schemas.microsoft.com/office/drawing/2014/main" id="{AE3D6EB6-0E6A-4A64-A429-A4251CFBA2C1}"/>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r="14795"/>
            <a:stretch/>
          </p:blipFill>
          <p:spPr bwMode="auto">
            <a:xfrm>
              <a:off x="6435388" y="5656726"/>
              <a:ext cx="1249603" cy="1037972"/>
            </a:xfrm>
            <a:prstGeom prst="rect">
              <a:avLst/>
            </a:prstGeom>
            <a:noFill/>
          </p:spPr>
        </p:pic>
        <p:sp>
          <p:nvSpPr>
            <p:cNvPr id="117" name="テキスト ボックス 116">
              <a:extLst>
                <a:ext uri="{FF2B5EF4-FFF2-40B4-BE49-F238E27FC236}">
                  <a16:creationId xmlns:a16="http://schemas.microsoft.com/office/drawing/2014/main" id="{A97A1324-40E6-4E20-A4E9-92C205D6C7E5}"/>
                </a:ext>
              </a:extLst>
            </p:cNvPr>
            <p:cNvSpPr txBox="1"/>
            <p:nvPr/>
          </p:nvSpPr>
          <p:spPr>
            <a:xfrm>
              <a:off x="7822743" y="5700232"/>
              <a:ext cx="3131655"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民間活力の活用</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8" name="テキスト ボックス 117">
              <a:extLst>
                <a:ext uri="{FF2B5EF4-FFF2-40B4-BE49-F238E27FC236}">
                  <a16:creationId xmlns:a16="http://schemas.microsoft.com/office/drawing/2014/main" id="{AE043CBB-B32B-44A2-A08F-C7D7443569D4}"/>
                </a:ext>
              </a:extLst>
            </p:cNvPr>
            <p:cNvSpPr txBox="1"/>
            <p:nvPr/>
          </p:nvSpPr>
          <p:spPr>
            <a:xfrm>
              <a:off x="7840289" y="5960796"/>
              <a:ext cx="4369171"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複数業務の包括化や民間ノウハウの導入等による効率化の推進</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9" name="テキスト ボックス 118">
              <a:extLst>
                <a:ext uri="{FF2B5EF4-FFF2-40B4-BE49-F238E27FC236}">
                  <a16:creationId xmlns:a16="http://schemas.microsoft.com/office/drawing/2014/main" id="{CE881D59-83B7-4857-8717-BC40B8633693}"/>
                </a:ext>
              </a:extLst>
            </p:cNvPr>
            <p:cNvSpPr txBox="1"/>
            <p:nvPr/>
          </p:nvSpPr>
          <p:spPr>
            <a:xfrm>
              <a:off x="7764445" y="6280679"/>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管路施設の包括管理業務の導入</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20" name="正方形/長方形 119">
              <a:extLst>
                <a:ext uri="{FF2B5EF4-FFF2-40B4-BE49-F238E27FC236}">
                  <a16:creationId xmlns:a16="http://schemas.microsoft.com/office/drawing/2014/main" id="{CA072005-153B-490B-8357-BB3AEA776A18}"/>
                </a:ext>
              </a:extLst>
            </p:cNvPr>
            <p:cNvSpPr/>
            <p:nvPr/>
          </p:nvSpPr>
          <p:spPr>
            <a:xfrm>
              <a:off x="12060238" y="5662308"/>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grpSp>
      <p:grpSp>
        <p:nvGrpSpPr>
          <p:cNvPr id="20" name="グループ化 19">
            <a:extLst>
              <a:ext uri="{FF2B5EF4-FFF2-40B4-BE49-F238E27FC236}">
                <a16:creationId xmlns:a16="http://schemas.microsoft.com/office/drawing/2014/main" id="{0CE9827D-6BBD-4E3E-9FC3-8A9D071D65C5}"/>
              </a:ext>
            </a:extLst>
          </p:cNvPr>
          <p:cNvGrpSpPr/>
          <p:nvPr/>
        </p:nvGrpSpPr>
        <p:grpSpPr>
          <a:xfrm>
            <a:off x="188066" y="6725335"/>
            <a:ext cx="6084000" cy="914400"/>
            <a:chOff x="238866" y="6725335"/>
            <a:chExt cx="6084000" cy="914400"/>
          </a:xfrm>
        </p:grpSpPr>
        <p:sp>
          <p:nvSpPr>
            <p:cNvPr id="123" name="正方形/長方形 122">
              <a:extLst>
                <a:ext uri="{FF2B5EF4-FFF2-40B4-BE49-F238E27FC236}">
                  <a16:creationId xmlns:a16="http://schemas.microsoft.com/office/drawing/2014/main" id="{4FFE4472-2CBD-4C7D-92B4-64BC1733F63E}"/>
                </a:ext>
              </a:extLst>
            </p:cNvPr>
            <p:cNvSpPr/>
            <p:nvPr/>
          </p:nvSpPr>
          <p:spPr>
            <a:xfrm>
              <a:off x="238866" y="6789076"/>
              <a:ext cx="6084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E6DC9CF0-4EF1-4BCC-939D-B06641A9B88C}"/>
                </a:ext>
              </a:extLst>
            </p:cNvPr>
            <p:cNvSpPr txBox="1"/>
            <p:nvPr/>
          </p:nvSpPr>
          <p:spPr>
            <a:xfrm>
              <a:off x="1553478" y="6819754"/>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広域化・共同化</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25" name="テキスト ボックス 124">
              <a:extLst>
                <a:ext uri="{FF2B5EF4-FFF2-40B4-BE49-F238E27FC236}">
                  <a16:creationId xmlns:a16="http://schemas.microsoft.com/office/drawing/2014/main" id="{7F27CD16-8BF0-43EE-8C4F-CF57FC850383}"/>
                </a:ext>
              </a:extLst>
            </p:cNvPr>
            <p:cNvSpPr txBox="1"/>
            <p:nvPr/>
          </p:nvSpPr>
          <p:spPr>
            <a:xfrm>
              <a:off x="1583668" y="7057181"/>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市町村公共下水道の持続性確保に向けた取組の推進</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26" name="テキスト ボックス 125">
              <a:extLst>
                <a:ext uri="{FF2B5EF4-FFF2-40B4-BE49-F238E27FC236}">
                  <a16:creationId xmlns:a16="http://schemas.microsoft.com/office/drawing/2014/main" id="{3C5B21BE-7752-422A-A9D1-6D703B6FF4C7}"/>
                </a:ext>
              </a:extLst>
            </p:cNvPr>
            <p:cNvSpPr txBox="1"/>
            <p:nvPr/>
          </p:nvSpPr>
          <p:spPr>
            <a:xfrm>
              <a:off x="1486194" y="7277282"/>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公共下水道事業の事務の共同化等の取組支援</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22" name="グラフィックス 121" descr="握手 単色塗りつぶし">
              <a:extLst>
                <a:ext uri="{FF2B5EF4-FFF2-40B4-BE49-F238E27FC236}">
                  <a16:creationId xmlns:a16="http://schemas.microsoft.com/office/drawing/2014/main" id="{33ECB78E-64C2-4DEC-BCFD-9B278D3FDB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0552" y="6725335"/>
              <a:ext cx="914400" cy="914400"/>
            </a:xfrm>
            <a:prstGeom prst="rect">
              <a:avLst/>
            </a:prstGeom>
          </p:spPr>
        </p:pic>
        <p:sp>
          <p:nvSpPr>
            <p:cNvPr id="129" name="正方形/長方形 128">
              <a:extLst>
                <a:ext uri="{FF2B5EF4-FFF2-40B4-BE49-F238E27FC236}">
                  <a16:creationId xmlns:a16="http://schemas.microsoft.com/office/drawing/2014/main" id="{F7B60E46-7734-46DF-BEDB-F7985C7F6F78}"/>
                </a:ext>
              </a:extLst>
            </p:cNvPr>
            <p:cNvSpPr/>
            <p:nvPr/>
          </p:nvSpPr>
          <p:spPr>
            <a:xfrm>
              <a:off x="5864548" y="6791932"/>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grpSp>
      <p:grpSp>
        <p:nvGrpSpPr>
          <p:cNvPr id="18" name="グループ化 17">
            <a:extLst>
              <a:ext uri="{FF2B5EF4-FFF2-40B4-BE49-F238E27FC236}">
                <a16:creationId xmlns:a16="http://schemas.microsoft.com/office/drawing/2014/main" id="{69C675FD-0F2B-4931-BE81-DEDBBA2B4E91}"/>
              </a:ext>
            </a:extLst>
          </p:cNvPr>
          <p:cNvGrpSpPr/>
          <p:nvPr/>
        </p:nvGrpSpPr>
        <p:grpSpPr>
          <a:xfrm>
            <a:off x="6525164" y="6786536"/>
            <a:ext cx="6115839" cy="792000"/>
            <a:chOff x="6433724" y="6789076"/>
            <a:chExt cx="6115839" cy="792000"/>
          </a:xfrm>
        </p:grpSpPr>
        <p:sp>
          <p:nvSpPr>
            <p:cNvPr id="130" name="正方形/長方形 129">
              <a:extLst>
                <a:ext uri="{FF2B5EF4-FFF2-40B4-BE49-F238E27FC236}">
                  <a16:creationId xmlns:a16="http://schemas.microsoft.com/office/drawing/2014/main" id="{4E5776C5-C372-4111-B6B8-30EFFA12A188}"/>
                </a:ext>
              </a:extLst>
            </p:cNvPr>
            <p:cNvSpPr/>
            <p:nvPr/>
          </p:nvSpPr>
          <p:spPr>
            <a:xfrm>
              <a:off x="6433724" y="6789076"/>
              <a:ext cx="6084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80CE1479-C484-46CE-B6D8-3D1D4415ADDF}"/>
                </a:ext>
              </a:extLst>
            </p:cNvPr>
            <p:cNvSpPr txBox="1"/>
            <p:nvPr/>
          </p:nvSpPr>
          <p:spPr>
            <a:xfrm>
              <a:off x="7812336" y="6821877"/>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自主財源の確保</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2" name="テキスト ボックス 131">
              <a:extLst>
                <a:ext uri="{FF2B5EF4-FFF2-40B4-BE49-F238E27FC236}">
                  <a16:creationId xmlns:a16="http://schemas.microsoft.com/office/drawing/2014/main" id="{9F6F8C6B-5EC8-4442-B8C3-70DD30EE3367}"/>
                </a:ext>
              </a:extLst>
            </p:cNvPr>
            <p:cNvSpPr txBox="1"/>
            <p:nvPr/>
          </p:nvSpPr>
          <p:spPr>
            <a:xfrm>
              <a:off x="7856772" y="7058197"/>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用地貸付や売電事業による収益の確保</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3" name="テキスト ボックス 132">
              <a:extLst>
                <a:ext uri="{FF2B5EF4-FFF2-40B4-BE49-F238E27FC236}">
                  <a16:creationId xmlns:a16="http://schemas.microsoft.com/office/drawing/2014/main" id="{679BC4C4-DD20-4684-9222-8E3B28C4FAD5}"/>
                </a:ext>
              </a:extLst>
            </p:cNvPr>
            <p:cNvSpPr txBox="1"/>
            <p:nvPr/>
          </p:nvSpPr>
          <p:spPr>
            <a:xfrm>
              <a:off x="7755423" y="7278749"/>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自主財源収益の確保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億円 </a:t>
              </a:r>
              <a:r>
                <a:rPr lang="en-US" altLang="ja-JP"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計画期間累計</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R4…23</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億円）</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5" name="正方形/長方形 134">
              <a:extLst>
                <a:ext uri="{FF2B5EF4-FFF2-40B4-BE49-F238E27FC236}">
                  <a16:creationId xmlns:a16="http://schemas.microsoft.com/office/drawing/2014/main" id="{4CA3473A-BF77-4774-B100-25467C848B24}"/>
                </a:ext>
              </a:extLst>
            </p:cNvPr>
            <p:cNvSpPr/>
            <p:nvPr/>
          </p:nvSpPr>
          <p:spPr>
            <a:xfrm>
              <a:off x="12059406" y="6799552"/>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pic>
          <p:nvPicPr>
            <p:cNvPr id="136" name="Picture 1131">
              <a:extLst>
                <a:ext uri="{FF2B5EF4-FFF2-40B4-BE49-F238E27FC236}">
                  <a16:creationId xmlns:a16="http://schemas.microsoft.com/office/drawing/2014/main" id="{A8CD6F63-5B8A-4258-9CBF-F4F307CFFA8B}"/>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b="11711"/>
            <a:stretch/>
          </p:blipFill>
          <p:spPr bwMode="auto">
            <a:xfrm>
              <a:off x="6433724" y="6791814"/>
              <a:ext cx="1240132" cy="789175"/>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grpSp>
      <p:grpSp>
        <p:nvGrpSpPr>
          <p:cNvPr id="25" name="グループ化 24">
            <a:extLst>
              <a:ext uri="{FF2B5EF4-FFF2-40B4-BE49-F238E27FC236}">
                <a16:creationId xmlns:a16="http://schemas.microsoft.com/office/drawing/2014/main" id="{C9D31C2B-441D-4356-96AF-09A7442381D9}"/>
              </a:ext>
            </a:extLst>
          </p:cNvPr>
          <p:cNvGrpSpPr/>
          <p:nvPr/>
        </p:nvGrpSpPr>
        <p:grpSpPr>
          <a:xfrm>
            <a:off x="189675" y="8541791"/>
            <a:ext cx="6084000" cy="792000"/>
            <a:chOff x="240475" y="8484641"/>
            <a:chExt cx="6084000" cy="792000"/>
          </a:xfrm>
        </p:grpSpPr>
        <p:sp>
          <p:nvSpPr>
            <p:cNvPr id="153" name="正方形/長方形 152">
              <a:extLst>
                <a:ext uri="{FF2B5EF4-FFF2-40B4-BE49-F238E27FC236}">
                  <a16:creationId xmlns:a16="http://schemas.microsoft.com/office/drawing/2014/main" id="{658143BC-509C-45F0-B728-1EAB93E67BF0}"/>
                </a:ext>
              </a:extLst>
            </p:cNvPr>
            <p:cNvSpPr/>
            <p:nvPr/>
          </p:nvSpPr>
          <p:spPr>
            <a:xfrm>
              <a:off x="240475" y="8484641"/>
              <a:ext cx="6084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50FA064C-13A9-46FE-8DBD-20B53A35451E}"/>
                </a:ext>
              </a:extLst>
            </p:cNvPr>
            <p:cNvSpPr txBox="1"/>
            <p:nvPr/>
          </p:nvSpPr>
          <p:spPr>
            <a:xfrm>
              <a:off x="1543014" y="8519094"/>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人材育成と技術の伝承</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5" name="テキスト ボックス 154">
              <a:extLst>
                <a:ext uri="{FF2B5EF4-FFF2-40B4-BE49-F238E27FC236}">
                  <a16:creationId xmlns:a16="http://schemas.microsoft.com/office/drawing/2014/main" id="{9F7054E5-E2D1-449C-8FC4-1920740F2931}"/>
                </a:ext>
              </a:extLst>
            </p:cNvPr>
            <p:cNvSpPr txBox="1"/>
            <p:nvPr/>
          </p:nvSpPr>
          <p:spPr>
            <a:xfrm>
              <a:off x="1579545" y="8769030"/>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市町村も含めた技術研修等の更なる充実等</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6" name="テキスト ボックス 155">
              <a:extLst>
                <a:ext uri="{FF2B5EF4-FFF2-40B4-BE49-F238E27FC236}">
                  <a16:creationId xmlns:a16="http://schemas.microsoft.com/office/drawing/2014/main" id="{756DD85D-545B-46B9-ADD2-C11CC5CD8358}"/>
                </a:ext>
              </a:extLst>
            </p:cNvPr>
            <p:cNvSpPr txBox="1"/>
            <p:nvPr/>
          </p:nvSpPr>
          <p:spPr>
            <a:xfrm>
              <a:off x="1486194" y="8982340"/>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市町村のニーズに沿った研修の実施（年</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回以上）</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59" name="図 158" descr="IMG_1725">
              <a:extLst>
                <a:ext uri="{FF2B5EF4-FFF2-40B4-BE49-F238E27FC236}">
                  <a16:creationId xmlns:a16="http://schemas.microsoft.com/office/drawing/2014/main" id="{BF53E7E6-A979-407F-AC5C-07AF587E4E87}"/>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41780" y="8484641"/>
              <a:ext cx="1244541" cy="792000"/>
            </a:xfrm>
            <a:prstGeom prst="rect">
              <a:avLst/>
            </a:prstGeom>
            <a:noFill/>
          </p:spPr>
        </p:pic>
        <p:sp>
          <p:nvSpPr>
            <p:cNvPr id="161" name="正方形/長方形 160">
              <a:extLst>
                <a:ext uri="{FF2B5EF4-FFF2-40B4-BE49-F238E27FC236}">
                  <a16:creationId xmlns:a16="http://schemas.microsoft.com/office/drawing/2014/main" id="{AA5DC0B2-1460-4B29-8200-B646741238B5}"/>
                </a:ext>
              </a:extLst>
            </p:cNvPr>
            <p:cNvSpPr/>
            <p:nvPr/>
          </p:nvSpPr>
          <p:spPr>
            <a:xfrm>
              <a:off x="5860364" y="8491565"/>
              <a:ext cx="448054" cy="220403"/>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mn-ea"/>
                </a:rPr>
                <a:t>新規</a:t>
              </a:r>
            </a:p>
          </p:txBody>
        </p:sp>
      </p:grpSp>
      <p:grpSp>
        <p:nvGrpSpPr>
          <p:cNvPr id="4" name="グループ化 3">
            <a:extLst>
              <a:ext uri="{FF2B5EF4-FFF2-40B4-BE49-F238E27FC236}">
                <a16:creationId xmlns:a16="http://schemas.microsoft.com/office/drawing/2014/main" id="{477B8C84-C346-4A04-8439-8A01FC0BFAC8}"/>
              </a:ext>
            </a:extLst>
          </p:cNvPr>
          <p:cNvGrpSpPr/>
          <p:nvPr/>
        </p:nvGrpSpPr>
        <p:grpSpPr>
          <a:xfrm>
            <a:off x="183634" y="4443471"/>
            <a:ext cx="6084000" cy="911410"/>
            <a:chOff x="234434" y="4038600"/>
            <a:chExt cx="6084000" cy="911410"/>
          </a:xfrm>
        </p:grpSpPr>
        <p:sp>
          <p:nvSpPr>
            <p:cNvPr id="80" name="正方形/長方形 79">
              <a:extLst>
                <a:ext uri="{FF2B5EF4-FFF2-40B4-BE49-F238E27FC236}">
                  <a16:creationId xmlns:a16="http://schemas.microsoft.com/office/drawing/2014/main" id="{AF6F3808-0AEC-4CB7-90BB-C1E49EADDE2D}"/>
                </a:ext>
              </a:extLst>
            </p:cNvPr>
            <p:cNvSpPr/>
            <p:nvPr/>
          </p:nvSpPr>
          <p:spPr>
            <a:xfrm>
              <a:off x="234434" y="4038600"/>
              <a:ext cx="6084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D9439914-1335-4FF5-901B-B1E50AEE91E6}"/>
                </a:ext>
              </a:extLst>
            </p:cNvPr>
            <p:cNvSpPr txBox="1"/>
            <p:nvPr/>
          </p:nvSpPr>
          <p:spPr>
            <a:xfrm>
              <a:off x="1564278" y="4046483"/>
              <a:ext cx="3888000"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下水道資源・エネルギーの有効利用</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02FA4C11-474B-423F-82B7-6E57B8E0AA30}"/>
                </a:ext>
              </a:extLst>
            </p:cNvPr>
            <p:cNvSpPr txBox="1"/>
            <p:nvPr/>
          </p:nvSpPr>
          <p:spPr>
            <a:xfrm>
              <a:off x="1594766" y="4274576"/>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下水汚泥の肥料利用の検討等</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5A3B71E7-041E-44A0-95FA-83D4066DA2F4}"/>
                </a:ext>
              </a:extLst>
            </p:cNvPr>
            <p:cNvSpPr txBox="1"/>
            <p:nvPr/>
          </p:nvSpPr>
          <p:spPr>
            <a:xfrm>
              <a:off x="1494436" y="4484028"/>
              <a:ext cx="4733972" cy="430887"/>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新たな汚泥処理方法の導入における課題解決のための新技術開　　</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発支援や受入先の開拓</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5" name="正方形/長方形 84">
              <a:extLst>
                <a:ext uri="{FF2B5EF4-FFF2-40B4-BE49-F238E27FC236}">
                  <a16:creationId xmlns:a16="http://schemas.microsoft.com/office/drawing/2014/main" id="{00AACFB5-9557-4FE5-A5CA-A871965EDBA7}"/>
                </a:ext>
              </a:extLst>
            </p:cNvPr>
            <p:cNvSpPr/>
            <p:nvPr/>
          </p:nvSpPr>
          <p:spPr>
            <a:xfrm>
              <a:off x="5856554" y="4043953"/>
              <a:ext cx="448054" cy="220403"/>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mn-ea"/>
                </a:rPr>
                <a:t>新規</a:t>
              </a:r>
            </a:p>
          </p:txBody>
        </p:sp>
        <p:pic>
          <p:nvPicPr>
            <p:cNvPr id="86" name="図 85">
              <a:extLst>
                <a:ext uri="{FF2B5EF4-FFF2-40B4-BE49-F238E27FC236}">
                  <a16:creationId xmlns:a16="http://schemas.microsoft.com/office/drawing/2014/main" id="{A932B01C-AA60-41EC-9BB9-F37464EF0CE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36764" y="4042050"/>
              <a:ext cx="1254636" cy="863999"/>
            </a:xfrm>
            <a:prstGeom prst="rect">
              <a:avLst/>
            </a:prstGeom>
          </p:spPr>
        </p:pic>
        <p:sp>
          <p:nvSpPr>
            <p:cNvPr id="134" name="テキスト ボックス 133">
              <a:extLst>
                <a:ext uri="{FF2B5EF4-FFF2-40B4-BE49-F238E27FC236}">
                  <a16:creationId xmlns:a16="http://schemas.microsoft.com/office/drawing/2014/main" id="{95D92C1F-8EEA-497A-9849-C5C91886EB3F}"/>
                </a:ext>
              </a:extLst>
            </p:cNvPr>
            <p:cNvSpPr txBox="1"/>
            <p:nvPr/>
          </p:nvSpPr>
          <p:spPr>
            <a:xfrm>
              <a:off x="835335" y="4780733"/>
              <a:ext cx="852524" cy="169277"/>
            </a:xfrm>
            <a:prstGeom prst="rect">
              <a:avLst/>
            </a:prstGeom>
            <a:noFill/>
          </p:spPr>
          <p:txBody>
            <a:bodyPr wrap="square">
              <a:spAutoFit/>
            </a:bodyPr>
            <a:lstStyle/>
            <a:p>
              <a:pPr lvl="0">
                <a:buSzPts val="2000"/>
              </a:pPr>
              <a:r>
                <a:rPr lang="ja-JP" altLang="en-US" sz="500"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国土交通省</a:t>
              </a:r>
              <a:r>
                <a:rPr lang="en-US" altLang="ja-JP" sz="500"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HP</a:t>
              </a:r>
              <a:r>
                <a:rPr lang="ja-JP" altLang="en-US" sz="500"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より</a:t>
              </a:r>
              <a:endParaRPr lang="ja-JP" altLang="ja-JP" sz="500"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9" name="グループ化 8">
            <a:extLst>
              <a:ext uri="{FF2B5EF4-FFF2-40B4-BE49-F238E27FC236}">
                <a16:creationId xmlns:a16="http://schemas.microsoft.com/office/drawing/2014/main" id="{4837EC26-5006-49F5-8FF3-F015A74FB69D}"/>
              </a:ext>
            </a:extLst>
          </p:cNvPr>
          <p:cNvGrpSpPr/>
          <p:nvPr/>
        </p:nvGrpSpPr>
        <p:grpSpPr>
          <a:xfrm>
            <a:off x="187156" y="5691337"/>
            <a:ext cx="6118209" cy="1047705"/>
            <a:chOff x="237956" y="5630377"/>
            <a:chExt cx="6118209" cy="1047705"/>
          </a:xfrm>
        </p:grpSpPr>
        <p:sp>
          <p:nvSpPr>
            <p:cNvPr id="29" name="正方形/長方形 28">
              <a:extLst>
                <a:ext uri="{FF2B5EF4-FFF2-40B4-BE49-F238E27FC236}">
                  <a16:creationId xmlns:a16="http://schemas.microsoft.com/office/drawing/2014/main" id="{0475BBE7-ECDE-4F9D-B794-106C918F3F98}"/>
                </a:ext>
              </a:extLst>
            </p:cNvPr>
            <p:cNvSpPr/>
            <p:nvPr/>
          </p:nvSpPr>
          <p:spPr>
            <a:xfrm>
              <a:off x="237956" y="5630377"/>
              <a:ext cx="6084000" cy="10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4294FB2B-DB16-4F7F-A444-CC6BB89DA0D2}"/>
                </a:ext>
              </a:extLst>
            </p:cNvPr>
            <p:cNvSpPr txBox="1"/>
            <p:nvPr/>
          </p:nvSpPr>
          <p:spPr>
            <a:xfrm>
              <a:off x="1561099" y="5645916"/>
              <a:ext cx="3888000"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維持管理の更なるコスト縮減</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6" name="テキスト ボックス 95">
              <a:extLst>
                <a:ext uri="{FF2B5EF4-FFF2-40B4-BE49-F238E27FC236}">
                  <a16:creationId xmlns:a16="http://schemas.microsoft.com/office/drawing/2014/main" id="{513043A4-A090-4FA9-993D-870144708189}"/>
                </a:ext>
              </a:extLst>
            </p:cNvPr>
            <p:cNvSpPr txBox="1"/>
            <p:nvPr/>
          </p:nvSpPr>
          <p:spPr>
            <a:xfrm>
              <a:off x="1577102" y="5875714"/>
              <a:ext cx="4733972"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電力・燃料使用量削減、組織体制のスリム化等のコスト縮減対策の実施</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7" name="正方形/長方形 96">
              <a:extLst>
                <a:ext uri="{FF2B5EF4-FFF2-40B4-BE49-F238E27FC236}">
                  <a16:creationId xmlns:a16="http://schemas.microsoft.com/office/drawing/2014/main" id="{88A08EF1-61EC-4F7C-81CD-586D4DEC6636}"/>
                </a:ext>
              </a:extLst>
            </p:cNvPr>
            <p:cNvSpPr/>
            <p:nvPr/>
          </p:nvSpPr>
          <p:spPr>
            <a:xfrm>
              <a:off x="5872168" y="5635638"/>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sp>
          <p:nvSpPr>
            <p:cNvPr id="98" name="テキスト ボックス 97">
              <a:extLst>
                <a:ext uri="{FF2B5EF4-FFF2-40B4-BE49-F238E27FC236}">
                  <a16:creationId xmlns:a16="http://schemas.microsoft.com/office/drawing/2014/main" id="{2B8E0E5D-C57F-4A19-B62C-9A1D4E830323}"/>
                </a:ext>
              </a:extLst>
            </p:cNvPr>
            <p:cNvSpPr txBox="1"/>
            <p:nvPr/>
          </p:nvSpPr>
          <p:spPr>
            <a:xfrm>
              <a:off x="1478571" y="6077918"/>
              <a:ext cx="4877594" cy="600164"/>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電力原単位削減率（</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H29</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比）              ▲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4.1%</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100" kern="100" baseline="300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燃料原単位削減率（</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H29</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比）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10.6%</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維持管理従事職員数削減率（</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H29</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比）▲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75CB2F47-9160-4C3A-A1E1-BE49B0A551E5}"/>
                </a:ext>
              </a:extLst>
            </p:cNvPr>
            <p:cNvGrpSpPr/>
            <p:nvPr/>
          </p:nvGrpSpPr>
          <p:grpSpPr>
            <a:xfrm>
              <a:off x="546977" y="5767530"/>
              <a:ext cx="952871" cy="780797"/>
              <a:chOff x="618097" y="5578559"/>
              <a:chExt cx="952871" cy="780797"/>
            </a:xfrm>
          </p:grpSpPr>
          <p:grpSp>
            <p:nvGrpSpPr>
              <p:cNvPr id="94" name="グループ化 93">
                <a:extLst>
                  <a:ext uri="{FF2B5EF4-FFF2-40B4-BE49-F238E27FC236}">
                    <a16:creationId xmlns:a16="http://schemas.microsoft.com/office/drawing/2014/main" id="{2335A56A-887C-4F46-9540-CC40DE1A9536}"/>
                  </a:ext>
                </a:extLst>
              </p:cNvPr>
              <p:cNvGrpSpPr/>
              <p:nvPr/>
            </p:nvGrpSpPr>
            <p:grpSpPr>
              <a:xfrm>
                <a:off x="618097" y="5578559"/>
                <a:ext cx="952871" cy="612000"/>
                <a:chOff x="-2111820" y="542375"/>
                <a:chExt cx="952871" cy="612000"/>
              </a:xfrm>
            </p:grpSpPr>
            <p:sp>
              <p:nvSpPr>
                <p:cNvPr id="54" name="楕円 53">
                  <a:extLst>
                    <a:ext uri="{FF2B5EF4-FFF2-40B4-BE49-F238E27FC236}">
                      <a16:creationId xmlns:a16="http://schemas.microsoft.com/office/drawing/2014/main" id="{91DB7984-E9B0-4F55-8F8B-231B0D386AC9}"/>
                    </a:ext>
                  </a:extLst>
                </p:cNvPr>
                <p:cNvSpPr/>
                <p:nvPr/>
              </p:nvSpPr>
              <p:spPr>
                <a:xfrm>
                  <a:off x="-2111820" y="542375"/>
                  <a:ext cx="612000" cy="61200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3DFDA3D1-39F6-4589-BB0D-235F1D62CAD1}"/>
                    </a:ext>
                  </a:extLst>
                </p:cNvPr>
                <p:cNvSpPr txBox="1"/>
                <p:nvPr/>
              </p:nvSpPr>
              <p:spPr>
                <a:xfrm>
                  <a:off x="-2094614" y="542375"/>
                  <a:ext cx="935665" cy="584775"/>
                </a:xfrm>
                <a:prstGeom prst="rect">
                  <a:avLst/>
                </a:prstGeom>
                <a:noFill/>
              </p:spPr>
              <p:txBody>
                <a:bodyPr wrap="square" rtlCol="0">
                  <a:spAutoFit/>
                </a:bodyPr>
                <a:lstStyle/>
                <a:p>
                  <a:r>
                    <a:rPr kumimoji="1"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sp>
            <p:nvSpPr>
              <p:cNvPr id="6" name="矢印: 下 5">
                <a:extLst>
                  <a:ext uri="{FF2B5EF4-FFF2-40B4-BE49-F238E27FC236}">
                    <a16:creationId xmlns:a16="http://schemas.microsoft.com/office/drawing/2014/main" id="{0B55FE46-E2BF-4C2D-A80A-6DDEB4503FFB}"/>
                  </a:ext>
                </a:extLst>
              </p:cNvPr>
              <p:cNvSpPr/>
              <p:nvPr/>
            </p:nvSpPr>
            <p:spPr>
              <a:xfrm>
                <a:off x="1035034" y="6021762"/>
                <a:ext cx="301578" cy="337594"/>
              </a:xfrm>
              <a:prstGeom prst="downArrow">
                <a:avLst>
                  <a:gd name="adj1" fmla="val 50000"/>
                  <a:gd name="adj2" fmla="val 3989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 name="グループ化 2">
            <a:extLst>
              <a:ext uri="{FF2B5EF4-FFF2-40B4-BE49-F238E27FC236}">
                <a16:creationId xmlns:a16="http://schemas.microsoft.com/office/drawing/2014/main" id="{C7B8E529-A1A5-4AE7-A91B-147FB1FAC75C}"/>
              </a:ext>
            </a:extLst>
          </p:cNvPr>
          <p:cNvGrpSpPr/>
          <p:nvPr/>
        </p:nvGrpSpPr>
        <p:grpSpPr>
          <a:xfrm>
            <a:off x="183634" y="2264084"/>
            <a:ext cx="6084000" cy="880505"/>
            <a:chOff x="234434" y="2271704"/>
            <a:chExt cx="6084000" cy="880505"/>
          </a:xfrm>
        </p:grpSpPr>
        <p:sp>
          <p:nvSpPr>
            <p:cNvPr id="55" name="正方形/長方形 54">
              <a:extLst>
                <a:ext uri="{FF2B5EF4-FFF2-40B4-BE49-F238E27FC236}">
                  <a16:creationId xmlns:a16="http://schemas.microsoft.com/office/drawing/2014/main" id="{68521097-7E4B-4A08-8191-243B175142E6}"/>
                </a:ext>
              </a:extLst>
            </p:cNvPr>
            <p:cNvSpPr/>
            <p:nvPr/>
          </p:nvSpPr>
          <p:spPr>
            <a:xfrm>
              <a:off x="234434" y="2271704"/>
              <a:ext cx="6084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4E3DA00A-77A0-4C7F-955D-39DDD3C69531}"/>
                </a:ext>
              </a:extLst>
            </p:cNvPr>
            <p:cNvSpPr txBox="1"/>
            <p:nvPr/>
          </p:nvSpPr>
          <p:spPr>
            <a:xfrm>
              <a:off x="1564278" y="2282726"/>
              <a:ext cx="4407427"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合流式下水道の改善</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B21BC895-EC8F-4087-8BB6-B0BB0F1AA4A0}"/>
                </a:ext>
              </a:extLst>
            </p:cNvPr>
            <p:cNvSpPr txBox="1"/>
            <p:nvPr/>
          </p:nvSpPr>
          <p:spPr>
            <a:xfrm>
              <a:off x="1586852" y="2504853"/>
              <a:ext cx="4578812"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雨天時に排出される汚濁負荷量を更に削減するための対策を実施</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37D14C47-FD3E-44C4-8750-07537872FB39}"/>
                </a:ext>
              </a:extLst>
            </p:cNvPr>
            <p:cNvSpPr txBox="1"/>
            <p:nvPr/>
          </p:nvSpPr>
          <p:spPr>
            <a:xfrm>
              <a:off x="1509302" y="2721322"/>
              <a:ext cx="4407427" cy="430887"/>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雨水沈砂池のドライ化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13</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機場（</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R4…11</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機場）</a:t>
              </a:r>
              <a:endPar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スクリーンの目幅縮小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7</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機場（</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R4…5</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機場）</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2" name="正方形/長方形 111">
              <a:extLst>
                <a:ext uri="{FF2B5EF4-FFF2-40B4-BE49-F238E27FC236}">
                  <a16:creationId xmlns:a16="http://schemas.microsoft.com/office/drawing/2014/main" id="{73E644AF-9044-4187-9EF5-8643A96483D0}"/>
                </a:ext>
              </a:extLst>
            </p:cNvPr>
            <p:cNvSpPr/>
            <p:nvPr/>
          </p:nvSpPr>
          <p:spPr>
            <a:xfrm>
              <a:off x="5863228" y="2280595"/>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pic>
          <p:nvPicPr>
            <p:cNvPr id="142" name="Picture 6">
              <a:extLst>
                <a:ext uri="{FF2B5EF4-FFF2-40B4-BE49-F238E27FC236}">
                  <a16:creationId xmlns:a16="http://schemas.microsoft.com/office/drawing/2014/main" id="{6DCEAE2A-0387-475F-8192-EA3D42505929}"/>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a:xfrm>
              <a:off x="240542" y="2274952"/>
              <a:ext cx="1245779" cy="864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4" name="グループ化 23">
            <a:extLst>
              <a:ext uri="{FF2B5EF4-FFF2-40B4-BE49-F238E27FC236}">
                <a16:creationId xmlns:a16="http://schemas.microsoft.com/office/drawing/2014/main" id="{0DC551E8-30E7-4304-9D70-81DBFAFABC85}"/>
              </a:ext>
            </a:extLst>
          </p:cNvPr>
          <p:cNvGrpSpPr/>
          <p:nvPr/>
        </p:nvGrpSpPr>
        <p:grpSpPr>
          <a:xfrm>
            <a:off x="6501588" y="1439136"/>
            <a:ext cx="6084000" cy="795480"/>
            <a:chOff x="6440628" y="1329916"/>
            <a:chExt cx="6084000" cy="795480"/>
          </a:xfrm>
        </p:grpSpPr>
        <p:sp>
          <p:nvSpPr>
            <p:cNvPr id="113" name="正方形/長方形 112">
              <a:extLst>
                <a:ext uri="{FF2B5EF4-FFF2-40B4-BE49-F238E27FC236}">
                  <a16:creationId xmlns:a16="http://schemas.microsoft.com/office/drawing/2014/main" id="{B183781B-D71E-488A-A84E-EC08B0199425}"/>
                </a:ext>
              </a:extLst>
            </p:cNvPr>
            <p:cNvSpPr/>
            <p:nvPr/>
          </p:nvSpPr>
          <p:spPr>
            <a:xfrm>
              <a:off x="6440628" y="1333396"/>
              <a:ext cx="6084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 name="図 114">
              <a:extLst>
                <a:ext uri="{FF2B5EF4-FFF2-40B4-BE49-F238E27FC236}">
                  <a16:creationId xmlns:a16="http://schemas.microsoft.com/office/drawing/2014/main" id="{68B1C49A-6344-4D4B-99D9-FAB370159DB5}"/>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l="9503" r="6075"/>
            <a:stretch/>
          </p:blipFill>
          <p:spPr>
            <a:xfrm rot="5400000">
              <a:off x="6671042" y="1101814"/>
              <a:ext cx="792000" cy="1248204"/>
            </a:xfrm>
            <a:prstGeom prst="rect">
              <a:avLst/>
            </a:prstGeom>
            <a:ln>
              <a:noFill/>
            </a:ln>
          </p:spPr>
        </p:pic>
        <p:sp>
          <p:nvSpPr>
            <p:cNvPr id="121" name="テキスト ボックス 120">
              <a:extLst>
                <a:ext uri="{FF2B5EF4-FFF2-40B4-BE49-F238E27FC236}">
                  <a16:creationId xmlns:a16="http://schemas.microsoft.com/office/drawing/2014/main" id="{54E3D142-64D1-4D87-9566-8DD78A6CFADD}"/>
                </a:ext>
              </a:extLst>
            </p:cNvPr>
            <p:cNvSpPr txBox="1"/>
            <p:nvPr/>
          </p:nvSpPr>
          <p:spPr>
            <a:xfrm>
              <a:off x="7830363" y="1578056"/>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計画的な点検・修繕による予防保全の強化</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27" name="テキスト ボックス 126">
              <a:extLst>
                <a:ext uri="{FF2B5EF4-FFF2-40B4-BE49-F238E27FC236}">
                  <a16:creationId xmlns:a16="http://schemas.microsoft.com/office/drawing/2014/main" id="{B82F71E5-A184-45A8-8449-54A22D5D075B}"/>
                </a:ext>
              </a:extLst>
            </p:cNvPr>
            <p:cNvSpPr txBox="1"/>
            <p:nvPr/>
          </p:nvSpPr>
          <p:spPr>
            <a:xfrm>
              <a:off x="7770431" y="1830532"/>
              <a:ext cx="4034203"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管渠調査の実施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505km</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R4…291km</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7FD76778-79B6-405C-B972-37B27A0C31A6}"/>
                </a:ext>
              </a:extLst>
            </p:cNvPr>
            <p:cNvSpPr txBox="1"/>
            <p:nvPr/>
          </p:nvSpPr>
          <p:spPr>
            <a:xfrm>
              <a:off x="7812335" y="1343336"/>
              <a:ext cx="4176465" cy="307777"/>
            </a:xfrm>
            <a:prstGeom prst="rect">
              <a:avLst/>
            </a:prstGeom>
            <a:noFill/>
          </p:spPr>
          <p:txBody>
            <a:bodyPr wrap="square">
              <a:spAutoFit/>
            </a:bodyPr>
            <a:lstStyle/>
            <a:p>
              <a:r>
                <a:rPr lang="ja-JP" altLang="ja-JP" sz="1400" b="1" dirty="0">
                  <a:solidFill>
                    <a:schemeClr val="tx1">
                      <a:lumMod val="75000"/>
                      <a:lumOff val="25000"/>
                    </a:schemeClr>
                  </a:solidFill>
                  <a:effectLst/>
                  <a:latin typeface="+mn-ea"/>
                  <a:cs typeface="Times New Roman" panose="02020603050405020304" pitchFamily="18" charset="0"/>
                </a:rPr>
                <a:t>施設の適切な予防保全と維持管理の更なる効率化</a:t>
              </a:r>
              <a:endParaRPr lang="ja-JP" altLang="en-US" sz="1400" b="1" dirty="0">
                <a:solidFill>
                  <a:schemeClr val="tx1">
                    <a:lumMod val="75000"/>
                    <a:lumOff val="25000"/>
                  </a:schemeClr>
                </a:solidFill>
                <a:latin typeface="+mn-ea"/>
              </a:endParaRPr>
            </a:p>
          </p:txBody>
        </p:sp>
        <p:sp>
          <p:nvSpPr>
            <p:cNvPr id="143" name="正方形/長方形 142">
              <a:extLst>
                <a:ext uri="{FF2B5EF4-FFF2-40B4-BE49-F238E27FC236}">
                  <a16:creationId xmlns:a16="http://schemas.microsoft.com/office/drawing/2014/main" id="{BF3461A0-85AC-489E-BA3F-1A7C576E0420}"/>
                </a:ext>
              </a:extLst>
            </p:cNvPr>
            <p:cNvSpPr/>
            <p:nvPr/>
          </p:nvSpPr>
          <p:spPr>
            <a:xfrm>
              <a:off x="12074608" y="1339428"/>
              <a:ext cx="448054" cy="220403"/>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latin typeface="+mn-ea"/>
                </a:rPr>
                <a:t>継続</a:t>
              </a:r>
            </a:p>
          </p:txBody>
        </p:sp>
      </p:grpSp>
      <p:grpSp>
        <p:nvGrpSpPr>
          <p:cNvPr id="16" name="グループ化 15">
            <a:extLst>
              <a:ext uri="{FF2B5EF4-FFF2-40B4-BE49-F238E27FC236}">
                <a16:creationId xmlns:a16="http://schemas.microsoft.com/office/drawing/2014/main" id="{88C2DCDA-95C3-4622-873C-26A85A86BD16}"/>
              </a:ext>
            </a:extLst>
          </p:cNvPr>
          <p:cNvGrpSpPr/>
          <p:nvPr/>
        </p:nvGrpSpPr>
        <p:grpSpPr>
          <a:xfrm>
            <a:off x="11562280" y="8526250"/>
            <a:ext cx="1045922" cy="796116"/>
            <a:chOff x="11551647" y="8504984"/>
            <a:chExt cx="1045922" cy="796116"/>
          </a:xfrm>
        </p:grpSpPr>
        <p:pic>
          <p:nvPicPr>
            <p:cNvPr id="150" name="図 149">
              <a:extLst>
                <a:ext uri="{FF2B5EF4-FFF2-40B4-BE49-F238E27FC236}">
                  <a16:creationId xmlns:a16="http://schemas.microsoft.com/office/drawing/2014/main" id="{B87F05E7-8906-4261-A9F1-F394CBF6033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830073" y="8830273"/>
              <a:ext cx="470827" cy="470827"/>
            </a:xfrm>
            <a:prstGeom prst="rect">
              <a:avLst/>
            </a:prstGeom>
          </p:spPr>
        </p:pic>
        <p:sp>
          <p:nvSpPr>
            <p:cNvPr id="157" name="テキスト ボックス 156">
              <a:extLst>
                <a:ext uri="{FF2B5EF4-FFF2-40B4-BE49-F238E27FC236}">
                  <a16:creationId xmlns:a16="http://schemas.microsoft.com/office/drawing/2014/main" id="{D08EA856-A136-46B0-B691-010DFE39897B}"/>
                </a:ext>
              </a:extLst>
            </p:cNvPr>
            <p:cNvSpPr txBox="1"/>
            <p:nvPr/>
          </p:nvSpPr>
          <p:spPr>
            <a:xfrm>
              <a:off x="11551647" y="8504984"/>
              <a:ext cx="1045922" cy="369332"/>
            </a:xfrm>
            <a:prstGeom prst="rect">
              <a:avLst/>
            </a:prstGeom>
            <a:noFill/>
          </p:spPr>
          <p:txBody>
            <a:bodyPr wrap="square">
              <a:spAutoFit/>
            </a:bodyPr>
            <a:lstStyle/>
            <a:p>
              <a:pPr lvl="0">
                <a:buSzPts val="2000"/>
              </a:pP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大阪下水道広報</a:t>
              </a:r>
              <a:endParaRPr lang="en-US" altLang="ja-JP"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lvl="0">
                <a:buSzPts val="2000"/>
              </a:pP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ぷらっとホーム</a:t>
              </a:r>
              <a:endParaRPr lang="ja-JP" altLang="ja-JP" sz="9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0BB41AB3-ED7B-4C9A-B4CA-BC53DC082919}"/>
              </a:ext>
            </a:extLst>
          </p:cNvPr>
          <p:cNvGrpSpPr/>
          <p:nvPr/>
        </p:nvGrpSpPr>
        <p:grpSpPr>
          <a:xfrm>
            <a:off x="6520084" y="7631306"/>
            <a:ext cx="6113580" cy="866262"/>
            <a:chOff x="6426104" y="7610986"/>
            <a:chExt cx="6113580" cy="866262"/>
          </a:xfrm>
        </p:grpSpPr>
        <p:grpSp>
          <p:nvGrpSpPr>
            <p:cNvPr id="17" name="グループ化 16">
              <a:extLst>
                <a:ext uri="{FF2B5EF4-FFF2-40B4-BE49-F238E27FC236}">
                  <a16:creationId xmlns:a16="http://schemas.microsoft.com/office/drawing/2014/main" id="{76B03F9F-7035-4F6F-BE5A-2D95980075A8}"/>
                </a:ext>
              </a:extLst>
            </p:cNvPr>
            <p:cNvGrpSpPr/>
            <p:nvPr/>
          </p:nvGrpSpPr>
          <p:grpSpPr>
            <a:xfrm>
              <a:off x="6430751" y="7610986"/>
              <a:ext cx="6108933" cy="864000"/>
              <a:chOff x="6430751" y="7712586"/>
              <a:chExt cx="6108933" cy="864000"/>
            </a:xfrm>
          </p:grpSpPr>
          <p:sp>
            <p:nvSpPr>
              <p:cNvPr id="145" name="正方形/長方形 144">
                <a:extLst>
                  <a:ext uri="{FF2B5EF4-FFF2-40B4-BE49-F238E27FC236}">
                    <a16:creationId xmlns:a16="http://schemas.microsoft.com/office/drawing/2014/main" id="{08FD3A16-F242-4A31-9C0B-51E0A38DFA7F}"/>
                  </a:ext>
                </a:extLst>
              </p:cNvPr>
              <p:cNvSpPr/>
              <p:nvPr/>
            </p:nvSpPr>
            <p:spPr>
              <a:xfrm>
                <a:off x="6430751" y="7712586"/>
                <a:ext cx="6084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テキスト ボックス 145">
                <a:extLst>
                  <a:ext uri="{FF2B5EF4-FFF2-40B4-BE49-F238E27FC236}">
                    <a16:creationId xmlns:a16="http://schemas.microsoft.com/office/drawing/2014/main" id="{DF4144E2-4BA2-4955-9692-2003F22F9BFC}"/>
                  </a:ext>
                </a:extLst>
              </p:cNvPr>
              <p:cNvSpPr txBox="1"/>
              <p:nvPr/>
            </p:nvSpPr>
            <p:spPr>
              <a:xfrm>
                <a:off x="7802175" y="7748993"/>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下水道事業の</a:t>
                </a:r>
                <a:r>
                  <a:rPr lang="en-US"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PR</a:t>
                </a: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活動</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47" name="テキスト ボックス 146">
                <a:extLst>
                  <a:ext uri="{FF2B5EF4-FFF2-40B4-BE49-F238E27FC236}">
                    <a16:creationId xmlns:a16="http://schemas.microsoft.com/office/drawing/2014/main" id="{626747DA-2E87-421A-89EE-8C49F81309F2}"/>
                  </a:ext>
                </a:extLst>
              </p:cNvPr>
              <p:cNvSpPr txBox="1"/>
              <p:nvPr/>
            </p:nvSpPr>
            <p:spPr>
              <a:xfrm>
                <a:off x="7847434" y="7989293"/>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市町村と連携した広報活動の拡大</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48" name="テキスト ボックス 147">
                <a:extLst>
                  <a:ext uri="{FF2B5EF4-FFF2-40B4-BE49-F238E27FC236}">
                    <a16:creationId xmlns:a16="http://schemas.microsoft.com/office/drawing/2014/main" id="{B1CE523A-CCCC-4D4B-9B32-B96FAE101E87}"/>
                  </a:ext>
                </a:extLst>
              </p:cNvPr>
              <p:cNvSpPr txBox="1"/>
              <p:nvPr/>
            </p:nvSpPr>
            <p:spPr>
              <a:xfrm>
                <a:off x="7745544" y="8264111"/>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》SNS</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等を活用した下水道の魅力・情報発信（月１回以上）</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60" name="正方形/長方形 159">
                <a:extLst>
                  <a:ext uri="{FF2B5EF4-FFF2-40B4-BE49-F238E27FC236}">
                    <a16:creationId xmlns:a16="http://schemas.microsoft.com/office/drawing/2014/main" id="{0F6DB7FF-F0F9-42FA-919D-6248D78AC424}"/>
                  </a:ext>
                </a:extLst>
              </p:cNvPr>
              <p:cNvSpPr/>
              <p:nvPr/>
            </p:nvSpPr>
            <p:spPr>
              <a:xfrm>
                <a:off x="12051748" y="7718576"/>
                <a:ext cx="448054" cy="220403"/>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mn-ea"/>
                  </a:rPr>
                  <a:t>新規</a:t>
                </a:r>
              </a:p>
            </p:txBody>
          </p:sp>
        </p:grpSp>
        <p:pic>
          <p:nvPicPr>
            <p:cNvPr id="26" name="図 25">
              <a:extLst>
                <a:ext uri="{FF2B5EF4-FFF2-40B4-BE49-F238E27FC236}">
                  <a16:creationId xmlns:a16="http://schemas.microsoft.com/office/drawing/2014/main" id="{84F9C6A2-6F90-4BF3-8955-3CA441CDB5D6}"/>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6426104" y="7611160"/>
              <a:ext cx="1247752" cy="866088"/>
            </a:xfrm>
            <a:prstGeom prst="rect">
              <a:avLst/>
            </a:prstGeom>
          </p:spPr>
        </p:pic>
      </p:grpSp>
      <p:sp>
        <p:nvSpPr>
          <p:cNvPr id="163" name="テキスト ボックス 162">
            <a:extLst>
              <a:ext uri="{FF2B5EF4-FFF2-40B4-BE49-F238E27FC236}">
                <a16:creationId xmlns:a16="http://schemas.microsoft.com/office/drawing/2014/main" id="{A3579A61-9237-401E-8F59-0B5487D0833F}"/>
              </a:ext>
            </a:extLst>
          </p:cNvPr>
          <p:cNvSpPr txBox="1"/>
          <p:nvPr/>
        </p:nvSpPr>
        <p:spPr>
          <a:xfrm>
            <a:off x="151712" y="687310"/>
            <a:ext cx="12139957" cy="446276"/>
          </a:xfrm>
          <a:prstGeom prst="rect">
            <a:avLst/>
          </a:prstGeom>
          <a:noFill/>
        </p:spPr>
        <p:txBody>
          <a:bodyPr wrap="square">
            <a:spAutoFit/>
          </a:bodyPr>
          <a:lstStyle/>
          <a:p>
            <a:pPr lvl="0">
              <a:buSzPts val="2000"/>
            </a:pPr>
            <a:r>
              <a:rPr lang="ja-JP" altLang="en-US"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当初計画で位置付けた施策について引き続き取り組むとともに、昨今の社会経済情勢等の変化を踏まえ、新たな施策にも取り組む。</a:t>
            </a:r>
            <a:endParaRPr lang="en-US" altLang="ja-JP" sz="12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限られた財源の中、投資・財政計画の実行性・合理性を鑑みて、本計画期間末（</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R9</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）における施策ごとの到達目標を設定。</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E726DD2B-4365-45E7-BA56-BF22D04CECB2}"/>
              </a:ext>
            </a:extLst>
          </p:cNvPr>
          <p:cNvGrpSpPr/>
          <p:nvPr/>
        </p:nvGrpSpPr>
        <p:grpSpPr>
          <a:xfrm>
            <a:off x="188000" y="7631308"/>
            <a:ext cx="6093420" cy="864000"/>
            <a:chOff x="231180" y="7641468"/>
            <a:chExt cx="6093420" cy="864000"/>
          </a:xfrm>
        </p:grpSpPr>
        <p:sp>
          <p:nvSpPr>
            <p:cNvPr id="137" name="正方形/長方形 136">
              <a:extLst>
                <a:ext uri="{FF2B5EF4-FFF2-40B4-BE49-F238E27FC236}">
                  <a16:creationId xmlns:a16="http://schemas.microsoft.com/office/drawing/2014/main" id="{A8B2DDD3-A30B-4E93-9B9D-C987D14D961B}"/>
                </a:ext>
              </a:extLst>
            </p:cNvPr>
            <p:cNvSpPr/>
            <p:nvPr/>
          </p:nvSpPr>
          <p:spPr>
            <a:xfrm>
              <a:off x="234724" y="7641468"/>
              <a:ext cx="6089876"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525CFC0E-482E-4F15-98CB-4E9E5422733A}"/>
                </a:ext>
              </a:extLst>
            </p:cNvPr>
            <p:cNvSpPr txBox="1"/>
            <p:nvPr/>
          </p:nvSpPr>
          <p:spPr>
            <a:xfrm>
              <a:off x="1551702" y="7665913"/>
              <a:ext cx="4253906"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高度処理</a:t>
              </a:r>
              <a:r>
                <a:rPr lang="ja-JP" altLang="en-US" sz="12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（公共用水域に対するニーズ変化への対応）</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9" name="テキスト ボックス 138">
              <a:extLst>
                <a:ext uri="{FF2B5EF4-FFF2-40B4-BE49-F238E27FC236}">
                  <a16:creationId xmlns:a16="http://schemas.microsoft.com/office/drawing/2014/main" id="{1464AA60-75CC-469A-AF5C-D6B2497090DA}"/>
                </a:ext>
              </a:extLst>
            </p:cNvPr>
            <p:cNvSpPr txBox="1"/>
            <p:nvPr/>
          </p:nvSpPr>
          <p:spPr>
            <a:xfrm>
              <a:off x="1559496" y="7899018"/>
              <a:ext cx="4034203"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適切な処理レベルや施設規模の適正化の検討の実施</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40" name="テキスト ボックス 139">
              <a:extLst>
                <a:ext uri="{FF2B5EF4-FFF2-40B4-BE49-F238E27FC236}">
                  <a16:creationId xmlns:a16="http://schemas.microsoft.com/office/drawing/2014/main" id="{D1AC0C75-0811-45E3-AED3-D3E3911842E3}"/>
                </a:ext>
              </a:extLst>
            </p:cNvPr>
            <p:cNvSpPr txBox="1"/>
            <p:nvPr/>
          </p:nvSpPr>
          <p:spPr>
            <a:xfrm>
              <a:off x="1483006" y="8162800"/>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目標処理水質の決定と将来施設配置計画の策定</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44" name="正方形/長方形 143">
              <a:extLst>
                <a:ext uri="{FF2B5EF4-FFF2-40B4-BE49-F238E27FC236}">
                  <a16:creationId xmlns:a16="http://schemas.microsoft.com/office/drawing/2014/main" id="{794D7F05-2905-4045-8577-5B8CCC652B11}"/>
                </a:ext>
              </a:extLst>
            </p:cNvPr>
            <p:cNvSpPr/>
            <p:nvPr/>
          </p:nvSpPr>
          <p:spPr>
            <a:xfrm>
              <a:off x="5864174" y="7647238"/>
              <a:ext cx="448054" cy="209994"/>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mn-ea"/>
                </a:rPr>
                <a:t>新規</a:t>
              </a:r>
            </a:p>
          </p:txBody>
        </p:sp>
        <p:pic>
          <p:nvPicPr>
            <p:cNvPr id="28" name="図 27">
              <a:extLst>
                <a:ext uri="{FF2B5EF4-FFF2-40B4-BE49-F238E27FC236}">
                  <a16:creationId xmlns:a16="http://schemas.microsoft.com/office/drawing/2014/main" id="{4DF7F059-4CB7-49D7-B4FA-4E8997FEB316}"/>
                </a:ext>
              </a:extLst>
            </p:cNvPr>
            <p:cNvPicPr>
              <a:picLocks noChangeAspect="1"/>
            </p:cNvPicPr>
            <p:nvPr/>
          </p:nvPicPr>
          <p:blipFill rotWithShape="1">
            <a:blip r:embed="rId20" cstate="screen">
              <a:extLst>
                <a:ext uri="{BEBA8EAE-BF5A-486C-A8C5-ECC9F3942E4B}">
                  <a14:imgProps xmlns:a14="http://schemas.microsoft.com/office/drawing/2010/main">
                    <a14:imgLayer r:embed="rId21">
                      <a14:imgEffect>
                        <a14:brightnessContrast bright="20000" contrast="-20000"/>
                      </a14:imgEffect>
                    </a14:imgLayer>
                  </a14:imgProps>
                </a:ext>
                <a:ext uri="{28A0092B-C50C-407E-A947-70E740481C1C}">
                  <a14:useLocalDpi xmlns:a14="http://schemas.microsoft.com/office/drawing/2010/main"/>
                </a:ext>
              </a:extLst>
            </a:blip>
            <a:srcRect/>
            <a:stretch/>
          </p:blipFill>
          <p:spPr>
            <a:xfrm>
              <a:off x="231180" y="7642432"/>
              <a:ext cx="1252374" cy="863036"/>
            </a:xfrm>
            <a:prstGeom prst="rect">
              <a:avLst/>
            </a:prstGeom>
          </p:spPr>
        </p:pic>
      </p:grpSp>
      <p:sp>
        <p:nvSpPr>
          <p:cNvPr id="128" name="テキスト ボックス 3">
            <a:extLst>
              <a:ext uri="{FF2B5EF4-FFF2-40B4-BE49-F238E27FC236}">
                <a16:creationId xmlns:a16="http://schemas.microsoft.com/office/drawing/2014/main" id="{348836E9-16C9-4399-93B4-8A905C65109F}"/>
              </a:ext>
            </a:extLst>
          </p:cNvPr>
          <p:cNvSpPr txBox="1">
            <a:spLocks noChangeArrowheads="1"/>
          </p:cNvSpPr>
          <p:nvPr/>
        </p:nvSpPr>
        <p:spPr bwMode="auto">
          <a:xfrm>
            <a:off x="127593" y="145083"/>
            <a:ext cx="12387158" cy="396000"/>
          </a:xfrm>
          <a:prstGeom prst="rect">
            <a:avLst/>
          </a:prstGeom>
          <a:noFill/>
          <a:ln>
            <a:noFill/>
          </a:ln>
        </p:spPr>
        <p:txBody>
          <a:bodyPr wrap="square" lIns="31999" tIns="31999" rIns="31999" bIns="31999" anchor="ctr">
            <a:noAutofit/>
          </a:bodyPr>
          <a:lstStyle>
            <a:lvl1pPr marL="450850" indent="-450850" defTabSz="9572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572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572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lnSpc>
                <a:spcPct val="120000"/>
              </a:lnSpc>
              <a:buNone/>
            </a:pPr>
            <a:r>
              <a:rPr lang="ja-JP" altLang="en-US" sz="1800" b="1" spc="150" dirty="0">
                <a:solidFill>
                  <a:schemeClr val="tx1">
                    <a:lumMod val="75000"/>
                    <a:lumOff val="25000"/>
                  </a:schemeClr>
                </a:solidFill>
                <a:latin typeface="游ゴシック" panose="020B0400000000000000" pitchFamily="50" charset="-128"/>
                <a:ea typeface="游ゴシック" panose="020B0400000000000000" pitchFamily="50" charset="-128"/>
                <a:cs typeface="Arial" panose="020B0604020202020204" pitchFamily="34" charset="0"/>
              </a:rPr>
              <a:t>大阪府流域下水道事業経営戦略の中間見直しの概要　</a:t>
            </a:r>
            <a:r>
              <a:rPr lang="ja-JP" altLang="en-US" sz="2000" b="1" spc="150" dirty="0">
                <a:solidFill>
                  <a:schemeClr val="tx1">
                    <a:lumMod val="75000"/>
                    <a:lumOff val="25000"/>
                  </a:schemeClr>
                </a:solidFill>
                <a:latin typeface="游ゴシック" panose="020B0400000000000000" pitchFamily="50" charset="-128"/>
                <a:ea typeface="游ゴシック" panose="020B0400000000000000" pitchFamily="50" charset="-128"/>
                <a:cs typeface="Arial" panose="020B0604020202020204" pitchFamily="34" charset="0"/>
              </a:rPr>
              <a:t>～主要な施策の取組（案）～</a:t>
            </a:r>
          </a:p>
        </p:txBody>
      </p:sp>
      <p:cxnSp>
        <p:nvCxnSpPr>
          <p:cNvPr id="141" name="直線コネクタ 140">
            <a:extLst>
              <a:ext uri="{FF2B5EF4-FFF2-40B4-BE49-F238E27FC236}">
                <a16:creationId xmlns:a16="http://schemas.microsoft.com/office/drawing/2014/main" id="{2E6F6D5E-EB6A-4504-9A00-734B25AE85A4}"/>
              </a:ext>
            </a:extLst>
          </p:cNvPr>
          <p:cNvCxnSpPr>
            <a:cxnSpLocks/>
          </p:cNvCxnSpPr>
          <p:nvPr/>
        </p:nvCxnSpPr>
        <p:spPr>
          <a:xfrm>
            <a:off x="138741" y="584907"/>
            <a:ext cx="124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46C6646F-3EED-4B62-838C-84AAC51AEE9C}"/>
              </a:ext>
            </a:extLst>
          </p:cNvPr>
          <p:cNvGrpSpPr/>
          <p:nvPr/>
        </p:nvGrpSpPr>
        <p:grpSpPr>
          <a:xfrm>
            <a:off x="6509491" y="4392753"/>
            <a:ext cx="6122722" cy="963936"/>
            <a:chOff x="6438371" y="4368369"/>
            <a:chExt cx="6122722" cy="963936"/>
          </a:xfrm>
        </p:grpSpPr>
        <p:grpSp>
          <p:nvGrpSpPr>
            <p:cNvPr id="21" name="グループ化 20">
              <a:extLst>
                <a:ext uri="{FF2B5EF4-FFF2-40B4-BE49-F238E27FC236}">
                  <a16:creationId xmlns:a16="http://schemas.microsoft.com/office/drawing/2014/main" id="{238FAECD-35F7-4F11-9D46-EBB7113562C5}"/>
                </a:ext>
              </a:extLst>
            </p:cNvPr>
            <p:cNvGrpSpPr/>
            <p:nvPr/>
          </p:nvGrpSpPr>
          <p:grpSpPr>
            <a:xfrm>
              <a:off x="6438371" y="4422233"/>
              <a:ext cx="6122722" cy="864000"/>
              <a:chOff x="6438371" y="4384641"/>
              <a:chExt cx="6122722" cy="864000"/>
            </a:xfrm>
          </p:grpSpPr>
          <p:sp>
            <p:nvSpPr>
              <p:cNvPr id="108" name="正方形/長方形 107">
                <a:extLst>
                  <a:ext uri="{FF2B5EF4-FFF2-40B4-BE49-F238E27FC236}">
                    <a16:creationId xmlns:a16="http://schemas.microsoft.com/office/drawing/2014/main" id="{835716E8-F8DA-46A9-8DD8-74E311ECC3B7}"/>
                  </a:ext>
                </a:extLst>
              </p:cNvPr>
              <p:cNvSpPr/>
              <p:nvPr/>
            </p:nvSpPr>
            <p:spPr>
              <a:xfrm>
                <a:off x="6438371" y="4384641"/>
                <a:ext cx="6084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4C3ACE4B-A62E-4723-9DC0-87B9086AB2CA}"/>
                  </a:ext>
                </a:extLst>
              </p:cNvPr>
              <p:cNvSpPr txBox="1"/>
              <p:nvPr/>
            </p:nvSpPr>
            <p:spPr>
              <a:xfrm>
                <a:off x="7824103" y="4414050"/>
                <a:ext cx="3131655"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カーボンニュートラルの推進</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0" name="テキスト ボックス 109">
                <a:extLst>
                  <a:ext uri="{FF2B5EF4-FFF2-40B4-BE49-F238E27FC236}">
                    <a16:creationId xmlns:a16="http://schemas.microsoft.com/office/drawing/2014/main" id="{7193D843-3576-487A-9FCF-FFC1AB6ECA77}"/>
                  </a:ext>
                </a:extLst>
              </p:cNvPr>
              <p:cNvSpPr txBox="1"/>
              <p:nvPr/>
            </p:nvSpPr>
            <p:spPr>
              <a:xfrm>
                <a:off x="7855529" y="4640141"/>
                <a:ext cx="4369171"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汚泥焼却に伴う温室効果ガスの排出抑制に向けた新技術の導入等</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2A2C85AE-D21C-4743-9A11-809400E04BF2}"/>
                  </a:ext>
                </a:extLst>
              </p:cNvPr>
              <p:cNvSpPr txBox="1"/>
              <p:nvPr/>
            </p:nvSpPr>
            <p:spPr>
              <a:xfrm>
                <a:off x="7766953" y="4920862"/>
                <a:ext cx="4794140" cy="261610"/>
              </a:xfrm>
              <a:prstGeom prst="rect">
                <a:avLst/>
              </a:prstGeom>
              <a:noFill/>
            </p:spPr>
            <p:txBody>
              <a:bodyPr wrap="square">
                <a:spAutoFit/>
              </a:bodyPr>
              <a:lstStyle/>
              <a:p>
                <a:pPr lvl="0">
                  <a:buSzPts val="2000"/>
                </a:pP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目標</a:t>
                </a:r>
                <a:r>
                  <a:rPr lang="en-US" altLang="ja-JP"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温室効果ガス排出量削減の取組を推進</a:t>
                </a:r>
                <a:endParaRPr lang="ja-JP" altLang="ja-JP" sz="1100" kern="100" baseline="300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4" name="正方形/長方形 113">
                <a:extLst>
                  <a:ext uri="{FF2B5EF4-FFF2-40B4-BE49-F238E27FC236}">
                    <a16:creationId xmlns:a16="http://schemas.microsoft.com/office/drawing/2014/main" id="{A9D537F2-E5D5-41CF-A883-41CFBB24AE27}"/>
                  </a:ext>
                </a:extLst>
              </p:cNvPr>
              <p:cNvSpPr/>
              <p:nvPr/>
            </p:nvSpPr>
            <p:spPr>
              <a:xfrm>
                <a:off x="12056070" y="4390404"/>
                <a:ext cx="448054" cy="220403"/>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FF0000"/>
                    </a:solidFill>
                    <a:latin typeface="+mn-ea"/>
                  </a:rPr>
                  <a:t>新規</a:t>
                </a:r>
              </a:p>
            </p:txBody>
          </p:sp>
        </p:grpSp>
        <p:pic>
          <p:nvPicPr>
            <p:cNvPr id="12" name="図 11">
              <a:extLst>
                <a:ext uri="{FF2B5EF4-FFF2-40B4-BE49-F238E27FC236}">
                  <a16:creationId xmlns:a16="http://schemas.microsoft.com/office/drawing/2014/main" id="{5CA5E2BD-00B7-47C8-8436-DEB669DBB0AD}"/>
                </a:ext>
              </a:extLst>
            </p:cNvPr>
            <p:cNvPicPr>
              <a:picLocks noChangeAspect="1"/>
            </p:cNvPicPr>
            <p:nvPr/>
          </p:nvPicPr>
          <p:blipFill>
            <a:blip r:embed="rId22"/>
            <a:stretch>
              <a:fillRect/>
            </a:stretch>
          </p:blipFill>
          <p:spPr>
            <a:xfrm>
              <a:off x="6701264" y="4368369"/>
              <a:ext cx="765478" cy="963936"/>
            </a:xfrm>
            <a:prstGeom prst="rect">
              <a:avLst/>
            </a:prstGeom>
          </p:spPr>
        </p:pic>
      </p:grpSp>
      <p:sp>
        <p:nvSpPr>
          <p:cNvPr id="149" name="テキスト ボックス 148">
            <a:extLst>
              <a:ext uri="{FF2B5EF4-FFF2-40B4-BE49-F238E27FC236}">
                <a16:creationId xmlns:a16="http://schemas.microsoft.com/office/drawing/2014/main" id="{538C513F-C0D4-4B3E-AD13-6DF096F2E10B}"/>
              </a:ext>
            </a:extLst>
          </p:cNvPr>
          <p:cNvSpPr txBox="1"/>
          <p:nvPr/>
        </p:nvSpPr>
        <p:spPr>
          <a:xfrm>
            <a:off x="6516589" y="8607516"/>
            <a:ext cx="4955405" cy="738664"/>
          </a:xfrm>
          <a:prstGeom prst="rect">
            <a:avLst/>
          </a:prstGeom>
          <a:noFill/>
          <a:ln w="19050">
            <a:noFill/>
          </a:ln>
        </p:spPr>
        <p:txBody>
          <a:bodyPr wrap="square" anchor="ctr">
            <a:spAutoFit/>
          </a:bodyPr>
          <a:lstStyle/>
          <a:p>
            <a:pPr lvl="0">
              <a:buSzPts val="2000"/>
            </a:pPr>
            <a:r>
              <a:rPr lang="ja-JP" altLang="en-US" sz="14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今後も引き続き、市町村と連携しながら各種取組を進め、効率的な事業運営を図るとともに、下水道に関する様々な情報を発信し続けます</a:t>
            </a:r>
            <a:endParaRPr lang="ja-JP" altLang="ja-JP" sz="1400" b="1"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32" name="図 31">
            <a:extLst>
              <a:ext uri="{FF2B5EF4-FFF2-40B4-BE49-F238E27FC236}">
                <a16:creationId xmlns:a16="http://schemas.microsoft.com/office/drawing/2014/main" id="{3E002D70-A6E2-4226-A09F-C44C5A8706F5}"/>
              </a:ext>
            </a:extLst>
          </p:cNvPr>
          <p:cNvPicPr>
            <a:picLocks noChangeAspect="1"/>
          </p:cNvPicPr>
          <p:nvPr/>
        </p:nvPicPr>
        <p:blipFill>
          <a:blip r:embed="rId23"/>
          <a:stretch>
            <a:fillRect/>
          </a:stretch>
        </p:blipFill>
        <p:spPr>
          <a:xfrm>
            <a:off x="6515677" y="2316078"/>
            <a:ext cx="1260000" cy="795375"/>
          </a:xfrm>
          <a:prstGeom prst="rect">
            <a:avLst/>
          </a:prstGeom>
        </p:spPr>
      </p:pic>
    </p:spTree>
    <p:extLst>
      <p:ext uri="{BB962C8B-B14F-4D97-AF65-F5344CB8AC3E}">
        <p14:creationId xmlns:p14="http://schemas.microsoft.com/office/powerpoint/2010/main" val="404106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E5FD73-1984-480A-A96E-B4C8E70CE169}"/>
              </a:ext>
            </a:extLst>
          </p:cNvPr>
          <p:cNvPicPr>
            <a:picLocks noChangeAspect="1"/>
          </p:cNvPicPr>
          <p:nvPr/>
        </p:nvPicPr>
        <p:blipFill>
          <a:blip r:embed="rId2"/>
          <a:stretch>
            <a:fillRect/>
          </a:stretch>
        </p:blipFill>
        <p:spPr>
          <a:xfrm>
            <a:off x="6597983" y="4107906"/>
            <a:ext cx="1972141" cy="1556232"/>
          </a:xfrm>
          <a:prstGeom prst="rect">
            <a:avLst/>
          </a:prstGeom>
        </p:spPr>
      </p:pic>
      <p:pic>
        <p:nvPicPr>
          <p:cNvPr id="17" name="図 16">
            <a:extLst>
              <a:ext uri="{FF2B5EF4-FFF2-40B4-BE49-F238E27FC236}">
                <a16:creationId xmlns:a16="http://schemas.microsoft.com/office/drawing/2014/main" id="{F0F80F8D-3833-4254-936B-F4AF610D3CBC}"/>
              </a:ext>
            </a:extLst>
          </p:cNvPr>
          <p:cNvPicPr>
            <a:picLocks noChangeAspect="1"/>
          </p:cNvPicPr>
          <p:nvPr/>
        </p:nvPicPr>
        <p:blipFill>
          <a:blip r:embed="rId3"/>
          <a:stretch>
            <a:fillRect/>
          </a:stretch>
        </p:blipFill>
        <p:spPr>
          <a:xfrm>
            <a:off x="124546" y="1416724"/>
            <a:ext cx="5663313" cy="4409757"/>
          </a:xfrm>
          <a:prstGeom prst="rect">
            <a:avLst/>
          </a:prstGeom>
        </p:spPr>
      </p:pic>
      <p:pic>
        <p:nvPicPr>
          <p:cNvPr id="15" name="図 14">
            <a:extLst>
              <a:ext uri="{FF2B5EF4-FFF2-40B4-BE49-F238E27FC236}">
                <a16:creationId xmlns:a16="http://schemas.microsoft.com/office/drawing/2014/main" id="{605D8F74-B48D-4158-96AF-CF14B8468502}"/>
              </a:ext>
            </a:extLst>
          </p:cNvPr>
          <p:cNvPicPr>
            <a:picLocks noChangeAspect="1"/>
          </p:cNvPicPr>
          <p:nvPr/>
        </p:nvPicPr>
        <p:blipFill>
          <a:blip r:embed="rId4"/>
          <a:stretch>
            <a:fillRect/>
          </a:stretch>
        </p:blipFill>
        <p:spPr>
          <a:xfrm>
            <a:off x="120103" y="6463117"/>
            <a:ext cx="5655338" cy="2875250"/>
          </a:xfrm>
          <a:prstGeom prst="rect">
            <a:avLst/>
          </a:prstGeom>
        </p:spPr>
      </p:pic>
      <p:sp>
        <p:nvSpPr>
          <p:cNvPr id="76" name="テキスト ボックス 3"/>
          <p:cNvSpPr txBox="1">
            <a:spLocks noChangeArrowheads="1"/>
          </p:cNvSpPr>
          <p:nvPr/>
        </p:nvSpPr>
        <p:spPr bwMode="auto">
          <a:xfrm>
            <a:off x="127593" y="145083"/>
            <a:ext cx="12492000" cy="396000"/>
          </a:xfrm>
          <a:prstGeom prst="rect">
            <a:avLst/>
          </a:prstGeom>
          <a:noFill/>
          <a:ln>
            <a:noFill/>
          </a:ln>
        </p:spPr>
        <p:txBody>
          <a:bodyPr wrap="square" lIns="31999" tIns="31999" rIns="31999" bIns="31999" anchor="ctr">
            <a:noAutofit/>
          </a:bodyPr>
          <a:lstStyle>
            <a:lvl1pPr marL="450850" indent="-450850" defTabSz="95726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5726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5726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5726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lnSpc>
                <a:spcPct val="120000"/>
              </a:lnSpc>
              <a:buNone/>
            </a:pPr>
            <a:r>
              <a:rPr lang="ja-JP" altLang="en-US" sz="1800" b="1" spc="150" dirty="0">
                <a:solidFill>
                  <a:schemeClr val="tx1">
                    <a:lumMod val="75000"/>
                    <a:lumOff val="25000"/>
                  </a:schemeClr>
                </a:solidFill>
                <a:latin typeface="游ゴシック" panose="020B0400000000000000" pitchFamily="50" charset="-128"/>
                <a:ea typeface="游ゴシック" panose="020B0400000000000000" pitchFamily="50" charset="-128"/>
                <a:cs typeface="Arial" panose="020B0604020202020204" pitchFamily="34" charset="0"/>
              </a:rPr>
              <a:t>大阪府流域下水道事業経営戦略の中間見直しの概要　</a:t>
            </a:r>
            <a:r>
              <a:rPr lang="ja-JP" altLang="en-US" sz="2000" b="1" spc="150" dirty="0">
                <a:solidFill>
                  <a:schemeClr val="tx1">
                    <a:lumMod val="75000"/>
                    <a:lumOff val="25000"/>
                  </a:schemeClr>
                </a:solidFill>
                <a:latin typeface="游ゴシック" panose="020B0400000000000000" pitchFamily="50" charset="-128"/>
                <a:ea typeface="游ゴシック" panose="020B0400000000000000" pitchFamily="50" charset="-128"/>
                <a:cs typeface="Arial" panose="020B0604020202020204" pitchFamily="34" charset="0"/>
              </a:rPr>
              <a:t>～投資・財政計画（案）～</a:t>
            </a:r>
          </a:p>
        </p:txBody>
      </p:sp>
      <p:cxnSp>
        <p:nvCxnSpPr>
          <p:cNvPr id="5" name="直線コネクタ 4">
            <a:extLst>
              <a:ext uri="{FF2B5EF4-FFF2-40B4-BE49-F238E27FC236}">
                <a16:creationId xmlns:a16="http://schemas.microsoft.com/office/drawing/2014/main" id="{9960693E-341C-4EF6-BA93-F1E18E2903FB}"/>
              </a:ext>
            </a:extLst>
          </p:cNvPr>
          <p:cNvCxnSpPr>
            <a:cxnSpLocks/>
          </p:cNvCxnSpPr>
          <p:nvPr/>
        </p:nvCxnSpPr>
        <p:spPr>
          <a:xfrm>
            <a:off x="138741" y="584907"/>
            <a:ext cx="124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3" name="テキスト ボックス 162">
            <a:extLst>
              <a:ext uri="{FF2B5EF4-FFF2-40B4-BE49-F238E27FC236}">
                <a16:creationId xmlns:a16="http://schemas.microsoft.com/office/drawing/2014/main" id="{A3579A61-9237-401E-8F59-0B5487D0833F}"/>
              </a:ext>
            </a:extLst>
          </p:cNvPr>
          <p:cNvSpPr txBox="1"/>
          <p:nvPr/>
        </p:nvSpPr>
        <p:spPr>
          <a:xfrm>
            <a:off x="159034" y="662383"/>
            <a:ext cx="12139957" cy="261610"/>
          </a:xfrm>
          <a:prstGeom prst="rect">
            <a:avLst/>
          </a:prstGeom>
          <a:noFill/>
        </p:spPr>
        <p:txBody>
          <a:bodyPr wrap="square">
            <a:spAutoFit/>
          </a:bodyPr>
          <a:lstStyle/>
          <a:p>
            <a:pPr lvl="0">
              <a:buSzPts val="2000"/>
            </a:pP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経営目標を達成するために必要な投資額とその財源についての見通しを投資・財政計画に</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反映</a:t>
            </a:r>
            <a:r>
              <a:rPr lang="ja-JP" altLang="en-US"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1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昨今の物価高騰及び労務単価上昇の影響等も考慮し、見直しを実施。</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41" name="テキスト ボックス 140">
            <a:extLst>
              <a:ext uri="{FF2B5EF4-FFF2-40B4-BE49-F238E27FC236}">
                <a16:creationId xmlns:a16="http://schemas.microsoft.com/office/drawing/2014/main" id="{72F78521-E348-47C8-8434-8E515AA98A19}"/>
              </a:ext>
            </a:extLst>
          </p:cNvPr>
          <p:cNvSpPr txBox="1"/>
          <p:nvPr/>
        </p:nvSpPr>
        <p:spPr>
          <a:xfrm>
            <a:off x="46801" y="994238"/>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▶収益的収支の推移</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1" name="テキスト ボックス 150">
            <a:extLst>
              <a:ext uri="{FF2B5EF4-FFF2-40B4-BE49-F238E27FC236}">
                <a16:creationId xmlns:a16="http://schemas.microsoft.com/office/drawing/2014/main" id="{7177FB40-B014-4CA9-BA8E-A92394C5F334}"/>
              </a:ext>
            </a:extLst>
          </p:cNvPr>
          <p:cNvSpPr txBox="1"/>
          <p:nvPr/>
        </p:nvSpPr>
        <p:spPr>
          <a:xfrm>
            <a:off x="16794" y="6097324"/>
            <a:ext cx="2220173" cy="307777"/>
          </a:xfrm>
          <a:prstGeom prst="rect">
            <a:avLst/>
          </a:prstGeom>
          <a:noFill/>
        </p:spPr>
        <p:txBody>
          <a:bodyPr wrap="square">
            <a:spAutoFit/>
          </a:bodyPr>
          <a:lstStyle/>
          <a:p>
            <a:pPr lvl="0">
              <a:buSzPts val="2000"/>
            </a:pP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▶資本的収支の推移</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7" name="四角形: 角を丸くする 26">
            <a:extLst>
              <a:ext uri="{FF2B5EF4-FFF2-40B4-BE49-F238E27FC236}">
                <a16:creationId xmlns:a16="http://schemas.microsoft.com/office/drawing/2014/main" id="{CF020DFE-B33F-4A50-B79D-0B85C44FA270}"/>
              </a:ext>
            </a:extLst>
          </p:cNvPr>
          <p:cNvSpPr/>
          <p:nvPr/>
        </p:nvSpPr>
        <p:spPr>
          <a:xfrm>
            <a:off x="610778" y="2020553"/>
            <a:ext cx="5193197" cy="56365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線 32">
            <a:extLst>
              <a:ext uri="{FF2B5EF4-FFF2-40B4-BE49-F238E27FC236}">
                <a16:creationId xmlns:a16="http://schemas.microsoft.com/office/drawing/2014/main" id="{FB57FBE4-116A-48C9-9319-57E87D348076}"/>
              </a:ext>
            </a:extLst>
          </p:cNvPr>
          <p:cNvSpPr/>
          <p:nvPr/>
        </p:nvSpPr>
        <p:spPr>
          <a:xfrm>
            <a:off x="6034239" y="1419396"/>
            <a:ext cx="4920782" cy="563181"/>
          </a:xfrm>
          <a:prstGeom prst="borderCallout1">
            <a:avLst>
              <a:gd name="adj1" fmla="val 48413"/>
              <a:gd name="adj2" fmla="val -225"/>
              <a:gd name="adj3" fmla="val 104541"/>
              <a:gd name="adj4" fmla="val -11980"/>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FF0000"/>
                </a:solidFill>
                <a:latin typeface="+mn-ea"/>
              </a:rPr>
              <a:t> </a:t>
            </a:r>
            <a:r>
              <a:rPr kumimoji="1" lang="ja-JP" altLang="en-US" sz="1200" dirty="0">
                <a:solidFill>
                  <a:schemeClr val="tx1">
                    <a:lumMod val="75000"/>
                    <a:lumOff val="25000"/>
                  </a:schemeClr>
                </a:solidFill>
                <a:latin typeface="+mn-ea"/>
              </a:rPr>
              <a:t>支出に対して収入が不足</a:t>
            </a:r>
            <a:endParaRPr kumimoji="1" lang="en-US" altLang="ja-JP" sz="1200" dirty="0">
              <a:solidFill>
                <a:schemeClr val="tx1">
                  <a:lumMod val="75000"/>
                  <a:lumOff val="25000"/>
                </a:schemeClr>
              </a:solidFill>
              <a:latin typeface="+mn-ea"/>
            </a:endParaRPr>
          </a:p>
          <a:p>
            <a:pPr>
              <a:spcBef>
                <a:spcPts val="300"/>
              </a:spcBef>
            </a:pPr>
            <a:r>
              <a:rPr kumimoji="1" lang="ja-JP" altLang="en-US" sz="1100" dirty="0">
                <a:solidFill>
                  <a:srgbClr val="FF0000"/>
                </a:solidFill>
                <a:latin typeface="+mn-ea"/>
              </a:rPr>
              <a:t> </a:t>
            </a:r>
            <a:r>
              <a:rPr kumimoji="1" lang="ja-JP" altLang="en-US" sz="1100" dirty="0">
                <a:solidFill>
                  <a:schemeClr val="tx1">
                    <a:lumMod val="75000"/>
                    <a:lumOff val="25000"/>
                  </a:schemeClr>
                </a:solidFill>
                <a:latin typeface="+mn-ea"/>
              </a:rPr>
              <a:t>⇒</a:t>
            </a:r>
            <a:r>
              <a:rPr kumimoji="1" lang="ja-JP" altLang="en-US" sz="1200" b="1" dirty="0">
                <a:solidFill>
                  <a:srgbClr val="FF0000"/>
                </a:solidFill>
                <a:latin typeface="+mn-ea"/>
              </a:rPr>
              <a:t>経費負担の適正化</a:t>
            </a:r>
            <a:r>
              <a:rPr kumimoji="1" lang="ja-JP" altLang="en-US" sz="1100" dirty="0">
                <a:solidFill>
                  <a:schemeClr val="tx1">
                    <a:lumMod val="75000"/>
                    <a:lumOff val="25000"/>
                  </a:schemeClr>
                </a:solidFill>
                <a:latin typeface="+mn-ea"/>
              </a:rPr>
              <a:t>（減価償却費に対する利用者負担制度の開始 </a:t>
            </a:r>
            <a:r>
              <a:rPr kumimoji="1" lang="en-US" altLang="ja-JP" sz="1100" dirty="0">
                <a:solidFill>
                  <a:schemeClr val="tx1">
                    <a:lumMod val="75000"/>
                    <a:lumOff val="25000"/>
                  </a:schemeClr>
                </a:solidFill>
                <a:latin typeface="+mn-ea"/>
              </a:rPr>
              <a:t>R7</a:t>
            </a:r>
            <a:r>
              <a:rPr kumimoji="1" lang="ja-JP" altLang="en-US" sz="1100" dirty="0">
                <a:solidFill>
                  <a:schemeClr val="tx1">
                    <a:lumMod val="75000"/>
                    <a:lumOff val="25000"/>
                  </a:schemeClr>
                </a:solidFill>
                <a:latin typeface="+mn-ea"/>
              </a:rPr>
              <a:t>～）</a:t>
            </a:r>
          </a:p>
        </p:txBody>
      </p:sp>
      <p:sp>
        <p:nvSpPr>
          <p:cNvPr id="59" name="テキスト ボックス 58">
            <a:extLst>
              <a:ext uri="{FF2B5EF4-FFF2-40B4-BE49-F238E27FC236}">
                <a16:creationId xmlns:a16="http://schemas.microsoft.com/office/drawing/2014/main" id="{87FF9B1F-9D7E-4687-A0B4-B6B612C4D7B7}"/>
              </a:ext>
            </a:extLst>
          </p:cNvPr>
          <p:cNvSpPr txBox="1"/>
          <p:nvPr/>
        </p:nvSpPr>
        <p:spPr>
          <a:xfrm>
            <a:off x="6090299" y="2380548"/>
            <a:ext cx="803947" cy="276999"/>
          </a:xfrm>
          <a:prstGeom prst="rect">
            <a:avLst/>
          </a:prstGeom>
          <a:noFill/>
        </p:spPr>
        <p:txBody>
          <a:bodyPr wrap="square" rtlCol="0">
            <a:spAutoFit/>
          </a:bodyPr>
          <a:lstStyle/>
          <a:p>
            <a:r>
              <a:rPr kumimoji="1" lang="ja-JP" altLang="en-US" sz="1200" b="1" dirty="0">
                <a:solidFill>
                  <a:schemeClr val="tx1">
                    <a:lumMod val="75000"/>
                    <a:lumOff val="25000"/>
                  </a:schemeClr>
                </a:solidFill>
              </a:rPr>
              <a:t>収入</a:t>
            </a:r>
            <a:endParaRPr kumimoji="1" lang="ja-JP" altLang="en-US" sz="2000" b="1" dirty="0">
              <a:solidFill>
                <a:schemeClr val="tx1">
                  <a:lumMod val="75000"/>
                  <a:lumOff val="25000"/>
                </a:schemeClr>
              </a:solidFill>
            </a:endParaRPr>
          </a:p>
        </p:txBody>
      </p:sp>
      <p:cxnSp>
        <p:nvCxnSpPr>
          <p:cNvPr id="64" name="直線コネクタ 63">
            <a:extLst>
              <a:ext uri="{FF2B5EF4-FFF2-40B4-BE49-F238E27FC236}">
                <a16:creationId xmlns:a16="http://schemas.microsoft.com/office/drawing/2014/main" id="{6813E162-C593-4686-B4EE-6BEF403F476A}"/>
              </a:ext>
            </a:extLst>
          </p:cNvPr>
          <p:cNvCxnSpPr>
            <a:cxnSpLocks/>
            <a:stCxn id="59" idx="1"/>
          </p:cNvCxnSpPr>
          <p:nvPr/>
        </p:nvCxnSpPr>
        <p:spPr>
          <a:xfrm flipH="1">
            <a:off x="5358403" y="2519048"/>
            <a:ext cx="731896" cy="648048"/>
          </a:xfrm>
          <a:prstGeom prst="line">
            <a:avLst/>
          </a:prstGeom>
          <a:ln>
            <a:solidFill>
              <a:schemeClr val="tx1">
                <a:lumMod val="75000"/>
                <a:lumOff val="2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3" name="テキスト ボックス 172">
            <a:extLst>
              <a:ext uri="{FF2B5EF4-FFF2-40B4-BE49-F238E27FC236}">
                <a16:creationId xmlns:a16="http://schemas.microsoft.com/office/drawing/2014/main" id="{47634BFD-A610-4D99-A740-F64EF5DBB394}"/>
              </a:ext>
            </a:extLst>
          </p:cNvPr>
          <p:cNvSpPr txBox="1"/>
          <p:nvPr/>
        </p:nvSpPr>
        <p:spPr>
          <a:xfrm>
            <a:off x="6102141" y="2680639"/>
            <a:ext cx="2131416" cy="276999"/>
          </a:xfrm>
          <a:prstGeom prst="rect">
            <a:avLst/>
          </a:prstGeom>
          <a:noFill/>
        </p:spPr>
        <p:txBody>
          <a:bodyPr wrap="square" rtlCol="0">
            <a:spAutoFit/>
          </a:bodyPr>
          <a:lstStyle/>
          <a:p>
            <a:r>
              <a:rPr kumimoji="1" lang="ja-JP" altLang="en-US" sz="1200" b="1" dirty="0">
                <a:solidFill>
                  <a:schemeClr val="tx1">
                    <a:lumMod val="75000"/>
                    <a:lumOff val="25000"/>
                  </a:schemeClr>
                </a:solidFill>
              </a:rPr>
              <a:t>支出（減価償却費等）</a:t>
            </a:r>
            <a:endParaRPr kumimoji="1" lang="ja-JP" altLang="en-US" sz="2000" b="1" dirty="0">
              <a:solidFill>
                <a:schemeClr val="tx1">
                  <a:lumMod val="75000"/>
                  <a:lumOff val="25000"/>
                </a:schemeClr>
              </a:solidFill>
            </a:endParaRPr>
          </a:p>
        </p:txBody>
      </p:sp>
      <p:cxnSp>
        <p:nvCxnSpPr>
          <p:cNvPr id="174" name="直線コネクタ 173">
            <a:extLst>
              <a:ext uri="{FF2B5EF4-FFF2-40B4-BE49-F238E27FC236}">
                <a16:creationId xmlns:a16="http://schemas.microsoft.com/office/drawing/2014/main" id="{4D73A746-8325-4632-AB60-CE9562430B55}"/>
              </a:ext>
            </a:extLst>
          </p:cNvPr>
          <p:cNvCxnSpPr>
            <a:cxnSpLocks/>
            <a:stCxn id="173" idx="1"/>
          </p:cNvCxnSpPr>
          <p:nvPr/>
        </p:nvCxnSpPr>
        <p:spPr>
          <a:xfrm flipH="1">
            <a:off x="5516880" y="2819139"/>
            <a:ext cx="585261" cy="579381"/>
          </a:xfrm>
          <a:prstGeom prst="line">
            <a:avLst/>
          </a:prstGeom>
          <a:ln>
            <a:solidFill>
              <a:schemeClr val="tx1">
                <a:lumMod val="75000"/>
                <a:lumOff val="2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5" name="テキスト ボックス 174">
            <a:extLst>
              <a:ext uri="{FF2B5EF4-FFF2-40B4-BE49-F238E27FC236}">
                <a16:creationId xmlns:a16="http://schemas.microsoft.com/office/drawing/2014/main" id="{13910162-E440-4480-8A13-47A6294E228A}"/>
              </a:ext>
            </a:extLst>
          </p:cNvPr>
          <p:cNvSpPr txBox="1"/>
          <p:nvPr/>
        </p:nvSpPr>
        <p:spPr>
          <a:xfrm>
            <a:off x="6102141" y="2958311"/>
            <a:ext cx="1610422" cy="276999"/>
          </a:xfrm>
          <a:prstGeom prst="rect">
            <a:avLst/>
          </a:prstGeom>
          <a:noFill/>
        </p:spPr>
        <p:txBody>
          <a:bodyPr wrap="square" rtlCol="0">
            <a:spAutoFit/>
          </a:bodyPr>
          <a:lstStyle/>
          <a:p>
            <a:r>
              <a:rPr kumimoji="1" lang="ja-JP" altLang="en-US" sz="1200" b="1" dirty="0">
                <a:solidFill>
                  <a:schemeClr val="tx1">
                    <a:lumMod val="75000"/>
                    <a:lumOff val="25000"/>
                  </a:schemeClr>
                </a:solidFill>
              </a:rPr>
              <a:t>支出（維持管理費</a:t>
            </a:r>
            <a:r>
              <a:rPr kumimoji="1" lang="ja-JP" altLang="en-US" sz="1200" b="1" dirty="0"/>
              <a:t>）</a:t>
            </a:r>
            <a:endParaRPr kumimoji="1" lang="ja-JP" altLang="en-US" sz="2000" b="1" dirty="0"/>
          </a:p>
        </p:txBody>
      </p:sp>
      <p:cxnSp>
        <p:nvCxnSpPr>
          <p:cNvPr id="176" name="直線コネクタ 175">
            <a:extLst>
              <a:ext uri="{FF2B5EF4-FFF2-40B4-BE49-F238E27FC236}">
                <a16:creationId xmlns:a16="http://schemas.microsoft.com/office/drawing/2014/main" id="{812F575F-6C48-4EAE-9BF9-6C8DEB28B80E}"/>
              </a:ext>
            </a:extLst>
          </p:cNvPr>
          <p:cNvCxnSpPr>
            <a:cxnSpLocks/>
            <a:stCxn id="175" idx="1"/>
          </p:cNvCxnSpPr>
          <p:nvPr/>
        </p:nvCxnSpPr>
        <p:spPr>
          <a:xfrm flipH="1">
            <a:off x="5527040" y="3096811"/>
            <a:ext cx="575101" cy="1094189"/>
          </a:xfrm>
          <a:prstGeom prst="line">
            <a:avLst/>
          </a:prstGeom>
          <a:ln>
            <a:solidFill>
              <a:schemeClr val="tx1">
                <a:lumMod val="75000"/>
                <a:lumOff val="2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124B21EC-9A1C-4364-8981-C254DC941211}"/>
              </a:ext>
            </a:extLst>
          </p:cNvPr>
          <p:cNvSpPr txBox="1"/>
          <p:nvPr/>
        </p:nvSpPr>
        <p:spPr>
          <a:xfrm>
            <a:off x="6186145" y="6939692"/>
            <a:ext cx="733647" cy="276999"/>
          </a:xfrm>
          <a:prstGeom prst="rect">
            <a:avLst/>
          </a:prstGeom>
          <a:noFill/>
        </p:spPr>
        <p:txBody>
          <a:bodyPr wrap="square" rtlCol="0">
            <a:spAutoFit/>
          </a:bodyPr>
          <a:lstStyle/>
          <a:p>
            <a:r>
              <a:rPr kumimoji="1" lang="ja-JP" altLang="en-US" sz="1200" b="1" dirty="0">
                <a:solidFill>
                  <a:schemeClr val="tx1">
                    <a:lumMod val="75000"/>
                    <a:lumOff val="25000"/>
                  </a:schemeClr>
                </a:solidFill>
              </a:rPr>
              <a:t>収入</a:t>
            </a:r>
            <a:endParaRPr kumimoji="1" lang="ja-JP" altLang="en-US" sz="2000" b="1" dirty="0">
              <a:solidFill>
                <a:schemeClr val="tx1">
                  <a:lumMod val="75000"/>
                  <a:lumOff val="25000"/>
                </a:schemeClr>
              </a:solidFill>
            </a:endParaRPr>
          </a:p>
        </p:txBody>
      </p:sp>
      <p:cxnSp>
        <p:nvCxnSpPr>
          <p:cNvPr id="178" name="直線コネクタ 177">
            <a:extLst>
              <a:ext uri="{FF2B5EF4-FFF2-40B4-BE49-F238E27FC236}">
                <a16:creationId xmlns:a16="http://schemas.microsoft.com/office/drawing/2014/main" id="{6198E51E-ECD4-4222-8547-F7FD94DE6153}"/>
              </a:ext>
            </a:extLst>
          </p:cNvPr>
          <p:cNvCxnSpPr>
            <a:cxnSpLocks/>
            <a:stCxn id="177" idx="1"/>
          </p:cNvCxnSpPr>
          <p:nvPr/>
        </p:nvCxnSpPr>
        <p:spPr>
          <a:xfrm flipH="1">
            <a:off x="5391382" y="7078192"/>
            <a:ext cx="794763" cy="469435"/>
          </a:xfrm>
          <a:prstGeom prst="line">
            <a:avLst/>
          </a:prstGeom>
          <a:ln>
            <a:solidFill>
              <a:schemeClr val="tx1">
                <a:lumMod val="75000"/>
                <a:lumOff val="2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9" name="テキスト ボックス 178">
            <a:extLst>
              <a:ext uri="{FF2B5EF4-FFF2-40B4-BE49-F238E27FC236}">
                <a16:creationId xmlns:a16="http://schemas.microsoft.com/office/drawing/2014/main" id="{26C0CCD0-5D35-4005-81CC-B47B93B727E6}"/>
              </a:ext>
            </a:extLst>
          </p:cNvPr>
          <p:cNvSpPr txBox="1"/>
          <p:nvPr/>
        </p:nvSpPr>
        <p:spPr>
          <a:xfrm>
            <a:off x="6201623" y="7590913"/>
            <a:ext cx="2131416" cy="276999"/>
          </a:xfrm>
          <a:prstGeom prst="rect">
            <a:avLst/>
          </a:prstGeom>
          <a:noFill/>
        </p:spPr>
        <p:txBody>
          <a:bodyPr wrap="square" rtlCol="0">
            <a:spAutoFit/>
          </a:bodyPr>
          <a:lstStyle/>
          <a:p>
            <a:r>
              <a:rPr kumimoji="1" lang="ja-JP" altLang="en-US" sz="1200" b="1" dirty="0">
                <a:solidFill>
                  <a:schemeClr val="tx1">
                    <a:lumMod val="75000"/>
                    <a:lumOff val="25000"/>
                  </a:schemeClr>
                </a:solidFill>
              </a:rPr>
              <a:t>支出（企業債償還等）</a:t>
            </a:r>
            <a:endParaRPr kumimoji="1" lang="ja-JP" altLang="en-US" sz="2000" b="1" dirty="0">
              <a:solidFill>
                <a:schemeClr val="tx1">
                  <a:lumMod val="75000"/>
                  <a:lumOff val="25000"/>
                </a:schemeClr>
              </a:solidFill>
            </a:endParaRPr>
          </a:p>
        </p:txBody>
      </p:sp>
      <p:cxnSp>
        <p:nvCxnSpPr>
          <p:cNvPr id="180" name="直線コネクタ 179">
            <a:extLst>
              <a:ext uri="{FF2B5EF4-FFF2-40B4-BE49-F238E27FC236}">
                <a16:creationId xmlns:a16="http://schemas.microsoft.com/office/drawing/2014/main" id="{E5858227-26E7-49EE-B5C3-C70BB5AC201B}"/>
              </a:ext>
            </a:extLst>
          </p:cNvPr>
          <p:cNvCxnSpPr>
            <a:cxnSpLocks/>
            <a:stCxn id="179" idx="1"/>
          </p:cNvCxnSpPr>
          <p:nvPr/>
        </p:nvCxnSpPr>
        <p:spPr>
          <a:xfrm flipH="1">
            <a:off x="5567444" y="7729413"/>
            <a:ext cx="634179" cy="0"/>
          </a:xfrm>
          <a:prstGeom prst="line">
            <a:avLst/>
          </a:prstGeom>
          <a:ln>
            <a:solidFill>
              <a:schemeClr val="tx1">
                <a:lumMod val="75000"/>
                <a:lumOff val="2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1" name="テキスト ボックス 180">
            <a:extLst>
              <a:ext uri="{FF2B5EF4-FFF2-40B4-BE49-F238E27FC236}">
                <a16:creationId xmlns:a16="http://schemas.microsoft.com/office/drawing/2014/main" id="{A6C5A06B-D145-430E-830B-B364FA4F4CC5}"/>
              </a:ext>
            </a:extLst>
          </p:cNvPr>
          <p:cNvSpPr txBox="1"/>
          <p:nvPr/>
        </p:nvSpPr>
        <p:spPr>
          <a:xfrm>
            <a:off x="6208030" y="7912514"/>
            <a:ext cx="1610422" cy="276999"/>
          </a:xfrm>
          <a:prstGeom prst="rect">
            <a:avLst/>
          </a:prstGeom>
          <a:noFill/>
        </p:spPr>
        <p:txBody>
          <a:bodyPr wrap="square" rtlCol="0">
            <a:spAutoFit/>
          </a:bodyPr>
          <a:lstStyle/>
          <a:p>
            <a:r>
              <a:rPr kumimoji="1" lang="ja-JP" altLang="en-US" sz="1200" b="1" dirty="0">
                <a:solidFill>
                  <a:schemeClr val="tx1">
                    <a:lumMod val="75000"/>
                    <a:lumOff val="25000"/>
                  </a:schemeClr>
                </a:solidFill>
              </a:rPr>
              <a:t>支出（建設改良費）</a:t>
            </a:r>
            <a:endParaRPr kumimoji="1" lang="ja-JP" altLang="en-US" sz="2000" b="1" dirty="0">
              <a:solidFill>
                <a:schemeClr val="tx1">
                  <a:lumMod val="75000"/>
                  <a:lumOff val="25000"/>
                </a:schemeClr>
              </a:solidFill>
            </a:endParaRPr>
          </a:p>
        </p:txBody>
      </p:sp>
      <p:cxnSp>
        <p:nvCxnSpPr>
          <p:cNvPr id="182" name="直線コネクタ 181">
            <a:extLst>
              <a:ext uri="{FF2B5EF4-FFF2-40B4-BE49-F238E27FC236}">
                <a16:creationId xmlns:a16="http://schemas.microsoft.com/office/drawing/2014/main" id="{95D1FDBD-6613-45D9-9C09-9693B1AE88EA}"/>
              </a:ext>
            </a:extLst>
          </p:cNvPr>
          <p:cNvCxnSpPr>
            <a:cxnSpLocks/>
            <a:stCxn id="181" idx="1"/>
          </p:cNvCxnSpPr>
          <p:nvPr/>
        </p:nvCxnSpPr>
        <p:spPr>
          <a:xfrm flipH="1">
            <a:off x="5573851" y="8051014"/>
            <a:ext cx="634179" cy="246221"/>
          </a:xfrm>
          <a:prstGeom prst="line">
            <a:avLst/>
          </a:prstGeom>
          <a:ln>
            <a:solidFill>
              <a:schemeClr val="tx1">
                <a:lumMod val="75000"/>
                <a:lumOff val="2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BD01E095-D450-4386-A3FE-A6F73A6EC7DD}"/>
              </a:ext>
            </a:extLst>
          </p:cNvPr>
          <p:cNvCxnSpPr/>
          <p:nvPr/>
        </p:nvCxnSpPr>
        <p:spPr>
          <a:xfrm>
            <a:off x="823429" y="1726059"/>
            <a:ext cx="2360428"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3" name="直線矢印コネクタ 182">
            <a:extLst>
              <a:ext uri="{FF2B5EF4-FFF2-40B4-BE49-F238E27FC236}">
                <a16:creationId xmlns:a16="http://schemas.microsoft.com/office/drawing/2014/main" id="{F4302555-EFB1-43D3-A065-ACE047FBBD08}"/>
              </a:ext>
            </a:extLst>
          </p:cNvPr>
          <p:cNvCxnSpPr/>
          <p:nvPr/>
        </p:nvCxnSpPr>
        <p:spPr>
          <a:xfrm>
            <a:off x="3183857" y="1726059"/>
            <a:ext cx="2360428"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E42938BA-8C25-48B8-8F6F-E5DA6936258E}"/>
              </a:ext>
            </a:extLst>
          </p:cNvPr>
          <p:cNvCxnSpPr/>
          <p:nvPr/>
        </p:nvCxnSpPr>
        <p:spPr>
          <a:xfrm>
            <a:off x="701275" y="6752491"/>
            <a:ext cx="248400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DDF772D6-72C7-4827-9102-6570E904AE84}"/>
              </a:ext>
            </a:extLst>
          </p:cNvPr>
          <p:cNvCxnSpPr/>
          <p:nvPr/>
        </p:nvCxnSpPr>
        <p:spPr>
          <a:xfrm>
            <a:off x="3185275" y="6754467"/>
            <a:ext cx="2484000" cy="0"/>
          </a:xfrm>
          <a:prstGeom prst="straightConnector1">
            <a:avLst/>
          </a:prstGeom>
          <a:ln>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7" name="テキスト ボックス 186">
            <a:extLst>
              <a:ext uri="{FF2B5EF4-FFF2-40B4-BE49-F238E27FC236}">
                <a16:creationId xmlns:a16="http://schemas.microsoft.com/office/drawing/2014/main" id="{6AB1B229-186E-4C9A-8DE3-30CFD3D12CCA}"/>
              </a:ext>
            </a:extLst>
          </p:cNvPr>
          <p:cNvSpPr txBox="1"/>
          <p:nvPr/>
        </p:nvSpPr>
        <p:spPr>
          <a:xfrm>
            <a:off x="1836354" y="1539328"/>
            <a:ext cx="733647" cy="246221"/>
          </a:xfrm>
          <a:prstGeom prst="rect">
            <a:avLst/>
          </a:prstGeom>
          <a:noFill/>
        </p:spPr>
        <p:txBody>
          <a:bodyPr wrap="square" rtlCol="0">
            <a:spAutoFit/>
          </a:bodyPr>
          <a:lstStyle/>
          <a:p>
            <a:r>
              <a:rPr kumimoji="1" lang="ja-JP" altLang="en-US" sz="1000" dirty="0"/>
              <a:t>実績</a:t>
            </a:r>
            <a:endParaRPr kumimoji="1" lang="ja-JP" altLang="en-US" sz="1400" dirty="0"/>
          </a:p>
        </p:txBody>
      </p:sp>
      <p:sp>
        <p:nvSpPr>
          <p:cNvPr id="188" name="テキスト ボックス 187">
            <a:extLst>
              <a:ext uri="{FF2B5EF4-FFF2-40B4-BE49-F238E27FC236}">
                <a16:creationId xmlns:a16="http://schemas.microsoft.com/office/drawing/2014/main" id="{82C61E2B-B7AC-4E39-8932-687F89111FAA}"/>
              </a:ext>
            </a:extLst>
          </p:cNvPr>
          <p:cNvSpPr txBox="1"/>
          <p:nvPr/>
        </p:nvSpPr>
        <p:spPr>
          <a:xfrm>
            <a:off x="1809892" y="6555138"/>
            <a:ext cx="733647" cy="246221"/>
          </a:xfrm>
          <a:prstGeom prst="rect">
            <a:avLst/>
          </a:prstGeom>
          <a:noFill/>
        </p:spPr>
        <p:txBody>
          <a:bodyPr wrap="square" rtlCol="0">
            <a:spAutoFit/>
          </a:bodyPr>
          <a:lstStyle/>
          <a:p>
            <a:r>
              <a:rPr kumimoji="1" lang="ja-JP" altLang="en-US" sz="1000" dirty="0"/>
              <a:t>実績</a:t>
            </a:r>
            <a:endParaRPr kumimoji="1" lang="ja-JP" altLang="en-US" sz="1400" dirty="0"/>
          </a:p>
        </p:txBody>
      </p:sp>
      <p:sp>
        <p:nvSpPr>
          <p:cNvPr id="190" name="テキスト ボックス 189">
            <a:extLst>
              <a:ext uri="{FF2B5EF4-FFF2-40B4-BE49-F238E27FC236}">
                <a16:creationId xmlns:a16="http://schemas.microsoft.com/office/drawing/2014/main" id="{AAD80E86-02FE-412A-BEE5-83217FD2979F}"/>
              </a:ext>
            </a:extLst>
          </p:cNvPr>
          <p:cNvSpPr txBox="1"/>
          <p:nvPr/>
        </p:nvSpPr>
        <p:spPr>
          <a:xfrm>
            <a:off x="3777712" y="1485332"/>
            <a:ext cx="1470945" cy="276999"/>
          </a:xfrm>
          <a:prstGeom prst="rect">
            <a:avLst/>
          </a:prstGeom>
          <a:noFill/>
        </p:spPr>
        <p:txBody>
          <a:bodyPr wrap="square" rtlCol="0">
            <a:spAutoFit/>
          </a:bodyPr>
          <a:lstStyle/>
          <a:p>
            <a:r>
              <a:rPr kumimoji="1" lang="ja-JP" altLang="en-US" sz="1200" b="1" dirty="0"/>
              <a:t>計画（見直し後）</a:t>
            </a:r>
            <a:endParaRPr kumimoji="1" lang="ja-JP" altLang="en-US" sz="2000" b="1" dirty="0"/>
          </a:p>
        </p:txBody>
      </p:sp>
      <p:sp>
        <p:nvSpPr>
          <p:cNvPr id="197" name="四角形: 角を丸くする 196">
            <a:extLst>
              <a:ext uri="{FF2B5EF4-FFF2-40B4-BE49-F238E27FC236}">
                <a16:creationId xmlns:a16="http://schemas.microsoft.com/office/drawing/2014/main" id="{B2AB6D45-7EC1-4436-BD52-4D31E13213F5}"/>
              </a:ext>
            </a:extLst>
          </p:cNvPr>
          <p:cNvSpPr/>
          <p:nvPr/>
        </p:nvSpPr>
        <p:spPr>
          <a:xfrm>
            <a:off x="3208934" y="3871715"/>
            <a:ext cx="2484000" cy="1895365"/>
          </a:xfrm>
          <a:prstGeom prst="roundRect">
            <a:avLst>
              <a:gd name="adj" fmla="val 2317"/>
            </a:avLst>
          </a:prstGeom>
          <a:no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3" name="グループ化 232">
            <a:extLst>
              <a:ext uri="{FF2B5EF4-FFF2-40B4-BE49-F238E27FC236}">
                <a16:creationId xmlns:a16="http://schemas.microsoft.com/office/drawing/2014/main" id="{647FFF12-A4BB-45F2-9921-DBF65A859784}"/>
              </a:ext>
            </a:extLst>
          </p:cNvPr>
          <p:cNvGrpSpPr/>
          <p:nvPr/>
        </p:nvGrpSpPr>
        <p:grpSpPr>
          <a:xfrm>
            <a:off x="6601208" y="3940876"/>
            <a:ext cx="2173253" cy="1541337"/>
            <a:chOff x="6364007" y="3782612"/>
            <a:chExt cx="2173253" cy="1541337"/>
          </a:xfrm>
        </p:grpSpPr>
        <p:grpSp>
          <p:nvGrpSpPr>
            <p:cNvPr id="207" name="グループ化 206">
              <a:extLst>
                <a:ext uri="{FF2B5EF4-FFF2-40B4-BE49-F238E27FC236}">
                  <a16:creationId xmlns:a16="http://schemas.microsoft.com/office/drawing/2014/main" id="{5FD189D0-27E3-4CA8-93A1-C1CB0B3A463C}"/>
                </a:ext>
              </a:extLst>
            </p:cNvPr>
            <p:cNvGrpSpPr/>
            <p:nvPr/>
          </p:nvGrpSpPr>
          <p:grpSpPr>
            <a:xfrm>
              <a:off x="6364007" y="3782612"/>
              <a:ext cx="2173253" cy="1541337"/>
              <a:chOff x="6108815" y="3878309"/>
              <a:chExt cx="2173253" cy="1541337"/>
            </a:xfrm>
          </p:grpSpPr>
          <p:sp>
            <p:nvSpPr>
              <p:cNvPr id="205" name="四角形: 角を丸くする 204">
                <a:extLst>
                  <a:ext uri="{FF2B5EF4-FFF2-40B4-BE49-F238E27FC236}">
                    <a16:creationId xmlns:a16="http://schemas.microsoft.com/office/drawing/2014/main" id="{9DDF8D0A-B72E-4DD8-A32E-8EAB89C80514}"/>
                  </a:ext>
                </a:extLst>
              </p:cNvPr>
              <p:cNvSpPr/>
              <p:nvPr/>
            </p:nvSpPr>
            <p:spPr>
              <a:xfrm>
                <a:off x="6108815" y="3878309"/>
                <a:ext cx="1957885" cy="169464"/>
              </a:xfrm>
              <a:prstGeom prst="roundRect">
                <a:avLst>
                  <a:gd name="adj" fmla="val 0"/>
                </a:avLst>
              </a:prstGeom>
              <a:solidFill>
                <a:srgbClr val="F2A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n-ea"/>
                  </a:rPr>
                  <a:t>電力調達単価の推移</a:t>
                </a:r>
                <a:r>
                  <a:rPr kumimoji="1" lang="en-US" altLang="ja-JP" sz="1000" dirty="0">
                    <a:latin typeface="+mn-ea"/>
                  </a:rPr>
                  <a:t>(R3</a:t>
                </a:r>
                <a:r>
                  <a:rPr kumimoji="1" lang="ja-JP" altLang="en-US" sz="1000" dirty="0">
                    <a:latin typeface="+mn-ea"/>
                  </a:rPr>
                  <a:t>～</a:t>
                </a:r>
                <a:r>
                  <a:rPr kumimoji="1" lang="en-US" altLang="ja-JP" sz="1000" dirty="0">
                    <a:latin typeface="+mn-ea"/>
                  </a:rPr>
                  <a:t>R4)</a:t>
                </a:r>
                <a:endParaRPr kumimoji="1" lang="ja-JP" altLang="en-US" sz="1000" dirty="0">
                  <a:latin typeface="+mn-ea"/>
                </a:endParaRPr>
              </a:p>
            </p:txBody>
          </p:sp>
          <p:grpSp>
            <p:nvGrpSpPr>
              <p:cNvPr id="202" name="グループ化 201">
                <a:extLst>
                  <a:ext uri="{FF2B5EF4-FFF2-40B4-BE49-F238E27FC236}">
                    <a16:creationId xmlns:a16="http://schemas.microsoft.com/office/drawing/2014/main" id="{60D01A28-11F1-484C-AD4B-1740E419D701}"/>
                  </a:ext>
                </a:extLst>
              </p:cNvPr>
              <p:cNvGrpSpPr/>
              <p:nvPr/>
            </p:nvGrpSpPr>
            <p:grpSpPr>
              <a:xfrm>
                <a:off x="6628983" y="4036777"/>
                <a:ext cx="1653085" cy="1382869"/>
                <a:chOff x="6835336" y="3844036"/>
                <a:chExt cx="1653085" cy="1382869"/>
              </a:xfrm>
            </p:grpSpPr>
            <p:sp>
              <p:nvSpPr>
                <p:cNvPr id="200" name="正方形/長方形 199">
                  <a:extLst>
                    <a:ext uri="{FF2B5EF4-FFF2-40B4-BE49-F238E27FC236}">
                      <a16:creationId xmlns:a16="http://schemas.microsoft.com/office/drawing/2014/main" id="{D8022903-15E3-4B6D-8B93-D8BC25F25555}"/>
                    </a:ext>
                  </a:extLst>
                </p:cNvPr>
                <p:cNvSpPr/>
                <p:nvPr/>
              </p:nvSpPr>
              <p:spPr>
                <a:xfrm>
                  <a:off x="7479357" y="3844036"/>
                  <a:ext cx="902811" cy="200055"/>
                </a:xfrm>
                <a:prstGeom prst="rect">
                  <a:avLst/>
                </a:prstGeom>
              </p:spPr>
              <p:txBody>
                <a:bodyPr wrap="none">
                  <a:spAutoFit/>
                </a:bodyPr>
                <a:lstStyle/>
                <a:p>
                  <a:r>
                    <a:rPr kumimoji="1" lang="ja-JP" altLang="en-US" sz="700" dirty="0">
                      <a:solidFill>
                        <a:schemeClr val="tx1">
                          <a:lumMod val="75000"/>
                          <a:lumOff val="25000"/>
                        </a:schemeClr>
                      </a:solidFill>
                      <a:latin typeface="BIZ UDゴシック" panose="020B0400000000000000" pitchFamily="49" charset="-128"/>
                      <a:ea typeface="BIZ UDゴシック" panose="020B0400000000000000" pitchFamily="49" charset="-128"/>
                    </a:rPr>
                    <a:t>（単位：円</a:t>
                  </a:r>
                  <a:r>
                    <a:rPr kumimoji="1" lang="en-US" altLang="ja-JP" sz="700" dirty="0">
                      <a:solidFill>
                        <a:schemeClr val="tx1">
                          <a:lumMod val="75000"/>
                          <a:lumOff val="25000"/>
                        </a:schemeClr>
                      </a:solidFill>
                      <a:latin typeface="BIZ UDゴシック" panose="020B0400000000000000" pitchFamily="49" charset="-128"/>
                      <a:ea typeface="BIZ UDゴシック" panose="020B0400000000000000" pitchFamily="49" charset="-128"/>
                    </a:rPr>
                    <a:t>/kWh</a:t>
                  </a:r>
                  <a:r>
                    <a:rPr kumimoji="1" lang="ja-JP" altLang="en-US" sz="700" dirty="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lang="ja-JP" altLang="en-US" sz="700" dirty="0">
                    <a:solidFill>
                      <a:schemeClr val="tx1">
                        <a:lumMod val="75000"/>
                        <a:lumOff val="25000"/>
                      </a:schemeClr>
                    </a:solidFill>
                  </a:endParaRPr>
                </a:p>
              </p:txBody>
            </p:sp>
            <p:sp>
              <p:nvSpPr>
                <p:cNvPr id="201" name="テキスト ボックス 200">
                  <a:extLst>
                    <a:ext uri="{FF2B5EF4-FFF2-40B4-BE49-F238E27FC236}">
                      <a16:creationId xmlns:a16="http://schemas.microsoft.com/office/drawing/2014/main" id="{7EB6D28C-C197-4562-972D-58CA37B7B4B9}"/>
                    </a:ext>
                  </a:extLst>
                </p:cNvPr>
                <p:cNvSpPr txBox="1"/>
                <p:nvPr/>
              </p:nvSpPr>
              <p:spPr>
                <a:xfrm>
                  <a:off x="6835336" y="4796018"/>
                  <a:ext cx="1653085" cy="430887"/>
                </a:xfrm>
                <a:prstGeom prst="rect">
                  <a:avLst/>
                </a:prstGeom>
                <a:noFill/>
              </p:spPr>
              <p:txBody>
                <a:bodyPr wrap="square" rtlCol="0">
                  <a:spAutoFit/>
                </a:bodyPr>
                <a:lstStyle/>
                <a:p>
                  <a:r>
                    <a:rPr kumimoji="1" lang="en-US" altLang="ja-JP" sz="1100" dirty="0">
                      <a:solidFill>
                        <a:schemeClr val="tx1">
                          <a:lumMod val="75000"/>
                          <a:lumOff val="25000"/>
                        </a:schemeClr>
                      </a:solidFill>
                      <a:latin typeface="+mn-ea"/>
                      <a:cs typeface="Arial" panose="020B0604020202020204" pitchFamily="34" charset="0"/>
                    </a:rPr>
                    <a:t>2</a:t>
                  </a:r>
                  <a:r>
                    <a:rPr kumimoji="1" lang="ja-JP" altLang="en-US" sz="1100" dirty="0">
                      <a:solidFill>
                        <a:schemeClr val="tx1">
                          <a:lumMod val="75000"/>
                          <a:lumOff val="25000"/>
                        </a:schemeClr>
                      </a:solidFill>
                      <a:latin typeface="+mn-ea"/>
                      <a:cs typeface="Arial" panose="020B0604020202020204" pitchFamily="34" charset="0"/>
                    </a:rPr>
                    <a:t>年間</a:t>
                  </a:r>
                  <a:r>
                    <a:rPr kumimoji="1" lang="ja-JP" altLang="en-US" sz="900" dirty="0">
                      <a:solidFill>
                        <a:schemeClr val="tx1">
                          <a:lumMod val="75000"/>
                          <a:lumOff val="25000"/>
                        </a:schemeClr>
                      </a:solidFill>
                      <a:latin typeface="+mn-ea"/>
                      <a:cs typeface="Arial" panose="020B0604020202020204" pitchFamily="34" charset="0"/>
                    </a:rPr>
                    <a:t>（</a:t>
                  </a:r>
                  <a:r>
                    <a:rPr kumimoji="1" lang="en-US" altLang="ja-JP" sz="900" dirty="0">
                      <a:solidFill>
                        <a:schemeClr val="tx1">
                          <a:lumMod val="75000"/>
                          <a:lumOff val="25000"/>
                        </a:schemeClr>
                      </a:solidFill>
                      <a:latin typeface="+mn-ea"/>
                      <a:cs typeface="Arial" panose="020B0604020202020204" pitchFamily="34" charset="0"/>
                    </a:rPr>
                    <a:t>R3.4</a:t>
                  </a:r>
                  <a:r>
                    <a:rPr kumimoji="1" lang="ja-JP" altLang="en-US" sz="900" dirty="0">
                      <a:solidFill>
                        <a:schemeClr val="tx1">
                          <a:lumMod val="75000"/>
                          <a:lumOff val="25000"/>
                        </a:schemeClr>
                      </a:solidFill>
                      <a:latin typeface="+mn-ea"/>
                      <a:cs typeface="Arial" panose="020B0604020202020204" pitchFamily="34" charset="0"/>
                    </a:rPr>
                    <a:t>～</a:t>
                  </a:r>
                  <a:r>
                    <a:rPr kumimoji="1" lang="en-US" altLang="ja-JP" sz="900" dirty="0">
                      <a:solidFill>
                        <a:schemeClr val="tx1">
                          <a:lumMod val="75000"/>
                          <a:lumOff val="25000"/>
                        </a:schemeClr>
                      </a:solidFill>
                      <a:latin typeface="+mn-ea"/>
                      <a:cs typeface="Arial" panose="020B0604020202020204" pitchFamily="34" charset="0"/>
                    </a:rPr>
                    <a:t>R5.3</a:t>
                  </a:r>
                  <a:r>
                    <a:rPr kumimoji="1" lang="ja-JP" altLang="en-US" sz="900" dirty="0">
                      <a:solidFill>
                        <a:schemeClr val="tx1">
                          <a:lumMod val="75000"/>
                          <a:lumOff val="25000"/>
                        </a:schemeClr>
                      </a:solidFill>
                      <a:latin typeface="+mn-ea"/>
                      <a:cs typeface="Arial" panose="020B0604020202020204" pitchFamily="34" charset="0"/>
                    </a:rPr>
                    <a:t>）</a:t>
                  </a:r>
                  <a:r>
                    <a:rPr kumimoji="1" lang="ja-JP" altLang="en-US" sz="1100" dirty="0">
                      <a:solidFill>
                        <a:schemeClr val="tx1">
                          <a:lumMod val="75000"/>
                          <a:lumOff val="25000"/>
                        </a:schemeClr>
                      </a:solidFill>
                      <a:latin typeface="+mn-ea"/>
                      <a:cs typeface="Arial" panose="020B0604020202020204" pitchFamily="34" charset="0"/>
                    </a:rPr>
                    <a:t>で</a:t>
                  </a:r>
                  <a:endParaRPr kumimoji="1" lang="en-US" altLang="ja-JP" sz="1100" dirty="0">
                    <a:solidFill>
                      <a:schemeClr val="tx1">
                        <a:lumMod val="75000"/>
                        <a:lumOff val="25000"/>
                      </a:schemeClr>
                    </a:solidFill>
                    <a:latin typeface="+mn-ea"/>
                    <a:cs typeface="Arial" panose="020B0604020202020204" pitchFamily="34" charset="0"/>
                  </a:endParaRPr>
                </a:p>
                <a:p>
                  <a:r>
                    <a:rPr kumimoji="1" lang="ja-JP" altLang="en-US" sz="1100" dirty="0">
                      <a:solidFill>
                        <a:schemeClr val="tx1">
                          <a:lumMod val="75000"/>
                          <a:lumOff val="25000"/>
                        </a:schemeClr>
                      </a:solidFill>
                      <a:latin typeface="+mn-ea"/>
                      <a:cs typeface="Arial" panose="020B0604020202020204" pitchFamily="34" charset="0"/>
                    </a:rPr>
                    <a:t>単価が約</a:t>
                  </a:r>
                  <a:r>
                    <a:rPr kumimoji="1" lang="en-US" altLang="ja-JP" sz="1100" dirty="0">
                      <a:solidFill>
                        <a:schemeClr val="tx1">
                          <a:lumMod val="75000"/>
                          <a:lumOff val="25000"/>
                        </a:schemeClr>
                      </a:solidFill>
                      <a:latin typeface="+mn-ea"/>
                      <a:cs typeface="Arial" panose="020B0604020202020204" pitchFamily="34" charset="0"/>
                    </a:rPr>
                    <a:t>1.7</a:t>
                  </a:r>
                  <a:r>
                    <a:rPr kumimoji="1" lang="ja-JP" altLang="en-US" sz="1100" dirty="0">
                      <a:solidFill>
                        <a:schemeClr val="tx1">
                          <a:lumMod val="75000"/>
                          <a:lumOff val="25000"/>
                        </a:schemeClr>
                      </a:solidFill>
                      <a:latin typeface="+mn-ea"/>
                      <a:cs typeface="Arial" panose="020B0604020202020204" pitchFamily="34" charset="0"/>
                    </a:rPr>
                    <a:t>倍上昇</a:t>
                  </a:r>
                </a:p>
              </p:txBody>
            </p:sp>
          </p:grpSp>
        </p:grpSp>
        <p:sp>
          <p:nvSpPr>
            <p:cNvPr id="208" name="矢印: 上 207">
              <a:extLst>
                <a:ext uri="{FF2B5EF4-FFF2-40B4-BE49-F238E27FC236}">
                  <a16:creationId xmlns:a16="http://schemas.microsoft.com/office/drawing/2014/main" id="{4A9CE090-596D-4B02-91CF-4BB211C26347}"/>
                </a:ext>
              </a:extLst>
            </p:cNvPr>
            <p:cNvSpPr/>
            <p:nvPr/>
          </p:nvSpPr>
          <p:spPr>
            <a:xfrm rot="4416843">
              <a:off x="7171605" y="4004521"/>
              <a:ext cx="322535" cy="900000"/>
            </a:xfrm>
            <a:prstGeom prst="upArrow">
              <a:avLst/>
            </a:prstGeom>
            <a:gradFill flip="none" rotWithShape="1">
              <a:gsLst>
                <a:gs pos="0">
                  <a:schemeClr val="accent2">
                    <a:lumMod val="0"/>
                    <a:lumOff val="100000"/>
                  </a:schemeClr>
                </a:gs>
                <a:gs pos="13000">
                  <a:schemeClr val="accent2">
                    <a:lumMod val="0"/>
                    <a:lumOff val="100000"/>
                  </a:schemeClr>
                </a:gs>
                <a:gs pos="100000">
                  <a:schemeClr val="accent2">
                    <a:lumMod val="10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3" name="テキスト ボックス 212">
            <a:extLst>
              <a:ext uri="{FF2B5EF4-FFF2-40B4-BE49-F238E27FC236}">
                <a16:creationId xmlns:a16="http://schemas.microsoft.com/office/drawing/2014/main" id="{0E73E46B-29A4-4F77-9C0A-EE507CEBBC76}"/>
              </a:ext>
            </a:extLst>
          </p:cNvPr>
          <p:cNvSpPr txBox="1"/>
          <p:nvPr/>
        </p:nvSpPr>
        <p:spPr>
          <a:xfrm>
            <a:off x="3722713" y="3625136"/>
            <a:ext cx="1597065" cy="276999"/>
          </a:xfrm>
          <a:prstGeom prst="rect">
            <a:avLst/>
          </a:prstGeom>
          <a:noFill/>
        </p:spPr>
        <p:txBody>
          <a:bodyPr wrap="square" rtlCol="0">
            <a:spAutoFit/>
          </a:bodyPr>
          <a:lstStyle/>
          <a:p>
            <a:pPr algn="ctr"/>
            <a:r>
              <a:rPr kumimoji="1" lang="ja-JP" altLang="en-US" sz="1200" b="1" dirty="0">
                <a:solidFill>
                  <a:schemeClr val="tx1">
                    <a:lumMod val="75000"/>
                    <a:lumOff val="25000"/>
                  </a:schemeClr>
                </a:solidFill>
              </a:rPr>
              <a:t>維持管理費</a:t>
            </a:r>
            <a:endParaRPr kumimoji="1" lang="ja-JP" altLang="en-US" sz="2000" b="1" dirty="0">
              <a:solidFill>
                <a:schemeClr val="tx1">
                  <a:lumMod val="75000"/>
                  <a:lumOff val="25000"/>
                </a:schemeClr>
              </a:solidFill>
            </a:endParaRPr>
          </a:p>
        </p:txBody>
      </p:sp>
      <p:grpSp>
        <p:nvGrpSpPr>
          <p:cNvPr id="13" name="グループ化 12">
            <a:extLst>
              <a:ext uri="{FF2B5EF4-FFF2-40B4-BE49-F238E27FC236}">
                <a16:creationId xmlns:a16="http://schemas.microsoft.com/office/drawing/2014/main" id="{BF727352-CD76-44A5-A9CA-1F965CD7C818}"/>
              </a:ext>
            </a:extLst>
          </p:cNvPr>
          <p:cNvGrpSpPr/>
          <p:nvPr/>
        </p:nvGrpSpPr>
        <p:grpSpPr>
          <a:xfrm>
            <a:off x="5649669" y="4336961"/>
            <a:ext cx="854563" cy="1030863"/>
            <a:chOff x="5879809" y="4531070"/>
            <a:chExt cx="854563" cy="1030863"/>
          </a:xfrm>
        </p:grpSpPr>
        <p:sp>
          <p:nvSpPr>
            <p:cNvPr id="7" name="矢印: 下 6">
              <a:extLst>
                <a:ext uri="{FF2B5EF4-FFF2-40B4-BE49-F238E27FC236}">
                  <a16:creationId xmlns:a16="http://schemas.microsoft.com/office/drawing/2014/main" id="{1F2D23B4-915C-462D-B256-78ED9D32D55E}"/>
                </a:ext>
              </a:extLst>
            </p:cNvPr>
            <p:cNvSpPr/>
            <p:nvPr/>
          </p:nvSpPr>
          <p:spPr>
            <a:xfrm rot="5400000">
              <a:off x="5761795" y="4831005"/>
              <a:ext cx="1030863" cy="430993"/>
            </a:xfrm>
            <a:prstGeom prst="downArrow">
              <a:avLst>
                <a:gd name="adj1" fmla="val 56189"/>
                <a:gd name="adj2" fmla="val 444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027D95D3-E5AE-4861-B744-C40C49F4767A}"/>
                </a:ext>
              </a:extLst>
            </p:cNvPr>
            <p:cNvSpPr txBox="1"/>
            <p:nvPr/>
          </p:nvSpPr>
          <p:spPr>
            <a:xfrm>
              <a:off x="5879809" y="4924955"/>
              <a:ext cx="854563" cy="230832"/>
            </a:xfrm>
            <a:prstGeom prst="rect">
              <a:avLst/>
            </a:prstGeom>
            <a:noFill/>
          </p:spPr>
          <p:txBody>
            <a:bodyPr wrap="square" rtlCol="0">
              <a:spAutoFit/>
            </a:bodyPr>
            <a:lstStyle/>
            <a:p>
              <a:pPr algn="ctr"/>
              <a:r>
                <a:rPr kumimoji="1" lang="ja-JP" altLang="en-US" sz="900" dirty="0">
                  <a:solidFill>
                    <a:schemeClr val="bg1"/>
                  </a:solidFill>
                  <a:latin typeface="+mn-ea"/>
                  <a:cs typeface="Arial" panose="020B0604020202020204" pitchFamily="34" charset="0"/>
                </a:rPr>
                <a:t>反映</a:t>
              </a:r>
            </a:p>
          </p:txBody>
        </p:sp>
      </p:grpSp>
      <p:sp>
        <p:nvSpPr>
          <p:cNvPr id="77" name="四角形: 角を丸くする 76">
            <a:extLst>
              <a:ext uri="{FF2B5EF4-FFF2-40B4-BE49-F238E27FC236}">
                <a16:creationId xmlns:a16="http://schemas.microsoft.com/office/drawing/2014/main" id="{F7C51A28-6E53-4843-B133-863EB69CAF88}"/>
              </a:ext>
            </a:extLst>
          </p:cNvPr>
          <p:cNvSpPr/>
          <p:nvPr/>
        </p:nvSpPr>
        <p:spPr>
          <a:xfrm>
            <a:off x="6356139" y="3330446"/>
            <a:ext cx="2421184" cy="2458508"/>
          </a:xfrm>
          <a:prstGeom prst="roundRect">
            <a:avLst>
              <a:gd name="adj" fmla="val 2550"/>
            </a:avLst>
          </a:prstGeom>
          <a:no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53F7A374-2041-4E9C-8C6D-284F4E54D124}"/>
              </a:ext>
            </a:extLst>
          </p:cNvPr>
          <p:cNvSpPr txBox="1"/>
          <p:nvPr/>
        </p:nvSpPr>
        <p:spPr>
          <a:xfrm>
            <a:off x="6573247" y="3404195"/>
            <a:ext cx="2256281" cy="461665"/>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200" dirty="0">
                <a:solidFill>
                  <a:schemeClr val="tx1">
                    <a:lumMod val="75000"/>
                    <a:lumOff val="25000"/>
                  </a:schemeClr>
                </a:solidFill>
              </a:rPr>
              <a:t>電力・燃料価格の高騰</a:t>
            </a:r>
            <a:endParaRPr kumimoji="1" lang="en-US" altLang="ja-JP" sz="1200" dirty="0">
              <a:solidFill>
                <a:schemeClr val="tx1">
                  <a:lumMod val="75000"/>
                  <a:lumOff val="25000"/>
                </a:schemeClr>
              </a:solidFill>
            </a:endParaRPr>
          </a:p>
          <a:p>
            <a:pPr marL="171450" indent="-171450">
              <a:buFont typeface="Wingdings" panose="05000000000000000000" pitchFamily="2" charset="2"/>
              <a:buChar char="ü"/>
            </a:pPr>
            <a:r>
              <a:rPr kumimoji="1" lang="ja-JP" altLang="en-US" sz="1200" dirty="0">
                <a:solidFill>
                  <a:schemeClr val="tx1">
                    <a:lumMod val="75000"/>
                    <a:lumOff val="25000"/>
                  </a:schemeClr>
                </a:solidFill>
              </a:rPr>
              <a:t>運転管理労務単価の上昇</a:t>
            </a:r>
            <a:endParaRPr kumimoji="1" lang="en-US" altLang="ja-JP" sz="1200" dirty="0">
              <a:solidFill>
                <a:schemeClr val="tx1">
                  <a:lumMod val="75000"/>
                  <a:lumOff val="25000"/>
                </a:schemeClr>
              </a:solidFill>
            </a:endParaRPr>
          </a:p>
        </p:txBody>
      </p:sp>
      <p:sp>
        <p:nvSpPr>
          <p:cNvPr id="83" name="四角形: 角を丸くする 82">
            <a:extLst>
              <a:ext uri="{FF2B5EF4-FFF2-40B4-BE49-F238E27FC236}">
                <a16:creationId xmlns:a16="http://schemas.microsoft.com/office/drawing/2014/main" id="{270A5848-4EF0-417A-A318-06ED6B8981D5}"/>
              </a:ext>
            </a:extLst>
          </p:cNvPr>
          <p:cNvSpPr/>
          <p:nvPr/>
        </p:nvSpPr>
        <p:spPr>
          <a:xfrm>
            <a:off x="3198038" y="7876147"/>
            <a:ext cx="2529191" cy="1423146"/>
          </a:xfrm>
          <a:prstGeom prst="roundRect">
            <a:avLst>
              <a:gd name="adj" fmla="val 2317"/>
            </a:avLst>
          </a:prstGeom>
          <a:no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36BDF162-E949-473A-9B09-FC05F0CD68DE}"/>
              </a:ext>
            </a:extLst>
          </p:cNvPr>
          <p:cNvSpPr txBox="1"/>
          <p:nvPr/>
        </p:nvSpPr>
        <p:spPr>
          <a:xfrm>
            <a:off x="3685616" y="7652119"/>
            <a:ext cx="1597065" cy="276999"/>
          </a:xfrm>
          <a:prstGeom prst="rect">
            <a:avLst/>
          </a:prstGeom>
          <a:noFill/>
        </p:spPr>
        <p:txBody>
          <a:bodyPr wrap="square" rtlCol="0">
            <a:spAutoFit/>
          </a:bodyPr>
          <a:lstStyle/>
          <a:p>
            <a:pPr algn="ctr"/>
            <a:r>
              <a:rPr kumimoji="1" lang="ja-JP" altLang="en-US" sz="1200" b="1" dirty="0">
                <a:solidFill>
                  <a:schemeClr val="tx1">
                    <a:lumMod val="75000"/>
                    <a:lumOff val="25000"/>
                  </a:schemeClr>
                </a:solidFill>
              </a:rPr>
              <a:t>建設改良費</a:t>
            </a:r>
            <a:endParaRPr kumimoji="1" lang="ja-JP" altLang="en-US" sz="2000" b="1" dirty="0">
              <a:solidFill>
                <a:schemeClr val="tx1">
                  <a:lumMod val="75000"/>
                  <a:lumOff val="25000"/>
                </a:schemeClr>
              </a:solidFill>
            </a:endParaRPr>
          </a:p>
        </p:txBody>
      </p:sp>
      <p:grpSp>
        <p:nvGrpSpPr>
          <p:cNvPr id="85" name="グループ化 84">
            <a:extLst>
              <a:ext uri="{FF2B5EF4-FFF2-40B4-BE49-F238E27FC236}">
                <a16:creationId xmlns:a16="http://schemas.microsoft.com/office/drawing/2014/main" id="{01BEA2EA-0B36-4FE1-A54D-80E75B7DB383}"/>
              </a:ext>
            </a:extLst>
          </p:cNvPr>
          <p:cNvGrpSpPr/>
          <p:nvPr/>
        </p:nvGrpSpPr>
        <p:grpSpPr>
          <a:xfrm>
            <a:off x="6681667" y="6561578"/>
            <a:ext cx="1376255" cy="650943"/>
            <a:chOff x="6862897" y="2112023"/>
            <a:chExt cx="1376255" cy="650943"/>
          </a:xfrm>
        </p:grpSpPr>
        <p:sp>
          <p:nvSpPr>
            <p:cNvPr id="86" name="角丸四角形 61">
              <a:extLst>
                <a:ext uri="{FF2B5EF4-FFF2-40B4-BE49-F238E27FC236}">
                  <a16:creationId xmlns:a16="http://schemas.microsoft.com/office/drawing/2014/main" id="{10916BEB-CF39-4B19-927C-17E3C9CF8B0E}"/>
                </a:ext>
              </a:extLst>
            </p:cNvPr>
            <p:cNvSpPr/>
            <p:nvPr/>
          </p:nvSpPr>
          <p:spPr>
            <a:xfrm>
              <a:off x="6971598" y="2112023"/>
              <a:ext cx="1267554" cy="650943"/>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just">
                <a:spcBef>
                  <a:spcPts val="300"/>
                </a:spcBef>
              </a:pPr>
              <a:r>
                <a:rPr lang="ja-JP" altLang="en-US" sz="1100" dirty="0">
                  <a:solidFill>
                    <a:schemeClr val="tx1"/>
                  </a:solidFill>
                  <a:latin typeface="+mn-ea"/>
                  <a:cs typeface="Arial" panose="020B0604020202020204" pitchFamily="34" charset="0"/>
                </a:rPr>
                <a:t>国交付金</a:t>
              </a:r>
              <a:endParaRPr lang="en-US" altLang="ja-JP" sz="1100" dirty="0">
                <a:solidFill>
                  <a:schemeClr val="tx1"/>
                </a:solidFill>
                <a:latin typeface="+mn-ea"/>
                <a:cs typeface="Arial" panose="020B0604020202020204" pitchFamily="34" charset="0"/>
              </a:endParaRPr>
            </a:p>
            <a:p>
              <a:pPr algn="just">
                <a:spcBef>
                  <a:spcPts val="300"/>
                </a:spcBef>
              </a:pPr>
              <a:r>
                <a:rPr lang="ja-JP" altLang="en-US" sz="1100" dirty="0">
                  <a:solidFill>
                    <a:schemeClr val="tx1"/>
                  </a:solidFill>
                  <a:latin typeface="+mn-ea"/>
                  <a:cs typeface="Arial" panose="020B0604020202020204" pitchFamily="34" charset="0"/>
                </a:rPr>
                <a:t>市町村負担金</a:t>
              </a:r>
              <a:endParaRPr lang="en-US" altLang="ja-JP" sz="1100" dirty="0">
                <a:solidFill>
                  <a:schemeClr val="tx1"/>
                </a:solidFill>
                <a:latin typeface="+mn-ea"/>
                <a:cs typeface="Arial" panose="020B0604020202020204" pitchFamily="34" charset="0"/>
              </a:endParaRPr>
            </a:p>
            <a:p>
              <a:pPr algn="just">
                <a:spcBef>
                  <a:spcPts val="300"/>
                </a:spcBef>
              </a:pPr>
              <a:r>
                <a:rPr lang="ja-JP" altLang="en-US" sz="1100" dirty="0">
                  <a:solidFill>
                    <a:schemeClr val="tx1"/>
                  </a:solidFill>
                  <a:latin typeface="+mn-ea"/>
                  <a:cs typeface="Arial" panose="020B0604020202020204" pitchFamily="34" charset="0"/>
                </a:rPr>
                <a:t>府起債</a:t>
              </a:r>
              <a:endParaRPr lang="en-US" altLang="ja-JP" sz="1100" dirty="0">
                <a:solidFill>
                  <a:schemeClr val="tx1"/>
                </a:solidFill>
                <a:latin typeface="+mn-ea"/>
                <a:cs typeface="Arial" panose="020B0604020202020204" pitchFamily="34" charset="0"/>
              </a:endParaRPr>
            </a:p>
          </p:txBody>
        </p:sp>
        <p:sp>
          <p:nvSpPr>
            <p:cNvPr id="87" name="左中かっこ 86">
              <a:extLst>
                <a:ext uri="{FF2B5EF4-FFF2-40B4-BE49-F238E27FC236}">
                  <a16:creationId xmlns:a16="http://schemas.microsoft.com/office/drawing/2014/main" id="{BED7DB7D-0FDB-45C4-BDD7-69CF4A3747D6}"/>
                </a:ext>
              </a:extLst>
            </p:cNvPr>
            <p:cNvSpPr/>
            <p:nvPr/>
          </p:nvSpPr>
          <p:spPr>
            <a:xfrm>
              <a:off x="6862897" y="2137522"/>
              <a:ext cx="115630" cy="612000"/>
            </a:xfrm>
            <a:prstGeom prst="leftBrace">
              <a:avLst>
                <a:gd name="adj1" fmla="val 17841"/>
                <a:gd name="adj2" fmla="val 74468"/>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2BBF1C78-30FD-4D64-82C6-C3BE5B7B70F2}"/>
              </a:ext>
            </a:extLst>
          </p:cNvPr>
          <p:cNvGrpSpPr/>
          <p:nvPr/>
        </p:nvGrpSpPr>
        <p:grpSpPr>
          <a:xfrm>
            <a:off x="8948793" y="2135092"/>
            <a:ext cx="3396311" cy="1677836"/>
            <a:chOff x="9091033" y="2130012"/>
            <a:chExt cx="3396311" cy="1677836"/>
          </a:xfrm>
        </p:grpSpPr>
        <p:grpSp>
          <p:nvGrpSpPr>
            <p:cNvPr id="239" name="グループ化 238">
              <a:extLst>
                <a:ext uri="{FF2B5EF4-FFF2-40B4-BE49-F238E27FC236}">
                  <a16:creationId xmlns:a16="http://schemas.microsoft.com/office/drawing/2014/main" id="{130AB307-BDD2-4DEC-A18B-EAD182D49EDB}"/>
                </a:ext>
              </a:extLst>
            </p:cNvPr>
            <p:cNvGrpSpPr/>
            <p:nvPr/>
          </p:nvGrpSpPr>
          <p:grpSpPr>
            <a:xfrm>
              <a:off x="9091033" y="2130012"/>
              <a:ext cx="3396311" cy="1677836"/>
              <a:chOff x="8926823" y="300029"/>
              <a:chExt cx="3396311" cy="1677836"/>
            </a:xfrm>
          </p:grpSpPr>
          <p:sp>
            <p:nvSpPr>
              <p:cNvPr id="240" name="角丸四角形 61">
                <a:extLst>
                  <a:ext uri="{FF2B5EF4-FFF2-40B4-BE49-F238E27FC236}">
                    <a16:creationId xmlns:a16="http://schemas.microsoft.com/office/drawing/2014/main" id="{DC0973F5-F6A2-4BB5-A4A0-1B78B1A43786}"/>
                  </a:ext>
                </a:extLst>
              </p:cNvPr>
              <p:cNvSpPr/>
              <p:nvPr/>
            </p:nvSpPr>
            <p:spPr>
              <a:xfrm>
                <a:off x="8926823" y="525159"/>
                <a:ext cx="3396310" cy="1452706"/>
              </a:xfrm>
              <a:prstGeom prst="roundRect">
                <a:avLst>
                  <a:gd name="adj" fmla="val 0"/>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just"/>
                <a:r>
                  <a:rPr lang="ja-JP" altLang="en-US" sz="1200" dirty="0">
                    <a:solidFill>
                      <a:schemeClr val="tx1"/>
                    </a:solidFill>
                    <a:latin typeface="+mn-ea"/>
                    <a:cs typeface="Arial" panose="020B0604020202020204" pitchFamily="34" charset="0"/>
                  </a:rPr>
                  <a:t>電力・燃料使用量削減の取組等によるコスト縮減効果を反映した事業費を計上</a:t>
                </a:r>
                <a:endParaRPr lang="en-US" altLang="ja-JP" sz="1200" dirty="0">
                  <a:solidFill>
                    <a:schemeClr val="tx1"/>
                  </a:solidFill>
                  <a:latin typeface="+mn-ea"/>
                  <a:cs typeface="Arial" panose="020B0604020202020204" pitchFamily="34" charset="0"/>
                </a:endParaRPr>
              </a:p>
              <a:p>
                <a:pPr algn="ctr">
                  <a:spcAft>
                    <a:spcPts val="1200"/>
                  </a:spcAft>
                </a:pPr>
                <a:r>
                  <a:rPr lang="ja-JP" altLang="en-US" sz="1200" b="1" dirty="0">
                    <a:solidFill>
                      <a:srgbClr val="FF0000"/>
                    </a:solidFill>
                    <a:latin typeface="+mn-ea"/>
                    <a:cs typeface="Arial" panose="020B0604020202020204" pitchFamily="34" charset="0"/>
                  </a:rPr>
                  <a:t>“ 約４億円／年のコスト縮減効果 ”</a:t>
                </a:r>
                <a:endParaRPr lang="en-US" altLang="ja-JP" sz="1200" b="1" dirty="0">
                  <a:solidFill>
                    <a:srgbClr val="FF0000"/>
                  </a:solidFill>
                  <a:latin typeface="+mn-ea"/>
                  <a:cs typeface="Arial" panose="020B0604020202020204" pitchFamily="34" charset="0"/>
                </a:endParaRPr>
              </a:p>
              <a:p>
                <a:pPr algn="just"/>
                <a:endParaRPr lang="en-US" altLang="ja-JP" sz="1200" b="1" dirty="0">
                  <a:solidFill>
                    <a:schemeClr val="tx1">
                      <a:lumMod val="75000"/>
                      <a:lumOff val="25000"/>
                    </a:schemeClr>
                  </a:solidFill>
                  <a:latin typeface="+mn-ea"/>
                  <a:cs typeface="Arial" panose="020B0604020202020204" pitchFamily="34" charset="0"/>
                </a:endParaRPr>
              </a:p>
              <a:p>
                <a:pPr algn="just"/>
                <a:r>
                  <a:rPr lang="ja-JP" altLang="en-US" sz="1200" b="1" dirty="0">
                    <a:solidFill>
                      <a:schemeClr val="tx1">
                        <a:lumMod val="75000"/>
                        <a:lumOff val="25000"/>
                      </a:schemeClr>
                    </a:solidFill>
                    <a:latin typeface="+mn-ea"/>
                    <a:cs typeface="Arial" panose="020B0604020202020204" pitchFamily="34" charset="0"/>
                  </a:rPr>
                  <a:t>今後も省エネ機器の導入や民間活力の活用等で、より一層の効率化を図り、支出の抑制に努める</a:t>
                </a:r>
                <a:endParaRPr lang="en-US" altLang="ja-JP" sz="1200" b="1" dirty="0">
                  <a:solidFill>
                    <a:schemeClr val="tx1">
                      <a:lumMod val="75000"/>
                      <a:lumOff val="25000"/>
                    </a:schemeClr>
                  </a:solidFill>
                  <a:latin typeface="+mn-ea"/>
                  <a:cs typeface="Arial" panose="020B0604020202020204" pitchFamily="34" charset="0"/>
                </a:endParaRPr>
              </a:p>
            </p:txBody>
          </p:sp>
          <p:sp>
            <p:nvSpPr>
              <p:cNvPr id="241" name="角丸四角形 61">
                <a:extLst>
                  <a:ext uri="{FF2B5EF4-FFF2-40B4-BE49-F238E27FC236}">
                    <a16:creationId xmlns:a16="http://schemas.microsoft.com/office/drawing/2014/main" id="{0000BC98-5977-4438-8F57-65B43725B3D4}"/>
                  </a:ext>
                </a:extLst>
              </p:cNvPr>
              <p:cNvSpPr/>
              <p:nvPr/>
            </p:nvSpPr>
            <p:spPr>
              <a:xfrm>
                <a:off x="8926824" y="300029"/>
                <a:ext cx="3396310" cy="231557"/>
              </a:xfrm>
              <a:prstGeom prst="roundRect">
                <a:avLst>
                  <a:gd name="adj" fmla="val 0"/>
                </a:avLst>
              </a:prstGeom>
              <a:solidFill>
                <a:schemeClr val="accent2">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r>
                  <a:rPr lang="ja-JP" altLang="en-US" sz="1100" dirty="0">
                    <a:solidFill>
                      <a:schemeClr val="tx1"/>
                    </a:solidFill>
                    <a:latin typeface="+mn-ea"/>
                    <a:cs typeface="Arial" panose="020B0604020202020204" pitchFamily="34" charset="0"/>
                  </a:rPr>
                  <a:t>維持管理費の削減に向けた取組</a:t>
                </a:r>
                <a:endParaRPr lang="en-US" altLang="ja-JP" sz="1100" dirty="0">
                  <a:solidFill>
                    <a:schemeClr val="tx1"/>
                  </a:solidFill>
                  <a:latin typeface="+mn-ea"/>
                  <a:cs typeface="Arial" panose="020B0604020202020204" pitchFamily="34" charset="0"/>
                </a:endParaRPr>
              </a:p>
            </p:txBody>
          </p:sp>
        </p:grpSp>
        <p:sp>
          <p:nvSpPr>
            <p:cNvPr id="6" name="矢印: 下 5">
              <a:extLst>
                <a:ext uri="{FF2B5EF4-FFF2-40B4-BE49-F238E27FC236}">
                  <a16:creationId xmlns:a16="http://schemas.microsoft.com/office/drawing/2014/main" id="{2ED381DC-F2DF-495F-9A83-19865035B548}"/>
                </a:ext>
              </a:extLst>
            </p:cNvPr>
            <p:cNvSpPr/>
            <p:nvPr/>
          </p:nvSpPr>
          <p:spPr>
            <a:xfrm>
              <a:off x="10667903" y="3074445"/>
              <a:ext cx="265814" cy="156506"/>
            </a:xfrm>
            <a:prstGeom prst="downArrow">
              <a:avLst>
                <a:gd name="adj1" fmla="val 50000"/>
                <a:gd name="adj2" fmla="val 10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12BEABD0-04E3-4929-9094-301730B1CB11}"/>
              </a:ext>
            </a:extLst>
          </p:cNvPr>
          <p:cNvGrpSpPr/>
          <p:nvPr/>
        </p:nvGrpSpPr>
        <p:grpSpPr>
          <a:xfrm>
            <a:off x="8959301" y="4115028"/>
            <a:ext cx="3397424" cy="1668374"/>
            <a:chOff x="9101541" y="4089628"/>
            <a:chExt cx="3397424" cy="1668374"/>
          </a:xfrm>
        </p:grpSpPr>
        <p:sp>
          <p:nvSpPr>
            <p:cNvPr id="216" name="角丸四角形 61">
              <a:extLst>
                <a:ext uri="{FF2B5EF4-FFF2-40B4-BE49-F238E27FC236}">
                  <a16:creationId xmlns:a16="http://schemas.microsoft.com/office/drawing/2014/main" id="{2138B947-A601-488C-953A-7BFA8B804BAE}"/>
                </a:ext>
              </a:extLst>
            </p:cNvPr>
            <p:cNvSpPr/>
            <p:nvPr/>
          </p:nvSpPr>
          <p:spPr>
            <a:xfrm>
              <a:off x="9101541" y="4320544"/>
              <a:ext cx="3396310" cy="1437458"/>
            </a:xfrm>
            <a:prstGeom prst="roundRect">
              <a:avLst>
                <a:gd name="adj" fmla="val 0"/>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just"/>
              <a:r>
                <a:rPr lang="ja-JP" altLang="en-US" sz="1200" dirty="0">
                  <a:solidFill>
                    <a:schemeClr val="tx1"/>
                  </a:solidFill>
                  <a:latin typeface="+mn-ea"/>
                  <a:cs typeface="Arial" panose="020B0604020202020204" pitchFamily="34" charset="0"/>
                </a:rPr>
                <a:t>太陽光発電、用地貸付等で確保した自主財源を維持管理費の財源に充当することにより、市町村負担金及び一般会計繰入金を縮減</a:t>
              </a:r>
              <a:endParaRPr lang="en-US" altLang="ja-JP" sz="1200" dirty="0">
                <a:solidFill>
                  <a:schemeClr val="tx1"/>
                </a:solidFill>
                <a:latin typeface="+mn-ea"/>
                <a:cs typeface="Arial" panose="020B0604020202020204" pitchFamily="34" charset="0"/>
              </a:endParaRPr>
            </a:p>
            <a:p>
              <a:pPr algn="ctr">
                <a:spcAft>
                  <a:spcPts val="1200"/>
                </a:spcAft>
              </a:pPr>
              <a:r>
                <a:rPr lang="ja-JP" altLang="en-US" sz="1100" b="1" dirty="0">
                  <a:solidFill>
                    <a:srgbClr val="FF0000"/>
                  </a:solidFill>
                  <a:latin typeface="+mn-ea"/>
                  <a:cs typeface="Arial" panose="020B0604020202020204" pitchFamily="34" charset="0"/>
                </a:rPr>
                <a:t> </a:t>
              </a:r>
              <a:r>
                <a:rPr lang="ja-JP" altLang="en-US" sz="1200" b="1" dirty="0">
                  <a:solidFill>
                    <a:srgbClr val="FF0000"/>
                  </a:solidFill>
                  <a:latin typeface="+mn-ea"/>
                  <a:cs typeface="Arial" panose="020B0604020202020204" pitchFamily="34" charset="0"/>
                </a:rPr>
                <a:t>“ 約４億円／年の負担軽減 ”</a:t>
              </a:r>
              <a:endParaRPr lang="en-US" altLang="ja-JP" sz="1200" b="1" dirty="0">
                <a:solidFill>
                  <a:srgbClr val="FF0000"/>
                </a:solidFill>
                <a:latin typeface="+mn-ea"/>
                <a:cs typeface="Arial" panose="020B0604020202020204" pitchFamily="34" charset="0"/>
              </a:endParaRPr>
            </a:p>
            <a:p>
              <a:pPr algn="just"/>
              <a:endParaRPr lang="en-US" altLang="ja-JP" sz="1200" b="1" dirty="0">
                <a:solidFill>
                  <a:schemeClr val="tx1">
                    <a:lumMod val="75000"/>
                    <a:lumOff val="25000"/>
                  </a:schemeClr>
                </a:solidFill>
                <a:latin typeface="+mn-ea"/>
                <a:cs typeface="Arial" panose="020B0604020202020204" pitchFamily="34" charset="0"/>
              </a:endParaRPr>
            </a:p>
            <a:p>
              <a:pPr algn="ctr"/>
              <a:r>
                <a:rPr lang="ja-JP" altLang="en-US" sz="1200" b="1" dirty="0">
                  <a:solidFill>
                    <a:schemeClr val="tx1">
                      <a:lumMod val="75000"/>
                      <a:lumOff val="25000"/>
                    </a:schemeClr>
                  </a:solidFill>
                  <a:latin typeface="+mn-ea"/>
                  <a:cs typeface="Arial" panose="020B0604020202020204" pitchFamily="34" charset="0"/>
                </a:rPr>
                <a:t>今後も自主財源収入の拡大に努める</a:t>
              </a:r>
              <a:endParaRPr lang="en-US" altLang="ja-JP" sz="1200" b="1" dirty="0">
                <a:solidFill>
                  <a:schemeClr val="tx1">
                    <a:lumMod val="75000"/>
                    <a:lumOff val="25000"/>
                  </a:schemeClr>
                </a:solidFill>
                <a:latin typeface="+mn-ea"/>
                <a:cs typeface="Arial" panose="020B0604020202020204" pitchFamily="34" charset="0"/>
              </a:endParaRPr>
            </a:p>
          </p:txBody>
        </p:sp>
        <p:sp>
          <p:nvSpPr>
            <p:cNvPr id="73" name="矢印: 下 72">
              <a:extLst>
                <a:ext uri="{FF2B5EF4-FFF2-40B4-BE49-F238E27FC236}">
                  <a16:creationId xmlns:a16="http://schemas.microsoft.com/office/drawing/2014/main" id="{32392BEC-444A-4A52-9A26-078B3156E480}"/>
                </a:ext>
              </a:extLst>
            </p:cNvPr>
            <p:cNvSpPr/>
            <p:nvPr/>
          </p:nvSpPr>
          <p:spPr>
            <a:xfrm>
              <a:off x="10683210" y="5223229"/>
              <a:ext cx="265814" cy="156506"/>
            </a:xfrm>
            <a:prstGeom prst="downArrow">
              <a:avLst>
                <a:gd name="adj1" fmla="val 50000"/>
                <a:gd name="adj2" fmla="val 10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角丸四角形 61">
              <a:extLst>
                <a:ext uri="{FF2B5EF4-FFF2-40B4-BE49-F238E27FC236}">
                  <a16:creationId xmlns:a16="http://schemas.microsoft.com/office/drawing/2014/main" id="{39DF21D5-C892-4852-83BC-7AA691305F47}"/>
                </a:ext>
              </a:extLst>
            </p:cNvPr>
            <p:cNvSpPr/>
            <p:nvPr/>
          </p:nvSpPr>
          <p:spPr>
            <a:xfrm>
              <a:off x="9102655" y="4089628"/>
              <a:ext cx="3396310" cy="231557"/>
            </a:xfrm>
            <a:prstGeom prst="roundRect">
              <a:avLst>
                <a:gd name="adj" fmla="val 0"/>
              </a:avLst>
            </a:prstGeom>
            <a:solidFill>
              <a:schemeClr val="accent2">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006" rIns="0" bIns="48006" numCol="1" spcCol="0" rtlCol="0" fromWordArt="0" anchor="ctr" anchorCtr="0" forceAA="0" compatLnSpc="1">
              <a:prstTxWarp prst="textNoShape">
                <a:avLst/>
              </a:prstTxWarp>
              <a:noAutofit/>
            </a:bodyPr>
            <a:lstStyle/>
            <a:p>
              <a:pPr algn="ctr"/>
              <a:r>
                <a:rPr lang="ja-JP" altLang="en-US" sz="1100" dirty="0">
                  <a:solidFill>
                    <a:schemeClr val="tx1"/>
                  </a:solidFill>
                  <a:latin typeface="+mn-ea"/>
                  <a:cs typeface="Arial" panose="020B0604020202020204" pitchFamily="34" charset="0"/>
                </a:rPr>
                <a:t>維持管理費の負担軽減に向けた取組</a:t>
              </a:r>
              <a:endParaRPr lang="en-US" altLang="ja-JP" sz="1100" dirty="0">
                <a:solidFill>
                  <a:schemeClr val="tx1"/>
                </a:solidFill>
                <a:latin typeface="+mn-ea"/>
                <a:cs typeface="Arial" panose="020B0604020202020204" pitchFamily="34" charset="0"/>
              </a:endParaRPr>
            </a:p>
          </p:txBody>
        </p:sp>
      </p:grpSp>
      <p:grpSp>
        <p:nvGrpSpPr>
          <p:cNvPr id="21" name="グループ化 20">
            <a:extLst>
              <a:ext uri="{FF2B5EF4-FFF2-40B4-BE49-F238E27FC236}">
                <a16:creationId xmlns:a16="http://schemas.microsoft.com/office/drawing/2014/main" id="{B183F2AB-AEBB-4916-AD69-3A4F00126E99}"/>
              </a:ext>
            </a:extLst>
          </p:cNvPr>
          <p:cNvGrpSpPr/>
          <p:nvPr/>
        </p:nvGrpSpPr>
        <p:grpSpPr>
          <a:xfrm>
            <a:off x="8014608" y="6203402"/>
            <a:ext cx="4685391" cy="3132000"/>
            <a:chOff x="7801248" y="6182719"/>
            <a:chExt cx="4685391" cy="3132000"/>
          </a:xfrm>
        </p:grpSpPr>
        <p:sp>
          <p:nvSpPr>
            <p:cNvPr id="89" name="角丸四角形 61">
              <a:extLst>
                <a:ext uri="{FF2B5EF4-FFF2-40B4-BE49-F238E27FC236}">
                  <a16:creationId xmlns:a16="http://schemas.microsoft.com/office/drawing/2014/main" id="{31B20DA2-4AB7-4D23-B344-36A8C1E97048}"/>
                </a:ext>
              </a:extLst>
            </p:cNvPr>
            <p:cNvSpPr/>
            <p:nvPr/>
          </p:nvSpPr>
          <p:spPr>
            <a:xfrm>
              <a:off x="7801248" y="6182719"/>
              <a:ext cx="4685391" cy="3132000"/>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626" tIns="44313" rIns="88626" bIns="44313" numCol="1" spcCol="0" rtlCol="0" fromWordArt="0" anchor="ctr" anchorCtr="0" forceAA="0" compatLnSpc="1">
              <a:prstTxWarp prst="textNoShape">
                <a:avLst/>
              </a:prstTxWarp>
              <a:noAutofit/>
            </a:bodyPr>
            <a:lstStyle/>
            <a:p>
              <a:pPr algn="ctr"/>
              <a:endParaRPr lang="en-US" altLang="ja-JP" sz="1200" dirty="0">
                <a:solidFill>
                  <a:schemeClr val="tx1">
                    <a:lumMod val="75000"/>
                    <a:lumOff val="25000"/>
                  </a:schemeClr>
                </a:solidFill>
                <a:latin typeface="+mn-ea"/>
                <a:cs typeface="Arial" panose="020B0604020202020204" pitchFamily="34" charset="0"/>
              </a:endParaRPr>
            </a:p>
            <a:p>
              <a:pPr algn="ctr"/>
              <a:endParaRPr lang="en-US" altLang="ja-JP" sz="1200" dirty="0">
                <a:solidFill>
                  <a:schemeClr val="tx1">
                    <a:lumMod val="75000"/>
                    <a:lumOff val="25000"/>
                  </a:schemeClr>
                </a:solidFill>
                <a:latin typeface="+mn-ea"/>
                <a:cs typeface="Arial" panose="020B0604020202020204" pitchFamily="34" charset="0"/>
              </a:endParaRPr>
            </a:p>
            <a:p>
              <a:pPr algn="ctr"/>
              <a:r>
                <a:rPr lang="ja-JP" altLang="en-US" sz="1200" dirty="0">
                  <a:solidFill>
                    <a:schemeClr val="tx1">
                      <a:lumMod val="75000"/>
                      <a:lumOff val="25000"/>
                    </a:schemeClr>
                  </a:solidFill>
                  <a:latin typeface="+mn-ea"/>
                  <a:cs typeface="Arial" panose="020B0604020202020204" pitchFamily="34" charset="0"/>
                </a:rPr>
                <a:t>限られた財源の中、優先順位を定め、</a:t>
              </a:r>
              <a:endParaRPr lang="en-US" altLang="ja-JP" sz="1200" dirty="0">
                <a:solidFill>
                  <a:schemeClr val="tx1">
                    <a:lumMod val="75000"/>
                    <a:lumOff val="25000"/>
                  </a:schemeClr>
                </a:solidFill>
                <a:latin typeface="+mn-ea"/>
                <a:cs typeface="Arial" panose="020B0604020202020204" pitchFamily="34" charset="0"/>
              </a:endParaRPr>
            </a:p>
            <a:p>
              <a:pPr algn="ctr"/>
              <a:r>
                <a:rPr lang="ja-JP" altLang="en-US" sz="1200" dirty="0">
                  <a:solidFill>
                    <a:schemeClr val="tx1">
                      <a:lumMod val="75000"/>
                      <a:lumOff val="25000"/>
                    </a:schemeClr>
                  </a:solidFill>
                  <a:latin typeface="+mn-ea"/>
                  <a:cs typeface="Arial" panose="020B0604020202020204" pitchFamily="34" charset="0"/>
                </a:rPr>
                <a:t>合理的な事業展開を図る（選択と集中）</a:t>
              </a:r>
              <a:endParaRPr lang="en-US" altLang="ja-JP" sz="1200" dirty="0">
                <a:solidFill>
                  <a:schemeClr val="tx1">
                    <a:lumMod val="75000"/>
                    <a:lumOff val="25000"/>
                  </a:schemeClr>
                </a:solidFill>
                <a:latin typeface="+mn-ea"/>
                <a:cs typeface="Arial" panose="020B0604020202020204" pitchFamily="34" charset="0"/>
              </a:endParaRPr>
            </a:p>
            <a:p>
              <a:pPr algn="ctr">
                <a:spcBef>
                  <a:spcPts val="554"/>
                </a:spcBef>
              </a:pPr>
              <a:r>
                <a:rPr lang="ja-JP" altLang="en-US" sz="1200" b="1" dirty="0">
                  <a:solidFill>
                    <a:srgbClr val="FF0000"/>
                  </a:solidFill>
                  <a:latin typeface="+mn-ea"/>
                  <a:cs typeface="Arial" panose="020B0604020202020204" pitchFamily="34" charset="0"/>
                </a:rPr>
                <a:t>“ 改築更新及び浸水対策に重点的に取り組むこととし、</a:t>
              </a:r>
              <a:endParaRPr lang="en-US" altLang="ja-JP" sz="1200" b="1" dirty="0">
                <a:solidFill>
                  <a:srgbClr val="FF0000"/>
                </a:solidFill>
                <a:latin typeface="+mn-ea"/>
                <a:cs typeface="Arial" panose="020B0604020202020204" pitchFamily="34" charset="0"/>
              </a:endParaRPr>
            </a:p>
            <a:p>
              <a:pPr algn="ctr">
                <a:spcAft>
                  <a:spcPts val="1200"/>
                </a:spcAft>
              </a:pPr>
              <a:r>
                <a:rPr lang="en-US" altLang="ja-JP" sz="1200" b="1" dirty="0">
                  <a:solidFill>
                    <a:srgbClr val="FF0000"/>
                  </a:solidFill>
                  <a:latin typeface="+mn-ea"/>
                  <a:cs typeface="Arial" panose="020B0604020202020204" pitchFamily="34" charset="0"/>
                </a:rPr>
                <a:t>5</a:t>
              </a:r>
              <a:r>
                <a:rPr lang="ja-JP" altLang="en-US" sz="1200" b="1" dirty="0">
                  <a:solidFill>
                    <a:srgbClr val="FF0000"/>
                  </a:solidFill>
                  <a:latin typeface="+mn-ea"/>
                  <a:cs typeface="Arial" panose="020B0604020202020204" pitchFamily="34" charset="0"/>
                </a:rPr>
                <a:t>年間（</a:t>
              </a:r>
              <a:r>
                <a:rPr lang="en-US" altLang="ja-JP" sz="1200" b="1" dirty="0">
                  <a:solidFill>
                    <a:srgbClr val="FF0000"/>
                  </a:solidFill>
                  <a:latin typeface="+mn-ea"/>
                  <a:cs typeface="Arial" panose="020B0604020202020204" pitchFamily="34" charset="0"/>
                </a:rPr>
                <a:t>R5</a:t>
              </a:r>
              <a:r>
                <a:rPr lang="ja-JP" altLang="en-US" sz="1200" b="1" dirty="0">
                  <a:solidFill>
                    <a:srgbClr val="FF0000"/>
                  </a:solidFill>
                  <a:latin typeface="+mn-ea"/>
                  <a:cs typeface="Arial" panose="020B0604020202020204" pitchFamily="34" charset="0"/>
                </a:rPr>
                <a:t>～</a:t>
              </a:r>
              <a:r>
                <a:rPr lang="en-US" altLang="ja-JP" sz="1200" b="1" dirty="0">
                  <a:solidFill>
                    <a:srgbClr val="FF0000"/>
                  </a:solidFill>
                  <a:latin typeface="+mn-ea"/>
                  <a:cs typeface="Arial" panose="020B0604020202020204" pitchFamily="34" charset="0"/>
                </a:rPr>
                <a:t>R9</a:t>
              </a:r>
              <a:r>
                <a:rPr lang="ja-JP" altLang="en-US" sz="1200" b="1" dirty="0">
                  <a:solidFill>
                    <a:srgbClr val="FF0000"/>
                  </a:solidFill>
                  <a:latin typeface="+mn-ea"/>
                  <a:cs typeface="Arial" panose="020B0604020202020204" pitchFamily="34" charset="0"/>
                </a:rPr>
                <a:t>）で約</a:t>
              </a:r>
              <a:r>
                <a:rPr lang="en-US" altLang="ja-JP" sz="1200" b="1" dirty="0">
                  <a:solidFill>
                    <a:srgbClr val="FF0000"/>
                  </a:solidFill>
                  <a:latin typeface="+mn-ea"/>
                  <a:cs typeface="Arial" panose="020B0604020202020204" pitchFamily="34" charset="0"/>
                </a:rPr>
                <a:t>1,482</a:t>
              </a:r>
              <a:r>
                <a:rPr lang="ja-JP" altLang="en-US" sz="1200" b="1" dirty="0">
                  <a:solidFill>
                    <a:srgbClr val="FF0000"/>
                  </a:solidFill>
                  <a:latin typeface="+mn-ea"/>
                  <a:cs typeface="Arial" panose="020B0604020202020204" pitchFamily="34" charset="0"/>
                </a:rPr>
                <a:t>億円を投資 ”</a:t>
              </a:r>
              <a:endParaRPr lang="en-US" altLang="ja-JP" sz="1200" b="1" dirty="0">
                <a:solidFill>
                  <a:srgbClr val="FF0000"/>
                </a:solidFill>
                <a:latin typeface="+mn-ea"/>
                <a:cs typeface="Arial" panose="020B0604020202020204" pitchFamily="34" charset="0"/>
              </a:endParaRPr>
            </a:p>
            <a:p>
              <a:pPr algn="just"/>
              <a:r>
                <a:rPr lang="ja-JP" altLang="en-US" sz="1050" b="1" dirty="0">
                  <a:solidFill>
                    <a:schemeClr val="tx1">
                      <a:lumMod val="75000"/>
                      <a:lumOff val="25000"/>
                    </a:schemeClr>
                  </a:solidFill>
                  <a:latin typeface="+mn-ea"/>
                  <a:cs typeface="Arial" panose="020B0604020202020204" pitchFamily="34" charset="0"/>
                </a:rPr>
                <a:t>改築更新</a:t>
              </a:r>
              <a:endParaRPr lang="en-US" altLang="ja-JP" sz="1050" b="1" dirty="0">
                <a:solidFill>
                  <a:schemeClr val="tx1">
                    <a:lumMod val="75000"/>
                    <a:lumOff val="25000"/>
                  </a:schemeClr>
                </a:solidFill>
                <a:latin typeface="+mn-ea"/>
                <a:cs typeface="Arial" panose="020B0604020202020204" pitchFamily="34" charset="0"/>
              </a:endParaRPr>
            </a:p>
            <a:p>
              <a:pPr algn="just"/>
              <a:r>
                <a:rPr lang="ja-JP" altLang="en-US" sz="1050" dirty="0">
                  <a:solidFill>
                    <a:schemeClr val="tx1">
                      <a:lumMod val="75000"/>
                      <a:lumOff val="25000"/>
                    </a:schemeClr>
                  </a:solidFill>
                  <a:latin typeface="+mn-ea"/>
                  <a:cs typeface="Arial" panose="020B0604020202020204" pitchFamily="34" charset="0"/>
                </a:rPr>
                <a:t>普及拡大に合わせて集中的に投資した設備の改築更新時期が本格到来</a:t>
              </a:r>
              <a:endParaRPr lang="en-US" altLang="ja-JP" sz="1050" dirty="0">
                <a:solidFill>
                  <a:schemeClr val="tx1">
                    <a:lumMod val="75000"/>
                    <a:lumOff val="25000"/>
                  </a:schemeClr>
                </a:solidFill>
                <a:latin typeface="+mn-ea"/>
                <a:cs typeface="Arial" panose="020B0604020202020204" pitchFamily="34" charset="0"/>
              </a:endParaRPr>
            </a:p>
            <a:p>
              <a:pPr algn="just"/>
              <a:r>
                <a:rPr lang="ja-JP" altLang="en-US" sz="1050" dirty="0">
                  <a:solidFill>
                    <a:schemeClr val="tx1">
                      <a:lumMod val="75000"/>
                      <a:lumOff val="25000"/>
                    </a:schemeClr>
                  </a:solidFill>
                  <a:latin typeface="+mn-ea"/>
                  <a:cs typeface="Arial" panose="020B0604020202020204" pitchFamily="34" charset="0"/>
                </a:rPr>
                <a:t>➡施設ごとに最新の健全度を踏まえた改築更新時期の精査</a:t>
              </a:r>
              <a:endParaRPr lang="en-US" altLang="ja-JP" sz="1050" dirty="0">
                <a:solidFill>
                  <a:schemeClr val="tx1">
                    <a:lumMod val="75000"/>
                    <a:lumOff val="25000"/>
                  </a:schemeClr>
                </a:solidFill>
                <a:latin typeface="+mn-ea"/>
                <a:cs typeface="Arial" panose="020B0604020202020204" pitchFamily="34" charset="0"/>
              </a:endParaRPr>
            </a:p>
            <a:p>
              <a:pPr algn="just">
                <a:spcBef>
                  <a:spcPts val="554"/>
                </a:spcBef>
              </a:pPr>
              <a:r>
                <a:rPr lang="ja-JP" altLang="en-US" sz="1050" b="1" dirty="0">
                  <a:solidFill>
                    <a:schemeClr val="tx1">
                      <a:lumMod val="75000"/>
                      <a:lumOff val="25000"/>
                    </a:schemeClr>
                  </a:solidFill>
                  <a:latin typeface="+mn-ea"/>
                  <a:cs typeface="Arial" panose="020B0604020202020204" pitchFamily="34" charset="0"/>
                </a:rPr>
                <a:t>浸水対策</a:t>
              </a:r>
              <a:endParaRPr lang="en-US" altLang="ja-JP" sz="1050" b="1" dirty="0">
                <a:solidFill>
                  <a:schemeClr val="tx1">
                    <a:lumMod val="75000"/>
                    <a:lumOff val="25000"/>
                  </a:schemeClr>
                </a:solidFill>
                <a:latin typeface="+mn-ea"/>
                <a:cs typeface="Arial" panose="020B0604020202020204" pitchFamily="34" charset="0"/>
              </a:endParaRPr>
            </a:p>
            <a:p>
              <a:pPr algn="just"/>
              <a:r>
                <a:rPr lang="ja-JP" altLang="en-US" sz="1050" dirty="0">
                  <a:solidFill>
                    <a:schemeClr val="tx1">
                      <a:lumMod val="75000"/>
                      <a:lumOff val="25000"/>
                    </a:schemeClr>
                  </a:solidFill>
                  <a:latin typeface="+mn-ea"/>
                  <a:cs typeface="Arial" panose="020B0604020202020204" pitchFamily="34" charset="0"/>
                </a:rPr>
                <a:t>昨今の集中豪雨の激甚化・頻発化により、早期の対策が望まれている</a:t>
              </a:r>
              <a:endParaRPr lang="en-US" altLang="ja-JP" sz="1050" dirty="0">
                <a:solidFill>
                  <a:schemeClr val="tx1">
                    <a:lumMod val="75000"/>
                    <a:lumOff val="25000"/>
                  </a:schemeClr>
                </a:solidFill>
                <a:latin typeface="+mn-ea"/>
                <a:cs typeface="Arial" panose="020B0604020202020204" pitchFamily="34" charset="0"/>
              </a:endParaRPr>
            </a:p>
            <a:p>
              <a:pPr algn="just"/>
              <a:r>
                <a:rPr lang="ja-JP" altLang="en-US" sz="1050" dirty="0">
                  <a:solidFill>
                    <a:schemeClr val="tx1">
                      <a:lumMod val="75000"/>
                      <a:lumOff val="25000"/>
                    </a:schemeClr>
                  </a:solidFill>
                  <a:latin typeface="+mn-ea"/>
                  <a:cs typeface="Arial" panose="020B0604020202020204" pitchFamily="34" charset="0"/>
                </a:rPr>
                <a:t>➡より一層の浸水被害の軽減に向けた下水道増補幹線の整備前倒し</a:t>
              </a:r>
              <a:endParaRPr lang="en-US" altLang="ja-JP" sz="1050" dirty="0">
                <a:solidFill>
                  <a:schemeClr val="tx1">
                    <a:lumMod val="75000"/>
                    <a:lumOff val="25000"/>
                  </a:schemeClr>
                </a:solidFill>
                <a:latin typeface="+mn-ea"/>
                <a:cs typeface="Arial" panose="020B0604020202020204" pitchFamily="34" charset="0"/>
              </a:endParaRPr>
            </a:p>
            <a:p>
              <a:pPr algn="just"/>
              <a:endParaRPr lang="en-US" altLang="ja-JP" sz="1200" b="1" dirty="0">
                <a:solidFill>
                  <a:schemeClr val="tx1">
                    <a:lumMod val="75000"/>
                    <a:lumOff val="25000"/>
                  </a:schemeClr>
                </a:solidFill>
                <a:latin typeface="+mn-ea"/>
                <a:cs typeface="Arial" panose="020B0604020202020204" pitchFamily="34" charset="0"/>
              </a:endParaRPr>
            </a:p>
            <a:p>
              <a:pPr algn="just">
                <a:spcBef>
                  <a:spcPts val="600"/>
                </a:spcBef>
              </a:pPr>
              <a:r>
                <a:rPr lang="ja-JP" altLang="en-US" sz="1200" b="1" dirty="0">
                  <a:solidFill>
                    <a:schemeClr val="tx1">
                      <a:lumMod val="75000"/>
                      <a:lumOff val="25000"/>
                    </a:schemeClr>
                  </a:solidFill>
                  <a:latin typeface="+mn-ea"/>
                  <a:cs typeface="Arial" panose="020B0604020202020204" pitchFamily="34" charset="0"/>
                </a:rPr>
                <a:t>着実な事業実施に</a:t>
              </a:r>
              <a:r>
                <a:rPr lang="ja-JP" altLang="en-US" sz="1200" b="1">
                  <a:solidFill>
                    <a:schemeClr val="tx1">
                      <a:lumMod val="75000"/>
                      <a:lumOff val="25000"/>
                    </a:schemeClr>
                  </a:solidFill>
                  <a:latin typeface="+mn-ea"/>
                  <a:cs typeface="Arial" panose="020B0604020202020204" pitchFamily="34" charset="0"/>
                </a:rPr>
                <a:t>向け、財源の</a:t>
              </a:r>
              <a:r>
                <a:rPr lang="ja-JP" altLang="en-US" sz="1200" b="1" dirty="0">
                  <a:solidFill>
                    <a:schemeClr val="tx1">
                      <a:lumMod val="75000"/>
                      <a:lumOff val="25000"/>
                    </a:schemeClr>
                  </a:solidFill>
                  <a:latin typeface="+mn-ea"/>
                  <a:cs typeface="Arial" panose="020B0604020202020204" pitchFamily="34" charset="0"/>
                </a:rPr>
                <a:t>大半を占める国交付金の確保に努める</a:t>
              </a:r>
              <a:endParaRPr lang="en-US" altLang="ja-JP" sz="1200" b="1" dirty="0">
                <a:solidFill>
                  <a:schemeClr val="tx1">
                    <a:lumMod val="75000"/>
                    <a:lumOff val="25000"/>
                  </a:schemeClr>
                </a:solidFill>
                <a:latin typeface="+mn-ea"/>
                <a:cs typeface="Arial" panose="020B0604020202020204" pitchFamily="34" charset="0"/>
              </a:endParaRPr>
            </a:p>
          </p:txBody>
        </p:sp>
        <p:sp>
          <p:nvSpPr>
            <p:cNvPr id="107" name="矢印: 下 106">
              <a:extLst>
                <a:ext uri="{FF2B5EF4-FFF2-40B4-BE49-F238E27FC236}">
                  <a16:creationId xmlns:a16="http://schemas.microsoft.com/office/drawing/2014/main" id="{192E13B4-A084-4082-8E22-0FC054073B83}"/>
                </a:ext>
              </a:extLst>
            </p:cNvPr>
            <p:cNvSpPr/>
            <p:nvPr/>
          </p:nvSpPr>
          <p:spPr>
            <a:xfrm>
              <a:off x="10052248" y="8678426"/>
              <a:ext cx="265814" cy="156506"/>
            </a:xfrm>
            <a:prstGeom prst="downArrow">
              <a:avLst>
                <a:gd name="adj1" fmla="val 50000"/>
                <a:gd name="adj2" fmla="val 10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61">
              <a:extLst>
                <a:ext uri="{FF2B5EF4-FFF2-40B4-BE49-F238E27FC236}">
                  <a16:creationId xmlns:a16="http://schemas.microsoft.com/office/drawing/2014/main" id="{54C0182B-A08B-4B5A-B448-D1C5248D677F}"/>
                </a:ext>
              </a:extLst>
            </p:cNvPr>
            <p:cNvSpPr/>
            <p:nvPr/>
          </p:nvSpPr>
          <p:spPr>
            <a:xfrm>
              <a:off x="8851963" y="6255002"/>
              <a:ext cx="2592000" cy="277276"/>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algn="ctr">
                <a:spcAft>
                  <a:spcPts val="277"/>
                </a:spcAft>
              </a:pPr>
              <a:r>
                <a:rPr lang="en-US" altLang="ja-JP" sz="1200" b="1" dirty="0">
                  <a:solidFill>
                    <a:schemeClr val="tx1">
                      <a:lumMod val="75000"/>
                      <a:lumOff val="25000"/>
                    </a:schemeClr>
                  </a:solidFill>
                  <a:latin typeface="+mn-ea"/>
                  <a:cs typeface="Arial" panose="020B0604020202020204" pitchFamily="34" charset="0"/>
                </a:rPr>
                <a:t>《 </a:t>
              </a:r>
              <a:r>
                <a:rPr lang="ja-JP" altLang="en-US" sz="1200" b="1" dirty="0">
                  <a:solidFill>
                    <a:schemeClr val="tx1">
                      <a:lumMod val="75000"/>
                      <a:lumOff val="25000"/>
                    </a:schemeClr>
                  </a:solidFill>
                  <a:latin typeface="+mn-ea"/>
                  <a:cs typeface="Arial" panose="020B0604020202020204" pitchFamily="34" charset="0"/>
                </a:rPr>
                <a:t>建設改良費の計上の考え方 </a:t>
              </a:r>
              <a:r>
                <a:rPr lang="en-US" altLang="ja-JP" sz="1200" b="1" dirty="0">
                  <a:solidFill>
                    <a:schemeClr val="tx1">
                      <a:lumMod val="75000"/>
                      <a:lumOff val="25000"/>
                    </a:schemeClr>
                  </a:solidFill>
                  <a:latin typeface="+mn-ea"/>
                  <a:cs typeface="Arial" panose="020B0604020202020204" pitchFamily="34" charset="0"/>
                </a:rPr>
                <a:t>》</a:t>
              </a:r>
              <a:endParaRPr lang="en-US" altLang="ja-JP" sz="1200" dirty="0">
                <a:solidFill>
                  <a:schemeClr val="tx1">
                    <a:lumMod val="75000"/>
                    <a:lumOff val="25000"/>
                  </a:schemeClr>
                </a:solidFill>
                <a:latin typeface="+mn-ea"/>
                <a:cs typeface="Arial" panose="020B0604020202020204" pitchFamily="34" charset="0"/>
              </a:endParaRPr>
            </a:p>
          </p:txBody>
        </p:sp>
      </p:grpSp>
      <p:grpSp>
        <p:nvGrpSpPr>
          <p:cNvPr id="35" name="グループ化 34">
            <a:extLst>
              <a:ext uri="{FF2B5EF4-FFF2-40B4-BE49-F238E27FC236}">
                <a16:creationId xmlns:a16="http://schemas.microsoft.com/office/drawing/2014/main" id="{EE7F3123-8ADA-449C-9EAE-EB304E58E119}"/>
              </a:ext>
            </a:extLst>
          </p:cNvPr>
          <p:cNvGrpSpPr/>
          <p:nvPr/>
        </p:nvGrpSpPr>
        <p:grpSpPr>
          <a:xfrm>
            <a:off x="4024656" y="4397757"/>
            <a:ext cx="1572808" cy="357218"/>
            <a:chOff x="3618256" y="4453637"/>
            <a:chExt cx="1572808" cy="357218"/>
          </a:xfrm>
        </p:grpSpPr>
        <p:sp>
          <p:nvSpPr>
            <p:cNvPr id="115" name="テキスト ボックス 114">
              <a:extLst>
                <a:ext uri="{FF2B5EF4-FFF2-40B4-BE49-F238E27FC236}">
                  <a16:creationId xmlns:a16="http://schemas.microsoft.com/office/drawing/2014/main" id="{30DAF9F7-D13D-44D2-AC02-3C414B469E0A}"/>
                </a:ext>
              </a:extLst>
            </p:cNvPr>
            <p:cNvSpPr txBox="1"/>
            <p:nvPr/>
          </p:nvSpPr>
          <p:spPr>
            <a:xfrm>
              <a:off x="3672256" y="4564634"/>
              <a:ext cx="1518808" cy="246221"/>
            </a:xfrm>
            <a:prstGeom prst="rect">
              <a:avLst/>
            </a:prstGeom>
            <a:noFill/>
          </p:spPr>
          <p:txBody>
            <a:bodyPr wrap="square" rtlCol="0">
              <a:spAutoFit/>
            </a:bodyPr>
            <a:lstStyle/>
            <a:p>
              <a:r>
                <a:rPr kumimoji="1" lang="ja-JP" altLang="en-US" sz="1000" b="1" dirty="0">
                  <a:solidFill>
                    <a:schemeClr val="tx1">
                      <a:lumMod val="75000"/>
                      <a:lumOff val="25000"/>
                    </a:schemeClr>
                  </a:solidFill>
                </a:rPr>
                <a:t>当初計画（見直し前）</a:t>
              </a:r>
              <a:endParaRPr kumimoji="1" lang="ja-JP" altLang="en-US" b="1" dirty="0">
                <a:solidFill>
                  <a:schemeClr val="tx1">
                    <a:lumMod val="75000"/>
                    <a:lumOff val="25000"/>
                  </a:schemeClr>
                </a:solidFill>
              </a:endParaRPr>
            </a:p>
          </p:txBody>
        </p:sp>
        <p:cxnSp>
          <p:nvCxnSpPr>
            <p:cNvPr id="25" name="直線矢印コネクタ 24">
              <a:extLst>
                <a:ext uri="{FF2B5EF4-FFF2-40B4-BE49-F238E27FC236}">
                  <a16:creationId xmlns:a16="http://schemas.microsoft.com/office/drawing/2014/main" id="{65417B50-2A60-4ED1-8777-C0D32A8AEAE3}"/>
                </a:ext>
              </a:extLst>
            </p:cNvPr>
            <p:cNvCxnSpPr>
              <a:cxnSpLocks/>
            </p:cNvCxnSpPr>
            <p:nvPr/>
          </p:nvCxnSpPr>
          <p:spPr>
            <a:xfrm flipV="1">
              <a:off x="3621024" y="4453637"/>
              <a:ext cx="0" cy="221995"/>
            </a:xfrm>
            <a:prstGeom prst="straightConnector1">
              <a:avLst/>
            </a:prstGeom>
            <a:ln>
              <a:solidFill>
                <a:schemeClr val="tx1">
                  <a:lumMod val="75000"/>
                  <a:lumOff val="2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AADC552-87D5-444E-A9A2-0651DAE14FE5}"/>
                </a:ext>
              </a:extLst>
            </p:cNvPr>
            <p:cNvCxnSpPr>
              <a:cxnSpLocks/>
            </p:cNvCxnSpPr>
            <p:nvPr/>
          </p:nvCxnSpPr>
          <p:spPr>
            <a:xfrm>
              <a:off x="3618256" y="4673483"/>
              <a:ext cx="10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27" name="グループ化 126">
            <a:extLst>
              <a:ext uri="{FF2B5EF4-FFF2-40B4-BE49-F238E27FC236}">
                <a16:creationId xmlns:a16="http://schemas.microsoft.com/office/drawing/2014/main" id="{5A4B2EE5-4567-49FD-9DA6-225EAF651A39}"/>
              </a:ext>
            </a:extLst>
          </p:cNvPr>
          <p:cNvGrpSpPr/>
          <p:nvPr/>
        </p:nvGrpSpPr>
        <p:grpSpPr>
          <a:xfrm>
            <a:off x="4018560" y="8073137"/>
            <a:ext cx="1578902" cy="357218"/>
            <a:chOff x="3618256" y="4453637"/>
            <a:chExt cx="1578902" cy="357218"/>
          </a:xfrm>
        </p:grpSpPr>
        <p:sp>
          <p:nvSpPr>
            <p:cNvPr id="128" name="テキスト ボックス 127">
              <a:extLst>
                <a:ext uri="{FF2B5EF4-FFF2-40B4-BE49-F238E27FC236}">
                  <a16:creationId xmlns:a16="http://schemas.microsoft.com/office/drawing/2014/main" id="{A5C4B1C5-C44A-456F-8858-04DB1804F727}"/>
                </a:ext>
              </a:extLst>
            </p:cNvPr>
            <p:cNvSpPr txBox="1"/>
            <p:nvPr/>
          </p:nvSpPr>
          <p:spPr>
            <a:xfrm>
              <a:off x="3672255" y="4564634"/>
              <a:ext cx="1524903" cy="246221"/>
            </a:xfrm>
            <a:prstGeom prst="rect">
              <a:avLst/>
            </a:prstGeom>
            <a:noFill/>
          </p:spPr>
          <p:txBody>
            <a:bodyPr wrap="square" rtlCol="0">
              <a:spAutoFit/>
            </a:bodyPr>
            <a:lstStyle/>
            <a:p>
              <a:r>
                <a:rPr kumimoji="1" lang="ja-JP" altLang="en-US" sz="1000" b="1" dirty="0">
                  <a:solidFill>
                    <a:schemeClr val="tx1">
                      <a:lumMod val="75000"/>
                      <a:lumOff val="25000"/>
                    </a:schemeClr>
                  </a:solidFill>
                </a:rPr>
                <a:t>当初計画（見直し前）</a:t>
              </a:r>
              <a:endParaRPr kumimoji="1" lang="ja-JP" altLang="en-US" b="1" dirty="0">
                <a:solidFill>
                  <a:schemeClr val="tx1">
                    <a:lumMod val="75000"/>
                    <a:lumOff val="25000"/>
                  </a:schemeClr>
                </a:solidFill>
              </a:endParaRPr>
            </a:p>
          </p:txBody>
        </p:sp>
        <p:cxnSp>
          <p:nvCxnSpPr>
            <p:cNvPr id="129" name="直線矢印コネクタ 128">
              <a:extLst>
                <a:ext uri="{FF2B5EF4-FFF2-40B4-BE49-F238E27FC236}">
                  <a16:creationId xmlns:a16="http://schemas.microsoft.com/office/drawing/2014/main" id="{62EB90A4-B23A-4C78-8ECA-A43BE1578595}"/>
                </a:ext>
              </a:extLst>
            </p:cNvPr>
            <p:cNvCxnSpPr>
              <a:cxnSpLocks/>
            </p:cNvCxnSpPr>
            <p:nvPr/>
          </p:nvCxnSpPr>
          <p:spPr>
            <a:xfrm flipV="1">
              <a:off x="3621024" y="4453637"/>
              <a:ext cx="0" cy="221995"/>
            </a:xfrm>
            <a:prstGeom prst="straightConnector1">
              <a:avLst/>
            </a:prstGeom>
            <a:ln>
              <a:solidFill>
                <a:schemeClr val="tx1">
                  <a:lumMod val="75000"/>
                  <a:lumOff val="2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A0FBDB7B-593E-4035-8F3A-B7AA904C08C3}"/>
                </a:ext>
              </a:extLst>
            </p:cNvPr>
            <p:cNvCxnSpPr>
              <a:cxnSpLocks/>
            </p:cNvCxnSpPr>
            <p:nvPr/>
          </p:nvCxnSpPr>
          <p:spPr>
            <a:xfrm>
              <a:off x="3618256" y="4673483"/>
              <a:ext cx="10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17A03AFB-BA62-4B7E-BECF-E610A83B363A}"/>
              </a:ext>
            </a:extLst>
          </p:cNvPr>
          <p:cNvGrpSpPr/>
          <p:nvPr/>
        </p:nvGrpSpPr>
        <p:grpSpPr>
          <a:xfrm>
            <a:off x="11362123" y="1831299"/>
            <a:ext cx="1836000" cy="600091"/>
            <a:chOff x="9205106" y="842484"/>
            <a:chExt cx="1836000" cy="604292"/>
          </a:xfrm>
        </p:grpSpPr>
        <p:sp>
          <p:nvSpPr>
            <p:cNvPr id="80" name="星: 12 pt 79">
              <a:extLst>
                <a:ext uri="{FF2B5EF4-FFF2-40B4-BE49-F238E27FC236}">
                  <a16:creationId xmlns:a16="http://schemas.microsoft.com/office/drawing/2014/main" id="{2885AFD6-C403-4AC5-833E-102FB1C8218D}"/>
                </a:ext>
              </a:extLst>
            </p:cNvPr>
            <p:cNvSpPr/>
            <p:nvPr/>
          </p:nvSpPr>
          <p:spPr>
            <a:xfrm>
              <a:off x="9642476" y="842484"/>
              <a:ext cx="991528" cy="604292"/>
            </a:xfrm>
            <a:prstGeom prst="star12">
              <a:avLst>
                <a:gd name="adj" fmla="val 3492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82" name="角丸四角形 61">
              <a:extLst>
                <a:ext uri="{FF2B5EF4-FFF2-40B4-BE49-F238E27FC236}">
                  <a16:creationId xmlns:a16="http://schemas.microsoft.com/office/drawing/2014/main" id="{5AE867DF-743D-4ED8-9DB9-9A7E76E5ECF8}"/>
                </a:ext>
              </a:extLst>
            </p:cNvPr>
            <p:cNvSpPr/>
            <p:nvPr/>
          </p:nvSpPr>
          <p:spPr>
            <a:xfrm>
              <a:off x="9205106" y="955685"/>
              <a:ext cx="1836000" cy="314029"/>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ctr"/>
              <a:r>
                <a:rPr lang="ja-JP" altLang="en-US" sz="1000" b="1" dirty="0">
                  <a:solidFill>
                    <a:schemeClr val="tx1">
                      <a:lumMod val="75000"/>
                      <a:lumOff val="25000"/>
                    </a:schemeClr>
                  </a:solidFill>
                  <a:latin typeface="+mn-ea"/>
                  <a:cs typeface="Arial" panose="020B0604020202020204" pitchFamily="34" charset="0"/>
                </a:rPr>
                <a:t>支出増加</a:t>
              </a:r>
              <a:endParaRPr lang="en-US" altLang="ja-JP" sz="1000" b="1" dirty="0">
                <a:solidFill>
                  <a:schemeClr val="tx1">
                    <a:lumMod val="75000"/>
                    <a:lumOff val="25000"/>
                  </a:schemeClr>
                </a:solidFill>
                <a:latin typeface="+mn-ea"/>
                <a:cs typeface="Arial" panose="020B0604020202020204" pitchFamily="34" charset="0"/>
              </a:endParaRPr>
            </a:p>
            <a:p>
              <a:pPr algn="ctr"/>
              <a:r>
                <a:rPr lang="ja-JP" altLang="en-US" sz="1000" b="1" dirty="0">
                  <a:solidFill>
                    <a:schemeClr val="tx1">
                      <a:lumMod val="75000"/>
                      <a:lumOff val="25000"/>
                    </a:schemeClr>
                  </a:solidFill>
                  <a:latin typeface="+mn-ea"/>
                  <a:cs typeface="Arial" panose="020B0604020202020204" pitchFamily="34" charset="0"/>
                </a:rPr>
                <a:t>への対応</a:t>
              </a:r>
              <a:endParaRPr lang="en-US" altLang="ja-JP" sz="1000" b="1" dirty="0">
                <a:solidFill>
                  <a:schemeClr val="tx1">
                    <a:lumMod val="75000"/>
                    <a:lumOff val="25000"/>
                  </a:schemeClr>
                </a:solidFill>
                <a:latin typeface="+mn-ea"/>
                <a:cs typeface="Arial" panose="020B0604020202020204" pitchFamily="34" charset="0"/>
              </a:endParaRPr>
            </a:p>
          </p:txBody>
        </p:sp>
      </p:grpSp>
      <p:grpSp>
        <p:nvGrpSpPr>
          <p:cNvPr id="88" name="グループ化 87">
            <a:extLst>
              <a:ext uri="{FF2B5EF4-FFF2-40B4-BE49-F238E27FC236}">
                <a16:creationId xmlns:a16="http://schemas.microsoft.com/office/drawing/2014/main" id="{1DF3A5EB-D022-4ED6-8525-3DC8E6DF6D32}"/>
              </a:ext>
            </a:extLst>
          </p:cNvPr>
          <p:cNvGrpSpPr/>
          <p:nvPr/>
        </p:nvGrpSpPr>
        <p:grpSpPr>
          <a:xfrm>
            <a:off x="11351260" y="3832869"/>
            <a:ext cx="1836000" cy="600091"/>
            <a:chOff x="9205106" y="842484"/>
            <a:chExt cx="1836000" cy="604292"/>
          </a:xfrm>
        </p:grpSpPr>
        <p:sp>
          <p:nvSpPr>
            <p:cNvPr id="92" name="星: 12 pt 91">
              <a:extLst>
                <a:ext uri="{FF2B5EF4-FFF2-40B4-BE49-F238E27FC236}">
                  <a16:creationId xmlns:a16="http://schemas.microsoft.com/office/drawing/2014/main" id="{0E8694B8-3CF2-41B2-8FFD-7508701AFDCF}"/>
                </a:ext>
              </a:extLst>
            </p:cNvPr>
            <p:cNvSpPr/>
            <p:nvPr/>
          </p:nvSpPr>
          <p:spPr>
            <a:xfrm>
              <a:off x="9642476" y="842484"/>
              <a:ext cx="991528" cy="604292"/>
            </a:xfrm>
            <a:prstGeom prst="star12">
              <a:avLst>
                <a:gd name="adj" fmla="val 3492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93" name="角丸四角形 61">
              <a:extLst>
                <a:ext uri="{FF2B5EF4-FFF2-40B4-BE49-F238E27FC236}">
                  <a16:creationId xmlns:a16="http://schemas.microsoft.com/office/drawing/2014/main" id="{40E073C5-FAC9-4AC0-BCB8-3B00FE0B7C9E}"/>
                </a:ext>
              </a:extLst>
            </p:cNvPr>
            <p:cNvSpPr/>
            <p:nvPr/>
          </p:nvSpPr>
          <p:spPr>
            <a:xfrm>
              <a:off x="9205106" y="955685"/>
              <a:ext cx="1836000" cy="314029"/>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ctr"/>
              <a:r>
                <a:rPr lang="ja-JP" altLang="en-US" sz="1000" b="1" dirty="0">
                  <a:solidFill>
                    <a:schemeClr val="tx1">
                      <a:lumMod val="75000"/>
                      <a:lumOff val="25000"/>
                    </a:schemeClr>
                  </a:solidFill>
                  <a:latin typeface="+mn-ea"/>
                  <a:cs typeface="Arial" panose="020B0604020202020204" pitchFamily="34" charset="0"/>
                </a:rPr>
                <a:t>支出増加</a:t>
              </a:r>
              <a:endParaRPr lang="en-US" altLang="ja-JP" sz="1000" b="1" dirty="0">
                <a:solidFill>
                  <a:schemeClr val="tx1">
                    <a:lumMod val="75000"/>
                    <a:lumOff val="25000"/>
                  </a:schemeClr>
                </a:solidFill>
                <a:latin typeface="+mn-ea"/>
                <a:cs typeface="Arial" panose="020B0604020202020204" pitchFamily="34" charset="0"/>
              </a:endParaRPr>
            </a:p>
            <a:p>
              <a:pPr algn="ctr"/>
              <a:r>
                <a:rPr lang="ja-JP" altLang="en-US" sz="1000" b="1" dirty="0">
                  <a:solidFill>
                    <a:schemeClr val="tx1">
                      <a:lumMod val="75000"/>
                      <a:lumOff val="25000"/>
                    </a:schemeClr>
                  </a:solidFill>
                  <a:latin typeface="+mn-ea"/>
                  <a:cs typeface="Arial" panose="020B0604020202020204" pitchFamily="34" charset="0"/>
                </a:rPr>
                <a:t>への対応</a:t>
              </a:r>
              <a:endParaRPr lang="en-US" altLang="ja-JP" sz="1000" b="1" dirty="0">
                <a:solidFill>
                  <a:schemeClr val="tx1">
                    <a:lumMod val="75000"/>
                    <a:lumOff val="25000"/>
                  </a:schemeClr>
                </a:solidFill>
                <a:latin typeface="+mn-ea"/>
                <a:cs typeface="Arial" panose="020B0604020202020204" pitchFamily="34" charset="0"/>
              </a:endParaRPr>
            </a:p>
          </p:txBody>
        </p:sp>
      </p:grpSp>
      <p:sp>
        <p:nvSpPr>
          <p:cNvPr id="94" name="テキスト ボックス 93">
            <a:extLst>
              <a:ext uri="{FF2B5EF4-FFF2-40B4-BE49-F238E27FC236}">
                <a16:creationId xmlns:a16="http://schemas.microsoft.com/office/drawing/2014/main" id="{A0F00355-E3A6-42A3-BE43-9AC4EB166055}"/>
              </a:ext>
            </a:extLst>
          </p:cNvPr>
          <p:cNvSpPr txBox="1"/>
          <p:nvPr/>
        </p:nvSpPr>
        <p:spPr>
          <a:xfrm>
            <a:off x="3828512" y="6522152"/>
            <a:ext cx="1470945" cy="276999"/>
          </a:xfrm>
          <a:prstGeom prst="rect">
            <a:avLst/>
          </a:prstGeom>
          <a:noFill/>
        </p:spPr>
        <p:txBody>
          <a:bodyPr wrap="square" rtlCol="0">
            <a:spAutoFit/>
          </a:bodyPr>
          <a:lstStyle/>
          <a:p>
            <a:r>
              <a:rPr kumimoji="1" lang="ja-JP" altLang="en-US" sz="1200" b="1" dirty="0"/>
              <a:t>計画（見直し後）</a:t>
            </a:r>
            <a:endParaRPr kumimoji="1" lang="ja-JP" altLang="en-US" sz="2000" b="1" dirty="0"/>
          </a:p>
        </p:txBody>
      </p:sp>
      <p:grpSp>
        <p:nvGrpSpPr>
          <p:cNvPr id="18" name="グループ化 17">
            <a:extLst>
              <a:ext uri="{FF2B5EF4-FFF2-40B4-BE49-F238E27FC236}">
                <a16:creationId xmlns:a16="http://schemas.microsoft.com/office/drawing/2014/main" id="{D1720360-A2DC-4440-82D3-7FA37AD80653}"/>
              </a:ext>
            </a:extLst>
          </p:cNvPr>
          <p:cNvGrpSpPr/>
          <p:nvPr/>
        </p:nvGrpSpPr>
        <p:grpSpPr>
          <a:xfrm>
            <a:off x="6597463" y="2177599"/>
            <a:ext cx="2380508" cy="473108"/>
            <a:chOff x="6597463" y="2009959"/>
            <a:chExt cx="2380508" cy="473108"/>
          </a:xfrm>
        </p:grpSpPr>
        <p:grpSp>
          <p:nvGrpSpPr>
            <p:cNvPr id="234" name="グループ化 233">
              <a:extLst>
                <a:ext uri="{FF2B5EF4-FFF2-40B4-BE49-F238E27FC236}">
                  <a16:creationId xmlns:a16="http://schemas.microsoft.com/office/drawing/2014/main" id="{7C4C5ABE-9348-496D-9C31-85461167598E}"/>
                </a:ext>
              </a:extLst>
            </p:cNvPr>
            <p:cNvGrpSpPr/>
            <p:nvPr/>
          </p:nvGrpSpPr>
          <p:grpSpPr>
            <a:xfrm>
              <a:off x="6597463" y="2009959"/>
              <a:ext cx="1335615" cy="473108"/>
              <a:chOff x="6862897" y="2132344"/>
              <a:chExt cx="1335615" cy="473108"/>
            </a:xfrm>
          </p:grpSpPr>
          <p:sp>
            <p:nvSpPr>
              <p:cNvPr id="223" name="角丸四角形 61">
                <a:extLst>
                  <a:ext uri="{FF2B5EF4-FFF2-40B4-BE49-F238E27FC236}">
                    <a16:creationId xmlns:a16="http://schemas.microsoft.com/office/drawing/2014/main" id="{DFE1B208-5467-44CD-916C-8BBFD52B3F6E}"/>
                  </a:ext>
                </a:extLst>
              </p:cNvPr>
              <p:cNvSpPr/>
              <p:nvPr/>
            </p:nvSpPr>
            <p:spPr>
              <a:xfrm>
                <a:off x="6930958" y="2132344"/>
                <a:ext cx="1267554" cy="473108"/>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just">
                  <a:spcBef>
                    <a:spcPts val="300"/>
                  </a:spcBef>
                </a:pPr>
                <a:r>
                  <a:rPr lang="ja-JP" altLang="en-US" sz="1100" dirty="0">
                    <a:solidFill>
                      <a:schemeClr val="tx1"/>
                    </a:solidFill>
                    <a:latin typeface="+mn-ea"/>
                    <a:cs typeface="Arial" panose="020B0604020202020204" pitchFamily="34" charset="0"/>
                  </a:rPr>
                  <a:t>市町村負担金</a:t>
                </a:r>
                <a:endParaRPr lang="en-US" altLang="ja-JP" sz="1100" dirty="0">
                  <a:solidFill>
                    <a:schemeClr val="tx1"/>
                  </a:solidFill>
                  <a:latin typeface="+mn-ea"/>
                  <a:cs typeface="Arial" panose="020B0604020202020204" pitchFamily="34" charset="0"/>
                </a:endParaRPr>
              </a:p>
              <a:p>
                <a:pPr algn="just">
                  <a:spcBef>
                    <a:spcPts val="300"/>
                  </a:spcBef>
                </a:pPr>
                <a:r>
                  <a:rPr lang="ja-JP" altLang="en-US" sz="1100" dirty="0">
                    <a:solidFill>
                      <a:schemeClr val="tx1"/>
                    </a:solidFill>
                    <a:latin typeface="+mn-ea"/>
                    <a:cs typeface="Arial" panose="020B0604020202020204" pitchFamily="34" charset="0"/>
                  </a:rPr>
                  <a:t>府一般会計負担</a:t>
                </a:r>
                <a:endParaRPr lang="en-US" altLang="ja-JP" sz="1100" dirty="0">
                  <a:solidFill>
                    <a:schemeClr val="tx1"/>
                  </a:solidFill>
                  <a:latin typeface="+mn-ea"/>
                  <a:cs typeface="Arial" panose="020B0604020202020204" pitchFamily="34" charset="0"/>
                </a:endParaRPr>
              </a:p>
            </p:txBody>
          </p:sp>
          <p:sp>
            <p:nvSpPr>
              <p:cNvPr id="232" name="左中かっこ 231">
                <a:extLst>
                  <a:ext uri="{FF2B5EF4-FFF2-40B4-BE49-F238E27FC236}">
                    <a16:creationId xmlns:a16="http://schemas.microsoft.com/office/drawing/2014/main" id="{8096AFA4-6945-473A-B372-4DA74910CDAE}"/>
                  </a:ext>
                </a:extLst>
              </p:cNvPr>
              <p:cNvSpPr/>
              <p:nvPr/>
            </p:nvSpPr>
            <p:spPr>
              <a:xfrm>
                <a:off x="6862897" y="2168002"/>
                <a:ext cx="115630" cy="396000"/>
              </a:xfrm>
              <a:prstGeom prst="leftBrace">
                <a:avLst>
                  <a:gd name="adj1" fmla="val 17841"/>
                  <a:gd name="adj2" fmla="val 74468"/>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98" name="角丸四角形 61">
              <a:extLst>
                <a:ext uri="{FF2B5EF4-FFF2-40B4-BE49-F238E27FC236}">
                  <a16:creationId xmlns:a16="http://schemas.microsoft.com/office/drawing/2014/main" id="{8A55FE89-3101-425D-BFED-0D86F6370791}"/>
                </a:ext>
              </a:extLst>
            </p:cNvPr>
            <p:cNvSpPr/>
            <p:nvPr/>
          </p:nvSpPr>
          <p:spPr>
            <a:xfrm>
              <a:off x="7710417" y="2120299"/>
              <a:ext cx="1267554" cy="291539"/>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just">
                <a:spcBef>
                  <a:spcPts val="300"/>
                </a:spcBef>
              </a:pPr>
              <a:r>
                <a:rPr lang="ja-JP" altLang="en-US" sz="1100" dirty="0">
                  <a:solidFill>
                    <a:schemeClr val="tx1"/>
                  </a:solidFill>
                  <a:latin typeface="+mn-ea"/>
                  <a:cs typeface="Arial" panose="020B0604020202020204" pitchFamily="34" charset="0"/>
                </a:rPr>
                <a:t>＋自主財源</a:t>
              </a:r>
              <a:endParaRPr lang="en-US" altLang="ja-JP" sz="1100" dirty="0">
                <a:solidFill>
                  <a:schemeClr val="tx1"/>
                </a:solidFill>
                <a:latin typeface="+mn-ea"/>
                <a:cs typeface="Arial" panose="020B0604020202020204" pitchFamily="34" charset="0"/>
              </a:endParaRPr>
            </a:p>
          </p:txBody>
        </p:sp>
      </p:grpSp>
      <p:grpSp>
        <p:nvGrpSpPr>
          <p:cNvPr id="14" name="グループ化 13">
            <a:extLst>
              <a:ext uri="{FF2B5EF4-FFF2-40B4-BE49-F238E27FC236}">
                <a16:creationId xmlns:a16="http://schemas.microsoft.com/office/drawing/2014/main" id="{C46092AD-595F-4B1D-87E7-0819286B73AC}"/>
              </a:ext>
            </a:extLst>
          </p:cNvPr>
          <p:cNvGrpSpPr/>
          <p:nvPr/>
        </p:nvGrpSpPr>
        <p:grpSpPr>
          <a:xfrm>
            <a:off x="1956028" y="981184"/>
            <a:ext cx="5764549" cy="307777"/>
            <a:chOff x="1956028" y="981184"/>
            <a:chExt cx="5764549" cy="307777"/>
          </a:xfrm>
        </p:grpSpPr>
        <p:sp>
          <p:nvSpPr>
            <p:cNvPr id="10" name="正方形/長方形 9">
              <a:extLst>
                <a:ext uri="{FF2B5EF4-FFF2-40B4-BE49-F238E27FC236}">
                  <a16:creationId xmlns:a16="http://schemas.microsoft.com/office/drawing/2014/main" id="{6A4A3887-1B99-FEA9-4FFD-6611876B1F80}"/>
                </a:ext>
              </a:extLst>
            </p:cNvPr>
            <p:cNvSpPr/>
            <p:nvPr/>
          </p:nvSpPr>
          <p:spPr>
            <a:xfrm>
              <a:off x="2003643" y="1094142"/>
              <a:ext cx="5364000" cy="144000"/>
            </a:xfrm>
            <a:prstGeom prst="rect">
              <a:avLst/>
            </a:prstGeom>
            <a:solidFill>
              <a:srgbClr val="EA82E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C497CB0A-3E40-4CA9-813E-0C2888557D52}"/>
                </a:ext>
              </a:extLst>
            </p:cNvPr>
            <p:cNvSpPr txBox="1"/>
            <p:nvPr/>
          </p:nvSpPr>
          <p:spPr>
            <a:xfrm>
              <a:off x="1956028" y="981184"/>
              <a:ext cx="5764549" cy="307777"/>
            </a:xfrm>
            <a:prstGeom prst="rect">
              <a:avLst/>
            </a:prstGeom>
            <a:noFill/>
          </p:spPr>
          <p:txBody>
            <a:bodyPr wrap="square">
              <a:spAutoFit/>
            </a:bodyPr>
            <a:lstStyle/>
            <a:p>
              <a:pPr lvl="0">
                <a:buSzPts val="2000"/>
              </a:pPr>
              <a:r>
                <a:rPr lang="en-US"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Point</a:t>
              </a: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　昨今の物価高騰等を踏まえ、今後の維持管理費を見直し</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12" name="グループ化 11">
            <a:extLst>
              <a:ext uri="{FF2B5EF4-FFF2-40B4-BE49-F238E27FC236}">
                <a16:creationId xmlns:a16="http://schemas.microsoft.com/office/drawing/2014/main" id="{A4C97EC5-FC71-4C7A-9718-F0C20C2DEFD5}"/>
              </a:ext>
            </a:extLst>
          </p:cNvPr>
          <p:cNvGrpSpPr/>
          <p:nvPr/>
        </p:nvGrpSpPr>
        <p:grpSpPr>
          <a:xfrm>
            <a:off x="1960376" y="6077428"/>
            <a:ext cx="6283341" cy="307777"/>
            <a:chOff x="1960376" y="6087588"/>
            <a:chExt cx="6283341" cy="307777"/>
          </a:xfrm>
        </p:grpSpPr>
        <p:sp>
          <p:nvSpPr>
            <p:cNvPr id="2" name="正方形/長方形 1">
              <a:extLst>
                <a:ext uri="{FF2B5EF4-FFF2-40B4-BE49-F238E27FC236}">
                  <a16:creationId xmlns:a16="http://schemas.microsoft.com/office/drawing/2014/main" id="{DF46754F-873B-84FB-7E70-DA7FE91B96F8}"/>
                </a:ext>
              </a:extLst>
            </p:cNvPr>
            <p:cNvSpPr/>
            <p:nvPr/>
          </p:nvSpPr>
          <p:spPr>
            <a:xfrm>
              <a:off x="2007991" y="6206564"/>
              <a:ext cx="5904000" cy="144000"/>
            </a:xfrm>
            <a:prstGeom prst="rect">
              <a:avLst/>
            </a:prstGeom>
            <a:solidFill>
              <a:srgbClr val="EA82E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3AAF976-6E79-6476-74C2-5F5C04970CE0}"/>
                </a:ext>
              </a:extLst>
            </p:cNvPr>
            <p:cNvSpPr txBox="1"/>
            <p:nvPr/>
          </p:nvSpPr>
          <p:spPr>
            <a:xfrm>
              <a:off x="1960376" y="6087588"/>
              <a:ext cx="6283341" cy="307777"/>
            </a:xfrm>
            <a:prstGeom prst="rect">
              <a:avLst/>
            </a:prstGeom>
            <a:noFill/>
          </p:spPr>
          <p:txBody>
            <a:bodyPr wrap="square">
              <a:spAutoFit/>
            </a:bodyPr>
            <a:lstStyle/>
            <a:p>
              <a:pPr lvl="0">
                <a:buSzPts val="2000"/>
              </a:pPr>
              <a:r>
                <a:rPr lang="en-US"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Point</a:t>
              </a:r>
              <a:r>
                <a:rPr lang="ja-JP" altLang="en-US"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　実施事業の見直しに対応するため、今後の建設改良費を見直し</a:t>
              </a:r>
              <a:endParaRPr lang="ja-JP" altLang="ja-JP" sz="1400" b="1"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5138E28A-062E-9101-1501-22EC0479505A}"/>
              </a:ext>
            </a:extLst>
          </p:cNvPr>
          <p:cNvSpPr txBox="1"/>
          <p:nvPr/>
        </p:nvSpPr>
        <p:spPr>
          <a:xfrm>
            <a:off x="5724755" y="9013637"/>
            <a:ext cx="2250395" cy="369332"/>
          </a:xfrm>
          <a:prstGeom prst="rect">
            <a:avLst/>
          </a:prstGeom>
          <a:noFill/>
        </p:spPr>
        <p:txBody>
          <a:bodyPr wrap="square">
            <a:spAutoFit/>
          </a:bodyPr>
          <a:lstStyle/>
          <a:p>
            <a:pPr lvl="0">
              <a:buSzPts val="2000"/>
            </a:pPr>
            <a:r>
              <a:rPr lang="en-US" altLang="ja-JP" sz="9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資本的収入が資本的支出に対して不足する額は、損益勘定留保資金で補てん</a:t>
            </a:r>
            <a:endParaRPr lang="ja-JP" altLang="ja-JP" sz="1100" kern="100" dirty="0">
              <a:solidFill>
                <a:schemeClr val="tx1">
                  <a:lumMod val="75000"/>
                  <a:lumOff val="25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95" name="グループ化 94">
            <a:extLst>
              <a:ext uri="{FF2B5EF4-FFF2-40B4-BE49-F238E27FC236}">
                <a16:creationId xmlns:a16="http://schemas.microsoft.com/office/drawing/2014/main" id="{49DB21BB-4A2A-4B48-B05C-48A1BA860983}"/>
              </a:ext>
            </a:extLst>
          </p:cNvPr>
          <p:cNvGrpSpPr/>
          <p:nvPr/>
        </p:nvGrpSpPr>
        <p:grpSpPr>
          <a:xfrm>
            <a:off x="7591041" y="1100541"/>
            <a:ext cx="1836000" cy="600091"/>
            <a:chOff x="9215739" y="842484"/>
            <a:chExt cx="1836000" cy="604292"/>
          </a:xfrm>
        </p:grpSpPr>
        <p:sp>
          <p:nvSpPr>
            <p:cNvPr id="96" name="星: 12 pt 95">
              <a:extLst>
                <a:ext uri="{FF2B5EF4-FFF2-40B4-BE49-F238E27FC236}">
                  <a16:creationId xmlns:a16="http://schemas.microsoft.com/office/drawing/2014/main" id="{3F453848-9622-451D-9D99-260BE9A95912}"/>
                </a:ext>
              </a:extLst>
            </p:cNvPr>
            <p:cNvSpPr/>
            <p:nvPr/>
          </p:nvSpPr>
          <p:spPr>
            <a:xfrm>
              <a:off x="9642476" y="842484"/>
              <a:ext cx="991528" cy="604292"/>
            </a:xfrm>
            <a:prstGeom prst="star12">
              <a:avLst>
                <a:gd name="adj" fmla="val 3492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97" name="角丸四角形 61">
              <a:extLst>
                <a:ext uri="{FF2B5EF4-FFF2-40B4-BE49-F238E27FC236}">
                  <a16:creationId xmlns:a16="http://schemas.microsoft.com/office/drawing/2014/main" id="{9D29CC39-BCFD-4037-842F-7876458E1657}"/>
                </a:ext>
              </a:extLst>
            </p:cNvPr>
            <p:cNvSpPr/>
            <p:nvPr/>
          </p:nvSpPr>
          <p:spPr>
            <a:xfrm>
              <a:off x="9215739" y="977100"/>
              <a:ext cx="1836000" cy="314029"/>
            </a:xfrm>
            <a:prstGeom prst="roundRect">
              <a:avLst>
                <a:gd name="adj" fmla="val 6074"/>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ctr"/>
              <a:r>
                <a:rPr lang="ja-JP" altLang="en-US" sz="1000" b="1" dirty="0">
                  <a:solidFill>
                    <a:schemeClr val="tx1">
                      <a:lumMod val="75000"/>
                      <a:lumOff val="25000"/>
                    </a:schemeClr>
                  </a:solidFill>
                  <a:latin typeface="+mn-ea"/>
                  <a:cs typeface="Arial" panose="020B0604020202020204" pitchFamily="34" charset="0"/>
                </a:rPr>
                <a:t>経営改善</a:t>
              </a:r>
              <a:endParaRPr lang="en-US" altLang="ja-JP" sz="1000" b="1" dirty="0">
                <a:solidFill>
                  <a:schemeClr val="tx1">
                    <a:lumMod val="75000"/>
                    <a:lumOff val="25000"/>
                  </a:schemeClr>
                </a:solidFill>
                <a:latin typeface="+mn-ea"/>
                <a:cs typeface="Arial" panose="020B0604020202020204" pitchFamily="34" charset="0"/>
              </a:endParaRPr>
            </a:p>
            <a:p>
              <a:pPr algn="ctr"/>
              <a:r>
                <a:rPr lang="ja-JP" altLang="en-US" sz="1000" b="1" dirty="0">
                  <a:solidFill>
                    <a:schemeClr val="tx1">
                      <a:lumMod val="75000"/>
                      <a:lumOff val="25000"/>
                    </a:schemeClr>
                  </a:solidFill>
                  <a:latin typeface="+mn-ea"/>
                  <a:cs typeface="Arial" panose="020B0604020202020204" pitchFamily="34" charset="0"/>
                </a:rPr>
                <a:t>の取組</a:t>
              </a:r>
              <a:endParaRPr lang="en-US" altLang="ja-JP" sz="1000" b="1" dirty="0">
                <a:solidFill>
                  <a:schemeClr val="tx1">
                    <a:lumMod val="75000"/>
                    <a:lumOff val="25000"/>
                  </a:schemeClr>
                </a:solidFill>
                <a:latin typeface="+mn-ea"/>
                <a:cs typeface="Arial" panose="020B0604020202020204" pitchFamily="34" charset="0"/>
              </a:endParaRPr>
            </a:p>
          </p:txBody>
        </p:sp>
      </p:grpSp>
    </p:spTree>
    <p:extLst>
      <p:ext uri="{BB962C8B-B14F-4D97-AF65-F5344CB8AC3E}">
        <p14:creationId xmlns:p14="http://schemas.microsoft.com/office/powerpoint/2010/main" val="15215921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B3D68ED911BB04A8F369C857D920B61" ma:contentTypeVersion="1" ma:contentTypeDescription="新しいドキュメントを作成します。" ma:contentTypeScope="" ma:versionID="3199732b810d9d6d7625087ffaaefe7a">
  <xsd:schema xmlns:xsd="http://www.w3.org/2001/XMLSchema" xmlns:xs="http://www.w3.org/2001/XMLSchema" xmlns:p="http://schemas.microsoft.com/office/2006/metadata/properties" xmlns:ns2="c24b83e3-8f52-46aa-93fb-f3d5b90bdc92" targetNamespace="http://schemas.microsoft.com/office/2006/metadata/properties" ma:root="true" ma:fieldsID="a2caa0f29e163b21f7d8c9d3e60df697" ns2:_="">
    <xsd:import namespace="c24b83e3-8f52-46aa-93fb-f3d5b90bdc9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b83e3-8f52-46aa-93fb-f3d5b90bdc9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332E39-F455-4597-9BA3-D2549268A4B4}">
  <ds:schemaRefs>
    <ds:schemaRef ds:uri="http://schemas.microsoft.com/office/2006/metadata/properties"/>
    <ds:schemaRef ds:uri="http://purl.org/dc/dcmitype/"/>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c24b83e3-8f52-46aa-93fb-f3d5b90bdc92"/>
    <ds:schemaRef ds:uri="http://www.w3.org/XML/1998/namespace"/>
  </ds:schemaRefs>
</ds:datastoreItem>
</file>

<file path=customXml/itemProps2.xml><?xml version="1.0" encoding="utf-8"?>
<ds:datastoreItem xmlns:ds="http://schemas.openxmlformats.org/officeDocument/2006/customXml" ds:itemID="{78AB5796-FA99-4F9C-B980-691BBBBEACB2}">
  <ds:schemaRefs>
    <ds:schemaRef ds:uri="http://schemas.microsoft.com/sharepoint/v3/contenttype/forms"/>
  </ds:schemaRefs>
</ds:datastoreItem>
</file>

<file path=customXml/itemProps3.xml><?xml version="1.0" encoding="utf-8"?>
<ds:datastoreItem xmlns:ds="http://schemas.openxmlformats.org/officeDocument/2006/customXml" ds:itemID="{8CAA5900-703D-4D45-B434-667A08A7A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b83e3-8f52-46aa-93fb-f3d5b90bd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8632</TotalTime>
  <Words>1993</Words>
  <Application>Microsoft Office PowerPoint</Application>
  <PresentationFormat>A3 297x420 mm</PresentationFormat>
  <Paragraphs>237</Paragraphs>
  <Slides>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BIZ UDPゴシック</vt:lpstr>
      <vt:lpstr>BIZ UDゴシック</vt:lpstr>
      <vt:lpstr>HGP創英角ｺﾞｼｯｸUB</vt:lpstr>
      <vt:lpstr>LINE Seed JP_TTF Regular</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宇都宮　福敬</dc:creator>
  <cp:lastModifiedBy>角田　蛍</cp:lastModifiedBy>
  <cp:revision>726</cp:revision>
  <cp:lastPrinted>2023-11-13T01:47:52Z</cp:lastPrinted>
  <dcterms:created xsi:type="dcterms:W3CDTF">2020-12-25T05:21:09Z</dcterms:created>
  <dcterms:modified xsi:type="dcterms:W3CDTF">2023-12-04T05:41:00Z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0x010100AB3D68ED911BB04A8F369C857D920B61</vt:lpwstr>
  </property>
</Properties>
</file>