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5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90" y="72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4F31D-F4BB-4F1F-94C5-6F0874F9D174}" type="datetimeFigureOut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ECA8B-7B81-402F-A04C-6DE03EAE0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48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C5FD3-08A9-424C-9247-F656EA3645DE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37566" y="6492832"/>
            <a:ext cx="2228850" cy="365125"/>
          </a:xfrm>
        </p:spPr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1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25E5-4262-4706-B04C-D09A5D2D454A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7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B0E30-99E2-471A-BE1B-03DA1383924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5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3AF-0B14-4C89-9CC1-FA2F4552D274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75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D9B7-AE1A-43E6-9DDF-8074604ADE64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56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20A4-1728-485A-8E8B-4AC2E256199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D0BE-918D-47BC-BEF2-877558ABDF0B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066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80A3-6DA0-4753-9232-F6ABCC9923C7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08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F895-8199-4C42-AB03-D7EA94398DAD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76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E42B0-45EC-4191-A4F9-786479458DD0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11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208DE-C87B-41EB-B5F7-F43258CC5AA5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AB99D-1BAA-457C-B490-4B2C5C788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781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CA45-58A4-4916-A2EF-182D30B53047}" type="datetime1">
              <a:rPr kumimoji="1" lang="ja-JP" altLang="en-US" smtClean="0"/>
              <a:t>2023/8/22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10270" y="6465536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6B070-2EBE-49C2-A30C-39CB0A9B3661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467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46355" y="629051"/>
            <a:ext cx="3465256" cy="409006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現在の無償化制度について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2500"/>
              </a:lnSpc>
            </a:pP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-3"/>
            <a:ext cx="9906000" cy="548099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無償化制度拡充の趣旨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83337" y="986708"/>
            <a:ext cx="9504609" cy="21322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◇大阪の子どもたちが家庭の経済的事情等に関わらず、自由に学校選択できる機会を保障するため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、所得制限はあるものの、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高校等の授業料及び大阪公立大学等の授業料・入学料の無償化を実現。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高校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・私立高校等授業料無償化制度は平成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年度に創設。一定の所得制限のもと、私立・公立とも授業料を無償化。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・国の就学支援金制度に、府独自に上乗せ。現行制度は年収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万円未満の世帯が対象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>
              <a:lnSpc>
                <a:spcPts val="20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・令和２年度に大阪公立大学等の府授業料等無償化制度を創設。一定の所得制限のもと、授業料・入学料を無償化。</a:t>
            </a:r>
          </a:p>
          <a:p>
            <a:pPr>
              <a:lnSpc>
                <a:spcPts val="2000"/>
              </a:lnSpc>
              <a:spcAft>
                <a:spcPts val="60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・国の高等教育の修学支援新制度に、府独自に上乗せ。現行制度は年収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910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万円未満の世帯が対象。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p"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二等辺三角形 17"/>
          <p:cNvSpPr/>
          <p:nvPr/>
        </p:nvSpPr>
        <p:spPr>
          <a:xfrm rot="10800000">
            <a:off x="4174948" y="3197337"/>
            <a:ext cx="1857636" cy="27866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892657" y="2642309"/>
            <a:ext cx="8805134" cy="67085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p"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892657" y="3649373"/>
            <a:ext cx="8805134" cy="692825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ts val="2200"/>
              </a:lnSpc>
              <a:buFont typeface="Wingdings" panose="05000000000000000000" pitchFamily="2" charset="2"/>
              <a:buChar char="p"/>
            </a:pP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46355" y="3951427"/>
            <a:ext cx="3866649" cy="530411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ts val="2500"/>
              </a:lnSpc>
            </a:pP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無償化制度の拡充に向けて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72604" y="4514380"/>
            <a:ext cx="9515342" cy="2080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◆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大阪の全ての子どもたちを対象に、</a:t>
            </a: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　・所得や世帯の子どもの人数に制限なく、自らの可能性を追求できる社会の実現</a:t>
            </a: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・子育て世帯の教育費負担を軽減し、子育てしやすいまち・大阪の実現</a:t>
            </a: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に向けて、私立高校・国公立高校・大阪公立大学等の授業料等の完全無償化をめざす。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 rot="5400000">
            <a:off x="-329069" y="3579787"/>
            <a:ext cx="965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３－２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46282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6874</TotalTime>
  <Words>291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HG丸ｺﾞｼｯｸM-PRO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松阪　博文</dc:creator>
  <cp:lastModifiedBy>田邊　史人</cp:lastModifiedBy>
  <cp:revision>746</cp:revision>
  <cp:lastPrinted>2023-08-16T06:47:48Z</cp:lastPrinted>
  <dcterms:created xsi:type="dcterms:W3CDTF">2023-02-03T05:20:04Z</dcterms:created>
  <dcterms:modified xsi:type="dcterms:W3CDTF">2023-08-22T03:57:45Z</dcterms:modified>
</cp:coreProperties>
</file>