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3" r:id="rId4"/>
  </p:sldMasterIdLst>
  <p:notesMasterIdLst>
    <p:notesMasterId r:id="rId6"/>
  </p:notesMasterIdLst>
  <p:handoutMasterIdLst>
    <p:handoutMasterId r:id="rId7"/>
  </p:handoutMasterIdLst>
  <p:sldIdLst>
    <p:sldId id="256" r:id="rId5"/>
  </p:sldIdLst>
  <p:sldSz cx="9144000" cy="6858000" type="screen4x3"/>
  <p:notesSz cx="6797675" cy="99266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スタイル (淡色)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689" autoAdjust="0"/>
    <p:restoredTop sz="94660"/>
  </p:normalViewPr>
  <p:slideViewPr>
    <p:cSldViewPr snapToGrid="0">
      <p:cViewPr varScale="1">
        <p:scale>
          <a:sx n="43" d="100"/>
          <a:sy n="43" d="100"/>
        </p:scale>
        <p:origin x="1506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06A940B3-EA30-4AC5-A845-9B5C359B99E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kumimoji="1" lang="ja-JP" altLang="en-US"/>
              <a:t>（資料１）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4EAA2B98-853C-4698-8EE9-4B21A731160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F4AB3C-46A2-4011-816B-B0AA8436D7D2}" type="datetimeFigureOut">
              <a:rPr kumimoji="1" lang="ja-JP" altLang="en-US" smtClean="0"/>
              <a:t>2023/9/6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80BCE747-AAEC-4124-90C5-6316056D9A7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44092694-97B3-49AC-9B7B-61EA41821229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A85C3B-55D3-4D5F-9508-A629D49744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560133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kumimoji="1" lang="ja-JP" altLang="en-US"/>
              <a:t>（資料１）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B536D2-310B-4DBF-A1A2-4A257F88EAD2}" type="datetimeFigureOut">
              <a:rPr kumimoji="1" lang="ja-JP" altLang="en-US" smtClean="0"/>
              <a:t>2023/9/6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E57213-19AC-479B-8CA8-15256AB40EE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1879942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E4A4B-7F01-49FE-9E2E-ADA3E69C4D7B}" type="datetime1">
              <a:rPr kumimoji="1" lang="ja-JP" altLang="en-US" smtClean="0"/>
              <a:t>2023/9/6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7BBF3-6D99-4BD3-86C6-C81EEA3FC0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77295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4DC2D-AC6A-440B-8F33-927700D8CD16}" type="datetime1">
              <a:rPr kumimoji="1" lang="ja-JP" altLang="en-US" smtClean="0"/>
              <a:t>2023/9/6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7BBF3-6D99-4BD3-86C6-C81EEA3FC0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05464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5ABF0-990B-4542-8002-7C6873041622}" type="datetime1">
              <a:rPr kumimoji="1" lang="ja-JP" altLang="en-US" smtClean="0"/>
              <a:t>2023/9/6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7BBF3-6D99-4BD3-86C6-C81EEA3FC0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55560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47941-7E9B-47A4-9C2A-3E10D65AFF32}" type="datetime1">
              <a:rPr kumimoji="1" lang="ja-JP" altLang="en-US" smtClean="0"/>
              <a:t>2023/9/6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7BBF3-6D99-4BD3-86C6-C81EEA3FC0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3500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25609-450B-4087-851A-804AF796050A}" type="datetime1">
              <a:rPr kumimoji="1" lang="ja-JP" altLang="en-US" smtClean="0"/>
              <a:t>2023/9/6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7BBF3-6D99-4BD3-86C6-C81EEA3FC0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114578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27D95-B3A2-4D35-83CB-AD32BC3BBEC6}" type="datetime1">
              <a:rPr kumimoji="1" lang="ja-JP" altLang="en-US" smtClean="0"/>
              <a:t>2023/9/6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7BBF3-6D99-4BD3-86C6-C81EEA3FC0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111441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79661-E924-40C7-AD2F-FA50103D64CF}" type="datetime1">
              <a:rPr kumimoji="1" lang="ja-JP" altLang="en-US" smtClean="0"/>
              <a:t>2023/9/6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7BBF3-6D99-4BD3-86C6-C81EEA3FC0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28943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973CB-92FA-47B5-8CE6-476AA9D746E2}" type="datetime1">
              <a:rPr kumimoji="1" lang="ja-JP" altLang="en-US" smtClean="0"/>
              <a:t>2023/9/6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7BBF3-6D99-4BD3-86C6-C81EEA3FC0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97186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3E53D-419C-4940-B9C6-D9DD545B1C7A}" type="datetime1">
              <a:rPr kumimoji="1" lang="ja-JP" altLang="en-US" smtClean="0"/>
              <a:t>2023/9/6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7BBF3-6D99-4BD3-86C6-C81EEA3FC0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020067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46ABF-EC9F-4124-B94B-355F8569C358}" type="datetime1">
              <a:rPr kumimoji="1" lang="ja-JP" altLang="en-US" smtClean="0"/>
              <a:t>2023/9/6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7BBF3-6D99-4BD3-86C6-C81EEA3FC0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08350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D6026-6A77-4065-867E-497A3DE70D3C}" type="datetime1">
              <a:rPr kumimoji="1" lang="ja-JP" altLang="en-US" smtClean="0"/>
              <a:t>2023/9/6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7BBF3-6D99-4BD3-86C6-C81EEA3FC0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84231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23E0E6-5260-4BBB-B0F4-51ADD4996DBC}" type="datetime1">
              <a:rPr kumimoji="1" lang="ja-JP" altLang="en-US" smtClean="0"/>
              <a:t>2023/9/6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77BBF3-6D99-4BD3-86C6-C81EEA3FC0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17126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g"/><Relationship Id="rId5" Type="http://schemas.openxmlformats.org/officeDocument/2006/relationships/image" Target="../media/image3.jpeg"/><Relationship Id="rId4" Type="http://schemas.openxmlformats.org/officeDocument/2006/relationships/image" Target="cid:1c94630e-ddba-42ec-9e85-9d637e396ef6@JPNP286.PROD.OUTLOOK.CO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四角形: 角を丸くする 10">
            <a:extLst>
              <a:ext uri="{FF2B5EF4-FFF2-40B4-BE49-F238E27FC236}">
                <a16:creationId xmlns:a16="http://schemas.microsoft.com/office/drawing/2014/main" id="{2D38E19E-2E12-4B79-9E2A-D03CC46C692E}"/>
              </a:ext>
            </a:extLst>
          </p:cNvPr>
          <p:cNvSpPr/>
          <p:nvPr/>
        </p:nvSpPr>
        <p:spPr>
          <a:xfrm>
            <a:off x="113193" y="1998562"/>
            <a:ext cx="8950917" cy="4462422"/>
          </a:xfrm>
          <a:prstGeom prst="roundRect">
            <a:avLst>
              <a:gd name="adj" fmla="val 8176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A290086A-4928-48AB-B285-DEE12BFF7000}"/>
              </a:ext>
            </a:extLst>
          </p:cNvPr>
          <p:cNvSpPr/>
          <p:nvPr/>
        </p:nvSpPr>
        <p:spPr>
          <a:xfrm>
            <a:off x="1478" y="510945"/>
            <a:ext cx="9144000" cy="432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tIns="46800" rtlCol="0" anchor="ctr"/>
          <a:lstStyle/>
          <a:p>
            <a:pPr algn="ctr"/>
            <a:r>
              <a:rPr kumimoji="1" lang="ja-JP" altLang="en-US" sz="14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咲</a:t>
            </a:r>
            <a:r>
              <a:rPr kumimoji="1" lang="ja-JP" altLang="en-US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洲庁舎での保管状況に</a:t>
            </a:r>
            <a:r>
              <a:rPr kumimoji="1" lang="ja-JP" altLang="en-US" sz="14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ついて</a:t>
            </a:r>
            <a:endParaRPr kumimoji="1" lang="ja-JP" altLang="en-US" sz="14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23B2831F-3BA8-43EF-9FE9-BAC5A81932B8}"/>
              </a:ext>
            </a:extLst>
          </p:cNvPr>
          <p:cNvSpPr txBox="1"/>
          <p:nvPr/>
        </p:nvSpPr>
        <p:spPr>
          <a:xfrm>
            <a:off x="205726" y="1096714"/>
            <a:ext cx="8735504" cy="7540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kumimoji="1" lang="en-US" altLang="ja-JP" sz="8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lang="ja-JP" altLang="en-US" sz="12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咲洲庁舎においても、１階・２階の共用スペースに作品を展示しているところであるが、</a:t>
            </a:r>
            <a:r>
              <a:rPr lang="ja-JP" altLang="en-US" sz="1200" u="sng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主に鉄やステンレス、アルミニウム、鋼材の大型で、重量のある立体作品等</a:t>
            </a:r>
            <a:r>
              <a:rPr lang="en-US" altLang="ja-JP" sz="1200" u="sng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105</a:t>
            </a:r>
            <a:r>
              <a:rPr lang="ja-JP" altLang="en-US" sz="1200" u="sng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点については、地下３階にある駐車場の一部に保管</a:t>
            </a:r>
            <a:r>
              <a:rPr lang="ja-JP" altLang="en-US" sz="12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している。</a:t>
            </a:r>
            <a:endParaRPr kumimoji="1" lang="ja-JP" altLang="en-US" sz="12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endParaRPr kumimoji="1" lang="ja-JP" altLang="en-US" sz="11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grpSp>
        <p:nvGrpSpPr>
          <p:cNvPr id="12" name="グループ化 11">
            <a:extLst>
              <a:ext uri="{FF2B5EF4-FFF2-40B4-BE49-F238E27FC236}">
                <a16:creationId xmlns:a16="http://schemas.microsoft.com/office/drawing/2014/main" id="{9445A3EA-E5D0-4CD8-8929-8FAE53091AC2}"/>
              </a:ext>
            </a:extLst>
          </p:cNvPr>
          <p:cNvGrpSpPr/>
          <p:nvPr/>
        </p:nvGrpSpPr>
        <p:grpSpPr>
          <a:xfrm>
            <a:off x="344806" y="3314816"/>
            <a:ext cx="6612565" cy="2604377"/>
            <a:chOff x="433292" y="3698619"/>
            <a:chExt cx="6612565" cy="2604377"/>
          </a:xfrm>
        </p:grpSpPr>
        <p:pic>
          <p:nvPicPr>
            <p:cNvPr id="75" name="Picture 4" descr="29b24395-c2a7-41b6-8c72-9a70a9347691@JPNP286"/>
            <p:cNvPicPr>
              <a:picLocks noChangeAspect="1" noChangeArrowheads="1"/>
            </p:cNvPicPr>
            <p:nvPr/>
          </p:nvPicPr>
          <p:blipFill rotWithShape="1"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10883"/>
            <a:stretch/>
          </p:blipFill>
          <p:spPr bwMode="auto">
            <a:xfrm>
              <a:off x="433292" y="3698619"/>
              <a:ext cx="1999013" cy="17163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7" name="図 16" descr="cid:1c94630e-ddba-42ec-9e85-9d637e396ef6@JPNP286.PROD.OUTLOOK.COM"/>
            <p:cNvPicPr/>
            <p:nvPr/>
          </p:nvPicPr>
          <p:blipFill rotWithShape="1">
            <a:blip r:embed="rId3" r:link="rId4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11123"/>
            <a:stretch/>
          </p:blipFill>
          <p:spPr bwMode="auto">
            <a:xfrm>
              <a:off x="2563811" y="3705607"/>
              <a:ext cx="1993633" cy="171634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26" name="Picture 2" descr="T-13-3"/>
            <p:cNvPicPr>
              <a:picLocks noChangeAspect="1" noChangeArrowheads="1"/>
            </p:cNvPicPr>
            <p:nvPr/>
          </p:nvPicPr>
          <p:blipFill rotWithShape="1">
            <a:blip r:embed="rId5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4228"/>
            <a:stretch/>
          </p:blipFill>
          <p:spPr bwMode="auto">
            <a:xfrm>
              <a:off x="4802210" y="3698619"/>
              <a:ext cx="1998881" cy="260437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" name="右矢印 2"/>
            <p:cNvSpPr/>
            <p:nvPr/>
          </p:nvSpPr>
          <p:spPr>
            <a:xfrm>
              <a:off x="2307347" y="4336459"/>
              <a:ext cx="360608" cy="454637"/>
            </a:xfrm>
            <a:prstGeom prst="rightArrow">
              <a:avLst/>
            </a:prstGeom>
            <a:ln w="3810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" name="右矢印 22"/>
            <p:cNvSpPr/>
            <p:nvPr/>
          </p:nvSpPr>
          <p:spPr>
            <a:xfrm>
              <a:off x="6685249" y="4791096"/>
              <a:ext cx="360608" cy="454637"/>
            </a:xfrm>
            <a:prstGeom prst="rightArrow">
              <a:avLst/>
            </a:prstGeom>
            <a:ln w="3810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6866AA71-EFC2-4EDF-B670-A79BFB5FFA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088078" y="6477504"/>
            <a:ext cx="2057400" cy="365125"/>
          </a:xfrm>
        </p:spPr>
        <p:txBody>
          <a:bodyPr/>
          <a:lstStyle/>
          <a:p>
            <a:fld id="{8177BBF3-6D99-4BD3-86C6-C81EEA3FC049}" type="slidenum">
              <a:rPr kumimoji="1" lang="ja-JP" altLang="en-US" smtClean="0"/>
              <a:t>1</a:t>
            </a:fld>
            <a:endParaRPr kumimoji="1" lang="ja-JP" altLang="en-US"/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5144CDD2-1D9D-42AC-9245-93AD7CB4DE90}"/>
              </a:ext>
            </a:extLst>
          </p:cNvPr>
          <p:cNvSpPr txBox="1"/>
          <p:nvPr/>
        </p:nvSpPr>
        <p:spPr>
          <a:xfrm>
            <a:off x="313125" y="2066529"/>
            <a:ext cx="4576482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1400" dirty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【</a:t>
            </a:r>
            <a:r>
              <a:rPr lang="ja-JP" altLang="en-US" sz="1400" dirty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現在</a:t>
            </a:r>
            <a:r>
              <a:rPr lang="ja-JP" altLang="en-US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の</a:t>
            </a:r>
            <a:r>
              <a:rPr lang="ja-JP" altLang="en-US" sz="1400" dirty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保管状況</a:t>
            </a:r>
            <a:r>
              <a:rPr lang="en-US" altLang="ja-JP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】</a:t>
            </a:r>
            <a:endParaRPr lang="en-US" altLang="ja-JP" sz="1400" dirty="0">
              <a:solidFill>
                <a:schemeClr val="tx1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344806" y="2404994"/>
            <a:ext cx="5781266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1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・従前より、床をマットや板等で養生の上、ブルーシートで保護し、フェンスで囲い</a:t>
            </a:r>
          </a:p>
          <a:p>
            <a:r>
              <a:rPr lang="ja-JP" altLang="en-US" sz="11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・加えて、侵入防止のため、番線によるフェンスの補強及びフェンスに目隠し幕を設置</a:t>
            </a:r>
          </a:p>
          <a:p>
            <a:r>
              <a:rPr lang="ja-JP" altLang="en-US" sz="11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・保管状況の確認を毎日（平日）実施（従前月２回程度）</a:t>
            </a:r>
          </a:p>
        </p:txBody>
      </p:sp>
      <p:sp>
        <p:nvSpPr>
          <p:cNvPr id="15" name="サブタイトル 2"/>
          <p:cNvSpPr txBox="1">
            <a:spLocks/>
          </p:cNvSpPr>
          <p:nvPr/>
        </p:nvSpPr>
        <p:spPr>
          <a:xfrm>
            <a:off x="7841281" y="103779"/>
            <a:ext cx="1222829" cy="306520"/>
          </a:xfrm>
          <a:prstGeom prst="rect">
            <a:avLst/>
          </a:prstGeom>
          <a:noFill/>
          <a:ln>
            <a:solidFill>
              <a:schemeClr val="dk1">
                <a:shade val="50000"/>
              </a:schemeClr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200" dirty="0" smtClean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参考資料</a:t>
            </a:r>
            <a:r>
              <a:rPr lang="en-US" altLang="ja-JP" sz="1200" dirty="0" smtClean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10</a:t>
            </a:r>
            <a:endParaRPr lang="ja-JP" altLang="en-US" sz="1200" dirty="0"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7371" y="3314816"/>
            <a:ext cx="1989440" cy="26043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28251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924ad72d-1aa8-4525-9e70-5d1270407cf9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F91470A0884584489831D80B1D7642C5" ma:contentTypeVersion="9" ma:contentTypeDescription="新しいドキュメントを作成します。" ma:contentTypeScope="" ma:versionID="b32bc5cd420f1d4b5b08c8ff27120fc5">
  <xsd:schema xmlns:xsd="http://www.w3.org/2001/XMLSchema" xmlns:xs="http://www.w3.org/2001/XMLSchema" xmlns:p="http://schemas.microsoft.com/office/2006/metadata/properties" xmlns:ns3="924ad72d-1aa8-4525-9e70-5d1270407cf9" xmlns:ns4="fec2aa0f-865b-4fb7-a7bb-977da500c70a" targetNamespace="http://schemas.microsoft.com/office/2006/metadata/properties" ma:root="true" ma:fieldsID="ad435711a78e92d6db4ba54c781e8944" ns3:_="" ns4:_="">
    <xsd:import namespace="924ad72d-1aa8-4525-9e70-5d1270407cf9"/>
    <xsd:import namespace="fec2aa0f-865b-4fb7-a7bb-977da500c70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LengthInSeconds" minOccurs="0"/>
                <xsd:element ref="ns3:MediaServiceAutoTags" minOccurs="0"/>
                <xsd:element ref="ns3:_activit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24ad72d-1aa8-4525-9e70-5d1270407cf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4" nillable="true" ma:displayName="Length (seconds)" ma:internalName="MediaLengthInSeconds" ma:readOnly="true">
      <xsd:simpleType>
        <xsd:restriction base="dms:Unknown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_activity" ma:index="16" nillable="true" ma:displayName="_activity" ma:hidden="true" ma:internalName="_activity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ec2aa0f-865b-4fb7-a7bb-977da500c70a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共有のヒントのハッシュ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2C99C04-6476-45E6-9F89-413F3B9387FD}">
  <ds:schemaRefs>
    <ds:schemaRef ds:uri="http://purl.org/dc/elements/1.1/"/>
    <ds:schemaRef ds:uri="http://www.w3.org/XML/1998/namespace"/>
    <ds:schemaRef ds:uri="http://schemas.microsoft.com/office/2006/metadata/properties"/>
    <ds:schemaRef ds:uri="http://schemas.microsoft.com/office/2006/documentManagement/types"/>
    <ds:schemaRef ds:uri="http://purl.org/dc/dcmitype/"/>
    <ds:schemaRef ds:uri="http://schemas.openxmlformats.org/package/2006/metadata/core-properties"/>
    <ds:schemaRef ds:uri="fec2aa0f-865b-4fb7-a7bb-977da500c70a"/>
    <ds:schemaRef ds:uri="924ad72d-1aa8-4525-9e70-5d1270407cf9"/>
    <ds:schemaRef ds:uri="http://schemas.microsoft.com/office/infopath/2007/PartnerControls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1005CCF2-FF9D-4C6F-ACDE-EE2A61D1549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DB6B082-8D50-4E96-BD63-872E8A3A8C0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24ad72d-1aa8-4525-9e70-5d1270407cf9"/>
    <ds:schemaRef ds:uri="fec2aa0f-865b-4fb7-a7bb-977da500c70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3452</TotalTime>
  <Words>145</Words>
  <Application>Microsoft Office PowerPoint</Application>
  <PresentationFormat>画面に合わせる (4:3)</PresentationFormat>
  <Paragraphs>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UD デジタル 教科書体 NK-R</vt:lpstr>
      <vt:lpstr>UD デジタル 教科書体 NP-R</vt:lpstr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>大阪府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佐藤　麻由子</dc:creator>
  <cp:lastModifiedBy>山田</cp:lastModifiedBy>
  <cp:revision>226</cp:revision>
  <cp:lastPrinted>2023-08-17T05:12:54Z</cp:lastPrinted>
  <dcterms:created xsi:type="dcterms:W3CDTF">2023-06-23T18:19:23Z</dcterms:created>
  <dcterms:modified xsi:type="dcterms:W3CDTF">2023-09-06T03:35:36Z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0x010100F91470A0884584489831D80B1D7642C5</vt:lpwstr>
  </property>
</Properties>
</file>