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89" autoAdjust="0"/>
    <p:restoredTop sz="94660"/>
  </p:normalViewPr>
  <p:slideViewPr>
    <p:cSldViewPr snapToGrid="0">
      <p:cViewPr varScale="1">
        <p:scale>
          <a:sx n="43" d="100"/>
          <a:sy n="43" d="100"/>
        </p:scale>
        <p:origin x="150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6A940B3-EA30-4AC5-A845-9B5C359B99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（資料１）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EAA2B98-853C-4698-8EE9-4B21A73116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4AB3C-46A2-4011-816B-B0AA8436D7D2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0BCE747-AAEC-4124-90C5-6316056D9A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4092694-97B3-49AC-9B7B-61EA4182122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85C3B-55D3-4D5F-9508-A629D49744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6013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（資料１）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536D2-310B-4DBF-A1A2-4A257F88EAD2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57213-19AC-479B-8CA8-15256AB40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7994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E4A4B-7F01-49FE-9E2E-ADA3E69C4D7B}" type="datetime1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72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DC2D-AC6A-440B-8F33-927700D8CD16}" type="datetime1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54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ABF0-990B-4542-8002-7C6873041622}" type="datetime1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556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7941-7E9B-47A4-9C2A-3E10D65AFF32}" type="datetime1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5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25609-450B-4087-851A-804AF796050A}" type="datetime1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45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7D95-B3A2-4D35-83CB-AD32BC3BBEC6}" type="datetime1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14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9661-E924-40C7-AD2F-FA50103D64CF}" type="datetime1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894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973CB-92FA-47B5-8CE6-476AA9D746E2}" type="datetime1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718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E53D-419C-4940-B9C6-D9DD545B1C7A}" type="datetime1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00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6ABF-EC9F-4124-B94B-355F8569C358}" type="datetime1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835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6026-6A77-4065-867E-497A3DE70D3C}" type="datetime1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423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3E0E6-5260-4BBB-B0F4-51ADD4996DBC}" type="datetime1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712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cid:1c94630e-ddba-42ec-9e85-9d637e396ef6@JPNP286.PROD.OUTLOOK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2D38E19E-2E12-4B79-9E2A-D03CC46C692E}"/>
              </a:ext>
            </a:extLst>
          </p:cNvPr>
          <p:cNvSpPr/>
          <p:nvPr/>
        </p:nvSpPr>
        <p:spPr>
          <a:xfrm>
            <a:off x="113193" y="1998562"/>
            <a:ext cx="8950917" cy="4462422"/>
          </a:xfrm>
          <a:prstGeom prst="roundRect">
            <a:avLst>
              <a:gd name="adj" fmla="val 8176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290086A-4928-48AB-B285-DEE12BFF7000}"/>
              </a:ext>
            </a:extLst>
          </p:cNvPr>
          <p:cNvSpPr/>
          <p:nvPr/>
        </p:nvSpPr>
        <p:spPr>
          <a:xfrm>
            <a:off x="1478" y="510945"/>
            <a:ext cx="9144000" cy="432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46800" rtlCol="0" anchor="ctr"/>
          <a:lstStyle/>
          <a:p>
            <a:pPr algn="ctr"/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咲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洲庁舎での保管状況に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ついて</a:t>
            </a:r>
            <a:endParaRPr kumimoji="1" lang="ja-JP" altLang="en-US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3B2831F-3BA8-43EF-9FE9-BAC5A81932B8}"/>
              </a:ext>
            </a:extLst>
          </p:cNvPr>
          <p:cNvSpPr txBox="1"/>
          <p:nvPr/>
        </p:nvSpPr>
        <p:spPr>
          <a:xfrm>
            <a:off x="205726" y="1096714"/>
            <a:ext cx="873550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咲洲庁舎においても、１階・２階の共用スペースに作品を展示しているところであるが、</a:t>
            </a:r>
            <a:r>
              <a:rPr lang="ja-JP" altLang="en-US" sz="1200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主に鉄やステンレス、アルミニウム、鋼材の大型で、重量のある立体作品等</a:t>
            </a:r>
            <a:r>
              <a:rPr lang="en-US" altLang="ja-JP" sz="1200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105</a:t>
            </a:r>
            <a:r>
              <a:rPr lang="ja-JP" altLang="en-US" sz="1200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点については、地下３階にある駐車場の一部に保管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している。</a:t>
            </a:r>
            <a:endParaRPr kumimoji="1" lang="ja-JP" altLang="en-US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ja-JP" altLang="en-US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9445A3EA-E5D0-4CD8-8929-8FAE53091AC2}"/>
              </a:ext>
            </a:extLst>
          </p:cNvPr>
          <p:cNvGrpSpPr/>
          <p:nvPr/>
        </p:nvGrpSpPr>
        <p:grpSpPr>
          <a:xfrm>
            <a:off x="344806" y="3314816"/>
            <a:ext cx="6612565" cy="2604377"/>
            <a:chOff x="433292" y="3698619"/>
            <a:chExt cx="6612565" cy="2604377"/>
          </a:xfrm>
        </p:grpSpPr>
        <p:pic>
          <p:nvPicPr>
            <p:cNvPr id="75" name="Picture 4" descr="29b24395-c2a7-41b6-8c72-9a70a9347691@JPNP286"/>
            <p:cNvPicPr>
              <a:picLocks noChangeAspect="1" noChangeArrowheads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0883"/>
            <a:stretch/>
          </p:blipFill>
          <p:spPr bwMode="auto">
            <a:xfrm>
              <a:off x="433292" y="3698619"/>
              <a:ext cx="1999013" cy="1716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図 16" descr="cid:1c94630e-ddba-42ec-9e85-9d637e396ef6@JPNP286.PROD.OUTLOOK.COM"/>
            <p:cNvPicPr/>
            <p:nvPr/>
          </p:nvPicPr>
          <p:blipFill rotWithShape="1">
            <a:blip r:embed="rId3" r:link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1123"/>
            <a:stretch/>
          </p:blipFill>
          <p:spPr bwMode="auto">
            <a:xfrm>
              <a:off x="2563811" y="3705607"/>
              <a:ext cx="1993633" cy="171634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26" name="Picture 2" descr="T-13-3"/>
            <p:cNvPicPr>
              <a:picLocks noChangeAspect="1" noChangeArrowheads="1"/>
            </p:cNvPicPr>
            <p:nvPr/>
          </p:nvPicPr>
          <p:blipFill rotWithShape="1"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228"/>
            <a:stretch/>
          </p:blipFill>
          <p:spPr bwMode="auto">
            <a:xfrm>
              <a:off x="4802210" y="3698619"/>
              <a:ext cx="1998881" cy="26043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右矢印 2"/>
            <p:cNvSpPr/>
            <p:nvPr/>
          </p:nvSpPr>
          <p:spPr>
            <a:xfrm>
              <a:off x="2307347" y="4336459"/>
              <a:ext cx="360608" cy="454637"/>
            </a:xfrm>
            <a:prstGeom prst="rightArrow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右矢印 22"/>
            <p:cNvSpPr/>
            <p:nvPr/>
          </p:nvSpPr>
          <p:spPr>
            <a:xfrm>
              <a:off x="6685249" y="4791096"/>
              <a:ext cx="360608" cy="454637"/>
            </a:xfrm>
            <a:prstGeom prst="rightArrow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866AA71-EFC2-4EDF-B670-A79BFB5FF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8078" y="6477504"/>
            <a:ext cx="2057400" cy="365125"/>
          </a:xfrm>
        </p:spPr>
        <p:txBody>
          <a:bodyPr/>
          <a:lstStyle/>
          <a:p>
            <a:fld id="{8177BBF3-6D99-4BD3-86C6-C81EEA3FC049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144CDD2-1D9D-42AC-9245-93AD7CB4DE90}"/>
              </a:ext>
            </a:extLst>
          </p:cNvPr>
          <p:cNvSpPr txBox="1"/>
          <p:nvPr/>
        </p:nvSpPr>
        <p:spPr>
          <a:xfrm>
            <a:off x="313125" y="2066529"/>
            <a:ext cx="457648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現在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保管状況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endParaRPr lang="en-US" altLang="ja-JP" sz="14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44806" y="2404994"/>
            <a:ext cx="578126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・従前より、床をマットや板等で養生の上、ブルーシートで保護し、フェンスで囲い</a:t>
            </a:r>
          </a:p>
          <a:p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・加えて、侵入防止のため、番線によるフェンスの補強及びフェンスに目隠し幕を設置</a:t>
            </a:r>
          </a:p>
          <a:p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・保管状況の確認を毎日（平日）実施（従前月２回程度）</a:t>
            </a:r>
          </a:p>
        </p:txBody>
      </p:sp>
      <p:sp>
        <p:nvSpPr>
          <p:cNvPr id="15" name="サブタイトル 2"/>
          <p:cNvSpPr txBox="1">
            <a:spLocks/>
          </p:cNvSpPr>
          <p:nvPr/>
        </p:nvSpPr>
        <p:spPr>
          <a:xfrm>
            <a:off x="7841281" y="103779"/>
            <a:ext cx="1222829" cy="306520"/>
          </a:xfrm>
          <a:prstGeom prst="rect">
            <a:avLst/>
          </a:prstGeom>
          <a:noFill/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参考資料</a:t>
            </a:r>
            <a:r>
              <a:rPr lang="en-US" altLang="ja-JP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10</a:t>
            </a:r>
            <a:endParaRPr lang="ja-JP" altLang="en-US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371" y="3314816"/>
            <a:ext cx="1989440" cy="2604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825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24ad72d-1aa8-4525-9e70-5d1270407cf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91470A0884584489831D80B1D7642C5" ma:contentTypeVersion="9" ma:contentTypeDescription="新しいドキュメントを作成します。" ma:contentTypeScope="" ma:versionID="b32bc5cd420f1d4b5b08c8ff27120fc5">
  <xsd:schema xmlns:xsd="http://www.w3.org/2001/XMLSchema" xmlns:xs="http://www.w3.org/2001/XMLSchema" xmlns:p="http://schemas.microsoft.com/office/2006/metadata/properties" xmlns:ns3="924ad72d-1aa8-4525-9e70-5d1270407cf9" xmlns:ns4="fec2aa0f-865b-4fb7-a7bb-977da500c70a" targetNamespace="http://schemas.microsoft.com/office/2006/metadata/properties" ma:root="true" ma:fieldsID="ad435711a78e92d6db4ba54c781e8944" ns3:_="" ns4:_="">
    <xsd:import namespace="924ad72d-1aa8-4525-9e70-5d1270407cf9"/>
    <xsd:import namespace="fec2aa0f-865b-4fb7-a7bb-977da500c70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4ad72d-1aa8-4525-9e70-5d1270407c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c2aa0f-865b-4fb7-a7bb-977da500c70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C99C04-6476-45E6-9F89-413F3B9387FD}">
  <ds:schemaRefs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fec2aa0f-865b-4fb7-a7bb-977da500c70a"/>
    <ds:schemaRef ds:uri="924ad72d-1aa8-4525-9e70-5d1270407cf9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005CCF2-FF9D-4C6F-ACDE-EE2A61D154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B6B082-8D50-4E96-BD63-872E8A3A8C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4ad72d-1aa8-4525-9e70-5d1270407cf9"/>
    <ds:schemaRef ds:uri="fec2aa0f-865b-4fb7-a7bb-977da500c7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3452</TotalTime>
  <Words>145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NK-R</vt:lpstr>
      <vt:lpstr>UD デジタル 教科書体 NP-R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　麻由子</dc:creator>
  <cp:lastModifiedBy>山田</cp:lastModifiedBy>
  <cp:revision>226</cp:revision>
  <cp:lastPrinted>2023-08-17T05:12:54Z</cp:lastPrinted>
  <dcterms:created xsi:type="dcterms:W3CDTF">2023-06-23T18:19:23Z</dcterms:created>
  <dcterms:modified xsi:type="dcterms:W3CDTF">2023-09-06T03:35:36Z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0x010100F91470A0884584489831D80B1D7642C5</vt:lpwstr>
  </property>
</Properties>
</file>