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9"/>
  </p:notesMasterIdLst>
  <p:handoutMasterIdLst>
    <p:handoutMasterId r:id="rId20"/>
  </p:handoutMasterIdLst>
  <p:sldIdLst>
    <p:sldId id="323" r:id="rId5"/>
    <p:sldId id="333" r:id="rId6"/>
    <p:sldId id="334" r:id="rId7"/>
    <p:sldId id="328" r:id="rId8"/>
    <p:sldId id="329" r:id="rId9"/>
    <p:sldId id="330" r:id="rId10"/>
    <p:sldId id="332" r:id="rId11"/>
    <p:sldId id="258" r:id="rId12"/>
    <p:sldId id="312" r:id="rId13"/>
    <p:sldId id="314" r:id="rId14"/>
    <p:sldId id="318" r:id="rId15"/>
    <p:sldId id="326" r:id="rId16"/>
    <p:sldId id="319" r:id="rId17"/>
    <p:sldId id="331" r:id="rId1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472C4"/>
    <a:srgbClr val="ED7D31"/>
    <a:srgbClr val="A5A5A5"/>
    <a:srgbClr val="70AD47"/>
    <a:srgbClr val="255E91"/>
    <a:srgbClr val="9E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9" autoAdjust="0"/>
    <p:restoredTop sz="94660"/>
  </p:normalViewPr>
  <p:slideViewPr>
    <p:cSldViewPr snapToGrid="0">
      <p:cViewPr>
        <p:scale>
          <a:sx n="70" d="100"/>
          <a:sy n="70" d="100"/>
        </p:scale>
        <p:origin x="16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D11605w$\&#20316;&#26989;&#29992;\1.&#25991;&#21270;&#35506;&#65288;&#26087;&#65289;LIB_S37D\&#12405;_&#25991;&#21270;&#12539;&#12473;&#12509;&#12540;&#12484;\&#9733;&#27743;&#20043;&#23376;&#23798;C&#65286;&#12503;&#12521;&#12483;&#12488;&#12501;&#12457;&#12540;&#12512;\&#9734;R5\&#9632;&#32654;&#34899;&#20316;&#21697;&#38306;&#20418;\08&#22320;&#19979;3&#38542;&#32654;&#34899;&#20316;&#21697;&#38306;&#20418;\12&#19978;&#23665;&#39015;&#21839;&#12408;&#12398;&#30456;&#35527;\&#29694;&#22312;&#12398;&#23637;&#31034;&#22580;&#25152;&#65306;&#12464;&#12521;&#12501;&#208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D11605w$\&#20316;&#26989;&#29992;\1.&#25991;&#21270;&#35506;&#65288;&#26087;&#65289;LIB_S37D\&#12405;_&#25991;&#21270;&#12539;&#12473;&#12509;&#12540;&#12484;\&#9733;&#27743;&#20043;&#23376;&#23798;C&#65286;&#12503;&#12521;&#12483;&#12488;&#12501;&#12457;&#12540;&#12512;\&#9734;R5\&#9632;&#32654;&#34899;&#20316;&#21697;&#38306;&#20418;\08&#22320;&#19979;3&#38542;&#32654;&#34899;&#20316;&#21697;&#38306;&#20418;\12&#19978;&#23665;&#39015;&#21839;&#12408;&#12398;&#30456;&#35527;\&#29694;&#22312;&#12398;&#23637;&#31034;&#22580;&#25152;&#65306;&#12464;&#12521;&#12501;&#208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D11605w$\&#20316;&#26989;&#29992;\1.&#25991;&#21270;&#35506;&#65288;&#26087;&#65289;LIB_S37D\&#12405;_&#25991;&#21270;&#12539;&#12473;&#12509;&#12540;&#12484;\&#9733;&#27743;&#20043;&#23376;&#23798;C&#65286;&#12503;&#12521;&#12483;&#12488;&#12501;&#12457;&#12540;&#12512;\&#9734;R5\&#9632;&#32654;&#34899;&#20316;&#21697;&#38306;&#20418;\08&#22320;&#19979;3&#38542;&#32654;&#34899;&#20316;&#21697;&#38306;&#20418;\12&#19978;&#23665;&#39015;&#21839;&#12408;&#12398;&#30456;&#35527;\&#36024;&#20986;&#20214;&#25968;&#65306;&#12464;&#12521;&#12501;&#208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D11605w$\&#20316;&#26989;&#29992;\1.&#25991;&#21270;&#35506;&#65288;&#26087;&#65289;LIB_S37D\&#12405;_&#25991;&#21270;&#12539;&#12473;&#12509;&#12540;&#12484;\&#9733;&#27743;&#20043;&#23376;&#23798;C&#65286;&#12503;&#12521;&#12483;&#12488;&#12501;&#12457;&#12540;&#12512;\&#9734;R5\&#9632;&#32654;&#34899;&#20316;&#21697;&#38306;&#20418;\08&#22320;&#19979;3&#38542;&#32654;&#34899;&#20316;&#21697;&#38306;&#20418;\12&#19978;&#23665;&#39015;&#21839;&#12408;&#12398;&#30456;&#35527;\&#36024;&#20986;&#20214;&#25968;&#65306;&#12464;&#12521;&#12501;&#208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83983551952394E-2"/>
          <c:y val="0.12830233124867713"/>
          <c:w val="0.88658086086076127"/>
          <c:h val="0.614102467424740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174-49E7-B2D4-07ED541581EB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2-400A-8C15-88842162EBAC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2-400A-8C15-88842162EBA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E2-400A-8C15-88842162EBAC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E2-400A-8C15-88842162EBAC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E2-400A-8C15-88842162EBAC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5E2-400A-8C15-88842162EB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5E2-400A-8C15-88842162EBAC}"/>
              </c:ext>
            </c:extLst>
          </c:dPt>
          <c:dLbls>
            <c:dLbl>
              <c:idx val="8"/>
              <c:layout>
                <c:manualLayout>
                  <c:x val="1.5796294960360006E-3"/>
                  <c:y val="-0.1362232201596065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絵画'!$B$9:$B$17</c:f>
              <c:numCache>
                <c:formatCode>General</c:formatCode>
                <c:ptCount val="9"/>
                <c:pt idx="0">
                  <c:v>7362</c:v>
                </c:pt>
                <c:pt idx="1">
                  <c:v>7362</c:v>
                </c:pt>
                <c:pt idx="2">
                  <c:v>7362</c:v>
                </c:pt>
                <c:pt idx="3">
                  <c:v>7362</c:v>
                </c:pt>
                <c:pt idx="4">
                  <c:v>7362</c:v>
                </c:pt>
                <c:pt idx="5">
                  <c:v>7362</c:v>
                </c:pt>
                <c:pt idx="6">
                  <c:v>7362</c:v>
                </c:pt>
                <c:pt idx="7">
                  <c:v>7362</c:v>
                </c:pt>
                <c:pt idx="8">
                  <c:v>7362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65E2-400A-8C15-88842162EBA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5174-49E7-B2D4-07ED541581EB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5E2-400A-8C15-88842162EBAC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5E2-400A-8C15-88842162EBA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5E2-400A-8C15-88842162EBAC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5E2-400A-8C15-88842162EBAC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5E2-400A-8C15-88842162EBAC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5E2-400A-8C15-88842162EBAC}"/>
              </c:ext>
            </c:extLst>
          </c:dPt>
          <c:dLbls>
            <c:dLbl>
              <c:idx val="7"/>
              <c:layout>
                <c:manualLayout>
                  <c:x val="0"/>
                  <c:y val="-4.540774005320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絵画'!$C$9:$C$17</c:f>
              <c:numCache>
                <c:formatCode>General</c:formatCode>
                <c:ptCount val="9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D-65E2-400A-8C15-88842162EBA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A5A5A5"/>
                </a:fgClr>
                <a:bgClr>
                  <a:schemeClr val="bg1"/>
                </a:bgClr>
              </a:pattFill>
              <a:ln>
                <a:solidFill>
                  <a:srgbClr val="A5A5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174-49E7-B2D4-07ED541581EB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5E2-400A-8C15-88842162EBAC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5E2-400A-8C15-88842162EBA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5E2-400A-8C15-88842162EBAC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5E2-400A-8C15-88842162EBAC}"/>
              </c:ext>
            </c:extLst>
          </c:dPt>
          <c:dPt>
            <c:idx val="6"/>
            <c:invertIfNegative val="0"/>
            <c:bubble3D val="0"/>
            <c:spPr>
              <a:pattFill prst="solidDmnd">
                <a:fgClr>
                  <a:srgbClr val="A5A5A5"/>
                </a:fgClr>
                <a:bgClr>
                  <a:schemeClr val="bg1"/>
                </a:bgClr>
              </a:pattFill>
              <a:ln>
                <a:solidFill>
                  <a:srgbClr val="A5A5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65E2-400A-8C15-88842162EBAC}"/>
              </c:ext>
            </c:extLst>
          </c:dPt>
          <c:dLbls>
            <c:dLbl>
              <c:idx val="6"/>
              <c:layout>
                <c:manualLayout>
                  <c:x val="0"/>
                  <c:y val="-7.0175598264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絵画'!$D$9:$D$17</c:f>
              <c:numCache>
                <c:formatCode>General</c:formatCode>
                <c:ptCount val="9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9-65E2-400A-8C15-88842162EBA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174-49E7-B2D4-07ED541581EB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5E2-400A-8C15-88842162EBAC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5E2-400A-8C15-88842162EBA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5E2-400A-8C15-88842162EBA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65E2-400A-8C15-88842162EBAC}"/>
              </c:ext>
            </c:extLst>
          </c:dPt>
          <c:dLbls>
            <c:dLbl>
              <c:idx val="5"/>
              <c:layout>
                <c:manualLayout>
                  <c:x val="0"/>
                  <c:y val="-3.302381094778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絵画'!$E$9:$E$17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3-65E2-400A-8C15-88842162EBAC}"/>
            </c:ext>
          </c:extLst>
        </c:ser>
        <c:ser>
          <c:idx val="4"/>
          <c:order val="4"/>
          <c:spPr>
            <a:pattFill prst="smGrid">
              <a:fgClr>
                <a:srgbClr val="4472C4"/>
              </a:fgClr>
              <a:bgClr>
                <a:schemeClr val="bg1"/>
              </a:bgClr>
            </a:pattFill>
            <a:ln>
              <a:solidFill>
                <a:srgbClr val="4472C4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65E2-400A-8C15-88842162EBAC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65E2-400A-8C15-88842162EBAC}"/>
              </c:ext>
            </c:extLst>
          </c:dPt>
          <c:dLbls>
            <c:dLbl>
              <c:idx val="4"/>
              <c:layout>
                <c:manualLayout>
                  <c:x val="-1.1583815820368494E-16"/>
                  <c:y val="-2.0639881842364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絵画'!$F$9:$F$17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B-65E2-400A-8C15-88842162EBAC}"/>
            </c:ext>
          </c:extLst>
        </c:ser>
        <c:ser>
          <c:idx val="5"/>
          <c:order val="5"/>
          <c:spPr>
            <a:pattFill prst="dkVert">
              <a:fgClr>
                <a:srgbClr val="70AD47"/>
              </a:fgClr>
              <a:bgClr>
                <a:schemeClr val="bg1"/>
              </a:bgClr>
            </a:pattFill>
            <a:ln>
              <a:solidFill>
                <a:srgbClr val="70AD47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65E2-400A-8C15-88842162EBAC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65E2-400A-8C15-88842162EBAC}"/>
              </c:ext>
            </c:extLst>
          </c:dPt>
          <c:dLbls>
            <c:dLbl>
              <c:idx val="3"/>
              <c:layout>
                <c:manualLayout>
                  <c:x val="0"/>
                  <c:y val="-3.7151787316256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絵画'!$G$9:$G$17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41-65E2-400A-8C15-88842162EBAC}"/>
            </c:ext>
          </c:extLst>
        </c:ser>
        <c:ser>
          <c:idx val="6"/>
          <c:order val="6"/>
          <c:spPr>
            <a:pattFill prst="wdUpDiag">
              <a:fgClr>
                <a:srgbClr val="255E91"/>
              </a:fgClr>
              <a:bgClr>
                <a:schemeClr val="bg1"/>
              </a:bgClr>
            </a:pattFill>
            <a:ln>
              <a:solidFill>
                <a:srgbClr val="255E9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65E2-400A-8C15-88842162EBAC}"/>
              </c:ext>
            </c:extLst>
          </c:dPt>
          <c:dLbls>
            <c:dLbl>
              <c:idx val="2"/>
              <c:layout>
                <c:manualLayout>
                  <c:x val="0"/>
                  <c:y val="-4.540774005320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絵画'!$H$9:$H$17</c:f>
              <c:numCache>
                <c:formatCode>General</c:formatCode>
                <c:ptCount val="9"/>
                <c:pt idx="0">
                  <c:v>29</c:v>
                </c:pt>
                <c:pt idx="1">
                  <c:v>29</c:v>
                </c:pt>
                <c:pt idx="2">
                  <c:v>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45-65E2-400A-8C15-88842162EBAC}"/>
            </c:ext>
          </c:extLst>
        </c:ser>
        <c:ser>
          <c:idx val="7"/>
          <c:order val="7"/>
          <c:spPr>
            <a:pattFill prst="pct25">
              <a:fgClr>
                <a:srgbClr val="9E480E"/>
              </a:fgClr>
              <a:bgClr>
                <a:schemeClr val="bg1"/>
              </a:bgClr>
            </a:pattFill>
            <a:ln>
              <a:solidFill>
                <a:srgbClr val="9E480E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2.8959539550921236E-17"/>
                  <c:y val="-0.11971131468571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6-65E2-400A-8C15-88842162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　絵画'!$A$9:$A$17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enoco収蔵庫</c:v>
                </c:pt>
              </c:strCache>
              <c:extLst/>
            </c:strRef>
          </c:cat>
          <c:val>
            <c:numRef>
              <c:f>'グラフ加工　絵画'!$I$9:$I$17</c:f>
              <c:numCache>
                <c:formatCode>General</c:formatCode>
                <c:ptCount val="9"/>
                <c:pt idx="0">
                  <c:v>153</c:v>
                </c:pt>
                <c:pt idx="1">
                  <c:v>153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47-65E2-400A-8C15-88842162E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691456"/>
        <c:axId val="217676896"/>
      </c:barChart>
      <c:catAx>
        <c:axId val="217691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r>
                  <a:rPr lang="ja-JP" dirty="0" smtClean="0">
                    <a:solidFill>
                      <a:schemeClr val="tx1"/>
                    </a:solidFill>
                  </a:rPr>
                  <a:t>展示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316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件）</a:t>
                </a:r>
                <a:endParaRPr lang="ja-JP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881886002990096"/>
              <c:y val="0.88058869493539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217676896"/>
        <c:crosses val="autoZero"/>
        <c:auto val="1"/>
        <c:lblAlgn val="ctr"/>
        <c:lblOffset val="100"/>
        <c:noMultiLvlLbl val="0"/>
      </c:catAx>
      <c:valAx>
        <c:axId val="2176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r>
                  <a:rPr lang="ja-JP">
                    <a:solidFill>
                      <a:schemeClr val="tx1"/>
                    </a:solidFill>
                  </a:rPr>
                  <a:t>件数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defRPr>
              </a:pPr>
              <a:endParaRPr lang="ja-JP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21769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57119282750164E-2"/>
          <c:y val="4.9486078208560443E-2"/>
          <c:w val="0.90553640453061568"/>
          <c:h val="0.677544949280815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411A-4AED-B514-F30AA280575C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0-468B-8D9A-AD9BD586180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0-468B-8D9A-AD9BD586180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20-468B-8D9A-AD9BD586180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20-468B-8D9A-AD9BD586180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20-468B-8D9A-AD9BD586180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20-468B-8D9A-AD9BD586180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520-468B-8D9A-AD9BD5861808}"/>
              </c:ext>
            </c:extLst>
          </c:dPt>
          <c:dLbls>
            <c:dLbl>
              <c:idx val="8"/>
              <c:layout>
                <c:manualLayout>
                  <c:x val="-1.0358859369801965E-16"/>
                  <c:y val="-0.1811908994099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520-468B-8D9A-AD9BD5861808}"/>
                </c:ext>
              </c:extLst>
            </c:dLbl>
            <c:dLbl>
              <c:idx val="9"/>
              <c:layout>
                <c:manualLayout>
                  <c:x val="0"/>
                  <c:y val="-0.18119089940996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彫刻'!$B$9:$B$18</c:f>
              <c:numCache>
                <c:formatCode>General</c:formatCode>
                <c:ptCount val="10"/>
                <c:pt idx="0">
                  <c:v>105</c:v>
                </c:pt>
                <c:pt idx="1">
                  <c:v>105</c:v>
                </c:pt>
                <c:pt idx="2">
                  <c:v>105</c:v>
                </c:pt>
                <c:pt idx="3">
                  <c:v>105</c:v>
                </c:pt>
                <c:pt idx="4">
                  <c:v>105</c:v>
                </c:pt>
                <c:pt idx="5">
                  <c:v>105</c:v>
                </c:pt>
                <c:pt idx="6">
                  <c:v>105</c:v>
                </c:pt>
                <c:pt idx="7">
                  <c:v>105</c:v>
                </c:pt>
                <c:pt idx="8">
                  <c:v>105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7520-468B-8D9A-AD9BD586180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411A-4AED-B514-F30AA280575C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520-468B-8D9A-AD9BD586180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520-468B-8D9A-AD9BD586180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520-468B-8D9A-AD9BD586180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520-468B-8D9A-AD9BD586180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520-468B-8D9A-AD9BD5861808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520-468B-8D9A-AD9BD5861808}"/>
              </c:ext>
            </c:extLst>
          </c:dPt>
          <c:dLbls>
            <c:dLbl>
              <c:idx val="7"/>
              <c:layout>
                <c:manualLayout>
                  <c:x val="0"/>
                  <c:y val="-4.18132844792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520-468B-8D9A-AD9BD5861808}"/>
                </c:ext>
              </c:extLst>
            </c:dLbl>
            <c:dLbl>
              <c:idx val="8"/>
              <c:layout>
                <c:manualLayout>
                  <c:x val="1.3888888888888889E-3"/>
                  <c:y val="-5.575104597229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彫刻'!$C$9:$C$18</c:f>
              <c:numCache>
                <c:formatCode>General</c:formatCode>
                <c:ptCount val="10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1-7520-468B-8D9A-AD9BD586180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A5A5A5"/>
                </a:fgClr>
                <a:bgClr>
                  <a:schemeClr val="bg1"/>
                </a:bgClr>
              </a:pattFill>
              <a:ln>
                <a:solidFill>
                  <a:srgbClr val="A5A5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411A-4AED-B514-F30AA280575C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520-468B-8D9A-AD9BD586180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520-468B-8D9A-AD9BD586180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520-468B-8D9A-AD9BD586180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520-468B-8D9A-AD9BD5861808}"/>
              </c:ext>
            </c:extLst>
          </c:dPt>
          <c:dPt>
            <c:idx val="6"/>
            <c:invertIfNegative val="0"/>
            <c:bubble3D val="0"/>
            <c:spPr>
              <a:pattFill prst="solidDmnd">
                <a:fgClr>
                  <a:schemeClr val="accent3"/>
                </a:fgClr>
                <a:bgClr>
                  <a:schemeClr val="bg1"/>
                </a:bgClr>
              </a:pattFill>
              <a:ln>
                <a:solidFill>
                  <a:srgbClr val="A5A5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7520-468B-8D9A-AD9BD5861808}"/>
              </c:ext>
            </c:extLst>
          </c:dPt>
          <c:dLbls>
            <c:dLbl>
              <c:idx val="6"/>
              <c:layout>
                <c:manualLayout>
                  <c:x val="0"/>
                  <c:y val="-9.291840995382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7520-468B-8D9A-AD9BD5861808}"/>
                </c:ext>
              </c:extLst>
            </c:dLbl>
            <c:dLbl>
              <c:idx val="7"/>
              <c:layout>
                <c:manualLayout>
                  <c:x val="0"/>
                  <c:y val="-0.1022102509492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彫刻'!$D$9:$D$18</c:f>
              <c:numCache>
                <c:formatCode>General</c:formatCode>
                <c:ptCount val="10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F-7520-468B-8D9A-AD9BD586180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411A-4AED-B514-F30AA280575C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520-468B-8D9A-AD9BD586180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520-468B-8D9A-AD9BD586180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7520-468B-8D9A-AD9BD58618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7520-468B-8D9A-AD9BD5861808}"/>
              </c:ext>
            </c:extLst>
          </c:dPt>
          <c:dLbls>
            <c:dLbl>
              <c:idx val="5"/>
              <c:layout>
                <c:manualLayout>
                  <c:x val="-1.4125880503949128E-3"/>
                  <c:y val="-2.787552298614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7520-468B-8D9A-AD9BD5861808}"/>
                </c:ext>
              </c:extLst>
            </c:dLbl>
            <c:dLbl>
              <c:idx val="6"/>
              <c:layout>
                <c:manualLayout>
                  <c:x val="0"/>
                  <c:y val="-3.252144348384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彫刻'!$E$9:$E$18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B-7520-468B-8D9A-AD9BD5861808}"/>
            </c:ext>
          </c:extLst>
        </c:ser>
        <c:ser>
          <c:idx val="4"/>
          <c:order val="4"/>
          <c:spPr>
            <a:pattFill prst="smGrid">
              <a:fgClr>
                <a:srgbClr val="4472C4"/>
              </a:fgClr>
              <a:bgClr>
                <a:schemeClr val="bg1"/>
              </a:bgClr>
            </a:pattFill>
            <a:ln>
              <a:solidFill>
                <a:srgbClr val="4472C4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7520-468B-8D9A-AD9BD586180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7520-468B-8D9A-AD9BD5861808}"/>
              </c:ext>
            </c:extLst>
          </c:dPt>
          <c:dPt>
            <c:idx val="4"/>
            <c:invertIfNegative val="0"/>
            <c:bubble3D val="0"/>
            <c:spPr>
              <a:pattFill prst="smGrid">
                <a:fgClr>
                  <a:srgbClr val="4472C4"/>
                </a:fgClr>
                <a:bgClr>
                  <a:schemeClr val="bg1"/>
                </a:bgClr>
              </a:patt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7520-468B-8D9A-AD9BD5861808}"/>
              </c:ext>
            </c:extLst>
          </c:dPt>
          <c:dLbls>
            <c:dLbl>
              <c:idx val="4"/>
              <c:layout>
                <c:manualLayout>
                  <c:x val="0"/>
                  <c:y val="-6.50428869676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7520-468B-8D9A-AD9BD5861808}"/>
                </c:ext>
              </c:extLst>
            </c:dLbl>
            <c:dLbl>
              <c:idx val="5"/>
              <c:layout>
                <c:manualLayout>
                  <c:x val="-1.0185067526415994E-16"/>
                  <c:y val="-3.71673639815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彫刻'!$F$9:$F$18</c:f>
              <c:numCache>
                <c:formatCode>General</c:formatCode>
                <c:ptCount val="10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45-7520-468B-8D9A-AD9BD5861808}"/>
            </c:ext>
          </c:extLst>
        </c:ser>
        <c:ser>
          <c:idx val="5"/>
          <c:order val="5"/>
          <c:spPr>
            <a:pattFill prst="dkVert">
              <a:fgClr>
                <a:srgbClr val="70AD47"/>
              </a:fgClr>
              <a:bgClr>
                <a:schemeClr val="bg1"/>
              </a:bgClr>
            </a:pattFill>
            <a:ln>
              <a:solidFill>
                <a:srgbClr val="70AD47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7520-468B-8D9A-AD9BD586180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7520-468B-8D9A-AD9BD5861808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70AD47"/>
                </a:fgClr>
                <a:bgClr>
                  <a:schemeClr val="bg1"/>
                </a:bgClr>
              </a:pattFill>
              <a:ln>
                <a:solidFill>
                  <a:srgbClr val="70AD4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7520-468B-8D9A-AD9BD5861808}"/>
              </c:ext>
            </c:extLst>
          </c:dPt>
          <c:dLbls>
            <c:dLbl>
              <c:idx val="3"/>
              <c:layout>
                <c:manualLayout>
                  <c:x val="-5.1794296849009827E-17"/>
                  <c:y val="-3.71673639815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B-7520-468B-8D9A-AD9BD5861808}"/>
                </c:ext>
              </c:extLst>
            </c:dLbl>
            <c:dLbl>
              <c:idx val="4"/>
              <c:layout>
                <c:manualLayout>
                  <c:x val="0"/>
                  <c:y val="-6.968880746537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彫刻'!$G$9:$G$18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4D-7520-468B-8D9A-AD9BD5861808}"/>
            </c:ext>
          </c:extLst>
        </c:ser>
        <c:ser>
          <c:idx val="6"/>
          <c:order val="6"/>
          <c:spPr>
            <a:pattFill prst="wdUpDiag">
              <a:fgClr>
                <a:srgbClr val="255E91"/>
              </a:fgClr>
              <a:bgClr>
                <a:schemeClr val="bg1"/>
              </a:bgClr>
            </a:pattFill>
            <a:ln>
              <a:solidFill>
                <a:srgbClr val="255E9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7520-468B-8D9A-AD9BD5861808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255E91"/>
                </a:fgClr>
                <a:bgClr>
                  <a:schemeClr val="bg1"/>
                </a:bgClr>
              </a:pattFill>
              <a:ln>
                <a:solidFill>
                  <a:srgbClr val="255E9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7520-468B-8D9A-AD9BD5861808}"/>
              </c:ext>
            </c:extLst>
          </c:dPt>
          <c:dLbls>
            <c:dLbl>
              <c:idx val="2"/>
              <c:layout>
                <c:manualLayout>
                  <c:x val="-5.1794296849009827E-17"/>
                  <c:y val="-3.252144348384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1-7520-468B-8D9A-AD9BD5861808}"/>
                </c:ext>
              </c:extLst>
            </c:dLbl>
            <c:dLbl>
              <c:idx val="3"/>
              <c:layout>
                <c:manualLayout>
                  <c:x val="-5.0925337632079971E-17"/>
                  <c:y val="-3.25214434838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彫刻'!$H$9:$H$18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53-7520-468B-8D9A-AD9BD5861808}"/>
            </c:ext>
          </c:extLst>
        </c:ser>
        <c:ser>
          <c:idx val="7"/>
          <c:order val="7"/>
          <c:spPr>
            <a:pattFill prst="pct25">
              <a:fgClr>
                <a:srgbClr val="9E480E"/>
              </a:fgClr>
              <a:bgClr>
                <a:schemeClr val="bg1"/>
              </a:bgClr>
            </a:pattFill>
            <a:ln>
              <a:solidFill>
                <a:srgbClr val="9E480E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pct25">
                <a:fgClr>
                  <a:srgbClr val="9E480E"/>
                </a:fgClr>
                <a:bgClr>
                  <a:schemeClr val="bg1"/>
                </a:bgClr>
              </a:pattFill>
              <a:ln>
                <a:solidFill>
                  <a:srgbClr val="9E480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7520-468B-8D9A-AD9BD5861808}"/>
              </c:ext>
            </c:extLst>
          </c:dPt>
          <c:dLbls>
            <c:dLbl>
              <c:idx val="1"/>
              <c:layout>
                <c:manualLayout>
                  <c:x val="0"/>
                  <c:y val="-2.32296024884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5-7520-468B-8D9A-AD9BD5861808}"/>
                </c:ext>
              </c:extLst>
            </c:dLbl>
            <c:dLbl>
              <c:idx val="2"/>
              <c:layout>
                <c:manualLayout>
                  <c:x val="0"/>
                  <c:y val="-3.71673639815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彫刻'!$I$9:$I$18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57-7520-468B-8D9A-AD9BD586180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888888888889143E-3"/>
                  <c:y val="-4.645920497691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520-468B-8D9A-AD9BD586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'グラフ加工 彫刻'!$A$9:$A$18</c:f>
              <c:strCache>
                <c:ptCount val="9"/>
                <c:pt idx="0">
                  <c:v>合計</c:v>
                </c:pt>
                <c:pt idx="1">
                  <c:v>病院</c:v>
                </c:pt>
                <c:pt idx="2">
                  <c:v>学校</c:v>
                </c:pt>
                <c:pt idx="3">
                  <c:v>宿泊施設</c:v>
                </c:pt>
                <c:pt idx="4">
                  <c:v>公共交通機関</c:v>
                </c:pt>
                <c:pt idx="5">
                  <c:v>民間施設等</c:v>
                </c:pt>
                <c:pt idx="6">
                  <c:v>府庁舎</c:v>
                </c:pt>
                <c:pt idx="7">
                  <c:v>府有施設</c:v>
                </c:pt>
                <c:pt idx="8">
                  <c:v>咲州庁舎
地下３階</c:v>
                </c:pt>
              </c:strCache>
              <c:extLst/>
            </c:strRef>
          </c:cat>
          <c:val>
            <c:numRef>
              <c:f>'グラフ加工 彫刻'!$J$9:$J$18</c:f>
              <c:numCache>
                <c:formatCode>General</c:formatCode>
                <c:ptCount val="10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59-7520-468B-8D9A-AD9BD5861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217691456"/>
        <c:axId val="217676896"/>
      </c:barChart>
      <c:catAx>
        <c:axId val="217691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r>
                  <a:rPr lang="ja-JP" dirty="0" smtClean="0">
                    <a:solidFill>
                      <a:schemeClr val="tx1"/>
                    </a:solidFill>
                  </a:rPr>
                  <a:t>展示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102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件）</a:t>
                </a:r>
                <a:endParaRPr lang="ja-JP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52777777777778"/>
              <c:y val="0.883637616737897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217676896"/>
        <c:crosses val="autoZero"/>
        <c:auto val="1"/>
        <c:lblAlgn val="ctr"/>
        <c:lblOffset val="100"/>
        <c:tickLblSkip val="1"/>
        <c:noMultiLvlLbl val="0"/>
      </c:catAx>
      <c:valAx>
        <c:axId val="2176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r>
                  <a:rPr lang="ja-JP">
                    <a:solidFill>
                      <a:schemeClr val="tx1"/>
                    </a:solidFill>
                  </a:rPr>
                  <a:t>件数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21769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[貸出件数：グラフ元.xlsx]絵画!ピボットテーブル1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絵画!$B$3:$B$5</c:f>
              <c:strCache>
                <c:ptCount val="1"/>
                <c:pt idx="0">
                  <c:v>長期貸出 - 府庁舎展示</c:v>
                </c:pt>
              </c:strCache>
            </c:strRef>
          </c:tx>
          <c:spPr>
            <a:pattFill prst="solidDmnd">
              <a:fgClr>
                <a:srgbClr val="4472C4"/>
              </a:fgClr>
              <a:bgClr>
                <a:schemeClr val="bg1"/>
              </a:bgClr>
            </a:pattFill>
            <a:ln>
              <a:solidFill>
                <a:srgbClr val="4472C4"/>
              </a:solidFill>
            </a:ln>
            <a:effectLst/>
          </c:spPr>
          <c:invertIfNegative val="0"/>
          <c:cat>
            <c:strRef>
              <c:f>絵画!$A$6:$A$13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絵画!$B$6:$B$13</c:f>
              <c:numCache>
                <c:formatCode>General</c:formatCode>
                <c:ptCount val="7"/>
                <c:pt idx="0">
                  <c:v>70</c:v>
                </c:pt>
                <c:pt idx="1">
                  <c:v>59</c:v>
                </c:pt>
                <c:pt idx="2">
                  <c:v>75</c:v>
                </c:pt>
                <c:pt idx="3">
                  <c:v>100</c:v>
                </c:pt>
                <c:pt idx="4">
                  <c:v>73</c:v>
                </c:pt>
                <c:pt idx="5">
                  <c:v>73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1-4D4A-9A01-B23F44D814E9}"/>
            </c:ext>
          </c:extLst>
        </c:ser>
        <c:ser>
          <c:idx val="1"/>
          <c:order val="1"/>
          <c:tx>
            <c:strRef>
              <c:f>絵画!$C$3:$C$5</c:f>
              <c:strCache>
                <c:ptCount val="1"/>
                <c:pt idx="0">
                  <c:v>長期貸出 - 他施設貸出</c:v>
                </c:pt>
              </c:strCache>
            </c:strRef>
          </c:tx>
          <c:spPr>
            <a:pattFill prst="pct50">
              <a:fgClr>
                <a:srgbClr val="ED7D31"/>
              </a:fgClr>
              <a:bgClr>
                <a:schemeClr val="bg1"/>
              </a:bgClr>
            </a:pattFill>
            <a:ln>
              <a:solidFill>
                <a:srgbClr val="ED7D31"/>
              </a:solidFill>
            </a:ln>
            <a:effectLst/>
          </c:spPr>
          <c:invertIfNegative val="0"/>
          <c:cat>
            <c:strRef>
              <c:f>絵画!$A$6:$A$13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絵画!$C$6:$C$13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79</c:v>
                </c:pt>
                <c:pt idx="4">
                  <c:v>79</c:v>
                </c:pt>
                <c:pt idx="5">
                  <c:v>79</c:v>
                </c:pt>
                <c:pt idx="6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1-4D4A-9A01-B23F44D814E9}"/>
            </c:ext>
          </c:extLst>
        </c:ser>
        <c:ser>
          <c:idx val="2"/>
          <c:order val="2"/>
          <c:tx>
            <c:strRef>
              <c:f>絵画!$E$3:$E$5</c:f>
              <c:strCache>
                <c:ptCount val="1"/>
                <c:pt idx="0">
                  <c:v>短期 - 他施設貸出</c:v>
                </c:pt>
              </c:strCache>
            </c:strRef>
          </c:tx>
          <c:spPr>
            <a:pattFill prst="wdUpDiag">
              <a:fgClr>
                <a:srgbClr val="A5A5A5"/>
              </a:fgClr>
              <a:bgClr>
                <a:schemeClr val="bg1"/>
              </a:bgClr>
            </a:pattFill>
            <a:ln>
              <a:solidFill>
                <a:srgbClr val="A5A5A5"/>
              </a:solidFill>
            </a:ln>
            <a:effectLst/>
          </c:spPr>
          <c:invertIfNegative val="0"/>
          <c:cat>
            <c:strRef>
              <c:f>絵画!$A$6:$A$13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絵画!$E$6:$E$13</c:f>
              <c:numCache>
                <c:formatCode>General</c:formatCode>
                <c:ptCount val="7"/>
                <c:pt idx="0">
                  <c:v>348</c:v>
                </c:pt>
                <c:pt idx="1">
                  <c:v>499</c:v>
                </c:pt>
                <c:pt idx="2">
                  <c:v>447</c:v>
                </c:pt>
                <c:pt idx="3">
                  <c:v>356</c:v>
                </c:pt>
                <c:pt idx="4">
                  <c:v>471</c:v>
                </c:pt>
                <c:pt idx="5">
                  <c:v>289</c:v>
                </c:pt>
                <c:pt idx="6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1-4D4A-9A01-B23F44D81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74723936"/>
        <c:axId val="474713120"/>
      </c:barChart>
      <c:catAx>
        <c:axId val="4747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474713120"/>
        <c:crosses val="autoZero"/>
        <c:auto val="1"/>
        <c:lblAlgn val="ctr"/>
        <c:lblOffset val="100"/>
        <c:noMultiLvlLbl val="0"/>
      </c:catAx>
      <c:valAx>
        <c:axId val="4747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474723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pPr>
      <a:endParaRPr lang="ja-JP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[貸出件数：グラフ元.xlsx]立体!ピボットテーブル1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5021888278524806"/>
          <c:y val="5.116878740595858E-2"/>
          <c:w val="0.74978111721475194"/>
          <c:h val="0.58441751093334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立体!$B$3:$B$5</c:f>
              <c:strCache>
                <c:ptCount val="1"/>
                <c:pt idx="0">
                  <c:v>長期 - 府庁舎内展示</c:v>
                </c:pt>
              </c:strCache>
            </c:strRef>
          </c:tx>
          <c:spPr>
            <a:pattFill prst="solidDmnd">
              <a:fgClr>
                <a:srgbClr val="4472C4"/>
              </a:fgClr>
              <a:bgClr>
                <a:schemeClr val="bg1"/>
              </a:bgClr>
            </a:pattFill>
            <a:ln>
              <a:solidFill>
                <a:srgbClr val="4472C4"/>
              </a:solidFill>
            </a:ln>
            <a:effectLst/>
          </c:spPr>
          <c:invertIfNegative val="0"/>
          <c:cat>
            <c:strRef>
              <c:f>立体!$A$6:$A$13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立体!$B$6:$B$13</c:f>
              <c:numCache>
                <c:formatCode>General</c:formatCode>
                <c:ptCount val="7"/>
                <c:pt idx="0">
                  <c:v>29</c:v>
                </c:pt>
                <c:pt idx="1">
                  <c:v>68</c:v>
                </c:pt>
                <c:pt idx="2">
                  <c:v>41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8-45BD-8CDB-24913CEC92A4}"/>
            </c:ext>
          </c:extLst>
        </c:ser>
        <c:ser>
          <c:idx val="1"/>
          <c:order val="1"/>
          <c:tx>
            <c:strRef>
              <c:f>立体!$C$3:$C$5</c:f>
              <c:strCache>
                <c:ptCount val="1"/>
                <c:pt idx="0">
                  <c:v>長期 - 他施設貸出</c:v>
                </c:pt>
              </c:strCache>
            </c:strRef>
          </c:tx>
          <c:spPr>
            <a:pattFill prst="pct50">
              <a:fgClr>
                <a:srgbClr val="ED7D31"/>
              </a:fgClr>
              <a:bgClr>
                <a:schemeClr val="bg1"/>
              </a:bgClr>
            </a:pattFill>
            <a:ln>
              <a:solidFill>
                <a:srgbClr val="ED7D31"/>
              </a:solidFill>
            </a:ln>
            <a:effectLst/>
          </c:spPr>
          <c:invertIfNegative val="0"/>
          <c:cat>
            <c:strRef>
              <c:f>立体!$A$6:$A$13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立体!$C$6:$C$13</c:f>
              <c:numCache>
                <c:formatCode>General</c:formatCode>
                <c:ptCount val="7"/>
                <c:pt idx="0">
                  <c:v>64</c:v>
                </c:pt>
                <c:pt idx="1">
                  <c:v>64</c:v>
                </c:pt>
                <c:pt idx="2">
                  <c:v>61</c:v>
                </c:pt>
                <c:pt idx="3">
                  <c:v>59</c:v>
                </c:pt>
                <c:pt idx="4">
                  <c:v>59</c:v>
                </c:pt>
                <c:pt idx="5">
                  <c:v>59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8-45BD-8CDB-24913CEC92A4}"/>
            </c:ext>
          </c:extLst>
        </c:ser>
        <c:ser>
          <c:idx val="2"/>
          <c:order val="2"/>
          <c:tx>
            <c:strRef>
              <c:f>立体!$E$3:$E$5</c:f>
              <c:strCache>
                <c:ptCount val="1"/>
                <c:pt idx="0">
                  <c:v>短期 - 他施設貸出</c:v>
                </c:pt>
              </c:strCache>
            </c:strRef>
          </c:tx>
          <c:spPr>
            <a:pattFill prst="wdUpDiag">
              <a:fgClr>
                <a:srgbClr val="A5A5A5"/>
              </a:fgClr>
              <a:bgClr>
                <a:schemeClr val="bg1"/>
              </a:bgClr>
            </a:pattFill>
            <a:ln>
              <a:solidFill>
                <a:srgbClr val="A5A5A5"/>
              </a:solidFill>
            </a:ln>
            <a:effectLst/>
          </c:spPr>
          <c:invertIfNegative val="0"/>
          <c:cat>
            <c:strRef>
              <c:f>立体!$A$6:$A$13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立体!$E$6:$E$13</c:f>
              <c:numCache>
                <c:formatCode>General</c:formatCode>
                <c:ptCount val="7"/>
                <c:pt idx="5">
                  <c:v>8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8-45BD-8CDB-24913CEC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74723936"/>
        <c:axId val="474713120"/>
      </c:barChart>
      <c:catAx>
        <c:axId val="4747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474713120"/>
        <c:crosses val="autoZero"/>
        <c:auto val="1"/>
        <c:lblAlgn val="ctr"/>
        <c:lblOffset val="100"/>
        <c:noMultiLvlLbl val="0"/>
      </c:catAx>
      <c:valAx>
        <c:axId val="474713120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  <c:crossAx val="474723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pPr>
      <a:endParaRPr lang="ja-JP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7D877-8F41-410A-99D0-1E6EF8721F3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kumimoji="1" lang="ja-JP" altLang="en-US"/>
        </a:p>
      </dgm:t>
    </dgm:pt>
    <dgm:pt modelId="{6E46CBB9-F68D-4E71-9B22-C6FE5A0AEAC0}">
      <dgm:prSet phldrT="[テキスト]" custT="1"/>
      <dgm:spPr/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名誉館長１名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（非常勤）</a:t>
          </a:r>
        </a:p>
      </dgm:t>
    </dgm:pt>
    <dgm:pt modelId="{9E77B0F7-B227-42B6-854C-0A0B50E59F1B}" type="parTrans" cxnId="{86A3A366-A136-4129-9222-8FA9043D476F}">
      <dgm:prSet/>
      <dgm:spPr/>
      <dgm:t>
        <a:bodyPr/>
        <a:lstStyle/>
        <a:p>
          <a:endParaRPr kumimoji="1" lang="ja-JP" altLang="en-US" sz="90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0E89155E-80C0-478E-AA62-BDD2F32D1AF7}" type="sibTrans" cxnId="{86A3A366-A136-4129-9222-8FA9043D476F}">
      <dgm:prSet/>
      <dgm:spPr/>
      <dgm:t>
        <a:bodyPr/>
        <a:lstStyle/>
        <a:p>
          <a:endParaRPr kumimoji="1" lang="ja-JP" altLang="en-US" sz="90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B83B79E2-D8FC-439D-B343-495FD7F31AF8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学芸員３名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（常勤２名・非常勤１名）</a:t>
          </a:r>
        </a:p>
      </dgm:t>
    </dgm:pt>
    <dgm:pt modelId="{58A744E3-47E8-4997-B292-239F948D7904}" type="parTrans" cxnId="{67F05DB5-4604-429B-93A9-A1BDFE7718DE}">
      <dgm:prSet/>
      <dgm:spPr/>
      <dgm:t>
        <a:bodyPr/>
        <a:lstStyle/>
        <a:p>
          <a:endParaRPr kumimoji="1" lang="ja-JP" altLang="en-US" sz="90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912472DF-8B32-41E3-9F33-A8E70EB2197D}" type="sibTrans" cxnId="{67F05DB5-4604-429B-93A9-A1BDFE7718DE}">
      <dgm:prSet/>
      <dgm:spPr/>
      <dgm:t>
        <a:bodyPr/>
        <a:lstStyle/>
        <a:p>
          <a:endParaRPr kumimoji="1" lang="ja-JP" altLang="en-US" sz="90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5B79534C-E0D1-4185-ACB9-2CFE7BA0F706}">
      <dgm:prSet custT="1"/>
      <dgm:spPr/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企画・運営担当２名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（非常勤）</a:t>
          </a:r>
        </a:p>
      </dgm:t>
    </dgm:pt>
    <dgm:pt modelId="{7C9BFD97-BD6E-41A6-BBDB-13993F770D55}" type="parTrans" cxnId="{08D17329-3E00-42B1-9BDC-98CAE279A251}">
      <dgm:prSet/>
      <dgm:spPr/>
      <dgm:t>
        <a:bodyPr/>
        <a:lstStyle/>
        <a:p>
          <a:endParaRPr kumimoji="1" lang="ja-JP" altLang="en-US" sz="900"/>
        </a:p>
      </dgm:t>
    </dgm:pt>
    <dgm:pt modelId="{48FA85FC-3C38-4822-A443-9B5B1617C253}" type="sibTrans" cxnId="{08D17329-3E00-42B1-9BDC-98CAE279A251}">
      <dgm:prSet/>
      <dgm:spPr/>
      <dgm:t>
        <a:bodyPr/>
        <a:lstStyle/>
        <a:p>
          <a:endParaRPr kumimoji="1" lang="ja-JP" altLang="en-US" sz="900"/>
        </a:p>
      </dgm:t>
    </dgm:pt>
    <dgm:pt modelId="{944400C6-7855-4366-B5AE-B10E0F3D03FE}">
      <dgm:prSet phldrT="[テキスト]" custT="1"/>
      <dgm:spPr/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館長１名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（常勤）</a:t>
          </a:r>
        </a:p>
      </dgm:t>
    </dgm:pt>
    <dgm:pt modelId="{FBF32369-C6A8-4BD7-9E0B-EA792A61AFCB}" type="parTrans" cxnId="{684C881E-2094-48C7-B8C1-4DC137B23204}">
      <dgm:prSet/>
      <dgm:spPr/>
      <dgm:t>
        <a:bodyPr/>
        <a:lstStyle/>
        <a:p>
          <a:endParaRPr kumimoji="1" lang="ja-JP" altLang="en-US" sz="900"/>
        </a:p>
      </dgm:t>
    </dgm:pt>
    <dgm:pt modelId="{62ED8203-87A3-4C76-BF31-DB2521D1BAD6}" type="sibTrans" cxnId="{684C881E-2094-48C7-B8C1-4DC137B23204}">
      <dgm:prSet/>
      <dgm:spPr/>
      <dgm:t>
        <a:bodyPr/>
        <a:lstStyle/>
        <a:p>
          <a:endParaRPr kumimoji="1" lang="ja-JP" altLang="en-US" sz="900"/>
        </a:p>
      </dgm:t>
    </dgm:pt>
    <dgm:pt modelId="{AC9A183B-EA54-451C-BAB3-04495B9026DF}">
      <dgm:prSet custT="1"/>
      <dgm:spPr/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施設管理運営責任者１名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（常勤）</a:t>
          </a:r>
        </a:p>
      </dgm:t>
    </dgm:pt>
    <dgm:pt modelId="{7C31566C-AB3B-4ED9-8728-1FA5F40DDA42}" type="parTrans" cxnId="{5730B46A-00C1-4027-8908-0ECD68106E67}">
      <dgm:prSet/>
      <dgm:spPr/>
      <dgm:t>
        <a:bodyPr/>
        <a:lstStyle/>
        <a:p>
          <a:endParaRPr kumimoji="1" lang="ja-JP" altLang="en-US" sz="900"/>
        </a:p>
      </dgm:t>
    </dgm:pt>
    <dgm:pt modelId="{7C8249F9-6121-4CBD-89CC-9DC7824C7850}" type="sibTrans" cxnId="{5730B46A-00C1-4027-8908-0ECD68106E67}">
      <dgm:prSet/>
      <dgm:spPr/>
      <dgm:t>
        <a:bodyPr/>
        <a:lstStyle/>
        <a:p>
          <a:endParaRPr kumimoji="1" lang="ja-JP" altLang="en-US" sz="900"/>
        </a:p>
      </dgm:t>
    </dgm:pt>
    <dgm:pt modelId="{1D1D0B92-0B35-4975-8EE3-08ACF1362D39}">
      <dgm:prSet custT="1"/>
      <dgm:spPr/>
      <dgm:t>
        <a:bodyPr/>
        <a:lstStyle/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施設管理・受付・経理５名</a:t>
          </a:r>
          <a:endParaRPr kumimoji="1" lang="en-US" altLang="ja-JP" sz="9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r>
            <a: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（常勤２名・非常勤３名）</a:t>
          </a:r>
        </a:p>
      </dgm:t>
    </dgm:pt>
    <dgm:pt modelId="{8F736623-A11A-4B58-ABE1-CBD26118C9E7}" type="parTrans" cxnId="{CE87E166-393B-4E4D-82E0-B87851ED72E6}">
      <dgm:prSet/>
      <dgm:spPr/>
      <dgm:t>
        <a:bodyPr/>
        <a:lstStyle/>
        <a:p>
          <a:endParaRPr kumimoji="1" lang="ja-JP" altLang="en-US" sz="900"/>
        </a:p>
      </dgm:t>
    </dgm:pt>
    <dgm:pt modelId="{8E79E022-BBD3-4D31-9495-0BF8CA05C5E4}" type="sibTrans" cxnId="{CE87E166-393B-4E4D-82E0-B87851ED72E6}">
      <dgm:prSet/>
      <dgm:spPr/>
      <dgm:t>
        <a:bodyPr/>
        <a:lstStyle/>
        <a:p>
          <a:endParaRPr kumimoji="1" lang="ja-JP" altLang="en-US" sz="900"/>
        </a:p>
      </dgm:t>
    </dgm:pt>
    <dgm:pt modelId="{C32C779D-6179-4ECA-964C-55960C04F346}" type="pres">
      <dgm:prSet presAssocID="{BA07D877-8F41-410A-99D0-1E6EF8721F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44A5336-194E-40E8-BC24-4572D11DFABB}" type="pres">
      <dgm:prSet presAssocID="{6E46CBB9-F68D-4E71-9B22-C6FE5A0AEAC0}" presName="hierRoot1" presStyleCnt="0">
        <dgm:presLayoutVars>
          <dgm:hierBranch val="init"/>
        </dgm:presLayoutVars>
      </dgm:prSet>
      <dgm:spPr/>
    </dgm:pt>
    <dgm:pt modelId="{A8B35735-0C27-4BF2-BE28-39BE82685AF4}" type="pres">
      <dgm:prSet presAssocID="{6E46CBB9-F68D-4E71-9B22-C6FE5A0AEAC0}" presName="rootComposite1" presStyleCnt="0"/>
      <dgm:spPr/>
    </dgm:pt>
    <dgm:pt modelId="{1146A89E-737E-475D-9AB3-8B59F1AEF0A6}" type="pres">
      <dgm:prSet presAssocID="{6E46CBB9-F68D-4E71-9B22-C6FE5A0AEAC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39A1A75-7EF5-4506-AF29-78C717A0EAA3}" type="pres">
      <dgm:prSet presAssocID="{6E46CBB9-F68D-4E71-9B22-C6FE5A0AEAC0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15916B6F-6B58-49D8-A615-5596EFB0C42C}" type="pres">
      <dgm:prSet presAssocID="{6E46CBB9-F68D-4E71-9B22-C6FE5A0AEAC0}" presName="hierChild2" presStyleCnt="0"/>
      <dgm:spPr/>
    </dgm:pt>
    <dgm:pt modelId="{F2457C64-E200-49FC-B956-4D5A37228B90}" type="pres">
      <dgm:prSet presAssocID="{6E46CBB9-F68D-4E71-9B22-C6FE5A0AEAC0}" presName="hierChild3" presStyleCnt="0"/>
      <dgm:spPr/>
    </dgm:pt>
    <dgm:pt modelId="{EC3012AB-2961-41DC-A1A7-ADA85206CF6F}" type="pres">
      <dgm:prSet presAssocID="{944400C6-7855-4366-B5AE-B10E0F3D03FE}" presName="hierRoot1" presStyleCnt="0">
        <dgm:presLayoutVars>
          <dgm:hierBranch val="init"/>
        </dgm:presLayoutVars>
      </dgm:prSet>
      <dgm:spPr/>
    </dgm:pt>
    <dgm:pt modelId="{32134E33-6023-4639-9E43-AA63D8EFC23C}" type="pres">
      <dgm:prSet presAssocID="{944400C6-7855-4366-B5AE-B10E0F3D03FE}" presName="rootComposite1" presStyleCnt="0"/>
      <dgm:spPr/>
    </dgm:pt>
    <dgm:pt modelId="{A3798ED7-0E8C-4315-9417-479024249E9C}" type="pres">
      <dgm:prSet presAssocID="{944400C6-7855-4366-B5AE-B10E0F3D03FE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5A4B2D1-7239-4DE9-AF14-8F44FF391C52}" type="pres">
      <dgm:prSet presAssocID="{944400C6-7855-4366-B5AE-B10E0F3D03FE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DA9C1038-56DE-4B8F-B57B-8F525AFA8E5E}" type="pres">
      <dgm:prSet presAssocID="{944400C6-7855-4366-B5AE-B10E0F3D03FE}" presName="hierChild2" presStyleCnt="0"/>
      <dgm:spPr/>
    </dgm:pt>
    <dgm:pt modelId="{5E6AAC5E-D5BF-479A-972B-A90364824923}" type="pres">
      <dgm:prSet presAssocID="{58A744E3-47E8-4997-B292-239F948D7904}" presName="Name64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B0941D17-F319-413F-80D2-9B9FBC1D352E}" type="pres">
      <dgm:prSet presAssocID="{B83B79E2-D8FC-439D-B343-495FD7F31AF8}" presName="hierRoot2" presStyleCnt="0">
        <dgm:presLayoutVars>
          <dgm:hierBranch val="init"/>
        </dgm:presLayoutVars>
      </dgm:prSet>
      <dgm:spPr/>
    </dgm:pt>
    <dgm:pt modelId="{6632BC8A-057D-4554-81E3-E1D7783639FF}" type="pres">
      <dgm:prSet presAssocID="{B83B79E2-D8FC-439D-B343-495FD7F31AF8}" presName="rootComposite" presStyleCnt="0"/>
      <dgm:spPr/>
    </dgm:pt>
    <dgm:pt modelId="{326FBCCA-50C4-4962-88B4-1C33AE3E0FF0}" type="pres">
      <dgm:prSet presAssocID="{B83B79E2-D8FC-439D-B343-495FD7F31AF8}" presName="rootText" presStyleLbl="node2" presStyleIdx="0" presStyleCnt="3" custLinFactNeighborX="-1863" custLinFactNeighborY="9706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64AA364-D587-4162-95BC-7385BDC1DBFF}" type="pres">
      <dgm:prSet presAssocID="{B83B79E2-D8FC-439D-B343-495FD7F31AF8}" presName="rootConnector" presStyleLbl="node2" presStyleIdx="0" presStyleCnt="3"/>
      <dgm:spPr/>
      <dgm:t>
        <a:bodyPr/>
        <a:lstStyle/>
        <a:p>
          <a:endParaRPr kumimoji="1" lang="ja-JP" altLang="en-US"/>
        </a:p>
      </dgm:t>
    </dgm:pt>
    <dgm:pt modelId="{D3936B97-115B-48CD-B964-6DFA986291C3}" type="pres">
      <dgm:prSet presAssocID="{B83B79E2-D8FC-439D-B343-495FD7F31AF8}" presName="hierChild4" presStyleCnt="0"/>
      <dgm:spPr/>
    </dgm:pt>
    <dgm:pt modelId="{4C32AE2B-D0F7-457E-97D4-708807052F6E}" type="pres">
      <dgm:prSet presAssocID="{B83B79E2-D8FC-439D-B343-495FD7F31AF8}" presName="hierChild5" presStyleCnt="0"/>
      <dgm:spPr/>
    </dgm:pt>
    <dgm:pt modelId="{7C45DC1C-9D22-41DC-A314-152D0C777121}" type="pres">
      <dgm:prSet presAssocID="{7C9BFD97-BD6E-41A6-BBDB-13993F770D55}" presName="Name64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59D35B39-8F05-4832-BF3E-D088321B067D}" type="pres">
      <dgm:prSet presAssocID="{5B79534C-E0D1-4185-ACB9-2CFE7BA0F706}" presName="hierRoot2" presStyleCnt="0">
        <dgm:presLayoutVars>
          <dgm:hierBranch val="init"/>
        </dgm:presLayoutVars>
      </dgm:prSet>
      <dgm:spPr/>
    </dgm:pt>
    <dgm:pt modelId="{A99CE411-3599-4762-A80D-4397031ABA1E}" type="pres">
      <dgm:prSet presAssocID="{5B79534C-E0D1-4185-ACB9-2CFE7BA0F706}" presName="rootComposite" presStyleCnt="0"/>
      <dgm:spPr/>
    </dgm:pt>
    <dgm:pt modelId="{FD1B99B6-092C-494E-8D1E-8698A090F206}" type="pres">
      <dgm:prSet presAssocID="{5B79534C-E0D1-4185-ACB9-2CFE7BA0F706}" presName="rootText" presStyleLbl="node2" presStyleIdx="1" presStyleCnt="3" custLinFactNeighborX="-1863" custLinFactNeighborY="8922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B8798EF-A157-4C04-867D-145A36707E6E}" type="pres">
      <dgm:prSet presAssocID="{5B79534C-E0D1-4185-ACB9-2CFE7BA0F706}" presName="rootConnector" presStyleLbl="node2" presStyleIdx="1" presStyleCnt="3"/>
      <dgm:spPr/>
      <dgm:t>
        <a:bodyPr/>
        <a:lstStyle/>
        <a:p>
          <a:endParaRPr kumimoji="1" lang="ja-JP" altLang="en-US"/>
        </a:p>
      </dgm:t>
    </dgm:pt>
    <dgm:pt modelId="{34429CFC-C584-41BC-B2A8-A77888565BDD}" type="pres">
      <dgm:prSet presAssocID="{5B79534C-E0D1-4185-ACB9-2CFE7BA0F706}" presName="hierChild4" presStyleCnt="0"/>
      <dgm:spPr/>
    </dgm:pt>
    <dgm:pt modelId="{08D74357-EFB7-49B7-8B9A-4680428FFB7E}" type="pres">
      <dgm:prSet presAssocID="{5B79534C-E0D1-4185-ACB9-2CFE7BA0F706}" presName="hierChild5" presStyleCnt="0"/>
      <dgm:spPr/>
    </dgm:pt>
    <dgm:pt modelId="{7C9CE092-7966-4252-8E56-DFC6646084B1}" type="pres">
      <dgm:prSet presAssocID="{7C31566C-AB3B-4ED9-8728-1FA5F40DDA42}" presName="Name64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1D66926F-E7D6-4AC4-BC3B-FF5CE618AD0B}" type="pres">
      <dgm:prSet presAssocID="{AC9A183B-EA54-451C-BAB3-04495B9026DF}" presName="hierRoot2" presStyleCnt="0">
        <dgm:presLayoutVars>
          <dgm:hierBranch val="init"/>
        </dgm:presLayoutVars>
      </dgm:prSet>
      <dgm:spPr/>
    </dgm:pt>
    <dgm:pt modelId="{2A6F2CEB-9E4C-40BC-AB90-2BAB73FF4763}" type="pres">
      <dgm:prSet presAssocID="{AC9A183B-EA54-451C-BAB3-04495B9026DF}" presName="rootComposite" presStyleCnt="0"/>
      <dgm:spPr/>
    </dgm:pt>
    <dgm:pt modelId="{197DF2AF-3D7D-4D16-B541-194598DE9726}" type="pres">
      <dgm:prSet presAssocID="{AC9A183B-EA54-451C-BAB3-04495B9026DF}" presName="rootText" presStyleLbl="node2" presStyleIdx="2" presStyleCnt="3" custLinFactNeighborX="-1863" custLinFactNeighborY="8700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E5830B7-32A3-42C1-A2FB-BE9FF455CC34}" type="pres">
      <dgm:prSet presAssocID="{AC9A183B-EA54-451C-BAB3-04495B9026DF}" presName="rootConnector" presStyleLbl="node2" presStyleIdx="2" presStyleCnt="3"/>
      <dgm:spPr/>
      <dgm:t>
        <a:bodyPr/>
        <a:lstStyle/>
        <a:p>
          <a:endParaRPr kumimoji="1" lang="ja-JP" altLang="en-US"/>
        </a:p>
      </dgm:t>
    </dgm:pt>
    <dgm:pt modelId="{A5A230E5-7168-42A0-B6F0-6FE71BA767D0}" type="pres">
      <dgm:prSet presAssocID="{AC9A183B-EA54-451C-BAB3-04495B9026DF}" presName="hierChild4" presStyleCnt="0"/>
      <dgm:spPr/>
    </dgm:pt>
    <dgm:pt modelId="{16DD527E-1146-4D70-BB02-F137F9F1C290}" type="pres">
      <dgm:prSet presAssocID="{8F736623-A11A-4B58-ABE1-CBD26118C9E7}" presName="Name64" presStyleLbl="parChTrans1D3" presStyleIdx="0" presStyleCnt="1"/>
      <dgm:spPr/>
      <dgm:t>
        <a:bodyPr/>
        <a:lstStyle/>
        <a:p>
          <a:endParaRPr kumimoji="1" lang="ja-JP" altLang="en-US"/>
        </a:p>
      </dgm:t>
    </dgm:pt>
    <dgm:pt modelId="{1D1FE762-0DDF-4918-B32F-929867966BED}" type="pres">
      <dgm:prSet presAssocID="{1D1D0B92-0B35-4975-8EE3-08ACF1362D39}" presName="hierRoot2" presStyleCnt="0">
        <dgm:presLayoutVars>
          <dgm:hierBranch val="init"/>
        </dgm:presLayoutVars>
      </dgm:prSet>
      <dgm:spPr/>
    </dgm:pt>
    <dgm:pt modelId="{A1DA89AF-38AB-41FE-A86A-E7BE99B624B5}" type="pres">
      <dgm:prSet presAssocID="{1D1D0B92-0B35-4975-8EE3-08ACF1362D39}" presName="rootComposite" presStyleCnt="0"/>
      <dgm:spPr/>
    </dgm:pt>
    <dgm:pt modelId="{51DDE4E2-F2D5-4C52-A55C-9D568E217A67}" type="pres">
      <dgm:prSet presAssocID="{1D1D0B92-0B35-4975-8EE3-08ACF1362D39}" presName="rootText" presStyleLbl="node3" presStyleIdx="0" presStyleCnt="1" custLinFactY="12313" custLinFactNeighborX="-11848" custLinFactNeighborY="10000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1929683-C007-411B-8ADC-BF73A00737C3}" type="pres">
      <dgm:prSet presAssocID="{1D1D0B92-0B35-4975-8EE3-08ACF1362D39}" presName="rootConnector" presStyleLbl="node3" presStyleIdx="0" presStyleCnt="1"/>
      <dgm:spPr/>
      <dgm:t>
        <a:bodyPr/>
        <a:lstStyle/>
        <a:p>
          <a:endParaRPr kumimoji="1" lang="ja-JP" altLang="en-US"/>
        </a:p>
      </dgm:t>
    </dgm:pt>
    <dgm:pt modelId="{C751ED0E-5332-424F-A13C-A57A19A65FF1}" type="pres">
      <dgm:prSet presAssocID="{1D1D0B92-0B35-4975-8EE3-08ACF1362D39}" presName="hierChild4" presStyleCnt="0"/>
      <dgm:spPr/>
    </dgm:pt>
    <dgm:pt modelId="{0118E01D-2D59-4DA4-821F-1A8554E8BC3F}" type="pres">
      <dgm:prSet presAssocID="{1D1D0B92-0B35-4975-8EE3-08ACF1362D39}" presName="hierChild5" presStyleCnt="0"/>
      <dgm:spPr/>
    </dgm:pt>
    <dgm:pt modelId="{FFCF5CA0-12D0-40B2-83F8-2C89F7F5BEC3}" type="pres">
      <dgm:prSet presAssocID="{AC9A183B-EA54-451C-BAB3-04495B9026DF}" presName="hierChild5" presStyleCnt="0"/>
      <dgm:spPr/>
    </dgm:pt>
    <dgm:pt modelId="{5D2ED8B2-A92B-4A7B-8113-B3B20B04C9B4}" type="pres">
      <dgm:prSet presAssocID="{944400C6-7855-4366-B5AE-B10E0F3D03FE}" presName="hierChild3" presStyleCnt="0"/>
      <dgm:spPr/>
    </dgm:pt>
  </dgm:ptLst>
  <dgm:cxnLst>
    <dgm:cxn modelId="{9CFFA803-E1CA-4E8C-B450-7B815F6FCD94}" type="presOf" srcId="{6E46CBB9-F68D-4E71-9B22-C6FE5A0AEAC0}" destId="{739A1A75-7EF5-4506-AF29-78C717A0EAA3}" srcOrd="1" destOrd="0" presId="urn:microsoft.com/office/officeart/2009/3/layout/HorizontalOrganizationChart"/>
    <dgm:cxn modelId="{A70113D9-04AC-4519-8D48-D246A56D5B52}" type="presOf" srcId="{7C9BFD97-BD6E-41A6-BBDB-13993F770D55}" destId="{7C45DC1C-9D22-41DC-A314-152D0C777121}" srcOrd="0" destOrd="0" presId="urn:microsoft.com/office/officeart/2009/3/layout/HorizontalOrganizationChart"/>
    <dgm:cxn modelId="{CDF4CD4F-52F8-4B13-B433-BE4958218451}" type="presOf" srcId="{7C31566C-AB3B-4ED9-8728-1FA5F40DDA42}" destId="{7C9CE092-7966-4252-8E56-DFC6646084B1}" srcOrd="0" destOrd="0" presId="urn:microsoft.com/office/officeart/2009/3/layout/HorizontalOrganizationChart"/>
    <dgm:cxn modelId="{F3826D02-F0B0-4595-B679-606E570CE2D6}" type="presOf" srcId="{1D1D0B92-0B35-4975-8EE3-08ACF1362D39}" destId="{E1929683-C007-411B-8ADC-BF73A00737C3}" srcOrd="1" destOrd="0" presId="urn:microsoft.com/office/officeart/2009/3/layout/HorizontalOrganizationChart"/>
    <dgm:cxn modelId="{67F05DB5-4604-429B-93A9-A1BDFE7718DE}" srcId="{944400C6-7855-4366-B5AE-B10E0F3D03FE}" destId="{B83B79E2-D8FC-439D-B343-495FD7F31AF8}" srcOrd="0" destOrd="0" parTransId="{58A744E3-47E8-4997-B292-239F948D7904}" sibTransId="{912472DF-8B32-41E3-9F33-A8E70EB2197D}"/>
    <dgm:cxn modelId="{72339CAA-8DE3-4C82-8D3B-886A5670F86B}" type="presOf" srcId="{944400C6-7855-4366-B5AE-B10E0F3D03FE}" destId="{A3798ED7-0E8C-4315-9417-479024249E9C}" srcOrd="0" destOrd="0" presId="urn:microsoft.com/office/officeart/2009/3/layout/HorizontalOrganizationChart"/>
    <dgm:cxn modelId="{76062D14-DAFD-49A1-82DF-33375F555302}" type="presOf" srcId="{B83B79E2-D8FC-439D-B343-495FD7F31AF8}" destId="{D64AA364-D587-4162-95BC-7385BDC1DBFF}" srcOrd="1" destOrd="0" presId="urn:microsoft.com/office/officeart/2009/3/layout/HorizontalOrganizationChart"/>
    <dgm:cxn modelId="{DBE47349-4C4E-4866-89AD-A758271ADA32}" type="presOf" srcId="{5B79534C-E0D1-4185-ACB9-2CFE7BA0F706}" destId="{CB8798EF-A157-4C04-867D-145A36707E6E}" srcOrd="1" destOrd="0" presId="urn:microsoft.com/office/officeart/2009/3/layout/HorizontalOrganizationChart"/>
    <dgm:cxn modelId="{5721CA21-83EA-461F-A8C7-810B4E856C27}" type="presOf" srcId="{1D1D0B92-0B35-4975-8EE3-08ACF1362D39}" destId="{51DDE4E2-F2D5-4C52-A55C-9D568E217A67}" srcOrd="0" destOrd="0" presId="urn:microsoft.com/office/officeart/2009/3/layout/HorizontalOrganizationChart"/>
    <dgm:cxn modelId="{8C075F94-CF42-4D14-B278-ADFE6EA8E755}" type="presOf" srcId="{6E46CBB9-F68D-4E71-9B22-C6FE5A0AEAC0}" destId="{1146A89E-737E-475D-9AB3-8B59F1AEF0A6}" srcOrd="0" destOrd="0" presId="urn:microsoft.com/office/officeart/2009/3/layout/HorizontalOrganizationChart"/>
    <dgm:cxn modelId="{32ED8EFA-0816-4532-9EF2-48F1FDA168AB}" type="presOf" srcId="{AC9A183B-EA54-451C-BAB3-04495B9026DF}" destId="{0E5830B7-32A3-42C1-A2FB-BE9FF455CC34}" srcOrd="1" destOrd="0" presId="urn:microsoft.com/office/officeart/2009/3/layout/HorizontalOrganizationChart"/>
    <dgm:cxn modelId="{63D9490D-6521-4117-8522-747E9E14694F}" type="presOf" srcId="{944400C6-7855-4366-B5AE-B10E0F3D03FE}" destId="{95A4B2D1-7239-4DE9-AF14-8F44FF391C52}" srcOrd="1" destOrd="0" presId="urn:microsoft.com/office/officeart/2009/3/layout/HorizontalOrganizationChart"/>
    <dgm:cxn modelId="{86A3A366-A136-4129-9222-8FA9043D476F}" srcId="{BA07D877-8F41-410A-99D0-1E6EF8721F3C}" destId="{6E46CBB9-F68D-4E71-9B22-C6FE5A0AEAC0}" srcOrd="0" destOrd="0" parTransId="{9E77B0F7-B227-42B6-854C-0A0B50E59F1B}" sibTransId="{0E89155E-80C0-478E-AA62-BDD2F32D1AF7}"/>
    <dgm:cxn modelId="{220500B6-F4BB-440C-8B3E-E4863A7768F0}" type="presOf" srcId="{B83B79E2-D8FC-439D-B343-495FD7F31AF8}" destId="{326FBCCA-50C4-4962-88B4-1C33AE3E0FF0}" srcOrd="0" destOrd="0" presId="urn:microsoft.com/office/officeart/2009/3/layout/HorizontalOrganizationChart"/>
    <dgm:cxn modelId="{08D17329-3E00-42B1-9BDC-98CAE279A251}" srcId="{944400C6-7855-4366-B5AE-B10E0F3D03FE}" destId="{5B79534C-E0D1-4185-ACB9-2CFE7BA0F706}" srcOrd="1" destOrd="0" parTransId="{7C9BFD97-BD6E-41A6-BBDB-13993F770D55}" sibTransId="{48FA85FC-3C38-4822-A443-9B5B1617C253}"/>
    <dgm:cxn modelId="{5730B46A-00C1-4027-8908-0ECD68106E67}" srcId="{944400C6-7855-4366-B5AE-B10E0F3D03FE}" destId="{AC9A183B-EA54-451C-BAB3-04495B9026DF}" srcOrd="2" destOrd="0" parTransId="{7C31566C-AB3B-4ED9-8728-1FA5F40DDA42}" sibTransId="{7C8249F9-6121-4CBD-89CC-9DC7824C7850}"/>
    <dgm:cxn modelId="{88705B76-3791-4819-8F2A-AC904152F9C2}" type="presOf" srcId="{BA07D877-8F41-410A-99D0-1E6EF8721F3C}" destId="{C32C779D-6179-4ECA-964C-55960C04F346}" srcOrd="0" destOrd="0" presId="urn:microsoft.com/office/officeart/2009/3/layout/HorizontalOrganizationChart"/>
    <dgm:cxn modelId="{9AD4DACD-FDD4-4071-89EE-2A9080E88D52}" type="presOf" srcId="{AC9A183B-EA54-451C-BAB3-04495B9026DF}" destId="{197DF2AF-3D7D-4D16-B541-194598DE9726}" srcOrd="0" destOrd="0" presId="urn:microsoft.com/office/officeart/2009/3/layout/HorizontalOrganizationChart"/>
    <dgm:cxn modelId="{CE87E166-393B-4E4D-82E0-B87851ED72E6}" srcId="{AC9A183B-EA54-451C-BAB3-04495B9026DF}" destId="{1D1D0B92-0B35-4975-8EE3-08ACF1362D39}" srcOrd="0" destOrd="0" parTransId="{8F736623-A11A-4B58-ABE1-CBD26118C9E7}" sibTransId="{8E79E022-BBD3-4D31-9495-0BF8CA05C5E4}"/>
    <dgm:cxn modelId="{E92F2F47-56C4-474C-91B5-5F20AB3381CE}" type="presOf" srcId="{5B79534C-E0D1-4185-ACB9-2CFE7BA0F706}" destId="{FD1B99B6-092C-494E-8D1E-8698A090F206}" srcOrd="0" destOrd="0" presId="urn:microsoft.com/office/officeart/2009/3/layout/HorizontalOrganizationChart"/>
    <dgm:cxn modelId="{93CAD017-2B6D-416C-AC9E-EC716E58DCCA}" type="presOf" srcId="{58A744E3-47E8-4997-B292-239F948D7904}" destId="{5E6AAC5E-D5BF-479A-972B-A90364824923}" srcOrd="0" destOrd="0" presId="urn:microsoft.com/office/officeart/2009/3/layout/HorizontalOrganizationChart"/>
    <dgm:cxn modelId="{39392336-20D6-4D66-8C66-FEDEFC6412BC}" type="presOf" srcId="{8F736623-A11A-4B58-ABE1-CBD26118C9E7}" destId="{16DD527E-1146-4D70-BB02-F137F9F1C290}" srcOrd="0" destOrd="0" presId="urn:microsoft.com/office/officeart/2009/3/layout/HorizontalOrganizationChart"/>
    <dgm:cxn modelId="{684C881E-2094-48C7-B8C1-4DC137B23204}" srcId="{BA07D877-8F41-410A-99D0-1E6EF8721F3C}" destId="{944400C6-7855-4366-B5AE-B10E0F3D03FE}" srcOrd="1" destOrd="0" parTransId="{FBF32369-C6A8-4BD7-9E0B-EA792A61AFCB}" sibTransId="{62ED8203-87A3-4C76-BF31-DB2521D1BAD6}"/>
    <dgm:cxn modelId="{4A108665-82B3-418E-8036-3C545BA331F8}" type="presParOf" srcId="{C32C779D-6179-4ECA-964C-55960C04F346}" destId="{D44A5336-194E-40E8-BC24-4572D11DFABB}" srcOrd="0" destOrd="0" presId="urn:microsoft.com/office/officeart/2009/3/layout/HorizontalOrganizationChart"/>
    <dgm:cxn modelId="{4A04A43E-8CC0-4E4D-B99C-0342F1DEFA82}" type="presParOf" srcId="{D44A5336-194E-40E8-BC24-4572D11DFABB}" destId="{A8B35735-0C27-4BF2-BE28-39BE82685AF4}" srcOrd="0" destOrd="0" presId="urn:microsoft.com/office/officeart/2009/3/layout/HorizontalOrganizationChart"/>
    <dgm:cxn modelId="{B42C5F5E-E99F-4EAD-93C9-8522777F7DAF}" type="presParOf" srcId="{A8B35735-0C27-4BF2-BE28-39BE82685AF4}" destId="{1146A89E-737E-475D-9AB3-8B59F1AEF0A6}" srcOrd="0" destOrd="0" presId="urn:microsoft.com/office/officeart/2009/3/layout/HorizontalOrganizationChart"/>
    <dgm:cxn modelId="{C72E689B-D09F-4445-B83C-DC4AB2F225EA}" type="presParOf" srcId="{A8B35735-0C27-4BF2-BE28-39BE82685AF4}" destId="{739A1A75-7EF5-4506-AF29-78C717A0EAA3}" srcOrd="1" destOrd="0" presId="urn:microsoft.com/office/officeart/2009/3/layout/HorizontalOrganizationChart"/>
    <dgm:cxn modelId="{6F367BF5-4FFA-4CD9-B316-EBE44012F096}" type="presParOf" srcId="{D44A5336-194E-40E8-BC24-4572D11DFABB}" destId="{15916B6F-6B58-49D8-A615-5596EFB0C42C}" srcOrd="1" destOrd="0" presId="urn:microsoft.com/office/officeart/2009/3/layout/HorizontalOrganizationChart"/>
    <dgm:cxn modelId="{F88E534F-5709-43F9-B10F-CE44FB98573B}" type="presParOf" srcId="{D44A5336-194E-40E8-BC24-4572D11DFABB}" destId="{F2457C64-E200-49FC-B956-4D5A37228B90}" srcOrd="2" destOrd="0" presId="urn:microsoft.com/office/officeart/2009/3/layout/HorizontalOrganizationChart"/>
    <dgm:cxn modelId="{AF44247F-3401-42B8-8E9A-48EA79CB2AAB}" type="presParOf" srcId="{C32C779D-6179-4ECA-964C-55960C04F346}" destId="{EC3012AB-2961-41DC-A1A7-ADA85206CF6F}" srcOrd="1" destOrd="0" presId="urn:microsoft.com/office/officeart/2009/3/layout/HorizontalOrganizationChart"/>
    <dgm:cxn modelId="{20C1F16D-4956-4C31-BFDE-D33DD5B5A14C}" type="presParOf" srcId="{EC3012AB-2961-41DC-A1A7-ADA85206CF6F}" destId="{32134E33-6023-4639-9E43-AA63D8EFC23C}" srcOrd="0" destOrd="0" presId="urn:microsoft.com/office/officeart/2009/3/layout/HorizontalOrganizationChart"/>
    <dgm:cxn modelId="{21806AF6-8D8D-4CD5-BFCB-98EF45CC7821}" type="presParOf" srcId="{32134E33-6023-4639-9E43-AA63D8EFC23C}" destId="{A3798ED7-0E8C-4315-9417-479024249E9C}" srcOrd="0" destOrd="0" presId="urn:microsoft.com/office/officeart/2009/3/layout/HorizontalOrganizationChart"/>
    <dgm:cxn modelId="{01B57B57-5F15-421A-AA1B-23ED3B1F0EFC}" type="presParOf" srcId="{32134E33-6023-4639-9E43-AA63D8EFC23C}" destId="{95A4B2D1-7239-4DE9-AF14-8F44FF391C52}" srcOrd="1" destOrd="0" presId="urn:microsoft.com/office/officeart/2009/3/layout/HorizontalOrganizationChart"/>
    <dgm:cxn modelId="{65E513DD-ACC5-45AA-9CF1-23496DFADED4}" type="presParOf" srcId="{EC3012AB-2961-41DC-A1A7-ADA85206CF6F}" destId="{DA9C1038-56DE-4B8F-B57B-8F525AFA8E5E}" srcOrd="1" destOrd="0" presId="urn:microsoft.com/office/officeart/2009/3/layout/HorizontalOrganizationChart"/>
    <dgm:cxn modelId="{2963A488-33DE-49D2-AB12-5F5EA025DA29}" type="presParOf" srcId="{DA9C1038-56DE-4B8F-B57B-8F525AFA8E5E}" destId="{5E6AAC5E-D5BF-479A-972B-A90364824923}" srcOrd="0" destOrd="0" presId="urn:microsoft.com/office/officeart/2009/3/layout/HorizontalOrganizationChart"/>
    <dgm:cxn modelId="{D57A55E1-F86D-457E-8609-87F74E2F6C8E}" type="presParOf" srcId="{DA9C1038-56DE-4B8F-B57B-8F525AFA8E5E}" destId="{B0941D17-F319-413F-80D2-9B9FBC1D352E}" srcOrd="1" destOrd="0" presId="urn:microsoft.com/office/officeart/2009/3/layout/HorizontalOrganizationChart"/>
    <dgm:cxn modelId="{FEB43FEF-7B21-4913-85F4-D78656D6FD65}" type="presParOf" srcId="{B0941D17-F319-413F-80D2-9B9FBC1D352E}" destId="{6632BC8A-057D-4554-81E3-E1D7783639FF}" srcOrd="0" destOrd="0" presId="urn:microsoft.com/office/officeart/2009/3/layout/HorizontalOrganizationChart"/>
    <dgm:cxn modelId="{CF337DAB-A66D-4839-9AC7-F433D4E286FF}" type="presParOf" srcId="{6632BC8A-057D-4554-81E3-E1D7783639FF}" destId="{326FBCCA-50C4-4962-88B4-1C33AE3E0FF0}" srcOrd="0" destOrd="0" presId="urn:microsoft.com/office/officeart/2009/3/layout/HorizontalOrganizationChart"/>
    <dgm:cxn modelId="{49690807-C0AB-4ADD-B3B7-1E9C06323FD7}" type="presParOf" srcId="{6632BC8A-057D-4554-81E3-E1D7783639FF}" destId="{D64AA364-D587-4162-95BC-7385BDC1DBFF}" srcOrd="1" destOrd="0" presId="urn:microsoft.com/office/officeart/2009/3/layout/HorizontalOrganizationChart"/>
    <dgm:cxn modelId="{65470F48-A2F0-4FF6-B633-AA1758B726C2}" type="presParOf" srcId="{B0941D17-F319-413F-80D2-9B9FBC1D352E}" destId="{D3936B97-115B-48CD-B964-6DFA986291C3}" srcOrd="1" destOrd="0" presId="urn:microsoft.com/office/officeart/2009/3/layout/HorizontalOrganizationChart"/>
    <dgm:cxn modelId="{16EEAC0F-5711-4D16-AAE8-ECEBDF57F7FB}" type="presParOf" srcId="{B0941D17-F319-413F-80D2-9B9FBC1D352E}" destId="{4C32AE2B-D0F7-457E-97D4-708807052F6E}" srcOrd="2" destOrd="0" presId="urn:microsoft.com/office/officeart/2009/3/layout/HorizontalOrganizationChart"/>
    <dgm:cxn modelId="{D35EB809-0D9C-4514-BFEB-68FF6E90785D}" type="presParOf" srcId="{DA9C1038-56DE-4B8F-B57B-8F525AFA8E5E}" destId="{7C45DC1C-9D22-41DC-A314-152D0C777121}" srcOrd="2" destOrd="0" presId="urn:microsoft.com/office/officeart/2009/3/layout/HorizontalOrganizationChart"/>
    <dgm:cxn modelId="{D771AA44-1B23-4A2C-BCB2-D9F73D366679}" type="presParOf" srcId="{DA9C1038-56DE-4B8F-B57B-8F525AFA8E5E}" destId="{59D35B39-8F05-4832-BF3E-D088321B067D}" srcOrd="3" destOrd="0" presId="urn:microsoft.com/office/officeart/2009/3/layout/HorizontalOrganizationChart"/>
    <dgm:cxn modelId="{A50573DC-8203-4750-B5C4-A67057CD4032}" type="presParOf" srcId="{59D35B39-8F05-4832-BF3E-D088321B067D}" destId="{A99CE411-3599-4762-A80D-4397031ABA1E}" srcOrd="0" destOrd="0" presId="urn:microsoft.com/office/officeart/2009/3/layout/HorizontalOrganizationChart"/>
    <dgm:cxn modelId="{4BBB2E98-A1AA-4763-A6EF-0EB2428C2078}" type="presParOf" srcId="{A99CE411-3599-4762-A80D-4397031ABA1E}" destId="{FD1B99B6-092C-494E-8D1E-8698A090F206}" srcOrd="0" destOrd="0" presId="urn:microsoft.com/office/officeart/2009/3/layout/HorizontalOrganizationChart"/>
    <dgm:cxn modelId="{0CFB5B6F-165B-482B-B382-F1B620350DDE}" type="presParOf" srcId="{A99CE411-3599-4762-A80D-4397031ABA1E}" destId="{CB8798EF-A157-4C04-867D-145A36707E6E}" srcOrd="1" destOrd="0" presId="urn:microsoft.com/office/officeart/2009/3/layout/HorizontalOrganizationChart"/>
    <dgm:cxn modelId="{C142448D-524A-4894-810A-7BD55DA43F3E}" type="presParOf" srcId="{59D35B39-8F05-4832-BF3E-D088321B067D}" destId="{34429CFC-C584-41BC-B2A8-A77888565BDD}" srcOrd="1" destOrd="0" presId="urn:microsoft.com/office/officeart/2009/3/layout/HorizontalOrganizationChart"/>
    <dgm:cxn modelId="{E80354BA-567E-48F5-AEB3-0479A1190013}" type="presParOf" srcId="{59D35B39-8F05-4832-BF3E-D088321B067D}" destId="{08D74357-EFB7-49B7-8B9A-4680428FFB7E}" srcOrd="2" destOrd="0" presId="urn:microsoft.com/office/officeart/2009/3/layout/HorizontalOrganizationChart"/>
    <dgm:cxn modelId="{78610DE3-5EA0-4966-AC4C-7F9667C2F5E2}" type="presParOf" srcId="{DA9C1038-56DE-4B8F-B57B-8F525AFA8E5E}" destId="{7C9CE092-7966-4252-8E56-DFC6646084B1}" srcOrd="4" destOrd="0" presId="urn:microsoft.com/office/officeart/2009/3/layout/HorizontalOrganizationChart"/>
    <dgm:cxn modelId="{FDD0531A-6A79-457D-95AB-72B39C8EA8A5}" type="presParOf" srcId="{DA9C1038-56DE-4B8F-B57B-8F525AFA8E5E}" destId="{1D66926F-E7D6-4AC4-BC3B-FF5CE618AD0B}" srcOrd="5" destOrd="0" presId="urn:microsoft.com/office/officeart/2009/3/layout/HorizontalOrganizationChart"/>
    <dgm:cxn modelId="{CDA60DF7-0774-471D-914E-D070BA673380}" type="presParOf" srcId="{1D66926F-E7D6-4AC4-BC3B-FF5CE618AD0B}" destId="{2A6F2CEB-9E4C-40BC-AB90-2BAB73FF4763}" srcOrd="0" destOrd="0" presId="urn:microsoft.com/office/officeart/2009/3/layout/HorizontalOrganizationChart"/>
    <dgm:cxn modelId="{7B797FA6-AD9F-4AE2-9D84-1C7CF013A37F}" type="presParOf" srcId="{2A6F2CEB-9E4C-40BC-AB90-2BAB73FF4763}" destId="{197DF2AF-3D7D-4D16-B541-194598DE9726}" srcOrd="0" destOrd="0" presId="urn:microsoft.com/office/officeart/2009/3/layout/HorizontalOrganizationChart"/>
    <dgm:cxn modelId="{06977735-E650-4248-B27F-D45080137C8A}" type="presParOf" srcId="{2A6F2CEB-9E4C-40BC-AB90-2BAB73FF4763}" destId="{0E5830B7-32A3-42C1-A2FB-BE9FF455CC34}" srcOrd="1" destOrd="0" presId="urn:microsoft.com/office/officeart/2009/3/layout/HorizontalOrganizationChart"/>
    <dgm:cxn modelId="{6A1531DB-0F19-4985-8DC0-8251CC115C78}" type="presParOf" srcId="{1D66926F-E7D6-4AC4-BC3B-FF5CE618AD0B}" destId="{A5A230E5-7168-42A0-B6F0-6FE71BA767D0}" srcOrd="1" destOrd="0" presId="urn:microsoft.com/office/officeart/2009/3/layout/HorizontalOrganizationChart"/>
    <dgm:cxn modelId="{10925625-A4DC-4398-9965-DFB5D219226F}" type="presParOf" srcId="{A5A230E5-7168-42A0-B6F0-6FE71BA767D0}" destId="{16DD527E-1146-4D70-BB02-F137F9F1C290}" srcOrd="0" destOrd="0" presId="urn:microsoft.com/office/officeart/2009/3/layout/HorizontalOrganizationChart"/>
    <dgm:cxn modelId="{8887BD66-1B2E-4619-8520-33D0A6A53B5D}" type="presParOf" srcId="{A5A230E5-7168-42A0-B6F0-6FE71BA767D0}" destId="{1D1FE762-0DDF-4918-B32F-929867966BED}" srcOrd="1" destOrd="0" presId="urn:microsoft.com/office/officeart/2009/3/layout/HorizontalOrganizationChart"/>
    <dgm:cxn modelId="{D042B1D7-590C-43B7-AA59-B79A840CE14A}" type="presParOf" srcId="{1D1FE762-0DDF-4918-B32F-929867966BED}" destId="{A1DA89AF-38AB-41FE-A86A-E7BE99B624B5}" srcOrd="0" destOrd="0" presId="urn:microsoft.com/office/officeart/2009/3/layout/HorizontalOrganizationChart"/>
    <dgm:cxn modelId="{45965284-2FCE-4229-902C-2D0D064114B3}" type="presParOf" srcId="{A1DA89AF-38AB-41FE-A86A-E7BE99B624B5}" destId="{51DDE4E2-F2D5-4C52-A55C-9D568E217A67}" srcOrd="0" destOrd="0" presId="urn:microsoft.com/office/officeart/2009/3/layout/HorizontalOrganizationChart"/>
    <dgm:cxn modelId="{0B4FC749-F843-4D1A-AE4F-F79AC88FC4C6}" type="presParOf" srcId="{A1DA89AF-38AB-41FE-A86A-E7BE99B624B5}" destId="{E1929683-C007-411B-8ADC-BF73A00737C3}" srcOrd="1" destOrd="0" presId="urn:microsoft.com/office/officeart/2009/3/layout/HorizontalOrganizationChart"/>
    <dgm:cxn modelId="{54D664C6-7D00-4D04-ACB5-CC9F19E2EB62}" type="presParOf" srcId="{1D1FE762-0DDF-4918-B32F-929867966BED}" destId="{C751ED0E-5332-424F-A13C-A57A19A65FF1}" srcOrd="1" destOrd="0" presId="urn:microsoft.com/office/officeart/2009/3/layout/HorizontalOrganizationChart"/>
    <dgm:cxn modelId="{6D478F0C-E697-4F1B-99E4-E72E044F2B86}" type="presParOf" srcId="{1D1FE762-0DDF-4918-B32F-929867966BED}" destId="{0118E01D-2D59-4DA4-821F-1A8554E8BC3F}" srcOrd="2" destOrd="0" presId="urn:microsoft.com/office/officeart/2009/3/layout/HorizontalOrganizationChart"/>
    <dgm:cxn modelId="{EEC5DCE5-9AF1-4A1E-824A-9A8F4B2A943D}" type="presParOf" srcId="{1D66926F-E7D6-4AC4-BC3B-FF5CE618AD0B}" destId="{FFCF5CA0-12D0-40B2-83F8-2C89F7F5BEC3}" srcOrd="2" destOrd="0" presId="urn:microsoft.com/office/officeart/2009/3/layout/HorizontalOrganizationChart"/>
    <dgm:cxn modelId="{611AC34C-8BBE-4309-BF0F-CB41A740A50D}" type="presParOf" srcId="{EC3012AB-2961-41DC-A1A7-ADA85206CF6F}" destId="{5D2ED8B2-A92B-4A7B-8113-B3B20B04C9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D527E-1146-4D70-BB02-F137F9F1C290}">
      <dsp:nvSpPr>
        <dsp:cNvPr id="0" name=""/>
        <dsp:cNvSpPr/>
      </dsp:nvSpPr>
      <dsp:spPr>
        <a:xfrm>
          <a:off x="3110073" y="1905109"/>
          <a:ext cx="142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699" y="4572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CE092-7966-4252-8E56-DFC6646084B1}">
      <dsp:nvSpPr>
        <dsp:cNvPr id="0" name=""/>
        <dsp:cNvSpPr/>
      </dsp:nvSpPr>
      <dsp:spPr>
        <a:xfrm>
          <a:off x="1426784" y="1084060"/>
          <a:ext cx="258427" cy="86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40" y="0"/>
              </a:lnTo>
              <a:lnTo>
                <a:pt x="115940" y="866769"/>
              </a:lnTo>
              <a:lnTo>
                <a:pt x="258427" y="8667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5DC1C-9D22-41DC-A314-152D0C777121}">
      <dsp:nvSpPr>
        <dsp:cNvPr id="0" name=""/>
        <dsp:cNvSpPr/>
      </dsp:nvSpPr>
      <dsp:spPr>
        <a:xfrm>
          <a:off x="1426784" y="1084060"/>
          <a:ext cx="258427" cy="38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40" y="0"/>
              </a:lnTo>
              <a:lnTo>
                <a:pt x="115940" y="387769"/>
              </a:lnTo>
              <a:lnTo>
                <a:pt x="258427" y="3877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AAC5E-D5BF-479A-972B-A90364824923}">
      <dsp:nvSpPr>
        <dsp:cNvPr id="0" name=""/>
        <dsp:cNvSpPr/>
      </dsp:nvSpPr>
      <dsp:spPr>
        <a:xfrm>
          <a:off x="1426784" y="893189"/>
          <a:ext cx="258427" cy="190871"/>
        </a:xfrm>
        <a:custGeom>
          <a:avLst/>
          <a:gdLst/>
          <a:ahLst/>
          <a:cxnLst/>
          <a:rect l="0" t="0" r="0" b="0"/>
          <a:pathLst>
            <a:path>
              <a:moveTo>
                <a:pt x="0" y="190871"/>
              </a:moveTo>
              <a:lnTo>
                <a:pt x="115940" y="190871"/>
              </a:lnTo>
              <a:lnTo>
                <a:pt x="115940" y="0"/>
              </a:lnTo>
              <a:lnTo>
                <a:pt x="258427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89E-737E-475D-9AB3-8B59F1AEF0A6}">
      <dsp:nvSpPr>
        <dsp:cNvPr id="0" name=""/>
        <dsp:cNvSpPr/>
      </dsp:nvSpPr>
      <dsp:spPr>
        <a:xfrm>
          <a:off x="1923" y="254078"/>
          <a:ext cx="1424861" cy="43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名誉館長１名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（非常勤）</a:t>
          </a:r>
        </a:p>
      </dsp:txBody>
      <dsp:txXfrm>
        <a:off x="1923" y="254078"/>
        <a:ext cx="1424861" cy="434582"/>
      </dsp:txXfrm>
    </dsp:sp>
    <dsp:sp modelId="{A3798ED7-0E8C-4315-9417-479024249E9C}">
      <dsp:nvSpPr>
        <dsp:cNvPr id="0" name=""/>
        <dsp:cNvSpPr/>
      </dsp:nvSpPr>
      <dsp:spPr>
        <a:xfrm>
          <a:off x="1923" y="866769"/>
          <a:ext cx="1424861" cy="43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館長１名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（常勤）</a:t>
          </a:r>
        </a:p>
      </dsp:txBody>
      <dsp:txXfrm>
        <a:off x="1923" y="866769"/>
        <a:ext cx="1424861" cy="434582"/>
      </dsp:txXfrm>
    </dsp:sp>
    <dsp:sp modelId="{326FBCCA-50C4-4962-88B4-1C33AE3E0FF0}">
      <dsp:nvSpPr>
        <dsp:cNvPr id="0" name=""/>
        <dsp:cNvSpPr/>
      </dsp:nvSpPr>
      <dsp:spPr>
        <a:xfrm>
          <a:off x="1685212" y="675897"/>
          <a:ext cx="1424861" cy="434582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学芸員３名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（常勤２名・非常勤１名）</a:t>
          </a:r>
        </a:p>
      </dsp:txBody>
      <dsp:txXfrm>
        <a:off x="1685212" y="675897"/>
        <a:ext cx="1424861" cy="434582"/>
      </dsp:txXfrm>
    </dsp:sp>
    <dsp:sp modelId="{FD1B99B6-092C-494E-8D1E-8698A090F206}">
      <dsp:nvSpPr>
        <dsp:cNvPr id="0" name=""/>
        <dsp:cNvSpPr/>
      </dsp:nvSpPr>
      <dsp:spPr>
        <a:xfrm>
          <a:off x="1685212" y="1254538"/>
          <a:ext cx="1424861" cy="43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企画・運営担当２名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（非常勤）</a:t>
          </a:r>
        </a:p>
      </dsp:txBody>
      <dsp:txXfrm>
        <a:off x="1685212" y="1254538"/>
        <a:ext cx="1424861" cy="434582"/>
      </dsp:txXfrm>
    </dsp:sp>
    <dsp:sp modelId="{197DF2AF-3D7D-4D16-B541-194598DE9726}">
      <dsp:nvSpPr>
        <dsp:cNvPr id="0" name=""/>
        <dsp:cNvSpPr/>
      </dsp:nvSpPr>
      <dsp:spPr>
        <a:xfrm>
          <a:off x="1685212" y="1733538"/>
          <a:ext cx="1424861" cy="43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施設管理運営責任者１名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（常勤）</a:t>
          </a:r>
        </a:p>
      </dsp:txBody>
      <dsp:txXfrm>
        <a:off x="1685212" y="1733538"/>
        <a:ext cx="1424861" cy="434582"/>
      </dsp:txXfrm>
    </dsp:sp>
    <dsp:sp modelId="{51DDE4E2-F2D5-4C52-A55C-9D568E217A67}">
      <dsp:nvSpPr>
        <dsp:cNvPr id="0" name=""/>
        <dsp:cNvSpPr/>
      </dsp:nvSpPr>
      <dsp:spPr>
        <a:xfrm>
          <a:off x="3252773" y="1733538"/>
          <a:ext cx="1424861" cy="43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施設管理・受付・経理５名</a:t>
          </a:r>
          <a:endParaRPr kumimoji="1" lang="en-US" altLang="ja-JP" sz="9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（常勤２名・非常勤３名）</a:t>
          </a:r>
        </a:p>
      </dsp:txBody>
      <dsp:txXfrm>
        <a:off x="3252773" y="1733538"/>
        <a:ext cx="1424861" cy="434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6A940B3-EA30-4AC5-A845-9B5C359B9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（資料１）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AA2B98-853C-4698-8EE9-4B21A7311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AB3C-46A2-4011-816B-B0AA8436D7D2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BCE747-AAEC-4124-90C5-6316056D9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092694-97B3-49AC-9B7B-61EA418212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5C3B-55D3-4D5F-9508-A629D4974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0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（資料１）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536D2-310B-4DBF-A1A2-4A257F88EAD2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57213-19AC-479B-8CA8-15256AB40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99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2E98-2F0A-4EDF-B33F-4F2E34C381A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1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4A4B-7F01-49FE-9E2E-ADA3E69C4D7B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72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DC2D-AC6A-440B-8F33-927700D8CD16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54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ABF0-990B-4542-8002-7C6873041622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5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7941-7E9B-47A4-9C2A-3E10D65AFF32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5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5609-450B-4087-851A-804AF796050A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45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7D95-B3A2-4D35-83CB-AD32BC3BBEC6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14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9661-E924-40C7-AD2F-FA50103D64CF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9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73CB-92FA-47B5-8CE6-476AA9D746E2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71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E53D-419C-4940-B9C6-D9DD545B1C7A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00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6ABF-EC9F-4124-B94B-355F8569C358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83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6026-6A77-4065-867E-497A3DE70D3C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E0E6-5260-4BBB-B0F4-51ADD4996DBC}" type="datetime1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BBF3-6D99-4BD3-86C6-C81EEA3FC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7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7292" y="1518360"/>
            <a:ext cx="7469415" cy="23876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大阪府所蔵美術作品</a:t>
            </a:r>
            <a:r>
              <a:rPr kumimoji="1" lang="en-US" altLang="ja-JP" sz="4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/>
            </a:r>
            <a:br>
              <a:rPr kumimoji="1" lang="en-US" altLang="ja-JP" sz="4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en-US" altLang="ja-JP" sz="4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２０世紀美術</a:t>
            </a:r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コレクション）</a:t>
            </a:r>
            <a:r>
              <a:rPr lang="en-US" altLang="ja-JP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4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について</a:t>
            </a:r>
            <a:endParaRPr kumimoji="1" lang="ja-JP" altLang="en-US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65714"/>
            <a:ext cx="6858000" cy="420686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大阪府府民文化部</a:t>
            </a:r>
            <a:r>
              <a:rPr lang="ja-JP" altLang="en-US" sz="2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文化・スポーツ室</a:t>
            </a:r>
            <a:r>
              <a:rPr kumimoji="1" lang="ja-JP" altLang="en-US" sz="2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文化課</a:t>
            </a:r>
            <a:endParaRPr kumimoji="1" lang="ja-JP" altLang="en-US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995886" y="897310"/>
            <a:ext cx="1718128" cy="38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</a:t>
            </a:r>
            <a:endParaRPr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7389585" y="327311"/>
            <a:ext cx="1222829" cy="373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資料１</a:t>
            </a:r>
            <a:endParaRPr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77BBF3-6D99-4BD3-86C6-C81EEA3FC049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630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1FB16E-4E0F-4897-9392-898B2CEDE50A}"/>
              </a:ext>
            </a:extLst>
          </p:cNvPr>
          <p:cNvSpPr txBox="1"/>
          <p:nvPr/>
        </p:nvSpPr>
        <p:spPr>
          <a:xfrm>
            <a:off x="0" y="697685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絵画等（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大型作品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以外）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C5A653-1C1E-4BE2-BD7B-9FC799A45D8B}"/>
              </a:ext>
            </a:extLst>
          </p:cNvPr>
          <p:cNvSpPr txBox="1"/>
          <p:nvPr/>
        </p:nvSpPr>
        <p:spPr>
          <a:xfrm>
            <a:off x="0" y="3743843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大型作品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304" name="グラフ 303">
            <a:extLst>
              <a:ext uri="{FF2B5EF4-FFF2-40B4-BE49-F238E27FC236}">
                <a16:creationId xmlns:a16="http://schemas.microsoft.com/office/drawing/2014/main" id="{B5832C4C-7DE3-48E6-91F6-730AD460F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3910"/>
              </p:ext>
            </p:extLst>
          </p:nvPr>
        </p:nvGraphicFramePr>
        <p:xfrm>
          <a:off x="565295" y="904080"/>
          <a:ext cx="79110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6" name="グラフ 305">
            <a:extLst>
              <a:ext uri="{FF2B5EF4-FFF2-40B4-BE49-F238E27FC236}">
                <a16:creationId xmlns:a16="http://schemas.microsoft.com/office/drawing/2014/main" id="{42C46113-3872-49BF-B57A-1F8563B28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10934"/>
              </p:ext>
            </p:extLst>
          </p:nvPr>
        </p:nvGraphicFramePr>
        <p:xfrm>
          <a:off x="565295" y="3773112"/>
          <a:ext cx="7780420" cy="273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94ADE024-2F69-40F6-AB11-715F0250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193" y="650329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1FB16E-4E0F-4897-9392-898B2CEDE50A}"/>
              </a:ext>
            </a:extLst>
          </p:cNvPr>
          <p:cNvSpPr txBox="1"/>
          <p:nvPr/>
        </p:nvSpPr>
        <p:spPr>
          <a:xfrm>
            <a:off x="761847" y="6562743"/>
            <a:ext cx="2926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長期貸出：貸出期間</a:t>
            </a:r>
            <a:r>
              <a: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年以上　  短期貸出：</a:t>
            </a:r>
            <a:r>
              <a: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年未満</a:t>
            </a:r>
            <a:endParaRPr kumimoji="1"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1FB16E-4E0F-4897-9392-898B2CEDE50A}"/>
              </a:ext>
            </a:extLst>
          </p:cNvPr>
          <p:cNvSpPr txBox="1"/>
          <p:nvPr/>
        </p:nvSpPr>
        <p:spPr>
          <a:xfrm>
            <a:off x="5971347" y="6567018"/>
            <a:ext cx="23743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貸出期間が年度をまた</a:t>
            </a:r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ぐものは</a:t>
            </a:r>
            <a:r>
              <a:rPr lang="ja-JP" altLang="en-US" sz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、両年度で計上</a:t>
            </a:r>
            <a:endParaRPr lang="en-US" altLang="ja-JP" sz="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活用：</a:t>
            </a:r>
            <a:r>
              <a:rPr kumimoji="1" lang="en-US" altLang="ja-JP" sz="14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館外での展示実績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3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活用：貸出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展示の主な実績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1350" y="560902"/>
            <a:ext cx="87383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では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府民の皆様にさまざまな場所で鑑賞いただけるよう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美術作品の貸出事業を実施。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貸出にかかる費用について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作品展示に際しては、貸出・返却時の梱包作業費・運送費、展示に要する費用、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美術品に関する保険料等をご負担いただいている。</a:t>
            </a:r>
          </a:p>
          <a:p>
            <a:endParaRPr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233309" y="630660"/>
            <a:ext cx="3807660" cy="1924052"/>
          </a:xfrm>
          <a:prstGeom prst="roundRect">
            <a:avLst>
              <a:gd name="adj" fmla="val 12160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7287" t="25951" r="50509" b="18433"/>
          <a:stretch/>
        </p:blipFill>
        <p:spPr>
          <a:xfrm>
            <a:off x="5359806" y="874264"/>
            <a:ext cx="1039390" cy="146372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82306" y="2314232"/>
            <a:ext cx="1184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チラシでのご案内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48431" y="2289669"/>
            <a:ext cx="1436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Ｗ</a:t>
            </a:r>
            <a:r>
              <a:rPr lang="en-US" altLang="ja-JP" sz="105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eb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サイトでのご案内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2353523" y="1605754"/>
            <a:ext cx="3406384" cy="5170868"/>
            <a:chOff x="387351" y="-2320925"/>
            <a:chExt cx="7947024" cy="11496675"/>
          </a:xfrm>
          <a:solidFill>
            <a:srgbClr val="D9D8D9"/>
          </a:solidFill>
        </p:grpSpPr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3263900" y="6307138"/>
              <a:ext cx="228600" cy="327025"/>
            </a:xfrm>
            <a:custGeom>
              <a:avLst/>
              <a:gdLst>
                <a:gd name="T0" fmla="*/ 0 w 144"/>
                <a:gd name="T1" fmla="*/ 156 h 206"/>
                <a:gd name="T2" fmla="*/ 97 w 144"/>
                <a:gd name="T3" fmla="*/ 0 h 206"/>
                <a:gd name="T4" fmla="*/ 144 w 144"/>
                <a:gd name="T5" fmla="*/ 76 h 206"/>
                <a:gd name="T6" fmla="*/ 135 w 144"/>
                <a:gd name="T7" fmla="*/ 114 h 206"/>
                <a:gd name="T8" fmla="*/ 109 w 144"/>
                <a:gd name="T9" fmla="*/ 149 h 206"/>
                <a:gd name="T10" fmla="*/ 35 w 144"/>
                <a:gd name="T11" fmla="*/ 206 h 206"/>
                <a:gd name="T12" fmla="*/ 0 w 144"/>
                <a:gd name="T13" fmla="*/ 15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06">
                  <a:moveTo>
                    <a:pt x="0" y="156"/>
                  </a:moveTo>
                  <a:lnTo>
                    <a:pt x="97" y="0"/>
                  </a:lnTo>
                  <a:lnTo>
                    <a:pt x="144" y="76"/>
                  </a:lnTo>
                  <a:lnTo>
                    <a:pt x="135" y="114"/>
                  </a:lnTo>
                  <a:lnTo>
                    <a:pt x="109" y="149"/>
                  </a:lnTo>
                  <a:lnTo>
                    <a:pt x="35" y="20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3511550" y="6108700"/>
              <a:ext cx="134937" cy="214313"/>
            </a:xfrm>
            <a:custGeom>
              <a:avLst/>
              <a:gdLst>
                <a:gd name="T0" fmla="*/ 0 w 85"/>
                <a:gd name="T1" fmla="*/ 114 h 135"/>
                <a:gd name="T2" fmla="*/ 16 w 85"/>
                <a:gd name="T3" fmla="*/ 135 h 135"/>
                <a:gd name="T4" fmla="*/ 47 w 85"/>
                <a:gd name="T5" fmla="*/ 121 h 135"/>
                <a:gd name="T6" fmla="*/ 85 w 85"/>
                <a:gd name="T7" fmla="*/ 64 h 135"/>
                <a:gd name="T8" fmla="*/ 31 w 85"/>
                <a:gd name="T9" fmla="*/ 0 h 135"/>
                <a:gd name="T10" fmla="*/ 31 w 85"/>
                <a:gd name="T11" fmla="*/ 7 h 135"/>
                <a:gd name="T12" fmla="*/ 33 w 85"/>
                <a:gd name="T13" fmla="*/ 12 h 135"/>
                <a:gd name="T14" fmla="*/ 14 w 85"/>
                <a:gd name="T15" fmla="*/ 43 h 135"/>
                <a:gd name="T16" fmla="*/ 21 w 85"/>
                <a:gd name="T17" fmla="*/ 57 h 135"/>
                <a:gd name="T18" fmla="*/ 21 w 85"/>
                <a:gd name="T19" fmla="*/ 66 h 135"/>
                <a:gd name="T20" fmla="*/ 21 w 85"/>
                <a:gd name="T21" fmla="*/ 71 h 135"/>
                <a:gd name="T22" fmla="*/ 12 w 85"/>
                <a:gd name="T23" fmla="*/ 83 h 135"/>
                <a:gd name="T24" fmla="*/ 21 w 85"/>
                <a:gd name="T25" fmla="*/ 106 h 135"/>
                <a:gd name="T26" fmla="*/ 0 w 85"/>
                <a:gd name="T27" fmla="*/ 11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35">
                  <a:moveTo>
                    <a:pt x="0" y="114"/>
                  </a:moveTo>
                  <a:lnTo>
                    <a:pt x="16" y="135"/>
                  </a:lnTo>
                  <a:lnTo>
                    <a:pt x="47" y="121"/>
                  </a:lnTo>
                  <a:lnTo>
                    <a:pt x="85" y="64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33" y="12"/>
                  </a:lnTo>
                  <a:lnTo>
                    <a:pt x="14" y="43"/>
                  </a:lnTo>
                  <a:lnTo>
                    <a:pt x="21" y="57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12" y="83"/>
                  </a:lnTo>
                  <a:lnTo>
                    <a:pt x="21" y="10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3481388" y="-10382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3478213" y="-1041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>
              <a:off x="3286125" y="-2320925"/>
              <a:ext cx="2001837" cy="1855788"/>
            </a:xfrm>
            <a:custGeom>
              <a:avLst/>
              <a:gdLst>
                <a:gd name="T0" fmla="*/ 466 w 534"/>
                <a:gd name="T1" fmla="*/ 478 h 495"/>
                <a:gd name="T2" fmla="*/ 474 w 534"/>
                <a:gd name="T3" fmla="*/ 458 h 495"/>
                <a:gd name="T4" fmla="*/ 480 w 534"/>
                <a:gd name="T5" fmla="*/ 429 h 495"/>
                <a:gd name="T6" fmla="*/ 485 w 534"/>
                <a:gd name="T7" fmla="*/ 420 h 495"/>
                <a:gd name="T8" fmla="*/ 496 w 534"/>
                <a:gd name="T9" fmla="*/ 417 h 495"/>
                <a:gd name="T10" fmla="*/ 495 w 534"/>
                <a:gd name="T11" fmla="*/ 388 h 495"/>
                <a:gd name="T12" fmla="*/ 501 w 534"/>
                <a:gd name="T13" fmla="*/ 371 h 495"/>
                <a:gd name="T14" fmla="*/ 488 w 534"/>
                <a:gd name="T15" fmla="*/ 348 h 495"/>
                <a:gd name="T16" fmla="*/ 508 w 534"/>
                <a:gd name="T17" fmla="*/ 336 h 495"/>
                <a:gd name="T18" fmla="*/ 516 w 534"/>
                <a:gd name="T19" fmla="*/ 333 h 495"/>
                <a:gd name="T20" fmla="*/ 507 w 534"/>
                <a:gd name="T21" fmla="*/ 318 h 495"/>
                <a:gd name="T22" fmla="*/ 496 w 534"/>
                <a:gd name="T23" fmla="*/ 277 h 495"/>
                <a:gd name="T24" fmla="*/ 516 w 534"/>
                <a:gd name="T25" fmla="*/ 243 h 495"/>
                <a:gd name="T26" fmla="*/ 492 w 534"/>
                <a:gd name="T27" fmla="*/ 226 h 495"/>
                <a:gd name="T28" fmla="*/ 447 w 534"/>
                <a:gd name="T29" fmla="*/ 217 h 495"/>
                <a:gd name="T30" fmla="*/ 413 w 534"/>
                <a:gd name="T31" fmla="*/ 197 h 495"/>
                <a:gd name="T32" fmla="*/ 389 w 534"/>
                <a:gd name="T33" fmla="*/ 193 h 495"/>
                <a:gd name="T34" fmla="*/ 357 w 534"/>
                <a:gd name="T35" fmla="*/ 173 h 495"/>
                <a:gd name="T36" fmla="*/ 315 w 534"/>
                <a:gd name="T37" fmla="*/ 186 h 495"/>
                <a:gd name="T38" fmla="*/ 275 w 534"/>
                <a:gd name="T39" fmla="*/ 177 h 495"/>
                <a:gd name="T40" fmla="*/ 254 w 534"/>
                <a:gd name="T41" fmla="*/ 159 h 495"/>
                <a:gd name="T42" fmla="*/ 218 w 534"/>
                <a:gd name="T43" fmla="*/ 162 h 495"/>
                <a:gd name="T44" fmla="*/ 177 w 534"/>
                <a:gd name="T45" fmla="*/ 160 h 495"/>
                <a:gd name="T46" fmla="*/ 161 w 534"/>
                <a:gd name="T47" fmla="*/ 143 h 495"/>
                <a:gd name="T48" fmla="*/ 157 w 534"/>
                <a:gd name="T49" fmla="*/ 119 h 495"/>
                <a:gd name="T50" fmla="*/ 166 w 534"/>
                <a:gd name="T51" fmla="*/ 85 h 495"/>
                <a:gd name="T52" fmla="*/ 162 w 534"/>
                <a:gd name="T53" fmla="*/ 58 h 495"/>
                <a:gd name="T54" fmla="*/ 148 w 534"/>
                <a:gd name="T55" fmla="*/ 29 h 495"/>
                <a:gd name="T56" fmla="*/ 102 w 534"/>
                <a:gd name="T57" fmla="*/ 15 h 495"/>
                <a:gd name="T58" fmla="*/ 63 w 534"/>
                <a:gd name="T59" fmla="*/ 1 h 495"/>
                <a:gd name="T60" fmla="*/ 47 w 534"/>
                <a:gd name="T61" fmla="*/ 27 h 495"/>
                <a:gd name="T62" fmla="*/ 26 w 534"/>
                <a:gd name="T63" fmla="*/ 31 h 495"/>
                <a:gd name="T64" fmla="*/ 6 w 534"/>
                <a:gd name="T65" fmla="*/ 58 h 495"/>
                <a:gd name="T66" fmla="*/ 27 w 534"/>
                <a:gd name="T67" fmla="*/ 92 h 495"/>
                <a:gd name="T68" fmla="*/ 51 w 534"/>
                <a:gd name="T69" fmla="*/ 99 h 495"/>
                <a:gd name="T70" fmla="*/ 76 w 534"/>
                <a:gd name="T71" fmla="*/ 104 h 495"/>
                <a:gd name="T72" fmla="*/ 79 w 534"/>
                <a:gd name="T73" fmla="*/ 129 h 495"/>
                <a:gd name="T74" fmla="*/ 77 w 534"/>
                <a:gd name="T75" fmla="*/ 169 h 495"/>
                <a:gd name="T76" fmla="*/ 73 w 534"/>
                <a:gd name="T77" fmla="*/ 197 h 495"/>
                <a:gd name="T78" fmla="*/ 73 w 534"/>
                <a:gd name="T79" fmla="*/ 224 h 495"/>
                <a:gd name="T80" fmla="*/ 81 w 534"/>
                <a:gd name="T81" fmla="*/ 258 h 495"/>
                <a:gd name="T82" fmla="*/ 76 w 534"/>
                <a:gd name="T83" fmla="*/ 283 h 495"/>
                <a:gd name="T84" fmla="*/ 59 w 534"/>
                <a:gd name="T85" fmla="*/ 303 h 495"/>
                <a:gd name="T86" fmla="*/ 52 w 534"/>
                <a:gd name="T87" fmla="*/ 342 h 495"/>
                <a:gd name="T88" fmla="*/ 73 w 534"/>
                <a:gd name="T89" fmla="*/ 349 h 495"/>
                <a:gd name="T90" fmla="*/ 114 w 534"/>
                <a:gd name="T91" fmla="*/ 377 h 495"/>
                <a:gd name="T92" fmla="*/ 139 w 534"/>
                <a:gd name="T93" fmla="*/ 385 h 495"/>
                <a:gd name="T94" fmla="*/ 177 w 534"/>
                <a:gd name="T95" fmla="*/ 383 h 495"/>
                <a:gd name="T96" fmla="*/ 185 w 534"/>
                <a:gd name="T97" fmla="*/ 418 h 495"/>
                <a:gd name="T98" fmla="*/ 208 w 534"/>
                <a:gd name="T99" fmla="*/ 427 h 495"/>
                <a:gd name="T100" fmla="*/ 245 w 534"/>
                <a:gd name="T101" fmla="*/ 425 h 495"/>
                <a:gd name="T102" fmla="*/ 259 w 534"/>
                <a:gd name="T103" fmla="*/ 423 h 495"/>
                <a:gd name="T104" fmla="*/ 266 w 534"/>
                <a:gd name="T105" fmla="*/ 439 h 495"/>
                <a:gd name="T106" fmla="*/ 289 w 534"/>
                <a:gd name="T107" fmla="*/ 464 h 495"/>
                <a:gd name="T108" fmla="*/ 316 w 534"/>
                <a:gd name="T109" fmla="*/ 453 h 495"/>
                <a:gd name="T110" fmla="*/ 341 w 534"/>
                <a:gd name="T111" fmla="*/ 448 h 495"/>
                <a:gd name="T112" fmla="*/ 380 w 534"/>
                <a:gd name="T113" fmla="*/ 462 h 495"/>
                <a:gd name="T114" fmla="*/ 403 w 534"/>
                <a:gd name="T115" fmla="*/ 483 h 495"/>
                <a:gd name="T116" fmla="*/ 432 w 534"/>
                <a:gd name="T117" fmla="*/ 4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495">
                  <a:moveTo>
                    <a:pt x="449" y="482"/>
                  </a:moveTo>
                  <a:cubicBezTo>
                    <a:pt x="451" y="482"/>
                    <a:pt x="453" y="483"/>
                    <a:pt x="455" y="483"/>
                  </a:cubicBezTo>
                  <a:cubicBezTo>
                    <a:pt x="457" y="482"/>
                    <a:pt x="459" y="481"/>
                    <a:pt x="460" y="480"/>
                  </a:cubicBezTo>
                  <a:cubicBezTo>
                    <a:pt x="462" y="479"/>
                    <a:pt x="464" y="479"/>
                    <a:pt x="466" y="478"/>
                  </a:cubicBezTo>
                  <a:cubicBezTo>
                    <a:pt x="468" y="477"/>
                    <a:pt x="469" y="477"/>
                    <a:pt x="469" y="474"/>
                  </a:cubicBezTo>
                  <a:cubicBezTo>
                    <a:pt x="469" y="472"/>
                    <a:pt x="467" y="470"/>
                    <a:pt x="467" y="468"/>
                  </a:cubicBezTo>
                  <a:cubicBezTo>
                    <a:pt x="468" y="467"/>
                    <a:pt x="470" y="465"/>
                    <a:pt x="471" y="463"/>
                  </a:cubicBezTo>
                  <a:cubicBezTo>
                    <a:pt x="472" y="461"/>
                    <a:pt x="474" y="460"/>
                    <a:pt x="474" y="458"/>
                  </a:cubicBezTo>
                  <a:cubicBezTo>
                    <a:pt x="476" y="454"/>
                    <a:pt x="475" y="450"/>
                    <a:pt x="475" y="446"/>
                  </a:cubicBezTo>
                  <a:cubicBezTo>
                    <a:pt x="475" y="443"/>
                    <a:pt x="476" y="443"/>
                    <a:pt x="477" y="441"/>
                  </a:cubicBezTo>
                  <a:cubicBezTo>
                    <a:pt x="478" y="439"/>
                    <a:pt x="479" y="437"/>
                    <a:pt x="480" y="435"/>
                  </a:cubicBezTo>
                  <a:cubicBezTo>
                    <a:pt x="480" y="433"/>
                    <a:pt x="481" y="431"/>
                    <a:pt x="480" y="429"/>
                  </a:cubicBezTo>
                  <a:cubicBezTo>
                    <a:pt x="480" y="427"/>
                    <a:pt x="480" y="428"/>
                    <a:pt x="480" y="426"/>
                  </a:cubicBezTo>
                  <a:cubicBezTo>
                    <a:pt x="480" y="426"/>
                    <a:pt x="481" y="424"/>
                    <a:pt x="481" y="423"/>
                  </a:cubicBezTo>
                  <a:cubicBezTo>
                    <a:pt x="481" y="422"/>
                    <a:pt x="481" y="422"/>
                    <a:pt x="482" y="421"/>
                  </a:cubicBezTo>
                  <a:cubicBezTo>
                    <a:pt x="482" y="421"/>
                    <a:pt x="484" y="420"/>
                    <a:pt x="485" y="420"/>
                  </a:cubicBezTo>
                  <a:cubicBezTo>
                    <a:pt x="486" y="419"/>
                    <a:pt x="488" y="418"/>
                    <a:pt x="490" y="418"/>
                  </a:cubicBezTo>
                  <a:cubicBezTo>
                    <a:pt x="490" y="419"/>
                    <a:pt x="490" y="420"/>
                    <a:pt x="491" y="420"/>
                  </a:cubicBezTo>
                  <a:cubicBezTo>
                    <a:pt x="491" y="420"/>
                    <a:pt x="493" y="420"/>
                    <a:pt x="493" y="420"/>
                  </a:cubicBezTo>
                  <a:cubicBezTo>
                    <a:pt x="494" y="419"/>
                    <a:pt x="495" y="418"/>
                    <a:pt x="496" y="417"/>
                  </a:cubicBezTo>
                  <a:cubicBezTo>
                    <a:pt x="498" y="416"/>
                    <a:pt x="499" y="416"/>
                    <a:pt x="500" y="414"/>
                  </a:cubicBezTo>
                  <a:cubicBezTo>
                    <a:pt x="500" y="413"/>
                    <a:pt x="500" y="411"/>
                    <a:pt x="500" y="410"/>
                  </a:cubicBezTo>
                  <a:cubicBezTo>
                    <a:pt x="497" y="408"/>
                    <a:pt x="494" y="405"/>
                    <a:pt x="489" y="403"/>
                  </a:cubicBezTo>
                  <a:cubicBezTo>
                    <a:pt x="483" y="401"/>
                    <a:pt x="492" y="389"/>
                    <a:pt x="495" y="388"/>
                  </a:cubicBezTo>
                  <a:cubicBezTo>
                    <a:pt x="498" y="387"/>
                    <a:pt x="501" y="382"/>
                    <a:pt x="502" y="379"/>
                  </a:cubicBezTo>
                  <a:cubicBezTo>
                    <a:pt x="503" y="375"/>
                    <a:pt x="502" y="376"/>
                    <a:pt x="505" y="374"/>
                  </a:cubicBezTo>
                  <a:cubicBezTo>
                    <a:pt x="505" y="374"/>
                    <a:pt x="508" y="373"/>
                    <a:pt x="508" y="372"/>
                  </a:cubicBezTo>
                  <a:cubicBezTo>
                    <a:pt x="507" y="371"/>
                    <a:pt x="502" y="372"/>
                    <a:pt x="501" y="371"/>
                  </a:cubicBezTo>
                  <a:cubicBezTo>
                    <a:pt x="499" y="369"/>
                    <a:pt x="500" y="366"/>
                    <a:pt x="499" y="365"/>
                  </a:cubicBezTo>
                  <a:cubicBezTo>
                    <a:pt x="498" y="363"/>
                    <a:pt x="498" y="359"/>
                    <a:pt x="498" y="359"/>
                  </a:cubicBezTo>
                  <a:cubicBezTo>
                    <a:pt x="497" y="358"/>
                    <a:pt x="496" y="360"/>
                    <a:pt x="494" y="358"/>
                  </a:cubicBezTo>
                  <a:cubicBezTo>
                    <a:pt x="491" y="355"/>
                    <a:pt x="488" y="352"/>
                    <a:pt x="488" y="348"/>
                  </a:cubicBezTo>
                  <a:cubicBezTo>
                    <a:pt x="488" y="346"/>
                    <a:pt x="490" y="344"/>
                    <a:pt x="490" y="342"/>
                  </a:cubicBezTo>
                  <a:cubicBezTo>
                    <a:pt x="490" y="338"/>
                    <a:pt x="495" y="344"/>
                    <a:pt x="498" y="341"/>
                  </a:cubicBezTo>
                  <a:cubicBezTo>
                    <a:pt x="500" y="338"/>
                    <a:pt x="501" y="336"/>
                    <a:pt x="504" y="335"/>
                  </a:cubicBezTo>
                  <a:cubicBezTo>
                    <a:pt x="505" y="335"/>
                    <a:pt x="508" y="334"/>
                    <a:pt x="508" y="336"/>
                  </a:cubicBezTo>
                  <a:cubicBezTo>
                    <a:pt x="508" y="338"/>
                    <a:pt x="500" y="344"/>
                    <a:pt x="503" y="346"/>
                  </a:cubicBezTo>
                  <a:cubicBezTo>
                    <a:pt x="505" y="348"/>
                    <a:pt x="510" y="340"/>
                    <a:pt x="511" y="338"/>
                  </a:cubicBezTo>
                  <a:cubicBezTo>
                    <a:pt x="511" y="337"/>
                    <a:pt x="511" y="335"/>
                    <a:pt x="512" y="335"/>
                  </a:cubicBezTo>
                  <a:cubicBezTo>
                    <a:pt x="514" y="335"/>
                    <a:pt x="515" y="334"/>
                    <a:pt x="516" y="333"/>
                  </a:cubicBezTo>
                  <a:cubicBezTo>
                    <a:pt x="517" y="333"/>
                    <a:pt x="520" y="330"/>
                    <a:pt x="519" y="329"/>
                  </a:cubicBezTo>
                  <a:cubicBezTo>
                    <a:pt x="518" y="328"/>
                    <a:pt x="512" y="332"/>
                    <a:pt x="510" y="333"/>
                  </a:cubicBezTo>
                  <a:cubicBezTo>
                    <a:pt x="510" y="330"/>
                    <a:pt x="508" y="327"/>
                    <a:pt x="508" y="325"/>
                  </a:cubicBezTo>
                  <a:cubicBezTo>
                    <a:pt x="508" y="322"/>
                    <a:pt x="508" y="320"/>
                    <a:pt x="507" y="318"/>
                  </a:cubicBezTo>
                  <a:cubicBezTo>
                    <a:pt x="506" y="313"/>
                    <a:pt x="505" y="307"/>
                    <a:pt x="507" y="303"/>
                  </a:cubicBezTo>
                  <a:cubicBezTo>
                    <a:pt x="510" y="298"/>
                    <a:pt x="504" y="298"/>
                    <a:pt x="503" y="294"/>
                  </a:cubicBezTo>
                  <a:cubicBezTo>
                    <a:pt x="502" y="291"/>
                    <a:pt x="498" y="289"/>
                    <a:pt x="498" y="285"/>
                  </a:cubicBezTo>
                  <a:cubicBezTo>
                    <a:pt x="498" y="282"/>
                    <a:pt x="498" y="280"/>
                    <a:pt x="496" y="277"/>
                  </a:cubicBezTo>
                  <a:cubicBezTo>
                    <a:pt x="495" y="275"/>
                    <a:pt x="494" y="274"/>
                    <a:pt x="495" y="273"/>
                  </a:cubicBezTo>
                  <a:cubicBezTo>
                    <a:pt x="497" y="270"/>
                    <a:pt x="500" y="267"/>
                    <a:pt x="503" y="264"/>
                  </a:cubicBezTo>
                  <a:cubicBezTo>
                    <a:pt x="509" y="258"/>
                    <a:pt x="517" y="258"/>
                    <a:pt x="524" y="253"/>
                  </a:cubicBezTo>
                  <a:cubicBezTo>
                    <a:pt x="534" y="246"/>
                    <a:pt x="519" y="246"/>
                    <a:pt x="516" y="243"/>
                  </a:cubicBezTo>
                  <a:cubicBezTo>
                    <a:pt x="514" y="242"/>
                    <a:pt x="512" y="241"/>
                    <a:pt x="511" y="240"/>
                  </a:cubicBezTo>
                  <a:cubicBezTo>
                    <a:pt x="510" y="238"/>
                    <a:pt x="511" y="236"/>
                    <a:pt x="509" y="234"/>
                  </a:cubicBezTo>
                  <a:cubicBezTo>
                    <a:pt x="507" y="232"/>
                    <a:pt x="503" y="233"/>
                    <a:pt x="500" y="233"/>
                  </a:cubicBezTo>
                  <a:cubicBezTo>
                    <a:pt x="494" y="233"/>
                    <a:pt x="495" y="230"/>
                    <a:pt x="492" y="226"/>
                  </a:cubicBezTo>
                  <a:cubicBezTo>
                    <a:pt x="490" y="222"/>
                    <a:pt x="486" y="223"/>
                    <a:pt x="482" y="223"/>
                  </a:cubicBezTo>
                  <a:cubicBezTo>
                    <a:pt x="480" y="224"/>
                    <a:pt x="480" y="226"/>
                    <a:pt x="478" y="226"/>
                  </a:cubicBezTo>
                  <a:cubicBezTo>
                    <a:pt x="474" y="227"/>
                    <a:pt x="472" y="225"/>
                    <a:pt x="469" y="225"/>
                  </a:cubicBezTo>
                  <a:cubicBezTo>
                    <a:pt x="461" y="226"/>
                    <a:pt x="452" y="222"/>
                    <a:pt x="447" y="217"/>
                  </a:cubicBezTo>
                  <a:cubicBezTo>
                    <a:pt x="445" y="215"/>
                    <a:pt x="441" y="215"/>
                    <a:pt x="439" y="213"/>
                  </a:cubicBezTo>
                  <a:cubicBezTo>
                    <a:pt x="437" y="212"/>
                    <a:pt x="435" y="208"/>
                    <a:pt x="433" y="208"/>
                  </a:cubicBezTo>
                  <a:cubicBezTo>
                    <a:pt x="429" y="206"/>
                    <a:pt x="426" y="202"/>
                    <a:pt x="422" y="199"/>
                  </a:cubicBezTo>
                  <a:cubicBezTo>
                    <a:pt x="418" y="196"/>
                    <a:pt x="417" y="197"/>
                    <a:pt x="413" y="197"/>
                  </a:cubicBezTo>
                  <a:cubicBezTo>
                    <a:pt x="410" y="197"/>
                    <a:pt x="405" y="193"/>
                    <a:pt x="403" y="194"/>
                  </a:cubicBezTo>
                  <a:cubicBezTo>
                    <a:pt x="400" y="196"/>
                    <a:pt x="399" y="193"/>
                    <a:pt x="396" y="194"/>
                  </a:cubicBezTo>
                  <a:cubicBezTo>
                    <a:pt x="394" y="194"/>
                    <a:pt x="394" y="197"/>
                    <a:pt x="392" y="196"/>
                  </a:cubicBezTo>
                  <a:cubicBezTo>
                    <a:pt x="391" y="194"/>
                    <a:pt x="391" y="194"/>
                    <a:pt x="389" y="193"/>
                  </a:cubicBezTo>
                  <a:cubicBezTo>
                    <a:pt x="386" y="191"/>
                    <a:pt x="386" y="187"/>
                    <a:pt x="383" y="185"/>
                  </a:cubicBezTo>
                  <a:cubicBezTo>
                    <a:pt x="379" y="183"/>
                    <a:pt x="378" y="182"/>
                    <a:pt x="374" y="183"/>
                  </a:cubicBezTo>
                  <a:cubicBezTo>
                    <a:pt x="371" y="184"/>
                    <a:pt x="368" y="180"/>
                    <a:pt x="364" y="180"/>
                  </a:cubicBezTo>
                  <a:cubicBezTo>
                    <a:pt x="363" y="180"/>
                    <a:pt x="359" y="175"/>
                    <a:pt x="357" y="173"/>
                  </a:cubicBezTo>
                  <a:cubicBezTo>
                    <a:pt x="354" y="172"/>
                    <a:pt x="351" y="173"/>
                    <a:pt x="348" y="172"/>
                  </a:cubicBezTo>
                  <a:cubicBezTo>
                    <a:pt x="340" y="167"/>
                    <a:pt x="332" y="173"/>
                    <a:pt x="325" y="177"/>
                  </a:cubicBezTo>
                  <a:cubicBezTo>
                    <a:pt x="323" y="179"/>
                    <a:pt x="320" y="180"/>
                    <a:pt x="318" y="182"/>
                  </a:cubicBezTo>
                  <a:cubicBezTo>
                    <a:pt x="316" y="183"/>
                    <a:pt x="316" y="185"/>
                    <a:pt x="315" y="186"/>
                  </a:cubicBezTo>
                  <a:cubicBezTo>
                    <a:pt x="312" y="188"/>
                    <a:pt x="310" y="187"/>
                    <a:pt x="308" y="188"/>
                  </a:cubicBezTo>
                  <a:cubicBezTo>
                    <a:pt x="306" y="188"/>
                    <a:pt x="305" y="190"/>
                    <a:pt x="304" y="191"/>
                  </a:cubicBezTo>
                  <a:cubicBezTo>
                    <a:pt x="298" y="198"/>
                    <a:pt x="286" y="196"/>
                    <a:pt x="283" y="188"/>
                  </a:cubicBezTo>
                  <a:cubicBezTo>
                    <a:pt x="281" y="183"/>
                    <a:pt x="279" y="180"/>
                    <a:pt x="275" y="177"/>
                  </a:cubicBezTo>
                  <a:cubicBezTo>
                    <a:pt x="272" y="175"/>
                    <a:pt x="272" y="170"/>
                    <a:pt x="269" y="167"/>
                  </a:cubicBezTo>
                  <a:cubicBezTo>
                    <a:pt x="267" y="166"/>
                    <a:pt x="264" y="167"/>
                    <a:pt x="263" y="165"/>
                  </a:cubicBezTo>
                  <a:cubicBezTo>
                    <a:pt x="262" y="164"/>
                    <a:pt x="262" y="163"/>
                    <a:pt x="261" y="162"/>
                  </a:cubicBezTo>
                  <a:cubicBezTo>
                    <a:pt x="259" y="159"/>
                    <a:pt x="257" y="158"/>
                    <a:pt x="254" y="159"/>
                  </a:cubicBezTo>
                  <a:cubicBezTo>
                    <a:pt x="249" y="161"/>
                    <a:pt x="250" y="166"/>
                    <a:pt x="246" y="168"/>
                  </a:cubicBezTo>
                  <a:cubicBezTo>
                    <a:pt x="242" y="170"/>
                    <a:pt x="241" y="175"/>
                    <a:pt x="237" y="176"/>
                  </a:cubicBezTo>
                  <a:cubicBezTo>
                    <a:pt x="233" y="177"/>
                    <a:pt x="228" y="172"/>
                    <a:pt x="225" y="171"/>
                  </a:cubicBezTo>
                  <a:cubicBezTo>
                    <a:pt x="221" y="169"/>
                    <a:pt x="221" y="165"/>
                    <a:pt x="218" y="162"/>
                  </a:cubicBezTo>
                  <a:cubicBezTo>
                    <a:pt x="215" y="160"/>
                    <a:pt x="212" y="167"/>
                    <a:pt x="210" y="168"/>
                  </a:cubicBezTo>
                  <a:cubicBezTo>
                    <a:pt x="205" y="169"/>
                    <a:pt x="203" y="167"/>
                    <a:pt x="199" y="166"/>
                  </a:cubicBezTo>
                  <a:cubicBezTo>
                    <a:pt x="195" y="164"/>
                    <a:pt x="193" y="159"/>
                    <a:pt x="190" y="159"/>
                  </a:cubicBezTo>
                  <a:cubicBezTo>
                    <a:pt x="187" y="158"/>
                    <a:pt x="179" y="159"/>
                    <a:pt x="177" y="160"/>
                  </a:cubicBezTo>
                  <a:cubicBezTo>
                    <a:pt x="175" y="162"/>
                    <a:pt x="166" y="166"/>
                    <a:pt x="165" y="161"/>
                  </a:cubicBezTo>
                  <a:cubicBezTo>
                    <a:pt x="165" y="158"/>
                    <a:pt x="166" y="154"/>
                    <a:pt x="165" y="151"/>
                  </a:cubicBezTo>
                  <a:cubicBezTo>
                    <a:pt x="164" y="149"/>
                    <a:pt x="162" y="149"/>
                    <a:pt x="163" y="147"/>
                  </a:cubicBezTo>
                  <a:cubicBezTo>
                    <a:pt x="163" y="145"/>
                    <a:pt x="163" y="143"/>
                    <a:pt x="161" y="143"/>
                  </a:cubicBezTo>
                  <a:cubicBezTo>
                    <a:pt x="159" y="141"/>
                    <a:pt x="157" y="139"/>
                    <a:pt x="156" y="135"/>
                  </a:cubicBezTo>
                  <a:cubicBezTo>
                    <a:pt x="156" y="134"/>
                    <a:pt x="154" y="133"/>
                    <a:pt x="154" y="132"/>
                  </a:cubicBezTo>
                  <a:cubicBezTo>
                    <a:pt x="153" y="130"/>
                    <a:pt x="155" y="129"/>
                    <a:pt x="154" y="127"/>
                  </a:cubicBezTo>
                  <a:cubicBezTo>
                    <a:pt x="153" y="123"/>
                    <a:pt x="153" y="121"/>
                    <a:pt x="157" y="119"/>
                  </a:cubicBezTo>
                  <a:cubicBezTo>
                    <a:pt x="160" y="117"/>
                    <a:pt x="162" y="115"/>
                    <a:pt x="160" y="111"/>
                  </a:cubicBezTo>
                  <a:cubicBezTo>
                    <a:pt x="158" y="108"/>
                    <a:pt x="159" y="103"/>
                    <a:pt x="163" y="102"/>
                  </a:cubicBezTo>
                  <a:cubicBezTo>
                    <a:pt x="168" y="101"/>
                    <a:pt x="167" y="94"/>
                    <a:pt x="167" y="91"/>
                  </a:cubicBezTo>
                  <a:cubicBezTo>
                    <a:pt x="167" y="89"/>
                    <a:pt x="166" y="87"/>
                    <a:pt x="166" y="85"/>
                  </a:cubicBezTo>
                  <a:cubicBezTo>
                    <a:pt x="167" y="83"/>
                    <a:pt x="167" y="82"/>
                    <a:pt x="167" y="80"/>
                  </a:cubicBezTo>
                  <a:cubicBezTo>
                    <a:pt x="167" y="76"/>
                    <a:pt x="164" y="74"/>
                    <a:pt x="163" y="71"/>
                  </a:cubicBezTo>
                  <a:cubicBezTo>
                    <a:pt x="163" y="68"/>
                    <a:pt x="160" y="66"/>
                    <a:pt x="160" y="64"/>
                  </a:cubicBezTo>
                  <a:cubicBezTo>
                    <a:pt x="160" y="62"/>
                    <a:pt x="162" y="61"/>
                    <a:pt x="162" y="58"/>
                  </a:cubicBezTo>
                  <a:cubicBezTo>
                    <a:pt x="163" y="55"/>
                    <a:pt x="162" y="50"/>
                    <a:pt x="159" y="47"/>
                  </a:cubicBezTo>
                  <a:cubicBezTo>
                    <a:pt x="156" y="44"/>
                    <a:pt x="155" y="43"/>
                    <a:pt x="153" y="39"/>
                  </a:cubicBezTo>
                  <a:cubicBezTo>
                    <a:pt x="152" y="37"/>
                    <a:pt x="151" y="36"/>
                    <a:pt x="150" y="34"/>
                  </a:cubicBezTo>
                  <a:cubicBezTo>
                    <a:pt x="149" y="33"/>
                    <a:pt x="149" y="30"/>
                    <a:pt x="148" y="29"/>
                  </a:cubicBezTo>
                  <a:cubicBezTo>
                    <a:pt x="141" y="23"/>
                    <a:pt x="130" y="24"/>
                    <a:pt x="123" y="28"/>
                  </a:cubicBezTo>
                  <a:cubicBezTo>
                    <a:pt x="119" y="31"/>
                    <a:pt x="116" y="27"/>
                    <a:pt x="113" y="24"/>
                  </a:cubicBezTo>
                  <a:cubicBezTo>
                    <a:pt x="109" y="22"/>
                    <a:pt x="106" y="20"/>
                    <a:pt x="101" y="19"/>
                  </a:cubicBezTo>
                  <a:cubicBezTo>
                    <a:pt x="101" y="17"/>
                    <a:pt x="103" y="17"/>
                    <a:pt x="102" y="15"/>
                  </a:cubicBezTo>
                  <a:cubicBezTo>
                    <a:pt x="101" y="13"/>
                    <a:pt x="100" y="10"/>
                    <a:pt x="98" y="9"/>
                  </a:cubicBezTo>
                  <a:cubicBezTo>
                    <a:pt x="95" y="4"/>
                    <a:pt x="91" y="6"/>
                    <a:pt x="86" y="5"/>
                  </a:cubicBezTo>
                  <a:cubicBezTo>
                    <a:pt x="82" y="5"/>
                    <a:pt x="78" y="2"/>
                    <a:pt x="74" y="1"/>
                  </a:cubicBezTo>
                  <a:cubicBezTo>
                    <a:pt x="71" y="0"/>
                    <a:pt x="67" y="1"/>
                    <a:pt x="63" y="1"/>
                  </a:cubicBezTo>
                  <a:cubicBezTo>
                    <a:pt x="60" y="1"/>
                    <a:pt x="64" y="8"/>
                    <a:pt x="64" y="10"/>
                  </a:cubicBezTo>
                  <a:cubicBezTo>
                    <a:pt x="64" y="12"/>
                    <a:pt x="61" y="14"/>
                    <a:pt x="61" y="16"/>
                  </a:cubicBezTo>
                  <a:cubicBezTo>
                    <a:pt x="60" y="21"/>
                    <a:pt x="61" y="21"/>
                    <a:pt x="57" y="24"/>
                  </a:cubicBezTo>
                  <a:cubicBezTo>
                    <a:pt x="55" y="26"/>
                    <a:pt x="50" y="27"/>
                    <a:pt x="47" y="27"/>
                  </a:cubicBezTo>
                  <a:cubicBezTo>
                    <a:pt x="43" y="26"/>
                    <a:pt x="42" y="25"/>
                    <a:pt x="41" y="30"/>
                  </a:cubicBezTo>
                  <a:cubicBezTo>
                    <a:pt x="41" y="32"/>
                    <a:pt x="36" y="33"/>
                    <a:pt x="34" y="33"/>
                  </a:cubicBezTo>
                  <a:cubicBezTo>
                    <a:pt x="33" y="33"/>
                    <a:pt x="31" y="35"/>
                    <a:pt x="30" y="32"/>
                  </a:cubicBezTo>
                  <a:cubicBezTo>
                    <a:pt x="29" y="30"/>
                    <a:pt x="29" y="30"/>
                    <a:pt x="26" y="31"/>
                  </a:cubicBezTo>
                  <a:cubicBezTo>
                    <a:pt x="24" y="31"/>
                    <a:pt x="26" y="35"/>
                    <a:pt x="23" y="36"/>
                  </a:cubicBezTo>
                  <a:cubicBezTo>
                    <a:pt x="18" y="37"/>
                    <a:pt x="22" y="41"/>
                    <a:pt x="18" y="43"/>
                  </a:cubicBezTo>
                  <a:cubicBezTo>
                    <a:pt x="15" y="44"/>
                    <a:pt x="11" y="46"/>
                    <a:pt x="10" y="49"/>
                  </a:cubicBezTo>
                  <a:cubicBezTo>
                    <a:pt x="10" y="52"/>
                    <a:pt x="8" y="55"/>
                    <a:pt x="6" y="58"/>
                  </a:cubicBezTo>
                  <a:cubicBezTo>
                    <a:pt x="4" y="61"/>
                    <a:pt x="1" y="61"/>
                    <a:pt x="0" y="64"/>
                  </a:cubicBezTo>
                  <a:cubicBezTo>
                    <a:pt x="2" y="67"/>
                    <a:pt x="2" y="66"/>
                    <a:pt x="7" y="65"/>
                  </a:cubicBezTo>
                  <a:cubicBezTo>
                    <a:pt x="12" y="63"/>
                    <a:pt x="11" y="68"/>
                    <a:pt x="15" y="70"/>
                  </a:cubicBezTo>
                  <a:cubicBezTo>
                    <a:pt x="22" y="75"/>
                    <a:pt x="24" y="84"/>
                    <a:pt x="27" y="92"/>
                  </a:cubicBezTo>
                  <a:cubicBezTo>
                    <a:pt x="29" y="95"/>
                    <a:pt x="29" y="101"/>
                    <a:pt x="33" y="101"/>
                  </a:cubicBezTo>
                  <a:cubicBezTo>
                    <a:pt x="35" y="101"/>
                    <a:pt x="37" y="100"/>
                    <a:pt x="39" y="101"/>
                  </a:cubicBezTo>
                  <a:cubicBezTo>
                    <a:pt x="40" y="102"/>
                    <a:pt x="40" y="103"/>
                    <a:pt x="42" y="103"/>
                  </a:cubicBezTo>
                  <a:cubicBezTo>
                    <a:pt x="45" y="103"/>
                    <a:pt x="48" y="102"/>
                    <a:pt x="51" y="99"/>
                  </a:cubicBezTo>
                  <a:cubicBezTo>
                    <a:pt x="53" y="97"/>
                    <a:pt x="57" y="98"/>
                    <a:pt x="60" y="97"/>
                  </a:cubicBezTo>
                  <a:cubicBezTo>
                    <a:pt x="62" y="96"/>
                    <a:pt x="61" y="100"/>
                    <a:pt x="62" y="101"/>
                  </a:cubicBezTo>
                  <a:cubicBezTo>
                    <a:pt x="63" y="101"/>
                    <a:pt x="66" y="101"/>
                    <a:pt x="67" y="101"/>
                  </a:cubicBezTo>
                  <a:cubicBezTo>
                    <a:pt x="70" y="102"/>
                    <a:pt x="73" y="103"/>
                    <a:pt x="76" y="104"/>
                  </a:cubicBezTo>
                  <a:cubicBezTo>
                    <a:pt x="80" y="106"/>
                    <a:pt x="77" y="110"/>
                    <a:pt x="78" y="114"/>
                  </a:cubicBezTo>
                  <a:cubicBezTo>
                    <a:pt x="78" y="116"/>
                    <a:pt x="79" y="118"/>
                    <a:pt x="79" y="120"/>
                  </a:cubicBezTo>
                  <a:cubicBezTo>
                    <a:pt x="79" y="122"/>
                    <a:pt x="81" y="124"/>
                    <a:pt x="81" y="125"/>
                  </a:cubicBezTo>
                  <a:cubicBezTo>
                    <a:pt x="81" y="127"/>
                    <a:pt x="78" y="127"/>
                    <a:pt x="79" y="129"/>
                  </a:cubicBezTo>
                  <a:cubicBezTo>
                    <a:pt x="79" y="131"/>
                    <a:pt x="80" y="132"/>
                    <a:pt x="81" y="134"/>
                  </a:cubicBezTo>
                  <a:cubicBezTo>
                    <a:pt x="82" y="138"/>
                    <a:pt x="82" y="143"/>
                    <a:pt x="79" y="147"/>
                  </a:cubicBezTo>
                  <a:cubicBezTo>
                    <a:pt x="77" y="150"/>
                    <a:pt x="73" y="151"/>
                    <a:pt x="75" y="156"/>
                  </a:cubicBezTo>
                  <a:cubicBezTo>
                    <a:pt x="78" y="161"/>
                    <a:pt x="78" y="164"/>
                    <a:pt x="77" y="169"/>
                  </a:cubicBezTo>
                  <a:cubicBezTo>
                    <a:pt x="76" y="175"/>
                    <a:pt x="82" y="178"/>
                    <a:pt x="75" y="180"/>
                  </a:cubicBezTo>
                  <a:cubicBezTo>
                    <a:pt x="71" y="181"/>
                    <a:pt x="72" y="181"/>
                    <a:pt x="70" y="184"/>
                  </a:cubicBezTo>
                  <a:cubicBezTo>
                    <a:pt x="68" y="188"/>
                    <a:pt x="69" y="188"/>
                    <a:pt x="72" y="192"/>
                  </a:cubicBezTo>
                  <a:cubicBezTo>
                    <a:pt x="74" y="193"/>
                    <a:pt x="73" y="195"/>
                    <a:pt x="73" y="197"/>
                  </a:cubicBezTo>
                  <a:cubicBezTo>
                    <a:pt x="73" y="199"/>
                    <a:pt x="77" y="198"/>
                    <a:pt x="75" y="200"/>
                  </a:cubicBezTo>
                  <a:cubicBezTo>
                    <a:pt x="74" y="203"/>
                    <a:pt x="72" y="204"/>
                    <a:pt x="73" y="207"/>
                  </a:cubicBezTo>
                  <a:cubicBezTo>
                    <a:pt x="74" y="209"/>
                    <a:pt x="75" y="209"/>
                    <a:pt x="75" y="211"/>
                  </a:cubicBezTo>
                  <a:cubicBezTo>
                    <a:pt x="75" y="215"/>
                    <a:pt x="73" y="220"/>
                    <a:pt x="73" y="224"/>
                  </a:cubicBezTo>
                  <a:cubicBezTo>
                    <a:pt x="73" y="226"/>
                    <a:pt x="72" y="228"/>
                    <a:pt x="73" y="230"/>
                  </a:cubicBezTo>
                  <a:cubicBezTo>
                    <a:pt x="73" y="232"/>
                    <a:pt x="75" y="233"/>
                    <a:pt x="76" y="235"/>
                  </a:cubicBezTo>
                  <a:cubicBezTo>
                    <a:pt x="76" y="239"/>
                    <a:pt x="71" y="239"/>
                    <a:pt x="73" y="245"/>
                  </a:cubicBezTo>
                  <a:cubicBezTo>
                    <a:pt x="76" y="249"/>
                    <a:pt x="79" y="253"/>
                    <a:pt x="81" y="258"/>
                  </a:cubicBezTo>
                  <a:cubicBezTo>
                    <a:pt x="83" y="261"/>
                    <a:pt x="87" y="262"/>
                    <a:pt x="90" y="265"/>
                  </a:cubicBezTo>
                  <a:cubicBezTo>
                    <a:pt x="92" y="267"/>
                    <a:pt x="95" y="270"/>
                    <a:pt x="94" y="273"/>
                  </a:cubicBezTo>
                  <a:cubicBezTo>
                    <a:pt x="92" y="278"/>
                    <a:pt x="87" y="277"/>
                    <a:pt x="84" y="278"/>
                  </a:cubicBezTo>
                  <a:cubicBezTo>
                    <a:pt x="81" y="278"/>
                    <a:pt x="79" y="281"/>
                    <a:pt x="76" y="283"/>
                  </a:cubicBezTo>
                  <a:cubicBezTo>
                    <a:pt x="75" y="283"/>
                    <a:pt x="73" y="283"/>
                    <a:pt x="72" y="284"/>
                  </a:cubicBezTo>
                  <a:cubicBezTo>
                    <a:pt x="69" y="285"/>
                    <a:pt x="67" y="281"/>
                    <a:pt x="65" y="282"/>
                  </a:cubicBezTo>
                  <a:cubicBezTo>
                    <a:pt x="63" y="283"/>
                    <a:pt x="61" y="289"/>
                    <a:pt x="61" y="291"/>
                  </a:cubicBezTo>
                  <a:cubicBezTo>
                    <a:pt x="62" y="296"/>
                    <a:pt x="58" y="298"/>
                    <a:pt x="59" y="303"/>
                  </a:cubicBezTo>
                  <a:cubicBezTo>
                    <a:pt x="61" y="309"/>
                    <a:pt x="59" y="319"/>
                    <a:pt x="53" y="322"/>
                  </a:cubicBezTo>
                  <a:cubicBezTo>
                    <a:pt x="51" y="323"/>
                    <a:pt x="52" y="325"/>
                    <a:pt x="52" y="326"/>
                  </a:cubicBezTo>
                  <a:cubicBezTo>
                    <a:pt x="52" y="329"/>
                    <a:pt x="51" y="329"/>
                    <a:pt x="49" y="330"/>
                  </a:cubicBezTo>
                  <a:cubicBezTo>
                    <a:pt x="45" y="334"/>
                    <a:pt x="50" y="338"/>
                    <a:pt x="52" y="342"/>
                  </a:cubicBezTo>
                  <a:cubicBezTo>
                    <a:pt x="51" y="341"/>
                    <a:pt x="51" y="341"/>
                    <a:pt x="52" y="342"/>
                  </a:cubicBezTo>
                  <a:cubicBezTo>
                    <a:pt x="54" y="346"/>
                    <a:pt x="56" y="340"/>
                    <a:pt x="60" y="341"/>
                  </a:cubicBezTo>
                  <a:cubicBezTo>
                    <a:pt x="62" y="342"/>
                    <a:pt x="64" y="344"/>
                    <a:pt x="64" y="346"/>
                  </a:cubicBezTo>
                  <a:cubicBezTo>
                    <a:pt x="65" y="349"/>
                    <a:pt x="71" y="348"/>
                    <a:pt x="73" y="349"/>
                  </a:cubicBezTo>
                  <a:cubicBezTo>
                    <a:pt x="76" y="349"/>
                    <a:pt x="78" y="351"/>
                    <a:pt x="80" y="353"/>
                  </a:cubicBezTo>
                  <a:cubicBezTo>
                    <a:pt x="85" y="357"/>
                    <a:pt x="88" y="366"/>
                    <a:pt x="90" y="372"/>
                  </a:cubicBezTo>
                  <a:cubicBezTo>
                    <a:pt x="91" y="376"/>
                    <a:pt x="93" y="382"/>
                    <a:pt x="99" y="383"/>
                  </a:cubicBezTo>
                  <a:cubicBezTo>
                    <a:pt x="106" y="383"/>
                    <a:pt x="106" y="374"/>
                    <a:pt x="114" y="377"/>
                  </a:cubicBezTo>
                  <a:cubicBezTo>
                    <a:pt x="118" y="379"/>
                    <a:pt x="124" y="375"/>
                    <a:pt x="129" y="379"/>
                  </a:cubicBezTo>
                  <a:cubicBezTo>
                    <a:pt x="130" y="381"/>
                    <a:pt x="128" y="382"/>
                    <a:pt x="131" y="383"/>
                  </a:cubicBezTo>
                  <a:cubicBezTo>
                    <a:pt x="132" y="383"/>
                    <a:pt x="133" y="383"/>
                    <a:pt x="133" y="384"/>
                  </a:cubicBezTo>
                  <a:cubicBezTo>
                    <a:pt x="135" y="385"/>
                    <a:pt x="138" y="388"/>
                    <a:pt x="139" y="385"/>
                  </a:cubicBezTo>
                  <a:cubicBezTo>
                    <a:pt x="141" y="383"/>
                    <a:pt x="149" y="380"/>
                    <a:pt x="146" y="376"/>
                  </a:cubicBezTo>
                  <a:cubicBezTo>
                    <a:pt x="150" y="375"/>
                    <a:pt x="151" y="381"/>
                    <a:pt x="156" y="380"/>
                  </a:cubicBezTo>
                  <a:cubicBezTo>
                    <a:pt x="159" y="380"/>
                    <a:pt x="167" y="375"/>
                    <a:pt x="169" y="377"/>
                  </a:cubicBezTo>
                  <a:cubicBezTo>
                    <a:pt x="173" y="379"/>
                    <a:pt x="171" y="383"/>
                    <a:pt x="177" y="383"/>
                  </a:cubicBezTo>
                  <a:cubicBezTo>
                    <a:pt x="181" y="384"/>
                    <a:pt x="181" y="391"/>
                    <a:pt x="182" y="393"/>
                  </a:cubicBezTo>
                  <a:cubicBezTo>
                    <a:pt x="182" y="396"/>
                    <a:pt x="185" y="396"/>
                    <a:pt x="186" y="398"/>
                  </a:cubicBezTo>
                  <a:cubicBezTo>
                    <a:pt x="186" y="400"/>
                    <a:pt x="184" y="402"/>
                    <a:pt x="185" y="405"/>
                  </a:cubicBezTo>
                  <a:cubicBezTo>
                    <a:pt x="186" y="409"/>
                    <a:pt x="182" y="415"/>
                    <a:pt x="185" y="418"/>
                  </a:cubicBezTo>
                  <a:cubicBezTo>
                    <a:pt x="187" y="420"/>
                    <a:pt x="187" y="424"/>
                    <a:pt x="189" y="426"/>
                  </a:cubicBezTo>
                  <a:cubicBezTo>
                    <a:pt x="192" y="427"/>
                    <a:pt x="195" y="424"/>
                    <a:pt x="196" y="428"/>
                  </a:cubicBezTo>
                  <a:cubicBezTo>
                    <a:pt x="198" y="434"/>
                    <a:pt x="202" y="435"/>
                    <a:pt x="206" y="431"/>
                  </a:cubicBezTo>
                  <a:cubicBezTo>
                    <a:pt x="207" y="430"/>
                    <a:pt x="210" y="429"/>
                    <a:pt x="208" y="427"/>
                  </a:cubicBezTo>
                  <a:cubicBezTo>
                    <a:pt x="207" y="427"/>
                    <a:pt x="207" y="425"/>
                    <a:pt x="208" y="425"/>
                  </a:cubicBezTo>
                  <a:cubicBezTo>
                    <a:pt x="212" y="422"/>
                    <a:pt x="216" y="425"/>
                    <a:pt x="220" y="425"/>
                  </a:cubicBezTo>
                  <a:cubicBezTo>
                    <a:pt x="226" y="425"/>
                    <a:pt x="232" y="426"/>
                    <a:pt x="238" y="426"/>
                  </a:cubicBezTo>
                  <a:cubicBezTo>
                    <a:pt x="241" y="426"/>
                    <a:pt x="242" y="425"/>
                    <a:pt x="245" y="425"/>
                  </a:cubicBezTo>
                  <a:cubicBezTo>
                    <a:pt x="248" y="426"/>
                    <a:pt x="250" y="424"/>
                    <a:pt x="252" y="428"/>
                  </a:cubicBezTo>
                  <a:cubicBezTo>
                    <a:pt x="252" y="428"/>
                    <a:pt x="253" y="431"/>
                    <a:pt x="254" y="430"/>
                  </a:cubicBezTo>
                  <a:cubicBezTo>
                    <a:pt x="256" y="430"/>
                    <a:pt x="259" y="430"/>
                    <a:pt x="260" y="428"/>
                  </a:cubicBezTo>
                  <a:cubicBezTo>
                    <a:pt x="261" y="427"/>
                    <a:pt x="261" y="424"/>
                    <a:pt x="259" y="423"/>
                  </a:cubicBezTo>
                  <a:cubicBezTo>
                    <a:pt x="257" y="423"/>
                    <a:pt x="251" y="422"/>
                    <a:pt x="252" y="418"/>
                  </a:cubicBezTo>
                  <a:cubicBezTo>
                    <a:pt x="256" y="418"/>
                    <a:pt x="264" y="422"/>
                    <a:pt x="265" y="426"/>
                  </a:cubicBezTo>
                  <a:cubicBezTo>
                    <a:pt x="267" y="432"/>
                    <a:pt x="260" y="433"/>
                    <a:pt x="256" y="434"/>
                  </a:cubicBezTo>
                  <a:cubicBezTo>
                    <a:pt x="257" y="440"/>
                    <a:pt x="261" y="441"/>
                    <a:pt x="266" y="439"/>
                  </a:cubicBezTo>
                  <a:cubicBezTo>
                    <a:pt x="271" y="436"/>
                    <a:pt x="277" y="437"/>
                    <a:pt x="281" y="433"/>
                  </a:cubicBezTo>
                  <a:cubicBezTo>
                    <a:pt x="283" y="430"/>
                    <a:pt x="280" y="448"/>
                    <a:pt x="281" y="449"/>
                  </a:cubicBezTo>
                  <a:cubicBezTo>
                    <a:pt x="282" y="453"/>
                    <a:pt x="283" y="457"/>
                    <a:pt x="285" y="461"/>
                  </a:cubicBezTo>
                  <a:cubicBezTo>
                    <a:pt x="286" y="464"/>
                    <a:pt x="285" y="464"/>
                    <a:pt x="289" y="464"/>
                  </a:cubicBezTo>
                  <a:cubicBezTo>
                    <a:pt x="291" y="464"/>
                    <a:pt x="293" y="464"/>
                    <a:pt x="295" y="464"/>
                  </a:cubicBezTo>
                  <a:cubicBezTo>
                    <a:pt x="299" y="462"/>
                    <a:pt x="301" y="461"/>
                    <a:pt x="304" y="458"/>
                  </a:cubicBezTo>
                  <a:cubicBezTo>
                    <a:pt x="306" y="457"/>
                    <a:pt x="306" y="454"/>
                    <a:pt x="309" y="454"/>
                  </a:cubicBezTo>
                  <a:cubicBezTo>
                    <a:pt x="310" y="453"/>
                    <a:pt x="314" y="451"/>
                    <a:pt x="316" y="453"/>
                  </a:cubicBezTo>
                  <a:cubicBezTo>
                    <a:pt x="318" y="456"/>
                    <a:pt x="322" y="452"/>
                    <a:pt x="325" y="452"/>
                  </a:cubicBezTo>
                  <a:cubicBezTo>
                    <a:pt x="327" y="452"/>
                    <a:pt x="330" y="453"/>
                    <a:pt x="331" y="451"/>
                  </a:cubicBezTo>
                  <a:cubicBezTo>
                    <a:pt x="331" y="449"/>
                    <a:pt x="332" y="448"/>
                    <a:pt x="334" y="447"/>
                  </a:cubicBezTo>
                  <a:cubicBezTo>
                    <a:pt x="337" y="447"/>
                    <a:pt x="339" y="448"/>
                    <a:pt x="341" y="448"/>
                  </a:cubicBezTo>
                  <a:cubicBezTo>
                    <a:pt x="341" y="449"/>
                    <a:pt x="343" y="450"/>
                    <a:pt x="344" y="450"/>
                  </a:cubicBezTo>
                  <a:cubicBezTo>
                    <a:pt x="349" y="452"/>
                    <a:pt x="350" y="450"/>
                    <a:pt x="353" y="447"/>
                  </a:cubicBezTo>
                  <a:cubicBezTo>
                    <a:pt x="354" y="447"/>
                    <a:pt x="359" y="443"/>
                    <a:pt x="360" y="443"/>
                  </a:cubicBezTo>
                  <a:cubicBezTo>
                    <a:pt x="368" y="443"/>
                    <a:pt x="372" y="460"/>
                    <a:pt x="380" y="462"/>
                  </a:cubicBezTo>
                  <a:cubicBezTo>
                    <a:pt x="382" y="462"/>
                    <a:pt x="384" y="461"/>
                    <a:pt x="385" y="464"/>
                  </a:cubicBezTo>
                  <a:cubicBezTo>
                    <a:pt x="386" y="465"/>
                    <a:pt x="386" y="467"/>
                    <a:pt x="387" y="469"/>
                  </a:cubicBezTo>
                  <a:cubicBezTo>
                    <a:pt x="390" y="471"/>
                    <a:pt x="395" y="472"/>
                    <a:pt x="393" y="476"/>
                  </a:cubicBezTo>
                  <a:cubicBezTo>
                    <a:pt x="392" y="481"/>
                    <a:pt x="400" y="482"/>
                    <a:pt x="403" y="483"/>
                  </a:cubicBezTo>
                  <a:cubicBezTo>
                    <a:pt x="408" y="483"/>
                    <a:pt x="410" y="484"/>
                    <a:pt x="414" y="487"/>
                  </a:cubicBezTo>
                  <a:cubicBezTo>
                    <a:pt x="416" y="488"/>
                    <a:pt x="418" y="489"/>
                    <a:pt x="419" y="490"/>
                  </a:cubicBezTo>
                  <a:cubicBezTo>
                    <a:pt x="420" y="491"/>
                    <a:pt x="421" y="493"/>
                    <a:pt x="422" y="493"/>
                  </a:cubicBezTo>
                  <a:cubicBezTo>
                    <a:pt x="426" y="495"/>
                    <a:pt x="430" y="490"/>
                    <a:pt x="432" y="489"/>
                  </a:cubicBezTo>
                  <a:cubicBezTo>
                    <a:pt x="434" y="488"/>
                    <a:pt x="438" y="486"/>
                    <a:pt x="441" y="486"/>
                  </a:cubicBezTo>
                  <a:cubicBezTo>
                    <a:pt x="442" y="485"/>
                    <a:pt x="443" y="484"/>
                    <a:pt x="443" y="483"/>
                  </a:cubicBezTo>
                  <a:cubicBezTo>
                    <a:pt x="445" y="482"/>
                    <a:pt x="447" y="482"/>
                    <a:pt x="449" y="482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>
              <a:off x="4306888" y="255588"/>
              <a:ext cx="558800" cy="1266825"/>
            </a:xfrm>
            <a:custGeom>
              <a:avLst/>
              <a:gdLst>
                <a:gd name="T0" fmla="*/ 93 w 149"/>
                <a:gd name="T1" fmla="*/ 324 h 338"/>
                <a:gd name="T2" fmla="*/ 94 w 149"/>
                <a:gd name="T3" fmla="*/ 315 h 338"/>
                <a:gd name="T4" fmla="*/ 97 w 149"/>
                <a:gd name="T5" fmla="*/ 307 h 338"/>
                <a:gd name="T6" fmla="*/ 103 w 149"/>
                <a:gd name="T7" fmla="*/ 307 h 338"/>
                <a:gd name="T8" fmla="*/ 109 w 149"/>
                <a:gd name="T9" fmla="*/ 306 h 338"/>
                <a:gd name="T10" fmla="*/ 104 w 149"/>
                <a:gd name="T11" fmla="*/ 288 h 338"/>
                <a:gd name="T12" fmla="*/ 116 w 149"/>
                <a:gd name="T13" fmla="*/ 284 h 338"/>
                <a:gd name="T14" fmla="*/ 123 w 149"/>
                <a:gd name="T15" fmla="*/ 280 h 338"/>
                <a:gd name="T16" fmla="*/ 114 w 149"/>
                <a:gd name="T17" fmla="*/ 282 h 338"/>
                <a:gd name="T18" fmla="*/ 108 w 149"/>
                <a:gd name="T19" fmla="*/ 276 h 338"/>
                <a:gd name="T20" fmla="*/ 113 w 149"/>
                <a:gd name="T21" fmla="*/ 256 h 338"/>
                <a:gd name="T22" fmla="*/ 114 w 149"/>
                <a:gd name="T23" fmla="*/ 236 h 338"/>
                <a:gd name="T24" fmla="*/ 118 w 149"/>
                <a:gd name="T25" fmla="*/ 232 h 338"/>
                <a:gd name="T26" fmla="*/ 120 w 149"/>
                <a:gd name="T27" fmla="*/ 220 h 338"/>
                <a:gd name="T28" fmla="*/ 117 w 149"/>
                <a:gd name="T29" fmla="*/ 202 h 338"/>
                <a:gd name="T30" fmla="*/ 119 w 149"/>
                <a:gd name="T31" fmla="*/ 188 h 338"/>
                <a:gd name="T32" fmla="*/ 124 w 149"/>
                <a:gd name="T33" fmla="*/ 181 h 338"/>
                <a:gd name="T34" fmla="*/ 127 w 149"/>
                <a:gd name="T35" fmla="*/ 170 h 338"/>
                <a:gd name="T36" fmla="*/ 124 w 149"/>
                <a:gd name="T37" fmla="*/ 158 h 338"/>
                <a:gd name="T38" fmla="*/ 129 w 149"/>
                <a:gd name="T39" fmla="*/ 143 h 338"/>
                <a:gd name="T40" fmla="*/ 130 w 149"/>
                <a:gd name="T41" fmla="*/ 133 h 338"/>
                <a:gd name="T42" fmla="*/ 135 w 149"/>
                <a:gd name="T43" fmla="*/ 130 h 338"/>
                <a:gd name="T44" fmla="*/ 143 w 149"/>
                <a:gd name="T45" fmla="*/ 122 h 338"/>
                <a:gd name="T46" fmla="*/ 146 w 149"/>
                <a:gd name="T47" fmla="*/ 111 h 338"/>
                <a:gd name="T48" fmla="*/ 146 w 149"/>
                <a:gd name="T49" fmla="*/ 95 h 338"/>
                <a:gd name="T50" fmla="*/ 142 w 149"/>
                <a:gd name="T51" fmla="*/ 86 h 338"/>
                <a:gd name="T52" fmla="*/ 143 w 149"/>
                <a:gd name="T53" fmla="*/ 81 h 338"/>
                <a:gd name="T54" fmla="*/ 145 w 149"/>
                <a:gd name="T55" fmla="*/ 64 h 338"/>
                <a:gd name="T56" fmla="*/ 133 w 149"/>
                <a:gd name="T57" fmla="*/ 49 h 338"/>
                <a:gd name="T58" fmla="*/ 121 w 149"/>
                <a:gd name="T59" fmla="*/ 47 h 338"/>
                <a:gd name="T60" fmla="*/ 111 w 149"/>
                <a:gd name="T61" fmla="*/ 37 h 338"/>
                <a:gd name="T62" fmla="*/ 106 w 149"/>
                <a:gd name="T63" fmla="*/ 30 h 338"/>
                <a:gd name="T64" fmla="*/ 102 w 149"/>
                <a:gd name="T65" fmla="*/ 22 h 338"/>
                <a:gd name="T66" fmla="*/ 95 w 149"/>
                <a:gd name="T67" fmla="*/ 12 h 338"/>
                <a:gd name="T68" fmla="*/ 87 w 149"/>
                <a:gd name="T69" fmla="*/ 9 h 338"/>
                <a:gd name="T70" fmla="*/ 80 w 149"/>
                <a:gd name="T71" fmla="*/ 13 h 338"/>
                <a:gd name="T72" fmla="*/ 76 w 149"/>
                <a:gd name="T73" fmla="*/ 2 h 338"/>
                <a:gd name="T74" fmla="*/ 73 w 149"/>
                <a:gd name="T75" fmla="*/ 6 h 338"/>
                <a:gd name="T76" fmla="*/ 65 w 149"/>
                <a:gd name="T77" fmla="*/ 30 h 338"/>
                <a:gd name="T78" fmla="*/ 57 w 149"/>
                <a:gd name="T79" fmla="*/ 53 h 338"/>
                <a:gd name="T80" fmla="*/ 56 w 149"/>
                <a:gd name="T81" fmla="*/ 76 h 338"/>
                <a:gd name="T82" fmla="*/ 28 w 149"/>
                <a:gd name="T83" fmla="*/ 100 h 338"/>
                <a:gd name="T84" fmla="*/ 9 w 149"/>
                <a:gd name="T85" fmla="*/ 98 h 338"/>
                <a:gd name="T86" fmla="*/ 20 w 149"/>
                <a:gd name="T87" fmla="*/ 121 h 338"/>
                <a:gd name="T88" fmla="*/ 32 w 149"/>
                <a:gd name="T89" fmla="*/ 162 h 338"/>
                <a:gd name="T90" fmla="*/ 28 w 149"/>
                <a:gd name="T91" fmla="*/ 192 h 338"/>
                <a:gd name="T92" fmla="*/ 12 w 149"/>
                <a:gd name="T93" fmla="*/ 215 h 338"/>
                <a:gd name="T94" fmla="*/ 16 w 149"/>
                <a:gd name="T95" fmla="*/ 268 h 338"/>
                <a:gd name="T96" fmla="*/ 29 w 149"/>
                <a:gd name="T97" fmla="*/ 295 h 338"/>
                <a:gd name="T98" fmla="*/ 46 w 149"/>
                <a:gd name="T99" fmla="*/ 294 h 338"/>
                <a:gd name="T100" fmla="*/ 55 w 149"/>
                <a:gd name="T101" fmla="*/ 311 h 338"/>
                <a:gd name="T102" fmla="*/ 64 w 149"/>
                <a:gd name="T103" fmla="*/ 318 h 338"/>
                <a:gd name="T104" fmla="*/ 86 w 149"/>
                <a:gd name="T105" fmla="*/ 336 h 338"/>
                <a:gd name="T106" fmla="*/ 89 w 149"/>
                <a:gd name="T107" fmla="*/ 3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338">
                  <a:moveTo>
                    <a:pt x="89" y="329"/>
                  </a:moveTo>
                  <a:cubicBezTo>
                    <a:pt x="90" y="327"/>
                    <a:pt x="91" y="325"/>
                    <a:pt x="93" y="324"/>
                  </a:cubicBezTo>
                  <a:cubicBezTo>
                    <a:pt x="94" y="322"/>
                    <a:pt x="96" y="321"/>
                    <a:pt x="96" y="319"/>
                  </a:cubicBezTo>
                  <a:cubicBezTo>
                    <a:pt x="96" y="317"/>
                    <a:pt x="95" y="317"/>
                    <a:pt x="94" y="315"/>
                  </a:cubicBezTo>
                  <a:cubicBezTo>
                    <a:pt x="93" y="313"/>
                    <a:pt x="92" y="309"/>
                    <a:pt x="92" y="306"/>
                  </a:cubicBezTo>
                  <a:cubicBezTo>
                    <a:pt x="94" y="306"/>
                    <a:pt x="95" y="307"/>
                    <a:pt x="97" y="307"/>
                  </a:cubicBezTo>
                  <a:cubicBezTo>
                    <a:pt x="98" y="307"/>
                    <a:pt x="99" y="305"/>
                    <a:pt x="101" y="306"/>
                  </a:cubicBezTo>
                  <a:cubicBezTo>
                    <a:pt x="102" y="306"/>
                    <a:pt x="102" y="306"/>
                    <a:pt x="103" y="307"/>
                  </a:cubicBezTo>
                  <a:cubicBezTo>
                    <a:pt x="104" y="307"/>
                    <a:pt x="105" y="306"/>
                    <a:pt x="106" y="306"/>
                  </a:cubicBezTo>
                  <a:cubicBezTo>
                    <a:pt x="107" y="306"/>
                    <a:pt x="108" y="306"/>
                    <a:pt x="109" y="306"/>
                  </a:cubicBezTo>
                  <a:cubicBezTo>
                    <a:pt x="109" y="304"/>
                    <a:pt x="108" y="302"/>
                    <a:pt x="108" y="300"/>
                  </a:cubicBezTo>
                  <a:cubicBezTo>
                    <a:pt x="104" y="298"/>
                    <a:pt x="104" y="292"/>
                    <a:pt x="104" y="288"/>
                  </a:cubicBezTo>
                  <a:cubicBezTo>
                    <a:pt x="107" y="288"/>
                    <a:pt x="109" y="289"/>
                    <a:pt x="111" y="288"/>
                  </a:cubicBezTo>
                  <a:cubicBezTo>
                    <a:pt x="113" y="287"/>
                    <a:pt x="114" y="285"/>
                    <a:pt x="116" y="284"/>
                  </a:cubicBezTo>
                  <a:cubicBezTo>
                    <a:pt x="117" y="284"/>
                    <a:pt x="120" y="285"/>
                    <a:pt x="121" y="285"/>
                  </a:cubicBezTo>
                  <a:cubicBezTo>
                    <a:pt x="122" y="284"/>
                    <a:pt x="124" y="281"/>
                    <a:pt x="123" y="280"/>
                  </a:cubicBezTo>
                  <a:cubicBezTo>
                    <a:pt x="122" y="279"/>
                    <a:pt x="119" y="279"/>
                    <a:pt x="118" y="280"/>
                  </a:cubicBezTo>
                  <a:cubicBezTo>
                    <a:pt x="116" y="280"/>
                    <a:pt x="115" y="281"/>
                    <a:pt x="114" y="282"/>
                  </a:cubicBezTo>
                  <a:cubicBezTo>
                    <a:pt x="113" y="282"/>
                    <a:pt x="109" y="281"/>
                    <a:pt x="109" y="280"/>
                  </a:cubicBezTo>
                  <a:cubicBezTo>
                    <a:pt x="108" y="279"/>
                    <a:pt x="108" y="277"/>
                    <a:pt x="108" y="276"/>
                  </a:cubicBezTo>
                  <a:cubicBezTo>
                    <a:pt x="108" y="273"/>
                    <a:pt x="109" y="268"/>
                    <a:pt x="110" y="265"/>
                  </a:cubicBezTo>
                  <a:cubicBezTo>
                    <a:pt x="111" y="262"/>
                    <a:pt x="113" y="260"/>
                    <a:pt x="113" y="256"/>
                  </a:cubicBezTo>
                  <a:cubicBezTo>
                    <a:pt x="113" y="253"/>
                    <a:pt x="111" y="250"/>
                    <a:pt x="110" y="248"/>
                  </a:cubicBezTo>
                  <a:cubicBezTo>
                    <a:pt x="108" y="244"/>
                    <a:pt x="110" y="236"/>
                    <a:pt x="114" y="236"/>
                  </a:cubicBezTo>
                  <a:cubicBezTo>
                    <a:pt x="116" y="236"/>
                    <a:pt x="117" y="237"/>
                    <a:pt x="118" y="237"/>
                  </a:cubicBezTo>
                  <a:cubicBezTo>
                    <a:pt x="118" y="235"/>
                    <a:pt x="118" y="234"/>
                    <a:pt x="118" y="232"/>
                  </a:cubicBezTo>
                  <a:cubicBezTo>
                    <a:pt x="119" y="231"/>
                    <a:pt x="120" y="231"/>
                    <a:pt x="120" y="229"/>
                  </a:cubicBezTo>
                  <a:cubicBezTo>
                    <a:pt x="120" y="226"/>
                    <a:pt x="122" y="223"/>
                    <a:pt x="120" y="220"/>
                  </a:cubicBezTo>
                  <a:cubicBezTo>
                    <a:pt x="119" y="217"/>
                    <a:pt x="115" y="215"/>
                    <a:pt x="115" y="211"/>
                  </a:cubicBezTo>
                  <a:cubicBezTo>
                    <a:pt x="115" y="208"/>
                    <a:pt x="116" y="205"/>
                    <a:pt x="117" y="202"/>
                  </a:cubicBezTo>
                  <a:cubicBezTo>
                    <a:pt x="118" y="198"/>
                    <a:pt x="118" y="194"/>
                    <a:pt x="119" y="191"/>
                  </a:cubicBezTo>
                  <a:cubicBezTo>
                    <a:pt x="119" y="190"/>
                    <a:pt x="119" y="189"/>
                    <a:pt x="119" y="188"/>
                  </a:cubicBezTo>
                  <a:cubicBezTo>
                    <a:pt x="120" y="186"/>
                    <a:pt x="122" y="187"/>
                    <a:pt x="123" y="186"/>
                  </a:cubicBezTo>
                  <a:cubicBezTo>
                    <a:pt x="124" y="185"/>
                    <a:pt x="123" y="183"/>
                    <a:pt x="124" y="181"/>
                  </a:cubicBezTo>
                  <a:cubicBezTo>
                    <a:pt x="124" y="179"/>
                    <a:pt x="127" y="178"/>
                    <a:pt x="127" y="175"/>
                  </a:cubicBezTo>
                  <a:cubicBezTo>
                    <a:pt x="128" y="173"/>
                    <a:pt x="127" y="172"/>
                    <a:pt x="127" y="170"/>
                  </a:cubicBezTo>
                  <a:cubicBezTo>
                    <a:pt x="126" y="167"/>
                    <a:pt x="124" y="167"/>
                    <a:pt x="124" y="164"/>
                  </a:cubicBezTo>
                  <a:cubicBezTo>
                    <a:pt x="124" y="162"/>
                    <a:pt x="124" y="160"/>
                    <a:pt x="124" y="158"/>
                  </a:cubicBezTo>
                  <a:cubicBezTo>
                    <a:pt x="125" y="154"/>
                    <a:pt x="130" y="154"/>
                    <a:pt x="130" y="149"/>
                  </a:cubicBezTo>
                  <a:cubicBezTo>
                    <a:pt x="130" y="147"/>
                    <a:pt x="130" y="145"/>
                    <a:pt x="129" y="143"/>
                  </a:cubicBezTo>
                  <a:cubicBezTo>
                    <a:pt x="128" y="141"/>
                    <a:pt x="126" y="141"/>
                    <a:pt x="127" y="138"/>
                  </a:cubicBezTo>
                  <a:cubicBezTo>
                    <a:pt x="127" y="136"/>
                    <a:pt x="128" y="134"/>
                    <a:pt x="130" y="133"/>
                  </a:cubicBezTo>
                  <a:cubicBezTo>
                    <a:pt x="131" y="132"/>
                    <a:pt x="132" y="132"/>
                    <a:pt x="133" y="132"/>
                  </a:cubicBezTo>
                  <a:cubicBezTo>
                    <a:pt x="133" y="131"/>
                    <a:pt x="134" y="130"/>
                    <a:pt x="135" y="130"/>
                  </a:cubicBezTo>
                  <a:cubicBezTo>
                    <a:pt x="138" y="129"/>
                    <a:pt x="144" y="134"/>
                    <a:pt x="146" y="131"/>
                  </a:cubicBezTo>
                  <a:cubicBezTo>
                    <a:pt x="149" y="128"/>
                    <a:pt x="143" y="125"/>
                    <a:pt x="143" y="122"/>
                  </a:cubicBezTo>
                  <a:cubicBezTo>
                    <a:pt x="143" y="121"/>
                    <a:pt x="144" y="119"/>
                    <a:pt x="144" y="118"/>
                  </a:cubicBezTo>
                  <a:cubicBezTo>
                    <a:pt x="145" y="115"/>
                    <a:pt x="145" y="113"/>
                    <a:pt x="146" y="111"/>
                  </a:cubicBezTo>
                  <a:cubicBezTo>
                    <a:pt x="147" y="108"/>
                    <a:pt x="148" y="106"/>
                    <a:pt x="148" y="103"/>
                  </a:cubicBezTo>
                  <a:cubicBezTo>
                    <a:pt x="147" y="100"/>
                    <a:pt x="147" y="98"/>
                    <a:pt x="146" y="95"/>
                  </a:cubicBezTo>
                  <a:cubicBezTo>
                    <a:pt x="146" y="93"/>
                    <a:pt x="145" y="92"/>
                    <a:pt x="145" y="91"/>
                  </a:cubicBezTo>
                  <a:cubicBezTo>
                    <a:pt x="144" y="89"/>
                    <a:pt x="142" y="88"/>
                    <a:pt x="142" y="86"/>
                  </a:cubicBezTo>
                  <a:cubicBezTo>
                    <a:pt x="142" y="85"/>
                    <a:pt x="143" y="84"/>
                    <a:pt x="143" y="83"/>
                  </a:cubicBezTo>
                  <a:cubicBezTo>
                    <a:pt x="143" y="82"/>
                    <a:pt x="143" y="81"/>
                    <a:pt x="143" y="81"/>
                  </a:cubicBezTo>
                  <a:cubicBezTo>
                    <a:pt x="144" y="79"/>
                    <a:pt x="144" y="77"/>
                    <a:pt x="145" y="75"/>
                  </a:cubicBezTo>
                  <a:cubicBezTo>
                    <a:pt x="145" y="72"/>
                    <a:pt x="146" y="68"/>
                    <a:pt x="145" y="64"/>
                  </a:cubicBezTo>
                  <a:cubicBezTo>
                    <a:pt x="144" y="61"/>
                    <a:pt x="140" y="56"/>
                    <a:pt x="138" y="54"/>
                  </a:cubicBezTo>
                  <a:cubicBezTo>
                    <a:pt x="136" y="51"/>
                    <a:pt x="135" y="50"/>
                    <a:pt x="133" y="49"/>
                  </a:cubicBezTo>
                  <a:cubicBezTo>
                    <a:pt x="131" y="49"/>
                    <a:pt x="129" y="49"/>
                    <a:pt x="127" y="49"/>
                  </a:cubicBezTo>
                  <a:cubicBezTo>
                    <a:pt x="125" y="48"/>
                    <a:pt x="123" y="47"/>
                    <a:pt x="121" y="47"/>
                  </a:cubicBezTo>
                  <a:cubicBezTo>
                    <a:pt x="118" y="46"/>
                    <a:pt x="117" y="45"/>
                    <a:pt x="116" y="43"/>
                  </a:cubicBezTo>
                  <a:cubicBezTo>
                    <a:pt x="114" y="41"/>
                    <a:pt x="112" y="40"/>
                    <a:pt x="111" y="37"/>
                  </a:cubicBezTo>
                  <a:cubicBezTo>
                    <a:pt x="110" y="36"/>
                    <a:pt x="110" y="33"/>
                    <a:pt x="109" y="32"/>
                  </a:cubicBezTo>
                  <a:cubicBezTo>
                    <a:pt x="108" y="31"/>
                    <a:pt x="107" y="31"/>
                    <a:pt x="106" y="30"/>
                  </a:cubicBezTo>
                  <a:cubicBezTo>
                    <a:pt x="106" y="29"/>
                    <a:pt x="105" y="28"/>
                    <a:pt x="105" y="27"/>
                  </a:cubicBezTo>
                  <a:cubicBezTo>
                    <a:pt x="103" y="25"/>
                    <a:pt x="103" y="24"/>
                    <a:pt x="102" y="22"/>
                  </a:cubicBezTo>
                  <a:cubicBezTo>
                    <a:pt x="100" y="19"/>
                    <a:pt x="97" y="19"/>
                    <a:pt x="94" y="17"/>
                  </a:cubicBezTo>
                  <a:cubicBezTo>
                    <a:pt x="92" y="15"/>
                    <a:pt x="94" y="14"/>
                    <a:pt x="95" y="12"/>
                  </a:cubicBezTo>
                  <a:cubicBezTo>
                    <a:pt x="93" y="12"/>
                    <a:pt x="91" y="12"/>
                    <a:pt x="89" y="12"/>
                  </a:cubicBezTo>
                  <a:cubicBezTo>
                    <a:pt x="90" y="10"/>
                    <a:pt x="89" y="9"/>
                    <a:pt x="87" y="9"/>
                  </a:cubicBezTo>
                  <a:cubicBezTo>
                    <a:pt x="86" y="9"/>
                    <a:pt x="85" y="10"/>
                    <a:pt x="84" y="11"/>
                  </a:cubicBezTo>
                  <a:cubicBezTo>
                    <a:pt x="82" y="13"/>
                    <a:pt x="82" y="14"/>
                    <a:pt x="80" y="13"/>
                  </a:cubicBezTo>
                  <a:cubicBezTo>
                    <a:pt x="78" y="12"/>
                    <a:pt x="77" y="11"/>
                    <a:pt x="77" y="10"/>
                  </a:cubicBezTo>
                  <a:cubicBezTo>
                    <a:pt x="76" y="7"/>
                    <a:pt x="78" y="4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5" y="2"/>
                    <a:pt x="75" y="4"/>
                    <a:pt x="73" y="6"/>
                  </a:cubicBezTo>
                  <a:cubicBezTo>
                    <a:pt x="69" y="9"/>
                    <a:pt x="66" y="14"/>
                    <a:pt x="64" y="18"/>
                  </a:cubicBezTo>
                  <a:cubicBezTo>
                    <a:pt x="62" y="22"/>
                    <a:pt x="65" y="26"/>
                    <a:pt x="65" y="30"/>
                  </a:cubicBezTo>
                  <a:cubicBezTo>
                    <a:pt x="65" y="34"/>
                    <a:pt x="62" y="36"/>
                    <a:pt x="61" y="40"/>
                  </a:cubicBezTo>
                  <a:cubicBezTo>
                    <a:pt x="59" y="44"/>
                    <a:pt x="58" y="49"/>
                    <a:pt x="57" y="53"/>
                  </a:cubicBezTo>
                  <a:cubicBezTo>
                    <a:pt x="56" y="58"/>
                    <a:pt x="51" y="60"/>
                    <a:pt x="50" y="64"/>
                  </a:cubicBezTo>
                  <a:cubicBezTo>
                    <a:pt x="50" y="68"/>
                    <a:pt x="55" y="72"/>
                    <a:pt x="56" y="76"/>
                  </a:cubicBezTo>
                  <a:cubicBezTo>
                    <a:pt x="58" y="86"/>
                    <a:pt x="45" y="89"/>
                    <a:pt x="39" y="93"/>
                  </a:cubicBezTo>
                  <a:cubicBezTo>
                    <a:pt x="34" y="95"/>
                    <a:pt x="33" y="99"/>
                    <a:pt x="28" y="100"/>
                  </a:cubicBezTo>
                  <a:cubicBezTo>
                    <a:pt x="24" y="101"/>
                    <a:pt x="19" y="103"/>
                    <a:pt x="16" y="101"/>
                  </a:cubicBezTo>
                  <a:cubicBezTo>
                    <a:pt x="15" y="100"/>
                    <a:pt x="10" y="97"/>
                    <a:pt x="9" y="98"/>
                  </a:cubicBezTo>
                  <a:cubicBezTo>
                    <a:pt x="7" y="99"/>
                    <a:pt x="11" y="105"/>
                    <a:pt x="12" y="106"/>
                  </a:cubicBezTo>
                  <a:cubicBezTo>
                    <a:pt x="13" y="112"/>
                    <a:pt x="18" y="115"/>
                    <a:pt x="20" y="121"/>
                  </a:cubicBezTo>
                  <a:cubicBezTo>
                    <a:pt x="22" y="125"/>
                    <a:pt x="24" y="130"/>
                    <a:pt x="25" y="134"/>
                  </a:cubicBezTo>
                  <a:cubicBezTo>
                    <a:pt x="27" y="142"/>
                    <a:pt x="34" y="153"/>
                    <a:pt x="32" y="162"/>
                  </a:cubicBezTo>
                  <a:cubicBezTo>
                    <a:pt x="31" y="167"/>
                    <a:pt x="31" y="171"/>
                    <a:pt x="31" y="177"/>
                  </a:cubicBezTo>
                  <a:cubicBezTo>
                    <a:pt x="31" y="183"/>
                    <a:pt x="31" y="187"/>
                    <a:pt x="28" y="192"/>
                  </a:cubicBezTo>
                  <a:cubicBezTo>
                    <a:pt x="26" y="197"/>
                    <a:pt x="24" y="202"/>
                    <a:pt x="21" y="207"/>
                  </a:cubicBezTo>
                  <a:cubicBezTo>
                    <a:pt x="18" y="210"/>
                    <a:pt x="14" y="212"/>
                    <a:pt x="12" y="215"/>
                  </a:cubicBezTo>
                  <a:cubicBezTo>
                    <a:pt x="8" y="224"/>
                    <a:pt x="0" y="232"/>
                    <a:pt x="7" y="241"/>
                  </a:cubicBezTo>
                  <a:cubicBezTo>
                    <a:pt x="13" y="248"/>
                    <a:pt x="12" y="260"/>
                    <a:pt x="16" y="268"/>
                  </a:cubicBezTo>
                  <a:cubicBezTo>
                    <a:pt x="19" y="273"/>
                    <a:pt x="22" y="278"/>
                    <a:pt x="24" y="283"/>
                  </a:cubicBezTo>
                  <a:cubicBezTo>
                    <a:pt x="26" y="288"/>
                    <a:pt x="26" y="291"/>
                    <a:pt x="29" y="295"/>
                  </a:cubicBezTo>
                  <a:cubicBezTo>
                    <a:pt x="30" y="297"/>
                    <a:pt x="37" y="295"/>
                    <a:pt x="39" y="295"/>
                  </a:cubicBezTo>
                  <a:cubicBezTo>
                    <a:pt x="41" y="296"/>
                    <a:pt x="45" y="292"/>
                    <a:pt x="46" y="294"/>
                  </a:cubicBezTo>
                  <a:cubicBezTo>
                    <a:pt x="47" y="297"/>
                    <a:pt x="49" y="299"/>
                    <a:pt x="51" y="303"/>
                  </a:cubicBezTo>
                  <a:cubicBezTo>
                    <a:pt x="51" y="303"/>
                    <a:pt x="55" y="311"/>
                    <a:pt x="55" y="311"/>
                  </a:cubicBezTo>
                  <a:cubicBezTo>
                    <a:pt x="57" y="312"/>
                    <a:pt x="60" y="313"/>
                    <a:pt x="63" y="312"/>
                  </a:cubicBezTo>
                  <a:cubicBezTo>
                    <a:pt x="67" y="311"/>
                    <a:pt x="63" y="317"/>
                    <a:pt x="64" y="318"/>
                  </a:cubicBezTo>
                  <a:cubicBezTo>
                    <a:pt x="67" y="324"/>
                    <a:pt x="75" y="338"/>
                    <a:pt x="82" y="337"/>
                  </a:cubicBezTo>
                  <a:cubicBezTo>
                    <a:pt x="84" y="336"/>
                    <a:pt x="85" y="336"/>
                    <a:pt x="86" y="336"/>
                  </a:cubicBezTo>
                  <a:cubicBezTo>
                    <a:pt x="87" y="336"/>
                    <a:pt x="87" y="335"/>
                    <a:pt x="87" y="334"/>
                  </a:cubicBezTo>
                  <a:cubicBezTo>
                    <a:pt x="88" y="332"/>
                    <a:pt x="88" y="331"/>
                    <a:pt x="89" y="329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>
              <a:off x="4579938" y="-239712"/>
              <a:ext cx="1076325" cy="1538288"/>
            </a:xfrm>
            <a:custGeom>
              <a:avLst/>
              <a:gdLst>
                <a:gd name="T0" fmla="*/ 63 w 287"/>
                <a:gd name="T1" fmla="*/ 400 h 410"/>
                <a:gd name="T2" fmla="*/ 78 w 287"/>
                <a:gd name="T3" fmla="*/ 391 h 410"/>
                <a:gd name="T4" fmla="*/ 108 w 287"/>
                <a:gd name="T5" fmla="*/ 366 h 410"/>
                <a:gd name="T6" fmla="*/ 129 w 287"/>
                <a:gd name="T7" fmla="*/ 356 h 410"/>
                <a:gd name="T8" fmla="*/ 169 w 287"/>
                <a:gd name="T9" fmla="*/ 370 h 410"/>
                <a:gd name="T10" fmla="*/ 182 w 287"/>
                <a:gd name="T11" fmla="*/ 351 h 410"/>
                <a:gd name="T12" fmla="*/ 198 w 287"/>
                <a:gd name="T13" fmla="*/ 333 h 410"/>
                <a:gd name="T14" fmla="*/ 205 w 287"/>
                <a:gd name="T15" fmla="*/ 323 h 410"/>
                <a:gd name="T16" fmla="*/ 228 w 287"/>
                <a:gd name="T17" fmla="*/ 322 h 410"/>
                <a:gd name="T18" fmla="*/ 241 w 287"/>
                <a:gd name="T19" fmla="*/ 331 h 410"/>
                <a:gd name="T20" fmla="*/ 259 w 287"/>
                <a:gd name="T21" fmla="*/ 326 h 410"/>
                <a:gd name="T22" fmla="*/ 286 w 287"/>
                <a:gd name="T23" fmla="*/ 318 h 410"/>
                <a:gd name="T24" fmla="*/ 285 w 287"/>
                <a:gd name="T25" fmla="*/ 304 h 410"/>
                <a:gd name="T26" fmla="*/ 267 w 287"/>
                <a:gd name="T27" fmla="*/ 289 h 410"/>
                <a:gd name="T28" fmla="*/ 284 w 287"/>
                <a:gd name="T29" fmla="*/ 267 h 410"/>
                <a:gd name="T30" fmla="*/ 285 w 287"/>
                <a:gd name="T31" fmla="*/ 255 h 410"/>
                <a:gd name="T32" fmla="*/ 277 w 287"/>
                <a:gd name="T33" fmla="*/ 235 h 410"/>
                <a:gd name="T34" fmla="*/ 267 w 287"/>
                <a:gd name="T35" fmla="*/ 213 h 410"/>
                <a:gd name="T36" fmla="*/ 254 w 287"/>
                <a:gd name="T37" fmla="*/ 203 h 410"/>
                <a:gd name="T38" fmla="*/ 251 w 287"/>
                <a:gd name="T39" fmla="*/ 184 h 410"/>
                <a:gd name="T40" fmla="*/ 242 w 287"/>
                <a:gd name="T41" fmla="*/ 168 h 410"/>
                <a:gd name="T42" fmla="*/ 230 w 287"/>
                <a:gd name="T43" fmla="*/ 142 h 410"/>
                <a:gd name="T44" fmla="*/ 216 w 287"/>
                <a:gd name="T45" fmla="*/ 157 h 410"/>
                <a:gd name="T46" fmla="*/ 202 w 287"/>
                <a:gd name="T47" fmla="*/ 130 h 410"/>
                <a:gd name="T48" fmla="*/ 181 w 287"/>
                <a:gd name="T49" fmla="*/ 126 h 410"/>
                <a:gd name="T50" fmla="*/ 153 w 287"/>
                <a:gd name="T51" fmla="*/ 147 h 410"/>
                <a:gd name="T52" fmla="*/ 135 w 287"/>
                <a:gd name="T53" fmla="*/ 99 h 410"/>
                <a:gd name="T54" fmla="*/ 140 w 287"/>
                <a:gd name="T55" fmla="*/ 70 h 410"/>
                <a:gd name="T56" fmla="*/ 162 w 287"/>
                <a:gd name="T57" fmla="*/ 59 h 410"/>
                <a:gd name="T58" fmla="*/ 156 w 287"/>
                <a:gd name="T59" fmla="*/ 51 h 410"/>
                <a:gd name="T60" fmla="*/ 129 w 287"/>
                <a:gd name="T61" fmla="*/ 34 h 410"/>
                <a:gd name="T62" fmla="*/ 123 w 287"/>
                <a:gd name="T63" fmla="*/ 16 h 410"/>
                <a:gd name="T64" fmla="*/ 117 w 287"/>
                <a:gd name="T65" fmla="*/ 5 h 410"/>
                <a:gd name="T66" fmla="*/ 98 w 287"/>
                <a:gd name="T67" fmla="*/ 2 h 410"/>
                <a:gd name="T68" fmla="*/ 92 w 287"/>
                <a:gd name="T69" fmla="*/ 17 h 410"/>
                <a:gd name="T70" fmla="*/ 75 w 287"/>
                <a:gd name="T71" fmla="*/ 37 h 410"/>
                <a:gd name="T72" fmla="*/ 62 w 287"/>
                <a:gd name="T73" fmla="*/ 53 h 410"/>
                <a:gd name="T74" fmla="*/ 42 w 287"/>
                <a:gd name="T75" fmla="*/ 61 h 410"/>
                <a:gd name="T76" fmla="*/ 24 w 287"/>
                <a:gd name="T77" fmla="*/ 63 h 410"/>
                <a:gd name="T78" fmla="*/ 11 w 287"/>
                <a:gd name="T79" fmla="*/ 87 h 410"/>
                <a:gd name="T80" fmla="*/ 0 w 287"/>
                <a:gd name="T81" fmla="*/ 128 h 410"/>
                <a:gd name="T82" fmla="*/ 4 w 287"/>
                <a:gd name="T83" fmla="*/ 142 h 410"/>
                <a:gd name="T84" fmla="*/ 14 w 287"/>
                <a:gd name="T85" fmla="*/ 141 h 410"/>
                <a:gd name="T86" fmla="*/ 21 w 287"/>
                <a:gd name="T87" fmla="*/ 149 h 410"/>
                <a:gd name="T88" fmla="*/ 33 w 287"/>
                <a:gd name="T89" fmla="*/ 162 h 410"/>
                <a:gd name="T90" fmla="*/ 43 w 287"/>
                <a:gd name="T91" fmla="*/ 175 h 410"/>
                <a:gd name="T92" fmla="*/ 60 w 287"/>
                <a:gd name="T93" fmla="*/ 181 h 410"/>
                <a:gd name="T94" fmla="*/ 72 w 287"/>
                <a:gd name="T95" fmla="*/ 207 h 410"/>
                <a:gd name="T96" fmla="*/ 69 w 287"/>
                <a:gd name="T97" fmla="*/ 218 h 410"/>
                <a:gd name="T98" fmla="*/ 75 w 287"/>
                <a:gd name="T99" fmla="*/ 235 h 410"/>
                <a:gd name="T100" fmla="*/ 70 w 287"/>
                <a:gd name="T101" fmla="*/ 254 h 410"/>
                <a:gd name="T102" fmla="*/ 60 w 287"/>
                <a:gd name="T103" fmla="*/ 264 h 410"/>
                <a:gd name="T104" fmla="*/ 56 w 287"/>
                <a:gd name="T105" fmla="*/ 275 h 410"/>
                <a:gd name="T106" fmla="*/ 51 w 287"/>
                <a:gd name="T107" fmla="*/ 296 h 410"/>
                <a:gd name="T108" fmla="*/ 51 w 287"/>
                <a:gd name="T109" fmla="*/ 313 h 410"/>
                <a:gd name="T110" fmla="*/ 46 w 287"/>
                <a:gd name="T111" fmla="*/ 323 h 410"/>
                <a:gd name="T112" fmla="*/ 47 w 287"/>
                <a:gd name="T113" fmla="*/ 352 h 410"/>
                <a:gd name="T114" fmla="*/ 45 w 287"/>
                <a:gd name="T115" fmla="*/ 369 h 410"/>
                <a:gd name="T116" fmla="*/ 40 w 287"/>
                <a:gd name="T117" fmla="*/ 388 h 410"/>
                <a:gd name="T118" fmla="*/ 36 w 287"/>
                <a:gd name="T119" fmla="*/ 4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" h="410">
                  <a:moveTo>
                    <a:pt x="47" y="408"/>
                  </a:moveTo>
                  <a:cubicBezTo>
                    <a:pt x="53" y="410"/>
                    <a:pt x="55" y="406"/>
                    <a:pt x="60" y="403"/>
                  </a:cubicBezTo>
                  <a:cubicBezTo>
                    <a:pt x="61" y="402"/>
                    <a:pt x="62" y="401"/>
                    <a:pt x="63" y="400"/>
                  </a:cubicBezTo>
                  <a:cubicBezTo>
                    <a:pt x="64" y="399"/>
                    <a:pt x="64" y="398"/>
                    <a:pt x="64" y="397"/>
                  </a:cubicBezTo>
                  <a:cubicBezTo>
                    <a:pt x="67" y="394"/>
                    <a:pt x="68" y="396"/>
                    <a:pt x="71" y="395"/>
                  </a:cubicBezTo>
                  <a:cubicBezTo>
                    <a:pt x="74" y="395"/>
                    <a:pt x="76" y="392"/>
                    <a:pt x="78" y="391"/>
                  </a:cubicBezTo>
                  <a:cubicBezTo>
                    <a:pt x="82" y="387"/>
                    <a:pt x="83" y="383"/>
                    <a:pt x="87" y="380"/>
                  </a:cubicBezTo>
                  <a:cubicBezTo>
                    <a:pt x="90" y="377"/>
                    <a:pt x="94" y="375"/>
                    <a:pt x="97" y="373"/>
                  </a:cubicBezTo>
                  <a:cubicBezTo>
                    <a:pt x="101" y="370"/>
                    <a:pt x="103" y="367"/>
                    <a:pt x="108" y="366"/>
                  </a:cubicBezTo>
                  <a:cubicBezTo>
                    <a:pt x="111" y="364"/>
                    <a:pt x="114" y="362"/>
                    <a:pt x="117" y="360"/>
                  </a:cubicBezTo>
                  <a:cubicBezTo>
                    <a:pt x="121" y="359"/>
                    <a:pt x="120" y="359"/>
                    <a:pt x="122" y="357"/>
                  </a:cubicBezTo>
                  <a:cubicBezTo>
                    <a:pt x="125" y="354"/>
                    <a:pt x="126" y="354"/>
                    <a:pt x="129" y="356"/>
                  </a:cubicBezTo>
                  <a:cubicBezTo>
                    <a:pt x="133" y="358"/>
                    <a:pt x="136" y="361"/>
                    <a:pt x="139" y="364"/>
                  </a:cubicBezTo>
                  <a:cubicBezTo>
                    <a:pt x="146" y="367"/>
                    <a:pt x="151" y="371"/>
                    <a:pt x="159" y="372"/>
                  </a:cubicBezTo>
                  <a:cubicBezTo>
                    <a:pt x="164" y="372"/>
                    <a:pt x="165" y="372"/>
                    <a:pt x="169" y="370"/>
                  </a:cubicBezTo>
                  <a:cubicBezTo>
                    <a:pt x="172" y="370"/>
                    <a:pt x="178" y="370"/>
                    <a:pt x="180" y="367"/>
                  </a:cubicBezTo>
                  <a:cubicBezTo>
                    <a:pt x="181" y="365"/>
                    <a:pt x="179" y="361"/>
                    <a:pt x="180" y="359"/>
                  </a:cubicBezTo>
                  <a:cubicBezTo>
                    <a:pt x="180" y="357"/>
                    <a:pt x="180" y="352"/>
                    <a:pt x="182" y="351"/>
                  </a:cubicBezTo>
                  <a:cubicBezTo>
                    <a:pt x="184" y="350"/>
                    <a:pt x="186" y="351"/>
                    <a:pt x="188" y="350"/>
                  </a:cubicBezTo>
                  <a:cubicBezTo>
                    <a:pt x="189" y="349"/>
                    <a:pt x="190" y="346"/>
                    <a:pt x="191" y="345"/>
                  </a:cubicBezTo>
                  <a:cubicBezTo>
                    <a:pt x="193" y="341"/>
                    <a:pt x="195" y="336"/>
                    <a:pt x="198" y="333"/>
                  </a:cubicBezTo>
                  <a:cubicBezTo>
                    <a:pt x="199" y="331"/>
                    <a:pt x="201" y="330"/>
                    <a:pt x="202" y="329"/>
                  </a:cubicBezTo>
                  <a:cubicBezTo>
                    <a:pt x="203" y="328"/>
                    <a:pt x="207" y="328"/>
                    <a:pt x="208" y="326"/>
                  </a:cubicBezTo>
                  <a:cubicBezTo>
                    <a:pt x="209" y="323"/>
                    <a:pt x="206" y="324"/>
                    <a:pt x="205" y="323"/>
                  </a:cubicBezTo>
                  <a:cubicBezTo>
                    <a:pt x="204" y="322"/>
                    <a:pt x="205" y="319"/>
                    <a:pt x="205" y="318"/>
                  </a:cubicBezTo>
                  <a:cubicBezTo>
                    <a:pt x="211" y="318"/>
                    <a:pt x="218" y="314"/>
                    <a:pt x="224" y="316"/>
                  </a:cubicBezTo>
                  <a:cubicBezTo>
                    <a:pt x="227" y="318"/>
                    <a:pt x="226" y="320"/>
                    <a:pt x="228" y="322"/>
                  </a:cubicBezTo>
                  <a:cubicBezTo>
                    <a:pt x="229" y="323"/>
                    <a:pt x="231" y="322"/>
                    <a:pt x="232" y="323"/>
                  </a:cubicBezTo>
                  <a:cubicBezTo>
                    <a:pt x="234" y="323"/>
                    <a:pt x="237" y="325"/>
                    <a:pt x="238" y="326"/>
                  </a:cubicBezTo>
                  <a:cubicBezTo>
                    <a:pt x="239" y="328"/>
                    <a:pt x="239" y="330"/>
                    <a:pt x="241" y="331"/>
                  </a:cubicBezTo>
                  <a:cubicBezTo>
                    <a:pt x="243" y="331"/>
                    <a:pt x="246" y="330"/>
                    <a:pt x="247" y="330"/>
                  </a:cubicBezTo>
                  <a:cubicBezTo>
                    <a:pt x="249" y="329"/>
                    <a:pt x="249" y="329"/>
                    <a:pt x="251" y="328"/>
                  </a:cubicBezTo>
                  <a:cubicBezTo>
                    <a:pt x="253" y="326"/>
                    <a:pt x="255" y="326"/>
                    <a:pt x="259" y="326"/>
                  </a:cubicBezTo>
                  <a:cubicBezTo>
                    <a:pt x="266" y="326"/>
                    <a:pt x="261" y="328"/>
                    <a:pt x="265" y="331"/>
                  </a:cubicBezTo>
                  <a:cubicBezTo>
                    <a:pt x="266" y="333"/>
                    <a:pt x="273" y="334"/>
                    <a:pt x="274" y="333"/>
                  </a:cubicBezTo>
                  <a:cubicBezTo>
                    <a:pt x="284" y="337"/>
                    <a:pt x="286" y="325"/>
                    <a:pt x="286" y="318"/>
                  </a:cubicBezTo>
                  <a:cubicBezTo>
                    <a:pt x="286" y="316"/>
                    <a:pt x="287" y="314"/>
                    <a:pt x="286" y="312"/>
                  </a:cubicBezTo>
                  <a:cubicBezTo>
                    <a:pt x="285" y="310"/>
                    <a:pt x="283" y="310"/>
                    <a:pt x="283" y="308"/>
                  </a:cubicBezTo>
                  <a:cubicBezTo>
                    <a:pt x="282" y="305"/>
                    <a:pt x="284" y="305"/>
                    <a:pt x="285" y="304"/>
                  </a:cubicBezTo>
                  <a:cubicBezTo>
                    <a:pt x="285" y="302"/>
                    <a:pt x="285" y="301"/>
                    <a:pt x="285" y="299"/>
                  </a:cubicBezTo>
                  <a:cubicBezTo>
                    <a:pt x="279" y="299"/>
                    <a:pt x="274" y="299"/>
                    <a:pt x="270" y="295"/>
                  </a:cubicBezTo>
                  <a:cubicBezTo>
                    <a:pt x="268" y="294"/>
                    <a:pt x="268" y="291"/>
                    <a:pt x="267" y="289"/>
                  </a:cubicBezTo>
                  <a:cubicBezTo>
                    <a:pt x="266" y="286"/>
                    <a:pt x="266" y="284"/>
                    <a:pt x="263" y="284"/>
                  </a:cubicBezTo>
                  <a:cubicBezTo>
                    <a:pt x="264" y="276"/>
                    <a:pt x="275" y="280"/>
                    <a:pt x="281" y="278"/>
                  </a:cubicBezTo>
                  <a:cubicBezTo>
                    <a:pt x="286" y="276"/>
                    <a:pt x="283" y="271"/>
                    <a:pt x="284" y="267"/>
                  </a:cubicBezTo>
                  <a:cubicBezTo>
                    <a:pt x="285" y="267"/>
                    <a:pt x="286" y="266"/>
                    <a:pt x="286" y="266"/>
                  </a:cubicBezTo>
                  <a:cubicBezTo>
                    <a:pt x="287" y="263"/>
                    <a:pt x="279" y="263"/>
                    <a:pt x="282" y="258"/>
                  </a:cubicBezTo>
                  <a:cubicBezTo>
                    <a:pt x="282" y="257"/>
                    <a:pt x="285" y="257"/>
                    <a:pt x="285" y="255"/>
                  </a:cubicBezTo>
                  <a:cubicBezTo>
                    <a:pt x="286" y="254"/>
                    <a:pt x="285" y="252"/>
                    <a:pt x="285" y="251"/>
                  </a:cubicBezTo>
                  <a:cubicBezTo>
                    <a:pt x="280" y="251"/>
                    <a:pt x="278" y="251"/>
                    <a:pt x="278" y="245"/>
                  </a:cubicBezTo>
                  <a:cubicBezTo>
                    <a:pt x="278" y="242"/>
                    <a:pt x="278" y="238"/>
                    <a:pt x="277" y="235"/>
                  </a:cubicBezTo>
                  <a:cubicBezTo>
                    <a:pt x="276" y="232"/>
                    <a:pt x="275" y="233"/>
                    <a:pt x="272" y="231"/>
                  </a:cubicBezTo>
                  <a:cubicBezTo>
                    <a:pt x="268" y="229"/>
                    <a:pt x="270" y="224"/>
                    <a:pt x="269" y="219"/>
                  </a:cubicBezTo>
                  <a:cubicBezTo>
                    <a:pt x="269" y="217"/>
                    <a:pt x="269" y="214"/>
                    <a:pt x="267" y="213"/>
                  </a:cubicBezTo>
                  <a:cubicBezTo>
                    <a:pt x="266" y="212"/>
                    <a:pt x="264" y="213"/>
                    <a:pt x="263" y="212"/>
                  </a:cubicBezTo>
                  <a:cubicBezTo>
                    <a:pt x="261" y="212"/>
                    <a:pt x="261" y="210"/>
                    <a:pt x="260" y="209"/>
                  </a:cubicBezTo>
                  <a:cubicBezTo>
                    <a:pt x="258" y="207"/>
                    <a:pt x="256" y="205"/>
                    <a:pt x="254" y="203"/>
                  </a:cubicBezTo>
                  <a:cubicBezTo>
                    <a:pt x="251" y="200"/>
                    <a:pt x="251" y="201"/>
                    <a:pt x="253" y="197"/>
                  </a:cubicBezTo>
                  <a:cubicBezTo>
                    <a:pt x="255" y="195"/>
                    <a:pt x="257" y="187"/>
                    <a:pt x="254" y="185"/>
                  </a:cubicBezTo>
                  <a:cubicBezTo>
                    <a:pt x="254" y="184"/>
                    <a:pt x="252" y="184"/>
                    <a:pt x="251" y="184"/>
                  </a:cubicBezTo>
                  <a:cubicBezTo>
                    <a:pt x="250" y="183"/>
                    <a:pt x="250" y="183"/>
                    <a:pt x="248" y="182"/>
                  </a:cubicBezTo>
                  <a:cubicBezTo>
                    <a:pt x="246" y="180"/>
                    <a:pt x="246" y="177"/>
                    <a:pt x="245" y="175"/>
                  </a:cubicBezTo>
                  <a:cubicBezTo>
                    <a:pt x="243" y="172"/>
                    <a:pt x="242" y="172"/>
                    <a:pt x="242" y="168"/>
                  </a:cubicBezTo>
                  <a:cubicBezTo>
                    <a:pt x="243" y="163"/>
                    <a:pt x="248" y="161"/>
                    <a:pt x="247" y="155"/>
                  </a:cubicBezTo>
                  <a:cubicBezTo>
                    <a:pt x="247" y="151"/>
                    <a:pt x="245" y="146"/>
                    <a:pt x="242" y="143"/>
                  </a:cubicBezTo>
                  <a:cubicBezTo>
                    <a:pt x="239" y="140"/>
                    <a:pt x="233" y="138"/>
                    <a:pt x="230" y="142"/>
                  </a:cubicBezTo>
                  <a:cubicBezTo>
                    <a:pt x="228" y="144"/>
                    <a:pt x="226" y="148"/>
                    <a:pt x="224" y="151"/>
                  </a:cubicBezTo>
                  <a:cubicBezTo>
                    <a:pt x="222" y="153"/>
                    <a:pt x="221" y="153"/>
                    <a:pt x="219" y="155"/>
                  </a:cubicBezTo>
                  <a:cubicBezTo>
                    <a:pt x="218" y="155"/>
                    <a:pt x="217" y="156"/>
                    <a:pt x="216" y="157"/>
                  </a:cubicBezTo>
                  <a:cubicBezTo>
                    <a:pt x="216" y="158"/>
                    <a:pt x="216" y="160"/>
                    <a:pt x="216" y="160"/>
                  </a:cubicBezTo>
                  <a:cubicBezTo>
                    <a:pt x="213" y="162"/>
                    <a:pt x="211" y="155"/>
                    <a:pt x="210" y="153"/>
                  </a:cubicBezTo>
                  <a:cubicBezTo>
                    <a:pt x="207" y="145"/>
                    <a:pt x="202" y="138"/>
                    <a:pt x="202" y="130"/>
                  </a:cubicBezTo>
                  <a:cubicBezTo>
                    <a:pt x="199" y="131"/>
                    <a:pt x="199" y="134"/>
                    <a:pt x="195" y="132"/>
                  </a:cubicBezTo>
                  <a:cubicBezTo>
                    <a:pt x="193" y="131"/>
                    <a:pt x="191" y="127"/>
                    <a:pt x="189" y="126"/>
                  </a:cubicBezTo>
                  <a:cubicBezTo>
                    <a:pt x="186" y="124"/>
                    <a:pt x="184" y="124"/>
                    <a:pt x="181" y="126"/>
                  </a:cubicBezTo>
                  <a:cubicBezTo>
                    <a:pt x="178" y="127"/>
                    <a:pt x="177" y="129"/>
                    <a:pt x="174" y="130"/>
                  </a:cubicBezTo>
                  <a:cubicBezTo>
                    <a:pt x="168" y="132"/>
                    <a:pt x="167" y="136"/>
                    <a:pt x="165" y="141"/>
                  </a:cubicBezTo>
                  <a:cubicBezTo>
                    <a:pt x="162" y="146"/>
                    <a:pt x="158" y="149"/>
                    <a:pt x="153" y="147"/>
                  </a:cubicBezTo>
                  <a:cubicBezTo>
                    <a:pt x="140" y="142"/>
                    <a:pt x="145" y="130"/>
                    <a:pt x="143" y="119"/>
                  </a:cubicBezTo>
                  <a:cubicBezTo>
                    <a:pt x="142" y="114"/>
                    <a:pt x="143" y="107"/>
                    <a:pt x="138" y="104"/>
                  </a:cubicBezTo>
                  <a:cubicBezTo>
                    <a:pt x="135" y="102"/>
                    <a:pt x="135" y="103"/>
                    <a:pt x="135" y="99"/>
                  </a:cubicBezTo>
                  <a:cubicBezTo>
                    <a:pt x="134" y="94"/>
                    <a:pt x="130" y="88"/>
                    <a:pt x="132" y="82"/>
                  </a:cubicBezTo>
                  <a:cubicBezTo>
                    <a:pt x="133" y="80"/>
                    <a:pt x="136" y="78"/>
                    <a:pt x="137" y="75"/>
                  </a:cubicBezTo>
                  <a:cubicBezTo>
                    <a:pt x="138" y="72"/>
                    <a:pt x="137" y="72"/>
                    <a:pt x="140" y="70"/>
                  </a:cubicBezTo>
                  <a:cubicBezTo>
                    <a:pt x="142" y="68"/>
                    <a:pt x="144" y="66"/>
                    <a:pt x="148" y="65"/>
                  </a:cubicBezTo>
                  <a:cubicBezTo>
                    <a:pt x="151" y="64"/>
                    <a:pt x="152" y="64"/>
                    <a:pt x="155" y="63"/>
                  </a:cubicBezTo>
                  <a:cubicBezTo>
                    <a:pt x="157" y="61"/>
                    <a:pt x="159" y="59"/>
                    <a:pt x="162" y="59"/>
                  </a:cubicBezTo>
                  <a:cubicBezTo>
                    <a:pt x="162" y="57"/>
                    <a:pt x="161" y="56"/>
                    <a:pt x="161" y="54"/>
                  </a:cubicBezTo>
                  <a:cubicBezTo>
                    <a:pt x="160" y="53"/>
                    <a:pt x="161" y="51"/>
                    <a:pt x="160" y="49"/>
                  </a:cubicBezTo>
                  <a:cubicBezTo>
                    <a:pt x="159" y="50"/>
                    <a:pt x="157" y="49"/>
                    <a:pt x="156" y="51"/>
                  </a:cubicBezTo>
                  <a:cubicBezTo>
                    <a:pt x="154" y="49"/>
                    <a:pt x="151" y="49"/>
                    <a:pt x="149" y="49"/>
                  </a:cubicBezTo>
                  <a:cubicBezTo>
                    <a:pt x="146" y="47"/>
                    <a:pt x="145" y="46"/>
                    <a:pt x="142" y="44"/>
                  </a:cubicBezTo>
                  <a:cubicBezTo>
                    <a:pt x="138" y="40"/>
                    <a:pt x="133" y="39"/>
                    <a:pt x="129" y="34"/>
                  </a:cubicBezTo>
                  <a:cubicBezTo>
                    <a:pt x="127" y="31"/>
                    <a:pt x="126" y="27"/>
                    <a:pt x="125" y="23"/>
                  </a:cubicBezTo>
                  <a:cubicBezTo>
                    <a:pt x="125" y="22"/>
                    <a:pt x="126" y="21"/>
                    <a:pt x="125" y="19"/>
                  </a:cubicBezTo>
                  <a:cubicBezTo>
                    <a:pt x="125" y="18"/>
                    <a:pt x="123" y="17"/>
                    <a:pt x="123" y="16"/>
                  </a:cubicBezTo>
                  <a:cubicBezTo>
                    <a:pt x="122" y="14"/>
                    <a:pt x="123" y="12"/>
                    <a:pt x="123" y="11"/>
                  </a:cubicBezTo>
                  <a:cubicBezTo>
                    <a:pt x="122" y="10"/>
                    <a:pt x="120" y="9"/>
                    <a:pt x="119" y="8"/>
                  </a:cubicBezTo>
                  <a:cubicBezTo>
                    <a:pt x="118" y="7"/>
                    <a:pt x="118" y="7"/>
                    <a:pt x="117" y="5"/>
                  </a:cubicBezTo>
                  <a:cubicBezTo>
                    <a:pt x="117" y="4"/>
                    <a:pt x="118" y="2"/>
                    <a:pt x="117" y="1"/>
                  </a:cubicBezTo>
                  <a:cubicBezTo>
                    <a:pt x="115" y="0"/>
                    <a:pt x="110" y="2"/>
                    <a:pt x="108" y="2"/>
                  </a:cubicBezTo>
                  <a:cubicBezTo>
                    <a:pt x="105" y="2"/>
                    <a:pt x="101" y="1"/>
                    <a:pt x="98" y="2"/>
                  </a:cubicBezTo>
                  <a:cubicBezTo>
                    <a:pt x="97" y="3"/>
                    <a:pt x="90" y="7"/>
                    <a:pt x="90" y="9"/>
                  </a:cubicBezTo>
                  <a:cubicBezTo>
                    <a:pt x="90" y="10"/>
                    <a:pt x="94" y="12"/>
                    <a:pt x="94" y="14"/>
                  </a:cubicBezTo>
                  <a:cubicBezTo>
                    <a:pt x="94" y="15"/>
                    <a:pt x="92" y="16"/>
                    <a:pt x="92" y="17"/>
                  </a:cubicBezTo>
                  <a:cubicBezTo>
                    <a:pt x="90" y="21"/>
                    <a:pt x="91" y="23"/>
                    <a:pt x="88" y="27"/>
                  </a:cubicBezTo>
                  <a:cubicBezTo>
                    <a:pt x="86" y="30"/>
                    <a:pt x="84" y="30"/>
                    <a:pt x="81" y="32"/>
                  </a:cubicBezTo>
                  <a:cubicBezTo>
                    <a:pt x="79" y="35"/>
                    <a:pt x="80" y="38"/>
                    <a:pt x="75" y="37"/>
                  </a:cubicBezTo>
                  <a:cubicBezTo>
                    <a:pt x="72" y="37"/>
                    <a:pt x="71" y="33"/>
                    <a:pt x="69" y="36"/>
                  </a:cubicBezTo>
                  <a:cubicBezTo>
                    <a:pt x="67" y="40"/>
                    <a:pt x="70" y="53"/>
                    <a:pt x="66" y="55"/>
                  </a:cubicBezTo>
                  <a:cubicBezTo>
                    <a:pt x="65" y="55"/>
                    <a:pt x="63" y="53"/>
                    <a:pt x="62" y="53"/>
                  </a:cubicBezTo>
                  <a:cubicBezTo>
                    <a:pt x="60" y="53"/>
                    <a:pt x="59" y="55"/>
                    <a:pt x="58" y="56"/>
                  </a:cubicBezTo>
                  <a:cubicBezTo>
                    <a:pt x="55" y="58"/>
                    <a:pt x="54" y="59"/>
                    <a:pt x="54" y="62"/>
                  </a:cubicBezTo>
                  <a:cubicBezTo>
                    <a:pt x="51" y="61"/>
                    <a:pt x="46" y="62"/>
                    <a:pt x="42" y="61"/>
                  </a:cubicBezTo>
                  <a:cubicBezTo>
                    <a:pt x="39" y="60"/>
                    <a:pt x="31" y="56"/>
                    <a:pt x="32" y="62"/>
                  </a:cubicBezTo>
                  <a:cubicBezTo>
                    <a:pt x="30" y="62"/>
                    <a:pt x="27" y="62"/>
                    <a:pt x="25" y="62"/>
                  </a:cubicBezTo>
                  <a:cubicBezTo>
                    <a:pt x="25" y="62"/>
                    <a:pt x="24" y="63"/>
                    <a:pt x="24" y="63"/>
                  </a:cubicBezTo>
                  <a:cubicBezTo>
                    <a:pt x="22" y="66"/>
                    <a:pt x="25" y="69"/>
                    <a:pt x="24" y="72"/>
                  </a:cubicBezTo>
                  <a:cubicBezTo>
                    <a:pt x="24" y="77"/>
                    <a:pt x="21" y="77"/>
                    <a:pt x="17" y="78"/>
                  </a:cubicBezTo>
                  <a:cubicBezTo>
                    <a:pt x="12" y="80"/>
                    <a:pt x="12" y="83"/>
                    <a:pt x="11" y="87"/>
                  </a:cubicBezTo>
                  <a:cubicBezTo>
                    <a:pt x="10" y="91"/>
                    <a:pt x="11" y="99"/>
                    <a:pt x="8" y="101"/>
                  </a:cubicBezTo>
                  <a:cubicBezTo>
                    <a:pt x="5" y="103"/>
                    <a:pt x="5" y="109"/>
                    <a:pt x="4" y="112"/>
                  </a:cubicBezTo>
                  <a:cubicBezTo>
                    <a:pt x="2" y="117"/>
                    <a:pt x="0" y="123"/>
                    <a:pt x="0" y="128"/>
                  </a:cubicBezTo>
                  <a:cubicBezTo>
                    <a:pt x="0" y="130"/>
                    <a:pt x="1" y="131"/>
                    <a:pt x="1" y="132"/>
                  </a:cubicBezTo>
                  <a:cubicBezTo>
                    <a:pt x="2" y="133"/>
                    <a:pt x="3" y="133"/>
                    <a:pt x="3" y="134"/>
                  </a:cubicBezTo>
                  <a:cubicBezTo>
                    <a:pt x="5" y="136"/>
                    <a:pt x="3" y="139"/>
                    <a:pt x="4" y="142"/>
                  </a:cubicBezTo>
                  <a:cubicBezTo>
                    <a:pt x="4" y="143"/>
                    <a:pt x="5" y="144"/>
                    <a:pt x="7" y="145"/>
                  </a:cubicBezTo>
                  <a:cubicBezTo>
                    <a:pt x="9" y="146"/>
                    <a:pt x="9" y="145"/>
                    <a:pt x="11" y="143"/>
                  </a:cubicBezTo>
                  <a:cubicBezTo>
                    <a:pt x="12" y="142"/>
                    <a:pt x="13" y="141"/>
                    <a:pt x="14" y="141"/>
                  </a:cubicBezTo>
                  <a:cubicBezTo>
                    <a:pt x="16" y="141"/>
                    <a:pt x="17" y="142"/>
                    <a:pt x="16" y="144"/>
                  </a:cubicBezTo>
                  <a:cubicBezTo>
                    <a:pt x="18" y="144"/>
                    <a:pt x="20" y="144"/>
                    <a:pt x="22" y="144"/>
                  </a:cubicBezTo>
                  <a:cubicBezTo>
                    <a:pt x="21" y="146"/>
                    <a:pt x="19" y="147"/>
                    <a:pt x="21" y="149"/>
                  </a:cubicBezTo>
                  <a:cubicBezTo>
                    <a:pt x="24" y="151"/>
                    <a:pt x="27" y="151"/>
                    <a:pt x="29" y="154"/>
                  </a:cubicBezTo>
                  <a:cubicBezTo>
                    <a:pt x="30" y="156"/>
                    <a:pt x="30" y="157"/>
                    <a:pt x="32" y="159"/>
                  </a:cubicBezTo>
                  <a:cubicBezTo>
                    <a:pt x="32" y="160"/>
                    <a:pt x="33" y="161"/>
                    <a:pt x="33" y="162"/>
                  </a:cubicBezTo>
                  <a:cubicBezTo>
                    <a:pt x="34" y="163"/>
                    <a:pt x="35" y="163"/>
                    <a:pt x="36" y="164"/>
                  </a:cubicBezTo>
                  <a:cubicBezTo>
                    <a:pt x="37" y="165"/>
                    <a:pt x="37" y="168"/>
                    <a:pt x="38" y="169"/>
                  </a:cubicBezTo>
                  <a:cubicBezTo>
                    <a:pt x="39" y="172"/>
                    <a:pt x="41" y="173"/>
                    <a:pt x="43" y="175"/>
                  </a:cubicBezTo>
                  <a:cubicBezTo>
                    <a:pt x="44" y="177"/>
                    <a:pt x="45" y="178"/>
                    <a:pt x="48" y="179"/>
                  </a:cubicBezTo>
                  <a:cubicBezTo>
                    <a:pt x="50" y="179"/>
                    <a:pt x="52" y="180"/>
                    <a:pt x="54" y="181"/>
                  </a:cubicBezTo>
                  <a:cubicBezTo>
                    <a:pt x="56" y="181"/>
                    <a:pt x="58" y="181"/>
                    <a:pt x="60" y="181"/>
                  </a:cubicBezTo>
                  <a:cubicBezTo>
                    <a:pt x="62" y="182"/>
                    <a:pt x="63" y="183"/>
                    <a:pt x="65" y="186"/>
                  </a:cubicBezTo>
                  <a:cubicBezTo>
                    <a:pt x="67" y="188"/>
                    <a:pt x="71" y="193"/>
                    <a:pt x="72" y="196"/>
                  </a:cubicBezTo>
                  <a:cubicBezTo>
                    <a:pt x="73" y="200"/>
                    <a:pt x="72" y="204"/>
                    <a:pt x="72" y="207"/>
                  </a:cubicBezTo>
                  <a:cubicBezTo>
                    <a:pt x="71" y="209"/>
                    <a:pt x="71" y="211"/>
                    <a:pt x="70" y="213"/>
                  </a:cubicBezTo>
                  <a:cubicBezTo>
                    <a:pt x="70" y="213"/>
                    <a:pt x="70" y="214"/>
                    <a:pt x="70" y="215"/>
                  </a:cubicBezTo>
                  <a:cubicBezTo>
                    <a:pt x="70" y="216"/>
                    <a:pt x="69" y="217"/>
                    <a:pt x="69" y="218"/>
                  </a:cubicBezTo>
                  <a:cubicBezTo>
                    <a:pt x="69" y="220"/>
                    <a:pt x="71" y="221"/>
                    <a:pt x="72" y="223"/>
                  </a:cubicBezTo>
                  <a:cubicBezTo>
                    <a:pt x="72" y="224"/>
                    <a:pt x="73" y="225"/>
                    <a:pt x="73" y="227"/>
                  </a:cubicBezTo>
                  <a:cubicBezTo>
                    <a:pt x="74" y="230"/>
                    <a:pt x="74" y="232"/>
                    <a:pt x="75" y="235"/>
                  </a:cubicBezTo>
                  <a:cubicBezTo>
                    <a:pt x="75" y="238"/>
                    <a:pt x="74" y="240"/>
                    <a:pt x="73" y="243"/>
                  </a:cubicBezTo>
                  <a:cubicBezTo>
                    <a:pt x="72" y="245"/>
                    <a:pt x="72" y="247"/>
                    <a:pt x="71" y="250"/>
                  </a:cubicBezTo>
                  <a:cubicBezTo>
                    <a:pt x="71" y="251"/>
                    <a:pt x="70" y="253"/>
                    <a:pt x="70" y="254"/>
                  </a:cubicBezTo>
                  <a:cubicBezTo>
                    <a:pt x="70" y="257"/>
                    <a:pt x="76" y="260"/>
                    <a:pt x="73" y="263"/>
                  </a:cubicBezTo>
                  <a:cubicBezTo>
                    <a:pt x="71" y="266"/>
                    <a:pt x="65" y="261"/>
                    <a:pt x="62" y="262"/>
                  </a:cubicBezTo>
                  <a:cubicBezTo>
                    <a:pt x="61" y="262"/>
                    <a:pt x="60" y="263"/>
                    <a:pt x="60" y="264"/>
                  </a:cubicBezTo>
                  <a:cubicBezTo>
                    <a:pt x="59" y="264"/>
                    <a:pt x="58" y="264"/>
                    <a:pt x="57" y="265"/>
                  </a:cubicBezTo>
                  <a:cubicBezTo>
                    <a:pt x="55" y="266"/>
                    <a:pt x="54" y="268"/>
                    <a:pt x="54" y="270"/>
                  </a:cubicBezTo>
                  <a:cubicBezTo>
                    <a:pt x="53" y="273"/>
                    <a:pt x="55" y="273"/>
                    <a:pt x="56" y="275"/>
                  </a:cubicBezTo>
                  <a:cubicBezTo>
                    <a:pt x="57" y="277"/>
                    <a:pt x="57" y="279"/>
                    <a:pt x="57" y="281"/>
                  </a:cubicBezTo>
                  <a:cubicBezTo>
                    <a:pt x="57" y="286"/>
                    <a:pt x="52" y="286"/>
                    <a:pt x="51" y="290"/>
                  </a:cubicBezTo>
                  <a:cubicBezTo>
                    <a:pt x="51" y="292"/>
                    <a:pt x="51" y="294"/>
                    <a:pt x="51" y="296"/>
                  </a:cubicBezTo>
                  <a:cubicBezTo>
                    <a:pt x="51" y="299"/>
                    <a:pt x="53" y="299"/>
                    <a:pt x="54" y="302"/>
                  </a:cubicBezTo>
                  <a:cubicBezTo>
                    <a:pt x="54" y="304"/>
                    <a:pt x="55" y="305"/>
                    <a:pt x="54" y="307"/>
                  </a:cubicBezTo>
                  <a:cubicBezTo>
                    <a:pt x="54" y="310"/>
                    <a:pt x="51" y="311"/>
                    <a:pt x="51" y="313"/>
                  </a:cubicBezTo>
                  <a:cubicBezTo>
                    <a:pt x="50" y="315"/>
                    <a:pt x="51" y="317"/>
                    <a:pt x="50" y="318"/>
                  </a:cubicBezTo>
                  <a:cubicBezTo>
                    <a:pt x="49" y="319"/>
                    <a:pt x="47" y="318"/>
                    <a:pt x="46" y="320"/>
                  </a:cubicBezTo>
                  <a:cubicBezTo>
                    <a:pt x="46" y="321"/>
                    <a:pt x="46" y="322"/>
                    <a:pt x="46" y="323"/>
                  </a:cubicBezTo>
                  <a:cubicBezTo>
                    <a:pt x="45" y="326"/>
                    <a:pt x="45" y="330"/>
                    <a:pt x="44" y="334"/>
                  </a:cubicBezTo>
                  <a:cubicBezTo>
                    <a:pt x="43" y="337"/>
                    <a:pt x="42" y="340"/>
                    <a:pt x="42" y="343"/>
                  </a:cubicBezTo>
                  <a:cubicBezTo>
                    <a:pt x="42" y="347"/>
                    <a:pt x="46" y="349"/>
                    <a:pt x="47" y="352"/>
                  </a:cubicBezTo>
                  <a:cubicBezTo>
                    <a:pt x="49" y="355"/>
                    <a:pt x="47" y="358"/>
                    <a:pt x="47" y="361"/>
                  </a:cubicBezTo>
                  <a:cubicBezTo>
                    <a:pt x="47" y="363"/>
                    <a:pt x="46" y="363"/>
                    <a:pt x="45" y="364"/>
                  </a:cubicBezTo>
                  <a:cubicBezTo>
                    <a:pt x="45" y="366"/>
                    <a:pt x="45" y="367"/>
                    <a:pt x="45" y="369"/>
                  </a:cubicBezTo>
                  <a:cubicBezTo>
                    <a:pt x="44" y="369"/>
                    <a:pt x="43" y="368"/>
                    <a:pt x="41" y="368"/>
                  </a:cubicBezTo>
                  <a:cubicBezTo>
                    <a:pt x="37" y="368"/>
                    <a:pt x="35" y="376"/>
                    <a:pt x="37" y="380"/>
                  </a:cubicBezTo>
                  <a:cubicBezTo>
                    <a:pt x="38" y="382"/>
                    <a:pt x="40" y="385"/>
                    <a:pt x="40" y="388"/>
                  </a:cubicBezTo>
                  <a:cubicBezTo>
                    <a:pt x="40" y="392"/>
                    <a:pt x="38" y="394"/>
                    <a:pt x="37" y="397"/>
                  </a:cubicBezTo>
                  <a:cubicBezTo>
                    <a:pt x="36" y="399"/>
                    <a:pt x="36" y="401"/>
                    <a:pt x="35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9" y="406"/>
                    <a:pt x="43" y="407"/>
                    <a:pt x="47" y="408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4351338" y="-782637"/>
              <a:ext cx="1304925" cy="1101725"/>
            </a:xfrm>
            <a:custGeom>
              <a:avLst/>
              <a:gdLst>
                <a:gd name="T0" fmla="*/ 256 w 348"/>
                <a:gd name="T1" fmla="*/ 264 h 294"/>
                <a:gd name="T2" fmla="*/ 260 w 348"/>
                <a:gd name="T3" fmla="*/ 248 h 294"/>
                <a:gd name="T4" fmla="*/ 266 w 348"/>
                <a:gd name="T5" fmla="*/ 234 h 294"/>
                <a:gd name="T6" fmla="*/ 268 w 348"/>
                <a:gd name="T7" fmla="*/ 217 h 294"/>
                <a:gd name="T8" fmla="*/ 275 w 348"/>
                <a:gd name="T9" fmla="*/ 204 h 294"/>
                <a:gd name="T10" fmla="*/ 290 w 348"/>
                <a:gd name="T11" fmla="*/ 193 h 294"/>
                <a:gd name="T12" fmla="*/ 302 w 348"/>
                <a:gd name="T13" fmla="*/ 190 h 294"/>
                <a:gd name="T14" fmla="*/ 309 w 348"/>
                <a:gd name="T15" fmla="*/ 177 h 294"/>
                <a:gd name="T16" fmla="*/ 319 w 348"/>
                <a:gd name="T17" fmla="*/ 175 h 294"/>
                <a:gd name="T18" fmla="*/ 320 w 348"/>
                <a:gd name="T19" fmla="*/ 163 h 294"/>
                <a:gd name="T20" fmla="*/ 319 w 348"/>
                <a:gd name="T21" fmla="*/ 152 h 294"/>
                <a:gd name="T22" fmla="*/ 323 w 348"/>
                <a:gd name="T23" fmla="*/ 143 h 294"/>
                <a:gd name="T24" fmla="*/ 330 w 348"/>
                <a:gd name="T25" fmla="*/ 134 h 294"/>
                <a:gd name="T26" fmla="*/ 331 w 348"/>
                <a:gd name="T27" fmla="*/ 125 h 294"/>
                <a:gd name="T28" fmla="*/ 344 w 348"/>
                <a:gd name="T29" fmla="*/ 109 h 294"/>
                <a:gd name="T30" fmla="*/ 347 w 348"/>
                <a:gd name="T31" fmla="*/ 90 h 294"/>
                <a:gd name="T32" fmla="*/ 346 w 348"/>
                <a:gd name="T33" fmla="*/ 78 h 294"/>
                <a:gd name="T34" fmla="*/ 343 w 348"/>
                <a:gd name="T35" fmla="*/ 72 h 294"/>
                <a:gd name="T36" fmla="*/ 326 w 348"/>
                <a:gd name="T37" fmla="*/ 55 h 294"/>
                <a:gd name="T38" fmla="*/ 313 w 348"/>
                <a:gd name="T39" fmla="*/ 37 h 294"/>
                <a:gd name="T40" fmla="*/ 297 w 348"/>
                <a:gd name="T41" fmla="*/ 13 h 294"/>
                <a:gd name="T42" fmla="*/ 272 w 348"/>
                <a:gd name="T43" fmla="*/ 16 h 294"/>
                <a:gd name="T44" fmla="*/ 237 w 348"/>
                <a:gd name="T45" fmla="*/ 24 h 294"/>
                <a:gd name="T46" fmla="*/ 216 w 348"/>
                <a:gd name="T47" fmla="*/ 4 h 294"/>
                <a:gd name="T48" fmla="*/ 207 w 348"/>
                <a:gd name="T49" fmla="*/ 10 h 294"/>
                <a:gd name="T50" fmla="*/ 198 w 348"/>
                <a:gd name="T51" fmla="*/ 11 h 294"/>
                <a:gd name="T52" fmla="*/ 196 w 348"/>
                <a:gd name="T53" fmla="*/ 19 h 294"/>
                <a:gd name="T54" fmla="*/ 191 w 348"/>
                <a:gd name="T55" fmla="*/ 36 h 294"/>
                <a:gd name="T56" fmla="*/ 183 w 348"/>
                <a:gd name="T57" fmla="*/ 58 h 294"/>
                <a:gd name="T58" fmla="*/ 176 w 348"/>
                <a:gd name="T59" fmla="*/ 70 h 294"/>
                <a:gd name="T60" fmla="*/ 159 w 348"/>
                <a:gd name="T61" fmla="*/ 73 h 294"/>
                <a:gd name="T62" fmla="*/ 163 w 348"/>
                <a:gd name="T63" fmla="*/ 86 h 294"/>
                <a:gd name="T64" fmla="*/ 148 w 348"/>
                <a:gd name="T65" fmla="*/ 113 h 294"/>
                <a:gd name="T66" fmla="*/ 126 w 348"/>
                <a:gd name="T67" fmla="*/ 117 h 294"/>
                <a:gd name="T68" fmla="*/ 90 w 348"/>
                <a:gd name="T69" fmla="*/ 107 h 294"/>
                <a:gd name="T70" fmla="*/ 53 w 348"/>
                <a:gd name="T71" fmla="*/ 121 h 294"/>
                <a:gd name="T72" fmla="*/ 22 w 348"/>
                <a:gd name="T73" fmla="*/ 134 h 294"/>
                <a:gd name="T74" fmla="*/ 5 w 348"/>
                <a:gd name="T75" fmla="*/ 159 h 294"/>
                <a:gd name="T76" fmla="*/ 30 w 348"/>
                <a:gd name="T77" fmla="*/ 172 h 294"/>
                <a:gd name="T78" fmla="*/ 46 w 348"/>
                <a:gd name="T79" fmla="*/ 204 h 294"/>
                <a:gd name="T80" fmla="*/ 53 w 348"/>
                <a:gd name="T81" fmla="*/ 213 h 294"/>
                <a:gd name="T82" fmla="*/ 76 w 348"/>
                <a:gd name="T83" fmla="*/ 198 h 294"/>
                <a:gd name="T84" fmla="*/ 86 w 348"/>
                <a:gd name="T85" fmla="*/ 207 h 294"/>
                <a:gd name="T86" fmla="*/ 115 w 348"/>
                <a:gd name="T87" fmla="*/ 207 h 294"/>
                <a:gd name="T88" fmla="*/ 127 w 348"/>
                <a:gd name="T89" fmla="*/ 200 h 294"/>
                <a:gd name="T90" fmla="*/ 142 w 348"/>
                <a:gd name="T91" fmla="*/ 177 h 294"/>
                <a:gd name="T92" fmla="*/ 155 w 348"/>
                <a:gd name="T93" fmla="*/ 159 h 294"/>
                <a:gd name="T94" fmla="*/ 169 w 348"/>
                <a:gd name="T95" fmla="*/ 147 h 294"/>
                <a:gd name="T96" fmla="*/ 180 w 348"/>
                <a:gd name="T97" fmla="*/ 153 h 294"/>
                <a:gd name="T98" fmla="*/ 186 w 348"/>
                <a:gd name="T99" fmla="*/ 164 h 294"/>
                <a:gd name="T100" fmla="*/ 203 w 348"/>
                <a:gd name="T101" fmla="*/ 189 h 294"/>
                <a:gd name="T102" fmla="*/ 221 w 348"/>
                <a:gd name="T103" fmla="*/ 194 h 294"/>
                <a:gd name="T104" fmla="*/ 216 w 348"/>
                <a:gd name="T105" fmla="*/ 208 h 294"/>
                <a:gd name="T106" fmla="*/ 198 w 348"/>
                <a:gd name="T107" fmla="*/ 220 h 294"/>
                <a:gd name="T108" fmla="*/ 199 w 348"/>
                <a:gd name="T109" fmla="*/ 249 h 294"/>
                <a:gd name="T110" fmla="*/ 226 w 348"/>
                <a:gd name="T111" fmla="*/ 286 h 294"/>
                <a:gd name="T112" fmla="*/ 250 w 348"/>
                <a:gd name="T113" fmla="*/ 271 h 294"/>
                <a:gd name="T114" fmla="*/ 262 w 348"/>
                <a:gd name="T115" fmla="*/ 27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8" h="294">
                  <a:moveTo>
                    <a:pt x="262" y="267"/>
                  </a:moveTo>
                  <a:cubicBezTo>
                    <a:pt x="261" y="267"/>
                    <a:pt x="260" y="267"/>
                    <a:pt x="259" y="266"/>
                  </a:cubicBezTo>
                  <a:cubicBezTo>
                    <a:pt x="258" y="266"/>
                    <a:pt x="257" y="265"/>
                    <a:pt x="256" y="264"/>
                  </a:cubicBezTo>
                  <a:cubicBezTo>
                    <a:pt x="253" y="262"/>
                    <a:pt x="251" y="264"/>
                    <a:pt x="251" y="260"/>
                  </a:cubicBezTo>
                  <a:cubicBezTo>
                    <a:pt x="251" y="258"/>
                    <a:pt x="252" y="256"/>
                    <a:pt x="252" y="255"/>
                  </a:cubicBezTo>
                  <a:cubicBezTo>
                    <a:pt x="254" y="252"/>
                    <a:pt x="258" y="251"/>
                    <a:pt x="260" y="248"/>
                  </a:cubicBezTo>
                  <a:cubicBezTo>
                    <a:pt x="261" y="247"/>
                    <a:pt x="261" y="245"/>
                    <a:pt x="262" y="243"/>
                  </a:cubicBezTo>
                  <a:cubicBezTo>
                    <a:pt x="263" y="242"/>
                    <a:pt x="263" y="240"/>
                    <a:pt x="263" y="239"/>
                  </a:cubicBezTo>
                  <a:cubicBezTo>
                    <a:pt x="264" y="237"/>
                    <a:pt x="265" y="236"/>
                    <a:pt x="266" y="234"/>
                  </a:cubicBezTo>
                  <a:cubicBezTo>
                    <a:pt x="266" y="233"/>
                    <a:pt x="266" y="232"/>
                    <a:pt x="266" y="231"/>
                  </a:cubicBezTo>
                  <a:cubicBezTo>
                    <a:pt x="266" y="227"/>
                    <a:pt x="268" y="225"/>
                    <a:pt x="268" y="221"/>
                  </a:cubicBezTo>
                  <a:cubicBezTo>
                    <a:pt x="268" y="220"/>
                    <a:pt x="267" y="218"/>
                    <a:pt x="268" y="217"/>
                  </a:cubicBezTo>
                  <a:cubicBezTo>
                    <a:pt x="269" y="213"/>
                    <a:pt x="272" y="210"/>
                    <a:pt x="269" y="207"/>
                  </a:cubicBezTo>
                  <a:cubicBezTo>
                    <a:pt x="268" y="206"/>
                    <a:pt x="265" y="205"/>
                    <a:pt x="266" y="204"/>
                  </a:cubicBezTo>
                  <a:cubicBezTo>
                    <a:pt x="269" y="203"/>
                    <a:pt x="272" y="204"/>
                    <a:pt x="275" y="204"/>
                  </a:cubicBezTo>
                  <a:cubicBezTo>
                    <a:pt x="278" y="203"/>
                    <a:pt x="279" y="201"/>
                    <a:pt x="282" y="199"/>
                  </a:cubicBezTo>
                  <a:cubicBezTo>
                    <a:pt x="284" y="198"/>
                    <a:pt x="287" y="197"/>
                    <a:pt x="289" y="196"/>
                  </a:cubicBezTo>
                  <a:cubicBezTo>
                    <a:pt x="289" y="195"/>
                    <a:pt x="289" y="193"/>
                    <a:pt x="290" y="193"/>
                  </a:cubicBezTo>
                  <a:cubicBezTo>
                    <a:pt x="291" y="192"/>
                    <a:pt x="293" y="193"/>
                    <a:pt x="294" y="193"/>
                  </a:cubicBezTo>
                  <a:cubicBezTo>
                    <a:pt x="293" y="196"/>
                    <a:pt x="301" y="197"/>
                    <a:pt x="302" y="195"/>
                  </a:cubicBezTo>
                  <a:cubicBezTo>
                    <a:pt x="303" y="194"/>
                    <a:pt x="302" y="191"/>
                    <a:pt x="302" y="190"/>
                  </a:cubicBezTo>
                  <a:cubicBezTo>
                    <a:pt x="301" y="188"/>
                    <a:pt x="302" y="187"/>
                    <a:pt x="303" y="185"/>
                  </a:cubicBezTo>
                  <a:cubicBezTo>
                    <a:pt x="304" y="184"/>
                    <a:pt x="304" y="182"/>
                    <a:pt x="305" y="181"/>
                  </a:cubicBezTo>
                  <a:cubicBezTo>
                    <a:pt x="306" y="180"/>
                    <a:pt x="308" y="178"/>
                    <a:pt x="309" y="177"/>
                  </a:cubicBezTo>
                  <a:cubicBezTo>
                    <a:pt x="311" y="176"/>
                    <a:pt x="312" y="177"/>
                    <a:pt x="314" y="177"/>
                  </a:cubicBezTo>
                  <a:cubicBezTo>
                    <a:pt x="315" y="177"/>
                    <a:pt x="317" y="177"/>
                    <a:pt x="318" y="177"/>
                  </a:cubicBezTo>
                  <a:cubicBezTo>
                    <a:pt x="318" y="176"/>
                    <a:pt x="319" y="175"/>
                    <a:pt x="319" y="175"/>
                  </a:cubicBezTo>
                  <a:cubicBezTo>
                    <a:pt x="320" y="173"/>
                    <a:pt x="323" y="173"/>
                    <a:pt x="323" y="170"/>
                  </a:cubicBezTo>
                  <a:cubicBezTo>
                    <a:pt x="323" y="168"/>
                    <a:pt x="322" y="167"/>
                    <a:pt x="321" y="165"/>
                  </a:cubicBezTo>
                  <a:cubicBezTo>
                    <a:pt x="321" y="164"/>
                    <a:pt x="320" y="164"/>
                    <a:pt x="320" y="163"/>
                  </a:cubicBezTo>
                  <a:cubicBezTo>
                    <a:pt x="320" y="161"/>
                    <a:pt x="320" y="161"/>
                    <a:pt x="319" y="160"/>
                  </a:cubicBezTo>
                  <a:cubicBezTo>
                    <a:pt x="318" y="159"/>
                    <a:pt x="318" y="161"/>
                    <a:pt x="317" y="159"/>
                  </a:cubicBezTo>
                  <a:cubicBezTo>
                    <a:pt x="316" y="156"/>
                    <a:pt x="318" y="154"/>
                    <a:pt x="319" y="152"/>
                  </a:cubicBezTo>
                  <a:cubicBezTo>
                    <a:pt x="320" y="150"/>
                    <a:pt x="319" y="148"/>
                    <a:pt x="319" y="147"/>
                  </a:cubicBezTo>
                  <a:cubicBezTo>
                    <a:pt x="318" y="145"/>
                    <a:pt x="319" y="144"/>
                    <a:pt x="320" y="143"/>
                  </a:cubicBezTo>
                  <a:cubicBezTo>
                    <a:pt x="321" y="143"/>
                    <a:pt x="322" y="143"/>
                    <a:pt x="323" y="143"/>
                  </a:cubicBezTo>
                  <a:cubicBezTo>
                    <a:pt x="323" y="142"/>
                    <a:pt x="323" y="142"/>
                    <a:pt x="324" y="142"/>
                  </a:cubicBezTo>
                  <a:cubicBezTo>
                    <a:pt x="325" y="140"/>
                    <a:pt x="329" y="139"/>
                    <a:pt x="330" y="138"/>
                  </a:cubicBezTo>
                  <a:cubicBezTo>
                    <a:pt x="330" y="137"/>
                    <a:pt x="330" y="135"/>
                    <a:pt x="330" y="134"/>
                  </a:cubicBezTo>
                  <a:cubicBezTo>
                    <a:pt x="330" y="133"/>
                    <a:pt x="330" y="133"/>
                    <a:pt x="330" y="132"/>
                  </a:cubicBezTo>
                  <a:cubicBezTo>
                    <a:pt x="329" y="131"/>
                    <a:pt x="328" y="131"/>
                    <a:pt x="328" y="129"/>
                  </a:cubicBezTo>
                  <a:cubicBezTo>
                    <a:pt x="329" y="128"/>
                    <a:pt x="330" y="126"/>
                    <a:pt x="331" y="125"/>
                  </a:cubicBezTo>
                  <a:cubicBezTo>
                    <a:pt x="334" y="122"/>
                    <a:pt x="337" y="121"/>
                    <a:pt x="338" y="118"/>
                  </a:cubicBezTo>
                  <a:cubicBezTo>
                    <a:pt x="339" y="116"/>
                    <a:pt x="339" y="114"/>
                    <a:pt x="340" y="113"/>
                  </a:cubicBezTo>
                  <a:cubicBezTo>
                    <a:pt x="342" y="111"/>
                    <a:pt x="343" y="112"/>
                    <a:pt x="344" y="109"/>
                  </a:cubicBezTo>
                  <a:cubicBezTo>
                    <a:pt x="344" y="107"/>
                    <a:pt x="344" y="105"/>
                    <a:pt x="344" y="103"/>
                  </a:cubicBezTo>
                  <a:cubicBezTo>
                    <a:pt x="344" y="101"/>
                    <a:pt x="345" y="100"/>
                    <a:pt x="346" y="99"/>
                  </a:cubicBezTo>
                  <a:cubicBezTo>
                    <a:pt x="347" y="96"/>
                    <a:pt x="347" y="93"/>
                    <a:pt x="347" y="90"/>
                  </a:cubicBezTo>
                  <a:cubicBezTo>
                    <a:pt x="347" y="88"/>
                    <a:pt x="346" y="87"/>
                    <a:pt x="346" y="85"/>
                  </a:cubicBezTo>
                  <a:cubicBezTo>
                    <a:pt x="346" y="83"/>
                    <a:pt x="348" y="82"/>
                    <a:pt x="348" y="81"/>
                  </a:cubicBezTo>
                  <a:cubicBezTo>
                    <a:pt x="347" y="80"/>
                    <a:pt x="346" y="79"/>
                    <a:pt x="346" y="78"/>
                  </a:cubicBezTo>
                  <a:cubicBezTo>
                    <a:pt x="346" y="77"/>
                    <a:pt x="347" y="77"/>
                    <a:pt x="347" y="76"/>
                  </a:cubicBezTo>
                  <a:cubicBezTo>
                    <a:pt x="347" y="75"/>
                    <a:pt x="347" y="74"/>
                    <a:pt x="347" y="73"/>
                  </a:cubicBezTo>
                  <a:cubicBezTo>
                    <a:pt x="345" y="73"/>
                    <a:pt x="344" y="73"/>
                    <a:pt x="343" y="72"/>
                  </a:cubicBezTo>
                  <a:cubicBezTo>
                    <a:pt x="338" y="71"/>
                    <a:pt x="337" y="65"/>
                    <a:pt x="335" y="61"/>
                  </a:cubicBezTo>
                  <a:cubicBezTo>
                    <a:pt x="334" y="58"/>
                    <a:pt x="335" y="56"/>
                    <a:pt x="332" y="56"/>
                  </a:cubicBezTo>
                  <a:cubicBezTo>
                    <a:pt x="330" y="56"/>
                    <a:pt x="328" y="55"/>
                    <a:pt x="326" y="55"/>
                  </a:cubicBezTo>
                  <a:cubicBezTo>
                    <a:pt x="324" y="55"/>
                    <a:pt x="322" y="58"/>
                    <a:pt x="320" y="55"/>
                  </a:cubicBezTo>
                  <a:cubicBezTo>
                    <a:pt x="319" y="54"/>
                    <a:pt x="318" y="52"/>
                    <a:pt x="317" y="50"/>
                  </a:cubicBezTo>
                  <a:cubicBezTo>
                    <a:pt x="315" y="47"/>
                    <a:pt x="312" y="41"/>
                    <a:pt x="313" y="37"/>
                  </a:cubicBezTo>
                  <a:cubicBezTo>
                    <a:pt x="314" y="34"/>
                    <a:pt x="310" y="28"/>
                    <a:pt x="313" y="26"/>
                  </a:cubicBezTo>
                  <a:cubicBezTo>
                    <a:pt x="314" y="25"/>
                    <a:pt x="313" y="17"/>
                    <a:pt x="313" y="15"/>
                  </a:cubicBezTo>
                  <a:cubicBezTo>
                    <a:pt x="313" y="13"/>
                    <a:pt x="300" y="15"/>
                    <a:pt x="297" y="13"/>
                  </a:cubicBezTo>
                  <a:cubicBezTo>
                    <a:pt x="295" y="10"/>
                    <a:pt x="290" y="14"/>
                    <a:pt x="288" y="10"/>
                  </a:cubicBezTo>
                  <a:cubicBezTo>
                    <a:pt x="286" y="8"/>
                    <a:pt x="282" y="4"/>
                    <a:pt x="278" y="5"/>
                  </a:cubicBezTo>
                  <a:cubicBezTo>
                    <a:pt x="275" y="6"/>
                    <a:pt x="274" y="13"/>
                    <a:pt x="272" y="16"/>
                  </a:cubicBezTo>
                  <a:cubicBezTo>
                    <a:pt x="270" y="19"/>
                    <a:pt x="267" y="22"/>
                    <a:pt x="263" y="25"/>
                  </a:cubicBezTo>
                  <a:cubicBezTo>
                    <a:pt x="259" y="28"/>
                    <a:pt x="255" y="25"/>
                    <a:pt x="250" y="25"/>
                  </a:cubicBezTo>
                  <a:cubicBezTo>
                    <a:pt x="245" y="26"/>
                    <a:pt x="242" y="23"/>
                    <a:pt x="237" y="24"/>
                  </a:cubicBezTo>
                  <a:cubicBezTo>
                    <a:pt x="229" y="24"/>
                    <a:pt x="232" y="7"/>
                    <a:pt x="225" y="5"/>
                  </a:cubicBezTo>
                  <a:cubicBezTo>
                    <a:pt x="222" y="4"/>
                    <a:pt x="219" y="2"/>
                    <a:pt x="216" y="0"/>
                  </a:cubicBezTo>
                  <a:cubicBezTo>
                    <a:pt x="216" y="1"/>
                    <a:pt x="216" y="3"/>
                    <a:pt x="216" y="4"/>
                  </a:cubicBezTo>
                  <a:cubicBezTo>
                    <a:pt x="215" y="6"/>
                    <a:pt x="214" y="6"/>
                    <a:pt x="212" y="7"/>
                  </a:cubicBezTo>
                  <a:cubicBezTo>
                    <a:pt x="211" y="8"/>
                    <a:pt x="210" y="9"/>
                    <a:pt x="209" y="10"/>
                  </a:cubicBezTo>
                  <a:cubicBezTo>
                    <a:pt x="209" y="10"/>
                    <a:pt x="207" y="10"/>
                    <a:pt x="207" y="10"/>
                  </a:cubicBezTo>
                  <a:cubicBezTo>
                    <a:pt x="206" y="10"/>
                    <a:pt x="206" y="9"/>
                    <a:pt x="206" y="8"/>
                  </a:cubicBezTo>
                  <a:cubicBezTo>
                    <a:pt x="204" y="8"/>
                    <a:pt x="202" y="9"/>
                    <a:pt x="201" y="10"/>
                  </a:cubicBezTo>
                  <a:cubicBezTo>
                    <a:pt x="200" y="10"/>
                    <a:pt x="198" y="11"/>
                    <a:pt x="198" y="11"/>
                  </a:cubicBezTo>
                  <a:cubicBezTo>
                    <a:pt x="197" y="12"/>
                    <a:pt x="197" y="12"/>
                    <a:pt x="197" y="13"/>
                  </a:cubicBezTo>
                  <a:cubicBezTo>
                    <a:pt x="197" y="14"/>
                    <a:pt x="196" y="16"/>
                    <a:pt x="196" y="16"/>
                  </a:cubicBezTo>
                  <a:cubicBezTo>
                    <a:pt x="196" y="18"/>
                    <a:pt x="196" y="17"/>
                    <a:pt x="196" y="19"/>
                  </a:cubicBezTo>
                  <a:cubicBezTo>
                    <a:pt x="197" y="21"/>
                    <a:pt x="196" y="23"/>
                    <a:pt x="196" y="25"/>
                  </a:cubicBezTo>
                  <a:cubicBezTo>
                    <a:pt x="195" y="27"/>
                    <a:pt x="194" y="29"/>
                    <a:pt x="193" y="31"/>
                  </a:cubicBezTo>
                  <a:cubicBezTo>
                    <a:pt x="192" y="33"/>
                    <a:pt x="191" y="33"/>
                    <a:pt x="191" y="36"/>
                  </a:cubicBezTo>
                  <a:cubicBezTo>
                    <a:pt x="191" y="40"/>
                    <a:pt x="192" y="44"/>
                    <a:pt x="190" y="48"/>
                  </a:cubicBezTo>
                  <a:cubicBezTo>
                    <a:pt x="190" y="50"/>
                    <a:pt x="188" y="51"/>
                    <a:pt x="187" y="53"/>
                  </a:cubicBezTo>
                  <a:cubicBezTo>
                    <a:pt x="186" y="55"/>
                    <a:pt x="184" y="57"/>
                    <a:pt x="183" y="58"/>
                  </a:cubicBezTo>
                  <a:cubicBezTo>
                    <a:pt x="183" y="60"/>
                    <a:pt x="185" y="62"/>
                    <a:pt x="185" y="64"/>
                  </a:cubicBezTo>
                  <a:cubicBezTo>
                    <a:pt x="185" y="67"/>
                    <a:pt x="184" y="67"/>
                    <a:pt x="182" y="68"/>
                  </a:cubicBezTo>
                  <a:cubicBezTo>
                    <a:pt x="180" y="69"/>
                    <a:pt x="178" y="69"/>
                    <a:pt x="176" y="70"/>
                  </a:cubicBezTo>
                  <a:cubicBezTo>
                    <a:pt x="175" y="71"/>
                    <a:pt x="173" y="72"/>
                    <a:pt x="171" y="73"/>
                  </a:cubicBezTo>
                  <a:cubicBezTo>
                    <a:pt x="169" y="73"/>
                    <a:pt x="167" y="72"/>
                    <a:pt x="165" y="72"/>
                  </a:cubicBezTo>
                  <a:cubicBezTo>
                    <a:pt x="163" y="72"/>
                    <a:pt x="161" y="72"/>
                    <a:pt x="159" y="73"/>
                  </a:cubicBezTo>
                  <a:cubicBezTo>
                    <a:pt x="159" y="74"/>
                    <a:pt x="158" y="75"/>
                    <a:pt x="157" y="76"/>
                  </a:cubicBezTo>
                  <a:cubicBezTo>
                    <a:pt x="158" y="76"/>
                    <a:pt x="159" y="76"/>
                    <a:pt x="160" y="77"/>
                  </a:cubicBezTo>
                  <a:cubicBezTo>
                    <a:pt x="162" y="78"/>
                    <a:pt x="164" y="83"/>
                    <a:pt x="163" y="86"/>
                  </a:cubicBezTo>
                  <a:cubicBezTo>
                    <a:pt x="161" y="90"/>
                    <a:pt x="156" y="87"/>
                    <a:pt x="155" y="92"/>
                  </a:cubicBezTo>
                  <a:cubicBezTo>
                    <a:pt x="155" y="96"/>
                    <a:pt x="156" y="100"/>
                    <a:pt x="156" y="104"/>
                  </a:cubicBezTo>
                  <a:cubicBezTo>
                    <a:pt x="155" y="108"/>
                    <a:pt x="151" y="112"/>
                    <a:pt x="148" y="113"/>
                  </a:cubicBezTo>
                  <a:cubicBezTo>
                    <a:pt x="147" y="114"/>
                    <a:pt x="146" y="116"/>
                    <a:pt x="144" y="116"/>
                  </a:cubicBezTo>
                  <a:cubicBezTo>
                    <a:pt x="142" y="117"/>
                    <a:pt x="139" y="116"/>
                    <a:pt x="137" y="115"/>
                  </a:cubicBezTo>
                  <a:cubicBezTo>
                    <a:pt x="133" y="115"/>
                    <a:pt x="130" y="117"/>
                    <a:pt x="126" y="117"/>
                  </a:cubicBezTo>
                  <a:cubicBezTo>
                    <a:pt x="122" y="117"/>
                    <a:pt x="120" y="113"/>
                    <a:pt x="117" y="112"/>
                  </a:cubicBezTo>
                  <a:cubicBezTo>
                    <a:pt x="112" y="112"/>
                    <a:pt x="108" y="108"/>
                    <a:pt x="103" y="109"/>
                  </a:cubicBezTo>
                  <a:cubicBezTo>
                    <a:pt x="98" y="109"/>
                    <a:pt x="95" y="106"/>
                    <a:pt x="90" y="107"/>
                  </a:cubicBezTo>
                  <a:cubicBezTo>
                    <a:pt x="85" y="108"/>
                    <a:pt x="80" y="109"/>
                    <a:pt x="75" y="108"/>
                  </a:cubicBezTo>
                  <a:cubicBezTo>
                    <a:pt x="71" y="108"/>
                    <a:pt x="67" y="107"/>
                    <a:pt x="64" y="111"/>
                  </a:cubicBezTo>
                  <a:cubicBezTo>
                    <a:pt x="62" y="114"/>
                    <a:pt x="57" y="119"/>
                    <a:pt x="53" y="121"/>
                  </a:cubicBezTo>
                  <a:cubicBezTo>
                    <a:pt x="49" y="122"/>
                    <a:pt x="45" y="120"/>
                    <a:pt x="41" y="122"/>
                  </a:cubicBezTo>
                  <a:cubicBezTo>
                    <a:pt x="38" y="125"/>
                    <a:pt x="34" y="127"/>
                    <a:pt x="31" y="129"/>
                  </a:cubicBezTo>
                  <a:cubicBezTo>
                    <a:pt x="28" y="131"/>
                    <a:pt x="22" y="130"/>
                    <a:pt x="22" y="134"/>
                  </a:cubicBezTo>
                  <a:cubicBezTo>
                    <a:pt x="21" y="139"/>
                    <a:pt x="20" y="145"/>
                    <a:pt x="15" y="146"/>
                  </a:cubicBezTo>
                  <a:cubicBezTo>
                    <a:pt x="11" y="147"/>
                    <a:pt x="7" y="147"/>
                    <a:pt x="4" y="149"/>
                  </a:cubicBezTo>
                  <a:cubicBezTo>
                    <a:pt x="0" y="153"/>
                    <a:pt x="4" y="156"/>
                    <a:pt x="5" y="159"/>
                  </a:cubicBezTo>
                  <a:cubicBezTo>
                    <a:pt x="7" y="163"/>
                    <a:pt x="11" y="162"/>
                    <a:pt x="15" y="163"/>
                  </a:cubicBezTo>
                  <a:cubicBezTo>
                    <a:pt x="19" y="164"/>
                    <a:pt x="24" y="159"/>
                    <a:pt x="28" y="163"/>
                  </a:cubicBezTo>
                  <a:cubicBezTo>
                    <a:pt x="31" y="166"/>
                    <a:pt x="29" y="168"/>
                    <a:pt x="30" y="172"/>
                  </a:cubicBezTo>
                  <a:cubicBezTo>
                    <a:pt x="33" y="179"/>
                    <a:pt x="38" y="186"/>
                    <a:pt x="40" y="194"/>
                  </a:cubicBezTo>
                  <a:cubicBezTo>
                    <a:pt x="41" y="196"/>
                    <a:pt x="41" y="199"/>
                    <a:pt x="43" y="200"/>
                  </a:cubicBezTo>
                  <a:cubicBezTo>
                    <a:pt x="45" y="201"/>
                    <a:pt x="46" y="202"/>
                    <a:pt x="46" y="204"/>
                  </a:cubicBezTo>
                  <a:cubicBezTo>
                    <a:pt x="45" y="208"/>
                    <a:pt x="41" y="210"/>
                    <a:pt x="40" y="214"/>
                  </a:cubicBezTo>
                  <a:cubicBezTo>
                    <a:pt x="38" y="218"/>
                    <a:pt x="44" y="220"/>
                    <a:pt x="47" y="220"/>
                  </a:cubicBezTo>
                  <a:cubicBezTo>
                    <a:pt x="49" y="219"/>
                    <a:pt x="51" y="215"/>
                    <a:pt x="53" y="213"/>
                  </a:cubicBezTo>
                  <a:cubicBezTo>
                    <a:pt x="56" y="209"/>
                    <a:pt x="57" y="205"/>
                    <a:pt x="63" y="204"/>
                  </a:cubicBezTo>
                  <a:cubicBezTo>
                    <a:pt x="68" y="203"/>
                    <a:pt x="69" y="204"/>
                    <a:pt x="72" y="200"/>
                  </a:cubicBezTo>
                  <a:cubicBezTo>
                    <a:pt x="73" y="199"/>
                    <a:pt x="75" y="199"/>
                    <a:pt x="76" y="198"/>
                  </a:cubicBezTo>
                  <a:cubicBezTo>
                    <a:pt x="78" y="197"/>
                    <a:pt x="78" y="195"/>
                    <a:pt x="80" y="193"/>
                  </a:cubicBezTo>
                  <a:cubicBezTo>
                    <a:pt x="83" y="191"/>
                    <a:pt x="86" y="193"/>
                    <a:pt x="88" y="196"/>
                  </a:cubicBezTo>
                  <a:cubicBezTo>
                    <a:pt x="92" y="200"/>
                    <a:pt x="89" y="203"/>
                    <a:pt x="86" y="207"/>
                  </a:cubicBezTo>
                  <a:cubicBezTo>
                    <a:pt x="88" y="207"/>
                    <a:pt x="91" y="207"/>
                    <a:pt x="93" y="207"/>
                  </a:cubicBezTo>
                  <a:cubicBezTo>
                    <a:pt x="92" y="201"/>
                    <a:pt x="100" y="205"/>
                    <a:pt x="103" y="206"/>
                  </a:cubicBezTo>
                  <a:cubicBezTo>
                    <a:pt x="107" y="207"/>
                    <a:pt x="112" y="206"/>
                    <a:pt x="115" y="207"/>
                  </a:cubicBezTo>
                  <a:cubicBezTo>
                    <a:pt x="115" y="204"/>
                    <a:pt x="116" y="203"/>
                    <a:pt x="119" y="201"/>
                  </a:cubicBezTo>
                  <a:cubicBezTo>
                    <a:pt x="120" y="200"/>
                    <a:pt x="121" y="198"/>
                    <a:pt x="123" y="198"/>
                  </a:cubicBezTo>
                  <a:cubicBezTo>
                    <a:pt x="124" y="198"/>
                    <a:pt x="126" y="200"/>
                    <a:pt x="127" y="200"/>
                  </a:cubicBezTo>
                  <a:cubicBezTo>
                    <a:pt x="131" y="198"/>
                    <a:pt x="128" y="185"/>
                    <a:pt x="130" y="181"/>
                  </a:cubicBezTo>
                  <a:cubicBezTo>
                    <a:pt x="132" y="178"/>
                    <a:pt x="133" y="182"/>
                    <a:pt x="136" y="182"/>
                  </a:cubicBezTo>
                  <a:cubicBezTo>
                    <a:pt x="141" y="183"/>
                    <a:pt x="140" y="180"/>
                    <a:pt x="142" y="177"/>
                  </a:cubicBezTo>
                  <a:cubicBezTo>
                    <a:pt x="145" y="175"/>
                    <a:pt x="147" y="175"/>
                    <a:pt x="149" y="172"/>
                  </a:cubicBezTo>
                  <a:cubicBezTo>
                    <a:pt x="152" y="168"/>
                    <a:pt x="151" y="166"/>
                    <a:pt x="153" y="162"/>
                  </a:cubicBezTo>
                  <a:cubicBezTo>
                    <a:pt x="153" y="161"/>
                    <a:pt x="155" y="160"/>
                    <a:pt x="155" y="159"/>
                  </a:cubicBezTo>
                  <a:cubicBezTo>
                    <a:pt x="155" y="157"/>
                    <a:pt x="151" y="155"/>
                    <a:pt x="151" y="154"/>
                  </a:cubicBezTo>
                  <a:cubicBezTo>
                    <a:pt x="151" y="152"/>
                    <a:pt x="158" y="148"/>
                    <a:pt x="159" y="147"/>
                  </a:cubicBezTo>
                  <a:cubicBezTo>
                    <a:pt x="162" y="146"/>
                    <a:pt x="166" y="147"/>
                    <a:pt x="169" y="147"/>
                  </a:cubicBezTo>
                  <a:cubicBezTo>
                    <a:pt x="171" y="147"/>
                    <a:pt x="176" y="145"/>
                    <a:pt x="178" y="146"/>
                  </a:cubicBezTo>
                  <a:cubicBezTo>
                    <a:pt x="179" y="147"/>
                    <a:pt x="178" y="149"/>
                    <a:pt x="178" y="150"/>
                  </a:cubicBezTo>
                  <a:cubicBezTo>
                    <a:pt x="179" y="152"/>
                    <a:pt x="179" y="152"/>
                    <a:pt x="180" y="153"/>
                  </a:cubicBezTo>
                  <a:cubicBezTo>
                    <a:pt x="181" y="154"/>
                    <a:pt x="183" y="155"/>
                    <a:pt x="184" y="156"/>
                  </a:cubicBezTo>
                  <a:cubicBezTo>
                    <a:pt x="184" y="157"/>
                    <a:pt x="183" y="159"/>
                    <a:pt x="184" y="161"/>
                  </a:cubicBezTo>
                  <a:cubicBezTo>
                    <a:pt x="184" y="162"/>
                    <a:pt x="186" y="163"/>
                    <a:pt x="186" y="164"/>
                  </a:cubicBezTo>
                  <a:cubicBezTo>
                    <a:pt x="187" y="166"/>
                    <a:pt x="186" y="167"/>
                    <a:pt x="186" y="168"/>
                  </a:cubicBezTo>
                  <a:cubicBezTo>
                    <a:pt x="187" y="172"/>
                    <a:pt x="188" y="176"/>
                    <a:pt x="190" y="179"/>
                  </a:cubicBezTo>
                  <a:cubicBezTo>
                    <a:pt x="194" y="184"/>
                    <a:pt x="199" y="185"/>
                    <a:pt x="203" y="189"/>
                  </a:cubicBezTo>
                  <a:cubicBezTo>
                    <a:pt x="206" y="191"/>
                    <a:pt x="207" y="192"/>
                    <a:pt x="210" y="194"/>
                  </a:cubicBezTo>
                  <a:cubicBezTo>
                    <a:pt x="212" y="194"/>
                    <a:pt x="215" y="194"/>
                    <a:pt x="217" y="196"/>
                  </a:cubicBezTo>
                  <a:cubicBezTo>
                    <a:pt x="218" y="194"/>
                    <a:pt x="220" y="195"/>
                    <a:pt x="221" y="194"/>
                  </a:cubicBezTo>
                  <a:cubicBezTo>
                    <a:pt x="222" y="196"/>
                    <a:pt x="221" y="198"/>
                    <a:pt x="222" y="199"/>
                  </a:cubicBezTo>
                  <a:cubicBezTo>
                    <a:pt x="222" y="201"/>
                    <a:pt x="223" y="202"/>
                    <a:pt x="223" y="204"/>
                  </a:cubicBezTo>
                  <a:cubicBezTo>
                    <a:pt x="220" y="204"/>
                    <a:pt x="218" y="206"/>
                    <a:pt x="216" y="208"/>
                  </a:cubicBezTo>
                  <a:cubicBezTo>
                    <a:pt x="213" y="209"/>
                    <a:pt x="212" y="209"/>
                    <a:pt x="209" y="210"/>
                  </a:cubicBezTo>
                  <a:cubicBezTo>
                    <a:pt x="205" y="211"/>
                    <a:pt x="203" y="213"/>
                    <a:pt x="201" y="215"/>
                  </a:cubicBezTo>
                  <a:cubicBezTo>
                    <a:pt x="198" y="217"/>
                    <a:pt x="199" y="217"/>
                    <a:pt x="198" y="220"/>
                  </a:cubicBezTo>
                  <a:cubicBezTo>
                    <a:pt x="197" y="223"/>
                    <a:pt x="194" y="225"/>
                    <a:pt x="193" y="227"/>
                  </a:cubicBezTo>
                  <a:cubicBezTo>
                    <a:pt x="191" y="233"/>
                    <a:pt x="195" y="239"/>
                    <a:pt x="196" y="244"/>
                  </a:cubicBezTo>
                  <a:cubicBezTo>
                    <a:pt x="196" y="248"/>
                    <a:pt x="196" y="247"/>
                    <a:pt x="199" y="249"/>
                  </a:cubicBezTo>
                  <a:cubicBezTo>
                    <a:pt x="204" y="252"/>
                    <a:pt x="203" y="259"/>
                    <a:pt x="204" y="264"/>
                  </a:cubicBezTo>
                  <a:cubicBezTo>
                    <a:pt x="206" y="275"/>
                    <a:pt x="201" y="287"/>
                    <a:pt x="214" y="292"/>
                  </a:cubicBezTo>
                  <a:cubicBezTo>
                    <a:pt x="219" y="294"/>
                    <a:pt x="223" y="291"/>
                    <a:pt x="226" y="286"/>
                  </a:cubicBezTo>
                  <a:cubicBezTo>
                    <a:pt x="228" y="281"/>
                    <a:pt x="229" y="277"/>
                    <a:pt x="235" y="275"/>
                  </a:cubicBezTo>
                  <a:cubicBezTo>
                    <a:pt x="238" y="274"/>
                    <a:pt x="239" y="272"/>
                    <a:pt x="242" y="271"/>
                  </a:cubicBezTo>
                  <a:cubicBezTo>
                    <a:pt x="245" y="269"/>
                    <a:pt x="247" y="269"/>
                    <a:pt x="250" y="271"/>
                  </a:cubicBezTo>
                  <a:cubicBezTo>
                    <a:pt x="252" y="272"/>
                    <a:pt x="254" y="276"/>
                    <a:pt x="256" y="277"/>
                  </a:cubicBezTo>
                  <a:cubicBezTo>
                    <a:pt x="260" y="279"/>
                    <a:pt x="260" y="276"/>
                    <a:pt x="262" y="275"/>
                  </a:cubicBezTo>
                  <a:cubicBezTo>
                    <a:pt x="262" y="274"/>
                    <a:pt x="262" y="273"/>
                    <a:pt x="262" y="272"/>
                  </a:cubicBezTo>
                  <a:cubicBezTo>
                    <a:pt x="263" y="271"/>
                    <a:pt x="263" y="268"/>
                    <a:pt x="262" y="26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6646863" y="4249738"/>
              <a:ext cx="906462" cy="881063"/>
            </a:xfrm>
            <a:custGeom>
              <a:avLst/>
              <a:gdLst>
                <a:gd name="T0" fmla="*/ 140 w 242"/>
                <a:gd name="T1" fmla="*/ 10 h 235"/>
                <a:gd name="T2" fmla="*/ 139 w 242"/>
                <a:gd name="T3" fmla="*/ 20 h 235"/>
                <a:gd name="T4" fmla="*/ 129 w 242"/>
                <a:gd name="T5" fmla="*/ 29 h 235"/>
                <a:gd name="T6" fmla="*/ 118 w 242"/>
                <a:gd name="T7" fmla="*/ 26 h 235"/>
                <a:gd name="T8" fmla="*/ 109 w 242"/>
                <a:gd name="T9" fmla="*/ 28 h 235"/>
                <a:gd name="T10" fmla="*/ 101 w 242"/>
                <a:gd name="T11" fmla="*/ 27 h 235"/>
                <a:gd name="T12" fmla="*/ 82 w 242"/>
                <a:gd name="T13" fmla="*/ 22 h 235"/>
                <a:gd name="T14" fmla="*/ 71 w 242"/>
                <a:gd name="T15" fmla="*/ 27 h 235"/>
                <a:gd name="T16" fmla="*/ 56 w 242"/>
                <a:gd name="T17" fmla="*/ 27 h 235"/>
                <a:gd name="T18" fmla="*/ 51 w 242"/>
                <a:gd name="T19" fmla="*/ 34 h 235"/>
                <a:gd name="T20" fmla="*/ 46 w 242"/>
                <a:gd name="T21" fmla="*/ 45 h 235"/>
                <a:gd name="T22" fmla="*/ 32 w 242"/>
                <a:gd name="T23" fmla="*/ 54 h 235"/>
                <a:gd name="T24" fmla="*/ 15 w 242"/>
                <a:gd name="T25" fmla="*/ 54 h 235"/>
                <a:gd name="T26" fmla="*/ 2 w 242"/>
                <a:gd name="T27" fmla="*/ 59 h 235"/>
                <a:gd name="T28" fmla="*/ 1 w 242"/>
                <a:gd name="T29" fmla="*/ 71 h 235"/>
                <a:gd name="T30" fmla="*/ 13 w 242"/>
                <a:gd name="T31" fmla="*/ 73 h 235"/>
                <a:gd name="T32" fmla="*/ 22 w 242"/>
                <a:gd name="T33" fmla="*/ 74 h 235"/>
                <a:gd name="T34" fmla="*/ 23 w 242"/>
                <a:gd name="T35" fmla="*/ 85 h 235"/>
                <a:gd name="T36" fmla="*/ 27 w 242"/>
                <a:gd name="T37" fmla="*/ 89 h 235"/>
                <a:gd name="T38" fmla="*/ 33 w 242"/>
                <a:gd name="T39" fmla="*/ 93 h 235"/>
                <a:gd name="T40" fmla="*/ 38 w 242"/>
                <a:gd name="T41" fmla="*/ 98 h 235"/>
                <a:gd name="T42" fmla="*/ 43 w 242"/>
                <a:gd name="T43" fmla="*/ 100 h 235"/>
                <a:gd name="T44" fmla="*/ 59 w 242"/>
                <a:gd name="T45" fmla="*/ 107 h 235"/>
                <a:gd name="T46" fmla="*/ 59 w 242"/>
                <a:gd name="T47" fmla="*/ 126 h 235"/>
                <a:gd name="T48" fmla="*/ 47 w 242"/>
                <a:gd name="T49" fmla="*/ 161 h 235"/>
                <a:gd name="T50" fmla="*/ 45 w 242"/>
                <a:gd name="T51" fmla="*/ 182 h 235"/>
                <a:gd name="T52" fmla="*/ 48 w 242"/>
                <a:gd name="T53" fmla="*/ 186 h 235"/>
                <a:gd name="T54" fmla="*/ 47 w 242"/>
                <a:gd name="T55" fmla="*/ 197 h 235"/>
                <a:gd name="T56" fmla="*/ 49 w 242"/>
                <a:gd name="T57" fmla="*/ 216 h 235"/>
                <a:gd name="T58" fmla="*/ 55 w 242"/>
                <a:gd name="T59" fmla="*/ 212 h 235"/>
                <a:gd name="T60" fmla="*/ 58 w 242"/>
                <a:gd name="T61" fmla="*/ 210 h 235"/>
                <a:gd name="T62" fmla="*/ 69 w 242"/>
                <a:gd name="T63" fmla="*/ 212 h 235"/>
                <a:gd name="T64" fmla="*/ 74 w 242"/>
                <a:gd name="T65" fmla="*/ 215 h 235"/>
                <a:gd name="T66" fmla="*/ 78 w 242"/>
                <a:gd name="T67" fmla="*/ 206 h 235"/>
                <a:gd name="T68" fmla="*/ 95 w 242"/>
                <a:gd name="T69" fmla="*/ 196 h 235"/>
                <a:gd name="T70" fmla="*/ 93 w 242"/>
                <a:gd name="T71" fmla="*/ 208 h 235"/>
                <a:gd name="T72" fmla="*/ 93 w 242"/>
                <a:gd name="T73" fmla="*/ 220 h 235"/>
                <a:gd name="T74" fmla="*/ 101 w 242"/>
                <a:gd name="T75" fmla="*/ 224 h 235"/>
                <a:gd name="T76" fmla="*/ 107 w 242"/>
                <a:gd name="T77" fmla="*/ 228 h 235"/>
                <a:gd name="T78" fmla="*/ 114 w 242"/>
                <a:gd name="T79" fmla="*/ 227 h 235"/>
                <a:gd name="T80" fmla="*/ 126 w 242"/>
                <a:gd name="T81" fmla="*/ 233 h 235"/>
                <a:gd name="T82" fmla="*/ 145 w 242"/>
                <a:gd name="T83" fmla="*/ 229 h 235"/>
                <a:gd name="T84" fmla="*/ 149 w 242"/>
                <a:gd name="T85" fmla="*/ 235 h 235"/>
                <a:gd name="T86" fmla="*/ 159 w 242"/>
                <a:gd name="T87" fmla="*/ 215 h 235"/>
                <a:gd name="T88" fmla="*/ 152 w 242"/>
                <a:gd name="T89" fmla="*/ 207 h 235"/>
                <a:gd name="T90" fmla="*/ 162 w 242"/>
                <a:gd name="T91" fmla="*/ 189 h 235"/>
                <a:gd name="T92" fmla="*/ 167 w 242"/>
                <a:gd name="T93" fmla="*/ 168 h 235"/>
                <a:gd name="T94" fmla="*/ 184 w 242"/>
                <a:gd name="T95" fmla="*/ 154 h 235"/>
                <a:gd name="T96" fmla="*/ 208 w 242"/>
                <a:gd name="T97" fmla="*/ 130 h 235"/>
                <a:gd name="T98" fmla="*/ 208 w 242"/>
                <a:gd name="T99" fmla="*/ 117 h 235"/>
                <a:gd name="T100" fmla="*/ 207 w 242"/>
                <a:gd name="T101" fmla="*/ 108 h 235"/>
                <a:gd name="T102" fmla="*/ 218 w 242"/>
                <a:gd name="T103" fmla="*/ 107 h 235"/>
                <a:gd name="T104" fmla="*/ 239 w 242"/>
                <a:gd name="T105" fmla="*/ 92 h 235"/>
                <a:gd name="T106" fmla="*/ 234 w 242"/>
                <a:gd name="T107" fmla="*/ 75 h 235"/>
                <a:gd name="T108" fmla="*/ 230 w 242"/>
                <a:gd name="T109" fmla="*/ 60 h 235"/>
                <a:gd name="T110" fmla="*/ 224 w 242"/>
                <a:gd name="T111" fmla="*/ 43 h 235"/>
                <a:gd name="T112" fmla="*/ 218 w 242"/>
                <a:gd name="T113" fmla="*/ 26 h 235"/>
                <a:gd name="T114" fmla="*/ 209 w 242"/>
                <a:gd name="T115" fmla="*/ 12 h 235"/>
                <a:gd name="T116" fmla="*/ 195 w 242"/>
                <a:gd name="T117" fmla="*/ 16 h 235"/>
                <a:gd name="T118" fmla="*/ 163 w 242"/>
                <a:gd name="T119" fmla="*/ 16 h 235"/>
                <a:gd name="T120" fmla="*/ 145 w 242"/>
                <a:gd name="T121" fmla="*/ 3 h 235"/>
                <a:gd name="T122" fmla="*/ 140 w 242"/>
                <a:gd name="T123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35">
                  <a:moveTo>
                    <a:pt x="140" y="4"/>
                  </a:moveTo>
                  <a:cubicBezTo>
                    <a:pt x="140" y="6"/>
                    <a:pt x="141" y="8"/>
                    <a:pt x="140" y="10"/>
                  </a:cubicBezTo>
                  <a:cubicBezTo>
                    <a:pt x="140" y="12"/>
                    <a:pt x="138" y="13"/>
                    <a:pt x="138" y="14"/>
                  </a:cubicBezTo>
                  <a:cubicBezTo>
                    <a:pt x="137" y="16"/>
                    <a:pt x="139" y="18"/>
                    <a:pt x="139" y="20"/>
                  </a:cubicBezTo>
                  <a:cubicBezTo>
                    <a:pt x="138" y="21"/>
                    <a:pt x="136" y="24"/>
                    <a:pt x="135" y="25"/>
                  </a:cubicBezTo>
                  <a:cubicBezTo>
                    <a:pt x="134" y="27"/>
                    <a:pt x="132" y="29"/>
                    <a:pt x="129" y="29"/>
                  </a:cubicBezTo>
                  <a:cubicBezTo>
                    <a:pt x="126" y="29"/>
                    <a:pt x="127" y="26"/>
                    <a:pt x="124" y="25"/>
                  </a:cubicBezTo>
                  <a:cubicBezTo>
                    <a:pt x="122" y="25"/>
                    <a:pt x="120" y="25"/>
                    <a:pt x="118" y="26"/>
                  </a:cubicBezTo>
                  <a:cubicBezTo>
                    <a:pt x="115" y="26"/>
                    <a:pt x="113" y="25"/>
                    <a:pt x="111" y="26"/>
                  </a:cubicBezTo>
                  <a:cubicBezTo>
                    <a:pt x="110" y="27"/>
                    <a:pt x="111" y="28"/>
                    <a:pt x="109" y="28"/>
                  </a:cubicBezTo>
                  <a:cubicBezTo>
                    <a:pt x="108" y="28"/>
                    <a:pt x="108" y="27"/>
                    <a:pt x="107" y="27"/>
                  </a:cubicBezTo>
                  <a:cubicBezTo>
                    <a:pt x="105" y="26"/>
                    <a:pt x="103" y="27"/>
                    <a:pt x="101" y="27"/>
                  </a:cubicBezTo>
                  <a:cubicBezTo>
                    <a:pt x="96" y="26"/>
                    <a:pt x="92" y="24"/>
                    <a:pt x="88" y="23"/>
                  </a:cubicBezTo>
                  <a:cubicBezTo>
                    <a:pt x="86" y="23"/>
                    <a:pt x="83" y="22"/>
                    <a:pt x="82" y="22"/>
                  </a:cubicBezTo>
                  <a:cubicBezTo>
                    <a:pt x="78" y="22"/>
                    <a:pt x="80" y="23"/>
                    <a:pt x="79" y="25"/>
                  </a:cubicBezTo>
                  <a:cubicBezTo>
                    <a:pt x="78" y="28"/>
                    <a:pt x="73" y="27"/>
                    <a:pt x="71" y="27"/>
                  </a:cubicBezTo>
                  <a:cubicBezTo>
                    <a:pt x="69" y="26"/>
                    <a:pt x="66" y="27"/>
                    <a:pt x="63" y="27"/>
                  </a:cubicBezTo>
                  <a:cubicBezTo>
                    <a:pt x="61" y="27"/>
                    <a:pt x="58" y="27"/>
                    <a:pt x="56" y="27"/>
                  </a:cubicBezTo>
                  <a:cubicBezTo>
                    <a:pt x="54" y="27"/>
                    <a:pt x="56" y="26"/>
                    <a:pt x="54" y="28"/>
                  </a:cubicBezTo>
                  <a:cubicBezTo>
                    <a:pt x="54" y="29"/>
                    <a:pt x="50" y="34"/>
                    <a:pt x="51" y="34"/>
                  </a:cubicBezTo>
                  <a:cubicBezTo>
                    <a:pt x="48" y="35"/>
                    <a:pt x="45" y="32"/>
                    <a:pt x="43" y="32"/>
                  </a:cubicBezTo>
                  <a:cubicBezTo>
                    <a:pt x="42" y="36"/>
                    <a:pt x="51" y="43"/>
                    <a:pt x="46" y="45"/>
                  </a:cubicBezTo>
                  <a:cubicBezTo>
                    <a:pt x="43" y="46"/>
                    <a:pt x="40" y="47"/>
                    <a:pt x="38" y="48"/>
                  </a:cubicBezTo>
                  <a:cubicBezTo>
                    <a:pt x="37" y="52"/>
                    <a:pt x="37" y="54"/>
                    <a:pt x="32" y="54"/>
                  </a:cubicBezTo>
                  <a:cubicBezTo>
                    <a:pt x="28" y="54"/>
                    <a:pt x="24" y="54"/>
                    <a:pt x="20" y="54"/>
                  </a:cubicBezTo>
                  <a:cubicBezTo>
                    <a:pt x="18" y="54"/>
                    <a:pt x="17" y="54"/>
                    <a:pt x="15" y="54"/>
                  </a:cubicBezTo>
                  <a:cubicBezTo>
                    <a:pt x="13" y="54"/>
                    <a:pt x="13" y="54"/>
                    <a:pt x="12" y="56"/>
                  </a:cubicBezTo>
                  <a:cubicBezTo>
                    <a:pt x="10" y="59"/>
                    <a:pt x="6" y="58"/>
                    <a:pt x="2" y="59"/>
                  </a:cubicBezTo>
                  <a:cubicBezTo>
                    <a:pt x="3" y="62"/>
                    <a:pt x="0" y="62"/>
                    <a:pt x="0" y="65"/>
                  </a:cubicBezTo>
                  <a:cubicBezTo>
                    <a:pt x="0" y="67"/>
                    <a:pt x="0" y="69"/>
                    <a:pt x="1" y="71"/>
                  </a:cubicBezTo>
                  <a:cubicBezTo>
                    <a:pt x="4" y="72"/>
                    <a:pt x="7" y="71"/>
                    <a:pt x="10" y="72"/>
                  </a:cubicBezTo>
                  <a:cubicBezTo>
                    <a:pt x="11" y="72"/>
                    <a:pt x="11" y="73"/>
                    <a:pt x="13" y="73"/>
                  </a:cubicBezTo>
                  <a:cubicBezTo>
                    <a:pt x="15" y="73"/>
                    <a:pt x="16" y="73"/>
                    <a:pt x="18" y="73"/>
                  </a:cubicBezTo>
                  <a:cubicBezTo>
                    <a:pt x="18" y="73"/>
                    <a:pt x="22" y="74"/>
                    <a:pt x="22" y="74"/>
                  </a:cubicBezTo>
                  <a:cubicBezTo>
                    <a:pt x="23" y="75"/>
                    <a:pt x="23" y="77"/>
                    <a:pt x="23" y="78"/>
                  </a:cubicBezTo>
                  <a:cubicBezTo>
                    <a:pt x="23" y="80"/>
                    <a:pt x="22" y="83"/>
                    <a:pt x="23" y="85"/>
                  </a:cubicBezTo>
                  <a:cubicBezTo>
                    <a:pt x="23" y="85"/>
                    <a:pt x="26" y="85"/>
                    <a:pt x="27" y="85"/>
                  </a:cubicBezTo>
                  <a:cubicBezTo>
                    <a:pt x="28" y="86"/>
                    <a:pt x="27" y="88"/>
                    <a:pt x="27" y="89"/>
                  </a:cubicBezTo>
                  <a:cubicBezTo>
                    <a:pt x="28" y="89"/>
                    <a:pt x="29" y="89"/>
                    <a:pt x="30" y="89"/>
                  </a:cubicBezTo>
                  <a:cubicBezTo>
                    <a:pt x="30" y="91"/>
                    <a:pt x="32" y="92"/>
                    <a:pt x="33" y="93"/>
                  </a:cubicBezTo>
                  <a:cubicBezTo>
                    <a:pt x="34" y="94"/>
                    <a:pt x="35" y="95"/>
                    <a:pt x="36" y="95"/>
                  </a:cubicBezTo>
                  <a:cubicBezTo>
                    <a:pt x="37" y="96"/>
                    <a:pt x="37" y="97"/>
                    <a:pt x="38" y="98"/>
                  </a:cubicBezTo>
                  <a:cubicBezTo>
                    <a:pt x="39" y="98"/>
                    <a:pt x="40" y="98"/>
                    <a:pt x="41" y="98"/>
                  </a:cubicBezTo>
                  <a:cubicBezTo>
                    <a:pt x="41" y="99"/>
                    <a:pt x="42" y="100"/>
                    <a:pt x="43" y="100"/>
                  </a:cubicBezTo>
                  <a:cubicBezTo>
                    <a:pt x="45" y="101"/>
                    <a:pt x="46" y="102"/>
                    <a:pt x="49" y="102"/>
                  </a:cubicBezTo>
                  <a:cubicBezTo>
                    <a:pt x="53" y="103"/>
                    <a:pt x="56" y="104"/>
                    <a:pt x="59" y="107"/>
                  </a:cubicBezTo>
                  <a:cubicBezTo>
                    <a:pt x="61" y="108"/>
                    <a:pt x="65" y="111"/>
                    <a:pt x="66" y="114"/>
                  </a:cubicBezTo>
                  <a:cubicBezTo>
                    <a:pt x="67" y="119"/>
                    <a:pt x="61" y="122"/>
                    <a:pt x="59" y="126"/>
                  </a:cubicBezTo>
                  <a:cubicBezTo>
                    <a:pt x="56" y="131"/>
                    <a:pt x="54" y="137"/>
                    <a:pt x="50" y="141"/>
                  </a:cubicBezTo>
                  <a:cubicBezTo>
                    <a:pt x="45" y="147"/>
                    <a:pt x="47" y="154"/>
                    <a:pt x="47" y="161"/>
                  </a:cubicBezTo>
                  <a:cubicBezTo>
                    <a:pt x="47" y="164"/>
                    <a:pt x="46" y="168"/>
                    <a:pt x="46" y="171"/>
                  </a:cubicBezTo>
                  <a:cubicBezTo>
                    <a:pt x="46" y="175"/>
                    <a:pt x="46" y="178"/>
                    <a:pt x="45" y="182"/>
                  </a:cubicBezTo>
                  <a:cubicBezTo>
                    <a:pt x="45" y="182"/>
                    <a:pt x="45" y="184"/>
                    <a:pt x="45" y="184"/>
                  </a:cubicBezTo>
                  <a:cubicBezTo>
                    <a:pt x="46" y="186"/>
                    <a:pt x="47" y="185"/>
                    <a:pt x="48" y="186"/>
                  </a:cubicBezTo>
                  <a:cubicBezTo>
                    <a:pt x="49" y="187"/>
                    <a:pt x="48" y="190"/>
                    <a:pt x="48" y="191"/>
                  </a:cubicBezTo>
                  <a:cubicBezTo>
                    <a:pt x="48" y="193"/>
                    <a:pt x="47" y="194"/>
                    <a:pt x="47" y="197"/>
                  </a:cubicBezTo>
                  <a:cubicBezTo>
                    <a:pt x="47" y="201"/>
                    <a:pt x="47" y="205"/>
                    <a:pt x="48" y="209"/>
                  </a:cubicBezTo>
                  <a:cubicBezTo>
                    <a:pt x="48" y="210"/>
                    <a:pt x="48" y="214"/>
                    <a:pt x="49" y="216"/>
                  </a:cubicBezTo>
                  <a:cubicBezTo>
                    <a:pt x="50" y="219"/>
                    <a:pt x="52" y="216"/>
                    <a:pt x="53" y="214"/>
                  </a:cubicBezTo>
                  <a:cubicBezTo>
                    <a:pt x="54" y="213"/>
                    <a:pt x="54" y="212"/>
                    <a:pt x="55" y="212"/>
                  </a:cubicBezTo>
                  <a:cubicBezTo>
                    <a:pt x="56" y="211"/>
                    <a:pt x="56" y="212"/>
                    <a:pt x="57" y="212"/>
                  </a:cubicBezTo>
                  <a:cubicBezTo>
                    <a:pt x="57" y="211"/>
                    <a:pt x="58" y="210"/>
                    <a:pt x="58" y="210"/>
                  </a:cubicBezTo>
                  <a:cubicBezTo>
                    <a:pt x="61" y="209"/>
                    <a:pt x="64" y="211"/>
                    <a:pt x="67" y="211"/>
                  </a:cubicBezTo>
                  <a:cubicBezTo>
                    <a:pt x="67" y="211"/>
                    <a:pt x="69" y="211"/>
                    <a:pt x="69" y="212"/>
                  </a:cubicBezTo>
                  <a:cubicBezTo>
                    <a:pt x="71" y="212"/>
                    <a:pt x="70" y="213"/>
                    <a:pt x="70" y="214"/>
                  </a:cubicBezTo>
                  <a:cubicBezTo>
                    <a:pt x="71" y="216"/>
                    <a:pt x="73" y="218"/>
                    <a:pt x="74" y="215"/>
                  </a:cubicBezTo>
                  <a:cubicBezTo>
                    <a:pt x="75" y="214"/>
                    <a:pt x="74" y="211"/>
                    <a:pt x="74" y="210"/>
                  </a:cubicBezTo>
                  <a:cubicBezTo>
                    <a:pt x="75" y="207"/>
                    <a:pt x="76" y="207"/>
                    <a:pt x="78" y="206"/>
                  </a:cubicBezTo>
                  <a:cubicBezTo>
                    <a:pt x="82" y="204"/>
                    <a:pt x="84" y="198"/>
                    <a:pt x="88" y="196"/>
                  </a:cubicBezTo>
                  <a:cubicBezTo>
                    <a:pt x="90" y="194"/>
                    <a:pt x="94" y="192"/>
                    <a:pt x="95" y="196"/>
                  </a:cubicBezTo>
                  <a:cubicBezTo>
                    <a:pt x="96" y="198"/>
                    <a:pt x="96" y="202"/>
                    <a:pt x="95" y="204"/>
                  </a:cubicBezTo>
                  <a:cubicBezTo>
                    <a:pt x="94" y="205"/>
                    <a:pt x="93" y="206"/>
                    <a:pt x="93" y="208"/>
                  </a:cubicBezTo>
                  <a:cubicBezTo>
                    <a:pt x="93" y="209"/>
                    <a:pt x="93" y="211"/>
                    <a:pt x="93" y="212"/>
                  </a:cubicBezTo>
                  <a:cubicBezTo>
                    <a:pt x="93" y="214"/>
                    <a:pt x="93" y="217"/>
                    <a:pt x="93" y="220"/>
                  </a:cubicBezTo>
                  <a:cubicBezTo>
                    <a:pt x="96" y="221"/>
                    <a:pt x="100" y="218"/>
                    <a:pt x="101" y="222"/>
                  </a:cubicBezTo>
                  <a:cubicBezTo>
                    <a:pt x="102" y="222"/>
                    <a:pt x="101" y="223"/>
                    <a:pt x="101" y="224"/>
                  </a:cubicBezTo>
                  <a:cubicBezTo>
                    <a:pt x="102" y="225"/>
                    <a:pt x="102" y="225"/>
                    <a:pt x="103" y="226"/>
                  </a:cubicBezTo>
                  <a:cubicBezTo>
                    <a:pt x="104" y="227"/>
                    <a:pt x="104" y="228"/>
                    <a:pt x="107" y="228"/>
                  </a:cubicBezTo>
                  <a:cubicBezTo>
                    <a:pt x="109" y="229"/>
                    <a:pt x="109" y="229"/>
                    <a:pt x="110" y="228"/>
                  </a:cubicBezTo>
                  <a:cubicBezTo>
                    <a:pt x="112" y="228"/>
                    <a:pt x="112" y="227"/>
                    <a:pt x="114" y="227"/>
                  </a:cubicBezTo>
                  <a:cubicBezTo>
                    <a:pt x="116" y="227"/>
                    <a:pt x="119" y="229"/>
                    <a:pt x="121" y="230"/>
                  </a:cubicBezTo>
                  <a:cubicBezTo>
                    <a:pt x="123" y="231"/>
                    <a:pt x="124" y="233"/>
                    <a:pt x="126" y="233"/>
                  </a:cubicBezTo>
                  <a:cubicBezTo>
                    <a:pt x="128" y="234"/>
                    <a:pt x="129" y="232"/>
                    <a:pt x="132" y="232"/>
                  </a:cubicBezTo>
                  <a:cubicBezTo>
                    <a:pt x="136" y="230"/>
                    <a:pt x="141" y="227"/>
                    <a:pt x="145" y="229"/>
                  </a:cubicBezTo>
                  <a:cubicBezTo>
                    <a:pt x="147" y="231"/>
                    <a:pt x="148" y="233"/>
                    <a:pt x="149" y="235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52" y="233"/>
                    <a:pt x="153" y="231"/>
                    <a:pt x="155" y="228"/>
                  </a:cubicBezTo>
                  <a:cubicBezTo>
                    <a:pt x="157" y="225"/>
                    <a:pt x="160" y="218"/>
                    <a:pt x="159" y="215"/>
                  </a:cubicBezTo>
                  <a:cubicBezTo>
                    <a:pt x="159" y="213"/>
                    <a:pt x="160" y="208"/>
                    <a:pt x="157" y="209"/>
                  </a:cubicBezTo>
                  <a:cubicBezTo>
                    <a:pt x="155" y="209"/>
                    <a:pt x="154" y="208"/>
                    <a:pt x="152" y="207"/>
                  </a:cubicBezTo>
                  <a:cubicBezTo>
                    <a:pt x="154" y="204"/>
                    <a:pt x="158" y="202"/>
                    <a:pt x="160" y="199"/>
                  </a:cubicBezTo>
                  <a:cubicBezTo>
                    <a:pt x="161" y="197"/>
                    <a:pt x="162" y="191"/>
                    <a:pt x="162" y="189"/>
                  </a:cubicBezTo>
                  <a:cubicBezTo>
                    <a:pt x="162" y="188"/>
                    <a:pt x="162" y="177"/>
                    <a:pt x="163" y="177"/>
                  </a:cubicBezTo>
                  <a:cubicBezTo>
                    <a:pt x="153" y="177"/>
                    <a:pt x="165" y="170"/>
                    <a:pt x="167" y="168"/>
                  </a:cubicBezTo>
                  <a:cubicBezTo>
                    <a:pt x="170" y="166"/>
                    <a:pt x="174" y="164"/>
                    <a:pt x="176" y="161"/>
                  </a:cubicBezTo>
                  <a:cubicBezTo>
                    <a:pt x="179" y="159"/>
                    <a:pt x="181" y="156"/>
                    <a:pt x="184" y="154"/>
                  </a:cubicBezTo>
                  <a:cubicBezTo>
                    <a:pt x="193" y="150"/>
                    <a:pt x="198" y="146"/>
                    <a:pt x="207" y="144"/>
                  </a:cubicBezTo>
                  <a:cubicBezTo>
                    <a:pt x="216" y="142"/>
                    <a:pt x="212" y="135"/>
                    <a:pt x="208" y="130"/>
                  </a:cubicBezTo>
                  <a:cubicBezTo>
                    <a:pt x="207" y="128"/>
                    <a:pt x="204" y="124"/>
                    <a:pt x="204" y="121"/>
                  </a:cubicBezTo>
                  <a:cubicBezTo>
                    <a:pt x="205" y="119"/>
                    <a:pt x="207" y="118"/>
                    <a:pt x="208" y="117"/>
                  </a:cubicBezTo>
                  <a:cubicBezTo>
                    <a:pt x="209" y="114"/>
                    <a:pt x="206" y="114"/>
                    <a:pt x="206" y="113"/>
                  </a:cubicBezTo>
                  <a:cubicBezTo>
                    <a:pt x="206" y="111"/>
                    <a:pt x="208" y="110"/>
                    <a:pt x="207" y="108"/>
                  </a:cubicBezTo>
                  <a:cubicBezTo>
                    <a:pt x="207" y="108"/>
                    <a:pt x="207" y="107"/>
                    <a:pt x="206" y="106"/>
                  </a:cubicBezTo>
                  <a:cubicBezTo>
                    <a:pt x="211" y="104"/>
                    <a:pt x="214" y="106"/>
                    <a:pt x="218" y="107"/>
                  </a:cubicBezTo>
                  <a:cubicBezTo>
                    <a:pt x="222" y="108"/>
                    <a:pt x="224" y="103"/>
                    <a:pt x="227" y="101"/>
                  </a:cubicBezTo>
                  <a:cubicBezTo>
                    <a:pt x="232" y="97"/>
                    <a:pt x="235" y="97"/>
                    <a:pt x="239" y="92"/>
                  </a:cubicBezTo>
                  <a:cubicBezTo>
                    <a:pt x="242" y="86"/>
                    <a:pt x="237" y="88"/>
                    <a:pt x="236" y="85"/>
                  </a:cubicBezTo>
                  <a:cubicBezTo>
                    <a:pt x="236" y="82"/>
                    <a:pt x="238" y="75"/>
                    <a:pt x="234" y="75"/>
                  </a:cubicBezTo>
                  <a:cubicBezTo>
                    <a:pt x="230" y="74"/>
                    <a:pt x="225" y="74"/>
                    <a:pt x="226" y="69"/>
                  </a:cubicBezTo>
                  <a:cubicBezTo>
                    <a:pt x="226" y="65"/>
                    <a:pt x="235" y="62"/>
                    <a:pt x="230" y="60"/>
                  </a:cubicBezTo>
                  <a:cubicBezTo>
                    <a:pt x="226" y="59"/>
                    <a:pt x="229" y="53"/>
                    <a:pt x="228" y="50"/>
                  </a:cubicBezTo>
                  <a:cubicBezTo>
                    <a:pt x="227" y="47"/>
                    <a:pt x="225" y="46"/>
                    <a:pt x="224" y="43"/>
                  </a:cubicBezTo>
                  <a:cubicBezTo>
                    <a:pt x="223" y="41"/>
                    <a:pt x="224" y="38"/>
                    <a:pt x="223" y="36"/>
                  </a:cubicBezTo>
                  <a:cubicBezTo>
                    <a:pt x="222" y="33"/>
                    <a:pt x="218" y="29"/>
                    <a:pt x="218" y="26"/>
                  </a:cubicBezTo>
                  <a:cubicBezTo>
                    <a:pt x="219" y="23"/>
                    <a:pt x="222" y="21"/>
                    <a:pt x="219" y="20"/>
                  </a:cubicBezTo>
                  <a:cubicBezTo>
                    <a:pt x="215" y="18"/>
                    <a:pt x="212" y="15"/>
                    <a:pt x="209" y="12"/>
                  </a:cubicBezTo>
                  <a:cubicBezTo>
                    <a:pt x="206" y="10"/>
                    <a:pt x="203" y="14"/>
                    <a:pt x="200" y="15"/>
                  </a:cubicBezTo>
                  <a:cubicBezTo>
                    <a:pt x="198" y="15"/>
                    <a:pt x="197" y="16"/>
                    <a:pt x="195" y="16"/>
                  </a:cubicBezTo>
                  <a:cubicBezTo>
                    <a:pt x="193" y="17"/>
                    <a:pt x="191" y="16"/>
                    <a:pt x="188" y="17"/>
                  </a:cubicBezTo>
                  <a:cubicBezTo>
                    <a:pt x="180" y="18"/>
                    <a:pt x="171" y="20"/>
                    <a:pt x="163" y="16"/>
                  </a:cubicBezTo>
                  <a:cubicBezTo>
                    <a:pt x="158" y="14"/>
                    <a:pt x="152" y="15"/>
                    <a:pt x="148" y="13"/>
                  </a:cubicBezTo>
                  <a:cubicBezTo>
                    <a:pt x="144" y="12"/>
                    <a:pt x="145" y="6"/>
                    <a:pt x="145" y="3"/>
                  </a:cubicBezTo>
                  <a:cubicBezTo>
                    <a:pt x="144" y="1"/>
                    <a:pt x="144" y="1"/>
                    <a:pt x="143" y="0"/>
                  </a:cubicBezTo>
                  <a:cubicBezTo>
                    <a:pt x="141" y="1"/>
                    <a:pt x="141" y="2"/>
                    <a:pt x="140" y="4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6581775" y="6169025"/>
              <a:ext cx="1028700" cy="1189038"/>
            </a:xfrm>
            <a:custGeom>
              <a:avLst/>
              <a:gdLst>
                <a:gd name="T0" fmla="*/ 229 w 274"/>
                <a:gd name="T1" fmla="*/ 29 h 317"/>
                <a:gd name="T2" fmla="*/ 210 w 274"/>
                <a:gd name="T3" fmla="*/ 39 h 317"/>
                <a:gd name="T4" fmla="*/ 180 w 274"/>
                <a:gd name="T5" fmla="*/ 48 h 317"/>
                <a:gd name="T6" fmla="*/ 177 w 274"/>
                <a:gd name="T7" fmla="*/ 59 h 317"/>
                <a:gd name="T8" fmla="*/ 171 w 274"/>
                <a:gd name="T9" fmla="*/ 69 h 317"/>
                <a:gd name="T10" fmla="*/ 181 w 274"/>
                <a:gd name="T11" fmla="*/ 76 h 317"/>
                <a:gd name="T12" fmla="*/ 187 w 274"/>
                <a:gd name="T13" fmla="*/ 90 h 317"/>
                <a:gd name="T14" fmla="*/ 209 w 274"/>
                <a:gd name="T15" fmla="*/ 112 h 317"/>
                <a:gd name="T16" fmla="*/ 196 w 274"/>
                <a:gd name="T17" fmla="*/ 107 h 317"/>
                <a:gd name="T18" fmla="*/ 177 w 274"/>
                <a:gd name="T19" fmla="*/ 89 h 317"/>
                <a:gd name="T20" fmla="*/ 146 w 274"/>
                <a:gd name="T21" fmla="*/ 84 h 317"/>
                <a:gd name="T22" fmla="*/ 131 w 274"/>
                <a:gd name="T23" fmla="*/ 66 h 317"/>
                <a:gd name="T24" fmla="*/ 113 w 274"/>
                <a:gd name="T25" fmla="*/ 45 h 317"/>
                <a:gd name="T26" fmla="*/ 101 w 274"/>
                <a:gd name="T27" fmla="*/ 31 h 317"/>
                <a:gd name="T28" fmla="*/ 83 w 274"/>
                <a:gd name="T29" fmla="*/ 25 h 317"/>
                <a:gd name="T30" fmla="*/ 73 w 274"/>
                <a:gd name="T31" fmla="*/ 0 h 317"/>
                <a:gd name="T32" fmla="*/ 48 w 274"/>
                <a:gd name="T33" fmla="*/ 10 h 317"/>
                <a:gd name="T34" fmla="*/ 43 w 274"/>
                <a:gd name="T35" fmla="*/ 26 h 317"/>
                <a:gd name="T36" fmla="*/ 49 w 274"/>
                <a:gd name="T37" fmla="*/ 50 h 317"/>
                <a:gd name="T38" fmla="*/ 47 w 274"/>
                <a:gd name="T39" fmla="*/ 71 h 317"/>
                <a:gd name="T40" fmla="*/ 46 w 274"/>
                <a:gd name="T41" fmla="*/ 83 h 317"/>
                <a:gd name="T42" fmla="*/ 45 w 274"/>
                <a:gd name="T43" fmla="*/ 94 h 317"/>
                <a:gd name="T44" fmla="*/ 34 w 274"/>
                <a:gd name="T45" fmla="*/ 110 h 317"/>
                <a:gd name="T46" fmla="*/ 23 w 274"/>
                <a:gd name="T47" fmla="*/ 120 h 317"/>
                <a:gd name="T48" fmla="*/ 14 w 274"/>
                <a:gd name="T49" fmla="*/ 126 h 317"/>
                <a:gd name="T50" fmla="*/ 1 w 274"/>
                <a:gd name="T51" fmla="*/ 146 h 317"/>
                <a:gd name="T52" fmla="*/ 7 w 274"/>
                <a:gd name="T53" fmla="*/ 160 h 317"/>
                <a:gd name="T54" fmla="*/ 22 w 274"/>
                <a:gd name="T55" fmla="*/ 176 h 317"/>
                <a:gd name="T56" fmla="*/ 43 w 274"/>
                <a:gd name="T57" fmla="*/ 179 h 317"/>
                <a:gd name="T58" fmla="*/ 60 w 274"/>
                <a:gd name="T59" fmla="*/ 197 h 317"/>
                <a:gd name="T60" fmla="*/ 70 w 274"/>
                <a:gd name="T61" fmla="*/ 205 h 317"/>
                <a:gd name="T62" fmla="*/ 78 w 274"/>
                <a:gd name="T63" fmla="*/ 216 h 317"/>
                <a:gd name="T64" fmla="*/ 100 w 274"/>
                <a:gd name="T65" fmla="*/ 223 h 317"/>
                <a:gd name="T66" fmla="*/ 121 w 274"/>
                <a:gd name="T67" fmla="*/ 228 h 317"/>
                <a:gd name="T68" fmla="*/ 129 w 274"/>
                <a:gd name="T69" fmla="*/ 248 h 317"/>
                <a:gd name="T70" fmla="*/ 143 w 274"/>
                <a:gd name="T71" fmla="*/ 266 h 317"/>
                <a:gd name="T72" fmla="*/ 161 w 274"/>
                <a:gd name="T73" fmla="*/ 296 h 317"/>
                <a:gd name="T74" fmla="*/ 176 w 274"/>
                <a:gd name="T75" fmla="*/ 306 h 317"/>
                <a:gd name="T76" fmla="*/ 185 w 274"/>
                <a:gd name="T77" fmla="*/ 315 h 317"/>
                <a:gd name="T78" fmla="*/ 198 w 274"/>
                <a:gd name="T79" fmla="*/ 313 h 317"/>
                <a:gd name="T80" fmla="*/ 234 w 274"/>
                <a:gd name="T81" fmla="*/ 303 h 317"/>
                <a:gd name="T82" fmla="*/ 252 w 274"/>
                <a:gd name="T83" fmla="*/ 263 h 317"/>
                <a:gd name="T84" fmla="*/ 221 w 274"/>
                <a:gd name="T85" fmla="*/ 247 h 317"/>
                <a:gd name="T86" fmla="*/ 205 w 274"/>
                <a:gd name="T87" fmla="*/ 211 h 317"/>
                <a:gd name="T88" fmla="*/ 231 w 274"/>
                <a:gd name="T89" fmla="*/ 192 h 317"/>
                <a:gd name="T90" fmla="*/ 258 w 274"/>
                <a:gd name="T91" fmla="*/ 152 h 317"/>
                <a:gd name="T92" fmla="*/ 273 w 274"/>
                <a:gd name="T93" fmla="*/ 101 h 317"/>
                <a:gd name="T94" fmla="*/ 258 w 274"/>
                <a:gd name="T95" fmla="*/ 5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" h="317">
                  <a:moveTo>
                    <a:pt x="251" y="37"/>
                  </a:moveTo>
                  <a:cubicBezTo>
                    <a:pt x="249" y="35"/>
                    <a:pt x="247" y="32"/>
                    <a:pt x="245" y="31"/>
                  </a:cubicBezTo>
                  <a:cubicBezTo>
                    <a:pt x="241" y="30"/>
                    <a:pt x="240" y="27"/>
                    <a:pt x="236" y="27"/>
                  </a:cubicBezTo>
                  <a:cubicBezTo>
                    <a:pt x="233" y="27"/>
                    <a:pt x="231" y="28"/>
                    <a:pt x="229" y="29"/>
                  </a:cubicBezTo>
                  <a:cubicBezTo>
                    <a:pt x="226" y="29"/>
                    <a:pt x="223" y="31"/>
                    <a:pt x="220" y="31"/>
                  </a:cubicBezTo>
                  <a:cubicBezTo>
                    <a:pt x="216" y="31"/>
                    <a:pt x="214" y="28"/>
                    <a:pt x="211" y="28"/>
                  </a:cubicBezTo>
                  <a:cubicBezTo>
                    <a:pt x="208" y="28"/>
                    <a:pt x="206" y="30"/>
                    <a:pt x="207" y="33"/>
                  </a:cubicBezTo>
                  <a:cubicBezTo>
                    <a:pt x="207" y="36"/>
                    <a:pt x="210" y="36"/>
                    <a:pt x="210" y="39"/>
                  </a:cubicBezTo>
                  <a:cubicBezTo>
                    <a:pt x="207" y="39"/>
                    <a:pt x="204" y="38"/>
                    <a:pt x="201" y="38"/>
                  </a:cubicBezTo>
                  <a:cubicBezTo>
                    <a:pt x="199" y="32"/>
                    <a:pt x="189" y="36"/>
                    <a:pt x="185" y="37"/>
                  </a:cubicBezTo>
                  <a:cubicBezTo>
                    <a:pt x="181" y="38"/>
                    <a:pt x="181" y="40"/>
                    <a:pt x="181" y="44"/>
                  </a:cubicBezTo>
                  <a:cubicBezTo>
                    <a:pt x="181" y="45"/>
                    <a:pt x="181" y="47"/>
                    <a:pt x="180" y="48"/>
                  </a:cubicBezTo>
                  <a:cubicBezTo>
                    <a:pt x="179" y="49"/>
                    <a:pt x="177" y="48"/>
                    <a:pt x="176" y="48"/>
                  </a:cubicBezTo>
                  <a:cubicBezTo>
                    <a:pt x="176" y="52"/>
                    <a:pt x="181" y="52"/>
                    <a:pt x="183" y="54"/>
                  </a:cubicBezTo>
                  <a:cubicBezTo>
                    <a:pt x="184" y="56"/>
                    <a:pt x="186" y="60"/>
                    <a:pt x="182" y="59"/>
                  </a:cubicBezTo>
                  <a:cubicBezTo>
                    <a:pt x="180" y="59"/>
                    <a:pt x="179" y="58"/>
                    <a:pt x="177" y="59"/>
                  </a:cubicBezTo>
                  <a:cubicBezTo>
                    <a:pt x="177" y="59"/>
                    <a:pt x="175" y="60"/>
                    <a:pt x="174" y="60"/>
                  </a:cubicBezTo>
                  <a:cubicBezTo>
                    <a:pt x="172" y="61"/>
                    <a:pt x="168" y="62"/>
                    <a:pt x="169" y="66"/>
                  </a:cubicBezTo>
                  <a:cubicBezTo>
                    <a:pt x="170" y="66"/>
                    <a:pt x="171" y="67"/>
                    <a:pt x="171" y="67"/>
                  </a:cubicBezTo>
                  <a:cubicBezTo>
                    <a:pt x="171" y="67"/>
                    <a:pt x="171" y="68"/>
                    <a:pt x="171" y="69"/>
                  </a:cubicBezTo>
                  <a:cubicBezTo>
                    <a:pt x="172" y="69"/>
                    <a:pt x="172" y="71"/>
                    <a:pt x="173" y="72"/>
                  </a:cubicBezTo>
                  <a:cubicBezTo>
                    <a:pt x="175" y="73"/>
                    <a:pt x="175" y="73"/>
                    <a:pt x="177" y="73"/>
                  </a:cubicBezTo>
                  <a:cubicBezTo>
                    <a:pt x="177" y="74"/>
                    <a:pt x="178" y="75"/>
                    <a:pt x="179" y="75"/>
                  </a:cubicBezTo>
                  <a:cubicBezTo>
                    <a:pt x="179" y="75"/>
                    <a:pt x="180" y="76"/>
                    <a:pt x="181" y="76"/>
                  </a:cubicBezTo>
                  <a:cubicBezTo>
                    <a:pt x="183" y="77"/>
                    <a:pt x="183" y="77"/>
                    <a:pt x="184" y="75"/>
                  </a:cubicBezTo>
                  <a:cubicBezTo>
                    <a:pt x="185" y="75"/>
                    <a:pt x="185" y="72"/>
                    <a:pt x="187" y="74"/>
                  </a:cubicBezTo>
                  <a:cubicBezTo>
                    <a:pt x="188" y="76"/>
                    <a:pt x="185" y="84"/>
                    <a:pt x="185" y="86"/>
                  </a:cubicBezTo>
                  <a:cubicBezTo>
                    <a:pt x="185" y="88"/>
                    <a:pt x="185" y="88"/>
                    <a:pt x="187" y="90"/>
                  </a:cubicBezTo>
                  <a:cubicBezTo>
                    <a:pt x="188" y="91"/>
                    <a:pt x="193" y="92"/>
                    <a:pt x="193" y="95"/>
                  </a:cubicBezTo>
                  <a:cubicBezTo>
                    <a:pt x="194" y="97"/>
                    <a:pt x="195" y="98"/>
                    <a:pt x="196" y="99"/>
                  </a:cubicBezTo>
                  <a:cubicBezTo>
                    <a:pt x="199" y="102"/>
                    <a:pt x="202" y="105"/>
                    <a:pt x="206" y="108"/>
                  </a:cubicBezTo>
                  <a:cubicBezTo>
                    <a:pt x="207" y="109"/>
                    <a:pt x="207" y="111"/>
                    <a:pt x="209" y="112"/>
                  </a:cubicBezTo>
                  <a:cubicBezTo>
                    <a:pt x="210" y="113"/>
                    <a:pt x="214" y="114"/>
                    <a:pt x="215" y="114"/>
                  </a:cubicBezTo>
                  <a:cubicBezTo>
                    <a:pt x="216" y="117"/>
                    <a:pt x="212" y="117"/>
                    <a:pt x="209" y="117"/>
                  </a:cubicBezTo>
                  <a:cubicBezTo>
                    <a:pt x="205" y="117"/>
                    <a:pt x="205" y="117"/>
                    <a:pt x="203" y="114"/>
                  </a:cubicBezTo>
                  <a:cubicBezTo>
                    <a:pt x="201" y="111"/>
                    <a:pt x="198" y="108"/>
                    <a:pt x="196" y="107"/>
                  </a:cubicBezTo>
                  <a:cubicBezTo>
                    <a:pt x="194" y="106"/>
                    <a:pt x="193" y="106"/>
                    <a:pt x="192" y="104"/>
                  </a:cubicBezTo>
                  <a:cubicBezTo>
                    <a:pt x="192" y="103"/>
                    <a:pt x="192" y="102"/>
                    <a:pt x="191" y="101"/>
                  </a:cubicBezTo>
                  <a:cubicBezTo>
                    <a:pt x="190" y="99"/>
                    <a:pt x="186" y="97"/>
                    <a:pt x="184" y="95"/>
                  </a:cubicBezTo>
                  <a:cubicBezTo>
                    <a:pt x="182" y="93"/>
                    <a:pt x="179" y="91"/>
                    <a:pt x="177" y="89"/>
                  </a:cubicBezTo>
                  <a:cubicBezTo>
                    <a:pt x="174" y="87"/>
                    <a:pt x="172" y="84"/>
                    <a:pt x="169" y="82"/>
                  </a:cubicBezTo>
                  <a:cubicBezTo>
                    <a:pt x="166" y="79"/>
                    <a:pt x="158" y="79"/>
                    <a:pt x="154" y="81"/>
                  </a:cubicBezTo>
                  <a:cubicBezTo>
                    <a:pt x="153" y="81"/>
                    <a:pt x="151" y="81"/>
                    <a:pt x="150" y="81"/>
                  </a:cubicBezTo>
                  <a:cubicBezTo>
                    <a:pt x="148" y="82"/>
                    <a:pt x="147" y="85"/>
                    <a:pt x="146" y="84"/>
                  </a:cubicBezTo>
                  <a:cubicBezTo>
                    <a:pt x="143" y="84"/>
                    <a:pt x="144" y="80"/>
                    <a:pt x="144" y="79"/>
                  </a:cubicBezTo>
                  <a:cubicBezTo>
                    <a:pt x="139" y="78"/>
                    <a:pt x="146" y="73"/>
                    <a:pt x="146" y="73"/>
                  </a:cubicBezTo>
                  <a:cubicBezTo>
                    <a:pt x="144" y="70"/>
                    <a:pt x="140" y="70"/>
                    <a:pt x="138" y="69"/>
                  </a:cubicBezTo>
                  <a:cubicBezTo>
                    <a:pt x="136" y="69"/>
                    <a:pt x="133" y="67"/>
                    <a:pt x="131" y="66"/>
                  </a:cubicBezTo>
                  <a:cubicBezTo>
                    <a:pt x="130" y="65"/>
                    <a:pt x="130" y="63"/>
                    <a:pt x="129" y="62"/>
                  </a:cubicBezTo>
                  <a:cubicBezTo>
                    <a:pt x="128" y="59"/>
                    <a:pt x="128" y="52"/>
                    <a:pt x="124" y="51"/>
                  </a:cubicBezTo>
                  <a:cubicBezTo>
                    <a:pt x="121" y="50"/>
                    <a:pt x="119" y="50"/>
                    <a:pt x="116" y="49"/>
                  </a:cubicBezTo>
                  <a:cubicBezTo>
                    <a:pt x="114" y="48"/>
                    <a:pt x="113" y="48"/>
                    <a:pt x="113" y="45"/>
                  </a:cubicBezTo>
                  <a:cubicBezTo>
                    <a:pt x="112" y="43"/>
                    <a:pt x="113" y="42"/>
                    <a:pt x="112" y="40"/>
                  </a:cubicBezTo>
                  <a:cubicBezTo>
                    <a:pt x="112" y="39"/>
                    <a:pt x="111" y="36"/>
                    <a:pt x="109" y="35"/>
                  </a:cubicBezTo>
                  <a:cubicBezTo>
                    <a:pt x="107" y="34"/>
                    <a:pt x="107" y="35"/>
                    <a:pt x="106" y="32"/>
                  </a:cubicBezTo>
                  <a:cubicBezTo>
                    <a:pt x="104" y="31"/>
                    <a:pt x="103" y="31"/>
                    <a:pt x="101" y="31"/>
                  </a:cubicBezTo>
                  <a:cubicBezTo>
                    <a:pt x="101" y="35"/>
                    <a:pt x="95" y="35"/>
                    <a:pt x="93" y="35"/>
                  </a:cubicBezTo>
                  <a:cubicBezTo>
                    <a:pt x="91" y="35"/>
                    <a:pt x="87" y="35"/>
                    <a:pt x="85" y="35"/>
                  </a:cubicBezTo>
                  <a:cubicBezTo>
                    <a:pt x="84" y="34"/>
                    <a:pt x="83" y="33"/>
                    <a:pt x="83" y="31"/>
                  </a:cubicBezTo>
                  <a:cubicBezTo>
                    <a:pt x="83" y="29"/>
                    <a:pt x="84" y="27"/>
                    <a:pt x="83" y="25"/>
                  </a:cubicBezTo>
                  <a:cubicBezTo>
                    <a:pt x="83" y="25"/>
                    <a:pt x="82" y="24"/>
                    <a:pt x="82" y="24"/>
                  </a:cubicBezTo>
                  <a:cubicBezTo>
                    <a:pt x="81" y="23"/>
                    <a:pt x="82" y="22"/>
                    <a:pt x="82" y="21"/>
                  </a:cubicBezTo>
                  <a:cubicBezTo>
                    <a:pt x="81" y="14"/>
                    <a:pt x="82" y="7"/>
                    <a:pt x="81" y="0"/>
                  </a:cubicBezTo>
                  <a:cubicBezTo>
                    <a:pt x="79" y="0"/>
                    <a:pt x="76" y="0"/>
                    <a:pt x="73" y="0"/>
                  </a:cubicBezTo>
                  <a:cubicBezTo>
                    <a:pt x="70" y="0"/>
                    <a:pt x="67" y="0"/>
                    <a:pt x="64" y="0"/>
                  </a:cubicBezTo>
                  <a:cubicBezTo>
                    <a:pt x="61" y="0"/>
                    <a:pt x="59" y="3"/>
                    <a:pt x="58" y="5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3" y="9"/>
                    <a:pt x="50" y="6"/>
                    <a:pt x="48" y="10"/>
                  </a:cubicBezTo>
                  <a:cubicBezTo>
                    <a:pt x="47" y="11"/>
                    <a:pt x="47" y="12"/>
                    <a:pt x="45" y="13"/>
                  </a:cubicBezTo>
                  <a:cubicBezTo>
                    <a:pt x="44" y="14"/>
                    <a:pt x="42" y="15"/>
                    <a:pt x="42" y="16"/>
                  </a:cubicBezTo>
                  <a:cubicBezTo>
                    <a:pt x="42" y="18"/>
                    <a:pt x="43" y="20"/>
                    <a:pt x="43" y="21"/>
                  </a:cubicBezTo>
                  <a:cubicBezTo>
                    <a:pt x="43" y="23"/>
                    <a:pt x="42" y="25"/>
                    <a:pt x="43" y="26"/>
                  </a:cubicBezTo>
                  <a:cubicBezTo>
                    <a:pt x="43" y="28"/>
                    <a:pt x="44" y="29"/>
                    <a:pt x="44" y="31"/>
                  </a:cubicBezTo>
                  <a:cubicBezTo>
                    <a:pt x="44" y="32"/>
                    <a:pt x="44" y="33"/>
                    <a:pt x="44" y="34"/>
                  </a:cubicBezTo>
                  <a:cubicBezTo>
                    <a:pt x="44" y="37"/>
                    <a:pt x="46" y="39"/>
                    <a:pt x="47" y="40"/>
                  </a:cubicBezTo>
                  <a:cubicBezTo>
                    <a:pt x="49" y="43"/>
                    <a:pt x="48" y="47"/>
                    <a:pt x="49" y="50"/>
                  </a:cubicBezTo>
                  <a:cubicBezTo>
                    <a:pt x="49" y="52"/>
                    <a:pt x="51" y="54"/>
                    <a:pt x="51" y="56"/>
                  </a:cubicBezTo>
                  <a:cubicBezTo>
                    <a:pt x="50" y="58"/>
                    <a:pt x="49" y="59"/>
                    <a:pt x="48" y="60"/>
                  </a:cubicBezTo>
                  <a:cubicBezTo>
                    <a:pt x="46" y="62"/>
                    <a:pt x="48" y="63"/>
                    <a:pt x="48" y="66"/>
                  </a:cubicBezTo>
                  <a:cubicBezTo>
                    <a:pt x="49" y="67"/>
                    <a:pt x="49" y="70"/>
                    <a:pt x="47" y="71"/>
                  </a:cubicBezTo>
                  <a:cubicBezTo>
                    <a:pt x="46" y="73"/>
                    <a:pt x="43" y="73"/>
                    <a:pt x="42" y="74"/>
                  </a:cubicBezTo>
                  <a:cubicBezTo>
                    <a:pt x="42" y="75"/>
                    <a:pt x="42" y="76"/>
                    <a:pt x="43" y="77"/>
                  </a:cubicBezTo>
                  <a:cubicBezTo>
                    <a:pt x="44" y="78"/>
                    <a:pt x="46" y="77"/>
                    <a:pt x="47" y="78"/>
                  </a:cubicBezTo>
                  <a:cubicBezTo>
                    <a:pt x="48" y="79"/>
                    <a:pt x="48" y="82"/>
                    <a:pt x="46" y="83"/>
                  </a:cubicBezTo>
                  <a:cubicBezTo>
                    <a:pt x="45" y="84"/>
                    <a:pt x="44" y="84"/>
                    <a:pt x="44" y="85"/>
                  </a:cubicBezTo>
                  <a:cubicBezTo>
                    <a:pt x="44" y="85"/>
                    <a:pt x="44" y="87"/>
                    <a:pt x="44" y="87"/>
                  </a:cubicBezTo>
                  <a:cubicBezTo>
                    <a:pt x="44" y="88"/>
                    <a:pt x="44" y="89"/>
                    <a:pt x="44" y="90"/>
                  </a:cubicBezTo>
                  <a:cubicBezTo>
                    <a:pt x="44" y="91"/>
                    <a:pt x="45" y="93"/>
                    <a:pt x="45" y="94"/>
                  </a:cubicBezTo>
                  <a:cubicBezTo>
                    <a:pt x="45" y="96"/>
                    <a:pt x="44" y="96"/>
                    <a:pt x="43" y="97"/>
                  </a:cubicBezTo>
                  <a:cubicBezTo>
                    <a:pt x="42" y="98"/>
                    <a:pt x="42" y="99"/>
                    <a:pt x="41" y="100"/>
                  </a:cubicBezTo>
                  <a:cubicBezTo>
                    <a:pt x="41" y="102"/>
                    <a:pt x="41" y="104"/>
                    <a:pt x="40" y="106"/>
                  </a:cubicBezTo>
                  <a:cubicBezTo>
                    <a:pt x="39" y="108"/>
                    <a:pt x="35" y="108"/>
                    <a:pt x="34" y="110"/>
                  </a:cubicBezTo>
                  <a:cubicBezTo>
                    <a:pt x="34" y="111"/>
                    <a:pt x="34" y="112"/>
                    <a:pt x="34" y="113"/>
                  </a:cubicBezTo>
                  <a:cubicBezTo>
                    <a:pt x="33" y="114"/>
                    <a:pt x="33" y="114"/>
                    <a:pt x="32" y="115"/>
                  </a:cubicBezTo>
                  <a:cubicBezTo>
                    <a:pt x="31" y="117"/>
                    <a:pt x="30" y="119"/>
                    <a:pt x="28" y="120"/>
                  </a:cubicBezTo>
                  <a:cubicBezTo>
                    <a:pt x="26" y="122"/>
                    <a:pt x="25" y="121"/>
                    <a:pt x="23" y="120"/>
                  </a:cubicBezTo>
                  <a:cubicBezTo>
                    <a:pt x="22" y="120"/>
                    <a:pt x="20" y="119"/>
                    <a:pt x="19" y="120"/>
                  </a:cubicBezTo>
                  <a:cubicBezTo>
                    <a:pt x="18" y="120"/>
                    <a:pt x="18" y="121"/>
                    <a:pt x="17" y="122"/>
                  </a:cubicBezTo>
                  <a:cubicBezTo>
                    <a:pt x="15" y="122"/>
                    <a:pt x="15" y="122"/>
                    <a:pt x="14" y="123"/>
                  </a:cubicBezTo>
                  <a:cubicBezTo>
                    <a:pt x="14" y="124"/>
                    <a:pt x="14" y="125"/>
                    <a:pt x="14" y="126"/>
                  </a:cubicBezTo>
                  <a:cubicBezTo>
                    <a:pt x="14" y="128"/>
                    <a:pt x="14" y="129"/>
                    <a:pt x="12" y="131"/>
                  </a:cubicBezTo>
                  <a:cubicBezTo>
                    <a:pt x="10" y="132"/>
                    <a:pt x="9" y="132"/>
                    <a:pt x="8" y="135"/>
                  </a:cubicBezTo>
                  <a:cubicBezTo>
                    <a:pt x="7" y="137"/>
                    <a:pt x="8" y="140"/>
                    <a:pt x="7" y="142"/>
                  </a:cubicBezTo>
                  <a:cubicBezTo>
                    <a:pt x="5" y="145"/>
                    <a:pt x="2" y="144"/>
                    <a:pt x="1" y="146"/>
                  </a:cubicBezTo>
                  <a:cubicBezTo>
                    <a:pt x="1" y="147"/>
                    <a:pt x="0" y="149"/>
                    <a:pt x="0" y="150"/>
                  </a:cubicBezTo>
                  <a:cubicBezTo>
                    <a:pt x="0" y="152"/>
                    <a:pt x="2" y="152"/>
                    <a:pt x="3" y="153"/>
                  </a:cubicBezTo>
                  <a:cubicBezTo>
                    <a:pt x="5" y="154"/>
                    <a:pt x="6" y="156"/>
                    <a:pt x="7" y="157"/>
                  </a:cubicBezTo>
                  <a:cubicBezTo>
                    <a:pt x="7" y="158"/>
                    <a:pt x="7" y="159"/>
                    <a:pt x="7" y="160"/>
                  </a:cubicBezTo>
                  <a:cubicBezTo>
                    <a:pt x="8" y="161"/>
                    <a:pt x="8" y="162"/>
                    <a:pt x="9" y="163"/>
                  </a:cubicBezTo>
                  <a:cubicBezTo>
                    <a:pt x="11" y="164"/>
                    <a:pt x="13" y="165"/>
                    <a:pt x="14" y="167"/>
                  </a:cubicBezTo>
                  <a:cubicBezTo>
                    <a:pt x="16" y="169"/>
                    <a:pt x="17" y="171"/>
                    <a:pt x="18" y="173"/>
                  </a:cubicBezTo>
                  <a:cubicBezTo>
                    <a:pt x="19" y="174"/>
                    <a:pt x="21" y="175"/>
                    <a:pt x="22" y="176"/>
                  </a:cubicBezTo>
                  <a:cubicBezTo>
                    <a:pt x="23" y="177"/>
                    <a:pt x="23" y="176"/>
                    <a:pt x="24" y="177"/>
                  </a:cubicBezTo>
                  <a:cubicBezTo>
                    <a:pt x="24" y="178"/>
                    <a:pt x="24" y="179"/>
                    <a:pt x="25" y="179"/>
                  </a:cubicBezTo>
                  <a:cubicBezTo>
                    <a:pt x="26" y="181"/>
                    <a:pt x="32" y="180"/>
                    <a:pt x="34" y="179"/>
                  </a:cubicBezTo>
                  <a:cubicBezTo>
                    <a:pt x="37" y="179"/>
                    <a:pt x="40" y="177"/>
                    <a:pt x="43" y="179"/>
                  </a:cubicBezTo>
                  <a:cubicBezTo>
                    <a:pt x="44" y="180"/>
                    <a:pt x="45" y="182"/>
                    <a:pt x="46" y="183"/>
                  </a:cubicBezTo>
                  <a:cubicBezTo>
                    <a:pt x="47" y="185"/>
                    <a:pt x="49" y="185"/>
                    <a:pt x="50" y="185"/>
                  </a:cubicBezTo>
                  <a:cubicBezTo>
                    <a:pt x="53" y="186"/>
                    <a:pt x="56" y="190"/>
                    <a:pt x="58" y="193"/>
                  </a:cubicBezTo>
                  <a:cubicBezTo>
                    <a:pt x="59" y="194"/>
                    <a:pt x="59" y="196"/>
                    <a:pt x="60" y="197"/>
                  </a:cubicBezTo>
                  <a:cubicBezTo>
                    <a:pt x="61" y="198"/>
                    <a:pt x="62" y="198"/>
                    <a:pt x="63" y="198"/>
                  </a:cubicBezTo>
                  <a:cubicBezTo>
                    <a:pt x="63" y="198"/>
                    <a:pt x="64" y="199"/>
                    <a:pt x="65" y="199"/>
                  </a:cubicBezTo>
                  <a:cubicBezTo>
                    <a:pt x="66" y="200"/>
                    <a:pt x="67" y="200"/>
                    <a:pt x="68" y="202"/>
                  </a:cubicBezTo>
                  <a:cubicBezTo>
                    <a:pt x="68" y="203"/>
                    <a:pt x="68" y="204"/>
                    <a:pt x="70" y="205"/>
                  </a:cubicBezTo>
                  <a:cubicBezTo>
                    <a:pt x="71" y="206"/>
                    <a:pt x="72" y="206"/>
                    <a:pt x="72" y="207"/>
                  </a:cubicBezTo>
                  <a:cubicBezTo>
                    <a:pt x="73" y="207"/>
                    <a:pt x="72" y="208"/>
                    <a:pt x="72" y="209"/>
                  </a:cubicBezTo>
                  <a:cubicBezTo>
                    <a:pt x="73" y="211"/>
                    <a:pt x="75" y="212"/>
                    <a:pt x="76" y="214"/>
                  </a:cubicBezTo>
                  <a:cubicBezTo>
                    <a:pt x="77" y="215"/>
                    <a:pt x="77" y="215"/>
                    <a:pt x="78" y="216"/>
                  </a:cubicBezTo>
                  <a:cubicBezTo>
                    <a:pt x="80" y="217"/>
                    <a:pt x="81" y="218"/>
                    <a:pt x="83" y="218"/>
                  </a:cubicBezTo>
                  <a:cubicBezTo>
                    <a:pt x="85" y="219"/>
                    <a:pt x="85" y="220"/>
                    <a:pt x="87" y="221"/>
                  </a:cubicBezTo>
                  <a:cubicBezTo>
                    <a:pt x="88" y="222"/>
                    <a:pt x="89" y="223"/>
                    <a:pt x="91" y="223"/>
                  </a:cubicBezTo>
                  <a:cubicBezTo>
                    <a:pt x="94" y="223"/>
                    <a:pt x="97" y="223"/>
                    <a:pt x="100" y="223"/>
                  </a:cubicBezTo>
                  <a:cubicBezTo>
                    <a:pt x="102" y="223"/>
                    <a:pt x="103" y="223"/>
                    <a:pt x="105" y="223"/>
                  </a:cubicBezTo>
                  <a:cubicBezTo>
                    <a:pt x="107" y="223"/>
                    <a:pt x="107" y="221"/>
                    <a:pt x="109" y="220"/>
                  </a:cubicBezTo>
                  <a:cubicBezTo>
                    <a:pt x="111" y="220"/>
                    <a:pt x="113" y="221"/>
                    <a:pt x="114" y="222"/>
                  </a:cubicBezTo>
                  <a:cubicBezTo>
                    <a:pt x="117" y="224"/>
                    <a:pt x="119" y="225"/>
                    <a:pt x="121" y="228"/>
                  </a:cubicBezTo>
                  <a:cubicBezTo>
                    <a:pt x="122" y="230"/>
                    <a:pt x="123" y="232"/>
                    <a:pt x="125" y="234"/>
                  </a:cubicBezTo>
                  <a:cubicBezTo>
                    <a:pt x="127" y="236"/>
                    <a:pt x="128" y="239"/>
                    <a:pt x="128" y="241"/>
                  </a:cubicBezTo>
                  <a:cubicBezTo>
                    <a:pt x="127" y="243"/>
                    <a:pt x="127" y="243"/>
                    <a:pt x="128" y="245"/>
                  </a:cubicBezTo>
                  <a:cubicBezTo>
                    <a:pt x="128" y="246"/>
                    <a:pt x="129" y="247"/>
                    <a:pt x="129" y="248"/>
                  </a:cubicBezTo>
                  <a:cubicBezTo>
                    <a:pt x="130" y="250"/>
                    <a:pt x="130" y="250"/>
                    <a:pt x="131" y="251"/>
                  </a:cubicBezTo>
                  <a:cubicBezTo>
                    <a:pt x="133" y="253"/>
                    <a:pt x="136" y="254"/>
                    <a:pt x="137" y="255"/>
                  </a:cubicBezTo>
                  <a:cubicBezTo>
                    <a:pt x="139" y="257"/>
                    <a:pt x="140" y="259"/>
                    <a:pt x="141" y="262"/>
                  </a:cubicBezTo>
                  <a:cubicBezTo>
                    <a:pt x="142" y="263"/>
                    <a:pt x="142" y="264"/>
                    <a:pt x="143" y="266"/>
                  </a:cubicBezTo>
                  <a:cubicBezTo>
                    <a:pt x="143" y="268"/>
                    <a:pt x="144" y="269"/>
                    <a:pt x="145" y="270"/>
                  </a:cubicBezTo>
                  <a:cubicBezTo>
                    <a:pt x="147" y="273"/>
                    <a:pt x="150" y="276"/>
                    <a:pt x="152" y="279"/>
                  </a:cubicBezTo>
                  <a:cubicBezTo>
                    <a:pt x="153" y="282"/>
                    <a:pt x="154" y="285"/>
                    <a:pt x="156" y="288"/>
                  </a:cubicBezTo>
                  <a:cubicBezTo>
                    <a:pt x="157" y="290"/>
                    <a:pt x="158" y="294"/>
                    <a:pt x="161" y="296"/>
                  </a:cubicBezTo>
                  <a:cubicBezTo>
                    <a:pt x="162" y="297"/>
                    <a:pt x="164" y="298"/>
                    <a:pt x="165" y="298"/>
                  </a:cubicBezTo>
                  <a:cubicBezTo>
                    <a:pt x="166" y="299"/>
                    <a:pt x="168" y="297"/>
                    <a:pt x="170" y="298"/>
                  </a:cubicBezTo>
                  <a:cubicBezTo>
                    <a:pt x="170" y="300"/>
                    <a:pt x="173" y="300"/>
                    <a:pt x="174" y="302"/>
                  </a:cubicBezTo>
                  <a:cubicBezTo>
                    <a:pt x="176" y="303"/>
                    <a:pt x="176" y="305"/>
                    <a:pt x="176" y="306"/>
                  </a:cubicBezTo>
                  <a:cubicBezTo>
                    <a:pt x="177" y="310"/>
                    <a:pt x="175" y="313"/>
                    <a:pt x="172" y="315"/>
                  </a:cubicBezTo>
                  <a:cubicBezTo>
                    <a:pt x="174" y="316"/>
                    <a:pt x="178" y="316"/>
                    <a:pt x="180" y="316"/>
                  </a:cubicBezTo>
                  <a:cubicBezTo>
                    <a:pt x="181" y="316"/>
                    <a:pt x="182" y="317"/>
                    <a:pt x="184" y="317"/>
                  </a:cubicBezTo>
                  <a:cubicBezTo>
                    <a:pt x="184" y="316"/>
                    <a:pt x="185" y="315"/>
                    <a:pt x="185" y="315"/>
                  </a:cubicBezTo>
                  <a:cubicBezTo>
                    <a:pt x="186" y="315"/>
                    <a:pt x="187" y="315"/>
                    <a:pt x="187" y="315"/>
                  </a:cubicBezTo>
                  <a:cubicBezTo>
                    <a:pt x="188" y="315"/>
                    <a:pt x="190" y="315"/>
                    <a:pt x="191" y="315"/>
                  </a:cubicBezTo>
                  <a:cubicBezTo>
                    <a:pt x="193" y="314"/>
                    <a:pt x="193" y="314"/>
                    <a:pt x="195" y="313"/>
                  </a:cubicBezTo>
                  <a:cubicBezTo>
                    <a:pt x="196" y="313"/>
                    <a:pt x="197" y="313"/>
                    <a:pt x="198" y="313"/>
                  </a:cubicBezTo>
                  <a:cubicBezTo>
                    <a:pt x="199" y="312"/>
                    <a:pt x="199" y="311"/>
                    <a:pt x="200" y="310"/>
                  </a:cubicBezTo>
                  <a:cubicBezTo>
                    <a:pt x="203" y="309"/>
                    <a:pt x="205" y="312"/>
                    <a:pt x="207" y="311"/>
                  </a:cubicBezTo>
                  <a:cubicBezTo>
                    <a:pt x="212" y="310"/>
                    <a:pt x="217" y="306"/>
                    <a:pt x="221" y="306"/>
                  </a:cubicBezTo>
                  <a:cubicBezTo>
                    <a:pt x="226" y="305"/>
                    <a:pt x="230" y="304"/>
                    <a:pt x="234" y="303"/>
                  </a:cubicBezTo>
                  <a:cubicBezTo>
                    <a:pt x="240" y="302"/>
                    <a:pt x="241" y="298"/>
                    <a:pt x="241" y="293"/>
                  </a:cubicBezTo>
                  <a:cubicBezTo>
                    <a:pt x="241" y="290"/>
                    <a:pt x="240" y="289"/>
                    <a:pt x="239" y="286"/>
                  </a:cubicBezTo>
                  <a:cubicBezTo>
                    <a:pt x="239" y="284"/>
                    <a:pt x="240" y="283"/>
                    <a:pt x="239" y="280"/>
                  </a:cubicBezTo>
                  <a:cubicBezTo>
                    <a:pt x="236" y="271"/>
                    <a:pt x="255" y="271"/>
                    <a:pt x="252" y="263"/>
                  </a:cubicBezTo>
                  <a:cubicBezTo>
                    <a:pt x="251" y="259"/>
                    <a:pt x="249" y="258"/>
                    <a:pt x="246" y="256"/>
                  </a:cubicBezTo>
                  <a:cubicBezTo>
                    <a:pt x="242" y="254"/>
                    <a:pt x="247" y="249"/>
                    <a:pt x="244" y="246"/>
                  </a:cubicBezTo>
                  <a:cubicBezTo>
                    <a:pt x="240" y="243"/>
                    <a:pt x="236" y="247"/>
                    <a:pt x="233" y="248"/>
                  </a:cubicBezTo>
                  <a:cubicBezTo>
                    <a:pt x="230" y="251"/>
                    <a:pt x="224" y="248"/>
                    <a:pt x="221" y="247"/>
                  </a:cubicBezTo>
                  <a:cubicBezTo>
                    <a:pt x="217" y="245"/>
                    <a:pt x="217" y="241"/>
                    <a:pt x="215" y="239"/>
                  </a:cubicBezTo>
                  <a:cubicBezTo>
                    <a:pt x="213" y="235"/>
                    <a:pt x="210" y="236"/>
                    <a:pt x="210" y="231"/>
                  </a:cubicBezTo>
                  <a:cubicBezTo>
                    <a:pt x="210" y="226"/>
                    <a:pt x="206" y="227"/>
                    <a:pt x="208" y="222"/>
                  </a:cubicBezTo>
                  <a:cubicBezTo>
                    <a:pt x="209" y="219"/>
                    <a:pt x="208" y="211"/>
                    <a:pt x="205" y="211"/>
                  </a:cubicBezTo>
                  <a:cubicBezTo>
                    <a:pt x="196" y="208"/>
                    <a:pt x="208" y="203"/>
                    <a:pt x="211" y="200"/>
                  </a:cubicBezTo>
                  <a:cubicBezTo>
                    <a:pt x="213" y="198"/>
                    <a:pt x="214" y="195"/>
                    <a:pt x="217" y="195"/>
                  </a:cubicBezTo>
                  <a:cubicBezTo>
                    <a:pt x="219" y="195"/>
                    <a:pt x="222" y="196"/>
                    <a:pt x="224" y="197"/>
                  </a:cubicBezTo>
                  <a:cubicBezTo>
                    <a:pt x="227" y="199"/>
                    <a:pt x="229" y="195"/>
                    <a:pt x="231" y="192"/>
                  </a:cubicBezTo>
                  <a:cubicBezTo>
                    <a:pt x="232" y="188"/>
                    <a:pt x="232" y="187"/>
                    <a:pt x="236" y="184"/>
                  </a:cubicBezTo>
                  <a:cubicBezTo>
                    <a:pt x="239" y="182"/>
                    <a:pt x="241" y="179"/>
                    <a:pt x="244" y="176"/>
                  </a:cubicBezTo>
                  <a:cubicBezTo>
                    <a:pt x="248" y="171"/>
                    <a:pt x="250" y="167"/>
                    <a:pt x="252" y="162"/>
                  </a:cubicBezTo>
                  <a:cubicBezTo>
                    <a:pt x="253" y="158"/>
                    <a:pt x="257" y="155"/>
                    <a:pt x="258" y="152"/>
                  </a:cubicBezTo>
                  <a:cubicBezTo>
                    <a:pt x="258" y="148"/>
                    <a:pt x="255" y="142"/>
                    <a:pt x="255" y="139"/>
                  </a:cubicBezTo>
                  <a:cubicBezTo>
                    <a:pt x="255" y="134"/>
                    <a:pt x="257" y="130"/>
                    <a:pt x="260" y="126"/>
                  </a:cubicBezTo>
                  <a:cubicBezTo>
                    <a:pt x="263" y="122"/>
                    <a:pt x="268" y="119"/>
                    <a:pt x="270" y="115"/>
                  </a:cubicBezTo>
                  <a:cubicBezTo>
                    <a:pt x="273" y="110"/>
                    <a:pt x="273" y="106"/>
                    <a:pt x="273" y="101"/>
                  </a:cubicBezTo>
                  <a:cubicBezTo>
                    <a:pt x="274" y="96"/>
                    <a:pt x="272" y="94"/>
                    <a:pt x="269" y="90"/>
                  </a:cubicBezTo>
                  <a:cubicBezTo>
                    <a:pt x="268" y="89"/>
                    <a:pt x="260" y="81"/>
                    <a:pt x="260" y="80"/>
                  </a:cubicBezTo>
                  <a:cubicBezTo>
                    <a:pt x="262" y="76"/>
                    <a:pt x="262" y="76"/>
                    <a:pt x="261" y="71"/>
                  </a:cubicBezTo>
                  <a:cubicBezTo>
                    <a:pt x="259" y="67"/>
                    <a:pt x="257" y="62"/>
                    <a:pt x="258" y="57"/>
                  </a:cubicBezTo>
                  <a:cubicBezTo>
                    <a:pt x="258" y="53"/>
                    <a:pt x="259" y="49"/>
                    <a:pt x="259" y="44"/>
                  </a:cubicBezTo>
                  <a:cubicBezTo>
                    <a:pt x="258" y="43"/>
                    <a:pt x="257" y="42"/>
                    <a:pt x="256" y="41"/>
                  </a:cubicBezTo>
                  <a:cubicBezTo>
                    <a:pt x="255" y="39"/>
                    <a:pt x="253" y="38"/>
                    <a:pt x="251" y="3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6705600" y="5591175"/>
              <a:ext cx="877887" cy="1016000"/>
            </a:xfrm>
            <a:custGeom>
              <a:avLst/>
              <a:gdLst>
                <a:gd name="T0" fmla="*/ 181 w 234"/>
                <a:gd name="T1" fmla="*/ 42 h 271"/>
                <a:gd name="T2" fmla="*/ 157 w 234"/>
                <a:gd name="T3" fmla="*/ 60 h 271"/>
                <a:gd name="T4" fmla="*/ 148 w 234"/>
                <a:gd name="T5" fmla="*/ 69 h 271"/>
                <a:gd name="T6" fmla="*/ 129 w 234"/>
                <a:gd name="T7" fmla="*/ 68 h 271"/>
                <a:gd name="T8" fmla="*/ 118 w 234"/>
                <a:gd name="T9" fmla="*/ 68 h 271"/>
                <a:gd name="T10" fmla="*/ 110 w 234"/>
                <a:gd name="T11" fmla="*/ 57 h 271"/>
                <a:gd name="T12" fmla="*/ 100 w 234"/>
                <a:gd name="T13" fmla="*/ 49 h 271"/>
                <a:gd name="T14" fmla="*/ 94 w 234"/>
                <a:gd name="T15" fmla="*/ 49 h 271"/>
                <a:gd name="T16" fmla="*/ 89 w 234"/>
                <a:gd name="T17" fmla="*/ 44 h 271"/>
                <a:gd name="T18" fmla="*/ 85 w 234"/>
                <a:gd name="T19" fmla="*/ 31 h 271"/>
                <a:gd name="T20" fmla="*/ 78 w 234"/>
                <a:gd name="T21" fmla="*/ 27 h 271"/>
                <a:gd name="T22" fmla="*/ 63 w 234"/>
                <a:gd name="T23" fmla="*/ 12 h 271"/>
                <a:gd name="T24" fmla="*/ 22 w 234"/>
                <a:gd name="T25" fmla="*/ 5 h 271"/>
                <a:gd name="T26" fmla="*/ 17 w 234"/>
                <a:gd name="T27" fmla="*/ 25 h 271"/>
                <a:gd name="T28" fmla="*/ 24 w 234"/>
                <a:gd name="T29" fmla="*/ 42 h 271"/>
                <a:gd name="T30" fmla="*/ 36 w 234"/>
                <a:gd name="T31" fmla="*/ 63 h 271"/>
                <a:gd name="T32" fmla="*/ 42 w 234"/>
                <a:gd name="T33" fmla="*/ 69 h 271"/>
                <a:gd name="T34" fmla="*/ 50 w 234"/>
                <a:gd name="T35" fmla="*/ 100 h 271"/>
                <a:gd name="T36" fmla="*/ 43 w 234"/>
                <a:gd name="T37" fmla="*/ 116 h 271"/>
                <a:gd name="T38" fmla="*/ 36 w 234"/>
                <a:gd name="T39" fmla="*/ 103 h 271"/>
                <a:gd name="T40" fmla="*/ 30 w 234"/>
                <a:gd name="T41" fmla="*/ 87 h 271"/>
                <a:gd name="T42" fmla="*/ 20 w 234"/>
                <a:gd name="T43" fmla="*/ 92 h 271"/>
                <a:gd name="T44" fmla="*/ 12 w 234"/>
                <a:gd name="T45" fmla="*/ 99 h 271"/>
                <a:gd name="T46" fmla="*/ 2 w 234"/>
                <a:gd name="T47" fmla="*/ 108 h 271"/>
                <a:gd name="T48" fmla="*/ 6 w 234"/>
                <a:gd name="T49" fmla="*/ 117 h 271"/>
                <a:gd name="T50" fmla="*/ 5 w 234"/>
                <a:gd name="T51" fmla="*/ 134 h 271"/>
                <a:gd name="T52" fmla="*/ 14 w 234"/>
                <a:gd name="T53" fmla="*/ 146 h 271"/>
                <a:gd name="T54" fmla="*/ 15 w 234"/>
                <a:gd name="T55" fmla="*/ 164 h 271"/>
                <a:gd name="T56" fmla="*/ 31 w 234"/>
                <a:gd name="T57" fmla="*/ 154 h 271"/>
                <a:gd name="T58" fmla="*/ 49 w 234"/>
                <a:gd name="T59" fmla="*/ 175 h 271"/>
                <a:gd name="T60" fmla="*/ 50 w 234"/>
                <a:gd name="T61" fmla="*/ 185 h 271"/>
                <a:gd name="T62" fmla="*/ 68 w 234"/>
                <a:gd name="T63" fmla="*/ 185 h 271"/>
                <a:gd name="T64" fmla="*/ 79 w 234"/>
                <a:gd name="T65" fmla="*/ 194 h 271"/>
                <a:gd name="T66" fmla="*/ 91 w 234"/>
                <a:gd name="T67" fmla="*/ 205 h 271"/>
                <a:gd name="T68" fmla="*/ 105 w 234"/>
                <a:gd name="T69" fmla="*/ 223 h 271"/>
                <a:gd name="T70" fmla="*/ 113 w 234"/>
                <a:gd name="T71" fmla="*/ 238 h 271"/>
                <a:gd name="T72" fmla="*/ 136 w 234"/>
                <a:gd name="T73" fmla="*/ 236 h 271"/>
                <a:gd name="T74" fmla="*/ 158 w 234"/>
                <a:gd name="T75" fmla="*/ 255 h 271"/>
                <a:gd name="T76" fmla="*/ 170 w 234"/>
                <a:gd name="T77" fmla="*/ 268 h 271"/>
                <a:gd name="T78" fmla="*/ 176 w 234"/>
                <a:gd name="T79" fmla="*/ 266 h 271"/>
                <a:gd name="T80" fmla="*/ 160 w 234"/>
                <a:gd name="T81" fmla="*/ 249 h 271"/>
                <a:gd name="T82" fmla="*/ 154 w 234"/>
                <a:gd name="T83" fmla="*/ 228 h 271"/>
                <a:gd name="T84" fmla="*/ 146 w 234"/>
                <a:gd name="T85" fmla="*/ 229 h 271"/>
                <a:gd name="T86" fmla="*/ 138 w 234"/>
                <a:gd name="T87" fmla="*/ 223 h 271"/>
                <a:gd name="T88" fmla="*/ 141 w 234"/>
                <a:gd name="T89" fmla="*/ 214 h 271"/>
                <a:gd name="T90" fmla="*/ 150 w 234"/>
                <a:gd name="T91" fmla="*/ 208 h 271"/>
                <a:gd name="T92" fmla="*/ 148 w 234"/>
                <a:gd name="T93" fmla="*/ 198 h 271"/>
                <a:gd name="T94" fmla="*/ 177 w 234"/>
                <a:gd name="T95" fmla="*/ 193 h 271"/>
                <a:gd name="T96" fmla="*/ 187 w 234"/>
                <a:gd name="T97" fmla="*/ 185 h 271"/>
                <a:gd name="T98" fmla="*/ 212 w 234"/>
                <a:gd name="T99" fmla="*/ 185 h 271"/>
                <a:gd name="T100" fmla="*/ 226 w 234"/>
                <a:gd name="T101" fmla="*/ 198 h 271"/>
                <a:gd name="T102" fmla="*/ 228 w 234"/>
                <a:gd name="T103" fmla="*/ 170 h 271"/>
                <a:gd name="T104" fmla="*/ 224 w 234"/>
                <a:gd name="T105" fmla="*/ 136 h 271"/>
                <a:gd name="T106" fmla="*/ 234 w 234"/>
                <a:gd name="T107" fmla="*/ 125 h 271"/>
                <a:gd name="T108" fmla="*/ 220 w 234"/>
                <a:gd name="T109" fmla="*/ 102 h 271"/>
                <a:gd name="T110" fmla="*/ 216 w 234"/>
                <a:gd name="T111" fmla="*/ 78 h 271"/>
                <a:gd name="T112" fmla="*/ 198 w 234"/>
                <a:gd name="T113" fmla="*/ 53 h 271"/>
                <a:gd name="T114" fmla="*/ 194 w 234"/>
                <a:gd name="T115" fmla="*/ 3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271">
                  <a:moveTo>
                    <a:pt x="194" y="39"/>
                  </a:moveTo>
                  <a:cubicBezTo>
                    <a:pt x="191" y="38"/>
                    <a:pt x="190" y="38"/>
                    <a:pt x="187" y="39"/>
                  </a:cubicBezTo>
                  <a:cubicBezTo>
                    <a:pt x="185" y="39"/>
                    <a:pt x="183" y="41"/>
                    <a:pt x="181" y="42"/>
                  </a:cubicBezTo>
                  <a:cubicBezTo>
                    <a:pt x="177" y="45"/>
                    <a:pt x="173" y="44"/>
                    <a:pt x="169" y="47"/>
                  </a:cubicBezTo>
                  <a:cubicBezTo>
                    <a:pt x="165" y="50"/>
                    <a:pt x="161" y="53"/>
                    <a:pt x="159" y="57"/>
                  </a:cubicBezTo>
                  <a:cubicBezTo>
                    <a:pt x="159" y="59"/>
                    <a:pt x="158" y="59"/>
                    <a:pt x="157" y="60"/>
                  </a:cubicBezTo>
                  <a:cubicBezTo>
                    <a:pt x="157" y="61"/>
                    <a:pt x="155" y="62"/>
                    <a:pt x="155" y="62"/>
                  </a:cubicBezTo>
                  <a:cubicBezTo>
                    <a:pt x="154" y="64"/>
                    <a:pt x="156" y="66"/>
                    <a:pt x="154" y="68"/>
                  </a:cubicBezTo>
                  <a:cubicBezTo>
                    <a:pt x="153" y="69"/>
                    <a:pt x="150" y="67"/>
                    <a:pt x="148" y="69"/>
                  </a:cubicBezTo>
                  <a:cubicBezTo>
                    <a:pt x="146" y="70"/>
                    <a:pt x="146" y="71"/>
                    <a:pt x="143" y="71"/>
                  </a:cubicBezTo>
                  <a:cubicBezTo>
                    <a:pt x="140" y="71"/>
                    <a:pt x="137" y="71"/>
                    <a:pt x="135" y="70"/>
                  </a:cubicBezTo>
                  <a:cubicBezTo>
                    <a:pt x="132" y="69"/>
                    <a:pt x="132" y="68"/>
                    <a:pt x="129" y="68"/>
                  </a:cubicBezTo>
                  <a:cubicBezTo>
                    <a:pt x="128" y="68"/>
                    <a:pt x="126" y="68"/>
                    <a:pt x="125" y="68"/>
                  </a:cubicBezTo>
                  <a:cubicBezTo>
                    <a:pt x="124" y="69"/>
                    <a:pt x="124" y="70"/>
                    <a:pt x="123" y="70"/>
                  </a:cubicBezTo>
                  <a:cubicBezTo>
                    <a:pt x="121" y="71"/>
                    <a:pt x="118" y="70"/>
                    <a:pt x="118" y="68"/>
                  </a:cubicBezTo>
                  <a:cubicBezTo>
                    <a:pt x="119" y="68"/>
                    <a:pt x="120" y="67"/>
                    <a:pt x="121" y="67"/>
                  </a:cubicBezTo>
                  <a:cubicBezTo>
                    <a:pt x="120" y="64"/>
                    <a:pt x="120" y="62"/>
                    <a:pt x="118" y="59"/>
                  </a:cubicBezTo>
                  <a:cubicBezTo>
                    <a:pt x="115" y="56"/>
                    <a:pt x="113" y="57"/>
                    <a:pt x="110" y="57"/>
                  </a:cubicBezTo>
                  <a:cubicBezTo>
                    <a:pt x="110" y="55"/>
                    <a:pt x="107" y="52"/>
                    <a:pt x="105" y="54"/>
                  </a:cubicBezTo>
                  <a:cubicBezTo>
                    <a:pt x="105" y="52"/>
                    <a:pt x="104" y="50"/>
                    <a:pt x="104" y="48"/>
                  </a:cubicBezTo>
                  <a:cubicBezTo>
                    <a:pt x="102" y="47"/>
                    <a:pt x="99" y="47"/>
                    <a:pt x="100" y="49"/>
                  </a:cubicBezTo>
                  <a:cubicBezTo>
                    <a:pt x="99" y="49"/>
                    <a:pt x="98" y="49"/>
                    <a:pt x="98" y="49"/>
                  </a:cubicBezTo>
                  <a:cubicBezTo>
                    <a:pt x="97" y="49"/>
                    <a:pt x="96" y="48"/>
                    <a:pt x="96" y="48"/>
                  </a:cubicBezTo>
                  <a:cubicBezTo>
                    <a:pt x="94" y="47"/>
                    <a:pt x="94" y="47"/>
                    <a:pt x="94" y="49"/>
                  </a:cubicBezTo>
                  <a:cubicBezTo>
                    <a:pt x="94" y="51"/>
                    <a:pt x="95" y="52"/>
                    <a:pt x="93" y="53"/>
                  </a:cubicBezTo>
                  <a:cubicBezTo>
                    <a:pt x="91" y="54"/>
                    <a:pt x="91" y="53"/>
                    <a:pt x="90" y="52"/>
                  </a:cubicBezTo>
                  <a:cubicBezTo>
                    <a:pt x="89" y="49"/>
                    <a:pt x="89" y="46"/>
                    <a:pt x="89" y="44"/>
                  </a:cubicBezTo>
                  <a:cubicBezTo>
                    <a:pt x="88" y="42"/>
                    <a:pt x="89" y="38"/>
                    <a:pt x="87" y="36"/>
                  </a:cubicBezTo>
                  <a:cubicBezTo>
                    <a:pt x="86" y="35"/>
                    <a:pt x="85" y="35"/>
                    <a:pt x="85" y="33"/>
                  </a:cubicBezTo>
                  <a:cubicBezTo>
                    <a:pt x="85" y="33"/>
                    <a:pt x="85" y="31"/>
                    <a:pt x="85" y="31"/>
                  </a:cubicBezTo>
                  <a:cubicBezTo>
                    <a:pt x="83" y="28"/>
                    <a:pt x="81" y="32"/>
                    <a:pt x="80" y="33"/>
                  </a:cubicBezTo>
                  <a:cubicBezTo>
                    <a:pt x="79" y="34"/>
                    <a:pt x="76" y="35"/>
                    <a:pt x="76" y="33"/>
                  </a:cubicBezTo>
                  <a:cubicBezTo>
                    <a:pt x="76" y="31"/>
                    <a:pt x="78" y="29"/>
                    <a:pt x="78" y="27"/>
                  </a:cubicBezTo>
                  <a:cubicBezTo>
                    <a:pt x="77" y="25"/>
                    <a:pt x="76" y="23"/>
                    <a:pt x="74" y="22"/>
                  </a:cubicBezTo>
                  <a:cubicBezTo>
                    <a:pt x="72" y="20"/>
                    <a:pt x="71" y="18"/>
                    <a:pt x="69" y="17"/>
                  </a:cubicBezTo>
                  <a:cubicBezTo>
                    <a:pt x="67" y="15"/>
                    <a:pt x="64" y="14"/>
                    <a:pt x="63" y="12"/>
                  </a:cubicBezTo>
                  <a:cubicBezTo>
                    <a:pt x="61" y="10"/>
                    <a:pt x="61" y="8"/>
                    <a:pt x="60" y="6"/>
                  </a:cubicBezTo>
                  <a:cubicBezTo>
                    <a:pt x="55" y="0"/>
                    <a:pt x="41" y="3"/>
                    <a:pt x="34" y="4"/>
                  </a:cubicBezTo>
                  <a:cubicBezTo>
                    <a:pt x="30" y="4"/>
                    <a:pt x="25" y="2"/>
                    <a:pt x="22" y="5"/>
                  </a:cubicBezTo>
                  <a:cubicBezTo>
                    <a:pt x="21" y="6"/>
                    <a:pt x="20" y="9"/>
                    <a:pt x="19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17" y="20"/>
                    <a:pt x="16" y="23"/>
                    <a:pt x="17" y="25"/>
                  </a:cubicBezTo>
                  <a:cubicBezTo>
                    <a:pt x="17" y="28"/>
                    <a:pt x="17" y="31"/>
                    <a:pt x="18" y="34"/>
                  </a:cubicBezTo>
                  <a:cubicBezTo>
                    <a:pt x="19" y="36"/>
                    <a:pt x="20" y="38"/>
                    <a:pt x="21" y="39"/>
                  </a:cubicBezTo>
                  <a:cubicBezTo>
                    <a:pt x="23" y="41"/>
                    <a:pt x="23" y="40"/>
                    <a:pt x="24" y="42"/>
                  </a:cubicBezTo>
                  <a:cubicBezTo>
                    <a:pt x="25" y="44"/>
                    <a:pt x="26" y="46"/>
                    <a:pt x="27" y="48"/>
                  </a:cubicBezTo>
                  <a:cubicBezTo>
                    <a:pt x="29" y="51"/>
                    <a:pt x="30" y="54"/>
                    <a:pt x="31" y="57"/>
                  </a:cubicBezTo>
                  <a:cubicBezTo>
                    <a:pt x="32" y="60"/>
                    <a:pt x="33" y="62"/>
                    <a:pt x="36" y="63"/>
                  </a:cubicBezTo>
                  <a:cubicBezTo>
                    <a:pt x="37" y="63"/>
                    <a:pt x="37" y="62"/>
                    <a:pt x="38" y="62"/>
                  </a:cubicBezTo>
                  <a:cubicBezTo>
                    <a:pt x="39" y="63"/>
                    <a:pt x="39" y="64"/>
                    <a:pt x="39" y="65"/>
                  </a:cubicBezTo>
                  <a:cubicBezTo>
                    <a:pt x="41" y="67"/>
                    <a:pt x="42" y="65"/>
                    <a:pt x="42" y="69"/>
                  </a:cubicBezTo>
                  <a:cubicBezTo>
                    <a:pt x="44" y="69"/>
                    <a:pt x="47" y="69"/>
                    <a:pt x="50" y="69"/>
                  </a:cubicBezTo>
                  <a:cubicBezTo>
                    <a:pt x="50" y="74"/>
                    <a:pt x="50" y="80"/>
                    <a:pt x="50" y="85"/>
                  </a:cubicBezTo>
                  <a:cubicBezTo>
                    <a:pt x="50" y="90"/>
                    <a:pt x="51" y="95"/>
                    <a:pt x="50" y="100"/>
                  </a:cubicBezTo>
                  <a:cubicBezTo>
                    <a:pt x="49" y="100"/>
                    <a:pt x="48" y="100"/>
                    <a:pt x="47" y="100"/>
                  </a:cubicBezTo>
                  <a:cubicBezTo>
                    <a:pt x="47" y="103"/>
                    <a:pt x="48" y="106"/>
                    <a:pt x="48" y="110"/>
                  </a:cubicBezTo>
                  <a:cubicBezTo>
                    <a:pt x="48" y="113"/>
                    <a:pt x="48" y="117"/>
                    <a:pt x="43" y="116"/>
                  </a:cubicBezTo>
                  <a:cubicBezTo>
                    <a:pt x="43" y="114"/>
                    <a:pt x="43" y="108"/>
                    <a:pt x="42" y="107"/>
                  </a:cubicBezTo>
                  <a:cubicBezTo>
                    <a:pt x="41" y="107"/>
                    <a:pt x="38" y="107"/>
                    <a:pt x="37" y="107"/>
                  </a:cubicBezTo>
                  <a:cubicBezTo>
                    <a:pt x="34" y="106"/>
                    <a:pt x="36" y="105"/>
                    <a:pt x="36" y="103"/>
                  </a:cubicBezTo>
                  <a:cubicBezTo>
                    <a:pt x="36" y="100"/>
                    <a:pt x="34" y="97"/>
                    <a:pt x="32" y="95"/>
                  </a:cubicBezTo>
                  <a:cubicBezTo>
                    <a:pt x="31" y="94"/>
                    <a:pt x="30" y="93"/>
                    <a:pt x="30" y="91"/>
                  </a:cubicBezTo>
                  <a:cubicBezTo>
                    <a:pt x="29" y="90"/>
                    <a:pt x="30" y="88"/>
                    <a:pt x="30" y="87"/>
                  </a:cubicBezTo>
                  <a:cubicBezTo>
                    <a:pt x="29" y="84"/>
                    <a:pt x="25" y="85"/>
                    <a:pt x="23" y="86"/>
                  </a:cubicBezTo>
                  <a:cubicBezTo>
                    <a:pt x="21" y="87"/>
                    <a:pt x="22" y="86"/>
                    <a:pt x="21" y="88"/>
                  </a:cubicBezTo>
                  <a:cubicBezTo>
                    <a:pt x="21" y="90"/>
                    <a:pt x="20" y="90"/>
                    <a:pt x="20" y="92"/>
                  </a:cubicBezTo>
                  <a:cubicBezTo>
                    <a:pt x="19" y="94"/>
                    <a:pt x="21" y="94"/>
                    <a:pt x="21" y="96"/>
                  </a:cubicBezTo>
                  <a:cubicBezTo>
                    <a:pt x="21" y="96"/>
                    <a:pt x="20" y="99"/>
                    <a:pt x="20" y="99"/>
                  </a:cubicBezTo>
                  <a:cubicBezTo>
                    <a:pt x="17" y="102"/>
                    <a:pt x="14" y="99"/>
                    <a:pt x="12" y="99"/>
                  </a:cubicBezTo>
                  <a:cubicBezTo>
                    <a:pt x="9" y="98"/>
                    <a:pt x="6" y="97"/>
                    <a:pt x="3" y="97"/>
                  </a:cubicBezTo>
                  <a:cubicBezTo>
                    <a:pt x="3" y="99"/>
                    <a:pt x="3" y="102"/>
                    <a:pt x="3" y="104"/>
                  </a:cubicBezTo>
                  <a:cubicBezTo>
                    <a:pt x="2" y="105"/>
                    <a:pt x="1" y="106"/>
                    <a:pt x="2" y="108"/>
                  </a:cubicBezTo>
                  <a:cubicBezTo>
                    <a:pt x="2" y="109"/>
                    <a:pt x="3" y="110"/>
                    <a:pt x="3" y="111"/>
                  </a:cubicBezTo>
                  <a:cubicBezTo>
                    <a:pt x="4" y="112"/>
                    <a:pt x="3" y="113"/>
                    <a:pt x="4" y="114"/>
                  </a:cubicBezTo>
                  <a:cubicBezTo>
                    <a:pt x="5" y="115"/>
                    <a:pt x="6" y="116"/>
                    <a:pt x="6" y="117"/>
                  </a:cubicBezTo>
                  <a:cubicBezTo>
                    <a:pt x="6" y="120"/>
                    <a:pt x="3" y="122"/>
                    <a:pt x="0" y="122"/>
                  </a:cubicBezTo>
                  <a:cubicBezTo>
                    <a:pt x="0" y="124"/>
                    <a:pt x="2" y="127"/>
                    <a:pt x="2" y="129"/>
                  </a:cubicBezTo>
                  <a:cubicBezTo>
                    <a:pt x="2" y="132"/>
                    <a:pt x="2" y="133"/>
                    <a:pt x="5" y="134"/>
                  </a:cubicBezTo>
                  <a:cubicBezTo>
                    <a:pt x="8" y="135"/>
                    <a:pt x="9" y="134"/>
                    <a:pt x="10" y="137"/>
                  </a:cubicBezTo>
                  <a:cubicBezTo>
                    <a:pt x="11" y="139"/>
                    <a:pt x="13" y="140"/>
                    <a:pt x="13" y="143"/>
                  </a:cubicBezTo>
                  <a:cubicBezTo>
                    <a:pt x="13" y="144"/>
                    <a:pt x="13" y="146"/>
                    <a:pt x="14" y="146"/>
                  </a:cubicBezTo>
                  <a:cubicBezTo>
                    <a:pt x="15" y="148"/>
                    <a:pt x="16" y="147"/>
                    <a:pt x="16" y="148"/>
                  </a:cubicBezTo>
                  <a:cubicBezTo>
                    <a:pt x="17" y="150"/>
                    <a:pt x="16" y="152"/>
                    <a:pt x="15" y="154"/>
                  </a:cubicBezTo>
                  <a:cubicBezTo>
                    <a:pt x="15" y="157"/>
                    <a:pt x="15" y="160"/>
                    <a:pt x="15" y="164"/>
                  </a:cubicBezTo>
                  <a:cubicBezTo>
                    <a:pt x="17" y="160"/>
                    <a:pt x="20" y="163"/>
                    <a:pt x="23" y="162"/>
                  </a:cubicBezTo>
                  <a:cubicBezTo>
                    <a:pt x="24" y="161"/>
                    <a:pt x="24" y="161"/>
                    <a:pt x="25" y="159"/>
                  </a:cubicBezTo>
                  <a:cubicBezTo>
                    <a:pt x="26" y="157"/>
                    <a:pt x="28" y="154"/>
                    <a:pt x="31" y="154"/>
                  </a:cubicBezTo>
                  <a:cubicBezTo>
                    <a:pt x="34" y="154"/>
                    <a:pt x="37" y="154"/>
                    <a:pt x="40" y="154"/>
                  </a:cubicBezTo>
                  <a:cubicBezTo>
                    <a:pt x="43" y="154"/>
                    <a:pt x="46" y="154"/>
                    <a:pt x="48" y="154"/>
                  </a:cubicBezTo>
                  <a:cubicBezTo>
                    <a:pt x="49" y="161"/>
                    <a:pt x="48" y="168"/>
                    <a:pt x="49" y="175"/>
                  </a:cubicBezTo>
                  <a:cubicBezTo>
                    <a:pt x="49" y="176"/>
                    <a:pt x="48" y="177"/>
                    <a:pt x="49" y="178"/>
                  </a:cubicBezTo>
                  <a:cubicBezTo>
                    <a:pt x="49" y="178"/>
                    <a:pt x="50" y="179"/>
                    <a:pt x="50" y="179"/>
                  </a:cubicBezTo>
                  <a:cubicBezTo>
                    <a:pt x="51" y="181"/>
                    <a:pt x="50" y="183"/>
                    <a:pt x="50" y="185"/>
                  </a:cubicBezTo>
                  <a:cubicBezTo>
                    <a:pt x="50" y="187"/>
                    <a:pt x="51" y="188"/>
                    <a:pt x="52" y="189"/>
                  </a:cubicBezTo>
                  <a:cubicBezTo>
                    <a:pt x="54" y="189"/>
                    <a:pt x="58" y="189"/>
                    <a:pt x="60" y="189"/>
                  </a:cubicBezTo>
                  <a:cubicBezTo>
                    <a:pt x="62" y="189"/>
                    <a:pt x="68" y="189"/>
                    <a:pt x="68" y="185"/>
                  </a:cubicBezTo>
                  <a:cubicBezTo>
                    <a:pt x="70" y="185"/>
                    <a:pt x="71" y="185"/>
                    <a:pt x="73" y="186"/>
                  </a:cubicBezTo>
                  <a:cubicBezTo>
                    <a:pt x="74" y="189"/>
                    <a:pt x="74" y="188"/>
                    <a:pt x="76" y="189"/>
                  </a:cubicBezTo>
                  <a:cubicBezTo>
                    <a:pt x="78" y="190"/>
                    <a:pt x="79" y="193"/>
                    <a:pt x="79" y="194"/>
                  </a:cubicBezTo>
                  <a:cubicBezTo>
                    <a:pt x="80" y="196"/>
                    <a:pt x="79" y="197"/>
                    <a:pt x="80" y="199"/>
                  </a:cubicBezTo>
                  <a:cubicBezTo>
                    <a:pt x="80" y="202"/>
                    <a:pt x="81" y="202"/>
                    <a:pt x="83" y="203"/>
                  </a:cubicBezTo>
                  <a:cubicBezTo>
                    <a:pt x="86" y="204"/>
                    <a:pt x="88" y="204"/>
                    <a:pt x="91" y="205"/>
                  </a:cubicBezTo>
                  <a:cubicBezTo>
                    <a:pt x="95" y="206"/>
                    <a:pt x="95" y="213"/>
                    <a:pt x="96" y="216"/>
                  </a:cubicBezTo>
                  <a:cubicBezTo>
                    <a:pt x="97" y="217"/>
                    <a:pt x="97" y="219"/>
                    <a:pt x="98" y="220"/>
                  </a:cubicBezTo>
                  <a:cubicBezTo>
                    <a:pt x="100" y="221"/>
                    <a:pt x="103" y="223"/>
                    <a:pt x="105" y="223"/>
                  </a:cubicBezTo>
                  <a:cubicBezTo>
                    <a:pt x="107" y="224"/>
                    <a:pt x="111" y="224"/>
                    <a:pt x="113" y="227"/>
                  </a:cubicBezTo>
                  <a:cubicBezTo>
                    <a:pt x="113" y="227"/>
                    <a:pt x="106" y="232"/>
                    <a:pt x="111" y="233"/>
                  </a:cubicBezTo>
                  <a:cubicBezTo>
                    <a:pt x="111" y="234"/>
                    <a:pt x="110" y="238"/>
                    <a:pt x="113" y="238"/>
                  </a:cubicBezTo>
                  <a:cubicBezTo>
                    <a:pt x="114" y="239"/>
                    <a:pt x="115" y="236"/>
                    <a:pt x="117" y="235"/>
                  </a:cubicBezTo>
                  <a:cubicBezTo>
                    <a:pt x="118" y="235"/>
                    <a:pt x="120" y="235"/>
                    <a:pt x="121" y="235"/>
                  </a:cubicBezTo>
                  <a:cubicBezTo>
                    <a:pt x="125" y="233"/>
                    <a:pt x="133" y="233"/>
                    <a:pt x="136" y="236"/>
                  </a:cubicBezTo>
                  <a:cubicBezTo>
                    <a:pt x="139" y="238"/>
                    <a:pt x="141" y="241"/>
                    <a:pt x="144" y="243"/>
                  </a:cubicBezTo>
                  <a:cubicBezTo>
                    <a:pt x="146" y="245"/>
                    <a:pt x="149" y="247"/>
                    <a:pt x="151" y="249"/>
                  </a:cubicBezTo>
                  <a:cubicBezTo>
                    <a:pt x="153" y="251"/>
                    <a:pt x="157" y="253"/>
                    <a:pt x="158" y="255"/>
                  </a:cubicBezTo>
                  <a:cubicBezTo>
                    <a:pt x="159" y="256"/>
                    <a:pt x="159" y="257"/>
                    <a:pt x="159" y="258"/>
                  </a:cubicBezTo>
                  <a:cubicBezTo>
                    <a:pt x="160" y="260"/>
                    <a:pt x="161" y="260"/>
                    <a:pt x="163" y="261"/>
                  </a:cubicBezTo>
                  <a:cubicBezTo>
                    <a:pt x="165" y="262"/>
                    <a:pt x="168" y="265"/>
                    <a:pt x="170" y="268"/>
                  </a:cubicBezTo>
                  <a:cubicBezTo>
                    <a:pt x="172" y="271"/>
                    <a:pt x="172" y="271"/>
                    <a:pt x="176" y="271"/>
                  </a:cubicBezTo>
                  <a:cubicBezTo>
                    <a:pt x="179" y="271"/>
                    <a:pt x="183" y="271"/>
                    <a:pt x="182" y="268"/>
                  </a:cubicBezTo>
                  <a:cubicBezTo>
                    <a:pt x="181" y="268"/>
                    <a:pt x="177" y="267"/>
                    <a:pt x="176" y="266"/>
                  </a:cubicBezTo>
                  <a:cubicBezTo>
                    <a:pt x="174" y="265"/>
                    <a:pt x="174" y="263"/>
                    <a:pt x="173" y="262"/>
                  </a:cubicBezTo>
                  <a:cubicBezTo>
                    <a:pt x="169" y="259"/>
                    <a:pt x="166" y="256"/>
                    <a:pt x="163" y="253"/>
                  </a:cubicBezTo>
                  <a:cubicBezTo>
                    <a:pt x="162" y="252"/>
                    <a:pt x="161" y="251"/>
                    <a:pt x="160" y="249"/>
                  </a:cubicBezTo>
                  <a:cubicBezTo>
                    <a:pt x="160" y="246"/>
                    <a:pt x="155" y="245"/>
                    <a:pt x="154" y="244"/>
                  </a:cubicBezTo>
                  <a:cubicBezTo>
                    <a:pt x="152" y="242"/>
                    <a:pt x="152" y="242"/>
                    <a:pt x="152" y="240"/>
                  </a:cubicBezTo>
                  <a:cubicBezTo>
                    <a:pt x="152" y="238"/>
                    <a:pt x="155" y="230"/>
                    <a:pt x="154" y="228"/>
                  </a:cubicBezTo>
                  <a:cubicBezTo>
                    <a:pt x="152" y="226"/>
                    <a:pt x="152" y="229"/>
                    <a:pt x="151" y="229"/>
                  </a:cubicBezTo>
                  <a:cubicBezTo>
                    <a:pt x="150" y="231"/>
                    <a:pt x="150" y="231"/>
                    <a:pt x="148" y="230"/>
                  </a:cubicBezTo>
                  <a:cubicBezTo>
                    <a:pt x="147" y="230"/>
                    <a:pt x="146" y="229"/>
                    <a:pt x="146" y="229"/>
                  </a:cubicBezTo>
                  <a:cubicBezTo>
                    <a:pt x="145" y="229"/>
                    <a:pt x="144" y="228"/>
                    <a:pt x="144" y="227"/>
                  </a:cubicBezTo>
                  <a:cubicBezTo>
                    <a:pt x="142" y="227"/>
                    <a:pt x="142" y="227"/>
                    <a:pt x="140" y="226"/>
                  </a:cubicBezTo>
                  <a:cubicBezTo>
                    <a:pt x="139" y="225"/>
                    <a:pt x="139" y="223"/>
                    <a:pt x="138" y="223"/>
                  </a:cubicBezTo>
                  <a:cubicBezTo>
                    <a:pt x="138" y="222"/>
                    <a:pt x="138" y="221"/>
                    <a:pt x="138" y="221"/>
                  </a:cubicBezTo>
                  <a:cubicBezTo>
                    <a:pt x="138" y="221"/>
                    <a:pt x="137" y="220"/>
                    <a:pt x="136" y="220"/>
                  </a:cubicBezTo>
                  <a:cubicBezTo>
                    <a:pt x="135" y="216"/>
                    <a:pt x="139" y="215"/>
                    <a:pt x="141" y="214"/>
                  </a:cubicBezTo>
                  <a:cubicBezTo>
                    <a:pt x="142" y="214"/>
                    <a:pt x="144" y="213"/>
                    <a:pt x="144" y="213"/>
                  </a:cubicBezTo>
                  <a:cubicBezTo>
                    <a:pt x="146" y="212"/>
                    <a:pt x="147" y="213"/>
                    <a:pt x="149" y="213"/>
                  </a:cubicBezTo>
                  <a:cubicBezTo>
                    <a:pt x="153" y="214"/>
                    <a:pt x="151" y="210"/>
                    <a:pt x="150" y="208"/>
                  </a:cubicBezTo>
                  <a:cubicBezTo>
                    <a:pt x="148" y="206"/>
                    <a:pt x="143" y="206"/>
                    <a:pt x="143" y="202"/>
                  </a:cubicBezTo>
                  <a:cubicBezTo>
                    <a:pt x="144" y="202"/>
                    <a:pt x="146" y="203"/>
                    <a:pt x="147" y="202"/>
                  </a:cubicBezTo>
                  <a:cubicBezTo>
                    <a:pt x="148" y="201"/>
                    <a:pt x="148" y="199"/>
                    <a:pt x="148" y="198"/>
                  </a:cubicBezTo>
                  <a:cubicBezTo>
                    <a:pt x="148" y="194"/>
                    <a:pt x="148" y="192"/>
                    <a:pt x="152" y="191"/>
                  </a:cubicBezTo>
                  <a:cubicBezTo>
                    <a:pt x="156" y="190"/>
                    <a:pt x="166" y="186"/>
                    <a:pt x="168" y="192"/>
                  </a:cubicBezTo>
                  <a:cubicBezTo>
                    <a:pt x="171" y="192"/>
                    <a:pt x="174" y="193"/>
                    <a:pt x="177" y="193"/>
                  </a:cubicBezTo>
                  <a:cubicBezTo>
                    <a:pt x="177" y="190"/>
                    <a:pt x="174" y="190"/>
                    <a:pt x="174" y="187"/>
                  </a:cubicBezTo>
                  <a:cubicBezTo>
                    <a:pt x="173" y="184"/>
                    <a:pt x="175" y="182"/>
                    <a:pt x="178" y="182"/>
                  </a:cubicBezTo>
                  <a:cubicBezTo>
                    <a:pt x="181" y="182"/>
                    <a:pt x="183" y="185"/>
                    <a:pt x="187" y="185"/>
                  </a:cubicBezTo>
                  <a:cubicBezTo>
                    <a:pt x="190" y="185"/>
                    <a:pt x="193" y="183"/>
                    <a:pt x="196" y="183"/>
                  </a:cubicBezTo>
                  <a:cubicBezTo>
                    <a:pt x="198" y="182"/>
                    <a:pt x="200" y="181"/>
                    <a:pt x="203" y="181"/>
                  </a:cubicBezTo>
                  <a:cubicBezTo>
                    <a:pt x="207" y="181"/>
                    <a:pt x="208" y="184"/>
                    <a:pt x="212" y="185"/>
                  </a:cubicBezTo>
                  <a:cubicBezTo>
                    <a:pt x="214" y="186"/>
                    <a:pt x="216" y="189"/>
                    <a:pt x="218" y="191"/>
                  </a:cubicBezTo>
                  <a:cubicBezTo>
                    <a:pt x="220" y="192"/>
                    <a:pt x="222" y="193"/>
                    <a:pt x="223" y="195"/>
                  </a:cubicBezTo>
                  <a:cubicBezTo>
                    <a:pt x="224" y="196"/>
                    <a:pt x="225" y="197"/>
                    <a:pt x="226" y="198"/>
                  </a:cubicBezTo>
                  <a:cubicBezTo>
                    <a:pt x="226" y="198"/>
                    <a:pt x="226" y="197"/>
                    <a:pt x="226" y="196"/>
                  </a:cubicBezTo>
                  <a:cubicBezTo>
                    <a:pt x="226" y="192"/>
                    <a:pt x="226" y="186"/>
                    <a:pt x="228" y="182"/>
                  </a:cubicBezTo>
                  <a:cubicBezTo>
                    <a:pt x="230" y="178"/>
                    <a:pt x="227" y="174"/>
                    <a:pt x="228" y="170"/>
                  </a:cubicBezTo>
                  <a:cubicBezTo>
                    <a:pt x="230" y="166"/>
                    <a:pt x="228" y="162"/>
                    <a:pt x="230" y="158"/>
                  </a:cubicBezTo>
                  <a:cubicBezTo>
                    <a:pt x="231" y="154"/>
                    <a:pt x="226" y="151"/>
                    <a:pt x="225" y="148"/>
                  </a:cubicBezTo>
                  <a:cubicBezTo>
                    <a:pt x="223" y="144"/>
                    <a:pt x="222" y="139"/>
                    <a:pt x="224" y="136"/>
                  </a:cubicBezTo>
                  <a:cubicBezTo>
                    <a:pt x="225" y="134"/>
                    <a:pt x="227" y="134"/>
                    <a:pt x="228" y="133"/>
                  </a:cubicBezTo>
                  <a:cubicBezTo>
                    <a:pt x="230" y="133"/>
                    <a:pt x="230" y="131"/>
                    <a:pt x="231" y="130"/>
                  </a:cubicBezTo>
                  <a:cubicBezTo>
                    <a:pt x="232" y="128"/>
                    <a:pt x="234" y="128"/>
                    <a:pt x="234" y="125"/>
                  </a:cubicBezTo>
                  <a:cubicBezTo>
                    <a:pt x="233" y="123"/>
                    <a:pt x="233" y="121"/>
                    <a:pt x="233" y="118"/>
                  </a:cubicBezTo>
                  <a:cubicBezTo>
                    <a:pt x="229" y="117"/>
                    <a:pt x="229" y="113"/>
                    <a:pt x="228" y="110"/>
                  </a:cubicBezTo>
                  <a:cubicBezTo>
                    <a:pt x="225" y="107"/>
                    <a:pt x="222" y="106"/>
                    <a:pt x="220" y="102"/>
                  </a:cubicBezTo>
                  <a:cubicBezTo>
                    <a:pt x="218" y="97"/>
                    <a:pt x="215" y="91"/>
                    <a:pt x="217" y="86"/>
                  </a:cubicBezTo>
                  <a:cubicBezTo>
                    <a:pt x="218" y="85"/>
                    <a:pt x="220" y="82"/>
                    <a:pt x="219" y="81"/>
                  </a:cubicBezTo>
                  <a:cubicBezTo>
                    <a:pt x="219" y="79"/>
                    <a:pt x="217" y="79"/>
                    <a:pt x="216" y="78"/>
                  </a:cubicBezTo>
                  <a:cubicBezTo>
                    <a:pt x="214" y="74"/>
                    <a:pt x="214" y="69"/>
                    <a:pt x="213" y="65"/>
                  </a:cubicBezTo>
                  <a:cubicBezTo>
                    <a:pt x="213" y="63"/>
                    <a:pt x="210" y="62"/>
                    <a:pt x="209" y="59"/>
                  </a:cubicBezTo>
                  <a:cubicBezTo>
                    <a:pt x="207" y="57"/>
                    <a:pt x="201" y="54"/>
                    <a:pt x="198" y="53"/>
                  </a:cubicBezTo>
                  <a:cubicBezTo>
                    <a:pt x="194" y="51"/>
                    <a:pt x="198" y="47"/>
                    <a:pt x="200" y="45"/>
                  </a:cubicBezTo>
                  <a:cubicBezTo>
                    <a:pt x="202" y="42"/>
                    <a:pt x="203" y="40"/>
                    <a:pt x="205" y="38"/>
                  </a:cubicBezTo>
                  <a:cubicBezTo>
                    <a:pt x="201" y="39"/>
                    <a:pt x="198" y="40"/>
                    <a:pt x="194" y="39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5168900" y="6116638"/>
              <a:ext cx="2155825" cy="2114550"/>
            </a:xfrm>
            <a:custGeom>
              <a:avLst/>
              <a:gdLst>
                <a:gd name="T0" fmla="*/ 358 w 575"/>
                <a:gd name="T1" fmla="*/ 154 h 564"/>
                <a:gd name="T2" fmla="*/ 335 w 575"/>
                <a:gd name="T3" fmla="*/ 129 h 564"/>
                <a:gd name="T4" fmla="*/ 316 w 575"/>
                <a:gd name="T5" fmla="*/ 121 h 564"/>
                <a:gd name="T6" fmla="*/ 299 w 575"/>
                <a:gd name="T7" fmla="*/ 81 h 564"/>
                <a:gd name="T8" fmla="*/ 313 w 575"/>
                <a:gd name="T9" fmla="*/ 46 h 564"/>
                <a:gd name="T10" fmla="*/ 296 w 575"/>
                <a:gd name="T11" fmla="*/ 20 h 564"/>
                <a:gd name="T12" fmla="*/ 263 w 575"/>
                <a:gd name="T13" fmla="*/ 10 h 564"/>
                <a:gd name="T14" fmla="*/ 238 w 575"/>
                <a:gd name="T15" fmla="*/ 0 h 564"/>
                <a:gd name="T16" fmla="*/ 221 w 575"/>
                <a:gd name="T17" fmla="*/ 20 h 564"/>
                <a:gd name="T18" fmla="*/ 202 w 575"/>
                <a:gd name="T19" fmla="*/ 40 h 564"/>
                <a:gd name="T20" fmla="*/ 191 w 575"/>
                <a:gd name="T21" fmla="*/ 65 h 564"/>
                <a:gd name="T22" fmla="*/ 168 w 575"/>
                <a:gd name="T23" fmla="*/ 101 h 564"/>
                <a:gd name="T24" fmla="*/ 151 w 575"/>
                <a:gd name="T25" fmla="*/ 128 h 564"/>
                <a:gd name="T26" fmla="*/ 114 w 575"/>
                <a:gd name="T27" fmla="*/ 165 h 564"/>
                <a:gd name="T28" fmla="*/ 111 w 575"/>
                <a:gd name="T29" fmla="*/ 193 h 564"/>
                <a:gd name="T30" fmla="*/ 132 w 575"/>
                <a:gd name="T31" fmla="*/ 220 h 564"/>
                <a:gd name="T32" fmla="*/ 134 w 575"/>
                <a:gd name="T33" fmla="*/ 257 h 564"/>
                <a:gd name="T34" fmla="*/ 123 w 575"/>
                <a:gd name="T35" fmla="*/ 290 h 564"/>
                <a:gd name="T36" fmla="*/ 119 w 575"/>
                <a:gd name="T37" fmla="*/ 310 h 564"/>
                <a:gd name="T38" fmla="*/ 109 w 575"/>
                <a:gd name="T39" fmla="*/ 327 h 564"/>
                <a:gd name="T40" fmla="*/ 108 w 575"/>
                <a:gd name="T41" fmla="*/ 361 h 564"/>
                <a:gd name="T42" fmla="*/ 95 w 575"/>
                <a:gd name="T43" fmla="*/ 376 h 564"/>
                <a:gd name="T44" fmla="*/ 59 w 575"/>
                <a:gd name="T45" fmla="*/ 386 h 564"/>
                <a:gd name="T46" fmla="*/ 47 w 575"/>
                <a:gd name="T47" fmla="*/ 409 h 564"/>
                <a:gd name="T48" fmla="*/ 16 w 575"/>
                <a:gd name="T49" fmla="*/ 425 h 564"/>
                <a:gd name="T50" fmla="*/ 2 w 575"/>
                <a:gd name="T51" fmla="*/ 457 h 564"/>
                <a:gd name="T52" fmla="*/ 24 w 575"/>
                <a:gd name="T53" fmla="*/ 491 h 564"/>
                <a:gd name="T54" fmla="*/ 55 w 575"/>
                <a:gd name="T55" fmla="*/ 528 h 564"/>
                <a:gd name="T56" fmla="*/ 93 w 575"/>
                <a:gd name="T57" fmla="*/ 547 h 564"/>
                <a:gd name="T58" fmla="*/ 148 w 575"/>
                <a:gd name="T59" fmla="*/ 503 h 564"/>
                <a:gd name="T60" fmla="*/ 212 w 575"/>
                <a:gd name="T61" fmla="*/ 475 h 564"/>
                <a:gd name="T62" fmla="*/ 242 w 575"/>
                <a:gd name="T63" fmla="*/ 450 h 564"/>
                <a:gd name="T64" fmla="*/ 282 w 575"/>
                <a:gd name="T65" fmla="*/ 422 h 564"/>
                <a:gd name="T66" fmla="*/ 321 w 575"/>
                <a:gd name="T67" fmla="*/ 407 h 564"/>
                <a:gd name="T68" fmla="*/ 376 w 575"/>
                <a:gd name="T69" fmla="*/ 396 h 564"/>
                <a:gd name="T70" fmla="*/ 428 w 575"/>
                <a:gd name="T71" fmla="*/ 384 h 564"/>
                <a:gd name="T72" fmla="*/ 470 w 575"/>
                <a:gd name="T73" fmla="*/ 379 h 564"/>
                <a:gd name="T74" fmla="*/ 516 w 575"/>
                <a:gd name="T75" fmla="*/ 379 h 564"/>
                <a:gd name="T76" fmla="*/ 563 w 575"/>
                <a:gd name="T77" fmla="*/ 348 h 564"/>
                <a:gd name="T78" fmla="*/ 568 w 575"/>
                <a:gd name="T79" fmla="*/ 329 h 564"/>
                <a:gd name="T80" fmla="*/ 549 w 575"/>
                <a:gd name="T81" fmla="*/ 329 h 564"/>
                <a:gd name="T82" fmla="*/ 538 w 575"/>
                <a:gd name="T83" fmla="*/ 310 h 564"/>
                <a:gd name="T84" fmla="*/ 518 w 575"/>
                <a:gd name="T85" fmla="*/ 276 h 564"/>
                <a:gd name="T86" fmla="*/ 505 w 575"/>
                <a:gd name="T87" fmla="*/ 255 h 564"/>
                <a:gd name="T88" fmla="*/ 482 w 575"/>
                <a:gd name="T89" fmla="*/ 237 h 564"/>
                <a:gd name="T90" fmla="*/ 455 w 575"/>
                <a:gd name="T91" fmla="*/ 230 h 564"/>
                <a:gd name="T92" fmla="*/ 445 w 575"/>
                <a:gd name="T93" fmla="*/ 216 h 564"/>
                <a:gd name="T94" fmla="*/ 427 w 575"/>
                <a:gd name="T95" fmla="*/ 199 h 564"/>
                <a:gd name="T96" fmla="*/ 401 w 575"/>
                <a:gd name="T97" fmla="*/ 191 h 564"/>
                <a:gd name="T98" fmla="*/ 384 w 575"/>
                <a:gd name="T99" fmla="*/ 174 h 564"/>
                <a:gd name="T100" fmla="*/ 379 w 575"/>
                <a:gd name="T101" fmla="*/ 15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5" h="564">
                  <a:moveTo>
                    <a:pt x="373" y="154"/>
                  </a:moveTo>
                  <a:cubicBezTo>
                    <a:pt x="371" y="154"/>
                    <a:pt x="369" y="154"/>
                    <a:pt x="367" y="154"/>
                  </a:cubicBezTo>
                  <a:cubicBezTo>
                    <a:pt x="365" y="153"/>
                    <a:pt x="365" y="151"/>
                    <a:pt x="362" y="151"/>
                  </a:cubicBezTo>
                  <a:cubicBezTo>
                    <a:pt x="361" y="151"/>
                    <a:pt x="360" y="151"/>
                    <a:pt x="359" y="152"/>
                  </a:cubicBezTo>
                  <a:cubicBezTo>
                    <a:pt x="358" y="152"/>
                    <a:pt x="359" y="153"/>
                    <a:pt x="358" y="154"/>
                  </a:cubicBezTo>
                  <a:cubicBezTo>
                    <a:pt x="356" y="155"/>
                    <a:pt x="355" y="152"/>
                    <a:pt x="354" y="151"/>
                  </a:cubicBezTo>
                  <a:cubicBezTo>
                    <a:pt x="352" y="150"/>
                    <a:pt x="351" y="150"/>
                    <a:pt x="349" y="148"/>
                  </a:cubicBezTo>
                  <a:cubicBezTo>
                    <a:pt x="347" y="146"/>
                    <a:pt x="345" y="145"/>
                    <a:pt x="343" y="143"/>
                  </a:cubicBezTo>
                  <a:cubicBezTo>
                    <a:pt x="340" y="141"/>
                    <a:pt x="340" y="137"/>
                    <a:pt x="338" y="133"/>
                  </a:cubicBezTo>
                  <a:cubicBezTo>
                    <a:pt x="338" y="131"/>
                    <a:pt x="336" y="130"/>
                    <a:pt x="335" y="129"/>
                  </a:cubicBezTo>
                  <a:cubicBezTo>
                    <a:pt x="334" y="128"/>
                    <a:pt x="332" y="125"/>
                    <a:pt x="331" y="124"/>
                  </a:cubicBezTo>
                  <a:cubicBezTo>
                    <a:pt x="330" y="124"/>
                    <a:pt x="329" y="124"/>
                    <a:pt x="328" y="124"/>
                  </a:cubicBezTo>
                  <a:cubicBezTo>
                    <a:pt x="327" y="124"/>
                    <a:pt x="326" y="123"/>
                    <a:pt x="325" y="123"/>
                  </a:cubicBezTo>
                  <a:cubicBezTo>
                    <a:pt x="323" y="123"/>
                    <a:pt x="321" y="124"/>
                    <a:pt x="319" y="123"/>
                  </a:cubicBezTo>
                  <a:cubicBezTo>
                    <a:pt x="318" y="123"/>
                    <a:pt x="317" y="122"/>
                    <a:pt x="316" y="121"/>
                  </a:cubicBezTo>
                  <a:cubicBezTo>
                    <a:pt x="316" y="121"/>
                    <a:pt x="315" y="121"/>
                    <a:pt x="314" y="120"/>
                  </a:cubicBezTo>
                  <a:cubicBezTo>
                    <a:pt x="309" y="115"/>
                    <a:pt x="317" y="110"/>
                    <a:pt x="316" y="105"/>
                  </a:cubicBezTo>
                  <a:cubicBezTo>
                    <a:pt x="312" y="104"/>
                    <a:pt x="308" y="103"/>
                    <a:pt x="304" y="101"/>
                  </a:cubicBezTo>
                  <a:cubicBezTo>
                    <a:pt x="300" y="99"/>
                    <a:pt x="301" y="97"/>
                    <a:pt x="301" y="93"/>
                  </a:cubicBezTo>
                  <a:cubicBezTo>
                    <a:pt x="301" y="88"/>
                    <a:pt x="300" y="85"/>
                    <a:pt x="299" y="81"/>
                  </a:cubicBezTo>
                  <a:cubicBezTo>
                    <a:pt x="298" y="79"/>
                    <a:pt x="299" y="78"/>
                    <a:pt x="300" y="76"/>
                  </a:cubicBezTo>
                  <a:cubicBezTo>
                    <a:pt x="300" y="74"/>
                    <a:pt x="301" y="73"/>
                    <a:pt x="301" y="71"/>
                  </a:cubicBezTo>
                  <a:cubicBezTo>
                    <a:pt x="302" y="68"/>
                    <a:pt x="301" y="64"/>
                    <a:pt x="303" y="61"/>
                  </a:cubicBezTo>
                  <a:cubicBezTo>
                    <a:pt x="305" y="57"/>
                    <a:pt x="310" y="60"/>
                    <a:pt x="313" y="56"/>
                  </a:cubicBezTo>
                  <a:cubicBezTo>
                    <a:pt x="314" y="53"/>
                    <a:pt x="314" y="49"/>
                    <a:pt x="313" y="46"/>
                  </a:cubicBezTo>
                  <a:cubicBezTo>
                    <a:pt x="313" y="43"/>
                    <a:pt x="312" y="43"/>
                    <a:pt x="310" y="42"/>
                  </a:cubicBezTo>
                  <a:cubicBezTo>
                    <a:pt x="309" y="40"/>
                    <a:pt x="307" y="38"/>
                    <a:pt x="306" y="37"/>
                  </a:cubicBezTo>
                  <a:cubicBezTo>
                    <a:pt x="305" y="35"/>
                    <a:pt x="303" y="33"/>
                    <a:pt x="302" y="31"/>
                  </a:cubicBezTo>
                  <a:cubicBezTo>
                    <a:pt x="300" y="29"/>
                    <a:pt x="297" y="29"/>
                    <a:pt x="296" y="27"/>
                  </a:cubicBezTo>
                  <a:cubicBezTo>
                    <a:pt x="296" y="25"/>
                    <a:pt x="297" y="22"/>
                    <a:pt x="296" y="20"/>
                  </a:cubicBezTo>
                  <a:cubicBezTo>
                    <a:pt x="295" y="19"/>
                    <a:pt x="292" y="19"/>
                    <a:pt x="290" y="17"/>
                  </a:cubicBezTo>
                  <a:cubicBezTo>
                    <a:pt x="288" y="16"/>
                    <a:pt x="286" y="14"/>
                    <a:pt x="283" y="14"/>
                  </a:cubicBezTo>
                  <a:cubicBezTo>
                    <a:pt x="281" y="15"/>
                    <a:pt x="282" y="17"/>
                    <a:pt x="279" y="15"/>
                  </a:cubicBezTo>
                  <a:cubicBezTo>
                    <a:pt x="276" y="14"/>
                    <a:pt x="273" y="14"/>
                    <a:pt x="270" y="12"/>
                  </a:cubicBezTo>
                  <a:cubicBezTo>
                    <a:pt x="268" y="12"/>
                    <a:pt x="265" y="9"/>
                    <a:pt x="263" y="10"/>
                  </a:cubicBezTo>
                  <a:cubicBezTo>
                    <a:pt x="263" y="10"/>
                    <a:pt x="261" y="11"/>
                    <a:pt x="260" y="11"/>
                  </a:cubicBezTo>
                  <a:cubicBezTo>
                    <a:pt x="259" y="11"/>
                    <a:pt x="258" y="12"/>
                    <a:pt x="257" y="12"/>
                  </a:cubicBezTo>
                  <a:cubicBezTo>
                    <a:pt x="255" y="14"/>
                    <a:pt x="254" y="15"/>
                    <a:pt x="252" y="14"/>
                  </a:cubicBezTo>
                  <a:cubicBezTo>
                    <a:pt x="247" y="14"/>
                    <a:pt x="244" y="9"/>
                    <a:pt x="242" y="5"/>
                  </a:cubicBezTo>
                  <a:cubicBezTo>
                    <a:pt x="242" y="3"/>
                    <a:pt x="241" y="1"/>
                    <a:pt x="238" y="0"/>
                  </a:cubicBezTo>
                  <a:cubicBezTo>
                    <a:pt x="236" y="0"/>
                    <a:pt x="235" y="2"/>
                    <a:pt x="234" y="4"/>
                  </a:cubicBezTo>
                  <a:cubicBezTo>
                    <a:pt x="234" y="5"/>
                    <a:pt x="233" y="6"/>
                    <a:pt x="232" y="7"/>
                  </a:cubicBezTo>
                  <a:cubicBezTo>
                    <a:pt x="231" y="8"/>
                    <a:pt x="230" y="8"/>
                    <a:pt x="229" y="8"/>
                  </a:cubicBezTo>
                  <a:cubicBezTo>
                    <a:pt x="227" y="10"/>
                    <a:pt x="226" y="11"/>
                    <a:pt x="222" y="11"/>
                  </a:cubicBezTo>
                  <a:cubicBezTo>
                    <a:pt x="221" y="14"/>
                    <a:pt x="221" y="17"/>
                    <a:pt x="221" y="20"/>
                  </a:cubicBezTo>
                  <a:cubicBezTo>
                    <a:pt x="222" y="23"/>
                    <a:pt x="220" y="24"/>
                    <a:pt x="219" y="27"/>
                  </a:cubicBezTo>
                  <a:cubicBezTo>
                    <a:pt x="219" y="28"/>
                    <a:pt x="219" y="31"/>
                    <a:pt x="218" y="32"/>
                  </a:cubicBezTo>
                  <a:cubicBezTo>
                    <a:pt x="217" y="33"/>
                    <a:pt x="214" y="33"/>
                    <a:pt x="212" y="34"/>
                  </a:cubicBezTo>
                  <a:cubicBezTo>
                    <a:pt x="211" y="34"/>
                    <a:pt x="208" y="34"/>
                    <a:pt x="207" y="35"/>
                  </a:cubicBezTo>
                  <a:cubicBezTo>
                    <a:pt x="205" y="36"/>
                    <a:pt x="203" y="38"/>
                    <a:pt x="202" y="40"/>
                  </a:cubicBezTo>
                  <a:cubicBezTo>
                    <a:pt x="200" y="42"/>
                    <a:pt x="198" y="44"/>
                    <a:pt x="197" y="45"/>
                  </a:cubicBezTo>
                  <a:cubicBezTo>
                    <a:pt x="195" y="47"/>
                    <a:pt x="193" y="48"/>
                    <a:pt x="191" y="49"/>
                  </a:cubicBezTo>
                  <a:cubicBezTo>
                    <a:pt x="190" y="50"/>
                    <a:pt x="189" y="51"/>
                    <a:pt x="188" y="51"/>
                  </a:cubicBezTo>
                  <a:cubicBezTo>
                    <a:pt x="187" y="51"/>
                    <a:pt x="185" y="51"/>
                    <a:pt x="184" y="51"/>
                  </a:cubicBezTo>
                  <a:cubicBezTo>
                    <a:pt x="178" y="55"/>
                    <a:pt x="188" y="63"/>
                    <a:pt x="191" y="65"/>
                  </a:cubicBezTo>
                  <a:cubicBezTo>
                    <a:pt x="192" y="66"/>
                    <a:pt x="194" y="67"/>
                    <a:pt x="194" y="68"/>
                  </a:cubicBezTo>
                  <a:cubicBezTo>
                    <a:pt x="194" y="70"/>
                    <a:pt x="192" y="70"/>
                    <a:pt x="192" y="71"/>
                  </a:cubicBezTo>
                  <a:cubicBezTo>
                    <a:pt x="190" y="73"/>
                    <a:pt x="190" y="75"/>
                    <a:pt x="188" y="77"/>
                  </a:cubicBezTo>
                  <a:cubicBezTo>
                    <a:pt x="183" y="81"/>
                    <a:pt x="181" y="84"/>
                    <a:pt x="178" y="89"/>
                  </a:cubicBezTo>
                  <a:cubicBezTo>
                    <a:pt x="176" y="93"/>
                    <a:pt x="172" y="100"/>
                    <a:pt x="168" y="101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5" y="104"/>
                    <a:pt x="164" y="106"/>
                    <a:pt x="163" y="108"/>
                  </a:cubicBezTo>
                  <a:cubicBezTo>
                    <a:pt x="161" y="111"/>
                    <a:pt x="159" y="114"/>
                    <a:pt x="158" y="118"/>
                  </a:cubicBezTo>
                  <a:cubicBezTo>
                    <a:pt x="157" y="120"/>
                    <a:pt x="157" y="122"/>
                    <a:pt x="156" y="124"/>
                  </a:cubicBezTo>
                  <a:cubicBezTo>
                    <a:pt x="155" y="126"/>
                    <a:pt x="153" y="127"/>
                    <a:pt x="151" y="128"/>
                  </a:cubicBezTo>
                  <a:cubicBezTo>
                    <a:pt x="147" y="131"/>
                    <a:pt x="143" y="134"/>
                    <a:pt x="140" y="138"/>
                  </a:cubicBezTo>
                  <a:cubicBezTo>
                    <a:pt x="137" y="141"/>
                    <a:pt x="134" y="145"/>
                    <a:pt x="130" y="148"/>
                  </a:cubicBezTo>
                  <a:cubicBezTo>
                    <a:pt x="126" y="150"/>
                    <a:pt x="120" y="152"/>
                    <a:pt x="118" y="157"/>
                  </a:cubicBezTo>
                  <a:cubicBezTo>
                    <a:pt x="118" y="159"/>
                    <a:pt x="118" y="160"/>
                    <a:pt x="117" y="162"/>
                  </a:cubicBezTo>
                  <a:cubicBezTo>
                    <a:pt x="116" y="163"/>
                    <a:pt x="115" y="164"/>
                    <a:pt x="114" y="165"/>
                  </a:cubicBezTo>
                  <a:cubicBezTo>
                    <a:pt x="113" y="166"/>
                    <a:pt x="111" y="168"/>
                    <a:pt x="110" y="170"/>
                  </a:cubicBezTo>
                  <a:cubicBezTo>
                    <a:pt x="109" y="173"/>
                    <a:pt x="107" y="177"/>
                    <a:pt x="106" y="180"/>
                  </a:cubicBezTo>
                  <a:cubicBezTo>
                    <a:pt x="106" y="183"/>
                    <a:pt x="106" y="185"/>
                    <a:pt x="107" y="187"/>
                  </a:cubicBezTo>
                  <a:cubicBezTo>
                    <a:pt x="108" y="189"/>
                    <a:pt x="109" y="189"/>
                    <a:pt x="110" y="190"/>
                  </a:cubicBezTo>
                  <a:cubicBezTo>
                    <a:pt x="111" y="191"/>
                    <a:pt x="110" y="192"/>
                    <a:pt x="111" y="193"/>
                  </a:cubicBezTo>
                  <a:cubicBezTo>
                    <a:pt x="114" y="196"/>
                    <a:pt x="117" y="194"/>
                    <a:pt x="120" y="195"/>
                  </a:cubicBezTo>
                  <a:cubicBezTo>
                    <a:pt x="124" y="195"/>
                    <a:pt x="127" y="198"/>
                    <a:pt x="128" y="201"/>
                  </a:cubicBezTo>
                  <a:cubicBezTo>
                    <a:pt x="128" y="203"/>
                    <a:pt x="128" y="205"/>
                    <a:pt x="129" y="206"/>
                  </a:cubicBezTo>
                  <a:cubicBezTo>
                    <a:pt x="130" y="208"/>
                    <a:pt x="131" y="210"/>
                    <a:pt x="132" y="211"/>
                  </a:cubicBezTo>
                  <a:cubicBezTo>
                    <a:pt x="133" y="214"/>
                    <a:pt x="133" y="217"/>
                    <a:pt x="132" y="220"/>
                  </a:cubicBezTo>
                  <a:cubicBezTo>
                    <a:pt x="132" y="222"/>
                    <a:pt x="131" y="223"/>
                    <a:pt x="130" y="225"/>
                  </a:cubicBezTo>
                  <a:cubicBezTo>
                    <a:pt x="129" y="228"/>
                    <a:pt x="130" y="228"/>
                    <a:pt x="131" y="230"/>
                  </a:cubicBezTo>
                  <a:cubicBezTo>
                    <a:pt x="132" y="232"/>
                    <a:pt x="131" y="236"/>
                    <a:pt x="131" y="238"/>
                  </a:cubicBezTo>
                  <a:cubicBezTo>
                    <a:pt x="131" y="242"/>
                    <a:pt x="129" y="245"/>
                    <a:pt x="130" y="248"/>
                  </a:cubicBezTo>
                  <a:cubicBezTo>
                    <a:pt x="130" y="251"/>
                    <a:pt x="132" y="254"/>
                    <a:pt x="134" y="257"/>
                  </a:cubicBezTo>
                  <a:cubicBezTo>
                    <a:pt x="135" y="260"/>
                    <a:pt x="133" y="263"/>
                    <a:pt x="130" y="265"/>
                  </a:cubicBezTo>
                  <a:cubicBezTo>
                    <a:pt x="125" y="270"/>
                    <a:pt x="130" y="277"/>
                    <a:pt x="127" y="283"/>
                  </a:cubicBezTo>
                  <a:cubicBezTo>
                    <a:pt x="127" y="283"/>
                    <a:pt x="126" y="284"/>
                    <a:pt x="126" y="285"/>
                  </a:cubicBezTo>
                  <a:cubicBezTo>
                    <a:pt x="126" y="286"/>
                    <a:pt x="126" y="287"/>
                    <a:pt x="126" y="287"/>
                  </a:cubicBezTo>
                  <a:cubicBezTo>
                    <a:pt x="125" y="289"/>
                    <a:pt x="123" y="289"/>
                    <a:pt x="123" y="290"/>
                  </a:cubicBezTo>
                  <a:cubicBezTo>
                    <a:pt x="122" y="293"/>
                    <a:pt x="124" y="295"/>
                    <a:pt x="125" y="298"/>
                  </a:cubicBezTo>
                  <a:cubicBezTo>
                    <a:pt x="125" y="299"/>
                    <a:pt x="124" y="300"/>
                    <a:pt x="124" y="301"/>
                  </a:cubicBezTo>
                  <a:cubicBezTo>
                    <a:pt x="124" y="302"/>
                    <a:pt x="124" y="303"/>
                    <a:pt x="123" y="304"/>
                  </a:cubicBezTo>
                  <a:cubicBezTo>
                    <a:pt x="123" y="306"/>
                    <a:pt x="122" y="306"/>
                    <a:pt x="121" y="307"/>
                  </a:cubicBezTo>
                  <a:cubicBezTo>
                    <a:pt x="120" y="307"/>
                    <a:pt x="119" y="309"/>
                    <a:pt x="119" y="310"/>
                  </a:cubicBezTo>
                  <a:cubicBezTo>
                    <a:pt x="119" y="311"/>
                    <a:pt x="120" y="313"/>
                    <a:pt x="119" y="314"/>
                  </a:cubicBezTo>
                  <a:cubicBezTo>
                    <a:pt x="118" y="315"/>
                    <a:pt x="116" y="314"/>
                    <a:pt x="115" y="315"/>
                  </a:cubicBezTo>
                  <a:cubicBezTo>
                    <a:pt x="114" y="315"/>
                    <a:pt x="113" y="318"/>
                    <a:pt x="112" y="319"/>
                  </a:cubicBezTo>
                  <a:cubicBezTo>
                    <a:pt x="111" y="320"/>
                    <a:pt x="111" y="322"/>
                    <a:pt x="110" y="323"/>
                  </a:cubicBezTo>
                  <a:cubicBezTo>
                    <a:pt x="110" y="324"/>
                    <a:pt x="109" y="326"/>
                    <a:pt x="109" y="327"/>
                  </a:cubicBezTo>
                  <a:cubicBezTo>
                    <a:pt x="110" y="329"/>
                    <a:pt x="111" y="328"/>
                    <a:pt x="112" y="330"/>
                  </a:cubicBezTo>
                  <a:cubicBezTo>
                    <a:pt x="113" y="333"/>
                    <a:pt x="110" y="335"/>
                    <a:pt x="110" y="337"/>
                  </a:cubicBezTo>
                  <a:cubicBezTo>
                    <a:pt x="109" y="339"/>
                    <a:pt x="111" y="340"/>
                    <a:pt x="112" y="341"/>
                  </a:cubicBezTo>
                  <a:cubicBezTo>
                    <a:pt x="112" y="342"/>
                    <a:pt x="112" y="344"/>
                    <a:pt x="112" y="346"/>
                  </a:cubicBezTo>
                  <a:cubicBezTo>
                    <a:pt x="111" y="351"/>
                    <a:pt x="111" y="357"/>
                    <a:pt x="108" y="361"/>
                  </a:cubicBezTo>
                  <a:cubicBezTo>
                    <a:pt x="107" y="363"/>
                    <a:pt x="106" y="364"/>
                    <a:pt x="105" y="366"/>
                  </a:cubicBezTo>
                  <a:cubicBezTo>
                    <a:pt x="104" y="366"/>
                    <a:pt x="104" y="367"/>
                    <a:pt x="104" y="368"/>
                  </a:cubicBezTo>
                  <a:cubicBezTo>
                    <a:pt x="103" y="369"/>
                    <a:pt x="103" y="369"/>
                    <a:pt x="102" y="370"/>
                  </a:cubicBezTo>
                  <a:cubicBezTo>
                    <a:pt x="101" y="371"/>
                    <a:pt x="102" y="372"/>
                    <a:pt x="101" y="373"/>
                  </a:cubicBezTo>
                  <a:cubicBezTo>
                    <a:pt x="99" y="375"/>
                    <a:pt x="97" y="374"/>
                    <a:pt x="95" y="376"/>
                  </a:cubicBezTo>
                  <a:cubicBezTo>
                    <a:pt x="93" y="379"/>
                    <a:pt x="91" y="381"/>
                    <a:pt x="88" y="383"/>
                  </a:cubicBezTo>
                  <a:cubicBezTo>
                    <a:pt x="86" y="384"/>
                    <a:pt x="84" y="385"/>
                    <a:pt x="82" y="385"/>
                  </a:cubicBezTo>
                  <a:cubicBezTo>
                    <a:pt x="80" y="386"/>
                    <a:pt x="78" y="385"/>
                    <a:pt x="76" y="385"/>
                  </a:cubicBezTo>
                  <a:cubicBezTo>
                    <a:pt x="72" y="385"/>
                    <a:pt x="68" y="387"/>
                    <a:pt x="64" y="386"/>
                  </a:cubicBezTo>
                  <a:cubicBezTo>
                    <a:pt x="62" y="385"/>
                    <a:pt x="60" y="385"/>
                    <a:pt x="59" y="386"/>
                  </a:cubicBezTo>
                  <a:cubicBezTo>
                    <a:pt x="57" y="388"/>
                    <a:pt x="57" y="390"/>
                    <a:pt x="57" y="392"/>
                  </a:cubicBezTo>
                  <a:cubicBezTo>
                    <a:pt x="57" y="393"/>
                    <a:pt x="56" y="395"/>
                    <a:pt x="55" y="397"/>
                  </a:cubicBezTo>
                  <a:cubicBezTo>
                    <a:pt x="54" y="397"/>
                    <a:pt x="53" y="398"/>
                    <a:pt x="53" y="398"/>
                  </a:cubicBezTo>
                  <a:cubicBezTo>
                    <a:pt x="52" y="399"/>
                    <a:pt x="52" y="401"/>
                    <a:pt x="51" y="402"/>
                  </a:cubicBezTo>
                  <a:cubicBezTo>
                    <a:pt x="50" y="404"/>
                    <a:pt x="49" y="407"/>
                    <a:pt x="47" y="409"/>
                  </a:cubicBezTo>
                  <a:cubicBezTo>
                    <a:pt x="45" y="411"/>
                    <a:pt x="43" y="409"/>
                    <a:pt x="41" y="410"/>
                  </a:cubicBezTo>
                  <a:cubicBezTo>
                    <a:pt x="39" y="410"/>
                    <a:pt x="39" y="413"/>
                    <a:pt x="37" y="414"/>
                  </a:cubicBezTo>
                  <a:cubicBezTo>
                    <a:pt x="35" y="415"/>
                    <a:pt x="31" y="413"/>
                    <a:pt x="29" y="414"/>
                  </a:cubicBezTo>
                  <a:cubicBezTo>
                    <a:pt x="25" y="415"/>
                    <a:pt x="23" y="417"/>
                    <a:pt x="20" y="419"/>
                  </a:cubicBezTo>
                  <a:cubicBezTo>
                    <a:pt x="16" y="421"/>
                    <a:pt x="16" y="421"/>
                    <a:pt x="16" y="425"/>
                  </a:cubicBezTo>
                  <a:cubicBezTo>
                    <a:pt x="16" y="427"/>
                    <a:pt x="16" y="429"/>
                    <a:pt x="16" y="430"/>
                  </a:cubicBezTo>
                  <a:cubicBezTo>
                    <a:pt x="16" y="432"/>
                    <a:pt x="16" y="433"/>
                    <a:pt x="14" y="434"/>
                  </a:cubicBezTo>
                  <a:cubicBezTo>
                    <a:pt x="13" y="436"/>
                    <a:pt x="13" y="437"/>
                    <a:pt x="14" y="439"/>
                  </a:cubicBezTo>
                  <a:cubicBezTo>
                    <a:pt x="14" y="443"/>
                    <a:pt x="15" y="447"/>
                    <a:pt x="13" y="450"/>
                  </a:cubicBezTo>
                  <a:cubicBezTo>
                    <a:pt x="10" y="453"/>
                    <a:pt x="5" y="453"/>
                    <a:pt x="2" y="457"/>
                  </a:cubicBezTo>
                  <a:cubicBezTo>
                    <a:pt x="1" y="458"/>
                    <a:pt x="0" y="459"/>
                    <a:pt x="0" y="461"/>
                  </a:cubicBezTo>
                  <a:cubicBezTo>
                    <a:pt x="0" y="461"/>
                    <a:pt x="0" y="462"/>
                    <a:pt x="0" y="462"/>
                  </a:cubicBezTo>
                  <a:cubicBezTo>
                    <a:pt x="2" y="466"/>
                    <a:pt x="5" y="470"/>
                    <a:pt x="7" y="474"/>
                  </a:cubicBezTo>
                  <a:cubicBezTo>
                    <a:pt x="8" y="477"/>
                    <a:pt x="9" y="483"/>
                    <a:pt x="12" y="486"/>
                  </a:cubicBezTo>
                  <a:cubicBezTo>
                    <a:pt x="15" y="489"/>
                    <a:pt x="20" y="489"/>
                    <a:pt x="24" y="491"/>
                  </a:cubicBezTo>
                  <a:cubicBezTo>
                    <a:pt x="29" y="493"/>
                    <a:pt x="33" y="497"/>
                    <a:pt x="39" y="499"/>
                  </a:cubicBezTo>
                  <a:cubicBezTo>
                    <a:pt x="42" y="500"/>
                    <a:pt x="41" y="502"/>
                    <a:pt x="42" y="505"/>
                  </a:cubicBezTo>
                  <a:cubicBezTo>
                    <a:pt x="43" y="510"/>
                    <a:pt x="47" y="508"/>
                    <a:pt x="50" y="508"/>
                  </a:cubicBezTo>
                  <a:cubicBezTo>
                    <a:pt x="54" y="509"/>
                    <a:pt x="55" y="514"/>
                    <a:pt x="56" y="517"/>
                  </a:cubicBezTo>
                  <a:cubicBezTo>
                    <a:pt x="59" y="522"/>
                    <a:pt x="55" y="523"/>
                    <a:pt x="55" y="528"/>
                  </a:cubicBezTo>
                  <a:cubicBezTo>
                    <a:pt x="56" y="531"/>
                    <a:pt x="57" y="532"/>
                    <a:pt x="59" y="534"/>
                  </a:cubicBezTo>
                  <a:cubicBezTo>
                    <a:pt x="63" y="539"/>
                    <a:pt x="64" y="553"/>
                    <a:pt x="56" y="554"/>
                  </a:cubicBezTo>
                  <a:cubicBezTo>
                    <a:pt x="52" y="555"/>
                    <a:pt x="56" y="559"/>
                    <a:pt x="58" y="561"/>
                  </a:cubicBezTo>
                  <a:cubicBezTo>
                    <a:pt x="61" y="564"/>
                    <a:pt x="66" y="563"/>
                    <a:pt x="70" y="562"/>
                  </a:cubicBezTo>
                  <a:cubicBezTo>
                    <a:pt x="80" y="560"/>
                    <a:pt x="85" y="555"/>
                    <a:pt x="93" y="547"/>
                  </a:cubicBezTo>
                  <a:cubicBezTo>
                    <a:pt x="100" y="540"/>
                    <a:pt x="108" y="533"/>
                    <a:pt x="116" y="525"/>
                  </a:cubicBezTo>
                  <a:cubicBezTo>
                    <a:pt x="122" y="519"/>
                    <a:pt x="125" y="511"/>
                    <a:pt x="132" y="506"/>
                  </a:cubicBezTo>
                  <a:cubicBezTo>
                    <a:pt x="133" y="506"/>
                    <a:pt x="134" y="505"/>
                    <a:pt x="134" y="504"/>
                  </a:cubicBezTo>
                  <a:cubicBezTo>
                    <a:pt x="136" y="504"/>
                    <a:pt x="138" y="504"/>
                    <a:pt x="140" y="504"/>
                  </a:cubicBezTo>
                  <a:cubicBezTo>
                    <a:pt x="143" y="504"/>
                    <a:pt x="145" y="504"/>
                    <a:pt x="148" y="503"/>
                  </a:cubicBezTo>
                  <a:cubicBezTo>
                    <a:pt x="153" y="503"/>
                    <a:pt x="158" y="502"/>
                    <a:pt x="161" y="497"/>
                  </a:cubicBezTo>
                  <a:cubicBezTo>
                    <a:pt x="165" y="491"/>
                    <a:pt x="170" y="479"/>
                    <a:pt x="178" y="479"/>
                  </a:cubicBezTo>
                  <a:cubicBezTo>
                    <a:pt x="183" y="479"/>
                    <a:pt x="185" y="484"/>
                    <a:pt x="189" y="484"/>
                  </a:cubicBezTo>
                  <a:cubicBezTo>
                    <a:pt x="193" y="484"/>
                    <a:pt x="200" y="484"/>
                    <a:pt x="203" y="482"/>
                  </a:cubicBezTo>
                  <a:cubicBezTo>
                    <a:pt x="206" y="480"/>
                    <a:pt x="210" y="478"/>
                    <a:pt x="212" y="475"/>
                  </a:cubicBezTo>
                  <a:cubicBezTo>
                    <a:pt x="214" y="470"/>
                    <a:pt x="215" y="474"/>
                    <a:pt x="219" y="473"/>
                  </a:cubicBezTo>
                  <a:cubicBezTo>
                    <a:pt x="222" y="473"/>
                    <a:pt x="228" y="468"/>
                    <a:pt x="230" y="466"/>
                  </a:cubicBezTo>
                  <a:cubicBezTo>
                    <a:pt x="231" y="463"/>
                    <a:pt x="232" y="458"/>
                    <a:pt x="234" y="456"/>
                  </a:cubicBezTo>
                  <a:cubicBezTo>
                    <a:pt x="236" y="455"/>
                    <a:pt x="237" y="454"/>
                    <a:pt x="238" y="452"/>
                  </a:cubicBezTo>
                  <a:cubicBezTo>
                    <a:pt x="239" y="450"/>
                    <a:pt x="240" y="451"/>
                    <a:pt x="242" y="450"/>
                  </a:cubicBezTo>
                  <a:cubicBezTo>
                    <a:pt x="245" y="449"/>
                    <a:pt x="246" y="444"/>
                    <a:pt x="247" y="442"/>
                  </a:cubicBezTo>
                  <a:cubicBezTo>
                    <a:pt x="249" y="437"/>
                    <a:pt x="250" y="433"/>
                    <a:pt x="255" y="432"/>
                  </a:cubicBezTo>
                  <a:cubicBezTo>
                    <a:pt x="259" y="430"/>
                    <a:pt x="261" y="428"/>
                    <a:pt x="264" y="425"/>
                  </a:cubicBezTo>
                  <a:cubicBezTo>
                    <a:pt x="266" y="423"/>
                    <a:pt x="270" y="427"/>
                    <a:pt x="272" y="426"/>
                  </a:cubicBezTo>
                  <a:cubicBezTo>
                    <a:pt x="275" y="426"/>
                    <a:pt x="281" y="425"/>
                    <a:pt x="282" y="422"/>
                  </a:cubicBezTo>
                  <a:cubicBezTo>
                    <a:pt x="284" y="417"/>
                    <a:pt x="286" y="417"/>
                    <a:pt x="290" y="415"/>
                  </a:cubicBezTo>
                  <a:cubicBezTo>
                    <a:pt x="293" y="414"/>
                    <a:pt x="293" y="409"/>
                    <a:pt x="297" y="408"/>
                  </a:cubicBezTo>
                  <a:cubicBezTo>
                    <a:pt x="299" y="408"/>
                    <a:pt x="301" y="408"/>
                    <a:pt x="303" y="408"/>
                  </a:cubicBezTo>
                  <a:cubicBezTo>
                    <a:pt x="305" y="407"/>
                    <a:pt x="307" y="406"/>
                    <a:pt x="309" y="405"/>
                  </a:cubicBezTo>
                  <a:cubicBezTo>
                    <a:pt x="313" y="404"/>
                    <a:pt x="317" y="404"/>
                    <a:pt x="321" y="407"/>
                  </a:cubicBezTo>
                  <a:cubicBezTo>
                    <a:pt x="326" y="411"/>
                    <a:pt x="331" y="408"/>
                    <a:pt x="336" y="409"/>
                  </a:cubicBezTo>
                  <a:cubicBezTo>
                    <a:pt x="340" y="410"/>
                    <a:pt x="344" y="412"/>
                    <a:pt x="348" y="412"/>
                  </a:cubicBezTo>
                  <a:cubicBezTo>
                    <a:pt x="352" y="412"/>
                    <a:pt x="354" y="409"/>
                    <a:pt x="356" y="406"/>
                  </a:cubicBezTo>
                  <a:cubicBezTo>
                    <a:pt x="360" y="402"/>
                    <a:pt x="355" y="400"/>
                    <a:pt x="357" y="396"/>
                  </a:cubicBezTo>
                  <a:cubicBezTo>
                    <a:pt x="359" y="389"/>
                    <a:pt x="376" y="388"/>
                    <a:pt x="376" y="396"/>
                  </a:cubicBezTo>
                  <a:cubicBezTo>
                    <a:pt x="376" y="397"/>
                    <a:pt x="381" y="401"/>
                    <a:pt x="383" y="401"/>
                  </a:cubicBezTo>
                  <a:cubicBezTo>
                    <a:pt x="387" y="403"/>
                    <a:pt x="394" y="401"/>
                    <a:pt x="398" y="401"/>
                  </a:cubicBezTo>
                  <a:cubicBezTo>
                    <a:pt x="402" y="402"/>
                    <a:pt x="412" y="407"/>
                    <a:pt x="415" y="405"/>
                  </a:cubicBezTo>
                  <a:cubicBezTo>
                    <a:pt x="419" y="402"/>
                    <a:pt x="421" y="398"/>
                    <a:pt x="422" y="393"/>
                  </a:cubicBezTo>
                  <a:cubicBezTo>
                    <a:pt x="424" y="390"/>
                    <a:pt x="425" y="387"/>
                    <a:pt x="428" y="384"/>
                  </a:cubicBezTo>
                  <a:cubicBezTo>
                    <a:pt x="430" y="381"/>
                    <a:pt x="428" y="377"/>
                    <a:pt x="432" y="374"/>
                  </a:cubicBezTo>
                  <a:cubicBezTo>
                    <a:pt x="435" y="373"/>
                    <a:pt x="442" y="376"/>
                    <a:pt x="445" y="377"/>
                  </a:cubicBezTo>
                  <a:cubicBezTo>
                    <a:pt x="450" y="379"/>
                    <a:pt x="451" y="379"/>
                    <a:pt x="456" y="377"/>
                  </a:cubicBezTo>
                  <a:cubicBezTo>
                    <a:pt x="457" y="376"/>
                    <a:pt x="459" y="377"/>
                    <a:pt x="461" y="378"/>
                  </a:cubicBezTo>
                  <a:cubicBezTo>
                    <a:pt x="464" y="379"/>
                    <a:pt x="467" y="378"/>
                    <a:pt x="470" y="379"/>
                  </a:cubicBezTo>
                  <a:cubicBezTo>
                    <a:pt x="473" y="380"/>
                    <a:pt x="475" y="381"/>
                    <a:pt x="479" y="382"/>
                  </a:cubicBezTo>
                  <a:cubicBezTo>
                    <a:pt x="481" y="383"/>
                    <a:pt x="483" y="383"/>
                    <a:pt x="484" y="385"/>
                  </a:cubicBezTo>
                  <a:cubicBezTo>
                    <a:pt x="486" y="387"/>
                    <a:pt x="487" y="385"/>
                    <a:pt x="490" y="385"/>
                  </a:cubicBezTo>
                  <a:cubicBezTo>
                    <a:pt x="492" y="384"/>
                    <a:pt x="497" y="386"/>
                    <a:pt x="497" y="382"/>
                  </a:cubicBezTo>
                  <a:cubicBezTo>
                    <a:pt x="496" y="375"/>
                    <a:pt x="511" y="378"/>
                    <a:pt x="516" y="379"/>
                  </a:cubicBezTo>
                  <a:cubicBezTo>
                    <a:pt x="521" y="379"/>
                    <a:pt x="524" y="376"/>
                    <a:pt x="530" y="377"/>
                  </a:cubicBezTo>
                  <a:cubicBezTo>
                    <a:pt x="535" y="378"/>
                    <a:pt x="538" y="379"/>
                    <a:pt x="543" y="378"/>
                  </a:cubicBezTo>
                  <a:cubicBezTo>
                    <a:pt x="548" y="376"/>
                    <a:pt x="549" y="374"/>
                    <a:pt x="550" y="370"/>
                  </a:cubicBezTo>
                  <a:cubicBezTo>
                    <a:pt x="552" y="365"/>
                    <a:pt x="557" y="364"/>
                    <a:pt x="559" y="360"/>
                  </a:cubicBezTo>
                  <a:cubicBezTo>
                    <a:pt x="561" y="356"/>
                    <a:pt x="562" y="352"/>
                    <a:pt x="563" y="348"/>
                  </a:cubicBezTo>
                  <a:cubicBezTo>
                    <a:pt x="565" y="345"/>
                    <a:pt x="568" y="345"/>
                    <a:pt x="570" y="342"/>
                  </a:cubicBezTo>
                  <a:cubicBezTo>
                    <a:pt x="573" y="338"/>
                    <a:pt x="573" y="335"/>
                    <a:pt x="574" y="329"/>
                  </a:cubicBezTo>
                  <a:cubicBezTo>
                    <a:pt x="575" y="329"/>
                    <a:pt x="575" y="328"/>
                    <a:pt x="575" y="327"/>
                  </a:cubicBezTo>
                  <a:cubicBezTo>
                    <a:pt x="574" y="327"/>
                    <a:pt x="573" y="327"/>
                    <a:pt x="572" y="327"/>
                  </a:cubicBezTo>
                  <a:cubicBezTo>
                    <a:pt x="570" y="328"/>
                    <a:pt x="570" y="328"/>
                    <a:pt x="568" y="329"/>
                  </a:cubicBezTo>
                  <a:cubicBezTo>
                    <a:pt x="567" y="329"/>
                    <a:pt x="565" y="329"/>
                    <a:pt x="564" y="329"/>
                  </a:cubicBezTo>
                  <a:cubicBezTo>
                    <a:pt x="564" y="329"/>
                    <a:pt x="563" y="329"/>
                    <a:pt x="562" y="329"/>
                  </a:cubicBezTo>
                  <a:cubicBezTo>
                    <a:pt x="562" y="329"/>
                    <a:pt x="561" y="330"/>
                    <a:pt x="561" y="331"/>
                  </a:cubicBezTo>
                  <a:cubicBezTo>
                    <a:pt x="559" y="331"/>
                    <a:pt x="558" y="330"/>
                    <a:pt x="557" y="330"/>
                  </a:cubicBezTo>
                  <a:cubicBezTo>
                    <a:pt x="555" y="330"/>
                    <a:pt x="551" y="330"/>
                    <a:pt x="549" y="329"/>
                  </a:cubicBezTo>
                  <a:cubicBezTo>
                    <a:pt x="552" y="327"/>
                    <a:pt x="554" y="324"/>
                    <a:pt x="553" y="320"/>
                  </a:cubicBezTo>
                  <a:cubicBezTo>
                    <a:pt x="553" y="319"/>
                    <a:pt x="553" y="317"/>
                    <a:pt x="551" y="316"/>
                  </a:cubicBezTo>
                  <a:cubicBezTo>
                    <a:pt x="550" y="314"/>
                    <a:pt x="547" y="314"/>
                    <a:pt x="547" y="312"/>
                  </a:cubicBezTo>
                  <a:cubicBezTo>
                    <a:pt x="545" y="311"/>
                    <a:pt x="543" y="313"/>
                    <a:pt x="542" y="312"/>
                  </a:cubicBezTo>
                  <a:cubicBezTo>
                    <a:pt x="541" y="312"/>
                    <a:pt x="539" y="311"/>
                    <a:pt x="538" y="310"/>
                  </a:cubicBezTo>
                  <a:cubicBezTo>
                    <a:pt x="535" y="308"/>
                    <a:pt x="534" y="304"/>
                    <a:pt x="533" y="302"/>
                  </a:cubicBezTo>
                  <a:cubicBezTo>
                    <a:pt x="531" y="299"/>
                    <a:pt x="530" y="296"/>
                    <a:pt x="529" y="293"/>
                  </a:cubicBezTo>
                  <a:cubicBezTo>
                    <a:pt x="527" y="290"/>
                    <a:pt x="524" y="287"/>
                    <a:pt x="522" y="284"/>
                  </a:cubicBezTo>
                  <a:cubicBezTo>
                    <a:pt x="521" y="283"/>
                    <a:pt x="520" y="282"/>
                    <a:pt x="520" y="280"/>
                  </a:cubicBezTo>
                  <a:cubicBezTo>
                    <a:pt x="519" y="278"/>
                    <a:pt x="519" y="277"/>
                    <a:pt x="518" y="276"/>
                  </a:cubicBezTo>
                  <a:cubicBezTo>
                    <a:pt x="517" y="273"/>
                    <a:pt x="516" y="271"/>
                    <a:pt x="514" y="269"/>
                  </a:cubicBezTo>
                  <a:cubicBezTo>
                    <a:pt x="513" y="268"/>
                    <a:pt x="510" y="267"/>
                    <a:pt x="508" y="265"/>
                  </a:cubicBezTo>
                  <a:cubicBezTo>
                    <a:pt x="507" y="264"/>
                    <a:pt x="507" y="264"/>
                    <a:pt x="506" y="262"/>
                  </a:cubicBezTo>
                  <a:cubicBezTo>
                    <a:pt x="506" y="261"/>
                    <a:pt x="505" y="260"/>
                    <a:pt x="505" y="259"/>
                  </a:cubicBezTo>
                  <a:cubicBezTo>
                    <a:pt x="504" y="257"/>
                    <a:pt x="504" y="257"/>
                    <a:pt x="505" y="255"/>
                  </a:cubicBezTo>
                  <a:cubicBezTo>
                    <a:pt x="505" y="253"/>
                    <a:pt x="504" y="250"/>
                    <a:pt x="502" y="248"/>
                  </a:cubicBezTo>
                  <a:cubicBezTo>
                    <a:pt x="500" y="246"/>
                    <a:pt x="499" y="244"/>
                    <a:pt x="498" y="242"/>
                  </a:cubicBezTo>
                  <a:cubicBezTo>
                    <a:pt x="496" y="239"/>
                    <a:pt x="494" y="238"/>
                    <a:pt x="491" y="236"/>
                  </a:cubicBezTo>
                  <a:cubicBezTo>
                    <a:pt x="490" y="235"/>
                    <a:pt x="488" y="234"/>
                    <a:pt x="486" y="234"/>
                  </a:cubicBezTo>
                  <a:cubicBezTo>
                    <a:pt x="484" y="235"/>
                    <a:pt x="484" y="237"/>
                    <a:pt x="482" y="237"/>
                  </a:cubicBezTo>
                  <a:cubicBezTo>
                    <a:pt x="480" y="237"/>
                    <a:pt x="479" y="237"/>
                    <a:pt x="477" y="237"/>
                  </a:cubicBezTo>
                  <a:cubicBezTo>
                    <a:pt x="474" y="237"/>
                    <a:pt x="471" y="237"/>
                    <a:pt x="468" y="237"/>
                  </a:cubicBezTo>
                  <a:cubicBezTo>
                    <a:pt x="466" y="237"/>
                    <a:pt x="465" y="236"/>
                    <a:pt x="464" y="235"/>
                  </a:cubicBezTo>
                  <a:cubicBezTo>
                    <a:pt x="462" y="234"/>
                    <a:pt x="462" y="233"/>
                    <a:pt x="460" y="232"/>
                  </a:cubicBezTo>
                  <a:cubicBezTo>
                    <a:pt x="458" y="232"/>
                    <a:pt x="457" y="231"/>
                    <a:pt x="455" y="230"/>
                  </a:cubicBezTo>
                  <a:cubicBezTo>
                    <a:pt x="454" y="229"/>
                    <a:pt x="454" y="229"/>
                    <a:pt x="453" y="228"/>
                  </a:cubicBezTo>
                  <a:cubicBezTo>
                    <a:pt x="452" y="226"/>
                    <a:pt x="450" y="225"/>
                    <a:pt x="449" y="223"/>
                  </a:cubicBezTo>
                  <a:cubicBezTo>
                    <a:pt x="449" y="222"/>
                    <a:pt x="450" y="221"/>
                    <a:pt x="449" y="221"/>
                  </a:cubicBezTo>
                  <a:cubicBezTo>
                    <a:pt x="449" y="220"/>
                    <a:pt x="448" y="220"/>
                    <a:pt x="447" y="219"/>
                  </a:cubicBezTo>
                  <a:cubicBezTo>
                    <a:pt x="445" y="218"/>
                    <a:pt x="445" y="217"/>
                    <a:pt x="445" y="216"/>
                  </a:cubicBezTo>
                  <a:cubicBezTo>
                    <a:pt x="444" y="214"/>
                    <a:pt x="443" y="214"/>
                    <a:pt x="442" y="213"/>
                  </a:cubicBezTo>
                  <a:cubicBezTo>
                    <a:pt x="441" y="213"/>
                    <a:pt x="440" y="212"/>
                    <a:pt x="440" y="212"/>
                  </a:cubicBezTo>
                  <a:cubicBezTo>
                    <a:pt x="439" y="212"/>
                    <a:pt x="438" y="212"/>
                    <a:pt x="437" y="211"/>
                  </a:cubicBezTo>
                  <a:cubicBezTo>
                    <a:pt x="436" y="210"/>
                    <a:pt x="436" y="208"/>
                    <a:pt x="435" y="207"/>
                  </a:cubicBezTo>
                  <a:cubicBezTo>
                    <a:pt x="433" y="204"/>
                    <a:pt x="430" y="200"/>
                    <a:pt x="427" y="199"/>
                  </a:cubicBezTo>
                  <a:cubicBezTo>
                    <a:pt x="426" y="199"/>
                    <a:pt x="424" y="199"/>
                    <a:pt x="423" y="197"/>
                  </a:cubicBezTo>
                  <a:cubicBezTo>
                    <a:pt x="422" y="196"/>
                    <a:pt x="421" y="194"/>
                    <a:pt x="420" y="193"/>
                  </a:cubicBezTo>
                  <a:cubicBezTo>
                    <a:pt x="417" y="191"/>
                    <a:pt x="414" y="193"/>
                    <a:pt x="411" y="193"/>
                  </a:cubicBezTo>
                  <a:cubicBezTo>
                    <a:pt x="409" y="194"/>
                    <a:pt x="403" y="195"/>
                    <a:pt x="402" y="193"/>
                  </a:cubicBezTo>
                  <a:cubicBezTo>
                    <a:pt x="401" y="193"/>
                    <a:pt x="401" y="192"/>
                    <a:pt x="401" y="191"/>
                  </a:cubicBezTo>
                  <a:cubicBezTo>
                    <a:pt x="400" y="190"/>
                    <a:pt x="400" y="191"/>
                    <a:pt x="399" y="190"/>
                  </a:cubicBezTo>
                  <a:cubicBezTo>
                    <a:pt x="398" y="189"/>
                    <a:pt x="396" y="188"/>
                    <a:pt x="395" y="187"/>
                  </a:cubicBezTo>
                  <a:cubicBezTo>
                    <a:pt x="394" y="185"/>
                    <a:pt x="393" y="183"/>
                    <a:pt x="391" y="181"/>
                  </a:cubicBezTo>
                  <a:cubicBezTo>
                    <a:pt x="390" y="179"/>
                    <a:pt x="388" y="178"/>
                    <a:pt x="386" y="177"/>
                  </a:cubicBezTo>
                  <a:cubicBezTo>
                    <a:pt x="385" y="176"/>
                    <a:pt x="385" y="175"/>
                    <a:pt x="384" y="174"/>
                  </a:cubicBezTo>
                  <a:cubicBezTo>
                    <a:pt x="384" y="173"/>
                    <a:pt x="384" y="172"/>
                    <a:pt x="384" y="171"/>
                  </a:cubicBezTo>
                  <a:cubicBezTo>
                    <a:pt x="383" y="170"/>
                    <a:pt x="382" y="168"/>
                    <a:pt x="380" y="167"/>
                  </a:cubicBezTo>
                  <a:cubicBezTo>
                    <a:pt x="379" y="166"/>
                    <a:pt x="377" y="166"/>
                    <a:pt x="377" y="164"/>
                  </a:cubicBezTo>
                  <a:cubicBezTo>
                    <a:pt x="377" y="163"/>
                    <a:pt x="378" y="161"/>
                    <a:pt x="378" y="160"/>
                  </a:cubicBezTo>
                  <a:cubicBezTo>
                    <a:pt x="378" y="160"/>
                    <a:pt x="378" y="160"/>
                    <a:pt x="379" y="159"/>
                  </a:cubicBezTo>
                  <a:cubicBezTo>
                    <a:pt x="377" y="157"/>
                    <a:pt x="375" y="155"/>
                    <a:pt x="373" y="154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6146800" y="4608513"/>
              <a:ext cx="1139825" cy="836613"/>
            </a:xfrm>
            <a:custGeom>
              <a:avLst/>
              <a:gdLst>
                <a:gd name="T0" fmla="*/ 159 w 304"/>
                <a:gd name="T1" fmla="*/ 76 h 223"/>
                <a:gd name="T2" fmla="*/ 142 w 304"/>
                <a:gd name="T3" fmla="*/ 66 h 223"/>
                <a:gd name="T4" fmla="*/ 124 w 304"/>
                <a:gd name="T5" fmla="*/ 72 h 223"/>
                <a:gd name="T6" fmla="*/ 123 w 304"/>
                <a:gd name="T7" fmla="*/ 95 h 223"/>
                <a:gd name="T8" fmla="*/ 114 w 304"/>
                <a:gd name="T9" fmla="*/ 109 h 223"/>
                <a:gd name="T10" fmla="*/ 104 w 304"/>
                <a:gd name="T11" fmla="*/ 108 h 223"/>
                <a:gd name="T12" fmla="*/ 96 w 304"/>
                <a:gd name="T13" fmla="*/ 98 h 223"/>
                <a:gd name="T14" fmla="*/ 97 w 304"/>
                <a:gd name="T15" fmla="*/ 77 h 223"/>
                <a:gd name="T16" fmla="*/ 83 w 304"/>
                <a:gd name="T17" fmla="*/ 71 h 223"/>
                <a:gd name="T18" fmla="*/ 77 w 304"/>
                <a:gd name="T19" fmla="*/ 58 h 223"/>
                <a:gd name="T20" fmla="*/ 67 w 304"/>
                <a:gd name="T21" fmla="*/ 45 h 223"/>
                <a:gd name="T22" fmla="*/ 62 w 304"/>
                <a:gd name="T23" fmla="*/ 11 h 223"/>
                <a:gd name="T24" fmla="*/ 56 w 304"/>
                <a:gd name="T25" fmla="*/ 5 h 223"/>
                <a:gd name="T26" fmla="*/ 48 w 304"/>
                <a:gd name="T27" fmla="*/ 5 h 223"/>
                <a:gd name="T28" fmla="*/ 37 w 304"/>
                <a:gd name="T29" fmla="*/ 7 h 223"/>
                <a:gd name="T30" fmla="*/ 29 w 304"/>
                <a:gd name="T31" fmla="*/ 18 h 223"/>
                <a:gd name="T32" fmla="*/ 3 w 304"/>
                <a:gd name="T33" fmla="*/ 22 h 223"/>
                <a:gd name="T34" fmla="*/ 5 w 304"/>
                <a:gd name="T35" fmla="*/ 38 h 223"/>
                <a:gd name="T36" fmla="*/ 11 w 304"/>
                <a:gd name="T37" fmla="*/ 68 h 223"/>
                <a:gd name="T38" fmla="*/ 3 w 304"/>
                <a:gd name="T39" fmla="*/ 78 h 223"/>
                <a:gd name="T40" fmla="*/ 8 w 304"/>
                <a:gd name="T41" fmla="*/ 101 h 223"/>
                <a:gd name="T42" fmla="*/ 3 w 304"/>
                <a:gd name="T43" fmla="*/ 120 h 223"/>
                <a:gd name="T44" fmla="*/ 16 w 304"/>
                <a:gd name="T45" fmla="*/ 133 h 223"/>
                <a:gd name="T46" fmla="*/ 23 w 304"/>
                <a:gd name="T47" fmla="*/ 139 h 223"/>
                <a:gd name="T48" fmla="*/ 31 w 304"/>
                <a:gd name="T49" fmla="*/ 148 h 223"/>
                <a:gd name="T50" fmla="*/ 39 w 304"/>
                <a:gd name="T51" fmla="*/ 161 h 223"/>
                <a:gd name="T52" fmla="*/ 49 w 304"/>
                <a:gd name="T53" fmla="*/ 176 h 223"/>
                <a:gd name="T54" fmla="*/ 52 w 304"/>
                <a:gd name="T55" fmla="*/ 191 h 223"/>
                <a:gd name="T56" fmla="*/ 64 w 304"/>
                <a:gd name="T57" fmla="*/ 197 h 223"/>
                <a:gd name="T58" fmla="*/ 80 w 304"/>
                <a:gd name="T59" fmla="*/ 201 h 223"/>
                <a:gd name="T60" fmla="*/ 101 w 304"/>
                <a:gd name="T61" fmla="*/ 210 h 223"/>
                <a:gd name="T62" fmla="*/ 127 w 304"/>
                <a:gd name="T63" fmla="*/ 207 h 223"/>
                <a:gd name="T64" fmla="*/ 144 w 304"/>
                <a:gd name="T65" fmla="*/ 217 h 223"/>
                <a:gd name="T66" fmla="*/ 158 w 304"/>
                <a:gd name="T67" fmla="*/ 221 h 223"/>
                <a:gd name="T68" fmla="*/ 181 w 304"/>
                <a:gd name="T69" fmla="*/ 219 h 223"/>
                <a:gd name="T70" fmla="*/ 198 w 304"/>
                <a:gd name="T71" fmla="*/ 223 h 223"/>
                <a:gd name="T72" fmla="*/ 206 w 304"/>
                <a:gd name="T73" fmla="*/ 219 h 223"/>
                <a:gd name="T74" fmla="*/ 217 w 304"/>
                <a:gd name="T75" fmla="*/ 216 h 223"/>
                <a:gd name="T76" fmla="*/ 234 w 304"/>
                <a:gd name="T77" fmla="*/ 206 h 223"/>
                <a:gd name="T78" fmla="*/ 252 w 304"/>
                <a:gd name="T79" fmla="*/ 202 h 223"/>
                <a:gd name="T80" fmla="*/ 268 w 304"/>
                <a:gd name="T81" fmla="*/ 191 h 223"/>
                <a:gd name="T82" fmla="*/ 288 w 304"/>
                <a:gd name="T83" fmla="*/ 181 h 223"/>
                <a:gd name="T84" fmla="*/ 304 w 304"/>
                <a:gd name="T85" fmla="*/ 163 h 223"/>
                <a:gd name="T86" fmla="*/ 295 w 304"/>
                <a:gd name="T87" fmla="*/ 155 h 223"/>
                <a:gd name="T88" fmla="*/ 280 w 304"/>
                <a:gd name="T89" fmla="*/ 140 h 223"/>
                <a:gd name="T90" fmla="*/ 265 w 304"/>
                <a:gd name="T91" fmla="*/ 136 h 223"/>
                <a:gd name="T92" fmla="*/ 243 w 304"/>
                <a:gd name="T93" fmla="*/ 132 h 223"/>
                <a:gd name="T94" fmla="*/ 234 w 304"/>
                <a:gd name="T95" fmla="*/ 126 h 223"/>
                <a:gd name="T96" fmla="*/ 228 w 304"/>
                <a:gd name="T97" fmla="*/ 108 h 223"/>
                <a:gd name="T98" fmla="*/ 207 w 304"/>
                <a:gd name="T99" fmla="*/ 114 h 223"/>
                <a:gd name="T100" fmla="*/ 200 w 304"/>
                <a:gd name="T101" fmla="*/ 115 h 223"/>
                <a:gd name="T102" fmla="*/ 186 w 304"/>
                <a:gd name="T103" fmla="*/ 118 h 223"/>
                <a:gd name="T104" fmla="*/ 181 w 304"/>
                <a:gd name="T105" fmla="*/ 95 h 223"/>
                <a:gd name="T106" fmla="*/ 179 w 304"/>
                <a:gd name="T107" fmla="*/ 7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23">
                  <a:moveTo>
                    <a:pt x="177" y="70"/>
                  </a:moveTo>
                  <a:cubicBezTo>
                    <a:pt x="175" y="70"/>
                    <a:pt x="173" y="72"/>
                    <a:pt x="171" y="73"/>
                  </a:cubicBezTo>
                  <a:cubicBezTo>
                    <a:pt x="169" y="73"/>
                    <a:pt x="166" y="72"/>
                    <a:pt x="164" y="73"/>
                  </a:cubicBezTo>
                  <a:cubicBezTo>
                    <a:pt x="162" y="73"/>
                    <a:pt x="161" y="77"/>
                    <a:pt x="159" y="76"/>
                  </a:cubicBezTo>
                  <a:cubicBezTo>
                    <a:pt x="156" y="76"/>
                    <a:pt x="155" y="72"/>
                    <a:pt x="153" y="71"/>
                  </a:cubicBezTo>
                  <a:cubicBezTo>
                    <a:pt x="152" y="70"/>
                    <a:pt x="151" y="70"/>
                    <a:pt x="150" y="70"/>
                  </a:cubicBezTo>
                  <a:cubicBezTo>
                    <a:pt x="149" y="69"/>
                    <a:pt x="149" y="68"/>
                    <a:pt x="149" y="67"/>
                  </a:cubicBezTo>
                  <a:cubicBezTo>
                    <a:pt x="147" y="64"/>
                    <a:pt x="144" y="66"/>
                    <a:pt x="142" y="66"/>
                  </a:cubicBezTo>
                  <a:cubicBezTo>
                    <a:pt x="140" y="66"/>
                    <a:pt x="138" y="65"/>
                    <a:pt x="137" y="65"/>
                  </a:cubicBezTo>
                  <a:cubicBezTo>
                    <a:pt x="135" y="64"/>
                    <a:pt x="135" y="63"/>
                    <a:pt x="133" y="63"/>
                  </a:cubicBezTo>
                  <a:cubicBezTo>
                    <a:pt x="129" y="63"/>
                    <a:pt x="122" y="62"/>
                    <a:pt x="122" y="66"/>
                  </a:cubicBezTo>
                  <a:cubicBezTo>
                    <a:pt x="122" y="68"/>
                    <a:pt x="123" y="70"/>
                    <a:pt x="124" y="72"/>
                  </a:cubicBezTo>
                  <a:cubicBezTo>
                    <a:pt x="126" y="74"/>
                    <a:pt x="126" y="76"/>
                    <a:pt x="127" y="78"/>
                  </a:cubicBezTo>
                  <a:cubicBezTo>
                    <a:pt x="129" y="79"/>
                    <a:pt x="130" y="81"/>
                    <a:pt x="130" y="83"/>
                  </a:cubicBezTo>
                  <a:cubicBezTo>
                    <a:pt x="130" y="86"/>
                    <a:pt x="127" y="85"/>
                    <a:pt x="126" y="87"/>
                  </a:cubicBezTo>
                  <a:cubicBezTo>
                    <a:pt x="125" y="90"/>
                    <a:pt x="127" y="94"/>
                    <a:pt x="123" y="95"/>
                  </a:cubicBezTo>
                  <a:cubicBezTo>
                    <a:pt x="121" y="95"/>
                    <a:pt x="119" y="95"/>
                    <a:pt x="119" y="97"/>
                  </a:cubicBezTo>
                  <a:cubicBezTo>
                    <a:pt x="119" y="99"/>
                    <a:pt x="121" y="99"/>
                    <a:pt x="119" y="102"/>
                  </a:cubicBezTo>
                  <a:cubicBezTo>
                    <a:pt x="118" y="103"/>
                    <a:pt x="117" y="105"/>
                    <a:pt x="116" y="106"/>
                  </a:cubicBezTo>
                  <a:cubicBezTo>
                    <a:pt x="115" y="107"/>
                    <a:pt x="115" y="107"/>
                    <a:pt x="114" y="109"/>
                  </a:cubicBezTo>
                  <a:cubicBezTo>
                    <a:pt x="114" y="109"/>
                    <a:pt x="115" y="110"/>
                    <a:pt x="114" y="111"/>
                  </a:cubicBezTo>
                  <a:cubicBezTo>
                    <a:pt x="114" y="113"/>
                    <a:pt x="112" y="112"/>
                    <a:pt x="111" y="111"/>
                  </a:cubicBezTo>
                  <a:cubicBezTo>
                    <a:pt x="110" y="110"/>
                    <a:pt x="108" y="109"/>
                    <a:pt x="107" y="109"/>
                  </a:cubicBezTo>
                  <a:cubicBezTo>
                    <a:pt x="105" y="108"/>
                    <a:pt x="105" y="107"/>
                    <a:pt x="104" y="108"/>
                  </a:cubicBezTo>
                  <a:cubicBezTo>
                    <a:pt x="103" y="108"/>
                    <a:pt x="104" y="109"/>
                    <a:pt x="102" y="109"/>
                  </a:cubicBezTo>
                  <a:cubicBezTo>
                    <a:pt x="100" y="110"/>
                    <a:pt x="100" y="108"/>
                    <a:pt x="99" y="106"/>
                  </a:cubicBezTo>
                  <a:cubicBezTo>
                    <a:pt x="98" y="105"/>
                    <a:pt x="96" y="105"/>
                    <a:pt x="95" y="102"/>
                  </a:cubicBezTo>
                  <a:cubicBezTo>
                    <a:pt x="95" y="101"/>
                    <a:pt x="95" y="99"/>
                    <a:pt x="96" y="98"/>
                  </a:cubicBezTo>
                  <a:cubicBezTo>
                    <a:pt x="96" y="96"/>
                    <a:pt x="97" y="94"/>
                    <a:pt x="97" y="92"/>
                  </a:cubicBezTo>
                  <a:cubicBezTo>
                    <a:pt x="98" y="88"/>
                    <a:pt x="93" y="86"/>
                    <a:pt x="96" y="82"/>
                  </a:cubicBezTo>
                  <a:cubicBezTo>
                    <a:pt x="96" y="81"/>
                    <a:pt x="96" y="81"/>
                    <a:pt x="97" y="79"/>
                  </a:cubicBezTo>
                  <a:cubicBezTo>
                    <a:pt x="97" y="79"/>
                    <a:pt x="97" y="78"/>
                    <a:pt x="97" y="77"/>
                  </a:cubicBezTo>
                  <a:cubicBezTo>
                    <a:pt x="97" y="75"/>
                    <a:pt x="96" y="72"/>
                    <a:pt x="94" y="72"/>
                  </a:cubicBezTo>
                  <a:cubicBezTo>
                    <a:pt x="93" y="72"/>
                    <a:pt x="93" y="73"/>
                    <a:pt x="92" y="74"/>
                  </a:cubicBezTo>
                  <a:cubicBezTo>
                    <a:pt x="91" y="74"/>
                    <a:pt x="90" y="73"/>
                    <a:pt x="89" y="73"/>
                  </a:cubicBezTo>
                  <a:cubicBezTo>
                    <a:pt x="87" y="73"/>
                    <a:pt x="84" y="73"/>
                    <a:pt x="83" y="71"/>
                  </a:cubicBezTo>
                  <a:cubicBezTo>
                    <a:pt x="83" y="70"/>
                    <a:pt x="83" y="69"/>
                    <a:pt x="83" y="68"/>
                  </a:cubicBezTo>
                  <a:cubicBezTo>
                    <a:pt x="82" y="67"/>
                    <a:pt x="82" y="67"/>
                    <a:pt x="82" y="66"/>
                  </a:cubicBezTo>
                  <a:cubicBezTo>
                    <a:pt x="82" y="65"/>
                    <a:pt x="82" y="63"/>
                    <a:pt x="81" y="62"/>
                  </a:cubicBezTo>
                  <a:cubicBezTo>
                    <a:pt x="80" y="60"/>
                    <a:pt x="79" y="58"/>
                    <a:pt x="77" y="58"/>
                  </a:cubicBezTo>
                  <a:cubicBezTo>
                    <a:pt x="75" y="58"/>
                    <a:pt x="76" y="58"/>
                    <a:pt x="75" y="57"/>
                  </a:cubicBezTo>
                  <a:cubicBezTo>
                    <a:pt x="74" y="56"/>
                    <a:pt x="73" y="55"/>
                    <a:pt x="73" y="55"/>
                  </a:cubicBezTo>
                  <a:cubicBezTo>
                    <a:pt x="72" y="53"/>
                    <a:pt x="72" y="51"/>
                    <a:pt x="70" y="49"/>
                  </a:cubicBezTo>
                  <a:cubicBezTo>
                    <a:pt x="69" y="48"/>
                    <a:pt x="68" y="47"/>
                    <a:pt x="67" y="45"/>
                  </a:cubicBezTo>
                  <a:cubicBezTo>
                    <a:pt x="66" y="42"/>
                    <a:pt x="67" y="39"/>
                    <a:pt x="67" y="36"/>
                  </a:cubicBezTo>
                  <a:cubicBezTo>
                    <a:pt x="67" y="32"/>
                    <a:pt x="68" y="29"/>
                    <a:pt x="68" y="26"/>
                  </a:cubicBezTo>
                  <a:cubicBezTo>
                    <a:pt x="69" y="22"/>
                    <a:pt x="68" y="21"/>
                    <a:pt x="64" y="19"/>
                  </a:cubicBezTo>
                  <a:cubicBezTo>
                    <a:pt x="60" y="18"/>
                    <a:pt x="63" y="15"/>
                    <a:pt x="62" y="11"/>
                  </a:cubicBezTo>
                  <a:cubicBezTo>
                    <a:pt x="62" y="9"/>
                    <a:pt x="60" y="8"/>
                    <a:pt x="60" y="6"/>
                  </a:cubicBezTo>
                  <a:cubicBezTo>
                    <a:pt x="61" y="5"/>
                    <a:pt x="62" y="5"/>
                    <a:pt x="62" y="3"/>
                  </a:cubicBezTo>
                  <a:cubicBezTo>
                    <a:pt x="60" y="2"/>
                    <a:pt x="59" y="3"/>
                    <a:pt x="58" y="3"/>
                  </a:cubicBezTo>
                  <a:cubicBezTo>
                    <a:pt x="58" y="4"/>
                    <a:pt x="57" y="5"/>
                    <a:pt x="56" y="5"/>
                  </a:cubicBezTo>
                  <a:cubicBezTo>
                    <a:pt x="53" y="5"/>
                    <a:pt x="56" y="3"/>
                    <a:pt x="56" y="1"/>
                  </a:cubicBezTo>
                  <a:cubicBezTo>
                    <a:pt x="55" y="1"/>
                    <a:pt x="52" y="1"/>
                    <a:pt x="52" y="2"/>
                  </a:cubicBezTo>
                  <a:cubicBezTo>
                    <a:pt x="51" y="2"/>
                    <a:pt x="51" y="4"/>
                    <a:pt x="51" y="5"/>
                  </a:cubicBezTo>
                  <a:cubicBezTo>
                    <a:pt x="51" y="5"/>
                    <a:pt x="49" y="6"/>
                    <a:pt x="48" y="5"/>
                  </a:cubicBezTo>
                  <a:cubicBezTo>
                    <a:pt x="47" y="4"/>
                    <a:pt x="48" y="2"/>
                    <a:pt x="48" y="1"/>
                  </a:cubicBezTo>
                  <a:cubicBezTo>
                    <a:pt x="46" y="1"/>
                    <a:pt x="44" y="0"/>
                    <a:pt x="43" y="1"/>
                  </a:cubicBezTo>
                  <a:cubicBezTo>
                    <a:pt x="40" y="1"/>
                    <a:pt x="43" y="4"/>
                    <a:pt x="39" y="5"/>
                  </a:cubicBezTo>
                  <a:cubicBezTo>
                    <a:pt x="37" y="5"/>
                    <a:pt x="37" y="5"/>
                    <a:pt x="37" y="7"/>
                  </a:cubicBezTo>
                  <a:cubicBezTo>
                    <a:pt x="37" y="9"/>
                    <a:pt x="36" y="11"/>
                    <a:pt x="35" y="12"/>
                  </a:cubicBezTo>
                  <a:cubicBezTo>
                    <a:pt x="35" y="13"/>
                    <a:pt x="34" y="14"/>
                    <a:pt x="33" y="14"/>
                  </a:cubicBezTo>
                  <a:cubicBezTo>
                    <a:pt x="33" y="15"/>
                    <a:pt x="33" y="16"/>
                    <a:pt x="33" y="17"/>
                  </a:cubicBezTo>
                  <a:cubicBezTo>
                    <a:pt x="32" y="18"/>
                    <a:pt x="30" y="18"/>
                    <a:pt x="29" y="18"/>
                  </a:cubicBezTo>
                  <a:cubicBezTo>
                    <a:pt x="26" y="19"/>
                    <a:pt x="23" y="19"/>
                    <a:pt x="20" y="19"/>
                  </a:cubicBezTo>
                  <a:cubicBezTo>
                    <a:pt x="19" y="19"/>
                    <a:pt x="17" y="18"/>
                    <a:pt x="16" y="19"/>
                  </a:cubicBezTo>
                  <a:cubicBezTo>
                    <a:pt x="14" y="20"/>
                    <a:pt x="15" y="22"/>
                    <a:pt x="12" y="22"/>
                  </a:cubicBezTo>
                  <a:cubicBezTo>
                    <a:pt x="10" y="22"/>
                    <a:pt x="6" y="21"/>
                    <a:pt x="3" y="22"/>
                  </a:cubicBezTo>
                  <a:cubicBezTo>
                    <a:pt x="4" y="24"/>
                    <a:pt x="5" y="26"/>
                    <a:pt x="6" y="28"/>
                  </a:cubicBezTo>
                  <a:cubicBezTo>
                    <a:pt x="7" y="29"/>
                    <a:pt x="8" y="31"/>
                    <a:pt x="7" y="32"/>
                  </a:cubicBezTo>
                  <a:cubicBezTo>
                    <a:pt x="7" y="33"/>
                    <a:pt x="5" y="32"/>
                    <a:pt x="4" y="32"/>
                  </a:cubicBezTo>
                  <a:cubicBezTo>
                    <a:pt x="3" y="33"/>
                    <a:pt x="5" y="37"/>
                    <a:pt x="5" y="38"/>
                  </a:cubicBezTo>
                  <a:cubicBezTo>
                    <a:pt x="7" y="42"/>
                    <a:pt x="6" y="46"/>
                    <a:pt x="7" y="50"/>
                  </a:cubicBezTo>
                  <a:cubicBezTo>
                    <a:pt x="8" y="52"/>
                    <a:pt x="9" y="54"/>
                    <a:pt x="9" y="56"/>
                  </a:cubicBezTo>
                  <a:cubicBezTo>
                    <a:pt x="9" y="58"/>
                    <a:pt x="9" y="60"/>
                    <a:pt x="10" y="62"/>
                  </a:cubicBezTo>
                  <a:cubicBezTo>
                    <a:pt x="11" y="64"/>
                    <a:pt x="11" y="66"/>
                    <a:pt x="11" y="68"/>
                  </a:cubicBezTo>
                  <a:cubicBezTo>
                    <a:pt x="10" y="68"/>
                    <a:pt x="9" y="68"/>
                    <a:pt x="9" y="69"/>
                  </a:cubicBezTo>
                  <a:cubicBezTo>
                    <a:pt x="8" y="70"/>
                    <a:pt x="8" y="71"/>
                    <a:pt x="8" y="72"/>
                  </a:cubicBezTo>
                  <a:cubicBezTo>
                    <a:pt x="7" y="73"/>
                    <a:pt x="6" y="74"/>
                    <a:pt x="6" y="75"/>
                  </a:cubicBezTo>
                  <a:cubicBezTo>
                    <a:pt x="5" y="76"/>
                    <a:pt x="5" y="77"/>
                    <a:pt x="3" y="78"/>
                  </a:cubicBezTo>
                  <a:cubicBezTo>
                    <a:pt x="2" y="79"/>
                    <a:pt x="1" y="80"/>
                    <a:pt x="1" y="81"/>
                  </a:cubicBezTo>
                  <a:cubicBezTo>
                    <a:pt x="0" y="84"/>
                    <a:pt x="2" y="86"/>
                    <a:pt x="4" y="89"/>
                  </a:cubicBezTo>
                  <a:cubicBezTo>
                    <a:pt x="5" y="91"/>
                    <a:pt x="6" y="93"/>
                    <a:pt x="7" y="95"/>
                  </a:cubicBezTo>
                  <a:cubicBezTo>
                    <a:pt x="8" y="97"/>
                    <a:pt x="8" y="98"/>
                    <a:pt x="8" y="101"/>
                  </a:cubicBezTo>
                  <a:cubicBezTo>
                    <a:pt x="7" y="103"/>
                    <a:pt x="7" y="105"/>
                    <a:pt x="7" y="107"/>
                  </a:cubicBezTo>
                  <a:cubicBezTo>
                    <a:pt x="7" y="110"/>
                    <a:pt x="8" y="112"/>
                    <a:pt x="6" y="114"/>
                  </a:cubicBezTo>
                  <a:cubicBezTo>
                    <a:pt x="5" y="115"/>
                    <a:pt x="4" y="114"/>
                    <a:pt x="4" y="116"/>
                  </a:cubicBezTo>
                  <a:cubicBezTo>
                    <a:pt x="4" y="118"/>
                    <a:pt x="3" y="119"/>
                    <a:pt x="3" y="120"/>
                  </a:cubicBezTo>
                  <a:cubicBezTo>
                    <a:pt x="3" y="123"/>
                    <a:pt x="4" y="126"/>
                    <a:pt x="3" y="129"/>
                  </a:cubicBezTo>
                  <a:cubicBezTo>
                    <a:pt x="3" y="131"/>
                    <a:pt x="3" y="132"/>
                    <a:pt x="4" y="132"/>
                  </a:cubicBezTo>
                  <a:cubicBezTo>
                    <a:pt x="6" y="132"/>
                    <a:pt x="11" y="129"/>
                    <a:pt x="12" y="130"/>
                  </a:cubicBezTo>
                  <a:cubicBezTo>
                    <a:pt x="13" y="133"/>
                    <a:pt x="14" y="133"/>
                    <a:pt x="16" y="133"/>
                  </a:cubicBezTo>
                  <a:cubicBezTo>
                    <a:pt x="18" y="133"/>
                    <a:pt x="21" y="132"/>
                    <a:pt x="21" y="135"/>
                  </a:cubicBezTo>
                  <a:cubicBezTo>
                    <a:pt x="21" y="136"/>
                    <a:pt x="19" y="137"/>
                    <a:pt x="19" y="139"/>
                  </a:cubicBezTo>
                  <a:cubicBezTo>
                    <a:pt x="19" y="141"/>
                    <a:pt x="20" y="142"/>
                    <a:pt x="22" y="141"/>
                  </a:cubicBezTo>
                  <a:cubicBezTo>
                    <a:pt x="22" y="140"/>
                    <a:pt x="22" y="139"/>
                    <a:pt x="23" y="139"/>
                  </a:cubicBezTo>
                  <a:cubicBezTo>
                    <a:pt x="24" y="138"/>
                    <a:pt x="25" y="139"/>
                    <a:pt x="25" y="140"/>
                  </a:cubicBezTo>
                  <a:cubicBezTo>
                    <a:pt x="26" y="140"/>
                    <a:pt x="26" y="141"/>
                    <a:pt x="27" y="142"/>
                  </a:cubicBezTo>
                  <a:cubicBezTo>
                    <a:pt x="27" y="143"/>
                    <a:pt x="29" y="143"/>
                    <a:pt x="30" y="143"/>
                  </a:cubicBezTo>
                  <a:cubicBezTo>
                    <a:pt x="31" y="144"/>
                    <a:pt x="32" y="146"/>
                    <a:pt x="31" y="148"/>
                  </a:cubicBezTo>
                  <a:cubicBezTo>
                    <a:pt x="30" y="150"/>
                    <a:pt x="28" y="149"/>
                    <a:pt x="26" y="150"/>
                  </a:cubicBezTo>
                  <a:cubicBezTo>
                    <a:pt x="26" y="153"/>
                    <a:pt x="27" y="154"/>
                    <a:pt x="29" y="154"/>
                  </a:cubicBezTo>
                  <a:cubicBezTo>
                    <a:pt x="31" y="155"/>
                    <a:pt x="33" y="156"/>
                    <a:pt x="35" y="157"/>
                  </a:cubicBezTo>
                  <a:cubicBezTo>
                    <a:pt x="37" y="158"/>
                    <a:pt x="38" y="159"/>
                    <a:pt x="39" y="161"/>
                  </a:cubicBezTo>
                  <a:cubicBezTo>
                    <a:pt x="40" y="164"/>
                    <a:pt x="42" y="165"/>
                    <a:pt x="44" y="167"/>
                  </a:cubicBezTo>
                  <a:cubicBezTo>
                    <a:pt x="45" y="168"/>
                    <a:pt x="45" y="169"/>
                    <a:pt x="46" y="170"/>
                  </a:cubicBezTo>
                  <a:cubicBezTo>
                    <a:pt x="47" y="172"/>
                    <a:pt x="48" y="172"/>
                    <a:pt x="50" y="172"/>
                  </a:cubicBezTo>
                  <a:cubicBezTo>
                    <a:pt x="54" y="174"/>
                    <a:pt x="51" y="175"/>
                    <a:pt x="49" y="176"/>
                  </a:cubicBezTo>
                  <a:cubicBezTo>
                    <a:pt x="46" y="177"/>
                    <a:pt x="47" y="179"/>
                    <a:pt x="49" y="181"/>
                  </a:cubicBezTo>
                  <a:cubicBezTo>
                    <a:pt x="50" y="182"/>
                    <a:pt x="51" y="185"/>
                    <a:pt x="52" y="186"/>
                  </a:cubicBezTo>
                  <a:cubicBezTo>
                    <a:pt x="51" y="187"/>
                    <a:pt x="50" y="186"/>
                    <a:pt x="49" y="186"/>
                  </a:cubicBezTo>
                  <a:cubicBezTo>
                    <a:pt x="48" y="188"/>
                    <a:pt x="50" y="191"/>
                    <a:pt x="52" y="191"/>
                  </a:cubicBezTo>
                  <a:cubicBezTo>
                    <a:pt x="53" y="191"/>
                    <a:pt x="54" y="190"/>
                    <a:pt x="55" y="190"/>
                  </a:cubicBezTo>
                  <a:cubicBezTo>
                    <a:pt x="56" y="190"/>
                    <a:pt x="57" y="191"/>
                    <a:pt x="58" y="192"/>
                  </a:cubicBezTo>
                  <a:cubicBezTo>
                    <a:pt x="59" y="193"/>
                    <a:pt x="59" y="195"/>
                    <a:pt x="60" y="195"/>
                  </a:cubicBezTo>
                  <a:cubicBezTo>
                    <a:pt x="61" y="196"/>
                    <a:pt x="63" y="196"/>
                    <a:pt x="64" y="197"/>
                  </a:cubicBezTo>
                  <a:cubicBezTo>
                    <a:pt x="66" y="198"/>
                    <a:pt x="68" y="198"/>
                    <a:pt x="71" y="198"/>
                  </a:cubicBezTo>
                  <a:cubicBezTo>
                    <a:pt x="72" y="198"/>
                    <a:pt x="73" y="197"/>
                    <a:pt x="74" y="197"/>
                  </a:cubicBezTo>
                  <a:cubicBezTo>
                    <a:pt x="76" y="197"/>
                    <a:pt x="76" y="198"/>
                    <a:pt x="77" y="199"/>
                  </a:cubicBezTo>
                  <a:cubicBezTo>
                    <a:pt x="78" y="199"/>
                    <a:pt x="79" y="200"/>
                    <a:pt x="80" y="201"/>
                  </a:cubicBezTo>
                  <a:cubicBezTo>
                    <a:pt x="80" y="202"/>
                    <a:pt x="81" y="203"/>
                    <a:pt x="81" y="204"/>
                  </a:cubicBezTo>
                  <a:cubicBezTo>
                    <a:pt x="83" y="206"/>
                    <a:pt x="87" y="205"/>
                    <a:pt x="89" y="205"/>
                  </a:cubicBezTo>
                  <a:cubicBezTo>
                    <a:pt x="91" y="205"/>
                    <a:pt x="95" y="204"/>
                    <a:pt x="96" y="206"/>
                  </a:cubicBezTo>
                  <a:cubicBezTo>
                    <a:pt x="98" y="207"/>
                    <a:pt x="98" y="209"/>
                    <a:pt x="101" y="210"/>
                  </a:cubicBezTo>
                  <a:cubicBezTo>
                    <a:pt x="102" y="210"/>
                    <a:pt x="103" y="210"/>
                    <a:pt x="104" y="210"/>
                  </a:cubicBezTo>
                  <a:cubicBezTo>
                    <a:pt x="105" y="211"/>
                    <a:pt x="105" y="210"/>
                    <a:pt x="106" y="210"/>
                  </a:cubicBezTo>
                  <a:cubicBezTo>
                    <a:pt x="109" y="208"/>
                    <a:pt x="112" y="206"/>
                    <a:pt x="116" y="206"/>
                  </a:cubicBezTo>
                  <a:cubicBezTo>
                    <a:pt x="120" y="206"/>
                    <a:pt x="123" y="206"/>
                    <a:pt x="127" y="207"/>
                  </a:cubicBezTo>
                  <a:cubicBezTo>
                    <a:pt x="132" y="208"/>
                    <a:pt x="136" y="208"/>
                    <a:pt x="140" y="208"/>
                  </a:cubicBezTo>
                  <a:cubicBezTo>
                    <a:pt x="142" y="208"/>
                    <a:pt x="142" y="208"/>
                    <a:pt x="143" y="209"/>
                  </a:cubicBezTo>
                  <a:cubicBezTo>
                    <a:pt x="143" y="210"/>
                    <a:pt x="143" y="212"/>
                    <a:pt x="143" y="212"/>
                  </a:cubicBezTo>
                  <a:cubicBezTo>
                    <a:pt x="143" y="214"/>
                    <a:pt x="142" y="216"/>
                    <a:pt x="144" y="217"/>
                  </a:cubicBezTo>
                  <a:cubicBezTo>
                    <a:pt x="144" y="218"/>
                    <a:pt x="145" y="217"/>
                    <a:pt x="146" y="217"/>
                  </a:cubicBezTo>
                  <a:cubicBezTo>
                    <a:pt x="147" y="218"/>
                    <a:pt x="147" y="219"/>
                    <a:pt x="148" y="219"/>
                  </a:cubicBezTo>
                  <a:cubicBezTo>
                    <a:pt x="149" y="221"/>
                    <a:pt x="151" y="221"/>
                    <a:pt x="152" y="221"/>
                  </a:cubicBezTo>
                  <a:cubicBezTo>
                    <a:pt x="154" y="221"/>
                    <a:pt x="156" y="221"/>
                    <a:pt x="158" y="221"/>
                  </a:cubicBezTo>
                  <a:cubicBezTo>
                    <a:pt x="160" y="221"/>
                    <a:pt x="161" y="219"/>
                    <a:pt x="163" y="219"/>
                  </a:cubicBezTo>
                  <a:cubicBezTo>
                    <a:pt x="165" y="219"/>
                    <a:pt x="167" y="220"/>
                    <a:pt x="170" y="220"/>
                  </a:cubicBezTo>
                  <a:cubicBezTo>
                    <a:pt x="172" y="220"/>
                    <a:pt x="174" y="221"/>
                    <a:pt x="176" y="220"/>
                  </a:cubicBezTo>
                  <a:cubicBezTo>
                    <a:pt x="177" y="220"/>
                    <a:pt x="179" y="218"/>
                    <a:pt x="181" y="219"/>
                  </a:cubicBezTo>
                  <a:cubicBezTo>
                    <a:pt x="181" y="220"/>
                    <a:pt x="181" y="221"/>
                    <a:pt x="182" y="221"/>
                  </a:cubicBezTo>
                  <a:cubicBezTo>
                    <a:pt x="183" y="222"/>
                    <a:pt x="184" y="222"/>
                    <a:pt x="185" y="222"/>
                  </a:cubicBezTo>
                  <a:cubicBezTo>
                    <a:pt x="188" y="222"/>
                    <a:pt x="192" y="223"/>
                    <a:pt x="196" y="223"/>
                  </a:cubicBezTo>
                  <a:cubicBezTo>
                    <a:pt x="196" y="223"/>
                    <a:pt x="197" y="223"/>
                    <a:pt x="198" y="223"/>
                  </a:cubicBezTo>
                  <a:cubicBezTo>
                    <a:pt x="199" y="223"/>
                    <a:pt x="199" y="222"/>
                    <a:pt x="200" y="222"/>
                  </a:cubicBezTo>
                  <a:cubicBezTo>
                    <a:pt x="201" y="222"/>
                    <a:pt x="203" y="222"/>
                    <a:pt x="204" y="222"/>
                  </a:cubicBezTo>
                  <a:cubicBezTo>
                    <a:pt x="206" y="222"/>
                    <a:pt x="207" y="222"/>
                    <a:pt x="207" y="220"/>
                  </a:cubicBezTo>
                  <a:cubicBezTo>
                    <a:pt x="206" y="220"/>
                    <a:pt x="205" y="220"/>
                    <a:pt x="206" y="219"/>
                  </a:cubicBezTo>
                  <a:cubicBezTo>
                    <a:pt x="206" y="217"/>
                    <a:pt x="206" y="218"/>
                    <a:pt x="207" y="218"/>
                  </a:cubicBezTo>
                  <a:cubicBezTo>
                    <a:pt x="208" y="218"/>
                    <a:pt x="209" y="218"/>
                    <a:pt x="210" y="218"/>
                  </a:cubicBezTo>
                  <a:cubicBezTo>
                    <a:pt x="211" y="217"/>
                    <a:pt x="211" y="216"/>
                    <a:pt x="212" y="216"/>
                  </a:cubicBezTo>
                  <a:cubicBezTo>
                    <a:pt x="213" y="215"/>
                    <a:pt x="216" y="216"/>
                    <a:pt x="217" y="216"/>
                  </a:cubicBezTo>
                  <a:cubicBezTo>
                    <a:pt x="219" y="216"/>
                    <a:pt x="220" y="216"/>
                    <a:pt x="222" y="216"/>
                  </a:cubicBezTo>
                  <a:cubicBezTo>
                    <a:pt x="224" y="215"/>
                    <a:pt x="225" y="214"/>
                    <a:pt x="226" y="213"/>
                  </a:cubicBezTo>
                  <a:cubicBezTo>
                    <a:pt x="227" y="211"/>
                    <a:pt x="229" y="211"/>
                    <a:pt x="230" y="210"/>
                  </a:cubicBezTo>
                  <a:cubicBezTo>
                    <a:pt x="231" y="209"/>
                    <a:pt x="232" y="207"/>
                    <a:pt x="234" y="206"/>
                  </a:cubicBezTo>
                  <a:cubicBezTo>
                    <a:pt x="235" y="205"/>
                    <a:pt x="236" y="202"/>
                    <a:pt x="238" y="202"/>
                  </a:cubicBezTo>
                  <a:cubicBezTo>
                    <a:pt x="239" y="201"/>
                    <a:pt x="242" y="202"/>
                    <a:pt x="243" y="204"/>
                  </a:cubicBezTo>
                  <a:cubicBezTo>
                    <a:pt x="244" y="203"/>
                    <a:pt x="247" y="202"/>
                    <a:pt x="248" y="204"/>
                  </a:cubicBezTo>
                  <a:cubicBezTo>
                    <a:pt x="249" y="204"/>
                    <a:pt x="250" y="202"/>
                    <a:pt x="252" y="202"/>
                  </a:cubicBezTo>
                  <a:cubicBezTo>
                    <a:pt x="252" y="201"/>
                    <a:pt x="252" y="201"/>
                    <a:pt x="251" y="201"/>
                  </a:cubicBezTo>
                  <a:cubicBezTo>
                    <a:pt x="253" y="199"/>
                    <a:pt x="255" y="197"/>
                    <a:pt x="256" y="194"/>
                  </a:cubicBezTo>
                  <a:cubicBezTo>
                    <a:pt x="257" y="191"/>
                    <a:pt x="261" y="190"/>
                    <a:pt x="261" y="187"/>
                  </a:cubicBezTo>
                  <a:cubicBezTo>
                    <a:pt x="264" y="187"/>
                    <a:pt x="267" y="189"/>
                    <a:pt x="268" y="191"/>
                  </a:cubicBezTo>
                  <a:cubicBezTo>
                    <a:pt x="270" y="192"/>
                    <a:pt x="269" y="193"/>
                    <a:pt x="271" y="193"/>
                  </a:cubicBezTo>
                  <a:cubicBezTo>
                    <a:pt x="272" y="192"/>
                    <a:pt x="274" y="192"/>
                    <a:pt x="274" y="191"/>
                  </a:cubicBezTo>
                  <a:cubicBezTo>
                    <a:pt x="277" y="190"/>
                    <a:pt x="279" y="188"/>
                    <a:pt x="281" y="186"/>
                  </a:cubicBezTo>
                  <a:cubicBezTo>
                    <a:pt x="283" y="184"/>
                    <a:pt x="286" y="183"/>
                    <a:pt x="288" y="181"/>
                  </a:cubicBezTo>
                  <a:cubicBezTo>
                    <a:pt x="289" y="179"/>
                    <a:pt x="289" y="176"/>
                    <a:pt x="289" y="174"/>
                  </a:cubicBezTo>
                  <a:cubicBezTo>
                    <a:pt x="290" y="172"/>
                    <a:pt x="292" y="169"/>
                    <a:pt x="294" y="168"/>
                  </a:cubicBezTo>
                  <a:cubicBezTo>
                    <a:pt x="295" y="166"/>
                    <a:pt x="298" y="164"/>
                    <a:pt x="300" y="163"/>
                  </a:cubicBezTo>
                  <a:cubicBezTo>
                    <a:pt x="301" y="163"/>
                    <a:pt x="302" y="163"/>
                    <a:pt x="304" y="163"/>
                  </a:cubicBezTo>
                  <a:cubicBezTo>
                    <a:pt x="304" y="163"/>
                    <a:pt x="304" y="162"/>
                    <a:pt x="304" y="162"/>
                  </a:cubicBezTo>
                  <a:cubicBezTo>
                    <a:pt x="304" y="160"/>
                    <a:pt x="303" y="159"/>
                    <a:pt x="302" y="156"/>
                  </a:cubicBezTo>
                  <a:cubicBezTo>
                    <a:pt x="301" y="154"/>
                    <a:pt x="303" y="150"/>
                    <a:pt x="299" y="152"/>
                  </a:cubicBezTo>
                  <a:cubicBezTo>
                    <a:pt x="298" y="152"/>
                    <a:pt x="296" y="153"/>
                    <a:pt x="295" y="155"/>
                  </a:cubicBezTo>
                  <a:cubicBezTo>
                    <a:pt x="294" y="157"/>
                    <a:pt x="294" y="161"/>
                    <a:pt x="290" y="159"/>
                  </a:cubicBezTo>
                  <a:cubicBezTo>
                    <a:pt x="286" y="158"/>
                    <a:pt x="283" y="161"/>
                    <a:pt x="280" y="160"/>
                  </a:cubicBezTo>
                  <a:cubicBezTo>
                    <a:pt x="278" y="159"/>
                    <a:pt x="273" y="154"/>
                    <a:pt x="273" y="152"/>
                  </a:cubicBezTo>
                  <a:cubicBezTo>
                    <a:pt x="272" y="147"/>
                    <a:pt x="276" y="142"/>
                    <a:pt x="280" y="140"/>
                  </a:cubicBezTo>
                  <a:cubicBezTo>
                    <a:pt x="281" y="140"/>
                    <a:pt x="282" y="139"/>
                    <a:pt x="282" y="139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1" y="137"/>
                    <a:pt x="280" y="135"/>
                    <a:pt x="278" y="133"/>
                  </a:cubicBezTo>
                  <a:cubicBezTo>
                    <a:pt x="274" y="131"/>
                    <a:pt x="269" y="134"/>
                    <a:pt x="265" y="136"/>
                  </a:cubicBezTo>
                  <a:cubicBezTo>
                    <a:pt x="262" y="136"/>
                    <a:pt x="261" y="138"/>
                    <a:pt x="259" y="137"/>
                  </a:cubicBezTo>
                  <a:cubicBezTo>
                    <a:pt x="257" y="137"/>
                    <a:pt x="256" y="135"/>
                    <a:pt x="254" y="134"/>
                  </a:cubicBezTo>
                  <a:cubicBezTo>
                    <a:pt x="252" y="133"/>
                    <a:pt x="249" y="131"/>
                    <a:pt x="247" y="131"/>
                  </a:cubicBezTo>
                  <a:cubicBezTo>
                    <a:pt x="245" y="131"/>
                    <a:pt x="245" y="132"/>
                    <a:pt x="243" y="132"/>
                  </a:cubicBezTo>
                  <a:cubicBezTo>
                    <a:pt x="242" y="133"/>
                    <a:pt x="242" y="133"/>
                    <a:pt x="240" y="132"/>
                  </a:cubicBezTo>
                  <a:cubicBezTo>
                    <a:pt x="237" y="132"/>
                    <a:pt x="237" y="131"/>
                    <a:pt x="236" y="130"/>
                  </a:cubicBezTo>
                  <a:cubicBezTo>
                    <a:pt x="235" y="129"/>
                    <a:pt x="235" y="129"/>
                    <a:pt x="234" y="128"/>
                  </a:cubicBezTo>
                  <a:cubicBezTo>
                    <a:pt x="234" y="127"/>
                    <a:pt x="235" y="126"/>
                    <a:pt x="234" y="126"/>
                  </a:cubicBezTo>
                  <a:cubicBezTo>
                    <a:pt x="233" y="122"/>
                    <a:pt x="229" y="125"/>
                    <a:pt x="226" y="124"/>
                  </a:cubicBezTo>
                  <a:cubicBezTo>
                    <a:pt x="226" y="121"/>
                    <a:pt x="226" y="118"/>
                    <a:pt x="226" y="116"/>
                  </a:cubicBezTo>
                  <a:cubicBezTo>
                    <a:pt x="226" y="115"/>
                    <a:pt x="226" y="113"/>
                    <a:pt x="226" y="112"/>
                  </a:cubicBezTo>
                  <a:cubicBezTo>
                    <a:pt x="226" y="110"/>
                    <a:pt x="227" y="109"/>
                    <a:pt x="228" y="108"/>
                  </a:cubicBezTo>
                  <a:cubicBezTo>
                    <a:pt x="229" y="106"/>
                    <a:pt x="229" y="102"/>
                    <a:pt x="228" y="100"/>
                  </a:cubicBezTo>
                  <a:cubicBezTo>
                    <a:pt x="227" y="96"/>
                    <a:pt x="223" y="98"/>
                    <a:pt x="221" y="100"/>
                  </a:cubicBezTo>
                  <a:cubicBezTo>
                    <a:pt x="217" y="102"/>
                    <a:pt x="215" y="108"/>
                    <a:pt x="211" y="110"/>
                  </a:cubicBezTo>
                  <a:cubicBezTo>
                    <a:pt x="209" y="111"/>
                    <a:pt x="208" y="111"/>
                    <a:pt x="207" y="114"/>
                  </a:cubicBezTo>
                  <a:cubicBezTo>
                    <a:pt x="207" y="115"/>
                    <a:pt x="208" y="118"/>
                    <a:pt x="207" y="119"/>
                  </a:cubicBezTo>
                  <a:cubicBezTo>
                    <a:pt x="206" y="122"/>
                    <a:pt x="204" y="120"/>
                    <a:pt x="203" y="118"/>
                  </a:cubicBezTo>
                  <a:cubicBezTo>
                    <a:pt x="203" y="117"/>
                    <a:pt x="204" y="116"/>
                    <a:pt x="202" y="116"/>
                  </a:cubicBezTo>
                  <a:cubicBezTo>
                    <a:pt x="202" y="115"/>
                    <a:pt x="200" y="115"/>
                    <a:pt x="200" y="115"/>
                  </a:cubicBezTo>
                  <a:cubicBezTo>
                    <a:pt x="197" y="115"/>
                    <a:pt x="194" y="113"/>
                    <a:pt x="191" y="114"/>
                  </a:cubicBezTo>
                  <a:cubicBezTo>
                    <a:pt x="191" y="114"/>
                    <a:pt x="190" y="115"/>
                    <a:pt x="190" y="116"/>
                  </a:cubicBezTo>
                  <a:cubicBezTo>
                    <a:pt x="189" y="116"/>
                    <a:pt x="189" y="115"/>
                    <a:pt x="188" y="116"/>
                  </a:cubicBezTo>
                  <a:cubicBezTo>
                    <a:pt x="187" y="116"/>
                    <a:pt x="187" y="117"/>
                    <a:pt x="186" y="118"/>
                  </a:cubicBezTo>
                  <a:cubicBezTo>
                    <a:pt x="185" y="120"/>
                    <a:pt x="183" y="123"/>
                    <a:pt x="182" y="120"/>
                  </a:cubicBezTo>
                  <a:cubicBezTo>
                    <a:pt x="181" y="118"/>
                    <a:pt x="181" y="114"/>
                    <a:pt x="181" y="113"/>
                  </a:cubicBezTo>
                  <a:cubicBezTo>
                    <a:pt x="180" y="109"/>
                    <a:pt x="180" y="105"/>
                    <a:pt x="180" y="101"/>
                  </a:cubicBezTo>
                  <a:cubicBezTo>
                    <a:pt x="180" y="98"/>
                    <a:pt x="181" y="97"/>
                    <a:pt x="181" y="95"/>
                  </a:cubicBezTo>
                  <a:cubicBezTo>
                    <a:pt x="181" y="94"/>
                    <a:pt x="182" y="91"/>
                    <a:pt x="181" y="90"/>
                  </a:cubicBezTo>
                  <a:cubicBezTo>
                    <a:pt x="180" y="89"/>
                    <a:pt x="179" y="90"/>
                    <a:pt x="178" y="88"/>
                  </a:cubicBezTo>
                  <a:cubicBezTo>
                    <a:pt x="178" y="88"/>
                    <a:pt x="178" y="86"/>
                    <a:pt x="178" y="86"/>
                  </a:cubicBezTo>
                  <a:cubicBezTo>
                    <a:pt x="179" y="82"/>
                    <a:pt x="179" y="79"/>
                    <a:pt x="179" y="75"/>
                  </a:cubicBezTo>
                  <a:cubicBezTo>
                    <a:pt x="179" y="74"/>
                    <a:pt x="179" y="72"/>
                    <a:pt x="179" y="70"/>
                  </a:cubicBezTo>
                  <a:cubicBezTo>
                    <a:pt x="179" y="70"/>
                    <a:pt x="178" y="70"/>
                    <a:pt x="177" y="7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6807200" y="5216525"/>
              <a:ext cx="693737" cy="641350"/>
            </a:xfrm>
            <a:custGeom>
              <a:avLst/>
              <a:gdLst>
                <a:gd name="T0" fmla="*/ 22 w 185"/>
                <a:gd name="T1" fmla="*/ 74 h 171"/>
                <a:gd name="T2" fmla="*/ 19 w 185"/>
                <a:gd name="T3" fmla="*/ 70 h 171"/>
                <a:gd name="T4" fmla="*/ 11 w 185"/>
                <a:gd name="T5" fmla="*/ 71 h 171"/>
                <a:gd name="T6" fmla="*/ 5 w 185"/>
                <a:gd name="T7" fmla="*/ 76 h 171"/>
                <a:gd name="T8" fmla="*/ 2 w 185"/>
                <a:gd name="T9" fmla="*/ 87 h 171"/>
                <a:gd name="T10" fmla="*/ 1 w 185"/>
                <a:gd name="T11" fmla="*/ 102 h 171"/>
                <a:gd name="T12" fmla="*/ 7 w 185"/>
                <a:gd name="T13" fmla="*/ 104 h 171"/>
                <a:gd name="T14" fmla="*/ 36 w 185"/>
                <a:gd name="T15" fmla="*/ 112 h 171"/>
                <a:gd name="T16" fmla="*/ 47 w 185"/>
                <a:gd name="T17" fmla="*/ 122 h 171"/>
                <a:gd name="T18" fmla="*/ 49 w 185"/>
                <a:gd name="T19" fmla="*/ 133 h 171"/>
                <a:gd name="T20" fmla="*/ 58 w 185"/>
                <a:gd name="T21" fmla="*/ 131 h 171"/>
                <a:gd name="T22" fmla="*/ 60 w 185"/>
                <a:gd name="T23" fmla="*/ 136 h 171"/>
                <a:gd name="T24" fmla="*/ 63 w 185"/>
                <a:gd name="T25" fmla="*/ 152 h 171"/>
                <a:gd name="T26" fmla="*/ 67 w 185"/>
                <a:gd name="T27" fmla="*/ 149 h 171"/>
                <a:gd name="T28" fmla="*/ 71 w 185"/>
                <a:gd name="T29" fmla="*/ 149 h 171"/>
                <a:gd name="T30" fmla="*/ 77 w 185"/>
                <a:gd name="T31" fmla="*/ 148 h 171"/>
                <a:gd name="T32" fmla="*/ 83 w 185"/>
                <a:gd name="T33" fmla="*/ 157 h 171"/>
                <a:gd name="T34" fmla="*/ 94 w 185"/>
                <a:gd name="T35" fmla="*/ 167 h 171"/>
                <a:gd name="T36" fmla="*/ 96 w 185"/>
                <a:gd name="T37" fmla="*/ 170 h 171"/>
                <a:gd name="T38" fmla="*/ 102 w 185"/>
                <a:gd name="T39" fmla="*/ 168 h 171"/>
                <a:gd name="T40" fmla="*/ 116 w 185"/>
                <a:gd name="T41" fmla="*/ 171 h 171"/>
                <a:gd name="T42" fmla="*/ 127 w 185"/>
                <a:gd name="T43" fmla="*/ 168 h 171"/>
                <a:gd name="T44" fmla="*/ 130 w 185"/>
                <a:gd name="T45" fmla="*/ 160 h 171"/>
                <a:gd name="T46" fmla="*/ 142 w 185"/>
                <a:gd name="T47" fmla="*/ 147 h 171"/>
                <a:gd name="T48" fmla="*/ 160 w 185"/>
                <a:gd name="T49" fmla="*/ 139 h 171"/>
                <a:gd name="T50" fmla="*/ 178 w 185"/>
                <a:gd name="T51" fmla="*/ 138 h 171"/>
                <a:gd name="T52" fmla="*/ 180 w 185"/>
                <a:gd name="T53" fmla="*/ 129 h 171"/>
                <a:gd name="T54" fmla="*/ 182 w 185"/>
                <a:gd name="T55" fmla="*/ 105 h 171"/>
                <a:gd name="T56" fmla="*/ 179 w 185"/>
                <a:gd name="T57" fmla="*/ 77 h 171"/>
                <a:gd name="T58" fmla="*/ 183 w 185"/>
                <a:gd name="T59" fmla="*/ 63 h 171"/>
                <a:gd name="T60" fmla="*/ 166 w 185"/>
                <a:gd name="T61" fmla="*/ 45 h 171"/>
                <a:gd name="T62" fmla="*/ 149 w 185"/>
                <a:gd name="T63" fmla="*/ 44 h 171"/>
                <a:gd name="T64" fmla="*/ 135 w 185"/>
                <a:gd name="T65" fmla="*/ 45 h 171"/>
                <a:gd name="T66" fmla="*/ 134 w 185"/>
                <a:gd name="T67" fmla="*/ 25 h 171"/>
                <a:gd name="T68" fmla="*/ 127 w 185"/>
                <a:gd name="T69" fmla="*/ 5 h 171"/>
                <a:gd name="T70" fmla="*/ 128 w 185"/>
                <a:gd name="T71" fmla="*/ 1 h 171"/>
                <a:gd name="T72" fmla="*/ 118 w 185"/>
                <a:gd name="T73" fmla="*/ 6 h 171"/>
                <a:gd name="T74" fmla="*/ 112 w 185"/>
                <a:gd name="T75" fmla="*/ 19 h 171"/>
                <a:gd name="T76" fmla="*/ 98 w 185"/>
                <a:gd name="T77" fmla="*/ 29 h 171"/>
                <a:gd name="T78" fmla="*/ 92 w 185"/>
                <a:gd name="T79" fmla="*/ 29 h 171"/>
                <a:gd name="T80" fmla="*/ 80 w 185"/>
                <a:gd name="T81" fmla="*/ 32 h 171"/>
                <a:gd name="T82" fmla="*/ 76 w 185"/>
                <a:gd name="T83" fmla="*/ 40 h 171"/>
                <a:gd name="T84" fmla="*/ 67 w 185"/>
                <a:gd name="T85" fmla="*/ 42 h 171"/>
                <a:gd name="T86" fmla="*/ 58 w 185"/>
                <a:gd name="T87" fmla="*/ 44 h 171"/>
                <a:gd name="T88" fmla="*/ 50 w 185"/>
                <a:gd name="T89" fmla="*/ 51 h 171"/>
                <a:gd name="T90" fmla="*/ 41 w 185"/>
                <a:gd name="T91" fmla="*/ 54 h 171"/>
                <a:gd name="T92" fmla="*/ 34 w 185"/>
                <a:gd name="T93" fmla="*/ 56 h 171"/>
                <a:gd name="T94" fmla="*/ 30 w 185"/>
                <a:gd name="T95" fmla="*/ 57 h 171"/>
                <a:gd name="T96" fmla="*/ 28 w 185"/>
                <a:gd name="T97" fmla="*/ 60 h 171"/>
                <a:gd name="T98" fmla="*/ 22 w 185"/>
                <a:gd name="T99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5" h="171">
                  <a:moveTo>
                    <a:pt x="23" y="67"/>
                  </a:moveTo>
                  <a:cubicBezTo>
                    <a:pt x="23" y="70"/>
                    <a:pt x="22" y="72"/>
                    <a:pt x="22" y="74"/>
                  </a:cubicBezTo>
                  <a:cubicBezTo>
                    <a:pt x="22" y="74"/>
                    <a:pt x="21" y="74"/>
                    <a:pt x="20" y="74"/>
                  </a:cubicBezTo>
                  <a:cubicBezTo>
                    <a:pt x="20" y="72"/>
                    <a:pt x="19" y="71"/>
                    <a:pt x="19" y="70"/>
                  </a:cubicBezTo>
                  <a:cubicBezTo>
                    <a:pt x="19" y="68"/>
                    <a:pt x="20" y="68"/>
                    <a:pt x="18" y="68"/>
                  </a:cubicBezTo>
                  <a:cubicBezTo>
                    <a:pt x="14" y="67"/>
                    <a:pt x="13" y="71"/>
                    <a:pt x="11" y="71"/>
                  </a:cubicBezTo>
                  <a:cubicBezTo>
                    <a:pt x="9" y="72"/>
                    <a:pt x="4" y="70"/>
                    <a:pt x="3" y="72"/>
                  </a:cubicBezTo>
                  <a:cubicBezTo>
                    <a:pt x="2" y="74"/>
                    <a:pt x="4" y="75"/>
                    <a:pt x="5" y="76"/>
                  </a:cubicBezTo>
                  <a:cubicBezTo>
                    <a:pt x="5" y="77"/>
                    <a:pt x="4" y="77"/>
                    <a:pt x="3" y="79"/>
                  </a:cubicBezTo>
                  <a:cubicBezTo>
                    <a:pt x="3" y="81"/>
                    <a:pt x="2" y="85"/>
                    <a:pt x="2" y="87"/>
                  </a:cubicBezTo>
                  <a:cubicBezTo>
                    <a:pt x="3" y="90"/>
                    <a:pt x="5" y="92"/>
                    <a:pt x="4" y="95"/>
                  </a:cubicBezTo>
                  <a:cubicBezTo>
                    <a:pt x="3" y="98"/>
                    <a:pt x="1" y="100"/>
                    <a:pt x="1" y="102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2" y="104"/>
                    <a:pt x="5" y="104"/>
                    <a:pt x="7" y="104"/>
                  </a:cubicBezTo>
                  <a:cubicBezTo>
                    <a:pt x="14" y="103"/>
                    <a:pt x="28" y="100"/>
                    <a:pt x="33" y="106"/>
                  </a:cubicBezTo>
                  <a:cubicBezTo>
                    <a:pt x="34" y="108"/>
                    <a:pt x="34" y="110"/>
                    <a:pt x="36" y="112"/>
                  </a:cubicBezTo>
                  <a:cubicBezTo>
                    <a:pt x="37" y="114"/>
                    <a:pt x="40" y="115"/>
                    <a:pt x="42" y="117"/>
                  </a:cubicBezTo>
                  <a:cubicBezTo>
                    <a:pt x="44" y="118"/>
                    <a:pt x="45" y="120"/>
                    <a:pt x="47" y="122"/>
                  </a:cubicBezTo>
                  <a:cubicBezTo>
                    <a:pt x="49" y="123"/>
                    <a:pt x="50" y="125"/>
                    <a:pt x="51" y="127"/>
                  </a:cubicBezTo>
                  <a:cubicBezTo>
                    <a:pt x="51" y="129"/>
                    <a:pt x="49" y="131"/>
                    <a:pt x="49" y="133"/>
                  </a:cubicBezTo>
                  <a:cubicBezTo>
                    <a:pt x="49" y="135"/>
                    <a:pt x="52" y="134"/>
                    <a:pt x="53" y="133"/>
                  </a:cubicBezTo>
                  <a:cubicBezTo>
                    <a:pt x="54" y="132"/>
                    <a:pt x="56" y="128"/>
                    <a:pt x="58" y="131"/>
                  </a:cubicBezTo>
                  <a:cubicBezTo>
                    <a:pt x="58" y="131"/>
                    <a:pt x="58" y="133"/>
                    <a:pt x="58" y="133"/>
                  </a:cubicBezTo>
                  <a:cubicBezTo>
                    <a:pt x="58" y="135"/>
                    <a:pt x="59" y="135"/>
                    <a:pt x="60" y="136"/>
                  </a:cubicBezTo>
                  <a:cubicBezTo>
                    <a:pt x="62" y="138"/>
                    <a:pt x="61" y="142"/>
                    <a:pt x="62" y="144"/>
                  </a:cubicBezTo>
                  <a:cubicBezTo>
                    <a:pt x="62" y="146"/>
                    <a:pt x="62" y="149"/>
                    <a:pt x="63" y="152"/>
                  </a:cubicBezTo>
                  <a:cubicBezTo>
                    <a:pt x="64" y="153"/>
                    <a:pt x="64" y="154"/>
                    <a:pt x="66" y="153"/>
                  </a:cubicBezTo>
                  <a:cubicBezTo>
                    <a:pt x="68" y="152"/>
                    <a:pt x="67" y="151"/>
                    <a:pt x="67" y="149"/>
                  </a:cubicBezTo>
                  <a:cubicBezTo>
                    <a:pt x="67" y="147"/>
                    <a:pt x="67" y="147"/>
                    <a:pt x="69" y="148"/>
                  </a:cubicBezTo>
                  <a:cubicBezTo>
                    <a:pt x="69" y="148"/>
                    <a:pt x="70" y="149"/>
                    <a:pt x="71" y="149"/>
                  </a:cubicBezTo>
                  <a:cubicBezTo>
                    <a:pt x="71" y="149"/>
                    <a:pt x="72" y="149"/>
                    <a:pt x="73" y="149"/>
                  </a:cubicBezTo>
                  <a:cubicBezTo>
                    <a:pt x="72" y="147"/>
                    <a:pt x="75" y="147"/>
                    <a:pt x="77" y="148"/>
                  </a:cubicBezTo>
                  <a:cubicBezTo>
                    <a:pt x="77" y="150"/>
                    <a:pt x="78" y="152"/>
                    <a:pt x="78" y="154"/>
                  </a:cubicBezTo>
                  <a:cubicBezTo>
                    <a:pt x="80" y="152"/>
                    <a:pt x="83" y="155"/>
                    <a:pt x="83" y="157"/>
                  </a:cubicBezTo>
                  <a:cubicBezTo>
                    <a:pt x="86" y="157"/>
                    <a:pt x="88" y="156"/>
                    <a:pt x="91" y="159"/>
                  </a:cubicBezTo>
                  <a:cubicBezTo>
                    <a:pt x="93" y="162"/>
                    <a:pt x="93" y="164"/>
                    <a:pt x="94" y="167"/>
                  </a:cubicBezTo>
                  <a:cubicBezTo>
                    <a:pt x="93" y="167"/>
                    <a:pt x="92" y="168"/>
                    <a:pt x="91" y="168"/>
                  </a:cubicBezTo>
                  <a:cubicBezTo>
                    <a:pt x="91" y="170"/>
                    <a:pt x="94" y="171"/>
                    <a:pt x="96" y="170"/>
                  </a:cubicBezTo>
                  <a:cubicBezTo>
                    <a:pt x="97" y="170"/>
                    <a:pt x="97" y="169"/>
                    <a:pt x="98" y="168"/>
                  </a:cubicBezTo>
                  <a:cubicBezTo>
                    <a:pt x="99" y="168"/>
                    <a:pt x="101" y="168"/>
                    <a:pt x="102" y="168"/>
                  </a:cubicBezTo>
                  <a:cubicBezTo>
                    <a:pt x="105" y="168"/>
                    <a:pt x="105" y="169"/>
                    <a:pt x="108" y="170"/>
                  </a:cubicBezTo>
                  <a:cubicBezTo>
                    <a:pt x="110" y="171"/>
                    <a:pt x="113" y="171"/>
                    <a:pt x="116" y="171"/>
                  </a:cubicBezTo>
                  <a:cubicBezTo>
                    <a:pt x="119" y="171"/>
                    <a:pt x="119" y="170"/>
                    <a:pt x="121" y="169"/>
                  </a:cubicBezTo>
                  <a:cubicBezTo>
                    <a:pt x="123" y="167"/>
                    <a:pt x="126" y="169"/>
                    <a:pt x="127" y="168"/>
                  </a:cubicBezTo>
                  <a:cubicBezTo>
                    <a:pt x="129" y="166"/>
                    <a:pt x="127" y="164"/>
                    <a:pt x="128" y="162"/>
                  </a:cubicBezTo>
                  <a:cubicBezTo>
                    <a:pt x="128" y="162"/>
                    <a:pt x="130" y="161"/>
                    <a:pt x="130" y="160"/>
                  </a:cubicBezTo>
                  <a:cubicBezTo>
                    <a:pt x="131" y="159"/>
                    <a:pt x="132" y="159"/>
                    <a:pt x="132" y="157"/>
                  </a:cubicBezTo>
                  <a:cubicBezTo>
                    <a:pt x="134" y="153"/>
                    <a:pt x="138" y="150"/>
                    <a:pt x="142" y="147"/>
                  </a:cubicBezTo>
                  <a:cubicBezTo>
                    <a:pt x="146" y="144"/>
                    <a:pt x="150" y="145"/>
                    <a:pt x="154" y="142"/>
                  </a:cubicBezTo>
                  <a:cubicBezTo>
                    <a:pt x="156" y="141"/>
                    <a:pt x="158" y="139"/>
                    <a:pt x="160" y="139"/>
                  </a:cubicBezTo>
                  <a:cubicBezTo>
                    <a:pt x="163" y="138"/>
                    <a:pt x="164" y="138"/>
                    <a:pt x="167" y="139"/>
                  </a:cubicBezTo>
                  <a:cubicBezTo>
                    <a:pt x="171" y="140"/>
                    <a:pt x="174" y="139"/>
                    <a:pt x="178" y="138"/>
                  </a:cubicBezTo>
                  <a:cubicBezTo>
                    <a:pt x="178" y="138"/>
                    <a:pt x="179" y="137"/>
                    <a:pt x="180" y="136"/>
                  </a:cubicBezTo>
                  <a:cubicBezTo>
                    <a:pt x="184" y="133"/>
                    <a:pt x="182" y="132"/>
                    <a:pt x="180" y="129"/>
                  </a:cubicBezTo>
                  <a:cubicBezTo>
                    <a:pt x="178" y="126"/>
                    <a:pt x="185" y="123"/>
                    <a:pt x="184" y="120"/>
                  </a:cubicBezTo>
                  <a:cubicBezTo>
                    <a:pt x="183" y="115"/>
                    <a:pt x="182" y="110"/>
                    <a:pt x="182" y="105"/>
                  </a:cubicBezTo>
                  <a:cubicBezTo>
                    <a:pt x="182" y="100"/>
                    <a:pt x="183" y="96"/>
                    <a:pt x="183" y="91"/>
                  </a:cubicBezTo>
                  <a:cubicBezTo>
                    <a:pt x="183" y="86"/>
                    <a:pt x="180" y="81"/>
                    <a:pt x="179" y="77"/>
                  </a:cubicBezTo>
                  <a:cubicBezTo>
                    <a:pt x="179" y="74"/>
                    <a:pt x="180" y="71"/>
                    <a:pt x="180" y="68"/>
                  </a:cubicBezTo>
                  <a:cubicBezTo>
                    <a:pt x="181" y="66"/>
                    <a:pt x="183" y="64"/>
                    <a:pt x="183" y="63"/>
                  </a:cubicBezTo>
                  <a:cubicBezTo>
                    <a:pt x="183" y="59"/>
                    <a:pt x="177" y="56"/>
                    <a:pt x="174" y="54"/>
                  </a:cubicBezTo>
                  <a:cubicBezTo>
                    <a:pt x="172" y="51"/>
                    <a:pt x="169" y="47"/>
                    <a:pt x="166" y="45"/>
                  </a:cubicBezTo>
                  <a:cubicBezTo>
                    <a:pt x="163" y="44"/>
                    <a:pt x="161" y="42"/>
                    <a:pt x="158" y="41"/>
                  </a:cubicBezTo>
                  <a:cubicBezTo>
                    <a:pt x="154" y="40"/>
                    <a:pt x="150" y="38"/>
                    <a:pt x="149" y="44"/>
                  </a:cubicBezTo>
                  <a:cubicBezTo>
                    <a:pt x="149" y="49"/>
                    <a:pt x="144" y="44"/>
                    <a:pt x="142" y="43"/>
                  </a:cubicBezTo>
                  <a:cubicBezTo>
                    <a:pt x="138" y="41"/>
                    <a:pt x="138" y="46"/>
                    <a:pt x="135" y="45"/>
                  </a:cubicBezTo>
                  <a:cubicBezTo>
                    <a:pt x="134" y="45"/>
                    <a:pt x="133" y="39"/>
                    <a:pt x="133" y="38"/>
                  </a:cubicBezTo>
                  <a:cubicBezTo>
                    <a:pt x="132" y="32"/>
                    <a:pt x="132" y="30"/>
                    <a:pt x="134" y="25"/>
                  </a:cubicBezTo>
                  <a:cubicBezTo>
                    <a:pt x="135" y="21"/>
                    <a:pt x="133" y="17"/>
                    <a:pt x="131" y="14"/>
                  </a:cubicBezTo>
                  <a:cubicBezTo>
                    <a:pt x="129" y="11"/>
                    <a:pt x="125" y="9"/>
                    <a:pt x="127" y="5"/>
                  </a:cubicBezTo>
                  <a:cubicBezTo>
                    <a:pt x="128" y="3"/>
                    <a:pt x="128" y="2"/>
                    <a:pt x="128" y="0"/>
                  </a:cubicBezTo>
                  <a:cubicBezTo>
                    <a:pt x="128" y="0"/>
                    <a:pt x="128" y="1"/>
                    <a:pt x="128" y="1"/>
                  </a:cubicBezTo>
                  <a:cubicBezTo>
                    <a:pt x="126" y="1"/>
                    <a:pt x="125" y="1"/>
                    <a:pt x="124" y="1"/>
                  </a:cubicBezTo>
                  <a:cubicBezTo>
                    <a:pt x="122" y="2"/>
                    <a:pt x="119" y="4"/>
                    <a:pt x="118" y="6"/>
                  </a:cubicBezTo>
                  <a:cubicBezTo>
                    <a:pt x="116" y="7"/>
                    <a:pt x="114" y="10"/>
                    <a:pt x="113" y="12"/>
                  </a:cubicBezTo>
                  <a:cubicBezTo>
                    <a:pt x="113" y="14"/>
                    <a:pt x="113" y="17"/>
                    <a:pt x="112" y="19"/>
                  </a:cubicBezTo>
                  <a:cubicBezTo>
                    <a:pt x="110" y="21"/>
                    <a:pt x="107" y="22"/>
                    <a:pt x="105" y="24"/>
                  </a:cubicBezTo>
                  <a:cubicBezTo>
                    <a:pt x="103" y="26"/>
                    <a:pt x="101" y="28"/>
                    <a:pt x="98" y="29"/>
                  </a:cubicBezTo>
                  <a:cubicBezTo>
                    <a:pt x="98" y="30"/>
                    <a:pt x="96" y="30"/>
                    <a:pt x="95" y="31"/>
                  </a:cubicBezTo>
                  <a:cubicBezTo>
                    <a:pt x="93" y="31"/>
                    <a:pt x="94" y="30"/>
                    <a:pt x="92" y="29"/>
                  </a:cubicBezTo>
                  <a:cubicBezTo>
                    <a:pt x="91" y="27"/>
                    <a:pt x="88" y="25"/>
                    <a:pt x="85" y="25"/>
                  </a:cubicBezTo>
                  <a:cubicBezTo>
                    <a:pt x="85" y="28"/>
                    <a:pt x="81" y="29"/>
                    <a:pt x="80" y="32"/>
                  </a:cubicBezTo>
                  <a:cubicBezTo>
                    <a:pt x="79" y="35"/>
                    <a:pt x="77" y="37"/>
                    <a:pt x="75" y="39"/>
                  </a:cubicBezTo>
                  <a:cubicBezTo>
                    <a:pt x="76" y="39"/>
                    <a:pt x="76" y="39"/>
                    <a:pt x="76" y="40"/>
                  </a:cubicBezTo>
                  <a:cubicBezTo>
                    <a:pt x="74" y="40"/>
                    <a:pt x="73" y="42"/>
                    <a:pt x="72" y="42"/>
                  </a:cubicBezTo>
                  <a:cubicBezTo>
                    <a:pt x="71" y="40"/>
                    <a:pt x="68" y="41"/>
                    <a:pt x="67" y="42"/>
                  </a:cubicBezTo>
                  <a:cubicBezTo>
                    <a:pt x="66" y="40"/>
                    <a:pt x="63" y="39"/>
                    <a:pt x="62" y="40"/>
                  </a:cubicBezTo>
                  <a:cubicBezTo>
                    <a:pt x="60" y="40"/>
                    <a:pt x="59" y="43"/>
                    <a:pt x="58" y="44"/>
                  </a:cubicBezTo>
                  <a:cubicBezTo>
                    <a:pt x="56" y="45"/>
                    <a:pt x="55" y="47"/>
                    <a:pt x="54" y="48"/>
                  </a:cubicBezTo>
                  <a:cubicBezTo>
                    <a:pt x="53" y="49"/>
                    <a:pt x="51" y="49"/>
                    <a:pt x="50" y="51"/>
                  </a:cubicBezTo>
                  <a:cubicBezTo>
                    <a:pt x="49" y="52"/>
                    <a:pt x="48" y="53"/>
                    <a:pt x="46" y="54"/>
                  </a:cubicBezTo>
                  <a:cubicBezTo>
                    <a:pt x="44" y="54"/>
                    <a:pt x="43" y="54"/>
                    <a:pt x="41" y="54"/>
                  </a:cubicBezTo>
                  <a:cubicBezTo>
                    <a:pt x="40" y="54"/>
                    <a:pt x="37" y="53"/>
                    <a:pt x="36" y="54"/>
                  </a:cubicBezTo>
                  <a:cubicBezTo>
                    <a:pt x="35" y="54"/>
                    <a:pt x="35" y="55"/>
                    <a:pt x="34" y="56"/>
                  </a:cubicBezTo>
                  <a:cubicBezTo>
                    <a:pt x="33" y="56"/>
                    <a:pt x="32" y="56"/>
                    <a:pt x="31" y="56"/>
                  </a:cubicBezTo>
                  <a:cubicBezTo>
                    <a:pt x="30" y="56"/>
                    <a:pt x="30" y="55"/>
                    <a:pt x="30" y="57"/>
                  </a:cubicBezTo>
                  <a:cubicBezTo>
                    <a:pt x="29" y="58"/>
                    <a:pt x="30" y="58"/>
                    <a:pt x="31" y="58"/>
                  </a:cubicBezTo>
                  <a:cubicBezTo>
                    <a:pt x="31" y="60"/>
                    <a:pt x="30" y="60"/>
                    <a:pt x="28" y="60"/>
                  </a:cubicBezTo>
                  <a:cubicBezTo>
                    <a:pt x="27" y="60"/>
                    <a:pt x="25" y="60"/>
                    <a:pt x="24" y="60"/>
                  </a:cubicBezTo>
                  <a:cubicBezTo>
                    <a:pt x="24" y="60"/>
                    <a:pt x="23" y="61"/>
                    <a:pt x="22" y="61"/>
                  </a:cubicBezTo>
                  <a:cubicBezTo>
                    <a:pt x="23" y="63"/>
                    <a:pt x="23" y="65"/>
                    <a:pt x="23" y="6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6049963" y="5348288"/>
              <a:ext cx="847725" cy="1363663"/>
            </a:xfrm>
            <a:custGeom>
              <a:avLst/>
              <a:gdLst>
                <a:gd name="T0" fmla="*/ 86 w 226"/>
                <a:gd name="T1" fmla="*/ 29 h 364"/>
                <a:gd name="T2" fmla="*/ 87 w 226"/>
                <a:gd name="T3" fmla="*/ 52 h 364"/>
                <a:gd name="T4" fmla="*/ 75 w 226"/>
                <a:gd name="T5" fmla="*/ 55 h 364"/>
                <a:gd name="T6" fmla="*/ 75 w 226"/>
                <a:gd name="T7" fmla="*/ 85 h 364"/>
                <a:gd name="T8" fmla="*/ 51 w 226"/>
                <a:gd name="T9" fmla="*/ 80 h 364"/>
                <a:gd name="T10" fmla="*/ 13 w 226"/>
                <a:gd name="T11" fmla="*/ 75 h 364"/>
                <a:gd name="T12" fmla="*/ 7 w 226"/>
                <a:gd name="T13" fmla="*/ 104 h 364"/>
                <a:gd name="T14" fmla="*/ 9 w 226"/>
                <a:gd name="T15" fmla="*/ 122 h 364"/>
                <a:gd name="T16" fmla="*/ 5 w 226"/>
                <a:gd name="T17" fmla="*/ 142 h 364"/>
                <a:gd name="T18" fmla="*/ 18 w 226"/>
                <a:gd name="T19" fmla="*/ 153 h 364"/>
                <a:gd name="T20" fmla="*/ 3 w 226"/>
                <a:gd name="T21" fmla="*/ 165 h 364"/>
                <a:gd name="T22" fmla="*/ 1 w 226"/>
                <a:gd name="T23" fmla="*/ 185 h 364"/>
                <a:gd name="T24" fmla="*/ 7 w 226"/>
                <a:gd name="T25" fmla="*/ 200 h 364"/>
                <a:gd name="T26" fmla="*/ 17 w 226"/>
                <a:gd name="T27" fmla="*/ 219 h 364"/>
                <a:gd name="T28" fmla="*/ 35 w 226"/>
                <a:gd name="T29" fmla="*/ 217 h 364"/>
                <a:gd name="T30" fmla="*/ 61 w 226"/>
                <a:gd name="T31" fmla="*/ 225 h 364"/>
                <a:gd name="T32" fmla="*/ 75 w 226"/>
                <a:gd name="T33" fmla="*/ 247 h 364"/>
                <a:gd name="T34" fmla="*/ 66 w 226"/>
                <a:gd name="T35" fmla="*/ 276 h 364"/>
                <a:gd name="T36" fmla="*/ 69 w 226"/>
                <a:gd name="T37" fmla="*/ 306 h 364"/>
                <a:gd name="T38" fmla="*/ 84 w 226"/>
                <a:gd name="T39" fmla="*/ 328 h 364"/>
                <a:gd name="T40" fmla="*/ 100 w 226"/>
                <a:gd name="T41" fmla="*/ 334 h 364"/>
                <a:gd name="T42" fmla="*/ 119 w 226"/>
                <a:gd name="T43" fmla="*/ 356 h 364"/>
                <a:gd name="T44" fmla="*/ 132 w 226"/>
                <a:gd name="T45" fmla="*/ 359 h 364"/>
                <a:gd name="T46" fmla="*/ 150 w 226"/>
                <a:gd name="T47" fmla="*/ 354 h 364"/>
                <a:gd name="T48" fmla="*/ 159 w 226"/>
                <a:gd name="T49" fmla="*/ 341 h 364"/>
                <a:gd name="T50" fmla="*/ 174 w 226"/>
                <a:gd name="T51" fmla="*/ 334 h 364"/>
                <a:gd name="T52" fmla="*/ 183 w 226"/>
                <a:gd name="T53" fmla="*/ 319 h 364"/>
                <a:gd name="T54" fmla="*/ 186 w 226"/>
                <a:gd name="T55" fmla="*/ 306 h 364"/>
                <a:gd name="T56" fmla="*/ 185 w 226"/>
                <a:gd name="T57" fmla="*/ 296 h 364"/>
                <a:gd name="T58" fmla="*/ 190 w 226"/>
                <a:gd name="T59" fmla="*/ 279 h 364"/>
                <a:gd name="T60" fmla="*/ 186 w 226"/>
                <a:gd name="T61" fmla="*/ 253 h 364"/>
                <a:gd name="T62" fmla="*/ 184 w 226"/>
                <a:gd name="T63" fmla="*/ 235 h 364"/>
                <a:gd name="T64" fmla="*/ 190 w 226"/>
                <a:gd name="T65" fmla="*/ 219 h 364"/>
                <a:gd name="T66" fmla="*/ 185 w 226"/>
                <a:gd name="T67" fmla="*/ 202 h 364"/>
                <a:gd name="T68" fmla="*/ 181 w 226"/>
                <a:gd name="T69" fmla="*/ 182 h 364"/>
                <a:gd name="T70" fmla="*/ 178 w 226"/>
                <a:gd name="T71" fmla="*/ 169 h 364"/>
                <a:gd name="T72" fmla="*/ 196 w 226"/>
                <a:gd name="T73" fmla="*/ 161 h 364"/>
                <a:gd name="T74" fmla="*/ 205 w 226"/>
                <a:gd name="T75" fmla="*/ 152 h 364"/>
                <a:gd name="T76" fmla="*/ 212 w 226"/>
                <a:gd name="T77" fmla="*/ 172 h 364"/>
                <a:gd name="T78" fmla="*/ 222 w 226"/>
                <a:gd name="T79" fmla="*/ 165 h 364"/>
                <a:gd name="T80" fmla="*/ 217 w 226"/>
                <a:gd name="T81" fmla="*/ 134 h 364"/>
                <a:gd name="T82" fmla="*/ 206 w 226"/>
                <a:gd name="T83" fmla="*/ 122 h 364"/>
                <a:gd name="T84" fmla="*/ 193 w 226"/>
                <a:gd name="T85" fmla="*/ 99 h 364"/>
                <a:gd name="T86" fmla="*/ 197 w 226"/>
                <a:gd name="T87" fmla="*/ 70 h 364"/>
                <a:gd name="T88" fmla="*/ 204 w 226"/>
                <a:gd name="T89" fmla="*/ 52 h 364"/>
                <a:gd name="T90" fmla="*/ 213 w 226"/>
                <a:gd name="T91" fmla="*/ 36 h 364"/>
                <a:gd name="T92" fmla="*/ 224 w 226"/>
                <a:gd name="T93" fmla="*/ 39 h 364"/>
                <a:gd name="T94" fmla="*/ 222 w 226"/>
                <a:gd name="T95" fmla="*/ 26 h 364"/>
                <a:gd name="T96" fmla="*/ 202 w 226"/>
                <a:gd name="T97" fmla="*/ 23 h 364"/>
                <a:gd name="T98" fmla="*/ 178 w 226"/>
                <a:gd name="T99" fmla="*/ 24 h 364"/>
                <a:gd name="T100" fmla="*/ 169 w 226"/>
                <a:gd name="T101" fmla="*/ 15 h 364"/>
                <a:gd name="T102" fmla="*/ 142 w 226"/>
                <a:gd name="T103" fmla="*/ 9 h 364"/>
                <a:gd name="T104" fmla="*/ 122 w 226"/>
                <a:gd name="T105" fmla="*/ 9 h 364"/>
                <a:gd name="T106" fmla="*/ 103 w 226"/>
                <a:gd name="T107" fmla="*/ 2 h 364"/>
                <a:gd name="T108" fmla="*/ 96 w 226"/>
                <a:gd name="T109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" h="364">
                  <a:moveTo>
                    <a:pt x="94" y="5"/>
                  </a:moveTo>
                  <a:cubicBezTo>
                    <a:pt x="93" y="8"/>
                    <a:pt x="92" y="11"/>
                    <a:pt x="91" y="13"/>
                  </a:cubicBezTo>
                  <a:cubicBezTo>
                    <a:pt x="90" y="16"/>
                    <a:pt x="87" y="18"/>
                    <a:pt x="86" y="21"/>
                  </a:cubicBezTo>
                  <a:cubicBezTo>
                    <a:pt x="86" y="24"/>
                    <a:pt x="87" y="26"/>
                    <a:pt x="86" y="29"/>
                  </a:cubicBezTo>
                  <a:cubicBezTo>
                    <a:pt x="86" y="31"/>
                    <a:pt x="83" y="34"/>
                    <a:pt x="84" y="37"/>
                  </a:cubicBezTo>
                  <a:cubicBezTo>
                    <a:pt x="85" y="39"/>
                    <a:pt x="87" y="38"/>
                    <a:pt x="87" y="40"/>
                  </a:cubicBezTo>
                  <a:cubicBezTo>
                    <a:pt x="88" y="41"/>
                    <a:pt x="87" y="43"/>
                    <a:pt x="87" y="44"/>
                  </a:cubicBezTo>
                  <a:cubicBezTo>
                    <a:pt x="87" y="46"/>
                    <a:pt x="89" y="50"/>
                    <a:pt x="87" y="52"/>
                  </a:cubicBezTo>
                  <a:cubicBezTo>
                    <a:pt x="86" y="52"/>
                    <a:pt x="85" y="51"/>
                    <a:pt x="84" y="51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80" y="53"/>
                    <a:pt x="79" y="53"/>
                    <a:pt x="79" y="50"/>
                  </a:cubicBezTo>
                  <a:cubicBezTo>
                    <a:pt x="78" y="50"/>
                    <a:pt x="76" y="54"/>
                    <a:pt x="75" y="55"/>
                  </a:cubicBezTo>
                  <a:cubicBezTo>
                    <a:pt x="72" y="58"/>
                    <a:pt x="73" y="58"/>
                    <a:pt x="75" y="61"/>
                  </a:cubicBezTo>
                  <a:cubicBezTo>
                    <a:pt x="78" y="64"/>
                    <a:pt x="78" y="68"/>
                    <a:pt x="78" y="72"/>
                  </a:cubicBezTo>
                  <a:cubicBezTo>
                    <a:pt x="79" y="75"/>
                    <a:pt x="77" y="78"/>
                    <a:pt x="77" y="81"/>
                  </a:cubicBezTo>
                  <a:cubicBezTo>
                    <a:pt x="77" y="84"/>
                    <a:pt x="77" y="85"/>
                    <a:pt x="75" y="85"/>
                  </a:cubicBezTo>
                  <a:cubicBezTo>
                    <a:pt x="72" y="84"/>
                    <a:pt x="72" y="82"/>
                    <a:pt x="70" y="81"/>
                  </a:cubicBezTo>
                  <a:cubicBezTo>
                    <a:pt x="67" y="80"/>
                    <a:pt x="67" y="83"/>
                    <a:pt x="64" y="84"/>
                  </a:cubicBezTo>
                  <a:cubicBezTo>
                    <a:pt x="62" y="85"/>
                    <a:pt x="59" y="84"/>
                    <a:pt x="57" y="84"/>
                  </a:cubicBezTo>
                  <a:cubicBezTo>
                    <a:pt x="54" y="83"/>
                    <a:pt x="53" y="82"/>
                    <a:pt x="51" y="80"/>
                  </a:cubicBezTo>
                  <a:cubicBezTo>
                    <a:pt x="49" y="81"/>
                    <a:pt x="47" y="81"/>
                    <a:pt x="45" y="80"/>
                  </a:cubicBezTo>
                  <a:cubicBezTo>
                    <a:pt x="43" y="79"/>
                    <a:pt x="40" y="79"/>
                    <a:pt x="38" y="78"/>
                  </a:cubicBezTo>
                  <a:cubicBezTo>
                    <a:pt x="33" y="75"/>
                    <a:pt x="30" y="74"/>
                    <a:pt x="25" y="73"/>
                  </a:cubicBezTo>
                  <a:cubicBezTo>
                    <a:pt x="20" y="73"/>
                    <a:pt x="17" y="75"/>
                    <a:pt x="13" y="75"/>
                  </a:cubicBezTo>
                  <a:cubicBezTo>
                    <a:pt x="11" y="76"/>
                    <a:pt x="9" y="77"/>
                    <a:pt x="8" y="79"/>
                  </a:cubicBezTo>
                  <a:cubicBezTo>
                    <a:pt x="7" y="81"/>
                    <a:pt x="8" y="84"/>
                    <a:pt x="8" y="86"/>
                  </a:cubicBezTo>
                  <a:cubicBezTo>
                    <a:pt x="7" y="90"/>
                    <a:pt x="5" y="94"/>
                    <a:pt x="6" y="98"/>
                  </a:cubicBezTo>
                  <a:cubicBezTo>
                    <a:pt x="6" y="100"/>
                    <a:pt x="8" y="102"/>
                    <a:pt x="7" y="104"/>
                  </a:cubicBezTo>
                  <a:cubicBezTo>
                    <a:pt x="7" y="106"/>
                    <a:pt x="5" y="106"/>
                    <a:pt x="4" y="108"/>
                  </a:cubicBezTo>
                  <a:cubicBezTo>
                    <a:pt x="3" y="109"/>
                    <a:pt x="4" y="112"/>
                    <a:pt x="3" y="113"/>
                  </a:cubicBezTo>
                  <a:cubicBezTo>
                    <a:pt x="3" y="116"/>
                    <a:pt x="3" y="117"/>
                    <a:pt x="4" y="119"/>
                  </a:cubicBezTo>
                  <a:cubicBezTo>
                    <a:pt x="5" y="122"/>
                    <a:pt x="8" y="121"/>
                    <a:pt x="9" y="122"/>
                  </a:cubicBezTo>
                  <a:cubicBezTo>
                    <a:pt x="10" y="124"/>
                    <a:pt x="9" y="129"/>
                    <a:pt x="9" y="131"/>
                  </a:cubicBezTo>
                  <a:cubicBezTo>
                    <a:pt x="9" y="132"/>
                    <a:pt x="9" y="135"/>
                    <a:pt x="9" y="136"/>
                  </a:cubicBezTo>
                  <a:cubicBezTo>
                    <a:pt x="8" y="136"/>
                    <a:pt x="6" y="136"/>
                    <a:pt x="5" y="136"/>
                  </a:cubicBezTo>
                  <a:cubicBezTo>
                    <a:pt x="5" y="137"/>
                    <a:pt x="4" y="141"/>
                    <a:pt x="5" y="142"/>
                  </a:cubicBezTo>
                  <a:cubicBezTo>
                    <a:pt x="6" y="143"/>
                    <a:pt x="7" y="143"/>
                    <a:pt x="8" y="143"/>
                  </a:cubicBezTo>
                  <a:cubicBezTo>
                    <a:pt x="9" y="144"/>
                    <a:pt x="8" y="145"/>
                    <a:pt x="9" y="146"/>
                  </a:cubicBezTo>
                  <a:cubicBezTo>
                    <a:pt x="10" y="149"/>
                    <a:pt x="9" y="151"/>
                    <a:pt x="12" y="152"/>
                  </a:cubicBezTo>
                  <a:cubicBezTo>
                    <a:pt x="13" y="153"/>
                    <a:pt x="18" y="153"/>
                    <a:pt x="18" y="153"/>
                  </a:cubicBezTo>
                  <a:cubicBezTo>
                    <a:pt x="18" y="154"/>
                    <a:pt x="17" y="158"/>
                    <a:pt x="17" y="159"/>
                  </a:cubicBezTo>
                  <a:cubicBezTo>
                    <a:pt x="14" y="160"/>
                    <a:pt x="12" y="159"/>
                    <a:pt x="8" y="159"/>
                  </a:cubicBezTo>
                  <a:cubicBezTo>
                    <a:pt x="6" y="160"/>
                    <a:pt x="7" y="160"/>
                    <a:pt x="6" y="162"/>
                  </a:cubicBezTo>
                  <a:cubicBezTo>
                    <a:pt x="5" y="164"/>
                    <a:pt x="4" y="164"/>
                    <a:pt x="3" y="165"/>
                  </a:cubicBezTo>
                  <a:cubicBezTo>
                    <a:pt x="0" y="167"/>
                    <a:pt x="1" y="169"/>
                    <a:pt x="1" y="172"/>
                  </a:cubicBezTo>
                  <a:cubicBezTo>
                    <a:pt x="1" y="175"/>
                    <a:pt x="3" y="179"/>
                    <a:pt x="0" y="180"/>
                  </a:cubicBezTo>
                  <a:cubicBezTo>
                    <a:pt x="0" y="181"/>
                    <a:pt x="1" y="182"/>
                    <a:pt x="1" y="183"/>
                  </a:cubicBezTo>
                  <a:cubicBezTo>
                    <a:pt x="1" y="184"/>
                    <a:pt x="1" y="184"/>
                    <a:pt x="1" y="185"/>
                  </a:cubicBezTo>
                  <a:cubicBezTo>
                    <a:pt x="1" y="188"/>
                    <a:pt x="2" y="188"/>
                    <a:pt x="5" y="187"/>
                  </a:cubicBezTo>
                  <a:cubicBezTo>
                    <a:pt x="5" y="188"/>
                    <a:pt x="5" y="190"/>
                    <a:pt x="5" y="190"/>
                  </a:cubicBezTo>
                  <a:cubicBezTo>
                    <a:pt x="5" y="192"/>
                    <a:pt x="6" y="192"/>
                    <a:pt x="7" y="193"/>
                  </a:cubicBezTo>
                  <a:cubicBezTo>
                    <a:pt x="8" y="196"/>
                    <a:pt x="9" y="198"/>
                    <a:pt x="7" y="200"/>
                  </a:cubicBezTo>
                  <a:cubicBezTo>
                    <a:pt x="5" y="202"/>
                    <a:pt x="4" y="203"/>
                    <a:pt x="3" y="205"/>
                  </a:cubicBezTo>
                  <a:cubicBezTo>
                    <a:pt x="3" y="205"/>
                    <a:pt x="3" y="205"/>
                    <a:pt x="3" y="205"/>
                  </a:cubicBezTo>
                  <a:cubicBezTo>
                    <a:pt x="6" y="206"/>
                    <a:pt x="7" y="208"/>
                    <a:pt x="7" y="210"/>
                  </a:cubicBezTo>
                  <a:cubicBezTo>
                    <a:pt x="9" y="214"/>
                    <a:pt x="12" y="219"/>
                    <a:pt x="17" y="219"/>
                  </a:cubicBezTo>
                  <a:cubicBezTo>
                    <a:pt x="19" y="220"/>
                    <a:pt x="20" y="219"/>
                    <a:pt x="22" y="217"/>
                  </a:cubicBezTo>
                  <a:cubicBezTo>
                    <a:pt x="23" y="217"/>
                    <a:pt x="24" y="216"/>
                    <a:pt x="25" y="216"/>
                  </a:cubicBezTo>
                  <a:cubicBezTo>
                    <a:pt x="26" y="216"/>
                    <a:pt x="28" y="215"/>
                    <a:pt x="28" y="215"/>
                  </a:cubicBezTo>
                  <a:cubicBezTo>
                    <a:pt x="30" y="214"/>
                    <a:pt x="33" y="217"/>
                    <a:pt x="35" y="217"/>
                  </a:cubicBezTo>
                  <a:cubicBezTo>
                    <a:pt x="38" y="219"/>
                    <a:pt x="41" y="219"/>
                    <a:pt x="44" y="220"/>
                  </a:cubicBezTo>
                  <a:cubicBezTo>
                    <a:pt x="47" y="222"/>
                    <a:pt x="46" y="220"/>
                    <a:pt x="48" y="219"/>
                  </a:cubicBezTo>
                  <a:cubicBezTo>
                    <a:pt x="51" y="219"/>
                    <a:pt x="53" y="221"/>
                    <a:pt x="55" y="222"/>
                  </a:cubicBezTo>
                  <a:cubicBezTo>
                    <a:pt x="57" y="224"/>
                    <a:pt x="60" y="224"/>
                    <a:pt x="61" y="225"/>
                  </a:cubicBezTo>
                  <a:cubicBezTo>
                    <a:pt x="62" y="227"/>
                    <a:pt x="61" y="230"/>
                    <a:pt x="61" y="232"/>
                  </a:cubicBezTo>
                  <a:cubicBezTo>
                    <a:pt x="62" y="234"/>
                    <a:pt x="65" y="234"/>
                    <a:pt x="67" y="236"/>
                  </a:cubicBezTo>
                  <a:cubicBezTo>
                    <a:pt x="68" y="238"/>
                    <a:pt x="70" y="240"/>
                    <a:pt x="71" y="242"/>
                  </a:cubicBezTo>
                  <a:cubicBezTo>
                    <a:pt x="72" y="243"/>
                    <a:pt x="74" y="245"/>
                    <a:pt x="75" y="247"/>
                  </a:cubicBezTo>
                  <a:cubicBezTo>
                    <a:pt x="77" y="248"/>
                    <a:pt x="78" y="248"/>
                    <a:pt x="78" y="251"/>
                  </a:cubicBezTo>
                  <a:cubicBezTo>
                    <a:pt x="79" y="254"/>
                    <a:pt x="79" y="258"/>
                    <a:pt x="78" y="261"/>
                  </a:cubicBezTo>
                  <a:cubicBezTo>
                    <a:pt x="75" y="265"/>
                    <a:pt x="70" y="262"/>
                    <a:pt x="68" y="266"/>
                  </a:cubicBezTo>
                  <a:cubicBezTo>
                    <a:pt x="66" y="269"/>
                    <a:pt x="67" y="273"/>
                    <a:pt x="66" y="276"/>
                  </a:cubicBezTo>
                  <a:cubicBezTo>
                    <a:pt x="66" y="278"/>
                    <a:pt x="65" y="279"/>
                    <a:pt x="65" y="281"/>
                  </a:cubicBezTo>
                  <a:cubicBezTo>
                    <a:pt x="64" y="283"/>
                    <a:pt x="63" y="284"/>
                    <a:pt x="64" y="286"/>
                  </a:cubicBezTo>
                  <a:cubicBezTo>
                    <a:pt x="65" y="290"/>
                    <a:pt x="66" y="293"/>
                    <a:pt x="66" y="298"/>
                  </a:cubicBezTo>
                  <a:cubicBezTo>
                    <a:pt x="66" y="302"/>
                    <a:pt x="65" y="304"/>
                    <a:pt x="69" y="306"/>
                  </a:cubicBezTo>
                  <a:cubicBezTo>
                    <a:pt x="73" y="308"/>
                    <a:pt x="77" y="309"/>
                    <a:pt x="81" y="310"/>
                  </a:cubicBezTo>
                  <a:cubicBezTo>
                    <a:pt x="82" y="315"/>
                    <a:pt x="74" y="320"/>
                    <a:pt x="79" y="325"/>
                  </a:cubicBezTo>
                  <a:cubicBezTo>
                    <a:pt x="80" y="326"/>
                    <a:pt x="81" y="326"/>
                    <a:pt x="81" y="326"/>
                  </a:cubicBezTo>
                  <a:cubicBezTo>
                    <a:pt x="82" y="327"/>
                    <a:pt x="83" y="328"/>
                    <a:pt x="84" y="328"/>
                  </a:cubicBezTo>
                  <a:cubicBezTo>
                    <a:pt x="86" y="329"/>
                    <a:pt x="88" y="328"/>
                    <a:pt x="90" y="328"/>
                  </a:cubicBezTo>
                  <a:cubicBezTo>
                    <a:pt x="91" y="328"/>
                    <a:pt x="92" y="329"/>
                    <a:pt x="93" y="329"/>
                  </a:cubicBezTo>
                  <a:cubicBezTo>
                    <a:pt x="94" y="329"/>
                    <a:pt x="95" y="329"/>
                    <a:pt x="96" y="329"/>
                  </a:cubicBezTo>
                  <a:cubicBezTo>
                    <a:pt x="97" y="330"/>
                    <a:pt x="99" y="333"/>
                    <a:pt x="100" y="334"/>
                  </a:cubicBezTo>
                  <a:cubicBezTo>
                    <a:pt x="101" y="335"/>
                    <a:pt x="103" y="336"/>
                    <a:pt x="103" y="338"/>
                  </a:cubicBezTo>
                  <a:cubicBezTo>
                    <a:pt x="105" y="342"/>
                    <a:pt x="105" y="346"/>
                    <a:pt x="108" y="348"/>
                  </a:cubicBezTo>
                  <a:cubicBezTo>
                    <a:pt x="110" y="350"/>
                    <a:pt x="112" y="351"/>
                    <a:pt x="114" y="353"/>
                  </a:cubicBezTo>
                  <a:cubicBezTo>
                    <a:pt x="116" y="355"/>
                    <a:pt x="117" y="355"/>
                    <a:pt x="119" y="356"/>
                  </a:cubicBezTo>
                  <a:cubicBezTo>
                    <a:pt x="120" y="357"/>
                    <a:pt x="121" y="360"/>
                    <a:pt x="123" y="359"/>
                  </a:cubicBezTo>
                  <a:cubicBezTo>
                    <a:pt x="124" y="358"/>
                    <a:pt x="123" y="357"/>
                    <a:pt x="124" y="357"/>
                  </a:cubicBezTo>
                  <a:cubicBezTo>
                    <a:pt x="125" y="356"/>
                    <a:pt x="126" y="356"/>
                    <a:pt x="127" y="356"/>
                  </a:cubicBezTo>
                  <a:cubicBezTo>
                    <a:pt x="130" y="356"/>
                    <a:pt x="130" y="358"/>
                    <a:pt x="132" y="359"/>
                  </a:cubicBezTo>
                  <a:cubicBezTo>
                    <a:pt x="134" y="359"/>
                    <a:pt x="136" y="359"/>
                    <a:pt x="138" y="359"/>
                  </a:cubicBezTo>
                  <a:cubicBezTo>
                    <a:pt x="140" y="360"/>
                    <a:pt x="142" y="362"/>
                    <a:pt x="144" y="364"/>
                  </a:cubicBezTo>
                  <a:cubicBezTo>
                    <a:pt x="145" y="363"/>
                    <a:pt x="148" y="364"/>
                    <a:pt x="149" y="361"/>
                  </a:cubicBezTo>
                  <a:cubicBezTo>
                    <a:pt x="150" y="359"/>
                    <a:pt x="149" y="356"/>
                    <a:pt x="150" y="354"/>
                  </a:cubicBezTo>
                  <a:cubicBezTo>
                    <a:pt x="151" y="351"/>
                    <a:pt x="152" y="351"/>
                    <a:pt x="154" y="350"/>
                  </a:cubicBezTo>
                  <a:cubicBezTo>
                    <a:pt x="156" y="348"/>
                    <a:pt x="156" y="347"/>
                    <a:pt x="156" y="345"/>
                  </a:cubicBezTo>
                  <a:cubicBezTo>
                    <a:pt x="156" y="344"/>
                    <a:pt x="156" y="343"/>
                    <a:pt x="156" y="342"/>
                  </a:cubicBezTo>
                  <a:cubicBezTo>
                    <a:pt x="157" y="341"/>
                    <a:pt x="157" y="341"/>
                    <a:pt x="159" y="341"/>
                  </a:cubicBezTo>
                  <a:cubicBezTo>
                    <a:pt x="160" y="340"/>
                    <a:pt x="160" y="339"/>
                    <a:pt x="161" y="339"/>
                  </a:cubicBezTo>
                  <a:cubicBezTo>
                    <a:pt x="162" y="338"/>
                    <a:pt x="164" y="339"/>
                    <a:pt x="165" y="339"/>
                  </a:cubicBezTo>
                  <a:cubicBezTo>
                    <a:pt x="167" y="340"/>
                    <a:pt x="168" y="341"/>
                    <a:pt x="170" y="339"/>
                  </a:cubicBezTo>
                  <a:cubicBezTo>
                    <a:pt x="172" y="338"/>
                    <a:pt x="173" y="336"/>
                    <a:pt x="174" y="334"/>
                  </a:cubicBezTo>
                  <a:cubicBezTo>
                    <a:pt x="175" y="333"/>
                    <a:pt x="175" y="333"/>
                    <a:pt x="176" y="332"/>
                  </a:cubicBezTo>
                  <a:cubicBezTo>
                    <a:pt x="176" y="331"/>
                    <a:pt x="176" y="330"/>
                    <a:pt x="176" y="329"/>
                  </a:cubicBezTo>
                  <a:cubicBezTo>
                    <a:pt x="177" y="327"/>
                    <a:pt x="181" y="327"/>
                    <a:pt x="182" y="325"/>
                  </a:cubicBezTo>
                  <a:cubicBezTo>
                    <a:pt x="183" y="323"/>
                    <a:pt x="183" y="321"/>
                    <a:pt x="183" y="319"/>
                  </a:cubicBezTo>
                  <a:cubicBezTo>
                    <a:pt x="184" y="318"/>
                    <a:pt x="184" y="317"/>
                    <a:pt x="185" y="316"/>
                  </a:cubicBezTo>
                  <a:cubicBezTo>
                    <a:pt x="186" y="315"/>
                    <a:pt x="187" y="315"/>
                    <a:pt x="187" y="313"/>
                  </a:cubicBezTo>
                  <a:cubicBezTo>
                    <a:pt x="187" y="312"/>
                    <a:pt x="186" y="310"/>
                    <a:pt x="186" y="309"/>
                  </a:cubicBezTo>
                  <a:cubicBezTo>
                    <a:pt x="186" y="308"/>
                    <a:pt x="186" y="307"/>
                    <a:pt x="186" y="306"/>
                  </a:cubicBezTo>
                  <a:cubicBezTo>
                    <a:pt x="186" y="306"/>
                    <a:pt x="186" y="304"/>
                    <a:pt x="186" y="304"/>
                  </a:cubicBezTo>
                  <a:cubicBezTo>
                    <a:pt x="186" y="303"/>
                    <a:pt x="187" y="303"/>
                    <a:pt x="188" y="302"/>
                  </a:cubicBezTo>
                  <a:cubicBezTo>
                    <a:pt x="190" y="301"/>
                    <a:pt x="190" y="298"/>
                    <a:pt x="189" y="297"/>
                  </a:cubicBezTo>
                  <a:cubicBezTo>
                    <a:pt x="188" y="296"/>
                    <a:pt x="186" y="297"/>
                    <a:pt x="185" y="296"/>
                  </a:cubicBezTo>
                  <a:cubicBezTo>
                    <a:pt x="184" y="295"/>
                    <a:pt x="184" y="294"/>
                    <a:pt x="184" y="293"/>
                  </a:cubicBezTo>
                  <a:cubicBezTo>
                    <a:pt x="185" y="292"/>
                    <a:pt x="188" y="292"/>
                    <a:pt x="189" y="290"/>
                  </a:cubicBezTo>
                  <a:cubicBezTo>
                    <a:pt x="191" y="289"/>
                    <a:pt x="191" y="286"/>
                    <a:pt x="190" y="285"/>
                  </a:cubicBezTo>
                  <a:cubicBezTo>
                    <a:pt x="190" y="282"/>
                    <a:pt x="188" y="281"/>
                    <a:pt x="190" y="279"/>
                  </a:cubicBezTo>
                  <a:cubicBezTo>
                    <a:pt x="191" y="278"/>
                    <a:pt x="192" y="277"/>
                    <a:pt x="193" y="275"/>
                  </a:cubicBezTo>
                  <a:cubicBezTo>
                    <a:pt x="193" y="273"/>
                    <a:pt x="191" y="271"/>
                    <a:pt x="191" y="269"/>
                  </a:cubicBezTo>
                  <a:cubicBezTo>
                    <a:pt x="190" y="266"/>
                    <a:pt x="191" y="262"/>
                    <a:pt x="189" y="259"/>
                  </a:cubicBezTo>
                  <a:cubicBezTo>
                    <a:pt x="188" y="258"/>
                    <a:pt x="186" y="256"/>
                    <a:pt x="186" y="253"/>
                  </a:cubicBezTo>
                  <a:cubicBezTo>
                    <a:pt x="186" y="252"/>
                    <a:pt x="186" y="251"/>
                    <a:pt x="186" y="250"/>
                  </a:cubicBezTo>
                  <a:cubicBezTo>
                    <a:pt x="186" y="248"/>
                    <a:pt x="185" y="247"/>
                    <a:pt x="185" y="245"/>
                  </a:cubicBezTo>
                  <a:cubicBezTo>
                    <a:pt x="184" y="244"/>
                    <a:pt x="185" y="242"/>
                    <a:pt x="185" y="240"/>
                  </a:cubicBezTo>
                  <a:cubicBezTo>
                    <a:pt x="185" y="239"/>
                    <a:pt x="184" y="237"/>
                    <a:pt x="184" y="235"/>
                  </a:cubicBezTo>
                  <a:cubicBezTo>
                    <a:pt x="184" y="234"/>
                    <a:pt x="186" y="233"/>
                    <a:pt x="187" y="232"/>
                  </a:cubicBezTo>
                  <a:cubicBezTo>
                    <a:pt x="189" y="231"/>
                    <a:pt x="189" y="230"/>
                    <a:pt x="190" y="229"/>
                  </a:cubicBezTo>
                  <a:cubicBezTo>
                    <a:pt x="190" y="229"/>
                    <a:pt x="190" y="229"/>
                    <a:pt x="190" y="229"/>
                  </a:cubicBezTo>
                  <a:cubicBezTo>
                    <a:pt x="190" y="225"/>
                    <a:pt x="190" y="222"/>
                    <a:pt x="190" y="219"/>
                  </a:cubicBezTo>
                  <a:cubicBezTo>
                    <a:pt x="191" y="217"/>
                    <a:pt x="192" y="215"/>
                    <a:pt x="191" y="213"/>
                  </a:cubicBezTo>
                  <a:cubicBezTo>
                    <a:pt x="191" y="212"/>
                    <a:pt x="190" y="213"/>
                    <a:pt x="189" y="211"/>
                  </a:cubicBezTo>
                  <a:cubicBezTo>
                    <a:pt x="188" y="211"/>
                    <a:pt x="188" y="209"/>
                    <a:pt x="188" y="208"/>
                  </a:cubicBezTo>
                  <a:cubicBezTo>
                    <a:pt x="188" y="205"/>
                    <a:pt x="186" y="204"/>
                    <a:pt x="185" y="202"/>
                  </a:cubicBezTo>
                  <a:cubicBezTo>
                    <a:pt x="184" y="199"/>
                    <a:pt x="183" y="200"/>
                    <a:pt x="180" y="199"/>
                  </a:cubicBezTo>
                  <a:cubicBezTo>
                    <a:pt x="177" y="198"/>
                    <a:pt x="177" y="197"/>
                    <a:pt x="177" y="194"/>
                  </a:cubicBezTo>
                  <a:cubicBezTo>
                    <a:pt x="177" y="192"/>
                    <a:pt x="175" y="189"/>
                    <a:pt x="175" y="187"/>
                  </a:cubicBezTo>
                  <a:cubicBezTo>
                    <a:pt x="178" y="187"/>
                    <a:pt x="181" y="185"/>
                    <a:pt x="181" y="182"/>
                  </a:cubicBezTo>
                  <a:cubicBezTo>
                    <a:pt x="181" y="181"/>
                    <a:pt x="180" y="180"/>
                    <a:pt x="179" y="179"/>
                  </a:cubicBezTo>
                  <a:cubicBezTo>
                    <a:pt x="178" y="178"/>
                    <a:pt x="179" y="177"/>
                    <a:pt x="178" y="176"/>
                  </a:cubicBezTo>
                  <a:cubicBezTo>
                    <a:pt x="178" y="175"/>
                    <a:pt x="177" y="174"/>
                    <a:pt x="177" y="173"/>
                  </a:cubicBezTo>
                  <a:cubicBezTo>
                    <a:pt x="176" y="171"/>
                    <a:pt x="177" y="170"/>
                    <a:pt x="178" y="169"/>
                  </a:cubicBezTo>
                  <a:cubicBezTo>
                    <a:pt x="178" y="167"/>
                    <a:pt x="178" y="164"/>
                    <a:pt x="178" y="162"/>
                  </a:cubicBezTo>
                  <a:cubicBezTo>
                    <a:pt x="181" y="162"/>
                    <a:pt x="184" y="163"/>
                    <a:pt x="187" y="164"/>
                  </a:cubicBezTo>
                  <a:cubicBezTo>
                    <a:pt x="189" y="164"/>
                    <a:pt x="192" y="167"/>
                    <a:pt x="195" y="164"/>
                  </a:cubicBezTo>
                  <a:cubicBezTo>
                    <a:pt x="195" y="164"/>
                    <a:pt x="196" y="161"/>
                    <a:pt x="196" y="161"/>
                  </a:cubicBezTo>
                  <a:cubicBezTo>
                    <a:pt x="196" y="159"/>
                    <a:pt x="194" y="159"/>
                    <a:pt x="195" y="157"/>
                  </a:cubicBezTo>
                  <a:cubicBezTo>
                    <a:pt x="195" y="155"/>
                    <a:pt x="196" y="155"/>
                    <a:pt x="196" y="153"/>
                  </a:cubicBezTo>
                  <a:cubicBezTo>
                    <a:pt x="197" y="151"/>
                    <a:pt x="196" y="152"/>
                    <a:pt x="198" y="151"/>
                  </a:cubicBezTo>
                  <a:cubicBezTo>
                    <a:pt x="200" y="150"/>
                    <a:pt x="204" y="149"/>
                    <a:pt x="205" y="152"/>
                  </a:cubicBezTo>
                  <a:cubicBezTo>
                    <a:pt x="205" y="153"/>
                    <a:pt x="204" y="155"/>
                    <a:pt x="205" y="156"/>
                  </a:cubicBezTo>
                  <a:cubicBezTo>
                    <a:pt x="205" y="158"/>
                    <a:pt x="206" y="159"/>
                    <a:pt x="207" y="160"/>
                  </a:cubicBezTo>
                  <a:cubicBezTo>
                    <a:pt x="209" y="162"/>
                    <a:pt x="211" y="165"/>
                    <a:pt x="211" y="168"/>
                  </a:cubicBezTo>
                  <a:cubicBezTo>
                    <a:pt x="211" y="170"/>
                    <a:pt x="209" y="171"/>
                    <a:pt x="212" y="172"/>
                  </a:cubicBezTo>
                  <a:cubicBezTo>
                    <a:pt x="213" y="172"/>
                    <a:pt x="216" y="172"/>
                    <a:pt x="217" y="172"/>
                  </a:cubicBezTo>
                  <a:cubicBezTo>
                    <a:pt x="218" y="173"/>
                    <a:pt x="218" y="179"/>
                    <a:pt x="218" y="181"/>
                  </a:cubicBezTo>
                  <a:cubicBezTo>
                    <a:pt x="223" y="182"/>
                    <a:pt x="223" y="178"/>
                    <a:pt x="223" y="175"/>
                  </a:cubicBezTo>
                  <a:cubicBezTo>
                    <a:pt x="223" y="171"/>
                    <a:pt x="222" y="168"/>
                    <a:pt x="222" y="165"/>
                  </a:cubicBezTo>
                  <a:cubicBezTo>
                    <a:pt x="223" y="165"/>
                    <a:pt x="224" y="165"/>
                    <a:pt x="225" y="165"/>
                  </a:cubicBezTo>
                  <a:cubicBezTo>
                    <a:pt x="226" y="160"/>
                    <a:pt x="225" y="155"/>
                    <a:pt x="225" y="150"/>
                  </a:cubicBezTo>
                  <a:cubicBezTo>
                    <a:pt x="225" y="145"/>
                    <a:pt x="225" y="139"/>
                    <a:pt x="225" y="134"/>
                  </a:cubicBezTo>
                  <a:cubicBezTo>
                    <a:pt x="222" y="134"/>
                    <a:pt x="219" y="134"/>
                    <a:pt x="217" y="134"/>
                  </a:cubicBezTo>
                  <a:cubicBezTo>
                    <a:pt x="217" y="130"/>
                    <a:pt x="216" y="132"/>
                    <a:pt x="214" y="130"/>
                  </a:cubicBezTo>
                  <a:cubicBezTo>
                    <a:pt x="214" y="129"/>
                    <a:pt x="214" y="128"/>
                    <a:pt x="213" y="127"/>
                  </a:cubicBezTo>
                  <a:cubicBezTo>
                    <a:pt x="212" y="127"/>
                    <a:pt x="212" y="128"/>
                    <a:pt x="211" y="128"/>
                  </a:cubicBezTo>
                  <a:cubicBezTo>
                    <a:pt x="208" y="127"/>
                    <a:pt x="207" y="125"/>
                    <a:pt x="206" y="122"/>
                  </a:cubicBezTo>
                  <a:cubicBezTo>
                    <a:pt x="205" y="119"/>
                    <a:pt x="204" y="116"/>
                    <a:pt x="202" y="113"/>
                  </a:cubicBezTo>
                  <a:cubicBezTo>
                    <a:pt x="201" y="111"/>
                    <a:pt x="200" y="109"/>
                    <a:pt x="199" y="107"/>
                  </a:cubicBezTo>
                  <a:cubicBezTo>
                    <a:pt x="198" y="105"/>
                    <a:pt x="198" y="106"/>
                    <a:pt x="196" y="104"/>
                  </a:cubicBezTo>
                  <a:cubicBezTo>
                    <a:pt x="195" y="103"/>
                    <a:pt x="194" y="101"/>
                    <a:pt x="193" y="99"/>
                  </a:cubicBezTo>
                  <a:cubicBezTo>
                    <a:pt x="192" y="96"/>
                    <a:pt x="192" y="93"/>
                    <a:pt x="192" y="90"/>
                  </a:cubicBezTo>
                  <a:cubicBezTo>
                    <a:pt x="191" y="88"/>
                    <a:pt x="192" y="85"/>
                    <a:pt x="193" y="83"/>
                  </a:cubicBezTo>
                  <a:cubicBezTo>
                    <a:pt x="193" y="81"/>
                    <a:pt x="193" y="78"/>
                    <a:pt x="194" y="76"/>
                  </a:cubicBezTo>
                  <a:cubicBezTo>
                    <a:pt x="195" y="74"/>
                    <a:pt x="196" y="71"/>
                    <a:pt x="197" y="70"/>
                  </a:cubicBezTo>
                  <a:cubicBezTo>
                    <a:pt x="198" y="69"/>
                    <a:pt x="200" y="69"/>
                    <a:pt x="202" y="69"/>
                  </a:cubicBezTo>
                  <a:cubicBezTo>
                    <a:pt x="202" y="68"/>
                    <a:pt x="202" y="68"/>
                    <a:pt x="203" y="67"/>
                  </a:cubicBezTo>
                  <a:cubicBezTo>
                    <a:pt x="203" y="65"/>
                    <a:pt x="205" y="63"/>
                    <a:pt x="206" y="60"/>
                  </a:cubicBezTo>
                  <a:cubicBezTo>
                    <a:pt x="207" y="57"/>
                    <a:pt x="205" y="55"/>
                    <a:pt x="204" y="52"/>
                  </a:cubicBezTo>
                  <a:cubicBezTo>
                    <a:pt x="204" y="50"/>
                    <a:pt x="205" y="46"/>
                    <a:pt x="205" y="44"/>
                  </a:cubicBezTo>
                  <a:cubicBezTo>
                    <a:pt x="206" y="42"/>
                    <a:pt x="207" y="42"/>
                    <a:pt x="207" y="41"/>
                  </a:cubicBezTo>
                  <a:cubicBezTo>
                    <a:pt x="206" y="40"/>
                    <a:pt x="204" y="39"/>
                    <a:pt x="205" y="37"/>
                  </a:cubicBezTo>
                  <a:cubicBezTo>
                    <a:pt x="206" y="35"/>
                    <a:pt x="211" y="37"/>
                    <a:pt x="213" y="36"/>
                  </a:cubicBezTo>
                  <a:cubicBezTo>
                    <a:pt x="215" y="36"/>
                    <a:pt x="216" y="32"/>
                    <a:pt x="220" y="33"/>
                  </a:cubicBezTo>
                  <a:cubicBezTo>
                    <a:pt x="222" y="33"/>
                    <a:pt x="221" y="33"/>
                    <a:pt x="221" y="35"/>
                  </a:cubicBezTo>
                  <a:cubicBezTo>
                    <a:pt x="221" y="36"/>
                    <a:pt x="222" y="37"/>
                    <a:pt x="222" y="39"/>
                  </a:cubicBezTo>
                  <a:cubicBezTo>
                    <a:pt x="223" y="39"/>
                    <a:pt x="224" y="39"/>
                    <a:pt x="224" y="39"/>
                  </a:cubicBezTo>
                  <a:cubicBezTo>
                    <a:pt x="224" y="37"/>
                    <a:pt x="225" y="35"/>
                    <a:pt x="225" y="32"/>
                  </a:cubicBezTo>
                  <a:cubicBezTo>
                    <a:pt x="225" y="30"/>
                    <a:pt x="225" y="28"/>
                    <a:pt x="224" y="26"/>
                  </a:cubicBezTo>
                  <a:cubicBezTo>
                    <a:pt x="224" y="26"/>
                    <a:pt x="224" y="26"/>
                    <a:pt x="224" y="26"/>
                  </a:cubicBezTo>
                  <a:cubicBezTo>
                    <a:pt x="223" y="26"/>
                    <a:pt x="222" y="26"/>
                    <a:pt x="222" y="26"/>
                  </a:cubicBezTo>
                  <a:cubicBezTo>
                    <a:pt x="218" y="26"/>
                    <a:pt x="214" y="25"/>
                    <a:pt x="211" y="25"/>
                  </a:cubicBezTo>
                  <a:cubicBezTo>
                    <a:pt x="210" y="25"/>
                    <a:pt x="209" y="25"/>
                    <a:pt x="208" y="24"/>
                  </a:cubicBezTo>
                  <a:cubicBezTo>
                    <a:pt x="207" y="24"/>
                    <a:pt x="207" y="23"/>
                    <a:pt x="207" y="22"/>
                  </a:cubicBezTo>
                  <a:cubicBezTo>
                    <a:pt x="205" y="21"/>
                    <a:pt x="203" y="23"/>
                    <a:pt x="202" y="23"/>
                  </a:cubicBezTo>
                  <a:cubicBezTo>
                    <a:pt x="200" y="24"/>
                    <a:pt x="198" y="23"/>
                    <a:pt x="196" y="23"/>
                  </a:cubicBezTo>
                  <a:cubicBezTo>
                    <a:pt x="193" y="23"/>
                    <a:pt x="191" y="22"/>
                    <a:pt x="189" y="22"/>
                  </a:cubicBezTo>
                  <a:cubicBezTo>
                    <a:pt x="187" y="22"/>
                    <a:pt x="186" y="24"/>
                    <a:pt x="184" y="24"/>
                  </a:cubicBezTo>
                  <a:cubicBezTo>
                    <a:pt x="182" y="24"/>
                    <a:pt x="180" y="24"/>
                    <a:pt x="178" y="24"/>
                  </a:cubicBezTo>
                  <a:cubicBezTo>
                    <a:pt x="177" y="24"/>
                    <a:pt x="175" y="24"/>
                    <a:pt x="174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71" y="20"/>
                    <a:pt x="170" y="21"/>
                    <a:pt x="170" y="20"/>
                  </a:cubicBezTo>
                  <a:cubicBezTo>
                    <a:pt x="168" y="19"/>
                    <a:pt x="169" y="17"/>
                    <a:pt x="169" y="15"/>
                  </a:cubicBezTo>
                  <a:cubicBezTo>
                    <a:pt x="169" y="15"/>
                    <a:pt x="169" y="13"/>
                    <a:pt x="169" y="12"/>
                  </a:cubicBezTo>
                  <a:cubicBezTo>
                    <a:pt x="168" y="11"/>
                    <a:pt x="168" y="11"/>
                    <a:pt x="166" y="11"/>
                  </a:cubicBezTo>
                  <a:cubicBezTo>
                    <a:pt x="162" y="11"/>
                    <a:pt x="158" y="11"/>
                    <a:pt x="153" y="10"/>
                  </a:cubicBezTo>
                  <a:cubicBezTo>
                    <a:pt x="149" y="9"/>
                    <a:pt x="146" y="9"/>
                    <a:pt x="142" y="9"/>
                  </a:cubicBezTo>
                  <a:cubicBezTo>
                    <a:pt x="138" y="9"/>
                    <a:pt x="135" y="11"/>
                    <a:pt x="132" y="13"/>
                  </a:cubicBezTo>
                  <a:cubicBezTo>
                    <a:pt x="131" y="13"/>
                    <a:pt x="131" y="14"/>
                    <a:pt x="130" y="13"/>
                  </a:cubicBezTo>
                  <a:cubicBezTo>
                    <a:pt x="129" y="13"/>
                    <a:pt x="128" y="13"/>
                    <a:pt x="127" y="13"/>
                  </a:cubicBezTo>
                  <a:cubicBezTo>
                    <a:pt x="124" y="12"/>
                    <a:pt x="124" y="10"/>
                    <a:pt x="122" y="9"/>
                  </a:cubicBezTo>
                  <a:cubicBezTo>
                    <a:pt x="121" y="7"/>
                    <a:pt x="117" y="8"/>
                    <a:pt x="115" y="8"/>
                  </a:cubicBezTo>
                  <a:cubicBezTo>
                    <a:pt x="113" y="8"/>
                    <a:pt x="109" y="9"/>
                    <a:pt x="107" y="7"/>
                  </a:cubicBezTo>
                  <a:cubicBezTo>
                    <a:pt x="107" y="6"/>
                    <a:pt x="106" y="5"/>
                    <a:pt x="106" y="4"/>
                  </a:cubicBezTo>
                  <a:cubicBezTo>
                    <a:pt x="105" y="3"/>
                    <a:pt x="104" y="2"/>
                    <a:pt x="103" y="2"/>
                  </a:cubicBezTo>
                  <a:cubicBezTo>
                    <a:pt x="102" y="1"/>
                    <a:pt x="102" y="0"/>
                    <a:pt x="100" y="0"/>
                  </a:cubicBezTo>
                  <a:cubicBezTo>
                    <a:pt x="99" y="0"/>
                    <a:pt x="98" y="1"/>
                    <a:pt x="97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3"/>
                    <a:pt x="94" y="4"/>
                    <a:pt x="94" y="5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5738813" y="5392738"/>
              <a:ext cx="412750" cy="922338"/>
            </a:xfrm>
            <a:custGeom>
              <a:avLst/>
              <a:gdLst>
                <a:gd name="T0" fmla="*/ 101 w 110"/>
                <a:gd name="T1" fmla="*/ 48 h 246"/>
                <a:gd name="T2" fmla="*/ 99 w 110"/>
                <a:gd name="T3" fmla="*/ 37 h 246"/>
                <a:gd name="T4" fmla="*/ 100 w 110"/>
                <a:gd name="T5" fmla="*/ 23 h 246"/>
                <a:gd name="T6" fmla="*/ 93 w 110"/>
                <a:gd name="T7" fmla="*/ 18 h 246"/>
                <a:gd name="T8" fmla="*/ 83 w 110"/>
                <a:gd name="T9" fmla="*/ 9 h 246"/>
                <a:gd name="T10" fmla="*/ 80 w 110"/>
                <a:gd name="T11" fmla="*/ 1 h 246"/>
                <a:gd name="T12" fmla="*/ 71 w 110"/>
                <a:gd name="T13" fmla="*/ 19 h 246"/>
                <a:gd name="T14" fmla="*/ 69 w 110"/>
                <a:gd name="T15" fmla="*/ 31 h 246"/>
                <a:gd name="T16" fmla="*/ 70 w 110"/>
                <a:gd name="T17" fmla="*/ 40 h 246"/>
                <a:gd name="T18" fmla="*/ 64 w 110"/>
                <a:gd name="T19" fmla="*/ 44 h 246"/>
                <a:gd name="T20" fmla="*/ 43 w 110"/>
                <a:gd name="T21" fmla="*/ 46 h 246"/>
                <a:gd name="T22" fmla="*/ 37 w 110"/>
                <a:gd name="T23" fmla="*/ 62 h 246"/>
                <a:gd name="T24" fmla="*/ 31 w 110"/>
                <a:gd name="T25" fmla="*/ 70 h 246"/>
                <a:gd name="T26" fmla="*/ 20 w 110"/>
                <a:gd name="T27" fmla="*/ 65 h 246"/>
                <a:gd name="T28" fmla="*/ 12 w 110"/>
                <a:gd name="T29" fmla="*/ 61 h 246"/>
                <a:gd name="T30" fmla="*/ 1 w 110"/>
                <a:gd name="T31" fmla="*/ 57 h 246"/>
                <a:gd name="T32" fmla="*/ 3 w 110"/>
                <a:gd name="T33" fmla="*/ 68 h 246"/>
                <a:gd name="T34" fmla="*/ 8 w 110"/>
                <a:gd name="T35" fmla="*/ 86 h 246"/>
                <a:gd name="T36" fmla="*/ 13 w 110"/>
                <a:gd name="T37" fmla="*/ 95 h 246"/>
                <a:gd name="T38" fmla="*/ 16 w 110"/>
                <a:gd name="T39" fmla="*/ 98 h 246"/>
                <a:gd name="T40" fmla="*/ 21 w 110"/>
                <a:gd name="T41" fmla="*/ 104 h 246"/>
                <a:gd name="T42" fmla="*/ 20 w 110"/>
                <a:gd name="T43" fmla="*/ 130 h 246"/>
                <a:gd name="T44" fmla="*/ 12 w 110"/>
                <a:gd name="T45" fmla="*/ 138 h 246"/>
                <a:gd name="T46" fmla="*/ 5 w 110"/>
                <a:gd name="T47" fmla="*/ 158 h 246"/>
                <a:gd name="T48" fmla="*/ 9 w 110"/>
                <a:gd name="T49" fmla="*/ 168 h 246"/>
                <a:gd name="T50" fmla="*/ 11 w 110"/>
                <a:gd name="T51" fmla="*/ 184 h 246"/>
                <a:gd name="T52" fmla="*/ 9 w 110"/>
                <a:gd name="T53" fmla="*/ 190 h 246"/>
                <a:gd name="T54" fmla="*/ 13 w 110"/>
                <a:gd name="T55" fmla="*/ 201 h 246"/>
                <a:gd name="T56" fmla="*/ 12 w 110"/>
                <a:gd name="T57" fmla="*/ 212 h 246"/>
                <a:gd name="T58" fmla="*/ 17 w 110"/>
                <a:gd name="T59" fmla="*/ 225 h 246"/>
                <a:gd name="T60" fmla="*/ 25 w 110"/>
                <a:gd name="T61" fmla="*/ 241 h 246"/>
                <a:gd name="T62" fmla="*/ 31 w 110"/>
                <a:gd name="T63" fmla="*/ 246 h 246"/>
                <a:gd name="T64" fmla="*/ 36 w 110"/>
                <a:gd name="T65" fmla="*/ 244 h 246"/>
                <a:gd name="T66" fmla="*/ 45 w 110"/>
                <a:gd name="T67" fmla="*/ 238 h 246"/>
                <a:gd name="T68" fmla="*/ 55 w 110"/>
                <a:gd name="T69" fmla="*/ 228 h 246"/>
                <a:gd name="T70" fmla="*/ 66 w 110"/>
                <a:gd name="T71" fmla="*/ 225 h 246"/>
                <a:gd name="T72" fmla="*/ 69 w 110"/>
                <a:gd name="T73" fmla="*/ 213 h 246"/>
                <a:gd name="T74" fmla="*/ 77 w 110"/>
                <a:gd name="T75" fmla="*/ 201 h 246"/>
                <a:gd name="T76" fmla="*/ 82 w 110"/>
                <a:gd name="T77" fmla="*/ 197 h 246"/>
                <a:gd name="T78" fmla="*/ 90 w 110"/>
                <a:gd name="T79" fmla="*/ 188 h 246"/>
                <a:gd name="T80" fmla="*/ 88 w 110"/>
                <a:gd name="T81" fmla="*/ 178 h 246"/>
                <a:gd name="T82" fmla="*/ 84 w 110"/>
                <a:gd name="T83" fmla="*/ 173 h 246"/>
                <a:gd name="T84" fmla="*/ 83 w 110"/>
                <a:gd name="T85" fmla="*/ 168 h 246"/>
                <a:gd name="T86" fmla="*/ 86 w 110"/>
                <a:gd name="T87" fmla="*/ 153 h 246"/>
                <a:gd name="T88" fmla="*/ 91 w 110"/>
                <a:gd name="T89" fmla="*/ 147 h 246"/>
                <a:gd name="T90" fmla="*/ 101 w 110"/>
                <a:gd name="T91" fmla="*/ 141 h 246"/>
                <a:gd name="T92" fmla="*/ 92 w 110"/>
                <a:gd name="T93" fmla="*/ 134 h 246"/>
                <a:gd name="T94" fmla="*/ 88 w 110"/>
                <a:gd name="T95" fmla="*/ 130 h 246"/>
                <a:gd name="T96" fmla="*/ 92 w 110"/>
                <a:gd name="T97" fmla="*/ 124 h 246"/>
                <a:gd name="T98" fmla="*/ 92 w 110"/>
                <a:gd name="T99" fmla="*/ 110 h 246"/>
                <a:gd name="T100" fmla="*/ 86 w 110"/>
                <a:gd name="T101" fmla="*/ 101 h 246"/>
                <a:gd name="T102" fmla="*/ 90 w 110"/>
                <a:gd name="T103" fmla="*/ 92 h 246"/>
                <a:gd name="T104" fmla="*/ 91 w 110"/>
                <a:gd name="T105" fmla="*/ 74 h 246"/>
                <a:gd name="T106" fmla="*/ 96 w 110"/>
                <a:gd name="T107" fmla="*/ 63 h 246"/>
                <a:gd name="T108" fmla="*/ 110 w 110"/>
                <a:gd name="T109" fmla="*/ 6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246">
                  <a:moveTo>
                    <a:pt x="107" y="50"/>
                  </a:moveTo>
                  <a:cubicBezTo>
                    <a:pt x="105" y="49"/>
                    <a:pt x="103" y="49"/>
                    <a:pt x="101" y="48"/>
                  </a:cubicBezTo>
                  <a:cubicBezTo>
                    <a:pt x="100" y="47"/>
                    <a:pt x="100" y="46"/>
                    <a:pt x="99" y="44"/>
                  </a:cubicBezTo>
                  <a:cubicBezTo>
                    <a:pt x="98" y="42"/>
                    <a:pt x="99" y="39"/>
                    <a:pt x="99" y="37"/>
                  </a:cubicBezTo>
                  <a:cubicBezTo>
                    <a:pt x="105" y="37"/>
                    <a:pt x="100" y="32"/>
                    <a:pt x="100" y="29"/>
                  </a:cubicBezTo>
                  <a:cubicBezTo>
                    <a:pt x="100" y="27"/>
                    <a:pt x="100" y="25"/>
                    <a:pt x="100" y="23"/>
                  </a:cubicBezTo>
                  <a:cubicBezTo>
                    <a:pt x="100" y="21"/>
                    <a:pt x="100" y="19"/>
                    <a:pt x="98" y="17"/>
                  </a:cubicBezTo>
                  <a:cubicBezTo>
                    <a:pt x="96" y="15"/>
                    <a:pt x="95" y="18"/>
                    <a:pt x="93" y="18"/>
                  </a:cubicBezTo>
                  <a:cubicBezTo>
                    <a:pt x="93" y="15"/>
                    <a:pt x="97" y="11"/>
                    <a:pt x="93" y="9"/>
                  </a:cubicBezTo>
                  <a:cubicBezTo>
                    <a:pt x="90" y="8"/>
                    <a:pt x="86" y="9"/>
                    <a:pt x="83" y="9"/>
                  </a:cubicBezTo>
                  <a:cubicBezTo>
                    <a:pt x="83" y="6"/>
                    <a:pt x="87" y="3"/>
                    <a:pt x="87" y="0"/>
                  </a:cubicBezTo>
                  <a:cubicBezTo>
                    <a:pt x="85" y="1"/>
                    <a:pt x="82" y="0"/>
                    <a:pt x="80" y="1"/>
                  </a:cubicBezTo>
                  <a:cubicBezTo>
                    <a:pt x="77" y="2"/>
                    <a:pt x="75" y="4"/>
                    <a:pt x="74" y="7"/>
                  </a:cubicBezTo>
                  <a:cubicBezTo>
                    <a:pt x="73" y="11"/>
                    <a:pt x="72" y="15"/>
                    <a:pt x="71" y="19"/>
                  </a:cubicBezTo>
                  <a:cubicBezTo>
                    <a:pt x="71" y="22"/>
                    <a:pt x="70" y="24"/>
                    <a:pt x="69" y="26"/>
                  </a:cubicBezTo>
                  <a:cubicBezTo>
                    <a:pt x="69" y="27"/>
                    <a:pt x="70" y="29"/>
                    <a:pt x="69" y="31"/>
                  </a:cubicBezTo>
                  <a:cubicBezTo>
                    <a:pt x="69" y="32"/>
                    <a:pt x="67" y="32"/>
                    <a:pt x="67" y="34"/>
                  </a:cubicBezTo>
                  <a:cubicBezTo>
                    <a:pt x="66" y="36"/>
                    <a:pt x="68" y="38"/>
                    <a:pt x="70" y="40"/>
                  </a:cubicBezTo>
                  <a:cubicBezTo>
                    <a:pt x="71" y="41"/>
                    <a:pt x="75" y="43"/>
                    <a:pt x="73" y="45"/>
                  </a:cubicBezTo>
                  <a:cubicBezTo>
                    <a:pt x="71" y="46"/>
                    <a:pt x="66" y="44"/>
                    <a:pt x="64" y="44"/>
                  </a:cubicBezTo>
                  <a:cubicBezTo>
                    <a:pt x="60" y="44"/>
                    <a:pt x="55" y="45"/>
                    <a:pt x="51" y="44"/>
                  </a:cubicBezTo>
                  <a:cubicBezTo>
                    <a:pt x="47" y="43"/>
                    <a:pt x="45" y="43"/>
                    <a:pt x="43" y="46"/>
                  </a:cubicBezTo>
                  <a:cubicBezTo>
                    <a:pt x="40" y="49"/>
                    <a:pt x="38" y="50"/>
                    <a:pt x="37" y="53"/>
                  </a:cubicBezTo>
                  <a:cubicBezTo>
                    <a:pt x="37" y="56"/>
                    <a:pt x="38" y="59"/>
                    <a:pt x="37" y="62"/>
                  </a:cubicBezTo>
                  <a:cubicBezTo>
                    <a:pt x="37" y="65"/>
                    <a:pt x="36" y="68"/>
                    <a:pt x="36" y="71"/>
                  </a:cubicBezTo>
                  <a:cubicBezTo>
                    <a:pt x="36" y="78"/>
                    <a:pt x="33" y="73"/>
                    <a:pt x="31" y="70"/>
                  </a:cubicBezTo>
                  <a:cubicBezTo>
                    <a:pt x="30" y="67"/>
                    <a:pt x="26" y="65"/>
                    <a:pt x="26" y="69"/>
                  </a:cubicBezTo>
                  <a:cubicBezTo>
                    <a:pt x="24" y="70"/>
                    <a:pt x="21" y="66"/>
                    <a:pt x="20" y="65"/>
                  </a:cubicBezTo>
                  <a:cubicBezTo>
                    <a:pt x="18" y="64"/>
                    <a:pt x="17" y="62"/>
                    <a:pt x="15" y="62"/>
                  </a:cubicBezTo>
                  <a:cubicBezTo>
                    <a:pt x="14" y="61"/>
                    <a:pt x="13" y="62"/>
                    <a:pt x="12" y="61"/>
                  </a:cubicBezTo>
                  <a:cubicBezTo>
                    <a:pt x="9" y="60"/>
                    <a:pt x="9" y="57"/>
                    <a:pt x="7" y="56"/>
                  </a:cubicBezTo>
                  <a:cubicBezTo>
                    <a:pt x="6" y="56"/>
                    <a:pt x="1" y="56"/>
                    <a:pt x="1" y="57"/>
                  </a:cubicBezTo>
                  <a:cubicBezTo>
                    <a:pt x="0" y="58"/>
                    <a:pt x="2" y="61"/>
                    <a:pt x="2" y="63"/>
                  </a:cubicBezTo>
                  <a:cubicBezTo>
                    <a:pt x="2" y="64"/>
                    <a:pt x="3" y="66"/>
                    <a:pt x="3" y="68"/>
                  </a:cubicBezTo>
                  <a:cubicBezTo>
                    <a:pt x="3" y="72"/>
                    <a:pt x="4" y="76"/>
                    <a:pt x="5" y="80"/>
                  </a:cubicBezTo>
                  <a:cubicBezTo>
                    <a:pt x="6" y="82"/>
                    <a:pt x="7" y="84"/>
                    <a:pt x="8" y="86"/>
                  </a:cubicBezTo>
                  <a:cubicBezTo>
                    <a:pt x="9" y="88"/>
                    <a:pt x="10" y="90"/>
                    <a:pt x="11" y="92"/>
                  </a:cubicBezTo>
                  <a:cubicBezTo>
                    <a:pt x="11" y="93"/>
                    <a:pt x="12" y="94"/>
                    <a:pt x="13" y="95"/>
                  </a:cubicBezTo>
                  <a:cubicBezTo>
                    <a:pt x="13" y="95"/>
                    <a:pt x="13" y="96"/>
                    <a:pt x="13" y="96"/>
                  </a:cubicBezTo>
                  <a:cubicBezTo>
                    <a:pt x="14" y="97"/>
                    <a:pt x="15" y="97"/>
                    <a:pt x="16" y="98"/>
                  </a:cubicBezTo>
                  <a:cubicBezTo>
                    <a:pt x="17" y="99"/>
                    <a:pt x="17" y="100"/>
                    <a:pt x="18" y="101"/>
                  </a:cubicBezTo>
                  <a:cubicBezTo>
                    <a:pt x="19" y="102"/>
                    <a:pt x="20" y="103"/>
                    <a:pt x="21" y="104"/>
                  </a:cubicBezTo>
                  <a:cubicBezTo>
                    <a:pt x="24" y="108"/>
                    <a:pt x="24" y="114"/>
                    <a:pt x="24" y="119"/>
                  </a:cubicBezTo>
                  <a:cubicBezTo>
                    <a:pt x="24" y="123"/>
                    <a:pt x="22" y="126"/>
                    <a:pt x="20" y="130"/>
                  </a:cubicBezTo>
                  <a:cubicBezTo>
                    <a:pt x="18" y="132"/>
                    <a:pt x="17" y="134"/>
                    <a:pt x="15" y="135"/>
                  </a:cubicBezTo>
                  <a:cubicBezTo>
                    <a:pt x="14" y="136"/>
                    <a:pt x="13" y="137"/>
                    <a:pt x="12" y="138"/>
                  </a:cubicBezTo>
                  <a:cubicBezTo>
                    <a:pt x="9" y="142"/>
                    <a:pt x="5" y="146"/>
                    <a:pt x="5" y="152"/>
                  </a:cubicBezTo>
                  <a:cubicBezTo>
                    <a:pt x="5" y="154"/>
                    <a:pt x="5" y="156"/>
                    <a:pt x="5" y="158"/>
                  </a:cubicBezTo>
                  <a:cubicBezTo>
                    <a:pt x="4" y="161"/>
                    <a:pt x="4" y="162"/>
                    <a:pt x="5" y="164"/>
                  </a:cubicBezTo>
                  <a:cubicBezTo>
                    <a:pt x="6" y="167"/>
                    <a:pt x="7" y="167"/>
                    <a:pt x="9" y="168"/>
                  </a:cubicBezTo>
                  <a:cubicBezTo>
                    <a:pt x="11" y="170"/>
                    <a:pt x="11" y="171"/>
                    <a:pt x="11" y="173"/>
                  </a:cubicBezTo>
                  <a:cubicBezTo>
                    <a:pt x="11" y="177"/>
                    <a:pt x="11" y="181"/>
                    <a:pt x="11" y="184"/>
                  </a:cubicBezTo>
                  <a:cubicBezTo>
                    <a:pt x="11" y="185"/>
                    <a:pt x="11" y="186"/>
                    <a:pt x="11" y="187"/>
                  </a:cubicBezTo>
                  <a:cubicBezTo>
                    <a:pt x="10" y="189"/>
                    <a:pt x="9" y="189"/>
                    <a:pt x="9" y="190"/>
                  </a:cubicBezTo>
                  <a:cubicBezTo>
                    <a:pt x="8" y="191"/>
                    <a:pt x="9" y="194"/>
                    <a:pt x="10" y="195"/>
                  </a:cubicBezTo>
                  <a:cubicBezTo>
                    <a:pt x="12" y="197"/>
                    <a:pt x="13" y="198"/>
                    <a:pt x="13" y="201"/>
                  </a:cubicBezTo>
                  <a:cubicBezTo>
                    <a:pt x="13" y="203"/>
                    <a:pt x="13" y="205"/>
                    <a:pt x="13" y="207"/>
                  </a:cubicBezTo>
                  <a:cubicBezTo>
                    <a:pt x="13" y="208"/>
                    <a:pt x="12" y="210"/>
                    <a:pt x="12" y="212"/>
                  </a:cubicBezTo>
                  <a:cubicBezTo>
                    <a:pt x="13" y="215"/>
                    <a:pt x="14" y="216"/>
                    <a:pt x="15" y="219"/>
                  </a:cubicBezTo>
                  <a:cubicBezTo>
                    <a:pt x="15" y="222"/>
                    <a:pt x="15" y="222"/>
                    <a:pt x="17" y="225"/>
                  </a:cubicBezTo>
                  <a:cubicBezTo>
                    <a:pt x="18" y="226"/>
                    <a:pt x="18" y="228"/>
                    <a:pt x="19" y="230"/>
                  </a:cubicBezTo>
                  <a:cubicBezTo>
                    <a:pt x="20" y="234"/>
                    <a:pt x="23" y="238"/>
                    <a:pt x="25" y="241"/>
                  </a:cubicBezTo>
                  <a:cubicBezTo>
                    <a:pt x="27" y="243"/>
                    <a:pt x="29" y="244"/>
                    <a:pt x="30" y="245"/>
                  </a:cubicBezTo>
                  <a:cubicBezTo>
                    <a:pt x="30" y="246"/>
                    <a:pt x="31" y="246"/>
                    <a:pt x="31" y="246"/>
                  </a:cubicBezTo>
                  <a:cubicBezTo>
                    <a:pt x="31" y="245"/>
                    <a:pt x="31" y="245"/>
                    <a:pt x="32" y="244"/>
                  </a:cubicBezTo>
                  <a:cubicBezTo>
                    <a:pt x="33" y="244"/>
                    <a:pt x="35" y="244"/>
                    <a:pt x="36" y="244"/>
                  </a:cubicBezTo>
                  <a:cubicBezTo>
                    <a:pt x="37" y="244"/>
                    <a:pt x="38" y="243"/>
                    <a:pt x="39" y="242"/>
                  </a:cubicBezTo>
                  <a:cubicBezTo>
                    <a:pt x="41" y="241"/>
                    <a:pt x="43" y="240"/>
                    <a:pt x="45" y="238"/>
                  </a:cubicBezTo>
                  <a:cubicBezTo>
                    <a:pt x="46" y="237"/>
                    <a:pt x="48" y="235"/>
                    <a:pt x="50" y="233"/>
                  </a:cubicBezTo>
                  <a:cubicBezTo>
                    <a:pt x="51" y="231"/>
                    <a:pt x="53" y="229"/>
                    <a:pt x="55" y="228"/>
                  </a:cubicBezTo>
                  <a:cubicBezTo>
                    <a:pt x="56" y="227"/>
                    <a:pt x="59" y="227"/>
                    <a:pt x="60" y="227"/>
                  </a:cubicBezTo>
                  <a:cubicBezTo>
                    <a:pt x="62" y="226"/>
                    <a:pt x="65" y="226"/>
                    <a:pt x="66" y="225"/>
                  </a:cubicBezTo>
                  <a:cubicBezTo>
                    <a:pt x="67" y="224"/>
                    <a:pt x="67" y="221"/>
                    <a:pt x="67" y="220"/>
                  </a:cubicBezTo>
                  <a:cubicBezTo>
                    <a:pt x="68" y="217"/>
                    <a:pt x="70" y="216"/>
                    <a:pt x="69" y="213"/>
                  </a:cubicBezTo>
                  <a:cubicBezTo>
                    <a:pt x="69" y="210"/>
                    <a:pt x="69" y="207"/>
                    <a:pt x="70" y="204"/>
                  </a:cubicBezTo>
                  <a:cubicBezTo>
                    <a:pt x="74" y="204"/>
                    <a:pt x="75" y="203"/>
                    <a:pt x="77" y="201"/>
                  </a:cubicBezTo>
                  <a:cubicBezTo>
                    <a:pt x="78" y="201"/>
                    <a:pt x="79" y="201"/>
                    <a:pt x="80" y="200"/>
                  </a:cubicBezTo>
                  <a:cubicBezTo>
                    <a:pt x="81" y="199"/>
                    <a:pt x="82" y="198"/>
                    <a:pt x="82" y="197"/>
                  </a:cubicBezTo>
                  <a:cubicBezTo>
                    <a:pt x="83" y="195"/>
                    <a:pt x="84" y="193"/>
                    <a:pt x="86" y="193"/>
                  </a:cubicBezTo>
                  <a:cubicBezTo>
                    <a:pt x="87" y="191"/>
                    <a:pt x="88" y="190"/>
                    <a:pt x="90" y="188"/>
                  </a:cubicBezTo>
                  <a:cubicBezTo>
                    <a:pt x="92" y="186"/>
                    <a:pt x="91" y="184"/>
                    <a:pt x="90" y="181"/>
                  </a:cubicBezTo>
                  <a:cubicBezTo>
                    <a:pt x="89" y="180"/>
                    <a:pt x="88" y="180"/>
                    <a:pt x="88" y="178"/>
                  </a:cubicBezTo>
                  <a:cubicBezTo>
                    <a:pt x="88" y="178"/>
                    <a:pt x="88" y="176"/>
                    <a:pt x="88" y="175"/>
                  </a:cubicBezTo>
                  <a:cubicBezTo>
                    <a:pt x="85" y="176"/>
                    <a:pt x="84" y="176"/>
                    <a:pt x="84" y="173"/>
                  </a:cubicBezTo>
                  <a:cubicBezTo>
                    <a:pt x="84" y="172"/>
                    <a:pt x="84" y="172"/>
                    <a:pt x="84" y="171"/>
                  </a:cubicBezTo>
                  <a:cubicBezTo>
                    <a:pt x="84" y="170"/>
                    <a:pt x="83" y="169"/>
                    <a:pt x="83" y="168"/>
                  </a:cubicBezTo>
                  <a:cubicBezTo>
                    <a:pt x="86" y="167"/>
                    <a:pt x="84" y="163"/>
                    <a:pt x="84" y="160"/>
                  </a:cubicBezTo>
                  <a:cubicBezTo>
                    <a:pt x="84" y="157"/>
                    <a:pt x="83" y="155"/>
                    <a:pt x="86" y="153"/>
                  </a:cubicBezTo>
                  <a:cubicBezTo>
                    <a:pt x="87" y="152"/>
                    <a:pt x="88" y="152"/>
                    <a:pt x="89" y="150"/>
                  </a:cubicBezTo>
                  <a:cubicBezTo>
                    <a:pt x="90" y="148"/>
                    <a:pt x="89" y="148"/>
                    <a:pt x="91" y="147"/>
                  </a:cubicBezTo>
                  <a:cubicBezTo>
                    <a:pt x="95" y="147"/>
                    <a:pt x="97" y="148"/>
                    <a:pt x="100" y="147"/>
                  </a:cubicBezTo>
                  <a:cubicBezTo>
                    <a:pt x="100" y="146"/>
                    <a:pt x="101" y="142"/>
                    <a:pt x="101" y="141"/>
                  </a:cubicBezTo>
                  <a:cubicBezTo>
                    <a:pt x="101" y="141"/>
                    <a:pt x="96" y="141"/>
                    <a:pt x="95" y="140"/>
                  </a:cubicBezTo>
                  <a:cubicBezTo>
                    <a:pt x="92" y="139"/>
                    <a:pt x="93" y="137"/>
                    <a:pt x="92" y="134"/>
                  </a:cubicBezTo>
                  <a:cubicBezTo>
                    <a:pt x="91" y="133"/>
                    <a:pt x="92" y="132"/>
                    <a:pt x="91" y="131"/>
                  </a:cubicBezTo>
                  <a:cubicBezTo>
                    <a:pt x="90" y="131"/>
                    <a:pt x="89" y="131"/>
                    <a:pt x="88" y="130"/>
                  </a:cubicBezTo>
                  <a:cubicBezTo>
                    <a:pt x="87" y="129"/>
                    <a:pt x="88" y="125"/>
                    <a:pt x="88" y="124"/>
                  </a:cubicBezTo>
                  <a:cubicBezTo>
                    <a:pt x="89" y="124"/>
                    <a:pt x="91" y="124"/>
                    <a:pt x="92" y="124"/>
                  </a:cubicBezTo>
                  <a:cubicBezTo>
                    <a:pt x="92" y="123"/>
                    <a:pt x="92" y="120"/>
                    <a:pt x="92" y="119"/>
                  </a:cubicBezTo>
                  <a:cubicBezTo>
                    <a:pt x="92" y="117"/>
                    <a:pt x="93" y="112"/>
                    <a:pt x="92" y="110"/>
                  </a:cubicBezTo>
                  <a:cubicBezTo>
                    <a:pt x="91" y="109"/>
                    <a:pt x="88" y="110"/>
                    <a:pt x="87" y="107"/>
                  </a:cubicBezTo>
                  <a:cubicBezTo>
                    <a:pt x="86" y="105"/>
                    <a:pt x="86" y="104"/>
                    <a:pt x="86" y="101"/>
                  </a:cubicBezTo>
                  <a:cubicBezTo>
                    <a:pt x="87" y="100"/>
                    <a:pt x="86" y="97"/>
                    <a:pt x="87" y="96"/>
                  </a:cubicBezTo>
                  <a:cubicBezTo>
                    <a:pt x="88" y="94"/>
                    <a:pt x="90" y="94"/>
                    <a:pt x="90" y="92"/>
                  </a:cubicBezTo>
                  <a:cubicBezTo>
                    <a:pt x="91" y="90"/>
                    <a:pt x="89" y="88"/>
                    <a:pt x="89" y="86"/>
                  </a:cubicBezTo>
                  <a:cubicBezTo>
                    <a:pt x="88" y="82"/>
                    <a:pt x="90" y="78"/>
                    <a:pt x="91" y="74"/>
                  </a:cubicBezTo>
                  <a:cubicBezTo>
                    <a:pt x="91" y="72"/>
                    <a:pt x="90" y="69"/>
                    <a:pt x="91" y="67"/>
                  </a:cubicBezTo>
                  <a:cubicBezTo>
                    <a:pt x="92" y="65"/>
                    <a:pt x="94" y="64"/>
                    <a:pt x="96" y="63"/>
                  </a:cubicBezTo>
                  <a:cubicBezTo>
                    <a:pt x="100" y="63"/>
                    <a:pt x="103" y="61"/>
                    <a:pt x="108" y="61"/>
                  </a:cubicBezTo>
                  <a:cubicBezTo>
                    <a:pt x="108" y="61"/>
                    <a:pt x="109" y="61"/>
                    <a:pt x="110" y="62"/>
                  </a:cubicBezTo>
                  <a:cubicBezTo>
                    <a:pt x="110" y="57"/>
                    <a:pt x="110" y="52"/>
                    <a:pt x="107" y="5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>
              <a:off x="6319838" y="4495800"/>
              <a:ext cx="577850" cy="536575"/>
            </a:xfrm>
            <a:custGeom>
              <a:avLst/>
              <a:gdLst>
                <a:gd name="T0" fmla="*/ 85 w 154"/>
                <a:gd name="T1" fmla="*/ 14 h 143"/>
                <a:gd name="T2" fmla="*/ 80 w 154"/>
                <a:gd name="T3" fmla="*/ 21 h 143"/>
                <a:gd name="T4" fmla="*/ 67 w 154"/>
                <a:gd name="T5" fmla="*/ 24 h 143"/>
                <a:gd name="T6" fmla="*/ 65 w 154"/>
                <a:gd name="T7" fmla="*/ 18 h 143"/>
                <a:gd name="T8" fmla="*/ 59 w 154"/>
                <a:gd name="T9" fmla="*/ 16 h 143"/>
                <a:gd name="T10" fmla="*/ 49 w 154"/>
                <a:gd name="T11" fmla="*/ 19 h 143"/>
                <a:gd name="T12" fmla="*/ 39 w 154"/>
                <a:gd name="T13" fmla="*/ 19 h 143"/>
                <a:gd name="T14" fmla="*/ 35 w 154"/>
                <a:gd name="T15" fmla="*/ 12 h 143"/>
                <a:gd name="T16" fmla="*/ 25 w 154"/>
                <a:gd name="T17" fmla="*/ 15 h 143"/>
                <a:gd name="T18" fmla="*/ 20 w 154"/>
                <a:gd name="T19" fmla="*/ 8 h 143"/>
                <a:gd name="T20" fmla="*/ 17 w 154"/>
                <a:gd name="T21" fmla="*/ 5 h 143"/>
                <a:gd name="T22" fmla="*/ 11 w 154"/>
                <a:gd name="T23" fmla="*/ 11 h 143"/>
                <a:gd name="T24" fmla="*/ 6 w 154"/>
                <a:gd name="T25" fmla="*/ 18 h 143"/>
                <a:gd name="T26" fmla="*/ 3 w 154"/>
                <a:gd name="T27" fmla="*/ 27 h 143"/>
                <a:gd name="T28" fmla="*/ 2 w 154"/>
                <a:gd name="T29" fmla="*/ 31 h 143"/>
                <a:gd name="T30" fmla="*/ 5 w 154"/>
                <a:gd name="T31" fmla="*/ 35 h 143"/>
                <a:gd name="T32" fmla="*/ 10 w 154"/>
                <a:gd name="T33" fmla="*/ 31 h 143"/>
                <a:gd name="T34" fmla="*/ 12 w 154"/>
                <a:gd name="T35" fmla="*/ 33 h 143"/>
                <a:gd name="T36" fmla="*/ 14 w 154"/>
                <a:gd name="T37" fmla="*/ 36 h 143"/>
                <a:gd name="T38" fmla="*/ 18 w 154"/>
                <a:gd name="T39" fmla="*/ 49 h 143"/>
                <a:gd name="T40" fmla="*/ 21 w 154"/>
                <a:gd name="T41" fmla="*/ 66 h 143"/>
                <a:gd name="T42" fmla="*/ 24 w 154"/>
                <a:gd name="T43" fmla="*/ 79 h 143"/>
                <a:gd name="T44" fmla="*/ 29 w 154"/>
                <a:gd name="T45" fmla="*/ 87 h 143"/>
                <a:gd name="T46" fmla="*/ 35 w 154"/>
                <a:gd name="T47" fmla="*/ 92 h 143"/>
                <a:gd name="T48" fmla="*/ 37 w 154"/>
                <a:gd name="T49" fmla="*/ 98 h 143"/>
                <a:gd name="T50" fmla="*/ 43 w 154"/>
                <a:gd name="T51" fmla="*/ 103 h 143"/>
                <a:gd name="T52" fmla="*/ 48 w 154"/>
                <a:gd name="T53" fmla="*/ 102 h 143"/>
                <a:gd name="T54" fmla="*/ 51 w 154"/>
                <a:gd name="T55" fmla="*/ 109 h 143"/>
                <a:gd name="T56" fmla="*/ 51 w 154"/>
                <a:gd name="T57" fmla="*/ 122 h 143"/>
                <a:gd name="T58" fmla="*/ 49 w 154"/>
                <a:gd name="T59" fmla="*/ 132 h 143"/>
                <a:gd name="T60" fmla="*/ 56 w 154"/>
                <a:gd name="T61" fmla="*/ 139 h 143"/>
                <a:gd name="T62" fmla="*/ 61 w 154"/>
                <a:gd name="T63" fmla="*/ 139 h 143"/>
                <a:gd name="T64" fmla="*/ 68 w 154"/>
                <a:gd name="T65" fmla="*/ 141 h 143"/>
                <a:gd name="T66" fmla="*/ 70 w 154"/>
                <a:gd name="T67" fmla="*/ 136 h 143"/>
                <a:gd name="T68" fmla="*/ 73 w 154"/>
                <a:gd name="T69" fmla="*/ 127 h 143"/>
                <a:gd name="T70" fmla="*/ 80 w 154"/>
                <a:gd name="T71" fmla="*/ 117 h 143"/>
                <a:gd name="T72" fmla="*/ 81 w 154"/>
                <a:gd name="T73" fmla="*/ 108 h 143"/>
                <a:gd name="T74" fmla="*/ 76 w 154"/>
                <a:gd name="T75" fmla="*/ 96 h 143"/>
                <a:gd name="T76" fmla="*/ 91 w 154"/>
                <a:gd name="T77" fmla="*/ 95 h 143"/>
                <a:gd name="T78" fmla="*/ 103 w 154"/>
                <a:gd name="T79" fmla="*/ 97 h 143"/>
                <a:gd name="T80" fmla="*/ 107 w 154"/>
                <a:gd name="T81" fmla="*/ 101 h 143"/>
                <a:gd name="T82" fmla="*/ 118 w 154"/>
                <a:gd name="T83" fmla="*/ 103 h 143"/>
                <a:gd name="T84" fmla="*/ 131 w 154"/>
                <a:gd name="T85" fmla="*/ 100 h 143"/>
                <a:gd name="T86" fmla="*/ 134 w 154"/>
                <a:gd name="T87" fmla="*/ 95 h 143"/>
                <a:gd name="T88" fmla="*/ 146 w 154"/>
                <a:gd name="T89" fmla="*/ 60 h 143"/>
                <a:gd name="T90" fmla="*/ 146 w 154"/>
                <a:gd name="T91" fmla="*/ 41 h 143"/>
                <a:gd name="T92" fmla="*/ 130 w 154"/>
                <a:gd name="T93" fmla="*/ 34 h 143"/>
                <a:gd name="T94" fmla="*/ 125 w 154"/>
                <a:gd name="T95" fmla="*/ 32 h 143"/>
                <a:gd name="T96" fmla="*/ 120 w 154"/>
                <a:gd name="T97" fmla="*/ 27 h 143"/>
                <a:gd name="T98" fmla="*/ 114 w 154"/>
                <a:gd name="T99" fmla="*/ 23 h 143"/>
                <a:gd name="T100" fmla="*/ 110 w 154"/>
                <a:gd name="T101" fmla="*/ 19 h 143"/>
                <a:gd name="T102" fmla="*/ 109 w 154"/>
                <a:gd name="T103" fmla="*/ 8 h 143"/>
                <a:gd name="T104" fmla="*/ 100 w 154"/>
                <a:gd name="T105" fmla="*/ 7 h 143"/>
                <a:gd name="T106" fmla="*/ 91 w 154"/>
                <a:gd name="T107" fmla="*/ 5 h 143"/>
                <a:gd name="T108" fmla="*/ 86 w 154"/>
                <a:gd name="T109" fmla="*/ 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43">
                  <a:moveTo>
                    <a:pt x="86" y="10"/>
                  </a:moveTo>
                  <a:cubicBezTo>
                    <a:pt x="85" y="12"/>
                    <a:pt x="86" y="13"/>
                    <a:pt x="85" y="14"/>
                  </a:cubicBezTo>
                  <a:cubicBezTo>
                    <a:pt x="84" y="15"/>
                    <a:pt x="82" y="15"/>
                    <a:pt x="81" y="15"/>
                  </a:cubicBezTo>
                  <a:cubicBezTo>
                    <a:pt x="80" y="17"/>
                    <a:pt x="80" y="19"/>
                    <a:pt x="80" y="21"/>
                  </a:cubicBezTo>
                  <a:cubicBezTo>
                    <a:pt x="79" y="24"/>
                    <a:pt x="80" y="24"/>
                    <a:pt x="78" y="24"/>
                  </a:cubicBezTo>
                  <a:cubicBezTo>
                    <a:pt x="76" y="25"/>
                    <a:pt x="69" y="25"/>
                    <a:pt x="67" y="24"/>
                  </a:cubicBezTo>
                  <a:cubicBezTo>
                    <a:pt x="67" y="23"/>
                    <a:pt x="68" y="21"/>
                    <a:pt x="68" y="20"/>
                  </a:cubicBezTo>
                  <a:cubicBezTo>
                    <a:pt x="67" y="18"/>
                    <a:pt x="67" y="19"/>
                    <a:pt x="65" y="18"/>
                  </a:cubicBezTo>
                  <a:cubicBezTo>
                    <a:pt x="65" y="18"/>
                    <a:pt x="65" y="17"/>
                    <a:pt x="64" y="16"/>
                  </a:cubicBezTo>
                  <a:cubicBezTo>
                    <a:pt x="62" y="15"/>
                    <a:pt x="61" y="16"/>
                    <a:pt x="59" y="16"/>
                  </a:cubicBezTo>
                  <a:cubicBezTo>
                    <a:pt x="58" y="16"/>
                    <a:pt x="54" y="15"/>
                    <a:pt x="53" y="16"/>
                  </a:cubicBezTo>
                  <a:cubicBezTo>
                    <a:pt x="51" y="17"/>
                    <a:pt x="52" y="19"/>
                    <a:pt x="49" y="19"/>
                  </a:cubicBezTo>
                  <a:cubicBezTo>
                    <a:pt x="48" y="18"/>
                    <a:pt x="47" y="16"/>
                    <a:pt x="45" y="16"/>
                  </a:cubicBezTo>
                  <a:cubicBezTo>
                    <a:pt x="42" y="15"/>
                    <a:pt x="38" y="15"/>
                    <a:pt x="39" y="19"/>
                  </a:cubicBezTo>
                  <a:cubicBezTo>
                    <a:pt x="35" y="20"/>
                    <a:pt x="37" y="16"/>
                    <a:pt x="37" y="14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6"/>
                    <a:pt x="27" y="15"/>
                    <a:pt x="25" y="15"/>
                  </a:cubicBezTo>
                  <a:cubicBezTo>
                    <a:pt x="20" y="15"/>
                    <a:pt x="23" y="14"/>
                    <a:pt x="22" y="11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2" y="5"/>
                    <a:pt x="11" y="8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7" y="12"/>
                    <a:pt x="6" y="11"/>
                  </a:cubicBezTo>
                  <a:cubicBezTo>
                    <a:pt x="6" y="13"/>
                    <a:pt x="6" y="16"/>
                    <a:pt x="6" y="18"/>
                  </a:cubicBezTo>
                  <a:cubicBezTo>
                    <a:pt x="9" y="17"/>
                    <a:pt x="10" y="20"/>
                    <a:pt x="8" y="22"/>
                  </a:cubicBezTo>
                  <a:cubicBezTo>
                    <a:pt x="7" y="24"/>
                    <a:pt x="5" y="25"/>
                    <a:pt x="3" y="27"/>
                  </a:cubicBezTo>
                  <a:cubicBezTo>
                    <a:pt x="2" y="28"/>
                    <a:pt x="1" y="29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2"/>
                    <a:pt x="1" y="34"/>
                    <a:pt x="2" y="35"/>
                  </a:cubicBezTo>
                  <a:cubicBezTo>
                    <a:pt x="3" y="36"/>
                    <a:pt x="5" y="35"/>
                    <a:pt x="5" y="35"/>
                  </a:cubicBezTo>
                  <a:cubicBezTo>
                    <a:pt x="5" y="34"/>
                    <a:pt x="5" y="32"/>
                    <a:pt x="6" y="32"/>
                  </a:cubicBezTo>
                  <a:cubicBezTo>
                    <a:pt x="6" y="31"/>
                    <a:pt x="9" y="31"/>
                    <a:pt x="10" y="31"/>
                  </a:cubicBezTo>
                  <a:cubicBezTo>
                    <a:pt x="10" y="33"/>
                    <a:pt x="7" y="35"/>
                    <a:pt x="10" y="35"/>
                  </a:cubicBezTo>
                  <a:cubicBezTo>
                    <a:pt x="11" y="35"/>
                    <a:pt x="12" y="34"/>
                    <a:pt x="12" y="33"/>
                  </a:cubicBezTo>
                  <a:cubicBezTo>
                    <a:pt x="13" y="33"/>
                    <a:pt x="14" y="32"/>
                    <a:pt x="16" y="33"/>
                  </a:cubicBezTo>
                  <a:cubicBezTo>
                    <a:pt x="16" y="35"/>
                    <a:pt x="15" y="35"/>
                    <a:pt x="14" y="36"/>
                  </a:cubicBezTo>
                  <a:cubicBezTo>
                    <a:pt x="14" y="38"/>
                    <a:pt x="16" y="39"/>
                    <a:pt x="16" y="41"/>
                  </a:cubicBezTo>
                  <a:cubicBezTo>
                    <a:pt x="17" y="45"/>
                    <a:pt x="14" y="48"/>
                    <a:pt x="18" y="49"/>
                  </a:cubicBezTo>
                  <a:cubicBezTo>
                    <a:pt x="22" y="51"/>
                    <a:pt x="23" y="52"/>
                    <a:pt x="22" y="56"/>
                  </a:cubicBezTo>
                  <a:cubicBezTo>
                    <a:pt x="22" y="59"/>
                    <a:pt x="21" y="62"/>
                    <a:pt x="21" y="66"/>
                  </a:cubicBezTo>
                  <a:cubicBezTo>
                    <a:pt x="21" y="69"/>
                    <a:pt x="20" y="72"/>
                    <a:pt x="21" y="75"/>
                  </a:cubicBezTo>
                  <a:cubicBezTo>
                    <a:pt x="22" y="77"/>
                    <a:pt x="23" y="78"/>
                    <a:pt x="24" y="79"/>
                  </a:cubicBezTo>
                  <a:cubicBezTo>
                    <a:pt x="26" y="81"/>
                    <a:pt x="26" y="83"/>
                    <a:pt x="27" y="85"/>
                  </a:cubicBezTo>
                  <a:cubicBezTo>
                    <a:pt x="27" y="85"/>
                    <a:pt x="28" y="86"/>
                    <a:pt x="29" y="87"/>
                  </a:cubicBezTo>
                  <a:cubicBezTo>
                    <a:pt x="30" y="88"/>
                    <a:pt x="29" y="88"/>
                    <a:pt x="31" y="88"/>
                  </a:cubicBezTo>
                  <a:cubicBezTo>
                    <a:pt x="33" y="88"/>
                    <a:pt x="34" y="90"/>
                    <a:pt x="35" y="92"/>
                  </a:cubicBezTo>
                  <a:cubicBezTo>
                    <a:pt x="36" y="93"/>
                    <a:pt x="36" y="95"/>
                    <a:pt x="36" y="96"/>
                  </a:cubicBezTo>
                  <a:cubicBezTo>
                    <a:pt x="36" y="97"/>
                    <a:pt x="36" y="97"/>
                    <a:pt x="37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8" y="103"/>
                    <a:pt x="41" y="103"/>
                    <a:pt x="43" y="103"/>
                  </a:cubicBezTo>
                  <a:cubicBezTo>
                    <a:pt x="44" y="103"/>
                    <a:pt x="45" y="104"/>
                    <a:pt x="46" y="104"/>
                  </a:cubicBezTo>
                  <a:cubicBezTo>
                    <a:pt x="47" y="103"/>
                    <a:pt x="47" y="102"/>
                    <a:pt x="48" y="102"/>
                  </a:cubicBezTo>
                  <a:cubicBezTo>
                    <a:pt x="50" y="102"/>
                    <a:pt x="51" y="105"/>
                    <a:pt x="51" y="107"/>
                  </a:cubicBezTo>
                  <a:cubicBezTo>
                    <a:pt x="51" y="108"/>
                    <a:pt x="51" y="109"/>
                    <a:pt x="51" y="109"/>
                  </a:cubicBezTo>
                  <a:cubicBezTo>
                    <a:pt x="50" y="111"/>
                    <a:pt x="50" y="111"/>
                    <a:pt x="50" y="112"/>
                  </a:cubicBezTo>
                  <a:cubicBezTo>
                    <a:pt x="47" y="116"/>
                    <a:pt x="52" y="118"/>
                    <a:pt x="51" y="122"/>
                  </a:cubicBezTo>
                  <a:cubicBezTo>
                    <a:pt x="51" y="124"/>
                    <a:pt x="50" y="126"/>
                    <a:pt x="50" y="128"/>
                  </a:cubicBezTo>
                  <a:cubicBezTo>
                    <a:pt x="49" y="129"/>
                    <a:pt x="49" y="131"/>
                    <a:pt x="49" y="132"/>
                  </a:cubicBezTo>
                  <a:cubicBezTo>
                    <a:pt x="50" y="135"/>
                    <a:pt x="52" y="135"/>
                    <a:pt x="53" y="136"/>
                  </a:cubicBezTo>
                  <a:cubicBezTo>
                    <a:pt x="54" y="138"/>
                    <a:pt x="54" y="140"/>
                    <a:pt x="56" y="139"/>
                  </a:cubicBezTo>
                  <a:cubicBezTo>
                    <a:pt x="58" y="139"/>
                    <a:pt x="57" y="138"/>
                    <a:pt x="58" y="138"/>
                  </a:cubicBezTo>
                  <a:cubicBezTo>
                    <a:pt x="59" y="137"/>
                    <a:pt x="59" y="138"/>
                    <a:pt x="61" y="139"/>
                  </a:cubicBezTo>
                  <a:cubicBezTo>
                    <a:pt x="62" y="139"/>
                    <a:pt x="64" y="140"/>
                    <a:pt x="65" y="141"/>
                  </a:cubicBezTo>
                  <a:cubicBezTo>
                    <a:pt x="66" y="142"/>
                    <a:pt x="68" y="143"/>
                    <a:pt x="68" y="141"/>
                  </a:cubicBezTo>
                  <a:cubicBezTo>
                    <a:pt x="69" y="140"/>
                    <a:pt x="68" y="139"/>
                    <a:pt x="68" y="139"/>
                  </a:cubicBezTo>
                  <a:cubicBezTo>
                    <a:pt x="69" y="137"/>
                    <a:pt x="69" y="137"/>
                    <a:pt x="70" y="136"/>
                  </a:cubicBezTo>
                  <a:cubicBezTo>
                    <a:pt x="71" y="135"/>
                    <a:pt x="72" y="133"/>
                    <a:pt x="73" y="132"/>
                  </a:cubicBezTo>
                  <a:cubicBezTo>
                    <a:pt x="75" y="129"/>
                    <a:pt x="73" y="129"/>
                    <a:pt x="73" y="127"/>
                  </a:cubicBezTo>
                  <a:cubicBezTo>
                    <a:pt x="73" y="125"/>
                    <a:pt x="75" y="125"/>
                    <a:pt x="77" y="125"/>
                  </a:cubicBezTo>
                  <a:cubicBezTo>
                    <a:pt x="81" y="124"/>
                    <a:pt x="79" y="120"/>
                    <a:pt x="80" y="117"/>
                  </a:cubicBezTo>
                  <a:cubicBezTo>
                    <a:pt x="81" y="115"/>
                    <a:pt x="84" y="116"/>
                    <a:pt x="84" y="113"/>
                  </a:cubicBezTo>
                  <a:cubicBezTo>
                    <a:pt x="84" y="111"/>
                    <a:pt x="83" y="109"/>
                    <a:pt x="81" y="108"/>
                  </a:cubicBezTo>
                  <a:cubicBezTo>
                    <a:pt x="80" y="106"/>
                    <a:pt x="80" y="104"/>
                    <a:pt x="78" y="102"/>
                  </a:cubicBezTo>
                  <a:cubicBezTo>
                    <a:pt x="77" y="100"/>
                    <a:pt x="76" y="98"/>
                    <a:pt x="76" y="96"/>
                  </a:cubicBezTo>
                  <a:cubicBezTo>
                    <a:pt x="76" y="92"/>
                    <a:pt x="83" y="93"/>
                    <a:pt x="87" y="93"/>
                  </a:cubicBezTo>
                  <a:cubicBezTo>
                    <a:pt x="89" y="93"/>
                    <a:pt x="89" y="94"/>
                    <a:pt x="91" y="95"/>
                  </a:cubicBezTo>
                  <a:cubicBezTo>
                    <a:pt x="92" y="95"/>
                    <a:pt x="94" y="96"/>
                    <a:pt x="96" y="96"/>
                  </a:cubicBezTo>
                  <a:cubicBezTo>
                    <a:pt x="98" y="96"/>
                    <a:pt x="101" y="94"/>
                    <a:pt x="103" y="97"/>
                  </a:cubicBezTo>
                  <a:cubicBezTo>
                    <a:pt x="103" y="98"/>
                    <a:pt x="103" y="99"/>
                    <a:pt x="104" y="100"/>
                  </a:cubicBezTo>
                  <a:cubicBezTo>
                    <a:pt x="105" y="100"/>
                    <a:pt x="106" y="100"/>
                    <a:pt x="107" y="101"/>
                  </a:cubicBezTo>
                  <a:cubicBezTo>
                    <a:pt x="109" y="102"/>
                    <a:pt x="110" y="106"/>
                    <a:pt x="113" y="106"/>
                  </a:cubicBezTo>
                  <a:cubicBezTo>
                    <a:pt x="115" y="107"/>
                    <a:pt x="116" y="103"/>
                    <a:pt x="118" y="103"/>
                  </a:cubicBezTo>
                  <a:cubicBezTo>
                    <a:pt x="120" y="102"/>
                    <a:pt x="123" y="103"/>
                    <a:pt x="125" y="103"/>
                  </a:cubicBezTo>
                  <a:cubicBezTo>
                    <a:pt x="127" y="102"/>
                    <a:pt x="129" y="100"/>
                    <a:pt x="131" y="100"/>
                  </a:cubicBezTo>
                  <a:cubicBezTo>
                    <a:pt x="132" y="100"/>
                    <a:pt x="133" y="100"/>
                    <a:pt x="133" y="100"/>
                  </a:cubicBezTo>
                  <a:cubicBezTo>
                    <a:pt x="134" y="98"/>
                    <a:pt x="134" y="97"/>
                    <a:pt x="134" y="95"/>
                  </a:cubicBezTo>
                  <a:cubicBezTo>
                    <a:pt x="134" y="88"/>
                    <a:pt x="132" y="81"/>
                    <a:pt x="137" y="75"/>
                  </a:cubicBezTo>
                  <a:cubicBezTo>
                    <a:pt x="141" y="71"/>
                    <a:pt x="143" y="65"/>
                    <a:pt x="146" y="60"/>
                  </a:cubicBezTo>
                  <a:cubicBezTo>
                    <a:pt x="148" y="56"/>
                    <a:pt x="154" y="53"/>
                    <a:pt x="153" y="48"/>
                  </a:cubicBezTo>
                  <a:cubicBezTo>
                    <a:pt x="152" y="45"/>
                    <a:pt x="148" y="42"/>
                    <a:pt x="146" y="41"/>
                  </a:cubicBezTo>
                  <a:cubicBezTo>
                    <a:pt x="143" y="38"/>
                    <a:pt x="140" y="37"/>
                    <a:pt x="136" y="36"/>
                  </a:cubicBezTo>
                  <a:cubicBezTo>
                    <a:pt x="133" y="36"/>
                    <a:pt x="132" y="35"/>
                    <a:pt x="130" y="34"/>
                  </a:cubicBezTo>
                  <a:cubicBezTo>
                    <a:pt x="129" y="34"/>
                    <a:pt x="128" y="33"/>
                    <a:pt x="128" y="32"/>
                  </a:cubicBezTo>
                  <a:cubicBezTo>
                    <a:pt x="127" y="32"/>
                    <a:pt x="126" y="32"/>
                    <a:pt x="125" y="32"/>
                  </a:cubicBezTo>
                  <a:cubicBezTo>
                    <a:pt x="124" y="31"/>
                    <a:pt x="124" y="30"/>
                    <a:pt x="123" y="29"/>
                  </a:cubicBezTo>
                  <a:cubicBezTo>
                    <a:pt x="122" y="29"/>
                    <a:pt x="121" y="28"/>
                    <a:pt x="120" y="27"/>
                  </a:cubicBezTo>
                  <a:cubicBezTo>
                    <a:pt x="119" y="26"/>
                    <a:pt x="117" y="25"/>
                    <a:pt x="117" y="23"/>
                  </a:cubicBezTo>
                  <a:cubicBezTo>
                    <a:pt x="116" y="23"/>
                    <a:pt x="115" y="23"/>
                    <a:pt x="114" y="23"/>
                  </a:cubicBezTo>
                  <a:cubicBezTo>
                    <a:pt x="114" y="22"/>
                    <a:pt x="115" y="20"/>
                    <a:pt x="114" y="19"/>
                  </a:cubicBezTo>
                  <a:cubicBezTo>
                    <a:pt x="113" y="19"/>
                    <a:pt x="110" y="19"/>
                    <a:pt x="110" y="19"/>
                  </a:cubicBezTo>
                  <a:cubicBezTo>
                    <a:pt x="109" y="17"/>
                    <a:pt x="110" y="14"/>
                    <a:pt x="110" y="12"/>
                  </a:cubicBezTo>
                  <a:cubicBezTo>
                    <a:pt x="110" y="11"/>
                    <a:pt x="110" y="9"/>
                    <a:pt x="109" y="8"/>
                  </a:cubicBezTo>
                  <a:cubicBezTo>
                    <a:pt x="109" y="8"/>
                    <a:pt x="105" y="7"/>
                    <a:pt x="105" y="7"/>
                  </a:cubicBezTo>
                  <a:cubicBezTo>
                    <a:pt x="103" y="7"/>
                    <a:pt x="102" y="7"/>
                    <a:pt x="100" y="7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5" y="5"/>
                    <a:pt x="93" y="5"/>
                    <a:pt x="91" y="5"/>
                  </a:cubicBezTo>
                  <a:cubicBezTo>
                    <a:pt x="91" y="6"/>
                    <a:pt x="90" y="7"/>
                    <a:pt x="89" y="8"/>
                  </a:cubicBezTo>
                  <a:cubicBezTo>
                    <a:pt x="88" y="9"/>
                    <a:pt x="86" y="10"/>
                    <a:pt x="86" y="1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71"/>
            <p:cNvSpPr>
              <a:spLocks/>
            </p:cNvSpPr>
            <p:nvPr/>
          </p:nvSpPr>
          <p:spPr bwMode="auto">
            <a:xfrm>
              <a:off x="5600700" y="4349750"/>
              <a:ext cx="779462" cy="682625"/>
            </a:xfrm>
            <a:custGeom>
              <a:avLst/>
              <a:gdLst>
                <a:gd name="T0" fmla="*/ 5 w 208"/>
                <a:gd name="T1" fmla="*/ 38 h 182"/>
                <a:gd name="T2" fmla="*/ 0 w 208"/>
                <a:gd name="T3" fmla="*/ 48 h 182"/>
                <a:gd name="T4" fmla="*/ 4 w 208"/>
                <a:gd name="T5" fmla="*/ 56 h 182"/>
                <a:gd name="T6" fmla="*/ 4 w 208"/>
                <a:gd name="T7" fmla="*/ 91 h 182"/>
                <a:gd name="T8" fmla="*/ 28 w 208"/>
                <a:gd name="T9" fmla="*/ 91 h 182"/>
                <a:gd name="T10" fmla="*/ 34 w 208"/>
                <a:gd name="T11" fmla="*/ 95 h 182"/>
                <a:gd name="T12" fmla="*/ 36 w 208"/>
                <a:gd name="T13" fmla="*/ 107 h 182"/>
                <a:gd name="T14" fmla="*/ 47 w 208"/>
                <a:gd name="T15" fmla="*/ 112 h 182"/>
                <a:gd name="T16" fmla="*/ 49 w 208"/>
                <a:gd name="T17" fmla="*/ 127 h 182"/>
                <a:gd name="T18" fmla="*/ 52 w 208"/>
                <a:gd name="T19" fmla="*/ 133 h 182"/>
                <a:gd name="T20" fmla="*/ 75 w 208"/>
                <a:gd name="T21" fmla="*/ 135 h 182"/>
                <a:gd name="T22" fmla="*/ 89 w 208"/>
                <a:gd name="T23" fmla="*/ 134 h 182"/>
                <a:gd name="T24" fmla="*/ 88 w 208"/>
                <a:gd name="T25" fmla="*/ 144 h 182"/>
                <a:gd name="T26" fmla="*/ 92 w 208"/>
                <a:gd name="T27" fmla="*/ 153 h 182"/>
                <a:gd name="T28" fmla="*/ 93 w 208"/>
                <a:gd name="T29" fmla="*/ 168 h 182"/>
                <a:gd name="T30" fmla="*/ 99 w 208"/>
                <a:gd name="T31" fmla="*/ 175 h 182"/>
                <a:gd name="T32" fmla="*/ 106 w 208"/>
                <a:gd name="T33" fmla="*/ 180 h 182"/>
                <a:gd name="T34" fmla="*/ 114 w 208"/>
                <a:gd name="T35" fmla="*/ 179 h 182"/>
                <a:gd name="T36" fmla="*/ 122 w 208"/>
                <a:gd name="T37" fmla="*/ 177 h 182"/>
                <a:gd name="T38" fmla="*/ 129 w 208"/>
                <a:gd name="T39" fmla="*/ 179 h 182"/>
                <a:gd name="T40" fmla="*/ 132 w 208"/>
                <a:gd name="T41" fmla="*/ 173 h 182"/>
                <a:gd name="T42" fmla="*/ 130 w 208"/>
                <a:gd name="T43" fmla="*/ 164 h 182"/>
                <a:gd name="T44" fmla="*/ 143 w 208"/>
                <a:gd name="T45" fmla="*/ 156 h 182"/>
                <a:gd name="T46" fmla="*/ 149 w 208"/>
                <a:gd name="T47" fmla="*/ 147 h 182"/>
                <a:gd name="T48" fmla="*/ 155 w 208"/>
                <a:gd name="T49" fmla="*/ 138 h 182"/>
                <a:gd name="T50" fmla="*/ 155 w 208"/>
                <a:gd name="T51" fmla="*/ 125 h 182"/>
                <a:gd name="T52" fmla="*/ 150 w 208"/>
                <a:gd name="T53" fmla="*/ 101 h 182"/>
                <a:gd name="T54" fmla="*/ 149 w 208"/>
                <a:gd name="T55" fmla="*/ 91 h 182"/>
                <a:gd name="T56" fmla="*/ 166 w 208"/>
                <a:gd name="T57" fmla="*/ 88 h 182"/>
                <a:gd name="T58" fmla="*/ 179 w 208"/>
                <a:gd name="T59" fmla="*/ 83 h 182"/>
                <a:gd name="T60" fmla="*/ 185 w 208"/>
                <a:gd name="T61" fmla="*/ 74 h 182"/>
                <a:gd name="T62" fmla="*/ 195 w 208"/>
                <a:gd name="T63" fmla="*/ 66 h 182"/>
                <a:gd name="T64" fmla="*/ 198 w 208"/>
                <a:gd name="T65" fmla="*/ 50 h 182"/>
                <a:gd name="T66" fmla="*/ 206 w 208"/>
                <a:gd name="T67" fmla="*/ 45 h 182"/>
                <a:gd name="T68" fmla="*/ 188 w 208"/>
                <a:gd name="T69" fmla="*/ 29 h 182"/>
                <a:gd name="T70" fmla="*/ 164 w 208"/>
                <a:gd name="T71" fmla="*/ 27 h 182"/>
                <a:gd name="T72" fmla="*/ 161 w 208"/>
                <a:gd name="T73" fmla="*/ 40 h 182"/>
                <a:gd name="T74" fmla="*/ 155 w 208"/>
                <a:gd name="T75" fmla="*/ 51 h 182"/>
                <a:gd name="T76" fmla="*/ 152 w 208"/>
                <a:gd name="T77" fmla="*/ 26 h 182"/>
                <a:gd name="T78" fmla="*/ 141 w 208"/>
                <a:gd name="T79" fmla="*/ 15 h 182"/>
                <a:gd name="T80" fmla="*/ 125 w 208"/>
                <a:gd name="T81" fmla="*/ 18 h 182"/>
                <a:gd name="T82" fmla="*/ 88 w 208"/>
                <a:gd name="T83" fmla="*/ 18 h 182"/>
                <a:gd name="T84" fmla="*/ 74 w 208"/>
                <a:gd name="T85" fmla="*/ 11 h 182"/>
                <a:gd name="T86" fmla="*/ 58 w 208"/>
                <a:gd name="T87" fmla="*/ 1 h 182"/>
                <a:gd name="T88" fmla="*/ 32 w 208"/>
                <a:gd name="T89" fmla="*/ 15 h 182"/>
                <a:gd name="T90" fmla="*/ 15 w 208"/>
                <a:gd name="T91" fmla="*/ 15 h 182"/>
                <a:gd name="T92" fmla="*/ 3 w 208"/>
                <a:gd name="T93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82">
                  <a:moveTo>
                    <a:pt x="4" y="25"/>
                  </a:moveTo>
                  <a:cubicBezTo>
                    <a:pt x="5" y="27"/>
                    <a:pt x="6" y="28"/>
                    <a:pt x="5" y="30"/>
                  </a:cubicBezTo>
                  <a:cubicBezTo>
                    <a:pt x="4" y="33"/>
                    <a:pt x="5" y="35"/>
                    <a:pt x="5" y="38"/>
                  </a:cubicBezTo>
                  <a:cubicBezTo>
                    <a:pt x="4" y="39"/>
                    <a:pt x="3" y="39"/>
                    <a:pt x="2" y="39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2"/>
                    <a:pt x="0" y="46"/>
                    <a:pt x="0" y="48"/>
                  </a:cubicBezTo>
                  <a:cubicBezTo>
                    <a:pt x="1" y="49"/>
                    <a:pt x="1" y="49"/>
                    <a:pt x="2" y="49"/>
                  </a:cubicBezTo>
                  <a:cubicBezTo>
                    <a:pt x="3" y="49"/>
                    <a:pt x="5" y="49"/>
                    <a:pt x="5" y="51"/>
                  </a:cubicBezTo>
                  <a:cubicBezTo>
                    <a:pt x="6" y="52"/>
                    <a:pt x="6" y="56"/>
                    <a:pt x="4" y="56"/>
                  </a:cubicBezTo>
                  <a:cubicBezTo>
                    <a:pt x="4" y="61"/>
                    <a:pt x="3" y="66"/>
                    <a:pt x="4" y="72"/>
                  </a:cubicBezTo>
                  <a:cubicBezTo>
                    <a:pt x="4" y="75"/>
                    <a:pt x="5" y="78"/>
                    <a:pt x="5" y="82"/>
                  </a:cubicBezTo>
                  <a:cubicBezTo>
                    <a:pt x="5" y="83"/>
                    <a:pt x="3" y="89"/>
                    <a:pt x="4" y="91"/>
                  </a:cubicBezTo>
                  <a:cubicBezTo>
                    <a:pt x="5" y="92"/>
                    <a:pt x="10" y="91"/>
                    <a:pt x="11" y="91"/>
                  </a:cubicBezTo>
                  <a:cubicBezTo>
                    <a:pt x="13" y="91"/>
                    <a:pt x="15" y="91"/>
                    <a:pt x="18" y="91"/>
                  </a:cubicBezTo>
                  <a:cubicBezTo>
                    <a:pt x="21" y="91"/>
                    <a:pt x="25" y="91"/>
                    <a:pt x="28" y="91"/>
                  </a:cubicBezTo>
                  <a:cubicBezTo>
                    <a:pt x="30" y="92"/>
                    <a:pt x="32" y="91"/>
                    <a:pt x="33" y="91"/>
                  </a:cubicBezTo>
                  <a:cubicBezTo>
                    <a:pt x="35" y="91"/>
                    <a:pt x="34" y="91"/>
                    <a:pt x="34" y="93"/>
                  </a:cubicBezTo>
                  <a:cubicBezTo>
                    <a:pt x="34" y="93"/>
                    <a:pt x="34" y="95"/>
                    <a:pt x="34" y="95"/>
                  </a:cubicBezTo>
                  <a:cubicBezTo>
                    <a:pt x="34" y="97"/>
                    <a:pt x="33" y="98"/>
                    <a:pt x="33" y="99"/>
                  </a:cubicBezTo>
                  <a:cubicBezTo>
                    <a:pt x="33" y="101"/>
                    <a:pt x="34" y="101"/>
                    <a:pt x="34" y="102"/>
                  </a:cubicBezTo>
                  <a:cubicBezTo>
                    <a:pt x="35" y="104"/>
                    <a:pt x="35" y="106"/>
                    <a:pt x="36" y="107"/>
                  </a:cubicBezTo>
                  <a:cubicBezTo>
                    <a:pt x="36" y="108"/>
                    <a:pt x="37" y="109"/>
                    <a:pt x="38" y="110"/>
                  </a:cubicBezTo>
                  <a:cubicBezTo>
                    <a:pt x="39" y="111"/>
                    <a:pt x="40" y="111"/>
                    <a:pt x="41" y="111"/>
                  </a:cubicBezTo>
                  <a:cubicBezTo>
                    <a:pt x="43" y="110"/>
                    <a:pt x="46" y="109"/>
                    <a:pt x="47" y="112"/>
                  </a:cubicBezTo>
                  <a:cubicBezTo>
                    <a:pt x="47" y="114"/>
                    <a:pt x="47" y="116"/>
                    <a:pt x="47" y="118"/>
                  </a:cubicBezTo>
                  <a:cubicBezTo>
                    <a:pt x="44" y="118"/>
                    <a:pt x="47" y="121"/>
                    <a:pt x="47" y="122"/>
                  </a:cubicBezTo>
                  <a:cubicBezTo>
                    <a:pt x="48" y="124"/>
                    <a:pt x="47" y="126"/>
                    <a:pt x="49" y="127"/>
                  </a:cubicBezTo>
                  <a:cubicBezTo>
                    <a:pt x="50" y="127"/>
                    <a:pt x="51" y="126"/>
                    <a:pt x="51" y="128"/>
                  </a:cubicBezTo>
                  <a:cubicBezTo>
                    <a:pt x="51" y="128"/>
                    <a:pt x="51" y="130"/>
                    <a:pt x="51" y="130"/>
                  </a:cubicBezTo>
                  <a:cubicBezTo>
                    <a:pt x="52" y="131"/>
                    <a:pt x="52" y="132"/>
                    <a:pt x="52" y="133"/>
                  </a:cubicBezTo>
                  <a:cubicBezTo>
                    <a:pt x="53" y="135"/>
                    <a:pt x="53" y="134"/>
                    <a:pt x="55" y="134"/>
                  </a:cubicBezTo>
                  <a:cubicBezTo>
                    <a:pt x="59" y="134"/>
                    <a:pt x="64" y="135"/>
                    <a:pt x="69" y="135"/>
                  </a:cubicBezTo>
                  <a:cubicBezTo>
                    <a:pt x="71" y="135"/>
                    <a:pt x="73" y="135"/>
                    <a:pt x="75" y="135"/>
                  </a:cubicBezTo>
                  <a:cubicBezTo>
                    <a:pt x="77" y="135"/>
                    <a:pt x="78" y="134"/>
                    <a:pt x="80" y="134"/>
                  </a:cubicBezTo>
                  <a:cubicBezTo>
                    <a:pt x="82" y="134"/>
                    <a:pt x="84" y="133"/>
                    <a:pt x="85" y="133"/>
                  </a:cubicBezTo>
                  <a:cubicBezTo>
                    <a:pt x="87" y="133"/>
                    <a:pt x="88" y="133"/>
                    <a:pt x="89" y="134"/>
                  </a:cubicBezTo>
                  <a:cubicBezTo>
                    <a:pt x="89" y="135"/>
                    <a:pt x="90" y="137"/>
                    <a:pt x="90" y="138"/>
                  </a:cubicBezTo>
                  <a:cubicBezTo>
                    <a:pt x="90" y="139"/>
                    <a:pt x="88" y="139"/>
                    <a:pt x="88" y="141"/>
                  </a:cubicBezTo>
                  <a:cubicBezTo>
                    <a:pt x="87" y="142"/>
                    <a:pt x="88" y="143"/>
                    <a:pt x="88" y="144"/>
                  </a:cubicBezTo>
                  <a:cubicBezTo>
                    <a:pt x="88" y="145"/>
                    <a:pt x="87" y="146"/>
                    <a:pt x="87" y="148"/>
                  </a:cubicBezTo>
                  <a:cubicBezTo>
                    <a:pt x="87" y="148"/>
                    <a:pt x="87" y="149"/>
                    <a:pt x="88" y="150"/>
                  </a:cubicBezTo>
                  <a:cubicBezTo>
                    <a:pt x="89" y="151"/>
                    <a:pt x="91" y="151"/>
                    <a:pt x="92" y="153"/>
                  </a:cubicBezTo>
                  <a:cubicBezTo>
                    <a:pt x="92" y="155"/>
                    <a:pt x="92" y="156"/>
                    <a:pt x="91" y="157"/>
                  </a:cubicBezTo>
                  <a:cubicBezTo>
                    <a:pt x="89" y="159"/>
                    <a:pt x="87" y="162"/>
                    <a:pt x="87" y="165"/>
                  </a:cubicBezTo>
                  <a:cubicBezTo>
                    <a:pt x="87" y="169"/>
                    <a:pt x="90" y="167"/>
                    <a:pt x="93" y="168"/>
                  </a:cubicBezTo>
                  <a:cubicBezTo>
                    <a:pt x="94" y="168"/>
                    <a:pt x="94" y="169"/>
                    <a:pt x="96" y="169"/>
                  </a:cubicBezTo>
                  <a:cubicBezTo>
                    <a:pt x="97" y="169"/>
                    <a:pt x="99" y="169"/>
                    <a:pt x="99" y="170"/>
                  </a:cubicBezTo>
                  <a:cubicBezTo>
                    <a:pt x="100" y="172"/>
                    <a:pt x="99" y="174"/>
                    <a:pt x="99" y="175"/>
                  </a:cubicBezTo>
                  <a:cubicBezTo>
                    <a:pt x="99" y="176"/>
                    <a:pt x="100" y="177"/>
                    <a:pt x="101" y="177"/>
                  </a:cubicBezTo>
                  <a:cubicBezTo>
                    <a:pt x="102" y="178"/>
                    <a:pt x="102" y="177"/>
                    <a:pt x="103" y="177"/>
                  </a:cubicBezTo>
                  <a:cubicBezTo>
                    <a:pt x="106" y="177"/>
                    <a:pt x="104" y="181"/>
                    <a:pt x="106" y="180"/>
                  </a:cubicBezTo>
                  <a:cubicBezTo>
                    <a:pt x="107" y="178"/>
                    <a:pt x="107" y="177"/>
                    <a:pt x="109" y="177"/>
                  </a:cubicBezTo>
                  <a:cubicBezTo>
                    <a:pt x="111" y="177"/>
                    <a:pt x="112" y="177"/>
                    <a:pt x="112" y="179"/>
                  </a:cubicBezTo>
                  <a:cubicBezTo>
                    <a:pt x="113" y="179"/>
                    <a:pt x="113" y="179"/>
                    <a:pt x="114" y="179"/>
                  </a:cubicBezTo>
                  <a:cubicBezTo>
                    <a:pt x="117" y="178"/>
                    <a:pt x="115" y="179"/>
                    <a:pt x="116" y="180"/>
                  </a:cubicBezTo>
                  <a:cubicBezTo>
                    <a:pt x="117" y="182"/>
                    <a:pt x="120" y="181"/>
                    <a:pt x="121" y="181"/>
                  </a:cubicBezTo>
                  <a:cubicBezTo>
                    <a:pt x="122" y="179"/>
                    <a:pt x="122" y="178"/>
                    <a:pt x="122" y="177"/>
                  </a:cubicBezTo>
                  <a:cubicBezTo>
                    <a:pt x="124" y="177"/>
                    <a:pt x="125" y="176"/>
                    <a:pt x="127" y="177"/>
                  </a:cubicBezTo>
                  <a:cubicBezTo>
                    <a:pt x="128" y="177"/>
                    <a:pt x="127" y="177"/>
                    <a:pt x="128" y="177"/>
                  </a:cubicBezTo>
                  <a:cubicBezTo>
                    <a:pt x="128" y="178"/>
                    <a:pt x="128" y="178"/>
                    <a:pt x="129" y="179"/>
                  </a:cubicBezTo>
                  <a:cubicBezTo>
                    <a:pt x="129" y="179"/>
                    <a:pt x="131" y="179"/>
                    <a:pt x="131" y="179"/>
                  </a:cubicBezTo>
                  <a:cubicBezTo>
                    <a:pt x="132" y="178"/>
                    <a:pt x="132" y="177"/>
                    <a:pt x="132" y="176"/>
                  </a:cubicBezTo>
                  <a:cubicBezTo>
                    <a:pt x="132" y="175"/>
                    <a:pt x="132" y="174"/>
                    <a:pt x="132" y="173"/>
                  </a:cubicBezTo>
                  <a:cubicBezTo>
                    <a:pt x="132" y="171"/>
                    <a:pt x="131" y="172"/>
                    <a:pt x="130" y="171"/>
                  </a:cubicBezTo>
                  <a:cubicBezTo>
                    <a:pt x="129" y="169"/>
                    <a:pt x="130" y="168"/>
                    <a:pt x="130" y="167"/>
                  </a:cubicBezTo>
                  <a:cubicBezTo>
                    <a:pt x="130" y="166"/>
                    <a:pt x="130" y="165"/>
                    <a:pt x="130" y="164"/>
                  </a:cubicBezTo>
                  <a:cubicBezTo>
                    <a:pt x="129" y="163"/>
                    <a:pt x="128" y="158"/>
                    <a:pt x="129" y="157"/>
                  </a:cubicBezTo>
                  <a:cubicBezTo>
                    <a:pt x="131" y="156"/>
                    <a:pt x="134" y="157"/>
                    <a:pt x="135" y="157"/>
                  </a:cubicBezTo>
                  <a:cubicBezTo>
                    <a:pt x="138" y="157"/>
                    <a:pt x="140" y="156"/>
                    <a:pt x="143" y="156"/>
                  </a:cubicBezTo>
                  <a:cubicBezTo>
                    <a:pt x="145" y="156"/>
                    <a:pt x="147" y="156"/>
                    <a:pt x="149" y="156"/>
                  </a:cubicBezTo>
                  <a:cubicBezTo>
                    <a:pt x="148" y="155"/>
                    <a:pt x="146" y="152"/>
                    <a:pt x="147" y="150"/>
                  </a:cubicBezTo>
                  <a:cubicBezTo>
                    <a:pt x="147" y="149"/>
                    <a:pt x="148" y="148"/>
                    <a:pt x="149" y="147"/>
                  </a:cubicBezTo>
                  <a:cubicBezTo>
                    <a:pt x="151" y="146"/>
                    <a:pt x="151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4" y="140"/>
                    <a:pt x="154" y="139"/>
                    <a:pt x="155" y="138"/>
                  </a:cubicBezTo>
                  <a:cubicBezTo>
                    <a:pt x="155" y="137"/>
                    <a:pt x="156" y="137"/>
                    <a:pt x="157" y="137"/>
                  </a:cubicBezTo>
                  <a:cubicBezTo>
                    <a:pt x="157" y="135"/>
                    <a:pt x="157" y="133"/>
                    <a:pt x="156" y="131"/>
                  </a:cubicBezTo>
                  <a:cubicBezTo>
                    <a:pt x="155" y="129"/>
                    <a:pt x="155" y="127"/>
                    <a:pt x="155" y="125"/>
                  </a:cubicBezTo>
                  <a:cubicBezTo>
                    <a:pt x="155" y="123"/>
                    <a:pt x="154" y="121"/>
                    <a:pt x="153" y="119"/>
                  </a:cubicBezTo>
                  <a:cubicBezTo>
                    <a:pt x="152" y="115"/>
                    <a:pt x="153" y="111"/>
                    <a:pt x="151" y="107"/>
                  </a:cubicBezTo>
                  <a:cubicBezTo>
                    <a:pt x="151" y="106"/>
                    <a:pt x="149" y="102"/>
                    <a:pt x="150" y="101"/>
                  </a:cubicBezTo>
                  <a:cubicBezTo>
                    <a:pt x="151" y="101"/>
                    <a:pt x="153" y="102"/>
                    <a:pt x="153" y="101"/>
                  </a:cubicBezTo>
                  <a:cubicBezTo>
                    <a:pt x="154" y="100"/>
                    <a:pt x="153" y="98"/>
                    <a:pt x="152" y="97"/>
                  </a:cubicBezTo>
                  <a:cubicBezTo>
                    <a:pt x="151" y="95"/>
                    <a:pt x="150" y="93"/>
                    <a:pt x="149" y="91"/>
                  </a:cubicBezTo>
                  <a:cubicBezTo>
                    <a:pt x="152" y="90"/>
                    <a:pt x="156" y="91"/>
                    <a:pt x="158" y="91"/>
                  </a:cubicBezTo>
                  <a:cubicBezTo>
                    <a:pt x="161" y="91"/>
                    <a:pt x="160" y="89"/>
                    <a:pt x="162" y="88"/>
                  </a:cubicBezTo>
                  <a:cubicBezTo>
                    <a:pt x="163" y="87"/>
                    <a:pt x="165" y="88"/>
                    <a:pt x="166" y="88"/>
                  </a:cubicBezTo>
                  <a:cubicBezTo>
                    <a:pt x="169" y="88"/>
                    <a:pt x="172" y="88"/>
                    <a:pt x="175" y="87"/>
                  </a:cubicBezTo>
                  <a:cubicBezTo>
                    <a:pt x="176" y="87"/>
                    <a:pt x="178" y="87"/>
                    <a:pt x="179" y="86"/>
                  </a:cubicBezTo>
                  <a:cubicBezTo>
                    <a:pt x="179" y="85"/>
                    <a:pt x="179" y="84"/>
                    <a:pt x="179" y="83"/>
                  </a:cubicBezTo>
                  <a:cubicBezTo>
                    <a:pt x="180" y="83"/>
                    <a:pt x="181" y="82"/>
                    <a:pt x="181" y="81"/>
                  </a:cubicBezTo>
                  <a:cubicBezTo>
                    <a:pt x="182" y="80"/>
                    <a:pt x="183" y="78"/>
                    <a:pt x="183" y="76"/>
                  </a:cubicBezTo>
                  <a:cubicBezTo>
                    <a:pt x="183" y="74"/>
                    <a:pt x="183" y="74"/>
                    <a:pt x="185" y="74"/>
                  </a:cubicBezTo>
                  <a:cubicBezTo>
                    <a:pt x="189" y="73"/>
                    <a:pt x="186" y="70"/>
                    <a:pt x="189" y="70"/>
                  </a:cubicBezTo>
                  <a:cubicBezTo>
                    <a:pt x="190" y="70"/>
                    <a:pt x="191" y="70"/>
                    <a:pt x="192" y="70"/>
                  </a:cubicBezTo>
                  <a:cubicBezTo>
                    <a:pt x="193" y="68"/>
                    <a:pt x="194" y="67"/>
                    <a:pt x="195" y="66"/>
                  </a:cubicBezTo>
                  <a:cubicBezTo>
                    <a:pt x="197" y="64"/>
                    <a:pt x="199" y="63"/>
                    <a:pt x="200" y="61"/>
                  </a:cubicBezTo>
                  <a:cubicBezTo>
                    <a:pt x="202" y="59"/>
                    <a:pt x="201" y="56"/>
                    <a:pt x="198" y="57"/>
                  </a:cubicBezTo>
                  <a:cubicBezTo>
                    <a:pt x="198" y="55"/>
                    <a:pt x="198" y="52"/>
                    <a:pt x="198" y="50"/>
                  </a:cubicBezTo>
                  <a:cubicBezTo>
                    <a:pt x="199" y="51"/>
                    <a:pt x="202" y="51"/>
                    <a:pt x="203" y="50"/>
                  </a:cubicBezTo>
                  <a:cubicBezTo>
                    <a:pt x="203" y="49"/>
                    <a:pt x="202" y="48"/>
                    <a:pt x="203" y="47"/>
                  </a:cubicBezTo>
                  <a:cubicBezTo>
                    <a:pt x="203" y="45"/>
                    <a:pt x="205" y="45"/>
                    <a:pt x="206" y="45"/>
                  </a:cubicBezTo>
                  <a:cubicBezTo>
                    <a:pt x="207" y="43"/>
                    <a:pt x="208" y="42"/>
                    <a:pt x="208" y="40"/>
                  </a:cubicBezTo>
                  <a:cubicBezTo>
                    <a:pt x="205" y="39"/>
                    <a:pt x="203" y="36"/>
                    <a:pt x="200" y="34"/>
                  </a:cubicBezTo>
                  <a:cubicBezTo>
                    <a:pt x="195" y="33"/>
                    <a:pt x="192" y="30"/>
                    <a:pt x="188" y="29"/>
                  </a:cubicBezTo>
                  <a:cubicBezTo>
                    <a:pt x="184" y="28"/>
                    <a:pt x="180" y="28"/>
                    <a:pt x="176" y="27"/>
                  </a:cubicBezTo>
                  <a:cubicBezTo>
                    <a:pt x="173" y="26"/>
                    <a:pt x="169" y="23"/>
                    <a:pt x="166" y="24"/>
                  </a:cubicBezTo>
                  <a:cubicBezTo>
                    <a:pt x="164" y="25"/>
                    <a:pt x="164" y="25"/>
                    <a:pt x="164" y="27"/>
                  </a:cubicBezTo>
                  <a:cubicBezTo>
                    <a:pt x="164" y="27"/>
                    <a:pt x="165" y="29"/>
                    <a:pt x="164" y="29"/>
                  </a:cubicBezTo>
                  <a:cubicBezTo>
                    <a:pt x="164" y="30"/>
                    <a:pt x="163" y="30"/>
                    <a:pt x="162" y="31"/>
                  </a:cubicBezTo>
                  <a:cubicBezTo>
                    <a:pt x="161" y="33"/>
                    <a:pt x="161" y="37"/>
                    <a:pt x="161" y="40"/>
                  </a:cubicBezTo>
                  <a:cubicBezTo>
                    <a:pt x="161" y="43"/>
                    <a:pt x="163" y="46"/>
                    <a:pt x="162" y="49"/>
                  </a:cubicBezTo>
                  <a:cubicBezTo>
                    <a:pt x="162" y="51"/>
                    <a:pt x="162" y="51"/>
                    <a:pt x="159" y="51"/>
                  </a:cubicBezTo>
                  <a:cubicBezTo>
                    <a:pt x="158" y="51"/>
                    <a:pt x="157" y="51"/>
                    <a:pt x="155" y="51"/>
                  </a:cubicBezTo>
                  <a:cubicBezTo>
                    <a:pt x="155" y="47"/>
                    <a:pt x="156" y="43"/>
                    <a:pt x="156" y="39"/>
                  </a:cubicBezTo>
                  <a:cubicBezTo>
                    <a:pt x="156" y="35"/>
                    <a:pt x="153" y="34"/>
                    <a:pt x="152" y="30"/>
                  </a:cubicBezTo>
                  <a:cubicBezTo>
                    <a:pt x="152" y="29"/>
                    <a:pt x="152" y="27"/>
                    <a:pt x="152" y="26"/>
                  </a:cubicBezTo>
                  <a:cubicBezTo>
                    <a:pt x="151" y="24"/>
                    <a:pt x="150" y="23"/>
                    <a:pt x="150" y="22"/>
                  </a:cubicBezTo>
                  <a:cubicBezTo>
                    <a:pt x="149" y="19"/>
                    <a:pt x="149" y="17"/>
                    <a:pt x="147" y="16"/>
                  </a:cubicBezTo>
                  <a:cubicBezTo>
                    <a:pt x="146" y="15"/>
                    <a:pt x="142" y="14"/>
                    <a:pt x="141" y="15"/>
                  </a:cubicBezTo>
                  <a:cubicBezTo>
                    <a:pt x="139" y="16"/>
                    <a:pt x="140" y="18"/>
                    <a:pt x="138" y="19"/>
                  </a:cubicBezTo>
                  <a:cubicBezTo>
                    <a:pt x="137" y="20"/>
                    <a:pt x="136" y="19"/>
                    <a:pt x="134" y="19"/>
                  </a:cubicBezTo>
                  <a:cubicBezTo>
                    <a:pt x="131" y="19"/>
                    <a:pt x="128" y="18"/>
                    <a:pt x="125" y="18"/>
                  </a:cubicBezTo>
                  <a:cubicBezTo>
                    <a:pt x="121" y="17"/>
                    <a:pt x="118" y="18"/>
                    <a:pt x="115" y="18"/>
                  </a:cubicBezTo>
                  <a:cubicBezTo>
                    <a:pt x="112" y="19"/>
                    <a:pt x="91" y="22"/>
                    <a:pt x="92" y="17"/>
                  </a:cubicBezTo>
                  <a:cubicBezTo>
                    <a:pt x="90" y="17"/>
                    <a:pt x="90" y="18"/>
                    <a:pt x="88" y="18"/>
                  </a:cubicBezTo>
                  <a:cubicBezTo>
                    <a:pt x="87" y="18"/>
                    <a:pt x="86" y="18"/>
                    <a:pt x="84" y="18"/>
                  </a:cubicBezTo>
                  <a:cubicBezTo>
                    <a:pt x="82" y="18"/>
                    <a:pt x="75" y="20"/>
                    <a:pt x="74" y="18"/>
                  </a:cubicBezTo>
                  <a:cubicBezTo>
                    <a:pt x="73" y="17"/>
                    <a:pt x="74" y="13"/>
                    <a:pt x="74" y="11"/>
                  </a:cubicBezTo>
                  <a:cubicBezTo>
                    <a:pt x="74" y="9"/>
                    <a:pt x="73" y="7"/>
                    <a:pt x="73" y="5"/>
                  </a:cubicBezTo>
                  <a:cubicBezTo>
                    <a:pt x="72" y="2"/>
                    <a:pt x="71" y="1"/>
                    <a:pt x="68" y="1"/>
                  </a:cubicBezTo>
                  <a:cubicBezTo>
                    <a:pt x="65" y="0"/>
                    <a:pt x="62" y="1"/>
                    <a:pt x="58" y="1"/>
                  </a:cubicBezTo>
                  <a:cubicBezTo>
                    <a:pt x="51" y="1"/>
                    <a:pt x="45" y="1"/>
                    <a:pt x="38" y="4"/>
                  </a:cubicBezTo>
                  <a:cubicBezTo>
                    <a:pt x="35" y="6"/>
                    <a:pt x="35" y="7"/>
                    <a:pt x="35" y="10"/>
                  </a:cubicBezTo>
                  <a:cubicBezTo>
                    <a:pt x="35" y="13"/>
                    <a:pt x="34" y="13"/>
                    <a:pt x="32" y="15"/>
                  </a:cubicBezTo>
                  <a:cubicBezTo>
                    <a:pt x="31" y="17"/>
                    <a:pt x="32" y="20"/>
                    <a:pt x="29" y="21"/>
                  </a:cubicBezTo>
                  <a:cubicBezTo>
                    <a:pt x="27" y="21"/>
                    <a:pt x="24" y="20"/>
                    <a:pt x="22" y="19"/>
                  </a:cubicBezTo>
                  <a:cubicBezTo>
                    <a:pt x="20" y="18"/>
                    <a:pt x="18" y="15"/>
                    <a:pt x="15" y="15"/>
                  </a:cubicBezTo>
                  <a:cubicBezTo>
                    <a:pt x="13" y="14"/>
                    <a:pt x="12" y="16"/>
                    <a:pt x="10" y="17"/>
                  </a:cubicBezTo>
                  <a:cubicBezTo>
                    <a:pt x="8" y="19"/>
                    <a:pt x="5" y="20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4" y="24"/>
                    <a:pt x="4" y="25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387351" y="8197850"/>
              <a:ext cx="1420812" cy="977900"/>
            </a:xfrm>
            <a:custGeom>
              <a:avLst/>
              <a:gdLst>
                <a:gd name="T0" fmla="*/ 364 w 379"/>
                <a:gd name="T1" fmla="*/ 116 h 261"/>
                <a:gd name="T2" fmla="*/ 354 w 379"/>
                <a:gd name="T3" fmla="*/ 103 h 261"/>
                <a:gd name="T4" fmla="*/ 344 w 379"/>
                <a:gd name="T5" fmla="*/ 103 h 261"/>
                <a:gd name="T6" fmla="*/ 334 w 379"/>
                <a:gd name="T7" fmla="*/ 107 h 261"/>
                <a:gd name="T8" fmla="*/ 324 w 379"/>
                <a:gd name="T9" fmla="*/ 97 h 261"/>
                <a:gd name="T10" fmla="*/ 322 w 379"/>
                <a:gd name="T11" fmla="*/ 79 h 261"/>
                <a:gd name="T12" fmla="*/ 321 w 379"/>
                <a:gd name="T13" fmla="*/ 70 h 261"/>
                <a:gd name="T14" fmla="*/ 333 w 379"/>
                <a:gd name="T15" fmla="*/ 64 h 261"/>
                <a:gd name="T16" fmla="*/ 330 w 379"/>
                <a:gd name="T17" fmla="*/ 46 h 261"/>
                <a:gd name="T18" fmla="*/ 325 w 379"/>
                <a:gd name="T19" fmla="*/ 36 h 261"/>
                <a:gd name="T20" fmla="*/ 317 w 379"/>
                <a:gd name="T21" fmla="*/ 33 h 261"/>
                <a:gd name="T22" fmla="*/ 315 w 379"/>
                <a:gd name="T23" fmla="*/ 24 h 261"/>
                <a:gd name="T24" fmla="*/ 326 w 379"/>
                <a:gd name="T25" fmla="*/ 11 h 261"/>
                <a:gd name="T26" fmla="*/ 331 w 379"/>
                <a:gd name="T27" fmla="*/ 3 h 261"/>
                <a:gd name="T28" fmla="*/ 293 w 379"/>
                <a:gd name="T29" fmla="*/ 7 h 261"/>
                <a:gd name="T30" fmla="*/ 256 w 379"/>
                <a:gd name="T31" fmla="*/ 9 h 261"/>
                <a:gd name="T32" fmla="*/ 239 w 379"/>
                <a:gd name="T33" fmla="*/ 24 h 261"/>
                <a:gd name="T34" fmla="*/ 196 w 379"/>
                <a:gd name="T35" fmla="*/ 34 h 261"/>
                <a:gd name="T36" fmla="*/ 183 w 379"/>
                <a:gd name="T37" fmla="*/ 60 h 261"/>
                <a:gd name="T38" fmla="*/ 153 w 379"/>
                <a:gd name="T39" fmla="*/ 75 h 261"/>
                <a:gd name="T40" fmla="*/ 126 w 379"/>
                <a:gd name="T41" fmla="*/ 66 h 261"/>
                <a:gd name="T42" fmla="*/ 116 w 379"/>
                <a:gd name="T43" fmla="*/ 54 h 261"/>
                <a:gd name="T44" fmla="*/ 97 w 379"/>
                <a:gd name="T45" fmla="*/ 57 h 261"/>
                <a:gd name="T46" fmla="*/ 68 w 379"/>
                <a:gd name="T47" fmla="*/ 65 h 261"/>
                <a:gd name="T48" fmla="*/ 42 w 379"/>
                <a:gd name="T49" fmla="*/ 70 h 261"/>
                <a:gd name="T50" fmla="*/ 23 w 379"/>
                <a:gd name="T51" fmla="*/ 92 h 261"/>
                <a:gd name="T52" fmla="*/ 8 w 379"/>
                <a:gd name="T53" fmla="*/ 100 h 261"/>
                <a:gd name="T54" fmla="*/ 34 w 379"/>
                <a:gd name="T55" fmla="*/ 111 h 261"/>
                <a:gd name="T56" fmla="*/ 49 w 379"/>
                <a:gd name="T57" fmla="*/ 125 h 261"/>
                <a:gd name="T58" fmla="*/ 29 w 379"/>
                <a:gd name="T59" fmla="*/ 151 h 261"/>
                <a:gd name="T60" fmla="*/ 25 w 379"/>
                <a:gd name="T61" fmla="*/ 191 h 261"/>
                <a:gd name="T62" fmla="*/ 45 w 379"/>
                <a:gd name="T63" fmla="*/ 209 h 261"/>
                <a:gd name="T64" fmla="*/ 55 w 379"/>
                <a:gd name="T65" fmla="*/ 237 h 261"/>
                <a:gd name="T66" fmla="*/ 66 w 379"/>
                <a:gd name="T67" fmla="*/ 260 h 261"/>
                <a:gd name="T68" fmla="*/ 84 w 379"/>
                <a:gd name="T69" fmla="*/ 254 h 261"/>
                <a:gd name="T70" fmla="*/ 101 w 379"/>
                <a:gd name="T71" fmla="*/ 248 h 261"/>
                <a:gd name="T72" fmla="*/ 115 w 379"/>
                <a:gd name="T73" fmla="*/ 242 h 261"/>
                <a:gd name="T74" fmla="*/ 145 w 379"/>
                <a:gd name="T75" fmla="*/ 254 h 261"/>
                <a:gd name="T76" fmla="*/ 153 w 379"/>
                <a:gd name="T77" fmla="*/ 236 h 261"/>
                <a:gd name="T78" fmla="*/ 168 w 379"/>
                <a:gd name="T79" fmla="*/ 226 h 261"/>
                <a:gd name="T80" fmla="*/ 193 w 379"/>
                <a:gd name="T81" fmla="*/ 220 h 261"/>
                <a:gd name="T82" fmla="*/ 206 w 379"/>
                <a:gd name="T83" fmla="*/ 224 h 261"/>
                <a:gd name="T84" fmla="*/ 198 w 379"/>
                <a:gd name="T85" fmla="*/ 249 h 261"/>
                <a:gd name="T86" fmla="*/ 220 w 379"/>
                <a:gd name="T87" fmla="*/ 239 h 261"/>
                <a:gd name="T88" fmla="*/ 245 w 379"/>
                <a:gd name="T89" fmla="*/ 229 h 261"/>
                <a:gd name="T90" fmla="*/ 284 w 379"/>
                <a:gd name="T91" fmla="*/ 233 h 261"/>
                <a:gd name="T92" fmla="*/ 304 w 379"/>
                <a:gd name="T93" fmla="*/ 224 h 261"/>
                <a:gd name="T94" fmla="*/ 319 w 379"/>
                <a:gd name="T95" fmla="*/ 217 h 261"/>
                <a:gd name="T96" fmla="*/ 346 w 379"/>
                <a:gd name="T97" fmla="*/ 197 h 261"/>
                <a:gd name="T98" fmla="*/ 368 w 379"/>
                <a:gd name="T99" fmla="*/ 196 h 261"/>
                <a:gd name="T100" fmla="*/ 366 w 379"/>
                <a:gd name="T101" fmla="*/ 155 h 261"/>
                <a:gd name="T102" fmla="*/ 379 w 379"/>
                <a:gd name="T103" fmla="*/ 124 h 261"/>
                <a:gd name="T104" fmla="*/ 376 w 379"/>
                <a:gd name="T105" fmla="*/ 11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9" h="261">
                  <a:moveTo>
                    <a:pt x="376" y="115"/>
                  </a:moveTo>
                  <a:cubicBezTo>
                    <a:pt x="374" y="115"/>
                    <a:pt x="372" y="116"/>
                    <a:pt x="371" y="116"/>
                  </a:cubicBezTo>
                  <a:cubicBezTo>
                    <a:pt x="369" y="116"/>
                    <a:pt x="366" y="117"/>
                    <a:pt x="364" y="116"/>
                  </a:cubicBezTo>
                  <a:cubicBezTo>
                    <a:pt x="362" y="115"/>
                    <a:pt x="361" y="110"/>
                    <a:pt x="360" y="107"/>
                  </a:cubicBezTo>
                  <a:cubicBezTo>
                    <a:pt x="360" y="106"/>
                    <a:pt x="360" y="104"/>
                    <a:pt x="359" y="103"/>
                  </a:cubicBezTo>
                  <a:cubicBezTo>
                    <a:pt x="358" y="102"/>
                    <a:pt x="355" y="102"/>
                    <a:pt x="354" y="103"/>
                  </a:cubicBezTo>
                  <a:cubicBezTo>
                    <a:pt x="352" y="103"/>
                    <a:pt x="352" y="103"/>
                    <a:pt x="350" y="102"/>
                  </a:cubicBezTo>
                  <a:cubicBezTo>
                    <a:pt x="349" y="102"/>
                    <a:pt x="350" y="101"/>
                    <a:pt x="348" y="102"/>
                  </a:cubicBezTo>
                  <a:cubicBezTo>
                    <a:pt x="347" y="102"/>
                    <a:pt x="345" y="102"/>
                    <a:pt x="344" y="103"/>
                  </a:cubicBezTo>
                  <a:cubicBezTo>
                    <a:pt x="343" y="103"/>
                    <a:pt x="341" y="104"/>
                    <a:pt x="339" y="105"/>
                  </a:cubicBezTo>
                  <a:cubicBezTo>
                    <a:pt x="338" y="106"/>
                    <a:pt x="337" y="108"/>
                    <a:pt x="336" y="108"/>
                  </a:cubicBezTo>
                  <a:cubicBezTo>
                    <a:pt x="335" y="108"/>
                    <a:pt x="334" y="107"/>
                    <a:pt x="334" y="107"/>
                  </a:cubicBezTo>
                  <a:cubicBezTo>
                    <a:pt x="332" y="106"/>
                    <a:pt x="331" y="105"/>
                    <a:pt x="329" y="104"/>
                  </a:cubicBezTo>
                  <a:cubicBezTo>
                    <a:pt x="328" y="104"/>
                    <a:pt x="326" y="103"/>
                    <a:pt x="325" y="101"/>
                  </a:cubicBezTo>
                  <a:cubicBezTo>
                    <a:pt x="324" y="100"/>
                    <a:pt x="324" y="99"/>
                    <a:pt x="324" y="97"/>
                  </a:cubicBezTo>
                  <a:cubicBezTo>
                    <a:pt x="324" y="96"/>
                    <a:pt x="323" y="94"/>
                    <a:pt x="323" y="93"/>
                  </a:cubicBezTo>
                  <a:cubicBezTo>
                    <a:pt x="322" y="90"/>
                    <a:pt x="322" y="87"/>
                    <a:pt x="322" y="84"/>
                  </a:cubicBezTo>
                  <a:cubicBezTo>
                    <a:pt x="322" y="82"/>
                    <a:pt x="322" y="80"/>
                    <a:pt x="322" y="79"/>
                  </a:cubicBezTo>
                  <a:cubicBezTo>
                    <a:pt x="321" y="77"/>
                    <a:pt x="320" y="78"/>
                    <a:pt x="318" y="78"/>
                  </a:cubicBezTo>
                  <a:cubicBezTo>
                    <a:pt x="316" y="78"/>
                    <a:pt x="314" y="74"/>
                    <a:pt x="316" y="72"/>
                  </a:cubicBezTo>
                  <a:cubicBezTo>
                    <a:pt x="317" y="70"/>
                    <a:pt x="319" y="70"/>
                    <a:pt x="321" y="70"/>
                  </a:cubicBezTo>
                  <a:cubicBezTo>
                    <a:pt x="322" y="70"/>
                    <a:pt x="323" y="69"/>
                    <a:pt x="324" y="68"/>
                  </a:cubicBezTo>
                  <a:cubicBezTo>
                    <a:pt x="326" y="67"/>
                    <a:pt x="327" y="67"/>
                    <a:pt x="328" y="67"/>
                  </a:cubicBezTo>
                  <a:cubicBezTo>
                    <a:pt x="330" y="67"/>
                    <a:pt x="332" y="66"/>
                    <a:pt x="333" y="64"/>
                  </a:cubicBezTo>
                  <a:cubicBezTo>
                    <a:pt x="333" y="62"/>
                    <a:pt x="331" y="61"/>
                    <a:pt x="331" y="59"/>
                  </a:cubicBezTo>
                  <a:cubicBezTo>
                    <a:pt x="330" y="56"/>
                    <a:pt x="333" y="53"/>
                    <a:pt x="331" y="50"/>
                  </a:cubicBezTo>
                  <a:cubicBezTo>
                    <a:pt x="331" y="49"/>
                    <a:pt x="329" y="48"/>
                    <a:pt x="330" y="46"/>
                  </a:cubicBezTo>
                  <a:cubicBezTo>
                    <a:pt x="330" y="44"/>
                    <a:pt x="330" y="41"/>
                    <a:pt x="329" y="39"/>
                  </a:cubicBezTo>
                  <a:cubicBezTo>
                    <a:pt x="329" y="37"/>
                    <a:pt x="328" y="36"/>
                    <a:pt x="327" y="35"/>
                  </a:cubicBezTo>
                  <a:cubicBezTo>
                    <a:pt x="326" y="35"/>
                    <a:pt x="326" y="36"/>
                    <a:pt x="325" y="36"/>
                  </a:cubicBezTo>
                  <a:cubicBezTo>
                    <a:pt x="324" y="36"/>
                    <a:pt x="323" y="36"/>
                    <a:pt x="322" y="36"/>
                  </a:cubicBezTo>
                  <a:cubicBezTo>
                    <a:pt x="321" y="36"/>
                    <a:pt x="318" y="36"/>
                    <a:pt x="317" y="36"/>
                  </a:cubicBezTo>
                  <a:cubicBezTo>
                    <a:pt x="317" y="35"/>
                    <a:pt x="317" y="34"/>
                    <a:pt x="317" y="33"/>
                  </a:cubicBezTo>
                  <a:cubicBezTo>
                    <a:pt x="316" y="32"/>
                    <a:pt x="316" y="32"/>
                    <a:pt x="315" y="31"/>
                  </a:cubicBezTo>
                  <a:cubicBezTo>
                    <a:pt x="315" y="30"/>
                    <a:pt x="314" y="29"/>
                    <a:pt x="314" y="27"/>
                  </a:cubicBezTo>
                  <a:cubicBezTo>
                    <a:pt x="314" y="25"/>
                    <a:pt x="314" y="25"/>
                    <a:pt x="315" y="24"/>
                  </a:cubicBezTo>
                  <a:cubicBezTo>
                    <a:pt x="316" y="23"/>
                    <a:pt x="317" y="23"/>
                    <a:pt x="318" y="22"/>
                  </a:cubicBezTo>
                  <a:cubicBezTo>
                    <a:pt x="319" y="21"/>
                    <a:pt x="321" y="19"/>
                    <a:pt x="322" y="18"/>
                  </a:cubicBezTo>
                  <a:cubicBezTo>
                    <a:pt x="324" y="16"/>
                    <a:pt x="323" y="13"/>
                    <a:pt x="326" y="11"/>
                  </a:cubicBezTo>
                  <a:cubicBezTo>
                    <a:pt x="327" y="10"/>
                    <a:pt x="329" y="10"/>
                    <a:pt x="330" y="9"/>
                  </a:cubicBezTo>
                  <a:cubicBezTo>
                    <a:pt x="332" y="8"/>
                    <a:pt x="332" y="8"/>
                    <a:pt x="332" y="6"/>
                  </a:cubicBezTo>
                  <a:cubicBezTo>
                    <a:pt x="331" y="5"/>
                    <a:pt x="331" y="4"/>
                    <a:pt x="331" y="3"/>
                  </a:cubicBezTo>
                  <a:cubicBezTo>
                    <a:pt x="330" y="2"/>
                    <a:pt x="330" y="1"/>
                    <a:pt x="329" y="0"/>
                  </a:cubicBezTo>
                  <a:cubicBezTo>
                    <a:pt x="328" y="1"/>
                    <a:pt x="328" y="1"/>
                    <a:pt x="327" y="1"/>
                  </a:cubicBezTo>
                  <a:cubicBezTo>
                    <a:pt x="316" y="4"/>
                    <a:pt x="305" y="7"/>
                    <a:pt x="293" y="7"/>
                  </a:cubicBezTo>
                  <a:cubicBezTo>
                    <a:pt x="289" y="7"/>
                    <a:pt x="284" y="7"/>
                    <a:pt x="280" y="4"/>
                  </a:cubicBezTo>
                  <a:cubicBezTo>
                    <a:pt x="279" y="3"/>
                    <a:pt x="276" y="1"/>
                    <a:pt x="274" y="2"/>
                  </a:cubicBezTo>
                  <a:cubicBezTo>
                    <a:pt x="269" y="4"/>
                    <a:pt x="262" y="11"/>
                    <a:pt x="256" y="9"/>
                  </a:cubicBezTo>
                  <a:cubicBezTo>
                    <a:pt x="253" y="8"/>
                    <a:pt x="254" y="7"/>
                    <a:pt x="251" y="10"/>
                  </a:cubicBezTo>
                  <a:cubicBezTo>
                    <a:pt x="250" y="12"/>
                    <a:pt x="249" y="13"/>
                    <a:pt x="247" y="15"/>
                  </a:cubicBezTo>
                  <a:cubicBezTo>
                    <a:pt x="245" y="18"/>
                    <a:pt x="243" y="22"/>
                    <a:pt x="239" y="24"/>
                  </a:cubicBezTo>
                  <a:cubicBezTo>
                    <a:pt x="236" y="26"/>
                    <a:pt x="232" y="26"/>
                    <a:pt x="228" y="28"/>
                  </a:cubicBezTo>
                  <a:cubicBezTo>
                    <a:pt x="225" y="31"/>
                    <a:pt x="220" y="29"/>
                    <a:pt x="217" y="27"/>
                  </a:cubicBezTo>
                  <a:cubicBezTo>
                    <a:pt x="208" y="22"/>
                    <a:pt x="202" y="28"/>
                    <a:pt x="196" y="34"/>
                  </a:cubicBezTo>
                  <a:cubicBezTo>
                    <a:pt x="193" y="37"/>
                    <a:pt x="191" y="41"/>
                    <a:pt x="189" y="44"/>
                  </a:cubicBezTo>
                  <a:cubicBezTo>
                    <a:pt x="187" y="47"/>
                    <a:pt x="183" y="48"/>
                    <a:pt x="180" y="49"/>
                  </a:cubicBezTo>
                  <a:cubicBezTo>
                    <a:pt x="183" y="50"/>
                    <a:pt x="185" y="58"/>
                    <a:pt x="183" y="60"/>
                  </a:cubicBezTo>
                  <a:cubicBezTo>
                    <a:pt x="179" y="64"/>
                    <a:pt x="173" y="63"/>
                    <a:pt x="169" y="66"/>
                  </a:cubicBezTo>
                  <a:cubicBezTo>
                    <a:pt x="172" y="72"/>
                    <a:pt x="170" y="75"/>
                    <a:pt x="163" y="77"/>
                  </a:cubicBezTo>
                  <a:cubicBezTo>
                    <a:pt x="158" y="79"/>
                    <a:pt x="158" y="76"/>
                    <a:pt x="153" y="75"/>
                  </a:cubicBezTo>
                  <a:cubicBezTo>
                    <a:pt x="150" y="75"/>
                    <a:pt x="147" y="76"/>
                    <a:pt x="144" y="76"/>
                  </a:cubicBezTo>
                  <a:cubicBezTo>
                    <a:pt x="140" y="76"/>
                    <a:pt x="137" y="74"/>
                    <a:pt x="133" y="72"/>
                  </a:cubicBezTo>
                  <a:cubicBezTo>
                    <a:pt x="131" y="71"/>
                    <a:pt x="124" y="70"/>
                    <a:pt x="126" y="66"/>
                  </a:cubicBezTo>
                  <a:cubicBezTo>
                    <a:pt x="128" y="63"/>
                    <a:pt x="137" y="62"/>
                    <a:pt x="134" y="57"/>
                  </a:cubicBezTo>
                  <a:cubicBezTo>
                    <a:pt x="133" y="55"/>
                    <a:pt x="129" y="48"/>
                    <a:pt x="127" y="47"/>
                  </a:cubicBezTo>
                  <a:cubicBezTo>
                    <a:pt x="124" y="49"/>
                    <a:pt x="121" y="55"/>
                    <a:pt x="116" y="54"/>
                  </a:cubicBezTo>
                  <a:cubicBezTo>
                    <a:pt x="115" y="54"/>
                    <a:pt x="115" y="52"/>
                    <a:pt x="113" y="51"/>
                  </a:cubicBezTo>
                  <a:cubicBezTo>
                    <a:pt x="111" y="51"/>
                    <a:pt x="109" y="51"/>
                    <a:pt x="108" y="52"/>
                  </a:cubicBezTo>
                  <a:cubicBezTo>
                    <a:pt x="104" y="53"/>
                    <a:pt x="101" y="56"/>
                    <a:pt x="97" y="57"/>
                  </a:cubicBezTo>
                  <a:cubicBezTo>
                    <a:pt x="95" y="60"/>
                    <a:pt x="97" y="64"/>
                    <a:pt x="94" y="67"/>
                  </a:cubicBezTo>
                  <a:cubicBezTo>
                    <a:pt x="87" y="73"/>
                    <a:pt x="86" y="57"/>
                    <a:pt x="80" y="59"/>
                  </a:cubicBezTo>
                  <a:cubicBezTo>
                    <a:pt x="76" y="60"/>
                    <a:pt x="73" y="65"/>
                    <a:pt x="68" y="65"/>
                  </a:cubicBezTo>
                  <a:cubicBezTo>
                    <a:pt x="62" y="65"/>
                    <a:pt x="59" y="63"/>
                    <a:pt x="53" y="66"/>
                  </a:cubicBezTo>
                  <a:cubicBezTo>
                    <a:pt x="52" y="67"/>
                    <a:pt x="50" y="69"/>
                    <a:pt x="49" y="69"/>
                  </a:cubicBezTo>
                  <a:cubicBezTo>
                    <a:pt x="47" y="70"/>
                    <a:pt x="45" y="69"/>
                    <a:pt x="42" y="70"/>
                  </a:cubicBezTo>
                  <a:cubicBezTo>
                    <a:pt x="40" y="70"/>
                    <a:pt x="35" y="73"/>
                    <a:pt x="34" y="75"/>
                  </a:cubicBezTo>
                  <a:cubicBezTo>
                    <a:pt x="32" y="79"/>
                    <a:pt x="31" y="82"/>
                    <a:pt x="28" y="85"/>
                  </a:cubicBezTo>
                  <a:cubicBezTo>
                    <a:pt x="26" y="87"/>
                    <a:pt x="26" y="90"/>
                    <a:pt x="23" y="92"/>
                  </a:cubicBezTo>
                  <a:cubicBezTo>
                    <a:pt x="16" y="97"/>
                    <a:pt x="10" y="88"/>
                    <a:pt x="3" y="92"/>
                  </a:cubicBezTo>
                  <a:cubicBezTo>
                    <a:pt x="0" y="94"/>
                    <a:pt x="8" y="94"/>
                    <a:pt x="9" y="94"/>
                  </a:cubicBezTo>
                  <a:cubicBezTo>
                    <a:pt x="13" y="96"/>
                    <a:pt x="10" y="99"/>
                    <a:pt x="8" y="100"/>
                  </a:cubicBezTo>
                  <a:cubicBezTo>
                    <a:pt x="4" y="103"/>
                    <a:pt x="16" y="112"/>
                    <a:pt x="17" y="115"/>
                  </a:cubicBezTo>
                  <a:cubicBezTo>
                    <a:pt x="19" y="119"/>
                    <a:pt x="22" y="117"/>
                    <a:pt x="24" y="114"/>
                  </a:cubicBezTo>
                  <a:cubicBezTo>
                    <a:pt x="27" y="112"/>
                    <a:pt x="31" y="114"/>
                    <a:pt x="34" y="111"/>
                  </a:cubicBezTo>
                  <a:cubicBezTo>
                    <a:pt x="36" y="107"/>
                    <a:pt x="39" y="105"/>
                    <a:pt x="41" y="110"/>
                  </a:cubicBezTo>
                  <a:cubicBezTo>
                    <a:pt x="41" y="112"/>
                    <a:pt x="45" y="115"/>
                    <a:pt x="46" y="116"/>
                  </a:cubicBezTo>
                  <a:cubicBezTo>
                    <a:pt x="50" y="117"/>
                    <a:pt x="50" y="122"/>
                    <a:pt x="49" y="125"/>
                  </a:cubicBezTo>
                  <a:cubicBezTo>
                    <a:pt x="49" y="129"/>
                    <a:pt x="46" y="128"/>
                    <a:pt x="45" y="131"/>
                  </a:cubicBezTo>
                  <a:cubicBezTo>
                    <a:pt x="44" y="134"/>
                    <a:pt x="44" y="138"/>
                    <a:pt x="41" y="141"/>
                  </a:cubicBezTo>
                  <a:cubicBezTo>
                    <a:pt x="37" y="145"/>
                    <a:pt x="32" y="148"/>
                    <a:pt x="29" y="151"/>
                  </a:cubicBezTo>
                  <a:cubicBezTo>
                    <a:pt x="24" y="156"/>
                    <a:pt x="14" y="162"/>
                    <a:pt x="22" y="168"/>
                  </a:cubicBezTo>
                  <a:cubicBezTo>
                    <a:pt x="25" y="170"/>
                    <a:pt x="28" y="174"/>
                    <a:pt x="28" y="178"/>
                  </a:cubicBezTo>
                  <a:cubicBezTo>
                    <a:pt x="28" y="183"/>
                    <a:pt x="24" y="187"/>
                    <a:pt x="25" y="191"/>
                  </a:cubicBezTo>
                  <a:cubicBezTo>
                    <a:pt x="25" y="195"/>
                    <a:pt x="30" y="197"/>
                    <a:pt x="32" y="200"/>
                  </a:cubicBezTo>
                  <a:cubicBezTo>
                    <a:pt x="33" y="203"/>
                    <a:pt x="35" y="210"/>
                    <a:pt x="38" y="204"/>
                  </a:cubicBezTo>
                  <a:cubicBezTo>
                    <a:pt x="39" y="207"/>
                    <a:pt x="43" y="207"/>
                    <a:pt x="45" y="209"/>
                  </a:cubicBezTo>
                  <a:cubicBezTo>
                    <a:pt x="47" y="212"/>
                    <a:pt x="52" y="209"/>
                    <a:pt x="55" y="211"/>
                  </a:cubicBezTo>
                  <a:cubicBezTo>
                    <a:pt x="60" y="216"/>
                    <a:pt x="58" y="222"/>
                    <a:pt x="54" y="227"/>
                  </a:cubicBezTo>
                  <a:cubicBezTo>
                    <a:pt x="53" y="230"/>
                    <a:pt x="51" y="235"/>
                    <a:pt x="55" y="237"/>
                  </a:cubicBezTo>
                  <a:cubicBezTo>
                    <a:pt x="58" y="239"/>
                    <a:pt x="56" y="243"/>
                    <a:pt x="57" y="246"/>
                  </a:cubicBezTo>
                  <a:cubicBezTo>
                    <a:pt x="59" y="249"/>
                    <a:pt x="61" y="251"/>
                    <a:pt x="61" y="255"/>
                  </a:cubicBezTo>
                  <a:cubicBezTo>
                    <a:pt x="61" y="258"/>
                    <a:pt x="62" y="261"/>
                    <a:pt x="66" y="260"/>
                  </a:cubicBezTo>
                  <a:cubicBezTo>
                    <a:pt x="66" y="258"/>
                    <a:pt x="64" y="253"/>
                    <a:pt x="68" y="253"/>
                  </a:cubicBezTo>
                  <a:cubicBezTo>
                    <a:pt x="72" y="253"/>
                    <a:pt x="70" y="250"/>
                    <a:pt x="74" y="251"/>
                  </a:cubicBezTo>
                  <a:cubicBezTo>
                    <a:pt x="77" y="252"/>
                    <a:pt x="80" y="253"/>
                    <a:pt x="84" y="254"/>
                  </a:cubicBezTo>
                  <a:cubicBezTo>
                    <a:pt x="87" y="255"/>
                    <a:pt x="90" y="253"/>
                    <a:pt x="93" y="253"/>
                  </a:cubicBezTo>
                  <a:cubicBezTo>
                    <a:pt x="97" y="253"/>
                    <a:pt x="95" y="250"/>
                    <a:pt x="98" y="249"/>
                  </a:cubicBezTo>
                  <a:cubicBezTo>
                    <a:pt x="99" y="248"/>
                    <a:pt x="100" y="249"/>
                    <a:pt x="101" y="248"/>
                  </a:cubicBezTo>
                  <a:cubicBezTo>
                    <a:pt x="102" y="245"/>
                    <a:pt x="102" y="243"/>
                    <a:pt x="105" y="242"/>
                  </a:cubicBezTo>
                  <a:cubicBezTo>
                    <a:pt x="108" y="241"/>
                    <a:pt x="110" y="241"/>
                    <a:pt x="111" y="238"/>
                  </a:cubicBezTo>
                  <a:cubicBezTo>
                    <a:pt x="113" y="239"/>
                    <a:pt x="113" y="241"/>
                    <a:pt x="115" y="242"/>
                  </a:cubicBezTo>
                  <a:cubicBezTo>
                    <a:pt x="117" y="242"/>
                    <a:pt x="118" y="242"/>
                    <a:pt x="120" y="243"/>
                  </a:cubicBezTo>
                  <a:cubicBezTo>
                    <a:pt x="122" y="244"/>
                    <a:pt x="121" y="247"/>
                    <a:pt x="122" y="249"/>
                  </a:cubicBezTo>
                  <a:cubicBezTo>
                    <a:pt x="126" y="260"/>
                    <a:pt x="137" y="259"/>
                    <a:pt x="145" y="254"/>
                  </a:cubicBezTo>
                  <a:cubicBezTo>
                    <a:pt x="150" y="251"/>
                    <a:pt x="151" y="252"/>
                    <a:pt x="151" y="247"/>
                  </a:cubicBezTo>
                  <a:cubicBezTo>
                    <a:pt x="151" y="245"/>
                    <a:pt x="152" y="244"/>
                    <a:pt x="152" y="242"/>
                  </a:cubicBezTo>
                  <a:cubicBezTo>
                    <a:pt x="153" y="240"/>
                    <a:pt x="152" y="238"/>
                    <a:pt x="153" y="236"/>
                  </a:cubicBezTo>
                  <a:cubicBezTo>
                    <a:pt x="153" y="232"/>
                    <a:pt x="155" y="229"/>
                    <a:pt x="155" y="225"/>
                  </a:cubicBezTo>
                  <a:cubicBezTo>
                    <a:pt x="155" y="222"/>
                    <a:pt x="156" y="219"/>
                    <a:pt x="160" y="220"/>
                  </a:cubicBezTo>
                  <a:cubicBezTo>
                    <a:pt x="162" y="221"/>
                    <a:pt x="166" y="228"/>
                    <a:pt x="168" y="226"/>
                  </a:cubicBezTo>
                  <a:cubicBezTo>
                    <a:pt x="171" y="224"/>
                    <a:pt x="174" y="222"/>
                    <a:pt x="176" y="219"/>
                  </a:cubicBezTo>
                  <a:cubicBezTo>
                    <a:pt x="180" y="217"/>
                    <a:pt x="179" y="210"/>
                    <a:pt x="185" y="214"/>
                  </a:cubicBezTo>
                  <a:cubicBezTo>
                    <a:pt x="188" y="216"/>
                    <a:pt x="189" y="219"/>
                    <a:pt x="193" y="220"/>
                  </a:cubicBezTo>
                  <a:cubicBezTo>
                    <a:pt x="195" y="220"/>
                    <a:pt x="200" y="218"/>
                    <a:pt x="201" y="218"/>
                  </a:cubicBezTo>
                  <a:cubicBezTo>
                    <a:pt x="203" y="219"/>
                    <a:pt x="201" y="221"/>
                    <a:pt x="202" y="222"/>
                  </a:cubicBezTo>
                  <a:cubicBezTo>
                    <a:pt x="203" y="223"/>
                    <a:pt x="205" y="223"/>
                    <a:pt x="206" y="224"/>
                  </a:cubicBezTo>
                  <a:cubicBezTo>
                    <a:pt x="209" y="226"/>
                    <a:pt x="202" y="229"/>
                    <a:pt x="202" y="231"/>
                  </a:cubicBezTo>
                  <a:cubicBezTo>
                    <a:pt x="202" y="235"/>
                    <a:pt x="203" y="238"/>
                    <a:pt x="203" y="242"/>
                  </a:cubicBezTo>
                  <a:cubicBezTo>
                    <a:pt x="202" y="245"/>
                    <a:pt x="198" y="246"/>
                    <a:pt x="198" y="249"/>
                  </a:cubicBezTo>
                  <a:cubicBezTo>
                    <a:pt x="198" y="253"/>
                    <a:pt x="204" y="250"/>
                    <a:pt x="205" y="248"/>
                  </a:cubicBezTo>
                  <a:cubicBezTo>
                    <a:pt x="208" y="245"/>
                    <a:pt x="210" y="241"/>
                    <a:pt x="215" y="240"/>
                  </a:cubicBezTo>
                  <a:cubicBezTo>
                    <a:pt x="217" y="239"/>
                    <a:pt x="218" y="240"/>
                    <a:pt x="220" y="239"/>
                  </a:cubicBezTo>
                  <a:cubicBezTo>
                    <a:pt x="222" y="238"/>
                    <a:pt x="221" y="237"/>
                    <a:pt x="224" y="237"/>
                  </a:cubicBezTo>
                  <a:cubicBezTo>
                    <a:pt x="228" y="236"/>
                    <a:pt x="232" y="234"/>
                    <a:pt x="236" y="234"/>
                  </a:cubicBezTo>
                  <a:cubicBezTo>
                    <a:pt x="241" y="234"/>
                    <a:pt x="241" y="230"/>
                    <a:pt x="245" y="229"/>
                  </a:cubicBezTo>
                  <a:cubicBezTo>
                    <a:pt x="250" y="227"/>
                    <a:pt x="255" y="228"/>
                    <a:pt x="259" y="227"/>
                  </a:cubicBezTo>
                  <a:cubicBezTo>
                    <a:pt x="263" y="226"/>
                    <a:pt x="271" y="228"/>
                    <a:pt x="274" y="229"/>
                  </a:cubicBezTo>
                  <a:cubicBezTo>
                    <a:pt x="277" y="230"/>
                    <a:pt x="282" y="234"/>
                    <a:pt x="284" y="233"/>
                  </a:cubicBezTo>
                  <a:cubicBezTo>
                    <a:pt x="287" y="231"/>
                    <a:pt x="284" y="229"/>
                    <a:pt x="289" y="229"/>
                  </a:cubicBezTo>
                  <a:cubicBezTo>
                    <a:pt x="293" y="230"/>
                    <a:pt x="296" y="234"/>
                    <a:pt x="300" y="233"/>
                  </a:cubicBezTo>
                  <a:cubicBezTo>
                    <a:pt x="303" y="233"/>
                    <a:pt x="302" y="226"/>
                    <a:pt x="304" y="224"/>
                  </a:cubicBezTo>
                  <a:cubicBezTo>
                    <a:pt x="305" y="222"/>
                    <a:pt x="307" y="222"/>
                    <a:pt x="309" y="220"/>
                  </a:cubicBezTo>
                  <a:cubicBezTo>
                    <a:pt x="309" y="219"/>
                    <a:pt x="309" y="218"/>
                    <a:pt x="310" y="217"/>
                  </a:cubicBezTo>
                  <a:cubicBezTo>
                    <a:pt x="312" y="214"/>
                    <a:pt x="316" y="219"/>
                    <a:pt x="319" y="217"/>
                  </a:cubicBezTo>
                  <a:cubicBezTo>
                    <a:pt x="326" y="213"/>
                    <a:pt x="319" y="201"/>
                    <a:pt x="330" y="201"/>
                  </a:cubicBezTo>
                  <a:cubicBezTo>
                    <a:pt x="333" y="201"/>
                    <a:pt x="336" y="204"/>
                    <a:pt x="339" y="204"/>
                  </a:cubicBezTo>
                  <a:cubicBezTo>
                    <a:pt x="344" y="204"/>
                    <a:pt x="343" y="199"/>
                    <a:pt x="346" y="197"/>
                  </a:cubicBezTo>
                  <a:cubicBezTo>
                    <a:pt x="349" y="198"/>
                    <a:pt x="350" y="199"/>
                    <a:pt x="353" y="197"/>
                  </a:cubicBezTo>
                  <a:cubicBezTo>
                    <a:pt x="355" y="196"/>
                    <a:pt x="356" y="196"/>
                    <a:pt x="358" y="198"/>
                  </a:cubicBezTo>
                  <a:cubicBezTo>
                    <a:pt x="359" y="199"/>
                    <a:pt x="367" y="197"/>
                    <a:pt x="368" y="196"/>
                  </a:cubicBezTo>
                  <a:cubicBezTo>
                    <a:pt x="370" y="194"/>
                    <a:pt x="365" y="189"/>
                    <a:pt x="366" y="186"/>
                  </a:cubicBezTo>
                  <a:cubicBezTo>
                    <a:pt x="367" y="183"/>
                    <a:pt x="367" y="179"/>
                    <a:pt x="367" y="176"/>
                  </a:cubicBezTo>
                  <a:cubicBezTo>
                    <a:pt x="368" y="169"/>
                    <a:pt x="365" y="162"/>
                    <a:pt x="366" y="155"/>
                  </a:cubicBezTo>
                  <a:cubicBezTo>
                    <a:pt x="368" y="148"/>
                    <a:pt x="374" y="146"/>
                    <a:pt x="378" y="141"/>
                  </a:cubicBezTo>
                  <a:cubicBezTo>
                    <a:pt x="379" y="138"/>
                    <a:pt x="379" y="135"/>
                    <a:pt x="378" y="132"/>
                  </a:cubicBezTo>
                  <a:cubicBezTo>
                    <a:pt x="378" y="129"/>
                    <a:pt x="379" y="127"/>
                    <a:pt x="379" y="124"/>
                  </a:cubicBezTo>
                  <a:cubicBezTo>
                    <a:pt x="379" y="123"/>
                    <a:pt x="378" y="119"/>
                    <a:pt x="378" y="118"/>
                  </a:cubicBezTo>
                  <a:cubicBezTo>
                    <a:pt x="378" y="117"/>
                    <a:pt x="378" y="117"/>
                    <a:pt x="378" y="117"/>
                  </a:cubicBezTo>
                  <a:cubicBezTo>
                    <a:pt x="378" y="115"/>
                    <a:pt x="378" y="114"/>
                    <a:pt x="376" y="115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73"/>
            <p:cNvSpPr>
              <a:spLocks/>
            </p:cNvSpPr>
            <p:nvPr/>
          </p:nvSpPr>
          <p:spPr bwMode="auto">
            <a:xfrm>
              <a:off x="1565275" y="7627938"/>
              <a:ext cx="1147762" cy="1123950"/>
            </a:xfrm>
            <a:custGeom>
              <a:avLst/>
              <a:gdLst>
                <a:gd name="T0" fmla="*/ 296 w 306"/>
                <a:gd name="T1" fmla="*/ 207 h 300"/>
                <a:gd name="T2" fmla="*/ 295 w 306"/>
                <a:gd name="T3" fmla="*/ 199 h 300"/>
                <a:gd name="T4" fmla="*/ 291 w 306"/>
                <a:gd name="T5" fmla="*/ 194 h 300"/>
                <a:gd name="T6" fmla="*/ 277 w 306"/>
                <a:gd name="T7" fmla="*/ 178 h 300"/>
                <a:gd name="T8" fmla="*/ 268 w 306"/>
                <a:gd name="T9" fmla="*/ 165 h 300"/>
                <a:gd name="T10" fmla="*/ 263 w 306"/>
                <a:gd name="T11" fmla="*/ 152 h 300"/>
                <a:gd name="T12" fmla="*/ 257 w 306"/>
                <a:gd name="T13" fmla="*/ 143 h 300"/>
                <a:gd name="T14" fmla="*/ 249 w 306"/>
                <a:gd name="T15" fmla="*/ 121 h 300"/>
                <a:gd name="T16" fmla="*/ 237 w 306"/>
                <a:gd name="T17" fmla="*/ 103 h 300"/>
                <a:gd name="T18" fmla="*/ 236 w 306"/>
                <a:gd name="T19" fmla="*/ 97 h 300"/>
                <a:gd name="T20" fmla="*/ 233 w 306"/>
                <a:gd name="T21" fmla="*/ 92 h 300"/>
                <a:gd name="T22" fmla="*/ 231 w 306"/>
                <a:gd name="T23" fmla="*/ 80 h 300"/>
                <a:gd name="T24" fmla="*/ 222 w 306"/>
                <a:gd name="T25" fmla="*/ 72 h 300"/>
                <a:gd name="T26" fmla="*/ 206 w 306"/>
                <a:gd name="T27" fmla="*/ 63 h 300"/>
                <a:gd name="T28" fmla="*/ 198 w 306"/>
                <a:gd name="T29" fmla="*/ 42 h 300"/>
                <a:gd name="T30" fmla="*/ 203 w 306"/>
                <a:gd name="T31" fmla="*/ 22 h 300"/>
                <a:gd name="T32" fmla="*/ 201 w 306"/>
                <a:gd name="T33" fmla="*/ 12 h 300"/>
                <a:gd name="T34" fmla="*/ 207 w 306"/>
                <a:gd name="T35" fmla="*/ 14 h 300"/>
                <a:gd name="T36" fmla="*/ 211 w 306"/>
                <a:gd name="T37" fmla="*/ 10 h 300"/>
                <a:gd name="T38" fmla="*/ 202 w 306"/>
                <a:gd name="T39" fmla="*/ 5 h 300"/>
                <a:gd name="T40" fmla="*/ 193 w 306"/>
                <a:gd name="T41" fmla="*/ 10 h 300"/>
                <a:gd name="T42" fmla="*/ 151 w 306"/>
                <a:gd name="T43" fmla="*/ 64 h 300"/>
                <a:gd name="T44" fmla="*/ 91 w 306"/>
                <a:gd name="T45" fmla="*/ 128 h 300"/>
                <a:gd name="T46" fmla="*/ 61 w 306"/>
                <a:gd name="T47" fmla="*/ 133 h 300"/>
                <a:gd name="T48" fmla="*/ 44 w 306"/>
                <a:gd name="T49" fmla="*/ 138 h 300"/>
                <a:gd name="T50" fmla="*/ 15 w 306"/>
                <a:gd name="T51" fmla="*/ 152 h 300"/>
                <a:gd name="T52" fmla="*/ 18 w 306"/>
                <a:gd name="T53" fmla="*/ 158 h 300"/>
                <a:gd name="T54" fmla="*/ 12 w 306"/>
                <a:gd name="T55" fmla="*/ 163 h 300"/>
                <a:gd name="T56" fmla="*/ 4 w 306"/>
                <a:gd name="T57" fmla="*/ 174 h 300"/>
                <a:gd name="T58" fmla="*/ 0 w 306"/>
                <a:gd name="T59" fmla="*/ 179 h 300"/>
                <a:gd name="T60" fmla="*/ 3 w 306"/>
                <a:gd name="T61" fmla="*/ 185 h 300"/>
                <a:gd name="T62" fmla="*/ 8 w 306"/>
                <a:gd name="T63" fmla="*/ 188 h 300"/>
                <a:gd name="T64" fmla="*/ 13 w 306"/>
                <a:gd name="T65" fmla="*/ 187 h 300"/>
                <a:gd name="T66" fmla="*/ 16 w 306"/>
                <a:gd name="T67" fmla="*/ 198 h 300"/>
                <a:gd name="T68" fmla="*/ 17 w 306"/>
                <a:gd name="T69" fmla="*/ 211 h 300"/>
                <a:gd name="T70" fmla="*/ 14 w 306"/>
                <a:gd name="T71" fmla="*/ 219 h 300"/>
                <a:gd name="T72" fmla="*/ 7 w 306"/>
                <a:gd name="T73" fmla="*/ 222 h 300"/>
                <a:gd name="T74" fmla="*/ 4 w 306"/>
                <a:gd name="T75" fmla="*/ 230 h 300"/>
                <a:gd name="T76" fmla="*/ 8 w 306"/>
                <a:gd name="T77" fmla="*/ 236 h 300"/>
                <a:gd name="T78" fmla="*/ 10 w 306"/>
                <a:gd name="T79" fmla="*/ 249 h 300"/>
                <a:gd name="T80" fmla="*/ 15 w 306"/>
                <a:gd name="T81" fmla="*/ 256 h 300"/>
                <a:gd name="T82" fmla="*/ 22 w 306"/>
                <a:gd name="T83" fmla="*/ 260 h 300"/>
                <a:gd name="T84" fmla="*/ 30 w 306"/>
                <a:gd name="T85" fmla="*/ 255 h 300"/>
                <a:gd name="T86" fmla="*/ 36 w 306"/>
                <a:gd name="T87" fmla="*/ 254 h 300"/>
                <a:gd name="T88" fmla="*/ 45 w 306"/>
                <a:gd name="T89" fmla="*/ 255 h 300"/>
                <a:gd name="T90" fmla="*/ 50 w 306"/>
                <a:gd name="T91" fmla="*/ 268 h 300"/>
                <a:gd name="T92" fmla="*/ 62 w 306"/>
                <a:gd name="T93" fmla="*/ 267 h 300"/>
                <a:gd name="T94" fmla="*/ 64 w 306"/>
                <a:gd name="T95" fmla="*/ 270 h 300"/>
                <a:gd name="T96" fmla="*/ 71 w 306"/>
                <a:gd name="T97" fmla="*/ 273 h 300"/>
                <a:gd name="T98" fmla="*/ 105 w 306"/>
                <a:gd name="T99" fmla="*/ 285 h 300"/>
                <a:gd name="T100" fmla="*/ 138 w 306"/>
                <a:gd name="T101" fmla="*/ 293 h 300"/>
                <a:gd name="T102" fmla="*/ 168 w 306"/>
                <a:gd name="T103" fmla="*/ 271 h 300"/>
                <a:gd name="T104" fmla="*/ 188 w 306"/>
                <a:gd name="T105" fmla="*/ 251 h 300"/>
                <a:gd name="T106" fmla="*/ 203 w 306"/>
                <a:gd name="T107" fmla="*/ 244 h 300"/>
                <a:gd name="T108" fmla="*/ 230 w 306"/>
                <a:gd name="T109" fmla="*/ 245 h 300"/>
                <a:gd name="T110" fmla="*/ 248 w 306"/>
                <a:gd name="T111" fmla="*/ 251 h 300"/>
                <a:gd name="T112" fmla="*/ 274 w 306"/>
                <a:gd name="T113" fmla="*/ 253 h 300"/>
                <a:gd name="T114" fmla="*/ 290 w 306"/>
                <a:gd name="T115" fmla="*/ 240 h 300"/>
                <a:gd name="T116" fmla="*/ 304 w 306"/>
                <a:gd name="T117" fmla="*/ 22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6" h="300">
                  <a:moveTo>
                    <a:pt x="301" y="218"/>
                  </a:moveTo>
                  <a:cubicBezTo>
                    <a:pt x="300" y="214"/>
                    <a:pt x="298" y="211"/>
                    <a:pt x="296" y="207"/>
                  </a:cubicBezTo>
                  <a:cubicBezTo>
                    <a:pt x="296" y="206"/>
                    <a:pt x="294" y="204"/>
                    <a:pt x="294" y="202"/>
                  </a:cubicBezTo>
                  <a:cubicBezTo>
                    <a:pt x="294" y="199"/>
                    <a:pt x="295" y="201"/>
                    <a:pt x="295" y="199"/>
                  </a:cubicBezTo>
                  <a:cubicBezTo>
                    <a:pt x="295" y="198"/>
                    <a:pt x="295" y="198"/>
                    <a:pt x="294" y="197"/>
                  </a:cubicBezTo>
                  <a:cubicBezTo>
                    <a:pt x="294" y="196"/>
                    <a:pt x="292" y="195"/>
                    <a:pt x="291" y="194"/>
                  </a:cubicBezTo>
                  <a:cubicBezTo>
                    <a:pt x="289" y="191"/>
                    <a:pt x="287" y="188"/>
                    <a:pt x="284" y="186"/>
                  </a:cubicBezTo>
                  <a:cubicBezTo>
                    <a:pt x="282" y="183"/>
                    <a:pt x="279" y="181"/>
                    <a:pt x="277" y="178"/>
                  </a:cubicBezTo>
                  <a:cubicBezTo>
                    <a:pt x="275" y="176"/>
                    <a:pt x="275" y="173"/>
                    <a:pt x="273" y="171"/>
                  </a:cubicBezTo>
                  <a:cubicBezTo>
                    <a:pt x="271" y="169"/>
                    <a:pt x="270" y="167"/>
                    <a:pt x="268" y="165"/>
                  </a:cubicBezTo>
                  <a:cubicBezTo>
                    <a:pt x="266" y="162"/>
                    <a:pt x="264" y="161"/>
                    <a:pt x="264" y="158"/>
                  </a:cubicBezTo>
                  <a:cubicBezTo>
                    <a:pt x="264" y="156"/>
                    <a:pt x="264" y="154"/>
                    <a:pt x="263" y="152"/>
                  </a:cubicBezTo>
                  <a:cubicBezTo>
                    <a:pt x="263" y="151"/>
                    <a:pt x="262" y="148"/>
                    <a:pt x="261" y="147"/>
                  </a:cubicBezTo>
                  <a:cubicBezTo>
                    <a:pt x="260" y="144"/>
                    <a:pt x="258" y="145"/>
                    <a:pt x="257" y="143"/>
                  </a:cubicBezTo>
                  <a:cubicBezTo>
                    <a:pt x="255" y="140"/>
                    <a:pt x="254" y="136"/>
                    <a:pt x="253" y="132"/>
                  </a:cubicBezTo>
                  <a:cubicBezTo>
                    <a:pt x="253" y="128"/>
                    <a:pt x="251" y="125"/>
                    <a:pt x="249" y="121"/>
                  </a:cubicBezTo>
                  <a:cubicBezTo>
                    <a:pt x="246" y="117"/>
                    <a:pt x="244" y="113"/>
                    <a:pt x="242" y="110"/>
                  </a:cubicBezTo>
                  <a:cubicBezTo>
                    <a:pt x="240" y="107"/>
                    <a:pt x="239" y="105"/>
                    <a:pt x="237" y="103"/>
                  </a:cubicBezTo>
                  <a:cubicBezTo>
                    <a:pt x="237" y="102"/>
                    <a:pt x="236" y="101"/>
                    <a:pt x="236" y="100"/>
                  </a:cubicBezTo>
                  <a:cubicBezTo>
                    <a:pt x="235" y="99"/>
                    <a:pt x="236" y="98"/>
                    <a:pt x="236" y="97"/>
                  </a:cubicBezTo>
                  <a:cubicBezTo>
                    <a:pt x="235" y="96"/>
                    <a:pt x="234" y="96"/>
                    <a:pt x="233" y="95"/>
                  </a:cubicBezTo>
                  <a:cubicBezTo>
                    <a:pt x="233" y="94"/>
                    <a:pt x="233" y="93"/>
                    <a:pt x="233" y="92"/>
                  </a:cubicBezTo>
                  <a:cubicBezTo>
                    <a:pt x="232" y="89"/>
                    <a:pt x="233" y="87"/>
                    <a:pt x="232" y="85"/>
                  </a:cubicBezTo>
                  <a:cubicBezTo>
                    <a:pt x="231" y="83"/>
                    <a:pt x="231" y="81"/>
                    <a:pt x="231" y="80"/>
                  </a:cubicBezTo>
                  <a:cubicBezTo>
                    <a:pt x="230" y="78"/>
                    <a:pt x="228" y="77"/>
                    <a:pt x="226" y="75"/>
                  </a:cubicBezTo>
                  <a:cubicBezTo>
                    <a:pt x="225" y="73"/>
                    <a:pt x="225" y="73"/>
                    <a:pt x="222" y="72"/>
                  </a:cubicBezTo>
                  <a:cubicBezTo>
                    <a:pt x="220" y="72"/>
                    <a:pt x="218" y="71"/>
                    <a:pt x="216" y="71"/>
                  </a:cubicBezTo>
                  <a:cubicBezTo>
                    <a:pt x="212" y="69"/>
                    <a:pt x="209" y="66"/>
                    <a:pt x="206" y="63"/>
                  </a:cubicBezTo>
                  <a:cubicBezTo>
                    <a:pt x="203" y="60"/>
                    <a:pt x="201" y="56"/>
                    <a:pt x="199" y="52"/>
                  </a:cubicBezTo>
                  <a:cubicBezTo>
                    <a:pt x="197" y="49"/>
                    <a:pt x="198" y="46"/>
                    <a:pt x="198" y="42"/>
                  </a:cubicBezTo>
                  <a:cubicBezTo>
                    <a:pt x="198" y="36"/>
                    <a:pt x="198" y="29"/>
                    <a:pt x="199" y="22"/>
                  </a:cubicBezTo>
                  <a:cubicBezTo>
                    <a:pt x="200" y="22"/>
                    <a:pt x="203" y="23"/>
                    <a:pt x="203" y="22"/>
                  </a:cubicBezTo>
                  <a:cubicBezTo>
                    <a:pt x="204" y="22"/>
                    <a:pt x="205" y="19"/>
                    <a:pt x="205" y="18"/>
                  </a:cubicBezTo>
                  <a:cubicBezTo>
                    <a:pt x="206" y="14"/>
                    <a:pt x="201" y="17"/>
                    <a:pt x="201" y="12"/>
                  </a:cubicBezTo>
                  <a:cubicBezTo>
                    <a:pt x="203" y="12"/>
                    <a:pt x="205" y="12"/>
                    <a:pt x="207" y="12"/>
                  </a:cubicBezTo>
                  <a:cubicBezTo>
                    <a:pt x="207" y="13"/>
                    <a:pt x="207" y="14"/>
                    <a:pt x="207" y="14"/>
                  </a:cubicBezTo>
                  <a:cubicBezTo>
                    <a:pt x="207" y="15"/>
                    <a:pt x="208" y="15"/>
                    <a:pt x="209" y="15"/>
                  </a:cubicBezTo>
                  <a:cubicBezTo>
                    <a:pt x="209" y="13"/>
                    <a:pt x="212" y="12"/>
                    <a:pt x="211" y="10"/>
                  </a:cubicBezTo>
                  <a:cubicBezTo>
                    <a:pt x="209" y="9"/>
                    <a:pt x="207" y="9"/>
                    <a:pt x="205" y="8"/>
                  </a:cubicBezTo>
                  <a:cubicBezTo>
                    <a:pt x="203" y="7"/>
                    <a:pt x="202" y="7"/>
                    <a:pt x="202" y="5"/>
                  </a:cubicBezTo>
                  <a:cubicBezTo>
                    <a:pt x="201" y="3"/>
                    <a:pt x="201" y="1"/>
                    <a:pt x="201" y="0"/>
                  </a:cubicBezTo>
                  <a:cubicBezTo>
                    <a:pt x="198" y="2"/>
                    <a:pt x="196" y="7"/>
                    <a:pt x="193" y="10"/>
                  </a:cubicBezTo>
                  <a:cubicBezTo>
                    <a:pt x="187" y="19"/>
                    <a:pt x="180" y="28"/>
                    <a:pt x="174" y="37"/>
                  </a:cubicBezTo>
                  <a:cubicBezTo>
                    <a:pt x="167" y="46"/>
                    <a:pt x="157" y="54"/>
                    <a:pt x="151" y="64"/>
                  </a:cubicBezTo>
                  <a:cubicBezTo>
                    <a:pt x="145" y="73"/>
                    <a:pt x="139" y="83"/>
                    <a:pt x="133" y="92"/>
                  </a:cubicBezTo>
                  <a:cubicBezTo>
                    <a:pt x="123" y="108"/>
                    <a:pt x="109" y="122"/>
                    <a:pt x="91" y="128"/>
                  </a:cubicBezTo>
                  <a:cubicBezTo>
                    <a:pt x="85" y="130"/>
                    <a:pt x="79" y="131"/>
                    <a:pt x="73" y="131"/>
                  </a:cubicBezTo>
                  <a:cubicBezTo>
                    <a:pt x="69" y="131"/>
                    <a:pt x="65" y="130"/>
                    <a:pt x="61" y="133"/>
                  </a:cubicBezTo>
                  <a:cubicBezTo>
                    <a:pt x="59" y="135"/>
                    <a:pt x="56" y="138"/>
                    <a:pt x="53" y="140"/>
                  </a:cubicBezTo>
                  <a:cubicBezTo>
                    <a:pt x="49" y="141"/>
                    <a:pt x="48" y="136"/>
                    <a:pt x="44" y="138"/>
                  </a:cubicBezTo>
                  <a:cubicBezTo>
                    <a:pt x="39" y="139"/>
                    <a:pt x="33" y="144"/>
                    <a:pt x="28" y="147"/>
                  </a:cubicBezTo>
                  <a:cubicBezTo>
                    <a:pt x="24" y="149"/>
                    <a:pt x="20" y="151"/>
                    <a:pt x="15" y="152"/>
                  </a:cubicBezTo>
                  <a:cubicBezTo>
                    <a:pt x="16" y="153"/>
                    <a:pt x="16" y="154"/>
                    <a:pt x="17" y="155"/>
                  </a:cubicBezTo>
                  <a:cubicBezTo>
                    <a:pt x="17" y="156"/>
                    <a:pt x="17" y="157"/>
                    <a:pt x="18" y="158"/>
                  </a:cubicBezTo>
                  <a:cubicBezTo>
                    <a:pt x="18" y="160"/>
                    <a:pt x="18" y="160"/>
                    <a:pt x="16" y="161"/>
                  </a:cubicBezTo>
                  <a:cubicBezTo>
                    <a:pt x="15" y="162"/>
                    <a:pt x="13" y="162"/>
                    <a:pt x="12" y="163"/>
                  </a:cubicBezTo>
                  <a:cubicBezTo>
                    <a:pt x="9" y="165"/>
                    <a:pt x="10" y="168"/>
                    <a:pt x="8" y="170"/>
                  </a:cubicBezTo>
                  <a:cubicBezTo>
                    <a:pt x="7" y="171"/>
                    <a:pt x="5" y="173"/>
                    <a:pt x="4" y="174"/>
                  </a:cubicBezTo>
                  <a:cubicBezTo>
                    <a:pt x="3" y="175"/>
                    <a:pt x="2" y="175"/>
                    <a:pt x="1" y="176"/>
                  </a:cubicBezTo>
                  <a:cubicBezTo>
                    <a:pt x="0" y="177"/>
                    <a:pt x="0" y="177"/>
                    <a:pt x="0" y="179"/>
                  </a:cubicBezTo>
                  <a:cubicBezTo>
                    <a:pt x="0" y="181"/>
                    <a:pt x="1" y="182"/>
                    <a:pt x="1" y="183"/>
                  </a:cubicBezTo>
                  <a:cubicBezTo>
                    <a:pt x="2" y="184"/>
                    <a:pt x="2" y="184"/>
                    <a:pt x="3" y="185"/>
                  </a:cubicBezTo>
                  <a:cubicBezTo>
                    <a:pt x="3" y="186"/>
                    <a:pt x="3" y="187"/>
                    <a:pt x="3" y="188"/>
                  </a:cubicBezTo>
                  <a:cubicBezTo>
                    <a:pt x="4" y="188"/>
                    <a:pt x="7" y="188"/>
                    <a:pt x="8" y="188"/>
                  </a:cubicBezTo>
                  <a:cubicBezTo>
                    <a:pt x="9" y="188"/>
                    <a:pt x="10" y="188"/>
                    <a:pt x="11" y="188"/>
                  </a:cubicBezTo>
                  <a:cubicBezTo>
                    <a:pt x="12" y="188"/>
                    <a:pt x="12" y="187"/>
                    <a:pt x="13" y="187"/>
                  </a:cubicBezTo>
                  <a:cubicBezTo>
                    <a:pt x="14" y="188"/>
                    <a:pt x="15" y="189"/>
                    <a:pt x="15" y="191"/>
                  </a:cubicBezTo>
                  <a:cubicBezTo>
                    <a:pt x="16" y="193"/>
                    <a:pt x="16" y="196"/>
                    <a:pt x="16" y="198"/>
                  </a:cubicBezTo>
                  <a:cubicBezTo>
                    <a:pt x="15" y="200"/>
                    <a:pt x="17" y="201"/>
                    <a:pt x="17" y="202"/>
                  </a:cubicBezTo>
                  <a:cubicBezTo>
                    <a:pt x="19" y="205"/>
                    <a:pt x="16" y="208"/>
                    <a:pt x="17" y="211"/>
                  </a:cubicBezTo>
                  <a:cubicBezTo>
                    <a:pt x="17" y="213"/>
                    <a:pt x="19" y="214"/>
                    <a:pt x="19" y="216"/>
                  </a:cubicBezTo>
                  <a:cubicBezTo>
                    <a:pt x="18" y="218"/>
                    <a:pt x="16" y="219"/>
                    <a:pt x="14" y="219"/>
                  </a:cubicBezTo>
                  <a:cubicBezTo>
                    <a:pt x="13" y="219"/>
                    <a:pt x="12" y="219"/>
                    <a:pt x="10" y="220"/>
                  </a:cubicBezTo>
                  <a:cubicBezTo>
                    <a:pt x="9" y="221"/>
                    <a:pt x="8" y="222"/>
                    <a:pt x="7" y="222"/>
                  </a:cubicBezTo>
                  <a:cubicBezTo>
                    <a:pt x="5" y="222"/>
                    <a:pt x="3" y="222"/>
                    <a:pt x="2" y="224"/>
                  </a:cubicBezTo>
                  <a:cubicBezTo>
                    <a:pt x="0" y="226"/>
                    <a:pt x="2" y="230"/>
                    <a:pt x="4" y="230"/>
                  </a:cubicBezTo>
                  <a:cubicBezTo>
                    <a:pt x="6" y="230"/>
                    <a:pt x="7" y="229"/>
                    <a:pt x="8" y="231"/>
                  </a:cubicBezTo>
                  <a:cubicBezTo>
                    <a:pt x="8" y="232"/>
                    <a:pt x="8" y="234"/>
                    <a:pt x="8" y="236"/>
                  </a:cubicBezTo>
                  <a:cubicBezTo>
                    <a:pt x="8" y="239"/>
                    <a:pt x="8" y="242"/>
                    <a:pt x="9" y="245"/>
                  </a:cubicBezTo>
                  <a:cubicBezTo>
                    <a:pt x="9" y="246"/>
                    <a:pt x="10" y="248"/>
                    <a:pt x="10" y="249"/>
                  </a:cubicBezTo>
                  <a:cubicBezTo>
                    <a:pt x="10" y="251"/>
                    <a:pt x="10" y="252"/>
                    <a:pt x="11" y="253"/>
                  </a:cubicBezTo>
                  <a:cubicBezTo>
                    <a:pt x="12" y="255"/>
                    <a:pt x="14" y="256"/>
                    <a:pt x="15" y="256"/>
                  </a:cubicBezTo>
                  <a:cubicBezTo>
                    <a:pt x="17" y="257"/>
                    <a:pt x="18" y="258"/>
                    <a:pt x="20" y="259"/>
                  </a:cubicBezTo>
                  <a:cubicBezTo>
                    <a:pt x="20" y="259"/>
                    <a:pt x="21" y="260"/>
                    <a:pt x="22" y="260"/>
                  </a:cubicBezTo>
                  <a:cubicBezTo>
                    <a:pt x="23" y="260"/>
                    <a:pt x="24" y="258"/>
                    <a:pt x="25" y="257"/>
                  </a:cubicBezTo>
                  <a:cubicBezTo>
                    <a:pt x="27" y="256"/>
                    <a:pt x="29" y="255"/>
                    <a:pt x="30" y="255"/>
                  </a:cubicBezTo>
                  <a:cubicBezTo>
                    <a:pt x="31" y="254"/>
                    <a:pt x="33" y="254"/>
                    <a:pt x="34" y="254"/>
                  </a:cubicBezTo>
                  <a:cubicBezTo>
                    <a:pt x="36" y="253"/>
                    <a:pt x="35" y="254"/>
                    <a:pt x="36" y="254"/>
                  </a:cubicBezTo>
                  <a:cubicBezTo>
                    <a:pt x="38" y="255"/>
                    <a:pt x="38" y="255"/>
                    <a:pt x="40" y="255"/>
                  </a:cubicBezTo>
                  <a:cubicBezTo>
                    <a:pt x="41" y="254"/>
                    <a:pt x="44" y="254"/>
                    <a:pt x="45" y="255"/>
                  </a:cubicBezTo>
                  <a:cubicBezTo>
                    <a:pt x="46" y="256"/>
                    <a:pt x="46" y="258"/>
                    <a:pt x="46" y="259"/>
                  </a:cubicBezTo>
                  <a:cubicBezTo>
                    <a:pt x="47" y="262"/>
                    <a:pt x="48" y="267"/>
                    <a:pt x="50" y="268"/>
                  </a:cubicBezTo>
                  <a:cubicBezTo>
                    <a:pt x="52" y="269"/>
                    <a:pt x="55" y="268"/>
                    <a:pt x="57" y="268"/>
                  </a:cubicBezTo>
                  <a:cubicBezTo>
                    <a:pt x="58" y="268"/>
                    <a:pt x="60" y="267"/>
                    <a:pt x="62" y="267"/>
                  </a:cubicBezTo>
                  <a:cubicBezTo>
                    <a:pt x="64" y="266"/>
                    <a:pt x="64" y="267"/>
                    <a:pt x="64" y="269"/>
                  </a:cubicBezTo>
                  <a:cubicBezTo>
                    <a:pt x="64" y="269"/>
                    <a:pt x="64" y="269"/>
                    <a:pt x="64" y="270"/>
                  </a:cubicBezTo>
                  <a:cubicBezTo>
                    <a:pt x="64" y="269"/>
                    <a:pt x="65" y="269"/>
                    <a:pt x="65" y="269"/>
                  </a:cubicBezTo>
                  <a:cubicBezTo>
                    <a:pt x="67" y="269"/>
                    <a:pt x="69" y="271"/>
                    <a:pt x="71" y="273"/>
                  </a:cubicBezTo>
                  <a:cubicBezTo>
                    <a:pt x="74" y="277"/>
                    <a:pt x="80" y="278"/>
                    <a:pt x="84" y="280"/>
                  </a:cubicBezTo>
                  <a:cubicBezTo>
                    <a:pt x="91" y="284"/>
                    <a:pt x="99" y="281"/>
                    <a:pt x="105" y="285"/>
                  </a:cubicBezTo>
                  <a:cubicBezTo>
                    <a:pt x="111" y="288"/>
                    <a:pt x="113" y="294"/>
                    <a:pt x="117" y="298"/>
                  </a:cubicBezTo>
                  <a:cubicBezTo>
                    <a:pt x="121" y="300"/>
                    <a:pt x="134" y="294"/>
                    <a:pt x="138" y="293"/>
                  </a:cubicBezTo>
                  <a:cubicBezTo>
                    <a:pt x="143" y="291"/>
                    <a:pt x="150" y="290"/>
                    <a:pt x="153" y="285"/>
                  </a:cubicBezTo>
                  <a:cubicBezTo>
                    <a:pt x="156" y="279"/>
                    <a:pt x="162" y="274"/>
                    <a:pt x="168" y="271"/>
                  </a:cubicBezTo>
                  <a:cubicBezTo>
                    <a:pt x="173" y="268"/>
                    <a:pt x="179" y="262"/>
                    <a:pt x="183" y="258"/>
                  </a:cubicBezTo>
                  <a:cubicBezTo>
                    <a:pt x="186" y="256"/>
                    <a:pt x="187" y="254"/>
                    <a:pt x="188" y="251"/>
                  </a:cubicBezTo>
                  <a:cubicBezTo>
                    <a:pt x="190" y="248"/>
                    <a:pt x="191" y="252"/>
                    <a:pt x="193" y="249"/>
                  </a:cubicBezTo>
                  <a:cubicBezTo>
                    <a:pt x="197" y="245"/>
                    <a:pt x="198" y="245"/>
                    <a:pt x="203" y="244"/>
                  </a:cubicBezTo>
                  <a:cubicBezTo>
                    <a:pt x="208" y="242"/>
                    <a:pt x="214" y="241"/>
                    <a:pt x="219" y="241"/>
                  </a:cubicBezTo>
                  <a:cubicBezTo>
                    <a:pt x="225" y="240"/>
                    <a:pt x="226" y="243"/>
                    <a:pt x="230" y="245"/>
                  </a:cubicBezTo>
                  <a:cubicBezTo>
                    <a:pt x="233" y="247"/>
                    <a:pt x="234" y="250"/>
                    <a:pt x="237" y="252"/>
                  </a:cubicBezTo>
                  <a:cubicBezTo>
                    <a:pt x="240" y="254"/>
                    <a:pt x="244" y="250"/>
                    <a:pt x="248" y="251"/>
                  </a:cubicBezTo>
                  <a:cubicBezTo>
                    <a:pt x="254" y="252"/>
                    <a:pt x="260" y="253"/>
                    <a:pt x="266" y="253"/>
                  </a:cubicBezTo>
                  <a:cubicBezTo>
                    <a:pt x="270" y="253"/>
                    <a:pt x="271" y="256"/>
                    <a:pt x="274" y="253"/>
                  </a:cubicBezTo>
                  <a:cubicBezTo>
                    <a:pt x="277" y="250"/>
                    <a:pt x="281" y="249"/>
                    <a:pt x="284" y="246"/>
                  </a:cubicBezTo>
                  <a:cubicBezTo>
                    <a:pt x="287" y="245"/>
                    <a:pt x="287" y="240"/>
                    <a:pt x="290" y="240"/>
                  </a:cubicBezTo>
                  <a:cubicBezTo>
                    <a:pt x="295" y="240"/>
                    <a:pt x="301" y="234"/>
                    <a:pt x="306" y="234"/>
                  </a:cubicBezTo>
                  <a:cubicBezTo>
                    <a:pt x="305" y="232"/>
                    <a:pt x="305" y="230"/>
                    <a:pt x="304" y="228"/>
                  </a:cubicBezTo>
                  <a:cubicBezTo>
                    <a:pt x="303" y="225"/>
                    <a:pt x="302" y="221"/>
                    <a:pt x="301" y="218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74"/>
            <p:cNvSpPr>
              <a:spLocks/>
            </p:cNvSpPr>
            <p:nvPr/>
          </p:nvSpPr>
          <p:spPr bwMode="auto">
            <a:xfrm>
              <a:off x="2303463" y="7358063"/>
              <a:ext cx="1106487" cy="1420813"/>
            </a:xfrm>
            <a:custGeom>
              <a:avLst/>
              <a:gdLst>
                <a:gd name="T0" fmla="*/ 287 w 295"/>
                <a:gd name="T1" fmla="*/ 215 h 379"/>
                <a:gd name="T2" fmla="*/ 276 w 295"/>
                <a:gd name="T3" fmla="*/ 209 h 379"/>
                <a:gd name="T4" fmla="*/ 256 w 295"/>
                <a:gd name="T5" fmla="*/ 196 h 379"/>
                <a:gd name="T6" fmla="*/ 240 w 295"/>
                <a:gd name="T7" fmla="*/ 169 h 379"/>
                <a:gd name="T8" fmla="*/ 244 w 295"/>
                <a:gd name="T9" fmla="*/ 128 h 379"/>
                <a:gd name="T10" fmla="*/ 230 w 295"/>
                <a:gd name="T11" fmla="*/ 109 h 379"/>
                <a:gd name="T12" fmla="*/ 219 w 295"/>
                <a:gd name="T13" fmla="*/ 90 h 379"/>
                <a:gd name="T14" fmla="*/ 201 w 295"/>
                <a:gd name="T15" fmla="*/ 70 h 379"/>
                <a:gd name="T16" fmla="*/ 182 w 295"/>
                <a:gd name="T17" fmla="*/ 53 h 379"/>
                <a:gd name="T18" fmla="*/ 161 w 295"/>
                <a:gd name="T19" fmla="*/ 53 h 379"/>
                <a:gd name="T20" fmla="*/ 138 w 295"/>
                <a:gd name="T21" fmla="*/ 62 h 379"/>
                <a:gd name="T22" fmla="*/ 132 w 295"/>
                <a:gd name="T23" fmla="*/ 48 h 379"/>
                <a:gd name="T24" fmla="*/ 114 w 295"/>
                <a:gd name="T25" fmla="*/ 40 h 379"/>
                <a:gd name="T26" fmla="*/ 104 w 295"/>
                <a:gd name="T27" fmla="*/ 26 h 379"/>
                <a:gd name="T28" fmla="*/ 89 w 295"/>
                <a:gd name="T29" fmla="*/ 12 h 379"/>
                <a:gd name="T30" fmla="*/ 42 w 295"/>
                <a:gd name="T31" fmla="*/ 58 h 379"/>
                <a:gd name="T32" fmla="*/ 5 w 295"/>
                <a:gd name="T33" fmla="*/ 72 h 379"/>
                <a:gd name="T34" fmla="*/ 8 w 295"/>
                <a:gd name="T35" fmla="*/ 80 h 379"/>
                <a:gd name="T36" fmla="*/ 10 w 295"/>
                <a:gd name="T37" fmla="*/ 86 h 379"/>
                <a:gd name="T38" fmla="*/ 8 w 295"/>
                <a:gd name="T39" fmla="*/ 90 h 379"/>
                <a:gd name="T40" fmla="*/ 1 w 295"/>
                <a:gd name="T41" fmla="*/ 114 h 379"/>
                <a:gd name="T42" fmla="*/ 19 w 295"/>
                <a:gd name="T43" fmla="*/ 143 h 379"/>
                <a:gd name="T44" fmla="*/ 34 w 295"/>
                <a:gd name="T45" fmla="*/ 152 h 379"/>
                <a:gd name="T46" fmla="*/ 36 w 295"/>
                <a:gd name="T47" fmla="*/ 167 h 379"/>
                <a:gd name="T48" fmla="*/ 40 w 295"/>
                <a:gd name="T49" fmla="*/ 175 h 379"/>
                <a:gd name="T50" fmla="*/ 56 w 295"/>
                <a:gd name="T51" fmla="*/ 204 h 379"/>
                <a:gd name="T52" fmla="*/ 66 w 295"/>
                <a:gd name="T53" fmla="*/ 224 h 379"/>
                <a:gd name="T54" fmla="*/ 76 w 295"/>
                <a:gd name="T55" fmla="*/ 243 h 379"/>
                <a:gd name="T56" fmla="*/ 94 w 295"/>
                <a:gd name="T57" fmla="*/ 266 h 379"/>
                <a:gd name="T58" fmla="*/ 97 w 295"/>
                <a:gd name="T59" fmla="*/ 274 h 379"/>
                <a:gd name="T60" fmla="*/ 107 w 295"/>
                <a:gd name="T61" fmla="*/ 300 h 379"/>
                <a:gd name="T62" fmla="*/ 118 w 295"/>
                <a:gd name="T63" fmla="*/ 317 h 379"/>
                <a:gd name="T64" fmla="*/ 125 w 295"/>
                <a:gd name="T65" fmla="*/ 355 h 379"/>
                <a:gd name="T66" fmla="*/ 144 w 295"/>
                <a:gd name="T67" fmla="*/ 375 h 379"/>
                <a:gd name="T68" fmla="*/ 157 w 295"/>
                <a:gd name="T69" fmla="*/ 368 h 379"/>
                <a:gd name="T70" fmla="*/ 174 w 295"/>
                <a:gd name="T71" fmla="*/ 347 h 379"/>
                <a:gd name="T72" fmla="*/ 191 w 295"/>
                <a:gd name="T73" fmla="*/ 319 h 379"/>
                <a:gd name="T74" fmla="*/ 218 w 295"/>
                <a:gd name="T75" fmla="*/ 313 h 379"/>
                <a:gd name="T76" fmla="*/ 244 w 295"/>
                <a:gd name="T77" fmla="*/ 300 h 379"/>
                <a:gd name="T78" fmla="*/ 262 w 295"/>
                <a:gd name="T79" fmla="*/ 296 h 379"/>
                <a:gd name="T80" fmla="*/ 271 w 295"/>
                <a:gd name="T81" fmla="*/ 274 h 379"/>
                <a:gd name="T82" fmla="*/ 288 w 295"/>
                <a:gd name="T83" fmla="*/ 243 h 379"/>
                <a:gd name="T84" fmla="*/ 294 w 295"/>
                <a:gd name="T85" fmla="*/ 22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379">
                  <a:moveTo>
                    <a:pt x="294" y="223"/>
                  </a:moveTo>
                  <a:cubicBezTo>
                    <a:pt x="293" y="221"/>
                    <a:pt x="293" y="218"/>
                    <a:pt x="291" y="216"/>
                  </a:cubicBezTo>
                  <a:cubicBezTo>
                    <a:pt x="289" y="214"/>
                    <a:pt x="289" y="215"/>
                    <a:pt x="287" y="215"/>
                  </a:cubicBezTo>
                  <a:cubicBezTo>
                    <a:pt x="285" y="214"/>
                    <a:pt x="284" y="213"/>
                    <a:pt x="283" y="212"/>
                  </a:cubicBezTo>
                  <a:cubicBezTo>
                    <a:pt x="281" y="212"/>
                    <a:pt x="280" y="212"/>
                    <a:pt x="279" y="212"/>
                  </a:cubicBezTo>
                  <a:cubicBezTo>
                    <a:pt x="277" y="211"/>
                    <a:pt x="277" y="210"/>
                    <a:pt x="276" y="209"/>
                  </a:cubicBezTo>
                  <a:cubicBezTo>
                    <a:pt x="272" y="208"/>
                    <a:pt x="270" y="212"/>
                    <a:pt x="268" y="214"/>
                  </a:cubicBezTo>
                  <a:cubicBezTo>
                    <a:pt x="264" y="218"/>
                    <a:pt x="260" y="218"/>
                    <a:pt x="258" y="211"/>
                  </a:cubicBezTo>
                  <a:cubicBezTo>
                    <a:pt x="257" y="206"/>
                    <a:pt x="258" y="201"/>
                    <a:pt x="256" y="196"/>
                  </a:cubicBezTo>
                  <a:cubicBezTo>
                    <a:pt x="255" y="194"/>
                    <a:pt x="254" y="191"/>
                    <a:pt x="253" y="188"/>
                  </a:cubicBezTo>
                  <a:cubicBezTo>
                    <a:pt x="253" y="186"/>
                    <a:pt x="253" y="184"/>
                    <a:pt x="252" y="181"/>
                  </a:cubicBezTo>
                  <a:cubicBezTo>
                    <a:pt x="249" y="175"/>
                    <a:pt x="243" y="175"/>
                    <a:pt x="240" y="169"/>
                  </a:cubicBezTo>
                  <a:cubicBezTo>
                    <a:pt x="239" y="167"/>
                    <a:pt x="240" y="164"/>
                    <a:pt x="238" y="162"/>
                  </a:cubicBezTo>
                  <a:cubicBezTo>
                    <a:pt x="233" y="154"/>
                    <a:pt x="235" y="145"/>
                    <a:pt x="240" y="137"/>
                  </a:cubicBezTo>
                  <a:cubicBezTo>
                    <a:pt x="241" y="134"/>
                    <a:pt x="244" y="131"/>
                    <a:pt x="244" y="128"/>
                  </a:cubicBezTo>
                  <a:cubicBezTo>
                    <a:pt x="245" y="122"/>
                    <a:pt x="243" y="127"/>
                    <a:pt x="239" y="126"/>
                  </a:cubicBezTo>
                  <a:cubicBezTo>
                    <a:pt x="235" y="125"/>
                    <a:pt x="236" y="121"/>
                    <a:pt x="235" y="118"/>
                  </a:cubicBezTo>
                  <a:cubicBezTo>
                    <a:pt x="234" y="115"/>
                    <a:pt x="232" y="113"/>
                    <a:pt x="230" y="109"/>
                  </a:cubicBezTo>
                  <a:cubicBezTo>
                    <a:pt x="229" y="105"/>
                    <a:pt x="228" y="103"/>
                    <a:pt x="226" y="100"/>
                  </a:cubicBezTo>
                  <a:cubicBezTo>
                    <a:pt x="224" y="98"/>
                    <a:pt x="224" y="95"/>
                    <a:pt x="222" y="93"/>
                  </a:cubicBezTo>
                  <a:cubicBezTo>
                    <a:pt x="221" y="92"/>
                    <a:pt x="220" y="91"/>
                    <a:pt x="219" y="90"/>
                  </a:cubicBezTo>
                  <a:cubicBezTo>
                    <a:pt x="217" y="88"/>
                    <a:pt x="217" y="87"/>
                    <a:pt x="215" y="85"/>
                  </a:cubicBezTo>
                  <a:cubicBezTo>
                    <a:pt x="214" y="82"/>
                    <a:pt x="212" y="78"/>
                    <a:pt x="210" y="75"/>
                  </a:cubicBezTo>
                  <a:cubicBezTo>
                    <a:pt x="207" y="73"/>
                    <a:pt x="203" y="74"/>
                    <a:pt x="201" y="70"/>
                  </a:cubicBezTo>
                  <a:cubicBezTo>
                    <a:pt x="199" y="68"/>
                    <a:pt x="199" y="66"/>
                    <a:pt x="198" y="64"/>
                  </a:cubicBezTo>
                  <a:cubicBezTo>
                    <a:pt x="197" y="63"/>
                    <a:pt x="195" y="62"/>
                    <a:pt x="194" y="61"/>
                  </a:cubicBezTo>
                  <a:cubicBezTo>
                    <a:pt x="191" y="59"/>
                    <a:pt x="186" y="53"/>
                    <a:pt x="182" y="53"/>
                  </a:cubicBezTo>
                  <a:cubicBezTo>
                    <a:pt x="179" y="53"/>
                    <a:pt x="173" y="56"/>
                    <a:pt x="170" y="57"/>
                  </a:cubicBezTo>
                  <a:cubicBezTo>
                    <a:pt x="169" y="58"/>
                    <a:pt x="166" y="59"/>
                    <a:pt x="164" y="58"/>
                  </a:cubicBezTo>
                  <a:cubicBezTo>
                    <a:pt x="162" y="57"/>
                    <a:pt x="163" y="54"/>
                    <a:pt x="161" y="53"/>
                  </a:cubicBezTo>
                  <a:cubicBezTo>
                    <a:pt x="160" y="55"/>
                    <a:pt x="154" y="56"/>
                    <a:pt x="151" y="56"/>
                  </a:cubicBezTo>
                  <a:cubicBezTo>
                    <a:pt x="151" y="59"/>
                    <a:pt x="151" y="62"/>
                    <a:pt x="147" y="63"/>
                  </a:cubicBezTo>
                  <a:cubicBezTo>
                    <a:pt x="144" y="64"/>
                    <a:pt x="141" y="60"/>
                    <a:pt x="138" y="62"/>
                  </a:cubicBezTo>
                  <a:cubicBezTo>
                    <a:pt x="137" y="62"/>
                    <a:pt x="137" y="64"/>
                    <a:pt x="135" y="64"/>
                  </a:cubicBezTo>
                  <a:cubicBezTo>
                    <a:pt x="133" y="65"/>
                    <a:pt x="131" y="64"/>
                    <a:pt x="130" y="62"/>
                  </a:cubicBezTo>
                  <a:cubicBezTo>
                    <a:pt x="129" y="57"/>
                    <a:pt x="135" y="53"/>
                    <a:pt x="132" y="48"/>
                  </a:cubicBezTo>
                  <a:cubicBezTo>
                    <a:pt x="131" y="47"/>
                    <a:pt x="128" y="42"/>
                    <a:pt x="126" y="41"/>
                  </a:cubicBezTo>
                  <a:cubicBezTo>
                    <a:pt x="123" y="39"/>
                    <a:pt x="122" y="42"/>
                    <a:pt x="119" y="43"/>
                  </a:cubicBezTo>
                  <a:cubicBezTo>
                    <a:pt x="116" y="45"/>
                    <a:pt x="116" y="44"/>
                    <a:pt x="114" y="40"/>
                  </a:cubicBezTo>
                  <a:cubicBezTo>
                    <a:pt x="112" y="38"/>
                    <a:pt x="111" y="36"/>
                    <a:pt x="110" y="34"/>
                  </a:cubicBezTo>
                  <a:cubicBezTo>
                    <a:pt x="109" y="32"/>
                    <a:pt x="108" y="31"/>
                    <a:pt x="107" y="29"/>
                  </a:cubicBezTo>
                  <a:cubicBezTo>
                    <a:pt x="107" y="28"/>
                    <a:pt x="104" y="27"/>
                    <a:pt x="104" y="26"/>
                  </a:cubicBezTo>
                  <a:cubicBezTo>
                    <a:pt x="103" y="23"/>
                    <a:pt x="107" y="22"/>
                    <a:pt x="109" y="21"/>
                  </a:cubicBezTo>
                  <a:cubicBezTo>
                    <a:pt x="117" y="16"/>
                    <a:pt x="107" y="6"/>
                    <a:pt x="99" y="0"/>
                  </a:cubicBezTo>
                  <a:cubicBezTo>
                    <a:pt x="96" y="4"/>
                    <a:pt x="93" y="8"/>
                    <a:pt x="89" y="12"/>
                  </a:cubicBezTo>
                  <a:cubicBezTo>
                    <a:pt x="80" y="20"/>
                    <a:pt x="72" y="27"/>
                    <a:pt x="64" y="36"/>
                  </a:cubicBezTo>
                  <a:cubicBezTo>
                    <a:pt x="60" y="41"/>
                    <a:pt x="56" y="45"/>
                    <a:pt x="53" y="50"/>
                  </a:cubicBezTo>
                  <a:cubicBezTo>
                    <a:pt x="50" y="53"/>
                    <a:pt x="47" y="58"/>
                    <a:pt x="42" y="58"/>
                  </a:cubicBezTo>
                  <a:cubicBezTo>
                    <a:pt x="37" y="59"/>
                    <a:pt x="33" y="56"/>
                    <a:pt x="28" y="55"/>
                  </a:cubicBezTo>
                  <a:cubicBezTo>
                    <a:pt x="24" y="54"/>
                    <a:pt x="23" y="59"/>
                    <a:pt x="20" y="61"/>
                  </a:cubicBezTo>
                  <a:cubicBezTo>
                    <a:pt x="16" y="66"/>
                    <a:pt x="10" y="68"/>
                    <a:pt x="5" y="72"/>
                  </a:cubicBezTo>
                  <a:cubicBezTo>
                    <a:pt x="5" y="72"/>
                    <a:pt x="5" y="72"/>
                    <a:pt x="4" y="72"/>
                  </a:cubicBezTo>
                  <a:cubicBezTo>
                    <a:pt x="4" y="73"/>
                    <a:pt x="4" y="75"/>
                    <a:pt x="5" y="77"/>
                  </a:cubicBezTo>
                  <a:cubicBezTo>
                    <a:pt x="5" y="79"/>
                    <a:pt x="6" y="79"/>
                    <a:pt x="8" y="80"/>
                  </a:cubicBezTo>
                  <a:cubicBezTo>
                    <a:pt x="10" y="81"/>
                    <a:pt x="12" y="81"/>
                    <a:pt x="14" y="82"/>
                  </a:cubicBezTo>
                  <a:cubicBezTo>
                    <a:pt x="15" y="84"/>
                    <a:pt x="12" y="85"/>
                    <a:pt x="12" y="87"/>
                  </a:cubicBezTo>
                  <a:cubicBezTo>
                    <a:pt x="11" y="87"/>
                    <a:pt x="10" y="87"/>
                    <a:pt x="10" y="86"/>
                  </a:cubicBezTo>
                  <a:cubicBezTo>
                    <a:pt x="10" y="86"/>
                    <a:pt x="10" y="85"/>
                    <a:pt x="10" y="84"/>
                  </a:cubicBezTo>
                  <a:cubicBezTo>
                    <a:pt x="8" y="84"/>
                    <a:pt x="6" y="84"/>
                    <a:pt x="4" y="84"/>
                  </a:cubicBezTo>
                  <a:cubicBezTo>
                    <a:pt x="4" y="89"/>
                    <a:pt x="9" y="86"/>
                    <a:pt x="8" y="90"/>
                  </a:cubicBezTo>
                  <a:cubicBezTo>
                    <a:pt x="8" y="91"/>
                    <a:pt x="7" y="94"/>
                    <a:pt x="6" y="94"/>
                  </a:cubicBezTo>
                  <a:cubicBezTo>
                    <a:pt x="6" y="95"/>
                    <a:pt x="3" y="94"/>
                    <a:pt x="2" y="94"/>
                  </a:cubicBezTo>
                  <a:cubicBezTo>
                    <a:pt x="1" y="101"/>
                    <a:pt x="1" y="108"/>
                    <a:pt x="1" y="114"/>
                  </a:cubicBezTo>
                  <a:cubicBezTo>
                    <a:pt x="1" y="118"/>
                    <a:pt x="0" y="121"/>
                    <a:pt x="2" y="124"/>
                  </a:cubicBezTo>
                  <a:cubicBezTo>
                    <a:pt x="4" y="128"/>
                    <a:pt x="6" y="132"/>
                    <a:pt x="9" y="135"/>
                  </a:cubicBezTo>
                  <a:cubicBezTo>
                    <a:pt x="12" y="138"/>
                    <a:pt x="15" y="141"/>
                    <a:pt x="19" y="143"/>
                  </a:cubicBezTo>
                  <a:cubicBezTo>
                    <a:pt x="21" y="143"/>
                    <a:pt x="23" y="144"/>
                    <a:pt x="25" y="144"/>
                  </a:cubicBezTo>
                  <a:cubicBezTo>
                    <a:pt x="28" y="145"/>
                    <a:pt x="28" y="145"/>
                    <a:pt x="29" y="147"/>
                  </a:cubicBezTo>
                  <a:cubicBezTo>
                    <a:pt x="31" y="149"/>
                    <a:pt x="33" y="150"/>
                    <a:pt x="34" y="152"/>
                  </a:cubicBezTo>
                  <a:cubicBezTo>
                    <a:pt x="34" y="153"/>
                    <a:pt x="34" y="155"/>
                    <a:pt x="35" y="157"/>
                  </a:cubicBezTo>
                  <a:cubicBezTo>
                    <a:pt x="36" y="159"/>
                    <a:pt x="35" y="161"/>
                    <a:pt x="36" y="164"/>
                  </a:cubicBezTo>
                  <a:cubicBezTo>
                    <a:pt x="36" y="165"/>
                    <a:pt x="36" y="166"/>
                    <a:pt x="36" y="167"/>
                  </a:cubicBezTo>
                  <a:cubicBezTo>
                    <a:pt x="37" y="168"/>
                    <a:pt x="38" y="168"/>
                    <a:pt x="39" y="169"/>
                  </a:cubicBezTo>
                  <a:cubicBezTo>
                    <a:pt x="39" y="170"/>
                    <a:pt x="38" y="171"/>
                    <a:pt x="39" y="172"/>
                  </a:cubicBezTo>
                  <a:cubicBezTo>
                    <a:pt x="39" y="173"/>
                    <a:pt x="40" y="174"/>
                    <a:pt x="40" y="175"/>
                  </a:cubicBezTo>
                  <a:cubicBezTo>
                    <a:pt x="42" y="177"/>
                    <a:pt x="43" y="179"/>
                    <a:pt x="45" y="182"/>
                  </a:cubicBezTo>
                  <a:cubicBezTo>
                    <a:pt x="47" y="185"/>
                    <a:pt x="49" y="189"/>
                    <a:pt x="52" y="193"/>
                  </a:cubicBezTo>
                  <a:cubicBezTo>
                    <a:pt x="54" y="197"/>
                    <a:pt x="56" y="200"/>
                    <a:pt x="56" y="204"/>
                  </a:cubicBezTo>
                  <a:cubicBezTo>
                    <a:pt x="57" y="208"/>
                    <a:pt x="58" y="212"/>
                    <a:pt x="60" y="215"/>
                  </a:cubicBezTo>
                  <a:cubicBezTo>
                    <a:pt x="61" y="217"/>
                    <a:pt x="63" y="216"/>
                    <a:pt x="64" y="219"/>
                  </a:cubicBezTo>
                  <a:cubicBezTo>
                    <a:pt x="65" y="220"/>
                    <a:pt x="66" y="223"/>
                    <a:pt x="66" y="224"/>
                  </a:cubicBezTo>
                  <a:cubicBezTo>
                    <a:pt x="67" y="226"/>
                    <a:pt x="67" y="228"/>
                    <a:pt x="67" y="230"/>
                  </a:cubicBezTo>
                  <a:cubicBezTo>
                    <a:pt x="67" y="233"/>
                    <a:pt x="69" y="234"/>
                    <a:pt x="71" y="237"/>
                  </a:cubicBezTo>
                  <a:cubicBezTo>
                    <a:pt x="73" y="239"/>
                    <a:pt x="74" y="241"/>
                    <a:pt x="76" y="243"/>
                  </a:cubicBezTo>
                  <a:cubicBezTo>
                    <a:pt x="78" y="245"/>
                    <a:pt x="78" y="248"/>
                    <a:pt x="80" y="250"/>
                  </a:cubicBezTo>
                  <a:cubicBezTo>
                    <a:pt x="82" y="253"/>
                    <a:pt x="85" y="255"/>
                    <a:pt x="87" y="258"/>
                  </a:cubicBezTo>
                  <a:cubicBezTo>
                    <a:pt x="90" y="260"/>
                    <a:pt x="92" y="263"/>
                    <a:pt x="94" y="266"/>
                  </a:cubicBezTo>
                  <a:cubicBezTo>
                    <a:pt x="95" y="267"/>
                    <a:pt x="97" y="268"/>
                    <a:pt x="97" y="269"/>
                  </a:cubicBezTo>
                  <a:cubicBezTo>
                    <a:pt x="98" y="270"/>
                    <a:pt x="98" y="270"/>
                    <a:pt x="98" y="271"/>
                  </a:cubicBezTo>
                  <a:cubicBezTo>
                    <a:pt x="98" y="273"/>
                    <a:pt x="97" y="271"/>
                    <a:pt x="97" y="274"/>
                  </a:cubicBezTo>
                  <a:cubicBezTo>
                    <a:pt x="97" y="276"/>
                    <a:pt x="99" y="278"/>
                    <a:pt x="99" y="279"/>
                  </a:cubicBezTo>
                  <a:cubicBezTo>
                    <a:pt x="101" y="283"/>
                    <a:pt x="103" y="286"/>
                    <a:pt x="104" y="290"/>
                  </a:cubicBezTo>
                  <a:cubicBezTo>
                    <a:pt x="105" y="293"/>
                    <a:pt x="106" y="297"/>
                    <a:pt x="107" y="300"/>
                  </a:cubicBezTo>
                  <a:cubicBezTo>
                    <a:pt x="108" y="302"/>
                    <a:pt x="108" y="304"/>
                    <a:pt x="109" y="306"/>
                  </a:cubicBezTo>
                  <a:cubicBezTo>
                    <a:pt x="110" y="306"/>
                    <a:pt x="111" y="306"/>
                    <a:pt x="111" y="307"/>
                  </a:cubicBezTo>
                  <a:cubicBezTo>
                    <a:pt x="114" y="310"/>
                    <a:pt x="115" y="314"/>
                    <a:pt x="118" y="317"/>
                  </a:cubicBezTo>
                  <a:cubicBezTo>
                    <a:pt x="121" y="321"/>
                    <a:pt x="122" y="325"/>
                    <a:pt x="120" y="330"/>
                  </a:cubicBezTo>
                  <a:cubicBezTo>
                    <a:pt x="118" y="334"/>
                    <a:pt x="121" y="340"/>
                    <a:pt x="122" y="344"/>
                  </a:cubicBezTo>
                  <a:cubicBezTo>
                    <a:pt x="122" y="348"/>
                    <a:pt x="124" y="350"/>
                    <a:pt x="125" y="355"/>
                  </a:cubicBezTo>
                  <a:cubicBezTo>
                    <a:pt x="125" y="358"/>
                    <a:pt x="129" y="363"/>
                    <a:pt x="131" y="366"/>
                  </a:cubicBezTo>
                  <a:cubicBezTo>
                    <a:pt x="132" y="370"/>
                    <a:pt x="134" y="372"/>
                    <a:pt x="137" y="375"/>
                  </a:cubicBezTo>
                  <a:cubicBezTo>
                    <a:pt x="141" y="379"/>
                    <a:pt x="140" y="377"/>
                    <a:pt x="144" y="375"/>
                  </a:cubicBezTo>
                  <a:cubicBezTo>
                    <a:pt x="146" y="373"/>
                    <a:pt x="150" y="373"/>
                    <a:pt x="151" y="371"/>
                  </a:cubicBezTo>
                  <a:cubicBezTo>
                    <a:pt x="151" y="368"/>
                    <a:pt x="153" y="371"/>
                    <a:pt x="154" y="371"/>
                  </a:cubicBezTo>
                  <a:cubicBezTo>
                    <a:pt x="155" y="371"/>
                    <a:pt x="157" y="369"/>
                    <a:pt x="157" y="368"/>
                  </a:cubicBezTo>
                  <a:cubicBezTo>
                    <a:pt x="160" y="363"/>
                    <a:pt x="159" y="365"/>
                    <a:pt x="164" y="364"/>
                  </a:cubicBezTo>
                  <a:cubicBezTo>
                    <a:pt x="168" y="364"/>
                    <a:pt x="167" y="357"/>
                    <a:pt x="170" y="357"/>
                  </a:cubicBezTo>
                  <a:cubicBezTo>
                    <a:pt x="174" y="356"/>
                    <a:pt x="172" y="350"/>
                    <a:pt x="174" y="347"/>
                  </a:cubicBezTo>
                  <a:cubicBezTo>
                    <a:pt x="176" y="343"/>
                    <a:pt x="178" y="337"/>
                    <a:pt x="179" y="333"/>
                  </a:cubicBezTo>
                  <a:cubicBezTo>
                    <a:pt x="179" y="329"/>
                    <a:pt x="175" y="325"/>
                    <a:pt x="177" y="321"/>
                  </a:cubicBezTo>
                  <a:cubicBezTo>
                    <a:pt x="178" y="318"/>
                    <a:pt x="188" y="317"/>
                    <a:pt x="191" y="319"/>
                  </a:cubicBezTo>
                  <a:cubicBezTo>
                    <a:pt x="195" y="323"/>
                    <a:pt x="197" y="321"/>
                    <a:pt x="202" y="320"/>
                  </a:cubicBezTo>
                  <a:cubicBezTo>
                    <a:pt x="206" y="319"/>
                    <a:pt x="209" y="315"/>
                    <a:pt x="213" y="314"/>
                  </a:cubicBezTo>
                  <a:cubicBezTo>
                    <a:pt x="215" y="313"/>
                    <a:pt x="217" y="313"/>
                    <a:pt x="218" y="313"/>
                  </a:cubicBezTo>
                  <a:cubicBezTo>
                    <a:pt x="219" y="312"/>
                    <a:pt x="220" y="311"/>
                    <a:pt x="222" y="310"/>
                  </a:cubicBezTo>
                  <a:cubicBezTo>
                    <a:pt x="226" y="309"/>
                    <a:pt x="230" y="308"/>
                    <a:pt x="234" y="306"/>
                  </a:cubicBezTo>
                  <a:cubicBezTo>
                    <a:pt x="237" y="303"/>
                    <a:pt x="239" y="300"/>
                    <a:pt x="244" y="300"/>
                  </a:cubicBezTo>
                  <a:cubicBezTo>
                    <a:pt x="247" y="299"/>
                    <a:pt x="254" y="299"/>
                    <a:pt x="257" y="302"/>
                  </a:cubicBezTo>
                  <a:cubicBezTo>
                    <a:pt x="259" y="304"/>
                    <a:pt x="259" y="308"/>
                    <a:pt x="263" y="307"/>
                  </a:cubicBezTo>
                  <a:cubicBezTo>
                    <a:pt x="263" y="305"/>
                    <a:pt x="263" y="298"/>
                    <a:pt x="262" y="296"/>
                  </a:cubicBezTo>
                  <a:cubicBezTo>
                    <a:pt x="260" y="293"/>
                    <a:pt x="257" y="291"/>
                    <a:pt x="256" y="287"/>
                  </a:cubicBezTo>
                  <a:cubicBezTo>
                    <a:pt x="254" y="282"/>
                    <a:pt x="257" y="280"/>
                    <a:pt x="260" y="277"/>
                  </a:cubicBezTo>
                  <a:cubicBezTo>
                    <a:pt x="264" y="273"/>
                    <a:pt x="267" y="275"/>
                    <a:pt x="271" y="274"/>
                  </a:cubicBezTo>
                  <a:cubicBezTo>
                    <a:pt x="276" y="274"/>
                    <a:pt x="279" y="271"/>
                    <a:pt x="282" y="267"/>
                  </a:cubicBezTo>
                  <a:cubicBezTo>
                    <a:pt x="285" y="263"/>
                    <a:pt x="290" y="260"/>
                    <a:pt x="291" y="256"/>
                  </a:cubicBezTo>
                  <a:cubicBezTo>
                    <a:pt x="292" y="252"/>
                    <a:pt x="290" y="246"/>
                    <a:pt x="288" y="243"/>
                  </a:cubicBezTo>
                  <a:cubicBezTo>
                    <a:pt x="288" y="241"/>
                    <a:pt x="285" y="238"/>
                    <a:pt x="285" y="236"/>
                  </a:cubicBezTo>
                  <a:cubicBezTo>
                    <a:pt x="287" y="236"/>
                    <a:pt x="290" y="236"/>
                    <a:pt x="294" y="236"/>
                  </a:cubicBezTo>
                  <a:cubicBezTo>
                    <a:pt x="294" y="232"/>
                    <a:pt x="295" y="228"/>
                    <a:pt x="294" y="223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2674938" y="7237413"/>
              <a:ext cx="247650" cy="288925"/>
            </a:xfrm>
            <a:custGeom>
              <a:avLst/>
              <a:gdLst>
                <a:gd name="T0" fmla="*/ 32 w 66"/>
                <a:gd name="T1" fmla="*/ 76 h 77"/>
                <a:gd name="T2" fmla="*/ 36 w 66"/>
                <a:gd name="T3" fmla="*/ 73 h 77"/>
                <a:gd name="T4" fmla="*/ 43 w 66"/>
                <a:gd name="T5" fmla="*/ 72 h 77"/>
                <a:gd name="T6" fmla="*/ 47 w 66"/>
                <a:gd name="T7" fmla="*/ 71 h 77"/>
                <a:gd name="T8" fmla="*/ 49 w 66"/>
                <a:gd name="T9" fmla="*/ 69 h 77"/>
                <a:gd name="T10" fmla="*/ 54 w 66"/>
                <a:gd name="T11" fmla="*/ 75 h 77"/>
                <a:gd name="T12" fmla="*/ 59 w 66"/>
                <a:gd name="T13" fmla="*/ 73 h 77"/>
                <a:gd name="T14" fmla="*/ 60 w 66"/>
                <a:gd name="T15" fmla="*/ 71 h 77"/>
                <a:gd name="T16" fmla="*/ 59 w 66"/>
                <a:gd name="T17" fmla="*/ 68 h 77"/>
                <a:gd name="T18" fmla="*/ 56 w 66"/>
                <a:gd name="T19" fmla="*/ 62 h 77"/>
                <a:gd name="T20" fmla="*/ 57 w 66"/>
                <a:gd name="T21" fmla="*/ 60 h 77"/>
                <a:gd name="T22" fmla="*/ 58 w 66"/>
                <a:gd name="T23" fmla="*/ 57 h 77"/>
                <a:gd name="T24" fmla="*/ 66 w 66"/>
                <a:gd name="T25" fmla="*/ 55 h 77"/>
                <a:gd name="T26" fmla="*/ 64 w 66"/>
                <a:gd name="T27" fmla="*/ 49 h 77"/>
                <a:gd name="T28" fmla="*/ 58 w 66"/>
                <a:gd name="T29" fmla="*/ 47 h 77"/>
                <a:gd name="T30" fmla="*/ 57 w 66"/>
                <a:gd name="T31" fmla="*/ 45 h 77"/>
                <a:gd name="T32" fmla="*/ 60 w 66"/>
                <a:gd name="T33" fmla="*/ 42 h 77"/>
                <a:gd name="T34" fmla="*/ 57 w 66"/>
                <a:gd name="T35" fmla="*/ 32 h 77"/>
                <a:gd name="T36" fmla="*/ 52 w 66"/>
                <a:gd name="T37" fmla="*/ 25 h 77"/>
                <a:gd name="T38" fmla="*/ 52 w 66"/>
                <a:gd name="T39" fmla="*/ 21 h 77"/>
                <a:gd name="T40" fmla="*/ 53 w 66"/>
                <a:gd name="T41" fmla="*/ 15 h 77"/>
                <a:gd name="T42" fmla="*/ 50 w 66"/>
                <a:gd name="T43" fmla="*/ 16 h 77"/>
                <a:gd name="T44" fmla="*/ 47 w 66"/>
                <a:gd name="T45" fmla="*/ 16 h 77"/>
                <a:gd name="T46" fmla="*/ 41 w 66"/>
                <a:gd name="T47" fmla="*/ 11 h 77"/>
                <a:gd name="T48" fmla="*/ 35 w 66"/>
                <a:gd name="T49" fmla="*/ 6 h 77"/>
                <a:gd name="T50" fmla="*/ 30 w 66"/>
                <a:gd name="T51" fmla="*/ 1 h 77"/>
                <a:gd name="T52" fmla="*/ 29 w 66"/>
                <a:gd name="T53" fmla="*/ 0 h 77"/>
                <a:gd name="T54" fmla="*/ 21 w 66"/>
                <a:gd name="T55" fmla="*/ 7 h 77"/>
                <a:gd name="T56" fmla="*/ 20 w 66"/>
                <a:gd name="T57" fmla="*/ 15 h 77"/>
                <a:gd name="T58" fmla="*/ 25 w 66"/>
                <a:gd name="T59" fmla="*/ 19 h 77"/>
                <a:gd name="T60" fmla="*/ 14 w 66"/>
                <a:gd name="T61" fmla="*/ 20 h 77"/>
                <a:gd name="T62" fmla="*/ 0 w 66"/>
                <a:gd name="T63" fmla="*/ 32 h 77"/>
                <a:gd name="T64" fmla="*/ 10 w 66"/>
                <a:gd name="T65" fmla="*/ 53 h 77"/>
                <a:gd name="T66" fmla="*/ 5 w 66"/>
                <a:gd name="T67" fmla="*/ 58 h 77"/>
                <a:gd name="T68" fmla="*/ 8 w 66"/>
                <a:gd name="T69" fmla="*/ 61 h 77"/>
                <a:gd name="T70" fmla="*/ 11 w 66"/>
                <a:gd name="T71" fmla="*/ 66 h 77"/>
                <a:gd name="T72" fmla="*/ 15 w 66"/>
                <a:gd name="T73" fmla="*/ 72 h 77"/>
                <a:gd name="T74" fmla="*/ 20 w 66"/>
                <a:gd name="T75" fmla="*/ 75 h 77"/>
                <a:gd name="T76" fmla="*/ 27 w 66"/>
                <a:gd name="T77" fmla="*/ 73 h 77"/>
                <a:gd name="T78" fmla="*/ 31 w 66"/>
                <a:gd name="T79" fmla="*/ 77 h 77"/>
                <a:gd name="T80" fmla="*/ 32 w 66"/>
                <a:gd name="T81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77">
                  <a:moveTo>
                    <a:pt x="32" y="76"/>
                  </a:moveTo>
                  <a:cubicBezTo>
                    <a:pt x="33" y="74"/>
                    <a:pt x="33" y="73"/>
                    <a:pt x="36" y="73"/>
                  </a:cubicBezTo>
                  <a:cubicBezTo>
                    <a:pt x="38" y="72"/>
                    <a:pt x="41" y="72"/>
                    <a:pt x="43" y="72"/>
                  </a:cubicBezTo>
                  <a:cubicBezTo>
                    <a:pt x="44" y="71"/>
                    <a:pt x="46" y="72"/>
                    <a:pt x="47" y="71"/>
                  </a:cubicBezTo>
                  <a:cubicBezTo>
                    <a:pt x="48" y="71"/>
                    <a:pt x="49" y="70"/>
                    <a:pt x="49" y="69"/>
                  </a:cubicBezTo>
                  <a:cubicBezTo>
                    <a:pt x="50" y="71"/>
                    <a:pt x="54" y="72"/>
                    <a:pt x="54" y="75"/>
                  </a:cubicBezTo>
                  <a:cubicBezTo>
                    <a:pt x="55" y="74"/>
                    <a:pt x="58" y="74"/>
                    <a:pt x="59" y="73"/>
                  </a:cubicBezTo>
                  <a:cubicBezTo>
                    <a:pt x="61" y="72"/>
                    <a:pt x="60" y="72"/>
                    <a:pt x="60" y="71"/>
                  </a:cubicBezTo>
                  <a:cubicBezTo>
                    <a:pt x="59" y="70"/>
                    <a:pt x="59" y="69"/>
                    <a:pt x="59" y="68"/>
                  </a:cubicBezTo>
                  <a:cubicBezTo>
                    <a:pt x="59" y="65"/>
                    <a:pt x="57" y="64"/>
                    <a:pt x="56" y="62"/>
                  </a:cubicBezTo>
                  <a:cubicBezTo>
                    <a:pt x="56" y="60"/>
                    <a:pt x="57" y="61"/>
                    <a:pt x="57" y="60"/>
                  </a:cubicBezTo>
                  <a:cubicBezTo>
                    <a:pt x="57" y="59"/>
                    <a:pt x="58" y="57"/>
                    <a:pt x="58" y="57"/>
                  </a:cubicBezTo>
                  <a:cubicBezTo>
                    <a:pt x="59" y="56"/>
                    <a:pt x="66" y="56"/>
                    <a:pt x="66" y="55"/>
                  </a:cubicBezTo>
                  <a:cubicBezTo>
                    <a:pt x="66" y="53"/>
                    <a:pt x="66" y="50"/>
                    <a:pt x="64" y="49"/>
                  </a:cubicBezTo>
                  <a:cubicBezTo>
                    <a:pt x="63" y="48"/>
                    <a:pt x="60" y="48"/>
                    <a:pt x="58" y="47"/>
                  </a:cubicBezTo>
                  <a:cubicBezTo>
                    <a:pt x="57" y="46"/>
                    <a:pt x="57" y="46"/>
                    <a:pt x="57" y="45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3" y="40"/>
                    <a:pt x="59" y="34"/>
                    <a:pt x="57" y="32"/>
                  </a:cubicBezTo>
                  <a:cubicBezTo>
                    <a:pt x="55" y="30"/>
                    <a:pt x="54" y="27"/>
                    <a:pt x="52" y="25"/>
                  </a:cubicBezTo>
                  <a:cubicBezTo>
                    <a:pt x="50" y="23"/>
                    <a:pt x="49" y="23"/>
                    <a:pt x="52" y="21"/>
                  </a:cubicBezTo>
                  <a:cubicBezTo>
                    <a:pt x="53" y="19"/>
                    <a:pt x="55" y="17"/>
                    <a:pt x="53" y="15"/>
                  </a:cubicBezTo>
                  <a:cubicBezTo>
                    <a:pt x="51" y="14"/>
                    <a:pt x="52" y="15"/>
                    <a:pt x="50" y="16"/>
                  </a:cubicBezTo>
                  <a:cubicBezTo>
                    <a:pt x="48" y="16"/>
                    <a:pt x="49" y="17"/>
                    <a:pt x="47" y="16"/>
                  </a:cubicBezTo>
                  <a:cubicBezTo>
                    <a:pt x="45" y="15"/>
                    <a:pt x="43" y="12"/>
                    <a:pt x="41" y="11"/>
                  </a:cubicBezTo>
                  <a:cubicBezTo>
                    <a:pt x="39" y="9"/>
                    <a:pt x="37" y="8"/>
                    <a:pt x="35" y="6"/>
                  </a:cubicBezTo>
                  <a:cubicBezTo>
                    <a:pt x="33" y="4"/>
                    <a:pt x="32" y="2"/>
                    <a:pt x="30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26" y="2"/>
                    <a:pt x="23" y="4"/>
                    <a:pt x="21" y="7"/>
                  </a:cubicBezTo>
                  <a:cubicBezTo>
                    <a:pt x="20" y="9"/>
                    <a:pt x="18" y="13"/>
                    <a:pt x="20" y="15"/>
                  </a:cubicBezTo>
                  <a:cubicBezTo>
                    <a:pt x="21" y="17"/>
                    <a:pt x="24" y="17"/>
                    <a:pt x="25" y="19"/>
                  </a:cubicBezTo>
                  <a:cubicBezTo>
                    <a:pt x="26" y="23"/>
                    <a:pt x="14" y="26"/>
                    <a:pt x="14" y="20"/>
                  </a:cubicBezTo>
                  <a:cubicBezTo>
                    <a:pt x="8" y="22"/>
                    <a:pt x="4" y="27"/>
                    <a:pt x="0" y="32"/>
                  </a:cubicBezTo>
                  <a:cubicBezTo>
                    <a:pt x="8" y="38"/>
                    <a:pt x="18" y="48"/>
                    <a:pt x="10" y="53"/>
                  </a:cubicBezTo>
                  <a:cubicBezTo>
                    <a:pt x="8" y="54"/>
                    <a:pt x="4" y="55"/>
                    <a:pt x="5" y="58"/>
                  </a:cubicBezTo>
                  <a:cubicBezTo>
                    <a:pt x="5" y="59"/>
                    <a:pt x="8" y="60"/>
                    <a:pt x="8" y="61"/>
                  </a:cubicBezTo>
                  <a:cubicBezTo>
                    <a:pt x="9" y="63"/>
                    <a:pt x="10" y="64"/>
                    <a:pt x="11" y="66"/>
                  </a:cubicBezTo>
                  <a:cubicBezTo>
                    <a:pt x="12" y="68"/>
                    <a:pt x="13" y="70"/>
                    <a:pt x="15" y="72"/>
                  </a:cubicBezTo>
                  <a:cubicBezTo>
                    <a:pt x="17" y="76"/>
                    <a:pt x="17" y="77"/>
                    <a:pt x="20" y="75"/>
                  </a:cubicBezTo>
                  <a:cubicBezTo>
                    <a:pt x="23" y="74"/>
                    <a:pt x="24" y="71"/>
                    <a:pt x="27" y="73"/>
                  </a:cubicBezTo>
                  <a:cubicBezTo>
                    <a:pt x="28" y="73"/>
                    <a:pt x="30" y="75"/>
                    <a:pt x="31" y="77"/>
                  </a:cubicBezTo>
                  <a:cubicBezTo>
                    <a:pt x="31" y="77"/>
                    <a:pt x="32" y="77"/>
                    <a:pt x="32" y="76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76"/>
            <p:cNvSpPr>
              <a:spLocks/>
            </p:cNvSpPr>
            <p:nvPr/>
          </p:nvSpPr>
          <p:spPr bwMode="auto">
            <a:xfrm>
              <a:off x="3349625" y="7011988"/>
              <a:ext cx="649287" cy="949325"/>
            </a:xfrm>
            <a:custGeom>
              <a:avLst/>
              <a:gdLst>
                <a:gd name="T0" fmla="*/ 63 w 173"/>
                <a:gd name="T1" fmla="*/ 18 h 253"/>
                <a:gd name="T2" fmla="*/ 60 w 173"/>
                <a:gd name="T3" fmla="*/ 47 h 253"/>
                <a:gd name="T4" fmla="*/ 36 w 173"/>
                <a:gd name="T5" fmla="*/ 34 h 253"/>
                <a:gd name="T6" fmla="*/ 28 w 173"/>
                <a:gd name="T7" fmla="*/ 43 h 253"/>
                <a:gd name="T8" fmla="*/ 16 w 173"/>
                <a:gd name="T9" fmla="*/ 46 h 253"/>
                <a:gd name="T10" fmla="*/ 10 w 173"/>
                <a:gd name="T11" fmla="*/ 57 h 253"/>
                <a:gd name="T12" fmla="*/ 4 w 173"/>
                <a:gd name="T13" fmla="*/ 66 h 253"/>
                <a:gd name="T14" fmla="*/ 4 w 173"/>
                <a:gd name="T15" fmla="*/ 83 h 253"/>
                <a:gd name="T16" fmla="*/ 11 w 173"/>
                <a:gd name="T17" fmla="*/ 98 h 253"/>
                <a:gd name="T18" fmla="*/ 18 w 173"/>
                <a:gd name="T19" fmla="*/ 109 h 253"/>
                <a:gd name="T20" fmla="*/ 24 w 173"/>
                <a:gd name="T21" fmla="*/ 120 h 253"/>
                <a:gd name="T22" fmla="*/ 40 w 173"/>
                <a:gd name="T23" fmla="*/ 145 h 253"/>
                <a:gd name="T24" fmla="*/ 52 w 173"/>
                <a:gd name="T25" fmla="*/ 154 h 253"/>
                <a:gd name="T26" fmla="*/ 63 w 173"/>
                <a:gd name="T27" fmla="*/ 166 h 253"/>
                <a:gd name="T28" fmla="*/ 66 w 173"/>
                <a:gd name="T29" fmla="*/ 183 h 253"/>
                <a:gd name="T30" fmla="*/ 84 w 173"/>
                <a:gd name="T31" fmla="*/ 195 h 253"/>
                <a:gd name="T32" fmla="*/ 101 w 173"/>
                <a:gd name="T33" fmla="*/ 201 h 253"/>
                <a:gd name="T34" fmla="*/ 118 w 173"/>
                <a:gd name="T35" fmla="*/ 209 h 253"/>
                <a:gd name="T36" fmla="*/ 140 w 173"/>
                <a:gd name="T37" fmla="*/ 216 h 253"/>
                <a:gd name="T38" fmla="*/ 145 w 173"/>
                <a:gd name="T39" fmla="*/ 237 h 253"/>
                <a:gd name="T40" fmla="*/ 162 w 173"/>
                <a:gd name="T41" fmla="*/ 252 h 253"/>
                <a:gd name="T42" fmla="*/ 172 w 173"/>
                <a:gd name="T43" fmla="*/ 247 h 253"/>
                <a:gd name="T44" fmla="*/ 169 w 173"/>
                <a:gd name="T45" fmla="*/ 233 h 253"/>
                <a:gd name="T46" fmla="*/ 164 w 173"/>
                <a:gd name="T47" fmla="*/ 216 h 253"/>
                <a:gd name="T48" fmla="*/ 152 w 173"/>
                <a:gd name="T49" fmla="*/ 201 h 253"/>
                <a:gd name="T50" fmla="*/ 166 w 173"/>
                <a:gd name="T51" fmla="*/ 188 h 253"/>
                <a:gd name="T52" fmla="*/ 165 w 173"/>
                <a:gd name="T53" fmla="*/ 163 h 253"/>
                <a:gd name="T54" fmla="*/ 163 w 173"/>
                <a:gd name="T55" fmla="*/ 149 h 253"/>
                <a:gd name="T56" fmla="*/ 156 w 173"/>
                <a:gd name="T57" fmla="*/ 131 h 253"/>
                <a:gd name="T58" fmla="*/ 144 w 173"/>
                <a:gd name="T59" fmla="*/ 110 h 253"/>
                <a:gd name="T60" fmla="*/ 140 w 173"/>
                <a:gd name="T61" fmla="*/ 84 h 253"/>
                <a:gd name="T62" fmla="*/ 133 w 173"/>
                <a:gd name="T63" fmla="*/ 65 h 253"/>
                <a:gd name="T64" fmla="*/ 117 w 173"/>
                <a:gd name="T65" fmla="*/ 45 h 253"/>
                <a:gd name="T66" fmla="*/ 105 w 173"/>
                <a:gd name="T67" fmla="*/ 34 h 253"/>
                <a:gd name="T68" fmla="*/ 98 w 173"/>
                <a:gd name="T69" fmla="*/ 21 h 253"/>
                <a:gd name="T70" fmla="*/ 87 w 173"/>
                <a:gd name="T71" fmla="*/ 15 h 253"/>
                <a:gd name="T72" fmla="*/ 98 w 173"/>
                <a:gd name="T73" fmla="*/ 11 h 253"/>
                <a:gd name="T74" fmla="*/ 102 w 173"/>
                <a:gd name="T75" fmla="*/ 7 h 253"/>
                <a:gd name="T76" fmla="*/ 80 w 173"/>
                <a:gd name="T77" fmla="*/ 1 h 253"/>
                <a:gd name="T78" fmla="*/ 73 w 173"/>
                <a:gd name="T7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253">
                  <a:moveTo>
                    <a:pt x="68" y="6"/>
                  </a:moveTo>
                  <a:cubicBezTo>
                    <a:pt x="63" y="10"/>
                    <a:pt x="65" y="13"/>
                    <a:pt x="63" y="18"/>
                  </a:cubicBezTo>
                  <a:cubicBezTo>
                    <a:pt x="62" y="23"/>
                    <a:pt x="57" y="27"/>
                    <a:pt x="57" y="32"/>
                  </a:cubicBezTo>
                  <a:cubicBezTo>
                    <a:pt x="57" y="37"/>
                    <a:pt x="60" y="42"/>
                    <a:pt x="60" y="47"/>
                  </a:cubicBezTo>
                  <a:cubicBezTo>
                    <a:pt x="55" y="46"/>
                    <a:pt x="52" y="46"/>
                    <a:pt x="48" y="43"/>
                  </a:cubicBezTo>
                  <a:cubicBezTo>
                    <a:pt x="47" y="42"/>
                    <a:pt x="36" y="34"/>
                    <a:pt x="36" y="34"/>
                  </a:cubicBezTo>
                  <a:cubicBezTo>
                    <a:pt x="35" y="36"/>
                    <a:pt x="34" y="41"/>
                    <a:pt x="33" y="42"/>
                  </a:cubicBezTo>
                  <a:cubicBezTo>
                    <a:pt x="31" y="44"/>
                    <a:pt x="31" y="42"/>
                    <a:pt x="28" y="43"/>
                  </a:cubicBezTo>
                  <a:cubicBezTo>
                    <a:pt x="26" y="43"/>
                    <a:pt x="27" y="43"/>
                    <a:pt x="25" y="45"/>
                  </a:cubicBezTo>
                  <a:cubicBezTo>
                    <a:pt x="21" y="48"/>
                    <a:pt x="20" y="45"/>
                    <a:pt x="16" y="46"/>
                  </a:cubicBezTo>
                  <a:cubicBezTo>
                    <a:pt x="16" y="46"/>
                    <a:pt x="8" y="49"/>
                    <a:pt x="7" y="50"/>
                  </a:cubicBezTo>
                  <a:cubicBezTo>
                    <a:pt x="6" y="52"/>
                    <a:pt x="11" y="53"/>
                    <a:pt x="10" y="57"/>
                  </a:cubicBezTo>
                  <a:cubicBezTo>
                    <a:pt x="10" y="58"/>
                    <a:pt x="8" y="59"/>
                    <a:pt x="7" y="60"/>
                  </a:cubicBezTo>
                  <a:cubicBezTo>
                    <a:pt x="6" y="62"/>
                    <a:pt x="5" y="64"/>
                    <a:pt x="4" y="66"/>
                  </a:cubicBezTo>
                  <a:cubicBezTo>
                    <a:pt x="3" y="69"/>
                    <a:pt x="1" y="72"/>
                    <a:pt x="1" y="75"/>
                  </a:cubicBezTo>
                  <a:cubicBezTo>
                    <a:pt x="0" y="79"/>
                    <a:pt x="2" y="80"/>
                    <a:pt x="4" y="83"/>
                  </a:cubicBezTo>
                  <a:cubicBezTo>
                    <a:pt x="5" y="86"/>
                    <a:pt x="4" y="89"/>
                    <a:pt x="5" y="91"/>
                  </a:cubicBezTo>
                  <a:cubicBezTo>
                    <a:pt x="7" y="95"/>
                    <a:pt x="10" y="93"/>
                    <a:pt x="11" y="98"/>
                  </a:cubicBezTo>
                  <a:cubicBezTo>
                    <a:pt x="12" y="101"/>
                    <a:pt x="12" y="103"/>
                    <a:pt x="14" y="106"/>
                  </a:cubicBezTo>
                  <a:cubicBezTo>
                    <a:pt x="15" y="107"/>
                    <a:pt x="17" y="108"/>
                    <a:pt x="18" y="109"/>
                  </a:cubicBezTo>
                  <a:cubicBezTo>
                    <a:pt x="20" y="111"/>
                    <a:pt x="22" y="111"/>
                    <a:pt x="24" y="113"/>
                  </a:cubicBezTo>
                  <a:cubicBezTo>
                    <a:pt x="27" y="115"/>
                    <a:pt x="25" y="117"/>
                    <a:pt x="24" y="120"/>
                  </a:cubicBezTo>
                  <a:cubicBezTo>
                    <a:pt x="24" y="124"/>
                    <a:pt x="24" y="125"/>
                    <a:pt x="27" y="128"/>
                  </a:cubicBezTo>
                  <a:cubicBezTo>
                    <a:pt x="32" y="134"/>
                    <a:pt x="36" y="139"/>
                    <a:pt x="40" y="145"/>
                  </a:cubicBezTo>
                  <a:cubicBezTo>
                    <a:pt x="41" y="147"/>
                    <a:pt x="42" y="148"/>
                    <a:pt x="43" y="149"/>
                  </a:cubicBezTo>
                  <a:cubicBezTo>
                    <a:pt x="45" y="153"/>
                    <a:pt x="47" y="152"/>
                    <a:pt x="52" y="154"/>
                  </a:cubicBezTo>
                  <a:cubicBezTo>
                    <a:pt x="54" y="155"/>
                    <a:pt x="56" y="155"/>
                    <a:pt x="58" y="156"/>
                  </a:cubicBezTo>
                  <a:cubicBezTo>
                    <a:pt x="64" y="157"/>
                    <a:pt x="63" y="162"/>
                    <a:pt x="63" y="166"/>
                  </a:cubicBezTo>
                  <a:cubicBezTo>
                    <a:pt x="64" y="170"/>
                    <a:pt x="65" y="173"/>
                    <a:pt x="65" y="177"/>
                  </a:cubicBezTo>
                  <a:cubicBezTo>
                    <a:pt x="65" y="180"/>
                    <a:pt x="65" y="181"/>
                    <a:pt x="66" y="183"/>
                  </a:cubicBezTo>
                  <a:cubicBezTo>
                    <a:pt x="68" y="185"/>
                    <a:pt x="71" y="187"/>
                    <a:pt x="72" y="188"/>
                  </a:cubicBezTo>
                  <a:cubicBezTo>
                    <a:pt x="76" y="191"/>
                    <a:pt x="80" y="192"/>
                    <a:pt x="84" y="195"/>
                  </a:cubicBezTo>
                  <a:cubicBezTo>
                    <a:pt x="86" y="197"/>
                    <a:pt x="88" y="199"/>
                    <a:pt x="90" y="199"/>
                  </a:cubicBezTo>
                  <a:cubicBezTo>
                    <a:pt x="93" y="201"/>
                    <a:pt x="98" y="200"/>
                    <a:pt x="101" y="201"/>
                  </a:cubicBezTo>
                  <a:cubicBezTo>
                    <a:pt x="104" y="203"/>
                    <a:pt x="108" y="207"/>
                    <a:pt x="111" y="210"/>
                  </a:cubicBezTo>
                  <a:cubicBezTo>
                    <a:pt x="114" y="212"/>
                    <a:pt x="119" y="216"/>
                    <a:pt x="118" y="209"/>
                  </a:cubicBezTo>
                  <a:cubicBezTo>
                    <a:pt x="122" y="208"/>
                    <a:pt x="125" y="214"/>
                    <a:pt x="128" y="215"/>
                  </a:cubicBezTo>
                  <a:cubicBezTo>
                    <a:pt x="132" y="217"/>
                    <a:pt x="136" y="215"/>
                    <a:pt x="140" y="216"/>
                  </a:cubicBezTo>
                  <a:cubicBezTo>
                    <a:pt x="148" y="217"/>
                    <a:pt x="150" y="226"/>
                    <a:pt x="147" y="233"/>
                  </a:cubicBezTo>
                  <a:cubicBezTo>
                    <a:pt x="146" y="234"/>
                    <a:pt x="145" y="235"/>
                    <a:pt x="145" y="237"/>
                  </a:cubicBezTo>
                  <a:cubicBezTo>
                    <a:pt x="144" y="238"/>
                    <a:pt x="144" y="240"/>
                    <a:pt x="145" y="242"/>
                  </a:cubicBezTo>
                  <a:cubicBezTo>
                    <a:pt x="147" y="247"/>
                    <a:pt x="157" y="252"/>
                    <a:pt x="162" y="252"/>
                  </a:cubicBezTo>
                  <a:cubicBezTo>
                    <a:pt x="166" y="253"/>
                    <a:pt x="169" y="252"/>
                    <a:pt x="173" y="251"/>
                  </a:cubicBezTo>
                  <a:cubicBezTo>
                    <a:pt x="173" y="250"/>
                    <a:pt x="172" y="248"/>
                    <a:pt x="172" y="247"/>
                  </a:cubicBezTo>
                  <a:cubicBezTo>
                    <a:pt x="171" y="245"/>
                    <a:pt x="169" y="243"/>
                    <a:pt x="169" y="242"/>
                  </a:cubicBezTo>
                  <a:cubicBezTo>
                    <a:pt x="168" y="239"/>
                    <a:pt x="169" y="236"/>
                    <a:pt x="169" y="233"/>
                  </a:cubicBezTo>
                  <a:cubicBezTo>
                    <a:pt x="169" y="230"/>
                    <a:pt x="169" y="227"/>
                    <a:pt x="168" y="225"/>
                  </a:cubicBezTo>
                  <a:cubicBezTo>
                    <a:pt x="168" y="221"/>
                    <a:pt x="165" y="219"/>
                    <a:pt x="164" y="216"/>
                  </a:cubicBezTo>
                  <a:cubicBezTo>
                    <a:pt x="162" y="212"/>
                    <a:pt x="162" y="209"/>
                    <a:pt x="158" y="207"/>
                  </a:cubicBezTo>
                  <a:cubicBezTo>
                    <a:pt x="155" y="206"/>
                    <a:pt x="151" y="205"/>
                    <a:pt x="152" y="201"/>
                  </a:cubicBezTo>
                  <a:cubicBezTo>
                    <a:pt x="154" y="198"/>
                    <a:pt x="160" y="199"/>
                    <a:pt x="163" y="197"/>
                  </a:cubicBezTo>
                  <a:cubicBezTo>
                    <a:pt x="167" y="195"/>
                    <a:pt x="167" y="193"/>
                    <a:pt x="166" y="188"/>
                  </a:cubicBezTo>
                  <a:cubicBezTo>
                    <a:pt x="166" y="183"/>
                    <a:pt x="163" y="179"/>
                    <a:pt x="162" y="174"/>
                  </a:cubicBezTo>
                  <a:cubicBezTo>
                    <a:pt x="161" y="169"/>
                    <a:pt x="164" y="168"/>
                    <a:pt x="165" y="163"/>
                  </a:cubicBezTo>
                  <a:cubicBezTo>
                    <a:pt x="166" y="160"/>
                    <a:pt x="164" y="159"/>
                    <a:pt x="163" y="157"/>
                  </a:cubicBezTo>
                  <a:cubicBezTo>
                    <a:pt x="162" y="155"/>
                    <a:pt x="163" y="151"/>
                    <a:pt x="163" y="149"/>
                  </a:cubicBezTo>
                  <a:cubicBezTo>
                    <a:pt x="164" y="142"/>
                    <a:pt x="170" y="137"/>
                    <a:pt x="167" y="131"/>
                  </a:cubicBezTo>
                  <a:cubicBezTo>
                    <a:pt x="164" y="135"/>
                    <a:pt x="159" y="133"/>
                    <a:pt x="156" y="131"/>
                  </a:cubicBezTo>
                  <a:cubicBezTo>
                    <a:pt x="152" y="128"/>
                    <a:pt x="154" y="127"/>
                    <a:pt x="155" y="123"/>
                  </a:cubicBezTo>
                  <a:cubicBezTo>
                    <a:pt x="159" y="113"/>
                    <a:pt x="148" y="115"/>
                    <a:pt x="144" y="110"/>
                  </a:cubicBezTo>
                  <a:cubicBezTo>
                    <a:pt x="141" y="106"/>
                    <a:pt x="144" y="97"/>
                    <a:pt x="143" y="93"/>
                  </a:cubicBezTo>
                  <a:cubicBezTo>
                    <a:pt x="142" y="90"/>
                    <a:pt x="140" y="87"/>
                    <a:pt x="140" y="84"/>
                  </a:cubicBezTo>
                  <a:cubicBezTo>
                    <a:pt x="138" y="79"/>
                    <a:pt x="141" y="75"/>
                    <a:pt x="136" y="72"/>
                  </a:cubicBezTo>
                  <a:cubicBezTo>
                    <a:pt x="132" y="70"/>
                    <a:pt x="133" y="70"/>
                    <a:pt x="133" y="65"/>
                  </a:cubicBezTo>
                  <a:cubicBezTo>
                    <a:pt x="133" y="59"/>
                    <a:pt x="128" y="54"/>
                    <a:pt x="122" y="51"/>
                  </a:cubicBezTo>
                  <a:cubicBezTo>
                    <a:pt x="119" y="49"/>
                    <a:pt x="118" y="48"/>
                    <a:pt x="117" y="45"/>
                  </a:cubicBezTo>
                  <a:cubicBezTo>
                    <a:pt x="116" y="42"/>
                    <a:pt x="116" y="42"/>
                    <a:pt x="113" y="40"/>
                  </a:cubicBezTo>
                  <a:cubicBezTo>
                    <a:pt x="110" y="38"/>
                    <a:pt x="106" y="37"/>
                    <a:pt x="105" y="34"/>
                  </a:cubicBezTo>
                  <a:cubicBezTo>
                    <a:pt x="104" y="31"/>
                    <a:pt x="106" y="28"/>
                    <a:pt x="105" y="26"/>
                  </a:cubicBezTo>
                  <a:cubicBezTo>
                    <a:pt x="104" y="23"/>
                    <a:pt x="100" y="24"/>
                    <a:pt x="98" y="21"/>
                  </a:cubicBezTo>
                  <a:cubicBezTo>
                    <a:pt x="96" y="18"/>
                    <a:pt x="97" y="17"/>
                    <a:pt x="93" y="17"/>
                  </a:cubicBezTo>
                  <a:cubicBezTo>
                    <a:pt x="92" y="16"/>
                    <a:pt x="87" y="17"/>
                    <a:pt x="87" y="15"/>
                  </a:cubicBezTo>
                  <a:cubicBezTo>
                    <a:pt x="86" y="11"/>
                    <a:pt x="90" y="12"/>
                    <a:pt x="92" y="11"/>
                  </a:cubicBezTo>
                  <a:cubicBezTo>
                    <a:pt x="94" y="11"/>
                    <a:pt x="95" y="10"/>
                    <a:pt x="98" y="11"/>
                  </a:cubicBezTo>
                  <a:cubicBezTo>
                    <a:pt x="100" y="12"/>
                    <a:pt x="102" y="14"/>
                    <a:pt x="105" y="15"/>
                  </a:cubicBezTo>
                  <a:cubicBezTo>
                    <a:pt x="105" y="12"/>
                    <a:pt x="104" y="9"/>
                    <a:pt x="102" y="7"/>
                  </a:cubicBezTo>
                  <a:cubicBezTo>
                    <a:pt x="97" y="4"/>
                    <a:pt x="90" y="9"/>
                    <a:pt x="85" y="5"/>
                  </a:cubicBezTo>
                  <a:cubicBezTo>
                    <a:pt x="83" y="3"/>
                    <a:pt x="82" y="1"/>
                    <a:pt x="80" y="1"/>
                  </a:cubicBezTo>
                  <a:cubicBezTo>
                    <a:pt x="79" y="0"/>
                    <a:pt x="77" y="1"/>
                    <a:pt x="76" y="1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72" y="2"/>
                    <a:pt x="70" y="4"/>
                    <a:pt x="68" y="6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77"/>
            <p:cNvSpPr>
              <a:spLocks/>
            </p:cNvSpPr>
            <p:nvPr/>
          </p:nvSpPr>
          <p:spPr bwMode="auto">
            <a:xfrm>
              <a:off x="2784475" y="6750050"/>
              <a:ext cx="1457325" cy="1593850"/>
            </a:xfrm>
            <a:custGeom>
              <a:avLst/>
              <a:gdLst>
                <a:gd name="T0" fmla="*/ 374 w 389"/>
                <a:gd name="T1" fmla="*/ 346 h 425"/>
                <a:gd name="T2" fmla="*/ 347 w 389"/>
                <a:gd name="T3" fmla="*/ 350 h 425"/>
                <a:gd name="T4" fmla="*/ 332 w 389"/>
                <a:gd name="T5" fmla="*/ 341 h 425"/>
                <a:gd name="T6" fmla="*/ 313 w 389"/>
                <a:gd name="T7" fmla="*/ 322 h 425"/>
                <a:gd name="T8" fmla="*/ 298 w 389"/>
                <a:gd name="T9" fmla="*/ 303 h 425"/>
                <a:gd name="T10" fmla="*/ 269 w 389"/>
                <a:gd name="T11" fmla="*/ 279 h 425"/>
                <a:gd name="T12" fmla="*/ 241 w 389"/>
                <a:gd name="T13" fmla="*/ 269 h 425"/>
                <a:gd name="T14" fmla="*/ 217 w 389"/>
                <a:gd name="T15" fmla="*/ 253 h 425"/>
                <a:gd name="T16" fmla="*/ 209 w 389"/>
                <a:gd name="T17" fmla="*/ 226 h 425"/>
                <a:gd name="T18" fmla="*/ 191 w 389"/>
                <a:gd name="T19" fmla="*/ 215 h 425"/>
                <a:gd name="T20" fmla="*/ 175 w 389"/>
                <a:gd name="T21" fmla="*/ 183 h 425"/>
                <a:gd name="T22" fmla="*/ 162 w 389"/>
                <a:gd name="T23" fmla="*/ 168 h 425"/>
                <a:gd name="T24" fmla="*/ 152 w 389"/>
                <a:gd name="T25" fmla="*/ 145 h 425"/>
                <a:gd name="T26" fmla="*/ 161 w 389"/>
                <a:gd name="T27" fmla="*/ 127 h 425"/>
                <a:gd name="T28" fmla="*/ 176 w 389"/>
                <a:gd name="T29" fmla="*/ 115 h 425"/>
                <a:gd name="T30" fmla="*/ 187 w 389"/>
                <a:gd name="T31" fmla="*/ 104 h 425"/>
                <a:gd name="T32" fmla="*/ 208 w 389"/>
                <a:gd name="T33" fmla="*/ 102 h 425"/>
                <a:gd name="T34" fmla="*/ 224 w 389"/>
                <a:gd name="T35" fmla="*/ 70 h 425"/>
                <a:gd name="T36" fmla="*/ 208 w 389"/>
                <a:gd name="T37" fmla="*/ 67 h 425"/>
                <a:gd name="T38" fmla="*/ 181 w 389"/>
                <a:gd name="T39" fmla="*/ 42 h 425"/>
                <a:gd name="T40" fmla="*/ 163 w 389"/>
                <a:gd name="T41" fmla="*/ 26 h 425"/>
                <a:gd name="T42" fmla="*/ 141 w 389"/>
                <a:gd name="T43" fmla="*/ 17 h 425"/>
                <a:gd name="T44" fmla="*/ 129 w 389"/>
                <a:gd name="T45" fmla="*/ 9 h 425"/>
                <a:gd name="T46" fmla="*/ 108 w 389"/>
                <a:gd name="T47" fmla="*/ 18 h 425"/>
                <a:gd name="T48" fmla="*/ 128 w 389"/>
                <a:gd name="T49" fmla="*/ 27 h 425"/>
                <a:gd name="T50" fmla="*/ 103 w 389"/>
                <a:gd name="T51" fmla="*/ 43 h 425"/>
                <a:gd name="T52" fmla="*/ 81 w 389"/>
                <a:gd name="T53" fmla="*/ 40 h 425"/>
                <a:gd name="T54" fmla="*/ 90 w 389"/>
                <a:gd name="T55" fmla="*/ 67 h 425"/>
                <a:gd name="T56" fmla="*/ 65 w 389"/>
                <a:gd name="T57" fmla="*/ 76 h 425"/>
                <a:gd name="T58" fmla="*/ 21 w 389"/>
                <a:gd name="T59" fmla="*/ 85 h 425"/>
                <a:gd name="T60" fmla="*/ 0 w 389"/>
                <a:gd name="T61" fmla="*/ 130 h 425"/>
                <a:gd name="T62" fmla="*/ 12 w 389"/>
                <a:gd name="T63" fmla="*/ 141 h 425"/>
                <a:gd name="T64" fmla="*/ 24 w 389"/>
                <a:gd name="T65" fmla="*/ 145 h 425"/>
                <a:gd name="T66" fmla="*/ 28 w 389"/>
                <a:gd name="T67" fmla="*/ 162 h 425"/>
                <a:gd name="T68" fmla="*/ 29 w 389"/>
                <a:gd name="T69" fmla="*/ 177 h 425"/>
                <a:gd name="T70" fmla="*/ 29 w 389"/>
                <a:gd name="T71" fmla="*/ 187 h 425"/>
                <a:gd name="T72" fmla="*/ 30 w 389"/>
                <a:gd name="T73" fmla="*/ 198 h 425"/>
                <a:gd name="T74" fmla="*/ 25 w 389"/>
                <a:gd name="T75" fmla="*/ 205 h 425"/>
                <a:gd name="T76" fmla="*/ 14 w 389"/>
                <a:gd name="T77" fmla="*/ 202 h 425"/>
                <a:gd name="T78" fmla="*/ 2 w 389"/>
                <a:gd name="T79" fmla="*/ 207 h 425"/>
                <a:gd name="T80" fmla="*/ 7 w 389"/>
                <a:gd name="T81" fmla="*/ 226 h 425"/>
                <a:gd name="T82" fmla="*/ 23 w 389"/>
                <a:gd name="T83" fmla="*/ 218 h 425"/>
                <a:gd name="T84" fmla="*/ 42 w 389"/>
                <a:gd name="T85" fmla="*/ 219 h 425"/>
                <a:gd name="T86" fmla="*/ 70 w 389"/>
                <a:gd name="T87" fmla="*/ 226 h 425"/>
                <a:gd name="T88" fmla="*/ 87 w 389"/>
                <a:gd name="T89" fmla="*/ 247 h 425"/>
                <a:gd name="T90" fmla="*/ 98 w 389"/>
                <a:gd name="T91" fmla="*/ 262 h 425"/>
                <a:gd name="T92" fmla="*/ 111 w 389"/>
                <a:gd name="T93" fmla="*/ 288 h 425"/>
                <a:gd name="T94" fmla="*/ 110 w 389"/>
                <a:gd name="T95" fmla="*/ 324 h 425"/>
                <a:gd name="T96" fmla="*/ 125 w 389"/>
                <a:gd name="T97" fmla="*/ 350 h 425"/>
                <a:gd name="T98" fmla="*/ 140 w 389"/>
                <a:gd name="T99" fmla="*/ 376 h 425"/>
                <a:gd name="T100" fmla="*/ 155 w 389"/>
                <a:gd name="T101" fmla="*/ 374 h 425"/>
                <a:gd name="T102" fmla="*/ 166 w 389"/>
                <a:gd name="T103" fmla="*/ 385 h 425"/>
                <a:gd name="T104" fmla="*/ 180 w 389"/>
                <a:gd name="T105" fmla="*/ 409 h 425"/>
                <a:gd name="T106" fmla="*/ 209 w 389"/>
                <a:gd name="T107" fmla="*/ 412 h 425"/>
                <a:gd name="T108" fmla="*/ 244 w 389"/>
                <a:gd name="T109" fmla="*/ 419 h 425"/>
                <a:gd name="T110" fmla="*/ 274 w 389"/>
                <a:gd name="T111" fmla="*/ 415 h 425"/>
                <a:gd name="T112" fmla="*/ 314 w 389"/>
                <a:gd name="T113" fmla="*/ 423 h 425"/>
                <a:gd name="T114" fmla="*/ 345 w 389"/>
                <a:gd name="T115" fmla="*/ 415 h 425"/>
                <a:gd name="T116" fmla="*/ 372 w 389"/>
                <a:gd name="T117" fmla="*/ 403 h 425"/>
                <a:gd name="T118" fmla="*/ 382 w 389"/>
                <a:gd name="T119" fmla="*/ 385 h 425"/>
                <a:gd name="T120" fmla="*/ 389 w 389"/>
                <a:gd name="T121" fmla="*/ 37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425">
                  <a:moveTo>
                    <a:pt x="389" y="370"/>
                  </a:moveTo>
                  <a:cubicBezTo>
                    <a:pt x="389" y="365"/>
                    <a:pt x="387" y="360"/>
                    <a:pt x="385" y="355"/>
                  </a:cubicBezTo>
                  <a:cubicBezTo>
                    <a:pt x="383" y="349"/>
                    <a:pt x="380" y="347"/>
                    <a:pt x="374" y="346"/>
                  </a:cubicBezTo>
                  <a:cubicBezTo>
                    <a:pt x="372" y="346"/>
                    <a:pt x="367" y="345"/>
                    <a:pt x="366" y="346"/>
                  </a:cubicBezTo>
                  <a:cubicBezTo>
                    <a:pt x="363" y="347"/>
                    <a:pt x="363" y="350"/>
                    <a:pt x="362" y="352"/>
                  </a:cubicBezTo>
                  <a:cubicBezTo>
                    <a:pt x="357" y="350"/>
                    <a:pt x="352" y="351"/>
                    <a:pt x="347" y="350"/>
                  </a:cubicBezTo>
                  <a:cubicBezTo>
                    <a:pt x="344" y="349"/>
                    <a:pt x="344" y="349"/>
                    <a:pt x="341" y="349"/>
                  </a:cubicBezTo>
                  <a:cubicBezTo>
                    <a:pt x="339" y="350"/>
                    <a:pt x="337" y="351"/>
                    <a:pt x="335" y="349"/>
                  </a:cubicBezTo>
                  <a:cubicBezTo>
                    <a:pt x="333" y="347"/>
                    <a:pt x="333" y="344"/>
                    <a:pt x="332" y="341"/>
                  </a:cubicBezTo>
                  <a:cubicBezTo>
                    <a:pt x="329" y="335"/>
                    <a:pt x="327" y="329"/>
                    <a:pt x="325" y="323"/>
                  </a:cubicBezTo>
                  <a:cubicBezTo>
                    <a:pt x="325" y="322"/>
                    <a:pt x="324" y="322"/>
                    <a:pt x="324" y="321"/>
                  </a:cubicBezTo>
                  <a:cubicBezTo>
                    <a:pt x="320" y="322"/>
                    <a:pt x="317" y="323"/>
                    <a:pt x="313" y="322"/>
                  </a:cubicBezTo>
                  <a:cubicBezTo>
                    <a:pt x="308" y="322"/>
                    <a:pt x="298" y="317"/>
                    <a:pt x="296" y="312"/>
                  </a:cubicBezTo>
                  <a:cubicBezTo>
                    <a:pt x="295" y="310"/>
                    <a:pt x="295" y="308"/>
                    <a:pt x="296" y="307"/>
                  </a:cubicBezTo>
                  <a:cubicBezTo>
                    <a:pt x="296" y="305"/>
                    <a:pt x="297" y="304"/>
                    <a:pt x="298" y="303"/>
                  </a:cubicBezTo>
                  <a:cubicBezTo>
                    <a:pt x="301" y="296"/>
                    <a:pt x="299" y="287"/>
                    <a:pt x="291" y="286"/>
                  </a:cubicBezTo>
                  <a:cubicBezTo>
                    <a:pt x="287" y="285"/>
                    <a:pt x="283" y="287"/>
                    <a:pt x="279" y="285"/>
                  </a:cubicBezTo>
                  <a:cubicBezTo>
                    <a:pt x="276" y="284"/>
                    <a:pt x="273" y="278"/>
                    <a:pt x="269" y="279"/>
                  </a:cubicBezTo>
                  <a:cubicBezTo>
                    <a:pt x="270" y="286"/>
                    <a:pt x="265" y="282"/>
                    <a:pt x="262" y="280"/>
                  </a:cubicBezTo>
                  <a:cubicBezTo>
                    <a:pt x="259" y="277"/>
                    <a:pt x="255" y="273"/>
                    <a:pt x="252" y="271"/>
                  </a:cubicBezTo>
                  <a:cubicBezTo>
                    <a:pt x="249" y="270"/>
                    <a:pt x="244" y="271"/>
                    <a:pt x="241" y="269"/>
                  </a:cubicBezTo>
                  <a:cubicBezTo>
                    <a:pt x="239" y="269"/>
                    <a:pt x="237" y="267"/>
                    <a:pt x="235" y="265"/>
                  </a:cubicBezTo>
                  <a:cubicBezTo>
                    <a:pt x="231" y="262"/>
                    <a:pt x="227" y="261"/>
                    <a:pt x="223" y="258"/>
                  </a:cubicBezTo>
                  <a:cubicBezTo>
                    <a:pt x="222" y="257"/>
                    <a:pt x="219" y="255"/>
                    <a:pt x="217" y="253"/>
                  </a:cubicBezTo>
                  <a:cubicBezTo>
                    <a:pt x="216" y="251"/>
                    <a:pt x="216" y="250"/>
                    <a:pt x="216" y="247"/>
                  </a:cubicBezTo>
                  <a:cubicBezTo>
                    <a:pt x="216" y="243"/>
                    <a:pt x="215" y="240"/>
                    <a:pt x="214" y="236"/>
                  </a:cubicBezTo>
                  <a:cubicBezTo>
                    <a:pt x="214" y="232"/>
                    <a:pt x="215" y="227"/>
                    <a:pt x="209" y="226"/>
                  </a:cubicBezTo>
                  <a:cubicBezTo>
                    <a:pt x="207" y="225"/>
                    <a:pt x="205" y="225"/>
                    <a:pt x="203" y="224"/>
                  </a:cubicBezTo>
                  <a:cubicBezTo>
                    <a:pt x="198" y="222"/>
                    <a:pt x="196" y="223"/>
                    <a:pt x="194" y="219"/>
                  </a:cubicBezTo>
                  <a:cubicBezTo>
                    <a:pt x="193" y="218"/>
                    <a:pt x="192" y="217"/>
                    <a:pt x="191" y="215"/>
                  </a:cubicBezTo>
                  <a:cubicBezTo>
                    <a:pt x="187" y="209"/>
                    <a:pt x="183" y="204"/>
                    <a:pt x="178" y="198"/>
                  </a:cubicBezTo>
                  <a:cubicBezTo>
                    <a:pt x="175" y="195"/>
                    <a:pt x="175" y="194"/>
                    <a:pt x="175" y="190"/>
                  </a:cubicBezTo>
                  <a:cubicBezTo>
                    <a:pt x="176" y="187"/>
                    <a:pt x="178" y="185"/>
                    <a:pt x="175" y="183"/>
                  </a:cubicBezTo>
                  <a:cubicBezTo>
                    <a:pt x="173" y="181"/>
                    <a:pt x="171" y="181"/>
                    <a:pt x="169" y="179"/>
                  </a:cubicBezTo>
                  <a:cubicBezTo>
                    <a:pt x="168" y="178"/>
                    <a:pt x="166" y="177"/>
                    <a:pt x="165" y="176"/>
                  </a:cubicBezTo>
                  <a:cubicBezTo>
                    <a:pt x="163" y="173"/>
                    <a:pt x="163" y="171"/>
                    <a:pt x="162" y="168"/>
                  </a:cubicBezTo>
                  <a:cubicBezTo>
                    <a:pt x="161" y="163"/>
                    <a:pt x="158" y="165"/>
                    <a:pt x="156" y="161"/>
                  </a:cubicBezTo>
                  <a:cubicBezTo>
                    <a:pt x="155" y="159"/>
                    <a:pt x="156" y="156"/>
                    <a:pt x="155" y="153"/>
                  </a:cubicBezTo>
                  <a:cubicBezTo>
                    <a:pt x="153" y="150"/>
                    <a:pt x="151" y="149"/>
                    <a:pt x="152" y="145"/>
                  </a:cubicBezTo>
                  <a:cubicBezTo>
                    <a:pt x="152" y="142"/>
                    <a:pt x="154" y="139"/>
                    <a:pt x="155" y="136"/>
                  </a:cubicBezTo>
                  <a:cubicBezTo>
                    <a:pt x="156" y="134"/>
                    <a:pt x="157" y="132"/>
                    <a:pt x="158" y="130"/>
                  </a:cubicBezTo>
                  <a:cubicBezTo>
                    <a:pt x="159" y="129"/>
                    <a:pt x="161" y="128"/>
                    <a:pt x="161" y="127"/>
                  </a:cubicBezTo>
                  <a:cubicBezTo>
                    <a:pt x="162" y="123"/>
                    <a:pt x="157" y="122"/>
                    <a:pt x="158" y="120"/>
                  </a:cubicBezTo>
                  <a:cubicBezTo>
                    <a:pt x="159" y="119"/>
                    <a:pt x="167" y="116"/>
                    <a:pt x="167" y="116"/>
                  </a:cubicBezTo>
                  <a:cubicBezTo>
                    <a:pt x="171" y="115"/>
                    <a:pt x="172" y="118"/>
                    <a:pt x="176" y="115"/>
                  </a:cubicBezTo>
                  <a:cubicBezTo>
                    <a:pt x="178" y="113"/>
                    <a:pt x="177" y="113"/>
                    <a:pt x="179" y="113"/>
                  </a:cubicBezTo>
                  <a:cubicBezTo>
                    <a:pt x="182" y="112"/>
                    <a:pt x="182" y="114"/>
                    <a:pt x="184" y="112"/>
                  </a:cubicBezTo>
                  <a:cubicBezTo>
                    <a:pt x="185" y="111"/>
                    <a:pt x="186" y="106"/>
                    <a:pt x="187" y="104"/>
                  </a:cubicBezTo>
                  <a:cubicBezTo>
                    <a:pt x="187" y="104"/>
                    <a:pt x="198" y="112"/>
                    <a:pt x="199" y="113"/>
                  </a:cubicBezTo>
                  <a:cubicBezTo>
                    <a:pt x="203" y="116"/>
                    <a:pt x="206" y="116"/>
                    <a:pt x="211" y="117"/>
                  </a:cubicBezTo>
                  <a:cubicBezTo>
                    <a:pt x="211" y="112"/>
                    <a:pt x="208" y="107"/>
                    <a:pt x="208" y="102"/>
                  </a:cubicBezTo>
                  <a:cubicBezTo>
                    <a:pt x="208" y="97"/>
                    <a:pt x="213" y="93"/>
                    <a:pt x="214" y="88"/>
                  </a:cubicBezTo>
                  <a:cubicBezTo>
                    <a:pt x="216" y="83"/>
                    <a:pt x="214" y="80"/>
                    <a:pt x="219" y="76"/>
                  </a:cubicBezTo>
                  <a:cubicBezTo>
                    <a:pt x="221" y="74"/>
                    <a:pt x="223" y="72"/>
                    <a:pt x="224" y="70"/>
                  </a:cubicBezTo>
                  <a:cubicBezTo>
                    <a:pt x="224" y="69"/>
                    <a:pt x="223" y="68"/>
                    <a:pt x="223" y="68"/>
                  </a:cubicBezTo>
                  <a:cubicBezTo>
                    <a:pt x="220" y="68"/>
                    <a:pt x="219" y="69"/>
                    <a:pt x="218" y="70"/>
                  </a:cubicBezTo>
                  <a:cubicBezTo>
                    <a:pt x="213" y="71"/>
                    <a:pt x="212" y="69"/>
                    <a:pt x="208" y="67"/>
                  </a:cubicBezTo>
                  <a:cubicBezTo>
                    <a:pt x="205" y="65"/>
                    <a:pt x="202" y="64"/>
                    <a:pt x="199" y="61"/>
                  </a:cubicBezTo>
                  <a:cubicBezTo>
                    <a:pt x="194" y="57"/>
                    <a:pt x="194" y="48"/>
                    <a:pt x="188" y="45"/>
                  </a:cubicBezTo>
                  <a:cubicBezTo>
                    <a:pt x="186" y="43"/>
                    <a:pt x="183" y="44"/>
                    <a:pt x="181" y="42"/>
                  </a:cubicBezTo>
                  <a:cubicBezTo>
                    <a:pt x="180" y="40"/>
                    <a:pt x="180" y="39"/>
                    <a:pt x="179" y="38"/>
                  </a:cubicBezTo>
                  <a:cubicBezTo>
                    <a:pt x="177" y="36"/>
                    <a:pt x="173" y="34"/>
                    <a:pt x="171" y="33"/>
                  </a:cubicBezTo>
                  <a:cubicBezTo>
                    <a:pt x="167" y="31"/>
                    <a:pt x="165" y="30"/>
                    <a:pt x="163" y="26"/>
                  </a:cubicBezTo>
                  <a:cubicBezTo>
                    <a:pt x="162" y="23"/>
                    <a:pt x="162" y="21"/>
                    <a:pt x="158" y="20"/>
                  </a:cubicBezTo>
                  <a:cubicBezTo>
                    <a:pt x="155" y="19"/>
                    <a:pt x="153" y="21"/>
                    <a:pt x="150" y="21"/>
                  </a:cubicBezTo>
                  <a:cubicBezTo>
                    <a:pt x="147" y="21"/>
                    <a:pt x="143" y="19"/>
                    <a:pt x="141" y="17"/>
                  </a:cubicBezTo>
                  <a:cubicBezTo>
                    <a:pt x="138" y="16"/>
                    <a:pt x="137" y="14"/>
                    <a:pt x="135" y="13"/>
                  </a:cubicBezTo>
                  <a:cubicBezTo>
                    <a:pt x="134" y="11"/>
                    <a:pt x="132" y="11"/>
                    <a:pt x="131" y="10"/>
                  </a:cubicBezTo>
                  <a:cubicBezTo>
                    <a:pt x="130" y="10"/>
                    <a:pt x="130" y="10"/>
                    <a:pt x="129" y="9"/>
                  </a:cubicBezTo>
                  <a:cubicBezTo>
                    <a:pt x="125" y="6"/>
                    <a:pt x="121" y="3"/>
                    <a:pt x="116" y="0"/>
                  </a:cubicBezTo>
                  <a:cubicBezTo>
                    <a:pt x="116" y="0"/>
                    <a:pt x="109" y="9"/>
                    <a:pt x="108" y="10"/>
                  </a:cubicBezTo>
                  <a:cubicBezTo>
                    <a:pt x="104" y="14"/>
                    <a:pt x="103" y="14"/>
                    <a:pt x="108" y="18"/>
                  </a:cubicBezTo>
                  <a:cubicBezTo>
                    <a:pt x="109" y="19"/>
                    <a:pt x="117" y="26"/>
                    <a:pt x="117" y="26"/>
                  </a:cubicBezTo>
                  <a:cubicBezTo>
                    <a:pt x="118" y="25"/>
                    <a:pt x="121" y="21"/>
                    <a:pt x="122" y="22"/>
                  </a:cubicBezTo>
                  <a:cubicBezTo>
                    <a:pt x="124" y="24"/>
                    <a:pt x="126" y="25"/>
                    <a:pt x="128" y="27"/>
                  </a:cubicBezTo>
                  <a:cubicBezTo>
                    <a:pt x="128" y="27"/>
                    <a:pt x="122" y="34"/>
                    <a:pt x="122" y="35"/>
                  </a:cubicBezTo>
                  <a:cubicBezTo>
                    <a:pt x="118" y="39"/>
                    <a:pt x="115" y="44"/>
                    <a:pt x="111" y="48"/>
                  </a:cubicBezTo>
                  <a:cubicBezTo>
                    <a:pt x="110" y="49"/>
                    <a:pt x="103" y="44"/>
                    <a:pt x="103" y="43"/>
                  </a:cubicBezTo>
                  <a:cubicBezTo>
                    <a:pt x="103" y="41"/>
                    <a:pt x="111" y="35"/>
                    <a:pt x="109" y="34"/>
                  </a:cubicBezTo>
                  <a:cubicBezTo>
                    <a:pt x="105" y="30"/>
                    <a:pt x="101" y="27"/>
                    <a:pt x="97" y="24"/>
                  </a:cubicBezTo>
                  <a:cubicBezTo>
                    <a:pt x="95" y="22"/>
                    <a:pt x="83" y="37"/>
                    <a:pt x="81" y="40"/>
                  </a:cubicBezTo>
                  <a:cubicBezTo>
                    <a:pt x="87" y="45"/>
                    <a:pt x="93" y="50"/>
                    <a:pt x="99" y="55"/>
                  </a:cubicBezTo>
                  <a:cubicBezTo>
                    <a:pt x="101" y="57"/>
                    <a:pt x="101" y="61"/>
                    <a:pt x="99" y="62"/>
                  </a:cubicBezTo>
                  <a:cubicBezTo>
                    <a:pt x="98" y="63"/>
                    <a:pt x="90" y="68"/>
                    <a:pt x="90" y="67"/>
                  </a:cubicBezTo>
                  <a:cubicBezTo>
                    <a:pt x="87" y="64"/>
                    <a:pt x="87" y="62"/>
                    <a:pt x="83" y="65"/>
                  </a:cubicBezTo>
                  <a:cubicBezTo>
                    <a:pt x="80" y="68"/>
                    <a:pt x="76" y="71"/>
                    <a:pt x="72" y="73"/>
                  </a:cubicBezTo>
                  <a:cubicBezTo>
                    <a:pt x="70" y="75"/>
                    <a:pt x="68" y="79"/>
                    <a:pt x="65" y="76"/>
                  </a:cubicBezTo>
                  <a:cubicBezTo>
                    <a:pt x="63" y="73"/>
                    <a:pt x="60" y="71"/>
                    <a:pt x="57" y="68"/>
                  </a:cubicBezTo>
                  <a:cubicBezTo>
                    <a:pt x="52" y="74"/>
                    <a:pt x="47" y="81"/>
                    <a:pt x="39" y="82"/>
                  </a:cubicBezTo>
                  <a:cubicBezTo>
                    <a:pt x="33" y="84"/>
                    <a:pt x="27" y="84"/>
                    <a:pt x="21" y="85"/>
                  </a:cubicBezTo>
                  <a:cubicBezTo>
                    <a:pt x="13" y="87"/>
                    <a:pt x="14" y="96"/>
                    <a:pt x="14" y="102"/>
                  </a:cubicBezTo>
                  <a:cubicBezTo>
                    <a:pt x="14" y="111"/>
                    <a:pt x="14" y="119"/>
                    <a:pt x="7" y="125"/>
                  </a:cubicBezTo>
                  <a:cubicBezTo>
                    <a:pt x="5" y="127"/>
                    <a:pt x="2" y="128"/>
                    <a:pt x="0" y="130"/>
                  </a:cubicBezTo>
                  <a:cubicBezTo>
                    <a:pt x="0" y="130"/>
                    <a:pt x="0" y="131"/>
                    <a:pt x="1" y="131"/>
                  </a:cubicBezTo>
                  <a:cubicBezTo>
                    <a:pt x="3" y="132"/>
                    <a:pt x="4" y="134"/>
                    <a:pt x="6" y="136"/>
                  </a:cubicBezTo>
                  <a:cubicBezTo>
                    <a:pt x="8" y="138"/>
                    <a:pt x="10" y="139"/>
                    <a:pt x="12" y="141"/>
                  </a:cubicBezTo>
                  <a:cubicBezTo>
                    <a:pt x="14" y="142"/>
                    <a:pt x="16" y="145"/>
                    <a:pt x="18" y="146"/>
                  </a:cubicBezTo>
                  <a:cubicBezTo>
                    <a:pt x="20" y="147"/>
                    <a:pt x="19" y="146"/>
                    <a:pt x="21" y="146"/>
                  </a:cubicBezTo>
                  <a:cubicBezTo>
                    <a:pt x="23" y="145"/>
                    <a:pt x="22" y="144"/>
                    <a:pt x="24" y="145"/>
                  </a:cubicBezTo>
                  <a:cubicBezTo>
                    <a:pt x="26" y="147"/>
                    <a:pt x="24" y="149"/>
                    <a:pt x="23" y="151"/>
                  </a:cubicBezTo>
                  <a:cubicBezTo>
                    <a:pt x="20" y="153"/>
                    <a:pt x="21" y="153"/>
                    <a:pt x="23" y="155"/>
                  </a:cubicBezTo>
                  <a:cubicBezTo>
                    <a:pt x="25" y="157"/>
                    <a:pt x="26" y="160"/>
                    <a:pt x="28" y="162"/>
                  </a:cubicBezTo>
                  <a:cubicBezTo>
                    <a:pt x="30" y="164"/>
                    <a:pt x="34" y="170"/>
                    <a:pt x="31" y="172"/>
                  </a:cubicBezTo>
                  <a:cubicBezTo>
                    <a:pt x="29" y="173"/>
                    <a:pt x="28" y="173"/>
                    <a:pt x="28" y="175"/>
                  </a:cubicBezTo>
                  <a:cubicBezTo>
                    <a:pt x="28" y="176"/>
                    <a:pt x="28" y="176"/>
                    <a:pt x="29" y="177"/>
                  </a:cubicBezTo>
                  <a:cubicBezTo>
                    <a:pt x="31" y="178"/>
                    <a:pt x="34" y="178"/>
                    <a:pt x="35" y="179"/>
                  </a:cubicBezTo>
                  <a:cubicBezTo>
                    <a:pt x="37" y="180"/>
                    <a:pt x="37" y="183"/>
                    <a:pt x="37" y="185"/>
                  </a:cubicBezTo>
                  <a:cubicBezTo>
                    <a:pt x="37" y="186"/>
                    <a:pt x="30" y="186"/>
                    <a:pt x="29" y="187"/>
                  </a:cubicBezTo>
                  <a:cubicBezTo>
                    <a:pt x="29" y="187"/>
                    <a:pt x="28" y="189"/>
                    <a:pt x="28" y="190"/>
                  </a:cubicBezTo>
                  <a:cubicBezTo>
                    <a:pt x="28" y="191"/>
                    <a:pt x="27" y="190"/>
                    <a:pt x="27" y="192"/>
                  </a:cubicBezTo>
                  <a:cubicBezTo>
                    <a:pt x="28" y="194"/>
                    <a:pt x="30" y="195"/>
                    <a:pt x="30" y="198"/>
                  </a:cubicBezTo>
                  <a:cubicBezTo>
                    <a:pt x="30" y="199"/>
                    <a:pt x="30" y="200"/>
                    <a:pt x="31" y="201"/>
                  </a:cubicBezTo>
                  <a:cubicBezTo>
                    <a:pt x="31" y="202"/>
                    <a:pt x="32" y="202"/>
                    <a:pt x="30" y="203"/>
                  </a:cubicBezTo>
                  <a:cubicBezTo>
                    <a:pt x="29" y="204"/>
                    <a:pt x="26" y="204"/>
                    <a:pt x="25" y="205"/>
                  </a:cubicBezTo>
                  <a:cubicBezTo>
                    <a:pt x="25" y="202"/>
                    <a:pt x="21" y="201"/>
                    <a:pt x="20" y="199"/>
                  </a:cubicBezTo>
                  <a:cubicBezTo>
                    <a:pt x="20" y="200"/>
                    <a:pt x="19" y="201"/>
                    <a:pt x="18" y="201"/>
                  </a:cubicBezTo>
                  <a:cubicBezTo>
                    <a:pt x="17" y="202"/>
                    <a:pt x="15" y="201"/>
                    <a:pt x="14" y="202"/>
                  </a:cubicBezTo>
                  <a:cubicBezTo>
                    <a:pt x="12" y="202"/>
                    <a:pt x="9" y="202"/>
                    <a:pt x="7" y="203"/>
                  </a:cubicBezTo>
                  <a:cubicBezTo>
                    <a:pt x="4" y="203"/>
                    <a:pt x="4" y="204"/>
                    <a:pt x="3" y="206"/>
                  </a:cubicBezTo>
                  <a:cubicBezTo>
                    <a:pt x="3" y="207"/>
                    <a:pt x="2" y="207"/>
                    <a:pt x="2" y="207"/>
                  </a:cubicBezTo>
                  <a:cubicBezTo>
                    <a:pt x="3" y="208"/>
                    <a:pt x="4" y="210"/>
                    <a:pt x="4" y="210"/>
                  </a:cubicBezTo>
                  <a:cubicBezTo>
                    <a:pt x="7" y="215"/>
                    <a:pt x="1" y="219"/>
                    <a:pt x="2" y="224"/>
                  </a:cubicBezTo>
                  <a:cubicBezTo>
                    <a:pt x="3" y="226"/>
                    <a:pt x="5" y="227"/>
                    <a:pt x="7" y="226"/>
                  </a:cubicBezTo>
                  <a:cubicBezTo>
                    <a:pt x="9" y="226"/>
                    <a:pt x="9" y="224"/>
                    <a:pt x="10" y="224"/>
                  </a:cubicBezTo>
                  <a:cubicBezTo>
                    <a:pt x="13" y="222"/>
                    <a:pt x="16" y="226"/>
                    <a:pt x="19" y="225"/>
                  </a:cubicBezTo>
                  <a:cubicBezTo>
                    <a:pt x="23" y="224"/>
                    <a:pt x="23" y="221"/>
                    <a:pt x="23" y="218"/>
                  </a:cubicBezTo>
                  <a:cubicBezTo>
                    <a:pt x="26" y="218"/>
                    <a:pt x="32" y="217"/>
                    <a:pt x="33" y="215"/>
                  </a:cubicBezTo>
                  <a:cubicBezTo>
                    <a:pt x="35" y="216"/>
                    <a:pt x="34" y="219"/>
                    <a:pt x="36" y="220"/>
                  </a:cubicBezTo>
                  <a:cubicBezTo>
                    <a:pt x="38" y="221"/>
                    <a:pt x="41" y="220"/>
                    <a:pt x="42" y="219"/>
                  </a:cubicBezTo>
                  <a:cubicBezTo>
                    <a:pt x="45" y="218"/>
                    <a:pt x="51" y="215"/>
                    <a:pt x="54" y="215"/>
                  </a:cubicBezTo>
                  <a:cubicBezTo>
                    <a:pt x="58" y="215"/>
                    <a:pt x="63" y="221"/>
                    <a:pt x="66" y="223"/>
                  </a:cubicBezTo>
                  <a:cubicBezTo>
                    <a:pt x="67" y="224"/>
                    <a:pt x="69" y="225"/>
                    <a:pt x="70" y="226"/>
                  </a:cubicBezTo>
                  <a:cubicBezTo>
                    <a:pt x="71" y="228"/>
                    <a:pt x="71" y="230"/>
                    <a:pt x="73" y="232"/>
                  </a:cubicBezTo>
                  <a:cubicBezTo>
                    <a:pt x="75" y="236"/>
                    <a:pt x="79" y="235"/>
                    <a:pt x="82" y="237"/>
                  </a:cubicBezTo>
                  <a:cubicBezTo>
                    <a:pt x="84" y="240"/>
                    <a:pt x="86" y="244"/>
                    <a:pt x="87" y="247"/>
                  </a:cubicBezTo>
                  <a:cubicBezTo>
                    <a:pt x="89" y="249"/>
                    <a:pt x="89" y="250"/>
                    <a:pt x="91" y="252"/>
                  </a:cubicBezTo>
                  <a:cubicBezTo>
                    <a:pt x="92" y="253"/>
                    <a:pt x="93" y="254"/>
                    <a:pt x="94" y="255"/>
                  </a:cubicBezTo>
                  <a:cubicBezTo>
                    <a:pt x="96" y="257"/>
                    <a:pt x="96" y="260"/>
                    <a:pt x="98" y="262"/>
                  </a:cubicBezTo>
                  <a:cubicBezTo>
                    <a:pt x="100" y="265"/>
                    <a:pt x="101" y="267"/>
                    <a:pt x="102" y="271"/>
                  </a:cubicBezTo>
                  <a:cubicBezTo>
                    <a:pt x="104" y="275"/>
                    <a:pt x="106" y="277"/>
                    <a:pt x="107" y="280"/>
                  </a:cubicBezTo>
                  <a:cubicBezTo>
                    <a:pt x="108" y="283"/>
                    <a:pt x="107" y="287"/>
                    <a:pt x="111" y="288"/>
                  </a:cubicBezTo>
                  <a:cubicBezTo>
                    <a:pt x="115" y="289"/>
                    <a:pt x="117" y="284"/>
                    <a:pt x="116" y="290"/>
                  </a:cubicBezTo>
                  <a:cubicBezTo>
                    <a:pt x="116" y="293"/>
                    <a:pt x="113" y="296"/>
                    <a:pt x="112" y="299"/>
                  </a:cubicBezTo>
                  <a:cubicBezTo>
                    <a:pt x="107" y="307"/>
                    <a:pt x="105" y="316"/>
                    <a:pt x="110" y="324"/>
                  </a:cubicBezTo>
                  <a:cubicBezTo>
                    <a:pt x="112" y="326"/>
                    <a:pt x="111" y="329"/>
                    <a:pt x="112" y="331"/>
                  </a:cubicBezTo>
                  <a:cubicBezTo>
                    <a:pt x="115" y="337"/>
                    <a:pt x="121" y="337"/>
                    <a:pt x="124" y="343"/>
                  </a:cubicBezTo>
                  <a:cubicBezTo>
                    <a:pt x="125" y="346"/>
                    <a:pt x="125" y="348"/>
                    <a:pt x="125" y="350"/>
                  </a:cubicBezTo>
                  <a:cubicBezTo>
                    <a:pt x="126" y="353"/>
                    <a:pt x="127" y="356"/>
                    <a:pt x="128" y="358"/>
                  </a:cubicBezTo>
                  <a:cubicBezTo>
                    <a:pt x="130" y="363"/>
                    <a:pt x="129" y="368"/>
                    <a:pt x="130" y="373"/>
                  </a:cubicBezTo>
                  <a:cubicBezTo>
                    <a:pt x="132" y="380"/>
                    <a:pt x="136" y="380"/>
                    <a:pt x="140" y="376"/>
                  </a:cubicBezTo>
                  <a:cubicBezTo>
                    <a:pt x="142" y="374"/>
                    <a:pt x="144" y="370"/>
                    <a:pt x="148" y="371"/>
                  </a:cubicBezTo>
                  <a:cubicBezTo>
                    <a:pt x="149" y="372"/>
                    <a:pt x="149" y="373"/>
                    <a:pt x="151" y="374"/>
                  </a:cubicBezTo>
                  <a:cubicBezTo>
                    <a:pt x="152" y="374"/>
                    <a:pt x="153" y="374"/>
                    <a:pt x="155" y="374"/>
                  </a:cubicBezTo>
                  <a:cubicBezTo>
                    <a:pt x="156" y="375"/>
                    <a:pt x="157" y="376"/>
                    <a:pt x="159" y="377"/>
                  </a:cubicBezTo>
                  <a:cubicBezTo>
                    <a:pt x="161" y="377"/>
                    <a:pt x="161" y="376"/>
                    <a:pt x="163" y="378"/>
                  </a:cubicBezTo>
                  <a:cubicBezTo>
                    <a:pt x="165" y="380"/>
                    <a:pt x="165" y="383"/>
                    <a:pt x="166" y="385"/>
                  </a:cubicBezTo>
                  <a:cubicBezTo>
                    <a:pt x="167" y="390"/>
                    <a:pt x="166" y="394"/>
                    <a:pt x="166" y="398"/>
                  </a:cubicBezTo>
                  <a:cubicBezTo>
                    <a:pt x="168" y="398"/>
                    <a:pt x="170" y="398"/>
                    <a:pt x="172" y="398"/>
                  </a:cubicBezTo>
                  <a:cubicBezTo>
                    <a:pt x="175" y="400"/>
                    <a:pt x="178" y="406"/>
                    <a:pt x="180" y="409"/>
                  </a:cubicBezTo>
                  <a:cubicBezTo>
                    <a:pt x="182" y="413"/>
                    <a:pt x="181" y="416"/>
                    <a:pt x="186" y="416"/>
                  </a:cubicBezTo>
                  <a:cubicBezTo>
                    <a:pt x="189" y="416"/>
                    <a:pt x="192" y="414"/>
                    <a:pt x="195" y="413"/>
                  </a:cubicBezTo>
                  <a:cubicBezTo>
                    <a:pt x="199" y="412"/>
                    <a:pt x="204" y="412"/>
                    <a:pt x="209" y="412"/>
                  </a:cubicBezTo>
                  <a:cubicBezTo>
                    <a:pt x="212" y="412"/>
                    <a:pt x="213" y="408"/>
                    <a:pt x="216" y="407"/>
                  </a:cubicBezTo>
                  <a:cubicBezTo>
                    <a:pt x="226" y="401"/>
                    <a:pt x="229" y="413"/>
                    <a:pt x="233" y="419"/>
                  </a:cubicBezTo>
                  <a:cubicBezTo>
                    <a:pt x="237" y="423"/>
                    <a:pt x="240" y="419"/>
                    <a:pt x="244" y="419"/>
                  </a:cubicBezTo>
                  <a:cubicBezTo>
                    <a:pt x="250" y="419"/>
                    <a:pt x="250" y="417"/>
                    <a:pt x="254" y="414"/>
                  </a:cubicBezTo>
                  <a:cubicBezTo>
                    <a:pt x="257" y="413"/>
                    <a:pt x="261" y="416"/>
                    <a:pt x="264" y="417"/>
                  </a:cubicBezTo>
                  <a:cubicBezTo>
                    <a:pt x="268" y="417"/>
                    <a:pt x="270" y="418"/>
                    <a:pt x="274" y="415"/>
                  </a:cubicBezTo>
                  <a:cubicBezTo>
                    <a:pt x="280" y="412"/>
                    <a:pt x="285" y="418"/>
                    <a:pt x="290" y="422"/>
                  </a:cubicBezTo>
                  <a:cubicBezTo>
                    <a:pt x="294" y="425"/>
                    <a:pt x="298" y="423"/>
                    <a:pt x="302" y="421"/>
                  </a:cubicBezTo>
                  <a:cubicBezTo>
                    <a:pt x="307" y="420"/>
                    <a:pt x="310" y="421"/>
                    <a:pt x="314" y="423"/>
                  </a:cubicBezTo>
                  <a:cubicBezTo>
                    <a:pt x="322" y="425"/>
                    <a:pt x="317" y="408"/>
                    <a:pt x="326" y="408"/>
                  </a:cubicBezTo>
                  <a:cubicBezTo>
                    <a:pt x="331" y="409"/>
                    <a:pt x="333" y="408"/>
                    <a:pt x="336" y="412"/>
                  </a:cubicBezTo>
                  <a:cubicBezTo>
                    <a:pt x="338" y="415"/>
                    <a:pt x="342" y="414"/>
                    <a:pt x="345" y="415"/>
                  </a:cubicBezTo>
                  <a:cubicBezTo>
                    <a:pt x="350" y="417"/>
                    <a:pt x="350" y="414"/>
                    <a:pt x="353" y="411"/>
                  </a:cubicBezTo>
                  <a:cubicBezTo>
                    <a:pt x="355" y="409"/>
                    <a:pt x="359" y="407"/>
                    <a:pt x="362" y="407"/>
                  </a:cubicBezTo>
                  <a:cubicBezTo>
                    <a:pt x="366" y="406"/>
                    <a:pt x="369" y="402"/>
                    <a:pt x="372" y="403"/>
                  </a:cubicBezTo>
                  <a:cubicBezTo>
                    <a:pt x="376" y="404"/>
                    <a:pt x="376" y="404"/>
                    <a:pt x="378" y="401"/>
                  </a:cubicBezTo>
                  <a:cubicBezTo>
                    <a:pt x="379" y="398"/>
                    <a:pt x="382" y="396"/>
                    <a:pt x="382" y="392"/>
                  </a:cubicBezTo>
                  <a:cubicBezTo>
                    <a:pt x="382" y="390"/>
                    <a:pt x="382" y="387"/>
                    <a:pt x="382" y="385"/>
                  </a:cubicBezTo>
                  <a:cubicBezTo>
                    <a:pt x="382" y="382"/>
                    <a:pt x="384" y="383"/>
                    <a:pt x="386" y="380"/>
                  </a:cubicBezTo>
                  <a:cubicBezTo>
                    <a:pt x="388" y="378"/>
                    <a:pt x="387" y="374"/>
                    <a:pt x="389" y="372"/>
                  </a:cubicBezTo>
                  <a:cubicBezTo>
                    <a:pt x="389" y="371"/>
                    <a:pt x="389" y="370"/>
                    <a:pt x="389" y="37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>
              <a:off x="3275013" y="6411913"/>
              <a:ext cx="1266825" cy="1770063"/>
            </a:xfrm>
            <a:custGeom>
              <a:avLst/>
              <a:gdLst>
                <a:gd name="T0" fmla="*/ 329 w 338"/>
                <a:gd name="T1" fmla="*/ 409 h 472"/>
                <a:gd name="T2" fmla="*/ 323 w 338"/>
                <a:gd name="T3" fmla="*/ 366 h 472"/>
                <a:gd name="T4" fmla="*/ 313 w 338"/>
                <a:gd name="T5" fmla="*/ 333 h 472"/>
                <a:gd name="T6" fmla="*/ 293 w 338"/>
                <a:gd name="T7" fmla="*/ 318 h 472"/>
                <a:gd name="T8" fmla="*/ 282 w 338"/>
                <a:gd name="T9" fmla="*/ 303 h 472"/>
                <a:gd name="T10" fmla="*/ 273 w 338"/>
                <a:gd name="T11" fmla="*/ 292 h 472"/>
                <a:gd name="T12" fmla="*/ 262 w 338"/>
                <a:gd name="T13" fmla="*/ 267 h 472"/>
                <a:gd name="T14" fmla="*/ 246 w 338"/>
                <a:gd name="T15" fmla="*/ 226 h 472"/>
                <a:gd name="T16" fmla="*/ 256 w 338"/>
                <a:gd name="T17" fmla="*/ 203 h 472"/>
                <a:gd name="T18" fmla="*/ 259 w 338"/>
                <a:gd name="T19" fmla="*/ 185 h 472"/>
                <a:gd name="T20" fmla="*/ 247 w 338"/>
                <a:gd name="T21" fmla="*/ 185 h 472"/>
                <a:gd name="T22" fmla="*/ 223 w 338"/>
                <a:gd name="T23" fmla="*/ 176 h 472"/>
                <a:gd name="T24" fmla="*/ 210 w 338"/>
                <a:gd name="T25" fmla="*/ 169 h 472"/>
                <a:gd name="T26" fmla="*/ 193 w 338"/>
                <a:gd name="T27" fmla="*/ 166 h 472"/>
                <a:gd name="T28" fmla="*/ 165 w 338"/>
                <a:gd name="T29" fmla="*/ 104 h 472"/>
                <a:gd name="T30" fmla="*/ 163 w 338"/>
                <a:gd name="T31" fmla="*/ 79 h 472"/>
                <a:gd name="T32" fmla="*/ 165 w 338"/>
                <a:gd name="T33" fmla="*/ 54 h 472"/>
                <a:gd name="T34" fmla="*/ 137 w 338"/>
                <a:gd name="T35" fmla="*/ 34 h 472"/>
                <a:gd name="T36" fmla="*/ 117 w 338"/>
                <a:gd name="T37" fmla="*/ 21 h 472"/>
                <a:gd name="T38" fmla="*/ 106 w 338"/>
                <a:gd name="T39" fmla="*/ 11 h 472"/>
                <a:gd name="T40" fmla="*/ 97 w 338"/>
                <a:gd name="T41" fmla="*/ 0 h 472"/>
                <a:gd name="T42" fmla="*/ 88 w 338"/>
                <a:gd name="T43" fmla="*/ 18 h 472"/>
                <a:gd name="T44" fmla="*/ 73 w 338"/>
                <a:gd name="T45" fmla="*/ 30 h 472"/>
                <a:gd name="T46" fmla="*/ 74 w 338"/>
                <a:gd name="T47" fmla="*/ 7 h 472"/>
                <a:gd name="T48" fmla="*/ 56 w 338"/>
                <a:gd name="T49" fmla="*/ 44 h 472"/>
                <a:gd name="T50" fmla="*/ 27 w 338"/>
                <a:gd name="T51" fmla="*/ 64 h 472"/>
                <a:gd name="T52" fmla="*/ 20 w 338"/>
                <a:gd name="T53" fmla="*/ 80 h 472"/>
                <a:gd name="T54" fmla="*/ 2 w 338"/>
                <a:gd name="T55" fmla="*/ 99 h 472"/>
                <a:gd name="T56" fmla="*/ 10 w 338"/>
                <a:gd name="T57" fmla="*/ 107 h 472"/>
                <a:gd name="T58" fmla="*/ 32 w 338"/>
                <a:gd name="T59" fmla="*/ 116 h 472"/>
                <a:gd name="T60" fmla="*/ 50 w 338"/>
                <a:gd name="T61" fmla="*/ 132 h 472"/>
                <a:gd name="T62" fmla="*/ 77 w 338"/>
                <a:gd name="T63" fmla="*/ 157 h 472"/>
                <a:gd name="T64" fmla="*/ 96 w 338"/>
                <a:gd name="T65" fmla="*/ 161 h 472"/>
                <a:gd name="T66" fmla="*/ 122 w 338"/>
                <a:gd name="T67" fmla="*/ 167 h 472"/>
                <a:gd name="T68" fmla="*/ 112 w 338"/>
                <a:gd name="T69" fmla="*/ 171 h 472"/>
                <a:gd name="T70" fmla="*/ 118 w 338"/>
                <a:gd name="T71" fmla="*/ 181 h 472"/>
                <a:gd name="T72" fmla="*/ 133 w 338"/>
                <a:gd name="T73" fmla="*/ 200 h 472"/>
                <a:gd name="T74" fmla="*/ 153 w 338"/>
                <a:gd name="T75" fmla="*/ 225 h 472"/>
                <a:gd name="T76" fmla="*/ 163 w 338"/>
                <a:gd name="T77" fmla="*/ 253 h 472"/>
                <a:gd name="T78" fmla="*/ 176 w 338"/>
                <a:gd name="T79" fmla="*/ 291 h 472"/>
                <a:gd name="T80" fmla="*/ 183 w 338"/>
                <a:gd name="T81" fmla="*/ 317 h 472"/>
                <a:gd name="T82" fmla="*/ 186 w 338"/>
                <a:gd name="T83" fmla="*/ 348 h 472"/>
                <a:gd name="T84" fmla="*/ 178 w 338"/>
                <a:gd name="T85" fmla="*/ 367 h 472"/>
                <a:gd name="T86" fmla="*/ 189 w 338"/>
                <a:gd name="T87" fmla="*/ 393 h 472"/>
                <a:gd name="T88" fmla="*/ 194 w 338"/>
                <a:gd name="T89" fmla="*/ 413 h 472"/>
                <a:gd name="T90" fmla="*/ 210 w 338"/>
                <a:gd name="T91" fmla="*/ 439 h 472"/>
                <a:gd name="T92" fmla="*/ 235 w 338"/>
                <a:gd name="T93" fmla="*/ 436 h 472"/>
                <a:gd name="T94" fmla="*/ 258 w 338"/>
                <a:gd name="T95" fmla="*/ 460 h 472"/>
                <a:gd name="T96" fmla="*/ 278 w 338"/>
                <a:gd name="T97" fmla="*/ 469 h 472"/>
                <a:gd name="T98" fmla="*/ 314 w 338"/>
                <a:gd name="T99" fmla="*/ 466 h 472"/>
                <a:gd name="T100" fmla="*/ 335 w 338"/>
                <a:gd name="T101" fmla="*/ 439 h 472"/>
                <a:gd name="T102" fmla="*/ 333 w 338"/>
                <a:gd name="T103" fmla="*/ 41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72">
                  <a:moveTo>
                    <a:pt x="333" y="419"/>
                  </a:moveTo>
                  <a:cubicBezTo>
                    <a:pt x="332" y="417"/>
                    <a:pt x="330" y="417"/>
                    <a:pt x="329" y="414"/>
                  </a:cubicBezTo>
                  <a:cubicBezTo>
                    <a:pt x="329" y="413"/>
                    <a:pt x="330" y="411"/>
                    <a:pt x="329" y="409"/>
                  </a:cubicBezTo>
                  <a:cubicBezTo>
                    <a:pt x="328" y="405"/>
                    <a:pt x="326" y="403"/>
                    <a:pt x="328" y="398"/>
                  </a:cubicBezTo>
                  <a:cubicBezTo>
                    <a:pt x="330" y="390"/>
                    <a:pt x="328" y="383"/>
                    <a:pt x="326" y="375"/>
                  </a:cubicBezTo>
                  <a:cubicBezTo>
                    <a:pt x="326" y="371"/>
                    <a:pt x="324" y="369"/>
                    <a:pt x="323" y="366"/>
                  </a:cubicBezTo>
                  <a:cubicBezTo>
                    <a:pt x="322" y="364"/>
                    <a:pt x="322" y="363"/>
                    <a:pt x="322" y="360"/>
                  </a:cubicBezTo>
                  <a:cubicBezTo>
                    <a:pt x="322" y="354"/>
                    <a:pt x="317" y="351"/>
                    <a:pt x="317" y="345"/>
                  </a:cubicBezTo>
                  <a:cubicBezTo>
                    <a:pt x="317" y="340"/>
                    <a:pt x="315" y="337"/>
                    <a:pt x="313" y="333"/>
                  </a:cubicBezTo>
                  <a:cubicBezTo>
                    <a:pt x="311" y="328"/>
                    <a:pt x="312" y="327"/>
                    <a:pt x="306" y="327"/>
                  </a:cubicBezTo>
                  <a:cubicBezTo>
                    <a:pt x="304" y="327"/>
                    <a:pt x="302" y="327"/>
                    <a:pt x="300" y="327"/>
                  </a:cubicBezTo>
                  <a:cubicBezTo>
                    <a:pt x="297" y="325"/>
                    <a:pt x="296" y="321"/>
                    <a:pt x="293" y="318"/>
                  </a:cubicBezTo>
                  <a:cubicBezTo>
                    <a:pt x="290" y="316"/>
                    <a:pt x="286" y="316"/>
                    <a:pt x="283" y="316"/>
                  </a:cubicBezTo>
                  <a:cubicBezTo>
                    <a:pt x="283" y="314"/>
                    <a:pt x="282" y="313"/>
                    <a:pt x="282" y="311"/>
                  </a:cubicBezTo>
                  <a:cubicBezTo>
                    <a:pt x="282" y="308"/>
                    <a:pt x="283" y="305"/>
                    <a:pt x="282" y="303"/>
                  </a:cubicBezTo>
                  <a:cubicBezTo>
                    <a:pt x="280" y="300"/>
                    <a:pt x="278" y="299"/>
                    <a:pt x="277" y="296"/>
                  </a:cubicBezTo>
                  <a:cubicBezTo>
                    <a:pt x="276" y="294"/>
                    <a:pt x="276" y="293"/>
                    <a:pt x="275" y="292"/>
                  </a:cubicBezTo>
                  <a:cubicBezTo>
                    <a:pt x="275" y="292"/>
                    <a:pt x="274" y="292"/>
                    <a:pt x="273" y="292"/>
                  </a:cubicBezTo>
                  <a:cubicBezTo>
                    <a:pt x="272" y="291"/>
                    <a:pt x="270" y="290"/>
                    <a:pt x="270" y="288"/>
                  </a:cubicBezTo>
                  <a:cubicBezTo>
                    <a:pt x="268" y="285"/>
                    <a:pt x="266" y="282"/>
                    <a:pt x="264" y="279"/>
                  </a:cubicBezTo>
                  <a:cubicBezTo>
                    <a:pt x="261" y="275"/>
                    <a:pt x="264" y="271"/>
                    <a:pt x="262" y="267"/>
                  </a:cubicBezTo>
                  <a:cubicBezTo>
                    <a:pt x="261" y="264"/>
                    <a:pt x="258" y="263"/>
                    <a:pt x="257" y="259"/>
                  </a:cubicBezTo>
                  <a:cubicBezTo>
                    <a:pt x="256" y="253"/>
                    <a:pt x="260" y="248"/>
                    <a:pt x="258" y="242"/>
                  </a:cubicBezTo>
                  <a:cubicBezTo>
                    <a:pt x="257" y="235"/>
                    <a:pt x="248" y="232"/>
                    <a:pt x="246" y="226"/>
                  </a:cubicBezTo>
                  <a:cubicBezTo>
                    <a:pt x="246" y="224"/>
                    <a:pt x="246" y="219"/>
                    <a:pt x="246" y="217"/>
                  </a:cubicBezTo>
                  <a:cubicBezTo>
                    <a:pt x="246" y="213"/>
                    <a:pt x="248" y="213"/>
                    <a:pt x="251" y="211"/>
                  </a:cubicBezTo>
                  <a:cubicBezTo>
                    <a:pt x="253" y="209"/>
                    <a:pt x="254" y="205"/>
                    <a:pt x="256" y="203"/>
                  </a:cubicBezTo>
                  <a:cubicBezTo>
                    <a:pt x="259" y="201"/>
                    <a:pt x="261" y="202"/>
                    <a:pt x="262" y="198"/>
                  </a:cubicBezTo>
                  <a:cubicBezTo>
                    <a:pt x="262" y="195"/>
                    <a:pt x="261" y="192"/>
                    <a:pt x="260" y="189"/>
                  </a:cubicBezTo>
                  <a:cubicBezTo>
                    <a:pt x="260" y="188"/>
                    <a:pt x="259" y="187"/>
                    <a:pt x="259" y="185"/>
                  </a:cubicBezTo>
                  <a:cubicBezTo>
                    <a:pt x="259" y="184"/>
                    <a:pt x="259" y="183"/>
                    <a:pt x="259" y="182"/>
                  </a:cubicBezTo>
                  <a:cubicBezTo>
                    <a:pt x="257" y="182"/>
                    <a:pt x="255" y="181"/>
                    <a:pt x="253" y="182"/>
                  </a:cubicBezTo>
                  <a:cubicBezTo>
                    <a:pt x="249" y="182"/>
                    <a:pt x="250" y="183"/>
                    <a:pt x="247" y="185"/>
                  </a:cubicBezTo>
                  <a:cubicBezTo>
                    <a:pt x="243" y="189"/>
                    <a:pt x="240" y="186"/>
                    <a:pt x="235" y="187"/>
                  </a:cubicBezTo>
                  <a:cubicBezTo>
                    <a:pt x="231" y="189"/>
                    <a:pt x="230" y="192"/>
                    <a:pt x="228" y="187"/>
                  </a:cubicBezTo>
                  <a:cubicBezTo>
                    <a:pt x="226" y="184"/>
                    <a:pt x="222" y="180"/>
                    <a:pt x="223" y="176"/>
                  </a:cubicBezTo>
                  <a:cubicBezTo>
                    <a:pt x="223" y="172"/>
                    <a:pt x="226" y="170"/>
                    <a:pt x="225" y="166"/>
                  </a:cubicBezTo>
                  <a:cubicBezTo>
                    <a:pt x="224" y="164"/>
                    <a:pt x="221" y="160"/>
                    <a:pt x="218" y="160"/>
                  </a:cubicBezTo>
                  <a:cubicBezTo>
                    <a:pt x="218" y="163"/>
                    <a:pt x="214" y="171"/>
                    <a:pt x="210" y="169"/>
                  </a:cubicBezTo>
                  <a:cubicBezTo>
                    <a:pt x="210" y="169"/>
                    <a:pt x="208" y="164"/>
                    <a:pt x="208" y="163"/>
                  </a:cubicBezTo>
                  <a:cubicBezTo>
                    <a:pt x="206" y="161"/>
                    <a:pt x="206" y="159"/>
                    <a:pt x="205" y="157"/>
                  </a:cubicBezTo>
                  <a:cubicBezTo>
                    <a:pt x="200" y="160"/>
                    <a:pt x="195" y="160"/>
                    <a:pt x="193" y="166"/>
                  </a:cubicBezTo>
                  <a:cubicBezTo>
                    <a:pt x="185" y="163"/>
                    <a:pt x="182" y="152"/>
                    <a:pt x="179" y="146"/>
                  </a:cubicBezTo>
                  <a:cubicBezTo>
                    <a:pt x="176" y="138"/>
                    <a:pt x="171" y="131"/>
                    <a:pt x="167" y="123"/>
                  </a:cubicBezTo>
                  <a:cubicBezTo>
                    <a:pt x="164" y="116"/>
                    <a:pt x="163" y="111"/>
                    <a:pt x="165" y="104"/>
                  </a:cubicBezTo>
                  <a:cubicBezTo>
                    <a:pt x="166" y="100"/>
                    <a:pt x="165" y="97"/>
                    <a:pt x="163" y="94"/>
                  </a:cubicBezTo>
                  <a:cubicBezTo>
                    <a:pt x="162" y="92"/>
                    <a:pt x="158" y="88"/>
                    <a:pt x="158" y="85"/>
                  </a:cubicBezTo>
                  <a:cubicBezTo>
                    <a:pt x="156" y="81"/>
                    <a:pt x="160" y="81"/>
                    <a:pt x="163" y="79"/>
                  </a:cubicBezTo>
                  <a:cubicBezTo>
                    <a:pt x="164" y="77"/>
                    <a:pt x="164" y="73"/>
                    <a:pt x="165" y="71"/>
                  </a:cubicBezTo>
                  <a:cubicBezTo>
                    <a:pt x="167" y="68"/>
                    <a:pt x="169" y="66"/>
                    <a:pt x="168" y="62"/>
                  </a:cubicBezTo>
                  <a:cubicBezTo>
                    <a:pt x="168" y="59"/>
                    <a:pt x="167" y="56"/>
                    <a:pt x="165" y="54"/>
                  </a:cubicBezTo>
                  <a:cubicBezTo>
                    <a:pt x="160" y="48"/>
                    <a:pt x="153" y="45"/>
                    <a:pt x="148" y="39"/>
                  </a:cubicBezTo>
                  <a:cubicBezTo>
                    <a:pt x="146" y="37"/>
                    <a:pt x="143" y="33"/>
                    <a:pt x="140" y="33"/>
                  </a:cubicBezTo>
                  <a:cubicBezTo>
                    <a:pt x="140" y="33"/>
                    <a:pt x="138" y="34"/>
                    <a:pt x="137" y="34"/>
                  </a:cubicBezTo>
                  <a:cubicBezTo>
                    <a:pt x="136" y="35"/>
                    <a:pt x="133" y="34"/>
                    <a:pt x="132" y="33"/>
                  </a:cubicBezTo>
                  <a:cubicBezTo>
                    <a:pt x="127" y="32"/>
                    <a:pt x="127" y="30"/>
                    <a:pt x="124" y="26"/>
                  </a:cubicBezTo>
                  <a:cubicBezTo>
                    <a:pt x="122" y="23"/>
                    <a:pt x="120" y="23"/>
                    <a:pt x="117" y="21"/>
                  </a:cubicBezTo>
                  <a:cubicBezTo>
                    <a:pt x="115" y="20"/>
                    <a:pt x="113" y="19"/>
                    <a:pt x="112" y="17"/>
                  </a:cubicBezTo>
                  <a:cubicBezTo>
                    <a:pt x="111" y="15"/>
                    <a:pt x="110" y="14"/>
                    <a:pt x="109" y="13"/>
                  </a:cubicBezTo>
                  <a:cubicBezTo>
                    <a:pt x="107" y="11"/>
                    <a:pt x="108" y="12"/>
                    <a:pt x="106" y="11"/>
                  </a:cubicBezTo>
                  <a:cubicBezTo>
                    <a:pt x="105" y="11"/>
                    <a:pt x="104" y="11"/>
                    <a:pt x="103" y="11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3" y="5"/>
                    <a:pt x="100" y="2"/>
                    <a:pt x="97" y="0"/>
                  </a:cubicBezTo>
                  <a:cubicBezTo>
                    <a:pt x="97" y="0"/>
                    <a:pt x="97" y="0"/>
                    <a:pt x="97" y="1"/>
                  </a:cubicBezTo>
                  <a:cubicBezTo>
                    <a:pt x="94" y="5"/>
                    <a:pt x="91" y="9"/>
                    <a:pt x="89" y="13"/>
                  </a:cubicBezTo>
                  <a:cubicBezTo>
                    <a:pt x="86" y="17"/>
                    <a:pt x="89" y="15"/>
                    <a:pt x="88" y="18"/>
                  </a:cubicBezTo>
                  <a:cubicBezTo>
                    <a:pt x="88" y="21"/>
                    <a:pt x="84" y="24"/>
                    <a:pt x="83" y="26"/>
                  </a:cubicBezTo>
                  <a:cubicBezTo>
                    <a:pt x="82" y="29"/>
                    <a:pt x="80" y="32"/>
                    <a:pt x="78" y="34"/>
                  </a:cubicBezTo>
                  <a:cubicBezTo>
                    <a:pt x="77" y="34"/>
                    <a:pt x="73" y="31"/>
                    <a:pt x="73" y="30"/>
                  </a:cubicBezTo>
                  <a:cubicBezTo>
                    <a:pt x="74" y="27"/>
                    <a:pt x="75" y="24"/>
                    <a:pt x="76" y="20"/>
                  </a:cubicBezTo>
                  <a:cubicBezTo>
                    <a:pt x="77" y="17"/>
                    <a:pt x="77" y="14"/>
                    <a:pt x="78" y="11"/>
                  </a:cubicBezTo>
                  <a:cubicBezTo>
                    <a:pt x="79" y="10"/>
                    <a:pt x="75" y="8"/>
                    <a:pt x="74" y="7"/>
                  </a:cubicBezTo>
                  <a:cubicBezTo>
                    <a:pt x="73" y="11"/>
                    <a:pt x="72" y="16"/>
                    <a:pt x="70" y="20"/>
                  </a:cubicBezTo>
                  <a:cubicBezTo>
                    <a:pt x="70" y="23"/>
                    <a:pt x="69" y="29"/>
                    <a:pt x="67" y="31"/>
                  </a:cubicBezTo>
                  <a:cubicBezTo>
                    <a:pt x="64" y="36"/>
                    <a:pt x="60" y="40"/>
                    <a:pt x="56" y="44"/>
                  </a:cubicBezTo>
                  <a:cubicBezTo>
                    <a:pt x="55" y="47"/>
                    <a:pt x="49" y="40"/>
                    <a:pt x="47" y="39"/>
                  </a:cubicBezTo>
                  <a:cubicBezTo>
                    <a:pt x="45" y="37"/>
                    <a:pt x="29" y="52"/>
                    <a:pt x="26" y="54"/>
                  </a:cubicBezTo>
                  <a:cubicBezTo>
                    <a:pt x="22" y="58"/>
                    <a:pt x="25" y="61"/>
                    <a:pt x="27" y="64"/>
                  </a:cubicBezTo>
                  <a:cubicBezTo>
                    <a:pt x="30" y="66"/>
                    <a:pt x="30" y="66"/>
                    <a:pt x="29" y="69"/>
                  </a:cubicBezTo>
                  <a:cubicBezTo>
                    <a:pt x="29" y="70"/>
                    <a:pt x="27" y="73"/>
                    <a:pt x="26" y="73"/>
                  </a:cubicBezTo>
                  <a:cubicBezTo>
                    <a:pt x="19" y="71"/>
                    <a:pt x="23" y="75"/>
                    <a:pt x="20" y="80"/>
                  </a:cubicBezTo>
                  <a:cubicBezTo>
                    <a:pt x="18" y="84"/>
                    <a:pt x="15" y="88"/>
                    <a:pt x="13" y="92"/>
                  </a:cubicBezTo>
                  <a:cubicBezTo>
                    <a:pt x="10" y="97"/>
                    <a:pt x="9" y="98"/>
                    <a:pt x="5" y="101"/>
                  </a:cubicBezTo>
                  <a:cubicBezTo>
                    <a:pt x="4" y="102"/>
                    <a:pt x="3" y="98"/>
                    <a:pt x="2" y="99"/>
                  </a:cubicBezTo>
                  <a:cubicBezTo>
                    <a:pt x="1" y="99"/>
                    <a:pt x="0" y="100"/>
                    <a:pt x="0" y="100"/>
                  </a:cubicBezTo>
                  <a:cubicBezTo>
                    <a:pt x="1" y="101"/>
                    <a:pt x="3" y="101"/>
                    <a:pt x="4" y="103"/>
                  </a:cubicBezTo>
                  <a:cubicBezTo>
                    <a:pt x="6" y="104"/>
                    <a:pt x="7" y="106"/>
                    <a:pt x="10" y="107"/>
                  </a:cubicBezTo>
                  <a:cubicBezTo>
                    <a:pt x="12" y="109"/>
                    <a:pt x="16" y="111"/>
                    <a:pt x="19" y="111"/>
                  </a:cubicBezTo>
                  <a:cubicBezTo>
                    <a:pt x="22" y="111"/>
                    <a:pt x="24" y="109"/>
                    <a:pt x="27" y="110"/>
                  </a:cubicBezTo>
                  <a:cubicBezTo>
                    <a:pt x="31" y="111"/>
                    <a:pt x="31" y="113"/>
                    <a:pt x="32" y="116"/>
                  </a:cubicBezTo>
                  <a:cubicBezTo>
                    <a:pt x="34" y="120"/>
                    <a:pt x="36" y="121"/>
                    <a:pt x="40" y="123"/>
                  </a:cubicBezTo>
                  <a:cubicBezTo>
                    <a:pt x="42" y="124"/>
                    <a:pt x="46" y="126"/>
                    <a:pt x="48" y="128"/>
                  </a:cubicBezTo>
                  <a:cubicBezTo>
                    <a:pt x="49" y="129"/>
                    <a:pt x="49" y="130"/>
                    <a:pt x="50" y="132"/>
                  </a:cubicBezTo>
                  <a:cubicBezTo>
                    <a:pt x="52" y="134"/>
                    <a:pt x="55" y="133"/>
                    <a:pt x="57" y="135"/>
                  </a:cubicBezTo>
                  <a:cubicBezTo>
                    <a:pt x="63" y="138"/>
                    <a:pt x="63" y="147"/>
                    <a:pt x="68" y="151"/>
                  </a:cubicBezTo>
                  <a:cubicBezTo>
                    <a:pt x="71" y="154"/>
                    <a:pt x="74" y="155"/>
                    <a:pt x="77" y="157"/>
                  </a:cubicBezTo>
                  <a:cubicBezTo>
                    <a:pt x="81" y="159"/>
                    <a:pt x="82" y="161"/>
                    <a:pt x="87" y="160"/>
                  </a:cubicBezTo>
                  <a:cubicBezTo>
                    <a:pt x="88" y="159"/>
                    <a:pt x="89" y="158"/>
                    <a:pt x="92" y="158"/>
                  </a:cubicBezTo>
                  <a:cubicBezTo>
                    <a:pt x="93" y="159"/>
                    <a:pt x="94" y="161"/>
                    <a:pt x="96" y="161"/>
                  </a:cubicBezTo>
                  <a:cubicBezTo>
                    <a:pt x="97" y="161"/>
                    <a:pt x="99" y="160"/>
                    <a:pt x="100" y="161"/>
                  </a:cubicBezTo>
                  <a:cubicBezTo>
                    <a:pt x="102" y="161"/>
                    <a:pt x="103" y="163"/>
                    <a:pt x="105" y="165"/>
                  </a:cubicBezTo>
                  <a:cubicBezTo>
                    <a:pt x="110" y="169"/>
                    <a:pt x="117" y="164"/>
                    <a:pt x="122" y="167"/>
                  </a:cubicBezTo>
                  <a:cubicBezTo>
                    <a:pt x="124" y="169"/>
                    <a:pt x="125" y="172"/>
                    <a:pt x="125" y="175"/>
                  </a:cubicBezTo>
                  <a:cubicBezTo>
                    <a:pt x="122" y="174"/>
                    <a:pt x="120" y="172"/>
                    <a:pt x="118" y="171"/>
                  </a:cubicBezTo>
                  <a:cubicBezTo>
                    <a:pt x="115" y="170"/>
                    <a:pt x="114" y="171"/>
                    <a:pt x="112" y="171"/>
                  </a:cubicBezTo>
                  <a:cubicBezTo>
                    <a:pt x="110" y="172"/>
                    <a:pt x="106" y="171"/>
                    <a:pt x="107" y="175"/>
                  </a:cubicBezTo>
                  <a:cubicBezTo>
                    <a:pt x="107" y="177"/>
                    <a:pt x="112" y="176"/>
                    <a:pt x="113" y="177"/>
                  </a:cubicBezTo>
                  <a:cubicBezTo>
                    <a:pt x="117" y="177"/>
                    <a:pt x="116" y="178"/>
                    <a:pt x="118" y="181"/>
                  </a:cubicBezTo>
                  <a:cubicBezTo>
                    <a:pt x="120" y="184"/>
                    <a:pt x="124" y="183"/>
                    <a:pt x="125" y="186"/>
                  </a:cubicBezTo>
                  <a:cubicBezTo>
                    <a:pt x="126" y="188"/>
                    <a:pt x="124" y="191"/>
                    <a:pt x="125" y="194"/>
                  </a:cubicBezTo>
                  <a:cubicBezTo>
                    <a:pt x="126" y="197"/>
                    <a:pt x="130" y="198"/>
                    <a:pt x="133" y="200"/>
                  </a:cubicBezTo>
                  <a:cubicBezTo>
                    <a:pt x="136" y="202"/>
                    <a:pt x="136" y="202"/>
                    <a:pt x="137" y="205"/>
                  </a:cubicBezTo>
                  <a:cubicBezTo>
                    <a:pt x="138" y="208"/>
                    <a:pt x="139" y="209"/>
                    <a:pt x="142" y="211"/>
                  </a:cubicBezTo>
                  <a:cubicBezTo>
                    <a:pt x="148" y="214"/>
                    <a:pt x="153" y="219"/>
                    <a:pt x="153" y="225"/>
                  </a:cubicBezTo>
                  <a:cubicBezTo>
                    <a:pt x="153" y="230"/>
                    <a:pt x="152" y="230"/>
                    <a:pt x="156" y="232"/>
                  </a:cubicBezTo>
                  <a:cubicBezTo>
                    <a:pt x="161" y="235"/>
                    <a:pt x="158" y="239"/>
                    <a:pt x="160" y="244"/>
                  </a:cubicBezTo>
                  <a:cubicBezTo>
                    <a:pt x="160" y="247"/>
                    <a:pt x="162" y="250"/>
                    <a:pt x="163" y="253"/>
                  </a:cubicBezTo>
                  <a:cubicBezTo>
                    <a:pt x="164" y="257"/>
                    <a:pt x="161" y="266"/>
                    <a:pt x="164" y="270"/>
                  </a:cubicBezTo>
                  <a:cubicBezTo>
                    <a:pt x="168" y="275"/>
                    <a:pt x="179" y="273"/>
                    <a:pt x="175" y="283"/>
                  </a:cubicBezTo>
                  <a:cubicBezTo>
                    <a:pt x="174" y="287"/>
                    <a:pt x="172" y="288"/>
                    <a:pt x="176" y="291"/>
                  </a:cubicBezTo>
                  <a:cubicBezTo>
                    <a:pt x="179" y="293"/>
                    <a:pt x="184" y="295"/>
                    <a:pt x="187" y="291"/>
                  </a:cubicBezTo>
                  <a:cubicBezTo>
                    <a:pt x="190" y="297"/>
                    <a:pt x="184" y="302"/>
                    <a:pt x="183" y="309"/>
                  </a:cubicBezTo>
                  <a:cubicBezTo>
                    <a:pt x="183" y="311"/>
                    <a:pt x="182" y="315"/>
                    <a:pt x="183" y="317"/>
                  </a:cubicBezTo>
                  <a:cubicBezTo>
                    <a:pt x="184" y="319"/>
                    <a:pt x="186" y="320"/>
                    <a:pt x="185" y="323"/>
                  </a:cubicBezTo>
                  <a:cubicBezTo>
                    <a:pt x="184" y="328"/>
                    <a:pt x="181" y="329"/>
                    <a:pt x="182" y="334"/>
                  </a:cubicBezTo>
                  <a:cubicBezTo>
                    <a:pt x="183" y="339"/>
                    <a:pt x="186" y="343"/>
                    <a:pt x="186" y="348"/>
                  </a:cubicBezTo>
                  <a:cubicBezTo>
                    <a:pt x="187" y="353"/>
                    <a:pt x="187" y="355"/>
                    <a:pt x="183" y="357"/>
                  </a:cubicBezTo>
                  <a:cubicBezTo>
                    <a:pt x="180" y="359"/>
                    <a:pt x="174" y="358"/>
                    <a:pt x="172" y="361"/>
                  </a:cubicBezTo>
                  <a:cubicBezTo>
                    <a:pt x="171" y="365"/>
                    <a:pt x="175" y="366"/>
                    <a:pt x="178" y="367"/>
                  </a:cubicBezTo>
                  <a:cubicBezTo>
                    <a:pt x="182" y="369"/>
                    <a:pt x="182" y="372"/>
                    <a:pt x="184" y="376"/>
                  </a:cubicBezTo>
                  <a:cubicBezTo>
                    <a:pt x="185" y="379"/>
                    <a:pt x="188" y="381"/>
                    <a:pt x="188" y="385"/>
                  </a:cubicBezTo>
                  <a:cubicBezTo>
                    <a:pt x="189" y="387"/>
                    <a:pt x="189" y="390"/>
                    <a:pt x="189" y="393"/>
                  </a:cubicBezTo>
                  <a:cubicBezTo>
                    <a:pt x="189" y="396"/>
                    <a:pt x="188" y="399"/>
                    <a:pt x="189" y="402"/>
                  </a:cubicBezTo>
                  <a:cubicBezTo>
                    <a:pt x="189" y="403"/>
                    <a:pt x="191" y="405"/>
                    <a:pt x="192" y="407"/>
                  </a:cubicBezTo>
                  <a:cubicBezTo>
                    <a:pt x="193" y="409"/>
                    <a:pt x="193" y="411"/>
                    <a:pt x="194" y="413"/>
                  </a:cubicBezTo>
                  <a:cubicBezTo>
                    <a:pt x="196" y="419"/>
                    <a:pt x="198" y="425"/>
                    <a:pt x="201" y="431"/>
                  </a:cubicBezTo>
                  <a:cubicBezTo>
                    <a:pt x="202" y="434"/>
                    <a:pt x="202" y="437"/>
                    <a:pt x="204" y="439"/>
                  </a:cubicBezTo>
                  <a:cubicBezTo>
                    <a:pt x="206" y="441"/>
                    <a:pt x="208" y="440"/>
                    <a:pt x="210" y="439"/>
                  </a:cubicBezTo>
                  <a:cubicBezTo>
                    <a:pt x="213" y="439"/>
                    <a:pt x="213" y="439"/>
                    <a:pt x="216" y="440"/>
                  </a:cubicBezTo>
                  <a:cubicBezTo>
                    <a:pt x="221" y="441"/>
                    <a:pt x="226" y="440"/>
                    <a:pt x="231" y="442"/>
                  </a:cubicBezTo>
                  <a:cubicBezTo>
                    <a:pt x="232" y="440"/>
                    <a:pt x="232" y="437"/>
                    <a:pt x="235" y="436"/>
                  </a:cubicBezTo>
                  <a:cubicBezTo>
                    <a:pt x="236" y="435"/>
                    <a:pt x="241" y="436"/>
                    <a:pt x="243" y="436"/>
                  </a:cubicBezTo>
                  <a:cubicBezTo>
                    <a:pt x="249" y="437"/>
                    <a:pt x="252" y="439"/>
                    <a:pt x="254" y="445"/>
                  </a:cubicBezTo>
                  <a:cubicBezTo>
                    <a:pt x="256" y="450"/>
                    <a:pt x="258" y="455"/>
                    <a:pt x="258" y="460"/>
                  </a:cubicBezTo>
                  <a:cubicBezTo>
                    <a:pt x="258" y="460"/>
                    <a:pt x="258" y="461"/>
                    <a:pt x="258" y="462"/>
                  </a:cubicBezTo>
                  <a:cubicBezTo>
                    <a:pt x="258" y="462"/>
                    <a:pt x="259" y="462"/>
                    <a:pt x="259" y="461"/>
                  </a:cubicBezTo>
                  <a:cubicBezTo>
                    <a:pt x="266" y="458"/>
                    <a:pt x="273" y="465"/>
                    <a:pt x="278" y="469"/>
                  </a:cubicBezTo>
                  <a:cubicBezTo>
                    <a:pt x="282" y="472"/>
                    <a:pt x="284" y="470"/>
                    <a:pt x="288" y="469"/>
                  </a:cubicBezTo>
                  <a:cubicBezTo>
                    <a:pt x="291" y="468"/>
                    <a:pt x="295" y="470"/>
                    <a:pt x="298" y="470"/>
                  </a:cubicBezTo>
                  <a:cubicBezTo>
                    <a:pt x="302" y="469"/>
                    <a:pt x="312" y="469"/>
                    <a:pt x="314" y="466"/>
                  </a:cubicBezTo>
                  <a:cubicBezTo>
                    <a:pt x="316" y="463"/>
                    <a:pt x="318" y="459"/>
                    <a:pt x="319" y="455"/>
                  </a:cubicBezTo>
                  <a:cubicBezTo>
                    <a:pt x="319" y="451"/>
                    <a:pt x="320" y="447"/>
                    <a:pt x="324" y="445"/>
                  </a:cubicBezTo>
                  <a:cubicBezTo>
                    <a:pt x="328" y="443"/>
                    <a:pt x="330" y="439"/>
                    <a:pt x="335" y="439"/>
                  </a:cubicBezTo>
                  <a:cubicBezTo>
                    <a:pt x="336" y="439"/>
                    <a:pt x="337" y="438"/>
                    <a:pt x="338" y="438"/>
                  </a:cubicBezTo>
                  <a:cubicBezTo>
                    <a:pt x="337" y="436"/>
                    <a:pt x="336" y="433"/>
                    <a:pt x="335" y="431"/>
                  </a:cubicBezTo>
                  <a:cubicBezTo>
                    <a:pt x="334" y="427"/>
                    <a:pt x="336" y="423"/>
                    <a:pt x="333" y="419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>
              <a:off x="3575050" y="5816600"/>
              <a:ext cx="1331912" cy="2249488"/>
            </a:xfrm>
            <a:custGeom>
              <a:avLst/>
              <a:gdLst>
                <a:gd name="T0" fmla="*/ 328 w 355"/>
                <a:gd name="T1" fmla="*/ 563 h 600"/>
                <a:gd name="T2" fmla="*/ 333 w 355"/>
                <a:gd name="T3" fmla="*/ 521 h 600"/>
                <a:gd name="T4" fmla="*/ 340 w 355"/>
                <a:gd name="T5" fmla="*/ 495 h 600"/>
                <a:gd name="T6" fmla="*/ 350 w 355"/>
                <a:gd name="T7" fmla="*/ 460 h 600"/>
                <a:gd name="T8" fmla="*/ 324 w 355"/>
                <a:gd name="T9" fmla="*/ 435 h 600"/>
                <a:gd name="T10" fmla="*/ 319 w 355"/>
                <a:gd name="T11" fmla="*/ 395 h 600"/>
                <a:gd name="T12" fmla="*/ 327 w 355"/>
                <a:gd name="T13" fmla="*/ 371 h 600"/>
                <a:gd name="T14" fmla="*/ 319 w 355"/>
                <a:gd name="T15" fmla="*/ 345 h 600"/>
                <a:gd name="T16" fmla="*/ 315 w 355"/>
                <a:gd name="T17" fmla="*/ 314 h 600"/>
                <a:gd name="T18" fmla="*/ 304 w 355"/>
                <a:gd name="T19" fmla="*/ 265 h 600"/>
                <a:gd name="T20" fmla="*/ 292 w 355"/>
                <a:gd name="T21" fmla="*/ 245 h 600"/>
                <a:gd name="T22" fmla="*/ 287 w 355"/>
                <a:gd name="T23" fmla="*/ 219 h 600"/>
                <a:gd name="T24" fmla="*/ 282 w 355"/>
                <a:gd name="T25" fmla="*/ 184 h 600"/>
                <a:gd name="T26" fmla="*/ 277 w 355"/>
                <a:gd name="T27" fmla="*/ 144 h 600"/>
                <a:gd name="T28" fmla="*/ 247 w 355"/>
                <a:gd name="T29" fmla="*/ 121 h 600"/>
                <a:gd name="T30" fmla="*/ 225 w 355"/>
                <a:gd name="T31" fmla="*/ 133 h 600"/>
                <a:gd name="T32" fmla="*/ 184 w 355"/>
                <a:gd name="T33" fmla="*/ 95 h 600"/>
                <a:gd name="T34" fmla="*/ 141 w 355"/>
                <a:gd name="T35" fmla="*/ 53 h 600"/>
                <a:gd name="T36" fmla="*/ 93 w 355"/>
                <a:gd name="T37" fmla="*/ 22 h 600"/>
                <a:gd name="T38" fmla="*/ 55 w 355"/>
                <a:gd name="T39" fmla="*/ 0 h 600"/>
                <a:gd name="T40" fmla="*/ 53 w 355"/>
                <a:gd name="T41" fmla="*/ 40 h 600"/>
                <a:gd name="T42" fmla="*/ 71 w 355"/>
                <a:gd name="T43" fmla="*/ 71 h 600"/>
                <a:gd name="T44" fmla="*/ 69 w 355"/>
                <a:gd name="T45" fmla="*/ 82 h 600"/>
                <a:gd name="T46" fmla="*/ 71 w 355"/>
                <a:gd name="T47" fmla="*/ 106 h 600"/>
                <a:gd name="T48" fmla="*/ 39 w 355"/>
                <a:gd name="T49" fmla="*/ 78 h 600"/>
                <a:gd name="T50" fmla="*/ 43 w 355"/>
                <a:gd name="T51" fmla="*/ 108 h 600"/>
                <a:gd name="T52" fmla="*/ 59 w 355"/>
                <a:gd name="T53" fmla="*/ 112 h 600"/>
                <a:gd name="T54" fmla="*/ 46 w 355"/>
                <a:gd name="T55" fmla="*/ 127 h 600"/>
                <a:gd name="T56" fmla="*/ 27 w 355"/>
                <a:gd name="T57" fmla="*/ 134 h 600"/>
                <a:gd name="T58" fmla="*/ 28 w 355"/>
                <a:gd name="T59" fmla="*/ 110 h 600"/>
                <a:gd name="T60" fmla="*/ 9 w 355"/>
                <a:gd name="T61" fmla="*/ 153 h 600"/>
                <a:gd name="T62" fmla="*/ 17 w 355"/>
                <a:gd name="T63" fmla="*/ 159 h 600"/>
                <a:gd name="T64" fmla="*/ 26 w 355"/>
                <a:gd name="T65" fmla="*/ 170 h 600"/>
                <a:gd name="T66" fmla="*/ 37 w 355"/>
                <a:gd name="T67" fmla="*/ 180 h 600"/>
                <a:gd name="T68" fmla="*/ 57 w 355"/>
                <a:gd name="T69" fmla="*/ 193 h 600"/>
                <a:gd name="T70" fmla="*/ 85 w 355"/>
                <a:gd name="T71" fmla="*/ 213 h 600"/>
                <a:gd name="T72" fmla="*/ 83 w 355"/>
                <a:gd name="T73" fmla="*/ 238 h 600"/>
                <a:gd name="T74" fmla="*/ 85 w 355"/>
                <a:gd name="T75" fmla="*/ 263 h 600"/>
                <a:gd name="T76" fmla="*/ 113 w 355"/>
                <a:gd name="T77" fmla="*/ 325 h 600"/>
                <a:gd name="T78" fmla="*/ 130 w 355"/>
                <a:gd name="T79" fmla="*/ 328 h 600"/>
                <a:gd name="T80" fmla="*/ 143 w 355"/>
                <a:gd name="T81" fmla="*/ 335 h 600"/>
                <a:gd name="T82" fmla="*/ 167 w 355"/>
                <a:gd name="T83" fmla="*/ 344 h 600"/>
                <a:gd name="T84" fmla="*/ 179 w 355"/>
                <a:gd name="T85" fmla="*/ 344 h 600"/>
                <a:gd name="T86" fmla="*/ 176 w 355"/>
                <a:gd name="T87" fmla="*/ 362 h 600"/>
                <a:gd name="T88" fmla="*/ 166 w 355"/>
                <a:gd name="T89" fmla="*/ 385 h 600"/>
                <a:gd name="T90" fmla="*/ 182 w 355"/>
                <a:gd name="T91" fmla="*/ 426 h 600"/>
                <a:gd name="T92" fmla="*/ 193 w 355"/>
                <a:gd name="T93" fmla="*/ 451 h 600"/>
                <a:gd name="T94" fmla="*/ 202 w 355"/>
                <a:gd name="T95" fmla="*/ 462 h 600"/>
                <a:gd name="T96" fmla="*/ 213 w 355"/>
                <a:gd name="T97" fmla="*/ 477 h 600"/>
                <a:gd name="T98" fmla="*/ 233 w 355"/>
                <a:gd name="T99" fmla="*/ 492 h 600"/>
                <a:gd name="T100" fmla="*/ 243 w 355"/>
                <a:gd name="T101" fmla="*/ 525 h 600"/>
                <a:gd name="T102" fmla="*/ 249 w 355"/>
                <a:gd name="T103" fmla="*/ 568 h 600"/>
                <a:gd name="T104" fmla="*/ 255 w 355"/>
                <a:gd name="T105" fmla="*/ 590 h 600"/>
                <a:gd name="T106" fmla="*/ 272 w 355"/>
                <a:gd name="T107" fmla="*/ 598 h 600"/>
                <a:gd name="T108" fmla="*/ 303 w 355"/>
                <a:gd name="T109" fmla="*/ 593 h 600"/>
                <a:gd name="T110" fmla="*/ 320 w 355"/>
                <a:gd name="T111" fmla="*/ 5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600">
                  <a:moveTo>
                    <a:pt x="325" y="587"/>
                  </a:moveTo>
                  <a:cubicBezTo>
                    <a:pt x="330" y="584"/>
                    <a:pt x="332" y="583"/>
                    <a:pt x="331" y="577"/>
                  </a:cubicBezTo>
                  <a:cubicBezTo>
                    <a:pt x="330" y="573"/>
                    <a:pt x="330" y="567"/>
                    <a:pt x="328" y="563"/>
                  </a:cubicBezTo>
                  <a:cubicBezTo>
                    <a:pt x="326" y="558"/>
                    <a:pt x="324" y="556"/>
                    <a:pt x="325" y="551"/>
                  </a:cubicBezTo>
                  <a:cubicBezTo>
                    <a:pt x="327" y="545"/>
                    <a:pt x="331" y="543"/>
                    <a:pt x="331" y="537"/>
                  </a:cubicBezTo>
                  <a:cubicBezTo>
                    <a:pt x="331" y="531"/>
                    <a:pt x="329" y="526"/>
                    <a:pt x="333" y="521"/>
                  </a:cubicBezTo>
                  <a:cubicBezTo>
                    <a:pt x="336" y="519"/>
                    <a:pt x="337" y="519"/>
                    <a:pt x="338" y="516"/>
                  </a:cubicBezTo>
                  <a:cubicBezTo>
                    <a:pt x="338" y="513"/>
                    <a:pt x="338" y="510"/>
                    <a:pt x="338" y="507"/>
                  </a:cubicBezTo>
                  <a:cubicBezTo>
                    <a:pt x="339" y="503"/>
                    <a:pt x="339" y="499"/>
                    <a:pt x="340" y="495"/>
                  </a:cubicBezTo>
                  <a:cubicBezTo>
                    <a:pt x="350" y="493"/>
                    <a:pt x="355" y="494"/>
                    <a:pt x="354" y="482"/>
                  </a:cubicBezTo>
                  <a:cubicBezTo>
                    <a:pt x="354" y="477"/>
                    <a:pt x="352" y="472"/>
                    <a:pt x="351" y="467"/>
                  </a:cubicBezTo>
                  <a:cubicBezTo>
                    <a:pt x="351" y="465"/>
                    <a:pt x="351" y="461"/>
                    <a:pt x="350" y="460"/>
                  </a:cubicBezTo>
                  <a:cubicBezTo>
                    <a:pt x="347" y="457"/>
                    <a:pt x="341" y="459"/>
                    <a:pt x="337" y="457"/>
                  </a:cubicBezTo>
                  <a:cubicBezTo>
                    <a:pt x="334" y="455"/>
                    <a:pt x="331" y="450"/>
                    <a:pt x="329" y="447"/>
                  </a:cubicBezTo>
                  <a:cubicBezTo>
                    <a:pt x="325" y="443"/>
                    <a:pt x="327" y="439"/>
                    <a:pt x="324" y="435"/>
                  </a:cubicBezTo>
                  <a:cubicBezTo>
                    <a:pt x="321" y="430"/>
                    <a:pt x="307" y="429"/>
                    <a:pt x="312" y="421"/>
                  </a:cubicBezTo>
                  <a:cubicBezTo>
                    <a:pt x="314" y="417"/>
                    <a:pt x="317" y="417"/>
                    <a:pt x="318" y="413"/>
                  </a:cubicBezTo>
                  <a:cubicBezTo>
                    <a:pt x="320" y="407"/>
                    <a:pt x="317" y="401"/>
                    <a:pt x="319" y="395"/>
                  </a:cubicBezTo>
                  <a:cubicBezTo>
                    <a:pt x="320" y="393"/>
                    <a:pt x="321" y="392"/>
                    <a:pt x="321" y="389"/>
                  </a:cubicBezTo>
                  <a:cubicBezTo>
                    <a:pt x="322" y="387"/>
                    <a:pt x="321" y="385"/>
                    <a:pt x="321" y="383"/>
                  </a:cubicBezTo>
                  <a:cubicBezTo>
                    <a:pt x="322" y="377"/>
                    <a:pt x="330" y="378"/>
                    <a:pt x="327" y="371"/>
                  </a:cubicBezTo>
                  <a:cubicBezTo>
                    <a:pt x="326" y="367"/>
                    <a:pt x="322" y="366"/>
                    <a:pt x="322" y="362"/>
                  </a:cubicBezTo>
                  <a:cubicBezTo>
                    <a:pt x="321" y="360"/>
                    <a:pt x="322" y="357"/>
                    <a:pt x="321" y="354"/>
                  </a:cubicBezTo>
                  <a:cubicBezTo>
                    <a:pt x="320" y="350"/>
                    <a:pt x="319" y="349"/>
                    <a:pt x="319" y="345"/>
                  </a:cubicBezTo>
                  <a:cubicBezTo>
                    <a:pt x="319" y="340"/>
                    <a:pt x="319" y="340"/>
                    <a:pt x="316" y="338"/>
                  </a:cubicBezTo>
                  <a:cubicBezTo>
                    <a:pt x="310" y="334"/>
                    <a:pt x="309" y="333"/>
                    <a:pt x="312" y="327"/>
                  </a:cubicBezTo>
                  <a:cubicBezTo>
                    <a:pt x="316" y="322"/>
                    <a:pt x="314" y="319"/>
                    <a:pt x="315" y="314"/>
                  </a:cubicBezTo>
                  <a:cubicBezTo>
                    <a:pt x="316" y="305"/>
                    <a:pt x="315" y="302"/>
                    <a:pt x="311" y="293"/>
                  </a:cubicBezTo>
                  <a:cubicBezTo>
                    <a:pt x="308" y="288"/>
                    <a:pt x="303" y="286"/>
                    <a:pt x="304" y="279"/>
                  </a:cubicBezTo>
                  <a:cubicBezTo>
                    <a:pt x="305" y="273"/>
                    <a:pt x="307" y="270"/>
                    <a:pt x="304" y="265"/>
                  </a:cubicBezTo>
                  <a:cubicBezTo>
                    <a:pt x="303" y="261"/>
                    <a:pt x="304" y="263"/>
                    <a:pt x="301" y="261"/>
                  </a:cubicBezTo>
                  <a:cubicBezTo>
                    <a:pt x="298" y="260"/>
                    <a:pt x="293" y="261"/>
                    <a:pt x="291" y="258"/>
                  </a:cubicBezTo>
                  <a:cubicBezTo>
                    <a:pt x="289" y="255"/>
                    <a:pt x="292" y="248"/>
                    <a:pt x="292" y="245"/>
                  </a:cubicBezTo>
                  <a:cubicBezTo>
                    <a:pt x="292" y="242"/>
                    <a:pt x="292" y="241"/>
                    <a:pt x="291" y="238"/>
                  </a:cubicBezTo>
                  <a:cubicBezTo>
                    <a:pt x="290" y="236"/>
                    <a:pt x="288" y="234"/>
                    <a:pt x="287" y="231"/>
                  </a:cubicBezTo>
                  <a:cubicBezTo>
                    <a:pt x="286" y="228"/>
                    <a:pt x="287" y="223"/>
                    <a:pt x="287" y="219"/>
                  </a:cubicBezTo>
                  <a:cubicBezTo>
                    <a:pt x="287" y="215"/>
                    <a:pt x="287" y="211"/>
                    <a:pt x="286" y="207"/>
                  </a:cubicBezTo>
                  <a:cubicBezTo>
                    <a:pt x="284" y="203"/>
                    <a:pt x="282" y="200"/>
                    <a:pt x="280" y="196"/>
                  </a:cubicBezTo>
                  <a:cubicBezTo>
                    <a:pt x="279" y="191"/>
                    <a:pt x="281" y="188"/>
                    <a:pt x="282" y="184"/>
                  </a:cubicBezTo>
                  <a:cubicBezTo>
                    <a:pt x="284" y="179"/>
                    <a:pt x="282" y="174"/>
                    <a:pt x="283" y="169"/>
                  </a:cubicBezTo>
                  <a:cubicBezTo>
                    <a:pt x="284" y="162"/>
                    <a:pt x="285" y="159"/>
                    <a:pt x="282" y="153"/>
                  </a:cubicBezTo>
                  <a:cubicBezTo>
                    <a:pt x="281" y="149"/>
                    <a:pt x="279" y="146"/>
                    <a:pt x="277" y="144"/>
                  </a:cubicBezTo>
                  <a:cubicBezTo>
                    <a:pt x="273" y="141"/>
                    <a:pt x="268" y="141"/>
                    <a:pt x="265" y="138"/>
                  </a:cubicBezTo>
                  <a:cubicBezTo>
                    <a:pt x="262" y="136"/>
                    <a:pt x="260" y="132"/>
                    <a:pt x="257" y="130"/>
                  </a:cubicBezTo>
                  <a:cubicBezTo>
                    <a:pt x="253" y="126"/>
                    <a:pt x="250" y="125"/>
                    <a:pt x="247" y="121"/>
                  </a:cubicBezTo>
                  <a:cubicBezTo>
                    <a:pt x="242" y="115"/>
                    <a:pt x="243" y="119"/>
                    <a:pt x="239" y="123"/>
                  </a:cubicBezTo>
                  <a:cubicBezTo>
                    <a:pt x="238" y="125"/>
                    <a:pt x="236" y="126"/>
                    <a:pt x="234" y="128"/>
                  </a:cubicBezTo>
                  <a:cubicBezTo>
                    <a:pt x="231" y="131"/>
                    <a:pt x="230" y="134"/>
                    <a:pt x="225" y="133"/>
                  </a:cubicBezTo>
                  <a:cubicBezTo>
                    <a:pt x="222" y="132"/>
                    <a:pt x="219" y="128"/>
                    <a:pt x="216" y="126"/>
                  </a:cubicBezTo>
                  <a:cubicBezTo>
                    <a:pt x="213" y="123"/>
                    <a:pt x="210" y="119"/>
                    <a:pt x="207" y="115"/>
                  </a:cubicBezTo>
                  <a:cubicBezTo>
                    <a:pt x="200" y="108"/>
                    <a:pt x="191" y="103"/>
                    <a:pt x="184" y="95"/>
                  </a:cubicBezTo>
                  <a:cubicBezTo>
                    <a:pt x="177" y="87"/>
                    <a:pt x="171" y="78"/>
                    <a:pt x="163" y="71"/>
                  </a:cubicBezTo>
                  <a:cubicBezTo>
                    <a:pt x="159" y="68"/>
                    <a:pt x="155" y="66"/>
                    <a:pt x="152" y="63"/>
                  </a:cubicBezTo>
                  <a:cubicBezTo>
                    <a:pt x="148" y="59"/>
                    <a:pt x="145" y="56"/>
                    <a:pt x="141" y="53"/>
                  </a:cubicBezTo>
                  <a:cubicBezTo>
                    <a:pt x="137" y="50"/>
                    <a:pt x="133" y="48"/>
                    <a:pt x="129" y="44"/>
                  </a:cubicBezTo>
                  <a:cubicBezTo>
                    <a:pt x="126" y="41"/>
                    <a:pt x="123" y="38"/>
                    <a:pt x="119" y="36"/>
                  </a:cubicBezTo>
                  <a:cubicBezTo>
                    <a:pt x="110" y="31"/>
                    <a:pt x="101" y="27"/>
                    <a:pt x="93" y="22"/>
                  </a:cubicBezTo>
                  <a:cubicBezTo>
                    <a:pt x="86" y="17"/>
                    <a:pt x="78" y="14"/>
                    <a:pt x="71" y="9"/>
                  </a:cubicBezTo>
                  <a:cubicBezTo>
                    <a:pt x="67" y="7"/>
                    <a:pt x="62" y="4"/>
                    <a:pt x="58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6"/>
                    <a:pt x="54" y="12"/>
                    <a:pt x="54" y="17"/>
                  </a:cubicBezTo>
                  <a:cubicBezTo>
                    <a:pt x="54" y="22"/>
                    <a:pt x="61" y="20"/>
                    <a:pt x="58" y="26"/>
                  </a:cubicBezTo>
                  <a:cubicBezTo>
                    <a:pt x="58" y="27"/>
                    <a:pt x="52" y="39"/>
                    <a:pt x="53" y="40"/>
                  </a:cubicBezTo>
                  <a:cubicBezTo>
                    <a:pt x="57" y="43"/>
                    <a:pt x="62" y="45"/>
                    <a:pt x="67" y="48"/>
                  </a:cubicBezTo>
                  <a:cubicBezTo>
                    <a:pt x="69" y="50"/>
                    <a:pt x="76" y="52"/>
                    <a:pt x="75" y="55"/>
                  </a:cubicBezTo>
                  <a:cubicBezTo>
                    <a:pt x="74" y="60"/>
                    <a:pt x="72" y="66"/>
                    <a:pt x="71" y="71"/>
                  </a:cubicBezTo>
                  <a:cubicBezTo>
                    <a:pt x="67" y="69"/>
                    <a:pt x="64" y="68"/>
                    <a:pt x="60" y="67"/>
                  </a:cubicBezTo>
                  <a:cubicBezTo>
                    <a:pt x="60" y="68"/>
                    <a:pt x="57" y="75"/>
                    <a:pt x="58" y="75"/>
                  </a:cubicBezTo>
                  <a:cubicBezTo>
                    <a:pt x="62" y="78"/>
                    <a:pt x="66" y="80"/>
                    <a:pt x="69" y="82"/>
                  </a:cubicBezTo>
                  <a:cubicBezTo>
                    <a:pt x="73" y="84"/>
                    <a:pt x="75" y="84"/>
                    <a:pt x="73" y="88"/>
                  </a:cubicBezTo>
                  <a:cubicBezTo>
                    <a:pt x="72" y="93"/>
                    <a:pt x="71" y="94"/>
                    <a:pt x="74" y="98"/>
                  </a:cubicBezTo>
                  <a:cubicBezTo>
                    <a:pt x="71" y="99"/>
                    <a:pt x="71" y="103"/>
                    <a:pt x="71" y="106"/>
                  </a:cubicBezTo>
                  <a:cubicBezTo>
                    <a:pt x="69" y="105"/>
                    <a:pt x="62" y="102"/>
                    <a:pt x="64" y="99"/>
                  </a:cubicBezTo>
                  <a:cubicBezTo>
                    <a:pt x="66" y="95"/>
                    <a:pt x="66" y="96"/>
                    <a:pt x="62" y="93"/>
                  </a:cubicBezTo>
                  <a:cubicBezTo>
                    <a:pt x="55" y="88"/>
                    <a:pt x="47" y="83"/>
                    <a:pt x="39" y="78"/>
                  </a:cubicBezTo>
                  <a:cubicBezTo>
                    <a:pt x="39" y="78"/>
                    <a:pt x="34" y="87"/>
                    <a:pt x="33" y="88"/>
                  </a:cubicBezTo>
                  <a:cubicBezTo>
                    <a:pt x="31" y="90"/>
                    <a:pt x="34" y="92"/>
                    <a:pt x="35" y="95"/>
                  </a:cubicBezTo>
                  <a:cubicBezTo>
                    <a:pt x="38" y="99"/>
                    <a:pt x="41" y="104"/>
                    <a:pt x="43" y="108"/>
                  </a:cubicBezTo>
                  <a:cubicBezTo>
                    <a:pt x="44" y="109"/>
                    <a:pt x="45" y="110"/>
                    <a:pt x="45" y="111"/>
                  </a:cubicBezTo>
                  <a:cubicBezTo>
                    <a:pt x="45" y="112"/>
                    <a:pt x="43" y="112"/>
                    <a:pt x="44" y="114"/>
                  </a:cubicBezTo>
                  <a:cubicBezTo>
                    <a:pt x="50" y="113"/>
                    <a:pt x="53" y="111"/>
                    <a:pt x="59" y="112"/>
                  </a:cubicBezTo>
                  <a:cubicBezTo>
                    <a:pt x="57" y="115"/>
                    <a:pt x="55" y="118"/>
                    <a:pt x="53" y="121"/>
                  </a:cubicBezTo>
                  <a:cubicBezTo>
                    <a:pt x="51" y="124"/>
                    <a:pt x="56" y="128"/>
                    <a:pt x="50" y="129"/>
                  </a:cubicBezTo>
                  <a:cubicBezTo>
                    <a:pt x="49" y="129"/>
                    <a:pt x="48" y="127"/>
                    <a:pt x="46" y="127"/>
                  </a:cubicBezTo>
                  <a:cubicBezTo>
                    <a:pt x="43" y="129"/>
                    <a:pt x="45" y="128"/>
                    <a:pt x="42" y="127"/>
                  </a:cubicBezTo>
                  <a:cubicBezTo>
                    <a:pt x="37" y="126"/>
                    <a:pt x="38" y="124"/>
                    <a:pt x="34" y="129"/>
                  </a:cubicBezTo>
                  <a:cubicBezTo>
                    <a:pt x="32" y="133"/>
                    <a:pt x="32" y="137"/>
                    <a:pt x="27" y="134"/>
                  </a:cubicBezTo>
                  <a:cubicBezTo>
                    <a:pt x="25" y="132"/>
                    <a:pt x="29" y="128"/>
                    <a:pt x="30" y="126"/>
                  </a:cubicBezTo>
                  <a:cubicBezTo>
                    <a:pt x="31" y="125"/>
                    <a:pt x="36" y="118"/>
                    <a:pt x="35" y="118"/>
                  </a:cubicBezTo>
                  <a:cubicBezTo>
                    <a:pt x="32" y="116"/>
                    <a:pt x="30" y="113"/>
                    <a:pt x="28" y="110"/>
                  </a:cubicBezTo>
                  <a:cubicBezTo>
                    <a:pt x="23" y="118"/>
                    <a:pt x="18" y="125"/>
                    <a:pt x="14" y="133"/>
                  </a:cubicBezTo>
                  <a:cubicBezTo>
                    <a:pt x="9" y="140"/>
                    <a:pt x="6" y="143"/>
                    <a:pt x="0" y="147"/>
                  </a:cubicBezTo>
                  <a:cubicBezTo>
                    <a:pt x="3" y="149"/>
                    <a:pt x="6" y="151"/>
                    <a:pt x="9" y="153"/>
                  </a:cubicBezTo>
                  <a:cubicBezTo>
                    <a:pt x="12" y="155"/>
                    <a:pt x="14" y="151"/>
                    <a:pt x="15" y="149"/>
                  </a:cubicBezTo>
                  <a:cubicBezTo>
                    <a:pt x="17" y="147"/>
                    <a:pt x="22" y="152"/>
                    <a:pt x="22" y="152"/>
                  </a:cubicBezTo>
                  <a:cubicBezTo>
                    <a:pt x="20" y="154"/>
                    <a:pt x="19" y="157"/>
                    <a:pt x="17" y="159"/>
                  </a:cubicBezTo>
                  <a:cubicBezTo>
                    <a:pt x="20" y="161"/>
                    <a:pt x="23" y="164"/>
                    <a:pt x="25" y="165"/>
                  </a:cubicBezTo>
                  <a:cubicBezTo>
                    <a:pt x="24" y="167"/>
                    <a:pt x="22" y="167"/>
                    <a:pt x="23" y="170"/>
                  </a:cubicBezTo>
                  <a:cubicBezTo>
                    <a:pt x="24" y="170"/>
                    <a:pt x="25" y="170"/>
                    <a:pt x="26" y="170"/>
                  </a:cubicBezTo>
                  <a:cubicBezTo>
                    <a:pt x="28" y="171"/>
                    <a:pt x="27" y="170"/>
                    <a:pt x="29" y="172"/>
                  </a:cubicBezTo>
                  <a:cubicBezTo>
                    <a:pt x="30" y="173"/>
                    <a:pt x="31" y="174"/>
                    <a:pt x="32" y="176"/>
                  </a:cubicBezTo>
                  <a:cubicBezTo>
                    <a:pt x="33" y="178"/>
                    <a:pt x="35" y="179"/>
                    <a:pt x="37" y="180"/>
                  </a:cubicBezTo>
                  <a:cubicBezTo>
                    <a:pt x="40" y="182"/>
                    <a:pt x="42" y="182"/>
                    <a:pt x="44" y="185"/>
                  </a:cubicBezTo>
                  <a:cubicBezTo>
                    <a:pt x="47" y="189"/>
                    <a:pt x="47" y="191"/>
                    <a:pt x="52" y="192"/>
                  </a:cubicBezTo>
                  <a:cubicBezTo>
                    <a:pt x="53" y="193"/>
                    <a:pt x="56" y="194"/>
                    <a:pt x="57" y="193"/>
                  </a:cubicBezTo>
                  <a:cubicBezTo>
                    <a:pt x="58" y="193"/>
                    <a:pt x="60" y="192"/>
                    <a:pt x="60" y="192"/>
                  </a:cubicBezTo>
                  <a:cubicBezTo>
                    <a:pt x="63" y="192"/>
                    <a:pt x="66" y="196"/>
                    <a:pt x="68" y="198"/>
                  </a:cubicBezTo>
                  <a:cubicBezTo>
                    <a:pt x="73" y="204"/>
                    <a:pt x="80" y="207"/>
                    <a:pt x="85" y="213"/>
                  </a:cubicBezTo>
                  <a:cubicBezTo>
                    <a:pt x="87" y="215"/>
                    <a:pt x="88" y="218"/>
                    <a:pt x="88" y="221"/>
                  </a:cubicBezTo>
                  <a:cubicBezTo>
                    <a:pt x="89" y="225"/>
                    <a:pt x="87" y="227"/>
                    <a:pt x="85" y="230"/>
                  </a:cubicBezTo>
                  <a:cubicBezTo>
                    <a:pt x="84" y="232"/>
                    <a:pt x="84" y="236"/>
                    <a:pt x="83" y="238"/>
                  </a:cubicBezTo>
                  <a:cubicBezTo>
                    <a:pt x="80" y="240"/>
                    <a:pt x="76" y="240"/>
                    <a:pt x="78" y="244"/>
                  </a:cubicBezTo>
                  <a:cubicBezTo>
                    <a:pt x="78" y="247"/>
                    <a:pt x="82" y="251"/>
                    <a:pt x="83" y="253"/>
                  </a:cubicBezTo>
                  <a:cubicBezTo>
                    <a:pt x="85" y="256"/>
                    <a:pt x="86" y="259"/>
                    <a:pt x="85" y="263"/>
                  </a:cubicBezTo>
                  <a:cubicBezTo>
                    <a:pt x="83" y="270"/>
                    <a:pt x="84" y="275"/>
                    <a:pt x="87" y="282"/>
                  </a:cubicBezTo>
                  <a:cubicBezTo>
                    <a:pt x="91" y="290"/>
                    <a:pt x="96" y="297"/>
                    <a:pt x="99" y="305"/>
                  </a:cubicBezTo>
                  <a:cubicBezTo>
                    <a:pt x="102" y="311"/>
                    <a:pt x="105" y="322"/>
                    <a:pt x="113" y="325"/>
                  </a:cubicBezTo>
                  <a:cubicBezTo>
                    <a:pt x="115" y="319"/>
                    <a:pt x="120" y="319"/>
                    <a:pt x="125" y="316"/>
                  </a:cubicBezTo>
                  <a:cubicBezTo>
                    <a:pt x="126" y="318"/>
                    <a:pt x="126" y="320"/>
                    <a:pt x="128" y="322"/>
                  </a:cubicBezTo>
                  <a:cubicBezTo>
                    <a:pt x="128" y="323"/>
                    <a:pt x="130" y="328"/>
                    <a:pt x="130" y="328"/>
                  </a:cubicBezTo>
                  <a:cubicBezTo>
                    <a:pt x="134" y="330"/>
                    <a:pt x="138" y="322"/>
                    <a:pt x="138" y="319"/>
                  </a:cubicBezTo>
                  <a:cubicBezTo>
                    <a:pt x="141" y="319"/>
                    <a:pt x="144" y="323"/>
                    <a:pt x="145" y="325"/>
                  </a:cubicBezTo>
                  <a:cubicBezTo>
                    <a:pt x="146" y="329"/>
                    <a:pt x="143" y="331"/>
                    <a:pt x="143" y="335"/>
                  </a:cubicBezTo>
                  <a:cubicBezTo>
                    <a:pt x="142" y="339"/>
                    <a:pt x="146" y="343"/>
                    <a:pt x="148" y="346"/>
                  </a:cubicBezTo>
                  <a:cubicBezTo>
                    <a:pt x="150" y="351"/>
                    <a:pt x="151" y="348"/>
                    <a:pt x="155" y="346"/>
                  </a:cubicBezTo>
                  <a:cubicBezTo>
                    <a:pt x="160" y="345"/>
                    <a:pt x="163" y="348"/>
                    <a:pt x="167" y="344"/>
                  </a:cubicBezTo>
                  <a:cubicBezTo>
                    <a:pt x="170" y="342"/>
                    <a:pt x="169" y="341"/>
                    <a:pt x="173" y="341"/>
                  </a:cubicBezTo>
                  <a:cubicBezTo>
                    <a:pt x="175" y="340"/>
                    <a:pt x="177" y="341"/>
                    <a:pt x="179" y="341"/>
                  </a:cubicBezTo>
                  <a:cubicBezTo>
                    <a:pt x="179" y="342"/>
                    <a:pt x="179" y="343"/>
                    <a:pt x="179" y="344"/>
                  </a:cubicBezTo>
                  <a:cubicBezTo>
                    <a:pt x="179" y="346"/>
                    <a:pt x="180" y="347"/>
                    <a:pt x="180" y="348"/>
                  </a:cubicBezTo>
                  <a:cubicBezTo>
                    <a:pt x="181" y="351"/>
                    <a:pt x="182" y="354"/>
                    <a:pt x="182" y="357"/>
                  </a:cubicBezTo>
                  <a:cubicBezTo>
                    <a:pt x="181" y="361"/>
                    <a:pt x="179" y="360"/>
                    <a:pt x="176" y="362"/>
                  </a:cubicBezTo>
                  <a:cubicBezTo>
                    <a:pt x="174" y="364"/>
                    <a:pt x="173" y="368"/>
                    <a:pt x="171" y="370"/>
                  </a:cubicBezTo>
                  <a:cubicBezTo>
                    <a:pt x="168" y="372"/>
                    <a:pt x="166" y="372"/>
                    <a:pt x="166" y="376"/>
                  </a:cubicBezTo>
                  <a:cubicBezTo>
                    <a:pt x="166" y="378"/>
                    <a:pt x="166" y="383"/>
                    <a:pt x="166" y="385"/>
                  </a:cubicBezTo>
                  <a:cubicBezTo>
                    <a:pt x="168" y="391"/>
                    <a:pt x="177" y="394"/>
                    <a:pt x="178" y="401"/>
                  </a:cubicBezTo>
                  <a:cubicBezTo>
                    <a:pt x="180" y="407"/>
                    <a:pt x="176" y="412"/>
                    <a:pt x="177" y="418"/>
                  </a:cubicBezTo>
                  <a:cubicBezTo>
                    <a:pt x="178" y="422"/>
                    <a:pt x="181" y="423"/>
                    <a:pt x="182" y="426"/>
                  </a:cubicBezTo>
                  <a:cubicBezTo>
                    <a:pt x="184" y="430"/>
                    <a:pt x="181" y="434"/>
                    <a:pt x="184" y="438"/>
                  </a:cubicBezTo>
                  <a:cubicBezTo>
                    <a:pt x="186" y="441"/>
                    <a:pt x="188" y="444"/>
                    <a:pt x="190" y="447"/>
                  </a:cubicBezTo>
                  <a:cubicBezTo>
                    <a:pt x="190" y="449"/>
                    <a:pt x="192" y="450"/>
                    <a:pt x="193" y="451"/>
                  </a:cubicBezTo>
                  <a:cubicBezTo>
                    <a:pt x="194" y="451"/>
                    <a:pt x="195" y="451"/>
                    <a:pt x="195" y="451"/>
                  </a:cubicBezTo>
                  <a:cubicBezTo>
                    <a:pt x="196" y="452"/>
                    <a:pt x="196" y="453"/>
                    <a:pt x="197" y="455"/>
                  </a:cubicBezTo>
                  <a:cubicBezTo>
                    <a:pt x="198" y="458"/>
                    <a:pt x="200" y="459"/>
                    <a:pt x="202" y="462"/>
                  </a:cubicBezTo>
                  <a:cubicBezTo>
                    <a:pt x="203" y="464"/>
                    <a:pt x="202" y="467"/>
                    <a:pt x="202" y="470"/>
                  </a:cubicBezTo>
                  <a:cubicBezTo>
                    <a:pt x="202" y="472"/>
                    <a:pt x="203" y="473"/>
                    <a:pt x="203" y="475"/>
                  </a:cubicBezTo>
                  <a:cubicBezTo>
                    <a:pt x="206" y="475"/>
                    <a:pt x="210" y="475"/>
                    <a:pt x="213" y="477"/>
                  </a:cubicBezTo>
                  <a:cubicBezTo>
                    <a:pt x="216" y="480"/>
                    <a:pt x="217" y="484"/>
                    <a:pt x="220" y="486"/>
                  </a:cubicBezTo>
                  <a:cubicBezTo>
                    <a:pt x="222" y="486"/>
                    <a:pt x="224" y="486"/>
                    <a:pt x="226" y="486"/>
                  </a:cubicBezTo>
                  <a:cubicBezTo>
                    <a:pt x="232" y="486"/>
                    <a:pt x="231" y="487"/>
                    <a:pt x="233" y="492"/>
                  </a:cubicBezTo>
                  <a:cubicBezTo>
                    <a:pt x="235" y="496"/>
                    <a:pt x="237" y="499"/>
                    <a:pt x="237" y="504"/>
                  </a:cubicBezTo>
                  <a:cubicBezTo>
                    <a:pt x="237" y="510"/>
                    <a:pt x="242" y="513"/>
                    <a:pt x="242" y="519"/>
                  </a:cubicBezTo>
                  <a:cubicBezTo>
                    <a:pt x="242" y="522"/>
                    <a:pt x="242" y="523"/>
                    <a:pt x="243" y="525"/>
                  </a:cubicBezTo>
                  <a:cubicBezTo>
                    <a:pt x="244" y="528"/>
                    <a:pt x="246" y="530"/>
                    <a:pt x="246" y="534"/>
                  </a:cubicBezTo>
                  <a:cubicBezTo>
                    <a:pt x="248" y="542"/>
                    <a:pt x="250" y="549"/>
                    <a:pt x="248" y="557"/>
                  </a:cubicBezTo>
                  <a:cubicBezTo>
                    <a:pt x="246" y="562"/>
                    <a:pt x="248" y="564"/>
                    <a:pt x="249" y="568"/>
                  </a:cubicBezTo>
                  <a:cubicBezTo>
                    <a:pt x="250" y="570"/>
                    <a:pt x="249" y="572"/>
                    <a:pt x="249" y="573"/>
                  </a:cubicBezTo>
                  <a:cubicBezTo>
                    <a:pt x="250" y="576"/>
                    <a:pt x="252" y="576"/>
                    <a:pt x="253" y="578"/>
                  </a:cubicBezTo>
                  <a:cubicBezTo>
                    <a:pt x="256" y="582"/>
                    <a:pt x="254" y="586"/>
                    <a:pt x="255" y="590"/>
                  </a:cubicBezTo>
                  <a:cubicBezTo>
                    <a:pt x="256" y="592"/>
                    <a:pt x="257" y="595"/>
                    <a:pt x="258" y="597"/>
                  </a:cubicBezTo>
                  <a:cubicBezTo>
                    <a:pt x="261" y="595"/>
                    <a:pt x="263" y="594"/>
                    <a:pt x="267" y="596"/>
                  </a:cubicBezTo>
                  <a:cubicBezTo>
                    <a:pt x="269" y="597"/>
                    <a:pt x="270" y="598"/>
                    <a:pt x="272" y="598"/>
                  </a:cubicBezTo>
                  <a:cubicBezTo>
                    <a:pt x="275" y="598"/>
                    <a:pt x="277" y="597"/>
                    <a:pt x="280" y="598"/>
                  </a:cubicBezTo>
                  <a:cubicBezTo>
                    <a:pt x="284" y="600"/>
                    <a:pt x="289" y="598"/>
                    <a:pt x="293" y="597"/>
                  </a:cubicBezTo>
                  <a:cubicBezTo>
                    <a:pt x="297" y="596"/>
                    <a:pt x="299" y="593"/>
                    <a:pt x="303" y="593"/>
                  </a:cubicBezTo>
                  <a:cubicBezTo>
                    <a:pt x="306" y="592"/>
                    <a:pt x="308" y="591"/>
                    <a:pt x="311" y="592"/>
                  </a:cubicBezTo>
                  <a:cubicBezTo>
                    <a:pt x="313" y="593"/>
                    <a:pt x="315" y="593"/>
                    <a:pt x="316" y="592"/>
                  </a:cubicBezTo>
                  <a:cubicBezTo>
                    <a:pt x="317" y="590"/>
                    <a:pt x="318" y="590"/>
                    <a:pt x="320" y="590"/>
                  </a:cubicBezTo>
                  <a:cubicBezTo>
                    <a:pt x="321" y="589"/>
                    <a:pt x="322" y="588"/>
                    <a:pt x="325" y="58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3778250" y="5703888"/>
              <a:ext cx="581025" cy="506413"/>
            </a:xfrm>
            <a:custGeom>
              <a:avLst/>
              <a:gdLst>
                <a:gd name="T0" fmla="*/ 154 w 155"/>
                <a:gd name="T1" fmla="*/ 119 h 135"/>
                <a:gd name="T2" fmla="*/ 149 w 155"/>
                <a:gd name="T3" fmla="*/ 109 h 135"/>
                <a:gd name="T4" fmla="*/ 145 w 155"/>
                <a:gd name="T5" fmla="*/ 105 h 135"/>
                <a:gd name="T6" fmla="*/ 139 w 155"/>
                <a:gd name="T7" fmla="*/ 101 h 135"/>
                <a:gd name="T8" fmla="*/ 127 w 155"/>
                <a:gd name="T9" fmla="*/ 97 h 135"/>
                <a:gd name="T10" fmla="*/ 114 w 155"/>
                <a:gd name="T11" fmla="*/ 75 h 135"/>
                <a:gd name="T12" fmla="*/ 108 w 155"/>
                <a:gd name="T13" fmla="*/ 53 h 135"/>
                <a:gd name="T14" fmla="*/ 97 w 155"/>
                <a:gd name="T15" fmla="*/ 50 h 135"/>
                <a:gd name="T16" fmla="*/ 84 w 155"/>
                <a:gd name="T17" fmla="*/ 46 h 135"/>
                <a:gd name="T18" fmla="*/ 71 w 155"/>
                <a:gd name="T19" fmla="*/ 39 h 135"/>
                <a:gd name="T20" fmla="*/ 59 w 155"/>
                <a:gd name="T21" fmla="*/ 33 h 135"/>
                <a:gd name="T22" fmla="*/ 49 w 155"/>
                <a:gd name="T23" fmla="*/ 23 h 135"/>
                <a:gd name="T24" fmla="*/ 38 w 155"/>
                <a:gd name="T25" fmla="*/ 15 h 135"/>
                <a:gd name="T26" fmla="*/ 24 w 155"/>
                <a:gd name="T27" fmla="*/ 0 h 135"/>
                <a:gd name="T28" fmla="*/ 18 w 155"/>
                <a:gd name="T29" fmla="*/ 6 h 135"/>
                <a:gd name="T30" fmla="*/ 10 w 155"/>
                <a:gd name="T31" fmla="*/ 3 h 135"/>
                <a:gd name="T32" fmla="*/ 2 w 155"/>
                <a:gd name="T33" fmla="*/ 18 h 135"/>
                <a:gd name="T34" fmla="*/ 1 w 155"/>
                <a:gd name="T35" fmla="*/ 29 h 135"/>
                <a:gd name="T36" fmla="*/ 1 w 155"/>
                <a:gd name="T37" fmla="*/ 30 h 135"/>
                <a:gd name="T38" fmla="*/ 4 w 155"/>
                <a:gd name="T39" fmla="*/ 32 h 135"/>
                <a:gd name="T40" fmla="*/ 17 w 155"/>
                <a:gd name="T41" fmla="*/ 39 h 135"/>
                <a:gd name="T42" fmla="*/ 39 w 155"/>
                <a:gd name="T43" fmla="*/ 52 h 135"/>
                <a:gd name="T44" fmla="*/ 65 w 155"/>
                <a:gd name="T45" fmla="*/ 66 h 135"/>
                <a:gd name="T46" fmla="*/ 75 w 155"/>
                <a:gd name="T47" fmla="*/ 74 h 135"/>
                <a:gd name="T48" fmla="*/ 87 w 155"/>
                <a:gd name="T49" fmla="*/ 83 h 135"/>
                <a:gd name="T50" fmla="*/ 98 w 155"/>
                <a:gd name="T51" fmla="*/ 93 h 135"/>
                <a:gd name="T52" fmla="*/ 109 w 155"/>
                <a:gd name="T53" fmla="*/ 101 h 135"/>
                <a:gd name="T54" fmla="*/ 130 w 155"/>
                <a:gd name="T55" fmla="*/ 125 h 135"/>
                <a:gd name="T56" fmla="*/ 141 w 155"/>
                <a:gd name="T57" fmla="*/ 135 h 135"/>
                <a:gd name="T58" fmla="*/ 146 w 155"/>
                <a:gd name="T59" fmla="*/ 128 h 135"/>
                <a:gd name="T60" fmla="*/ 154 w 155"/>
                <a:gd name="T61" fmla="*/ 1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135">
                  <a:moveTo>
                    <a:pt x="154" y="119"/>
                  </a:moveTo>
                  <a:cubicBezTo>
                    <a:pt x="155" y="117"/>
                    <a:pt x="151" y="111"/>
                    <a:pt x="149" y="109"/>
                  </a:cubicBezTo>
                  <a:cubicBezTo>
                    <a:pt x="148" y="107"/>
                    <a:pt x="146" y="106"/>
                    <a:pt x="145" y="105"/>
                  </a:cubicBezTo>
                  <a:cubicBezTo>
                    <a:pt x="142" y="102"/>
                    <a:pt x="143" y="101"/>
                    <a:pt x="139" y="101"/>
                  </a:cubicBezTo>
                  <a:cubicBezTo>
                    <a:pt x="134" y="99"/>
                    <a:pt x="132" y="102"/>
                    <a:pt x="127" y="97"/>
                  </a:cubicBezTo>
                  <a:cubicBezTo>
                    <a:pt x="121" y="92"/>
                    <a:pt x="114" y="83"/>
                    <a:pt x="114" y="75"/>
                  </a:cubicBezTo>
                  <a:cubicBezTo>
                    <a:pt x="113" y="67"/>
                    <a:pt x="114" y="59"/>
                    <a:pt x="108" y="53"/>
                  </a:cubicBezTo>
                  <a:cubicBezTo>
                    <a:pt x="104" y="49"/>
                    <a:pt x="101" y="51"/>
                    <a:pt x="97" y="50"/>
                  </a:cubicBezTo>
                  <a:cubicBezTo>
                    <a:pt x="92" y="50"/>
                    <a:pt x="87" y="47"/>
                    <a:pt x="84" y="46"/>
                  </a:cubicBezTo>
                  <a:cubicBezTo>
                    <a:pt x="79" y="44"/>
                    <a:pt x="75" y="41"/>
                    <a:pt x="71" y="39"/>
                  </a:cubicBezTo>
                  <a:cubicBezTo>
                    <a:pt x="67" y="37"/>
                    <a:pt x="63" y="36"/>
                    <a:pt x="59" y="33"/>
                  </a:cubicBezTo>
                  <a:cubicBezTo>
                    <a:pt x="55" y="31"/>
                    <a:pt x="52" y="26"/>
                    <a:pt x="49" y="23"/>
                  </a:cubicBezTo>
                  <a:cubicBezTo>
                    <a:pt x="45" y="19"/>
                    <a:pt x="41" y="18"/>
                    <a:pt x="38" y="15"/>
                  </a:cubicBezTo>
                  <a:cubicBezTo>
                    <a:pt x="34" y="11"/>
                    <a:pt x="29" y="4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  <a:cubicBezTo>
                    <a:pt x="16" y="8"/>
                    <a:pt x="13" y="5"/>
                    <a:pt x="10" y="3"/>
                  </a:cubicBezTo>
                  <a:cubicBezTo>
                    <a:pt x="7" y="8"/>
                    <a:pt x="5" y="13"/>
                    <a:pt x="2" y="18"/>
                  </a:cubicBezTo>
                  <a:cubicBezTo>
                    <a:pt x="0" y="22"/>
                    <a:pt x="1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1"/>
                    <a:pt x="4" y="32"/>
                  </a:cubicBezTo>
                  <a:cubicBezTo>
                    <a:pt x="8" y="34"/>
                    <a:pt x="13" y="37"/>
                    <a:pt x="17" y="39"/>
                  </a:cubicBezTo>
                  <a:cubicBezTo>
                    <a:pt x="24" y="44"/>
                    <a:pt x="32" y="47"/>
                    <a:pt x="39" y="52"/>
                  </a:cubicBezTo>
                  <a:cubicBezTo>
                    <a:pt x="47" y="57"/>
                    <a:pt x="56" y="61"/>
                    <a:pt x="65" y="66"/>
                  </a:cubicBezTo>
                  <a:cubicBezTo>
                    <a:pt x="69" y="68"/>
                    <a:pt x="72" y="71"/>
                    <a:pt x="75" y="74"/>
                  </a:cubicBezTo>
                  <a:cubicBezTo>
                    <a:pt x="79" y="78"/>
                    <a:pt x="83" y="80"/>
                    <a:pt x="87" y="83"/>
                  </a:cubicBezTo>
                  <a:cubicBezTo>
                    <a:pt x="91" y="86"/>
                    <a:pt x="94" y="89"/>
                    <a:pt x="98" y="93"/>
                  </a:cubicBezTo>
                  <a:cubicBezTo>
                    <a:pt x="101" y="96"/>
                    <a:pt x="105" y="98"/>
                    <a:pt x="109" y="101"/>
                  </a:cubicBezTo>
                  <a:cubicBezTo>
                    <a:pt x="117" y="108"/>
                    <a:pt x="123" y="117"/>
                    <a:pt x="130" y="125"/>
                  </a:cubicBezTo>
                  <a:cubicBezTo>
                    <a:pt x="133" y="129"/>
                    <a:pt x="137" y="132"/>
                    <a:pt x="141" y="135"/>
                  </a:cubicBezTo>
                  <a:cubicBezTo>
                    <a:pt x="143" y="133"/>
                    <a:pt x="144" y="130"/>
                    <a:pt x="146" y="128"/>
                  </a:cubicBezTo>
                  <a:cubicBezTo>
                    <a:pt x="147" y="125"/>
                    <a:pt x="154" y="122"/>
                    <a:pt x="154" y="119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3732213" y="5351463"/>
              <a:ext cx="833437" cy="738188"/>
              <a:chOff x="3732213" y="5351463"/>
              <a:chExt cx="833437" cy="738188"/>
            </a:xfrm>
            <a:grpFill/>
          </p:grpSpPr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3732213" y="5351463"/>
                <a:ext cx="833437" cy="738188"/>
              </a:xfrm>
              <a:custGeom>
                <a:avLst/>
                <a:gdLst>
                  <a:gd name="T0" fmla="*/ 159 w 222"/>
                  <a:gd name="T1" fmla="*/ 190 h 197"/>
                  <a:gd name="T2" fmla="*/ 167 w 222"/>
                  <a:gd name="T3" fmla="*/ 174 h 197"/>
                  <a:gd name="T4" fmla="*/ 176 w 222"/>
                  <a:gd name="T5" fmla="*/ 166 h 197"/>
                  <a:gd name="T6" fmla="*/ 188 w 222"/>
                  <a:gd name="T7" fmla="*/ 162 h 197"/>
                  <a:gd name="T8" fmla="*/ 202 w 222"/>
                  <a:gd name="T9" fmla="*/ 159 h 197"/>
                  <a:gd name="T10" fmla="*/ 200 w 222"/>
                  <a:gd name="T11" fmla="*/ 148 h 197"/>
                  <a:gd name="T12" fmla="*/ 194 w 222"/>
                  <a:gd name="T13" fmla="*/ 134 h 197"/>
                  <a:gd name="T14" fmla="*/ 189 w 222"/>
                  <a:gd name="T15" fmla="*/ 119 h 197"/>
                  <a:gd name="T16" fmla="*/ 203 w 222"/>
                  <a:gd name="T17" fmla="*/ 108 h 197"/>
                  <a:gd name="T18" fmla="*/ 212 w 222"/>
                  <a:gd name="T19" fmla="*/ 78 h 197"/>
                  <a:gd name="T20" fmla="*/ 211 w 222"/>
                  <a:gd name="T21" fmla="*/ 62 h 197"/>
                  <a:gd name="T22" fmla="*/ 201 w 222"/>
                  <a:gd name="T23" fmla="*/ 69 h 197"/>
                  <a:gd name="T24" fmla="*/ 190 w 222"/>
                  <a:gd name="T25" fmla="*/ 72 h 197"/>
                  <a:gd name="T26" fmla="*/ 182 w 222"/>
                  <a:gd name="T27" fmla="*/ 59 h 197"/>
                  <a:gd name="T28" fmla="*/ 169 w 222"/>
                  <a:gd name="T29" fmla="*/ 49 h 197"/>
                  <a:gd name="T30" fmla="*/ 166 w 222"/>
                  <a:gd name="T31" fmla="*/ 49 h 197"/>
                  <a:gd name="T32" fmla="*/ 140 w 222"/>
                  <a:gd name="T33" fmla="*/ 35 h 197"/>
                  <a:gd name="T34" fmla="*/ 127 w 222"/>
                  <a:gd name="T35" fmla="*/ 58 h 197"/>
                  <a:gd name="T36" fmla="*/ 134 w 222"/>
                  <a:gd name="T37" fmla="*/ 75 h 197"/>
                  <a:gd name="T38" fmla="*/ 122 w 222"/>
                  <a:gd name="T39" fmla="*/ 74 h 197"/>
                  <a:gd name="T40" fmla="*/ 115 w 222"/>
                  <a:gd name="T41" fmla="*/ 74 h 197"/>
                  <a:gd name="T42" fmla="*/ 113 w 222"/>
                  <a:gd name="T43" fmla="*/ 53 h 197"/>
                  <a:gd name="T44" fmla="*/ 102 w 222"/>
                  <a:gd name="T45" fmla="*/ 68 h 197"/>
                  <a:gd name="T46" fmla="*/ 108 w 222"/>
                  <a:gd name="T47" fmla="*/ 83 h 197"/>
                  <a:gd name="T48" fmla="*/ 96 w 222"/>
                  <a:gd name="T49" fmla="*/ 76 h 197"/>
                  <a:gd name="T50" fmla="*/ 83 w 222"/>
                  <a:gd name="T51" fmla="*/ 77 h 197"/>
                  <a:gd name="T52" fmla="*/ 82 w 222"/>
                  <a:gd name="T53" fmla="*/ 96 h 197"/>
                  <a:gd name="T54" fmla="*/ 62 w 222"/>
                  <a:gd name="T55" fmla="*/ 92 h 197"/>
                  <a:gd name="T56" fmla="*/ 67 w 222"/>
                  <a:gd name="T57" fmla="*/ 69 h 197"/>
                  <a:gd name="T58" fmla="*/ 48 w 222"/>
                  <a:gd name="T59" fmla="*/ 79 h 197"/>
                  <a:gd name="T60" fmla="*/ 61 w 222"/>
                  <a:gd name="T61" fmla="*/ 56 h 197"/>
                  <a:gd name="T62" fmla="*/ 48 w 222"/>
                  <a:gd name="T63" fmla="*/ 18 h 197"/>
                  <a:gd name="T64" fmla="*/ 37 w 222"/>
                  <a:gd name="T65" fmla="*/ 0 h 197"/>
                  <a:gd name="T66" fmla="*/ 1 w 222"/>
                  <a:gd name="T67" fmla="*/ 58 h 197"/>
                  <a:gd name="T68" fmla="*/ 27 w 222"/>
                  <a:gd name="T69" fmla="*/ 82 h 197"/>
                  <a:gd name="T70" fmla="*/ 35 w 222"/>
                  <a:gd name="T71" fmla="*/ 90 h 197"/>
                  <a:gd name="T72" fmla="*/ 36 w 222"/>
                  <a:gd name="T73" fmla="*/ 94 h 197"/>
                  <a:gd name="T74" fmla="*/ 61 w 222"/>
                  <a:gd name="T75" fmla="*/ 117 h 197"/>
                  <a:gd name="T76" fmla="*/ 83 w 222"/>
                  <a:gd name="T77" fmla="*/ 133 h 197"/>
                  <a:gd name="T78" fmla="*/ 109 w 222"/>
                  <a:gd name="T79" fmla="*/ 144 h 197"/>
                  <a:gd name="T80" fmla="*/ 126 w 222"/>
                  <a:gd name="T81" fmla="*/ 169 h 197"/>
                  <a:gd name="T82" fmla="*/ 151 w 222"/>
                  <a:gd name="T83" fmla="*/ 195 h 197"/>
                  <a:gd name="T84" fmla="*/ 157 w 222"/>
                  <a:gd name="T85" fmla="*/ 19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197">
                    <a:moveTo>
                      <a:pt x="157" y="195"/>
                    </a:moveTo>
                    <a:cubicBezTo>
                      <a:pt x="158" y="193"/>
                      <a:pt x="158" y="192"/>
                      <a:pt x="159" y="190"/>
                    </a:cubicBezTo>
                    <a:cubicBezTo>
                      <a:pt x="160" y="186"/>
                      <a:pt x="160" y="183"/>
                      <a:pt x="160" y="179"/>
                    </a:cubicBezTo>
                    <a:cubicBezTo>
                      <a:pt x="161" y="173"/>
                      <a:pt x="163" y="176"/>
                      <a:pt x="167" y="174"/>
                    </a:cubicBezTo>
                    <a:cubicBezTo>
                      <a:pt x="169" y="173"/>
                      <a:pt x="169" y="170"/>
                      <a:pt x="170" y="169"/>
                    </a:cubicBezTo>
                    <a:cubicBezTo>
                      <a:pt x="171" y="168"/>
                      <a:pt x="174" y="167"/>
                      <a:pt x="176" y="166"/>
                    </a:cubicBezTo>
                    <a:cubicBezTo>
                      <a:pt x="179" y="165"/>
                      <a:pt x="182" y="167"/>
                      <a:pt x="185" y="166"/>
                    </a:cubicBezTo>
                    <a:cubicBezTo>
                      <a:pt x="187" y="165"/>
                      <a:pt x="187" y="163"/>
                      <a:pt x="188" y="162"/>
                    </a:cubicBezTo>
                    <a:cubicBezTo>
                      <a:pt x="189" y="162"/>
                      <a:pt x="192" y="162"/>
                      <a:pt x="194" y="162"/>
                    </a:cubicBezTo>
                    <a:cubicBezTo>
                      <a:pt x="196" y="162"/>
                      <a:pt x="201" y="163"/>
                      <a:pt x="202" y="159"/>
                    </a:cubicBezTo>
                    <a:cubicBezTo>
                      <a:pt x="202" y="156"/>
                      <a:pt x="199" y="156"/>
                      <a:pt x="200" y="152"/>
                    </a:cubicBezTo>
                    <a:cubicBezTo>
                      <a:pt x="200" y="151"/>
                      <a:pt x="200" y="150"/>
                      <a:pt x="200" y="148"/>
                    </a:cubicBezTo>
                    <a:cubicBezTo>
                      <a:pt x="200" y="146"/>
                      <a:pt x="197" y="145"/>
                      <a:pt x="196" y="143"/>
                    </a:cubicBezTo>
                    <a:cubicBezTo>
                      <a:pt x="195" y="140"/>
                      <a:pt x="196" y="137"/>
                      <a:pt x="194" y="134"/>
                    </a:cubicBezTo>
                    <a:cubicBezTo>
                      <a:pt x="192" y="131"/>
                      <a:pt x="190" y="129"/>
                      <a:pt x="188" y="126"/>
                    </a:cubicBezTo>
                    <a:cubicBezTo>
                      <a:pt x="185" y="122"/>
                      <a:pt x="186" y="122"/>
                      <a:pt x="189" y="119"/>
                    </a:cubicBezTo>
                    <a:cubicBezTo>
                      <a:pt x="191" y="117"/>
                      <a:pt x="192" y="114"/>
                      <a:pt x="195" y="112"/>
                    </a:cubicBezTo>
                    <a:cubicBezTo>
                      <a:pt x="197" y="110"/>
                      <a:pt x="200" y="109"/>
                      <a:pt x="203" y="108"/>
                    </a:cubicBezTo>
                    <a:cubicBezTo>
                      <a:pt x="208" y="105"/>
                      <a:pt x="211" y="98"/>
                      <a:pt x="216" y="94"/>
                    </a:cubicBezTo>
                    <a:cubicBezTo>
                      <a:pt x="222" y="89"/>
                      <a:pt x="213" y="84"/>
                      <a:pt x="212" y="78"/>
                    </a:cubicBezTo>
                    <a:cubicBezTo>
                      <a:pt x="211" y="75"/>
                      <a:pt x="213" y="73"/>
                      <a:pt x="214" y="69"/>
                    </a:cubicBezTo>
                    <a:cubicBezTo>
                      <a:pt x="214" y="67"/>
                      <a:pt x="213" y="64"/>
                      <a:pt x="211" y="62"/>
                    </a:cubicBezTo>
                    <a:cubicBezTo>
                      <a:pt x="208" y="64"/>
                      <a:pt x="206" y="62"/>
                      <a:pt x="203" y="65"/>
                    </a:cubicBezTo>
                    <a:cubicBezTo>
                      <a:pt x="202" y="67"/>
                      <a:pt x="202" y="67"/>
                      <a:pt x="201" y="69"/>
                    </a:cubicBezTo>
                    <a:cubicBezTo>
                      <a:pt x="200" y="69"/>
                      <a:pt x="198" y="69"/>
                      <a:pt x="197" y="70"/>
                    </a:cubicBezTo>
                    <a:cubicBezTo>
                      <a:pt x="194" y="72"/>
                      <a:pt x="194" y="75"/>
                      <a:pt x="190" y="72"/>
                    </a:cubicBezTo>
                    <a:cubicBezTo>
                      <a:pt x="188" y="71"/>
                      <a:pt x="185" y="68"/>
                      <a:pt x="184" y="66"/>
                    </a:cubicBezTo>
                    <a:cubicBezTo>
                      <a:pt x="183" y="63"/>
                      <a:pt x="184" y="62"/>
                      <a:pt x="182" y="59"/>
                    </a:cubicBezTo>
                    <a:cubicBezTo>
                      <a:pt x="181" y="58"/>
                      <a:pt x="178" y="55"/>
                      <a:pt x="176" y="54"/>
                    </a:cubicBezTo>
                    <a:cubicBezTo>
                      <a:pt x="173" y="53"/>
                      <a:pt x="172" y="52"/>
                      <a:pt x="169" y="49"/>
                    </a:cubicBezTo>
                    <a:cubicBezTo>
                      <a:pt x="169" y="49"/>
                      <a:pt x="169" y="49"/>
                      <a:pt x="168" y="49"/>
                    </a:cubicBezTo>
                    <a:cubicBezTo>
                      <a:pt x="168" y="49"/>
                      <a:pt x="167" y="49"/>
                      <a:pt x="166" y="49"/>
                    </a:cubicBezTo>
                    <a:cubicBezTo>
                      <a:pt x="162" y="46"/>
                      <a:pt x="157" y="44"/>
                      <a:pt x="152" y="42"/>
                    </a:cubicBezTo>
                    <a:cubicBezTo>
                      <a:pt x="148" y="40"/>
                      <a:pt x="144" y="37"/>
                      <a:pt x="140" y="35"/>
                    </a:cubicBezTo>
                    <a:cubicBezTo>
                      <a:pt x="140" y="35"/>
                      <a:pt x="135" y="44"/>
                      <a:pt x="135" y="45"/>
                    </a:cubicBezTo>
                    <a:cubicBezTo>
                      <a:pt x="132" y="49"/>
                      <a:pt x="130" y="53"/>
                      <a:pt x="127" y="58"/>
                    </a:cubicBezTo>
                    <a:cubicBezTo>
                      <a:pt x="127" y="59"/>
                      <a:pt x="135" y="67"/>
                      <a:pt x="136" y="67"/>
                    </a:cubicBezTo>
                    <a:cubicBezTo>
                      <a:pt x="140" y="72"/>
                      <a:pt x="139" y="71"/>
                      <a:pt x="134" y="75"/>
                    </a:cubicBezTo>
                    <a:cubicBezTo>
                      <a:pt x="131" y="78"/>
                      <a:pt x="127" y="81"/>
                      <a:pt x="124" y="85"/>
                    </a:cubicBezTo>
                    <a:cubicBezTo>
                      <a:pt x="120" y="79"/>
                      <a:pt x="119" y="80"/>
                      <a:pt x="122" y="74"/>
                    </a:cubicBezTo>
                    <a:cubicBezTo>
                      <a:pt x="125" y="67"/>
                      <a:pt x="125" y="67"/>
                      <a:pt x="121" y="61"/>
                    </a:cubicBezTo>
                    <a:cubicBezTo>
                      <a:pt x="119" y="66"/>
                      <a:pt x="117" y="70"/>
                      <a:pt x="115" y="74"/>
                    </a:cubicBezTo>
                    <a:cubicBezTo>
                      <a:pt x="111" y="69"/>
                      <a:pt x="111" y="69"/>
                      <a:pt x="114" y="63"/>
                    </a:cubicBezTo>
                    <a:cubicBezTo>
                      <a:pt x="117" y="57"/>
                      <a:pt x="118" y="58"/>
                      <a:pt x="113" y="53"/>
                    </a:cubicBezTo>
                    <a:cubicBezTo>
                      <a:pt x="112" y="55"/>
                      <a:pt x="111" y="59"/>
                      <a:pt x="108" y="61"/>
                    </a:cubicBezTo>
                    <a:cubicBezTo>
                      <a:pt x="106" y="62"/>
                      <a:pt x="99" y="66"/>
                      <a:pt x="102" y="68"/>
                    </a:cubicBezTo>
                    <a:cubicBezTo>
                      <a:pt x="101" y="69"/>
                      <a:pt x="100" y="70"/>
                      <a:pt x="98" y="70"/>
                    </a:cubicBezTo>
                    <a:cubicBezTo>
                      <a:pt x="102" y="74"/>
                      <a:pt x="105" y="79"/>
                      <a:pt x="108" y="83"/>
                    </a:cubicBezTo>
                    <a:cubicBezTo>
                      <a:pt x="105" y="85"/>
                      <a:pt x="98" y="92"/>
                      <a:pt x="96" y="89"/>
                    </a:cubicBezTo>
                    <a:cubicBezTo>
                      <a:pt x="93" y="84"/>
                      <a:pt x="101" y="80"/>
                      <a:pt x="96" y="76"/>
                    </a:cubicBezTo>
                    <a:cubicBezTo>
                      <a:pt x="94" y="78"/>
                      <a:pt x="91" y="80"/>
                      <a:pt x="89" y="81"/>
                    </a:cubicBezTo>
                    <a:cubicBezTo>
                      <a:pt x="88" y="82"/>
                      <a:pt x="84" y="78"/>
                      <a:pt x="83" y="77"/>
                    </a:cubicBezTo>
                    <a:cubicBezTo>
                      <a:pt x="81" y="81"/>
                      <a:pt x="79" y="85"/>
                      <a:pt x="76" y="89"/>
                    </a:cubicBezTo>
                    <a:cubicBezTo>
                      <a:pt x="76" y="91"/>
                      <a:pt x="81" y="95"/>
                      <a:pt x="82" y="96"/>
                    </a:cubicBezTo>
                    <a:cubicBezTo>
                      <a:pt x="80" y="98"/>
                      <a:pt x="76" y="105"/>
                      <a:pt x="73" y="102"/>
                    </a:cubicBezTo>
                    <a:cubicBezTo>
                      <a:pt x="72" y="101"/>
                      <a:pt x="62" y="93"/>
                      <a:pt x="62" y="92"/>
                    </a:cubicBezTo>
                    <a:cubicBezTo>
                      <a:pt x="65" y="87"/>
                      <a:pt x="68" y="82"/>
                      <a:pt x="71" y="78"/>
                    </a:cubicBezTo>
                    <a:cubicBezTo>
                      <a:pt x="74" y="73"/>
                      <a:pt x="70" y="72"/>
                      <a:pt x="67" y="69"/>
                    </a:cubicBezTo>
                    <a:cubicBezTo>
                      <a:pt x="63" y="75"/>
                      <a:pt x="59" y="81"/>
                      <a:pt x="56" y="87"/>
                    </a:cubicBezTo>
                    <a:cubicBezTo>
                      <a:pt x="54" y="86"/>
                      <a:pt x="47" y="80"/>
                      <a:pt x="48" y="79"/>
                    </a:cubicBezTo>
                    <a:cubicBezTo>
                      <a:pt x="50" y="75"/>
                      <a:pt x="53" y="71"/>
                      <a:pt x="55" y="67"/>
                    </a:cubicBezTo>
                    <a:cubicBezTo>
                      <a:pt x="56" y="65"/>
                      <a:pt x="62" y="59"/>
                      <a:pt x="61" y="56"/>
                    </a:cubicBezTo>
                    <a:cubicBezTo>
                      <a:pt x="61" y="54"/>
                      <a:pt x="57" y="52"/>
                      <a:pt x="57" y="50"/>
                    </a:cubicBezTo>
                    <a:cubicBezTo>
                      <a:pt x="54" y="39"/>
                      <a:pt x="51" y="29"/>
                      <a:pt x="48" y="18"/>
                    </a:cubicBezTo>
                    <a:cubicBezTo>
                      <a:pt x="47" y="15"/>
                      <a:pt x="46" y="12"/>
                      <a:pt x="45" y="8"/>
                    </a:cubicBezTo>
                    <a:cubicBezTo>
                      <a:pt x="45" y="6"/>
                      <a:pt x="39" y="2"/>
                      <a:pt x="37" y="0"/>
                    </a:cubicBezTo>
                    <a:cubicBezTo>
                      <a:pt x="26" y="17"/>
                      <a:pt x="16" y="33"/>
                      <a:pt x="6" y="50"/>
                    </a:cubicBezTo>
                    <a:cubicBezTo>
                      <a:pt x="4" y="53"/>
                      <a:pt x="2" y="55"/>
                      <a:pt x="1" y="58"/>
                    </a:cubicBezTo>
                    <a:cubicBezTo>
                      <a:pt x="0" y="58"/>
                      <a:pt x="5" y="63"/>
                      <a:pt x="6" y="63"/>
                    </a:cubicBezTo>
                    <a:cubicBezTo>
                      <a:pt x="13" y="69"/>
                      <a:pt x="20" y="76"/>
                      <a:pt x="27" y="82"/>
                    </a:cubicBezTo>
                    <a:cubicBezTo>
                      <a:pt x="31" y="77"/>
                      <a:pt x="31" y="76"/>
                      <a:pt x="36" y="81"/>
                    </a:cubicBezTo>
                    <a:cubicBezTo>
                      <a:pt x="40" y="84"/>
                      <a:pt x="33" y="86"/>
                      <a:pt x="35" y="90"/>
                    </a:cubicBezTo>
                    <a:cubicBezTo>
                      <a:pt x="37" y="92"/>
                      <a:pt x="38" y="92"/>
                      <a:pt x="36" y="94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41" y="98"/>
                      <a:pt x="46" y="105"/>
                      <a:pt x="50" y="109"/>
                    </a:cubicBezTo>
                    <a:cubicBezTo>
                      <a:pt x="53" y="112"/>
                      <a:pt x="57" y="113"/>
                      <a:pt x="61" y="117"/>
                    </a:cubicBezTo>
                    <a:cubicBezTo>
                      <a:pt x="64" y="120"/>
                      <a:pt x="67" y="125"/>
                      <a:pt x="71" y="127"/>
                    </a:cubicBezTo>
                    <a:cubicBezTo>
                      <a:pt x="75" y="130"/>
                      <a:pt x="79" y="131"/>
                      <a:pt x="83" y="133"/>
                    </a:cubicBezTo>
                    <a:cubicBezTo>
                      <a:pt x="87" y="135"/>
                      <a:pt x="91" y="138"/>
                      <a:pt x="96" y="140"/>
                    </a:cubicBezTo>
                    <a:cubicBezTo>
                      <a:pt x="99" y="141"/>
                      <a:pt x="104" y="144"/>
                      <a:pt x="109" y="144"/>
                    </a:cubicBezTo>
                    <a:cubicBezTo>
                      <a:pt x="113" y="145"/>
                      <a:pt x="116" y="143"/>
                      <a:pt x="120" y="147"/>
                    </a:cubicBezTo>
                    <a:cubicBezTo>
                      <a:pt x="126" y="153"/>
                      <a:pt x="125" y="161"/>
                      <a:pt x="126" y="169"/>
                    </a:cubicBezTo>
                    <a:cubicBezTo>
                      <a:pt x="126" y="177"/>
                      <a:pt x="133" y="186"/>
                      <a:pt x="139" y="191"/>
                    </a:cubicBezTo>
                    <a:cubicBezTo>
                      <a:pt x="144" y="196"/>
                      <a:pt x="146" y="193"/>
                      <a:pt x="151" y="195"/>
                    </a:cubicBezTo>
                    <a:cubicBezTo>
                      <a:pt x="154" y="195"/>
                      <a:pt x="154" y="196"/>
                      <a:pt x="155" y="197"/>
                    </a:cubicBezTo>
                    <a:cubicBezTo>
                      <a:pt x="156" y="196"/>
                      <a:pt x="156" y="196"/>
                      <a:pt x="157" y="195"/>
                    </a:cubicBez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3987800" y="5359400"/>
                <a:ext cx="176212" cy="209550"/>
              </a:xfrm>
              <a:custGeom>
                <a:avLst/>
                <a:gdLst>
                  <a:gd name="T0" fmla="*/ 97 w 111"/>
                  <a:gd name="T1" fmla="*/ 35 h 132"/>
                  <a:gd name="T2" fmla="*/ 78 w 111"/>
                  <a:gd name="T3" fmla="*/ 47 h 132"/>
                  <a:gd name="T4" fmla="*/ 42 w 111"/>
                  <a:gd name="T5" fmla="*/ 0 h 132"/>
                  <a:gd name="T6" fmla="*/ 0 w 111"/>
                  <a:gd name="T7" fmla="*/ 68 h 132"/>
                  <a:gd name="T8" fmla="*/ 9 w 111"/>
                  <a:gd name="T9" fmla="*/ 78 h 132"/>
                  <a:gd name="T10" fmla="*/ 35 w 111"/>
                  <a:gd name="T11" fmla="*/ 59 h 132"/>
                  <a:gd name="T12" fmla="*/ 45 w 111"/>
                  <a:gd name="T13" fmla="*/ 71 h 132"/>
                  <a:gd name="T14" fmla="*/ 19 w 111"/>
                  <a:gd name="T15" fmla="*/ 89 h 132"/>
                  <a:gd name="T16" fmla="*/ 31 w 111"/>
                  <a:gd name="T17" fmla="*/ 101 h 132"/>
                  <a:gd name="T18" fmla="*/ 57 w 111"/>
                  <a:gd name="T19" fmla="*/ 82 h 132"/>
                  <a:gd name="T20" fmla="*/ 64 w 111"/>
                  <a:gd name="T21" fmla="*/ 94 h 132"/>
                  <a:gd name="T22" fmla="*/ 40 w 111"/>
                  <a:gd name="T23" fmla="*/ 113 h 132"/>
                  <a:gd name="T24" fmla="*/ 54 w 111"/>
                  <a:gd name="T25" fmla="*/ 132 h 132"/>
                  <a:gd name="T26" fmla="*/ 97 w 111"/>
                  <a:gd name="T27" fmla="*/ 113 h 132"/>
                  <a:gd name="T28" fmla="*/ 111 w 111"/>
                  <a:gd name="T29" fmla="*/ 54 h 132"/>
                  <a:gd name="T30" fmla="*/ 97 w 111"/>
                  <a:gd name="T31" fmla="*/ 3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132">
                    <a:moveTo>
                      <a:pt x="97" y="35"/>
                    </a:moveTo>
                    <a:lnTo>
                      <a:pt x="78" y="47"/>
                    </a:lnTo>
                    <a:lnTo>
                      <a:pt x="42" y="0"/>
                    </a:lnTo>
                    <a:lnTo>
                      <a:pt x="0" y="68"/>
                    </a:lnTo>
                    <a:lnTo>
                      <a:pt x="9" y="78"/>
                    </a:lnTo>
                    <a:lnTo>
                      <a:pt x="35" y="59"/>
                    </a:lnTo>
                    <a:lnTo>
                      <a:pt x="45" y="71"/>
                    </a:lnTo>
                    <a:lnTo>
                      <a:pt x="19" y="89"/>
                    </a:lnTo>
                    <a:lnTo>
                      <a:pt x="31" y="101"/>
                    </a:lnTo>
                    <a:lnTo>
                      <a:pt x="57" y="82"/>
                    </a:lnTo>
                    <a:lnTo>
                      <a:pt x="64" y="94"/>
                    </a:lnTo>
                    <a:lnTo>
                      <a:pt x="40" y="113"/>
                    </a:lnTo>
                    <a:lnTo>
                      <a:pt x="54" y="132"/>
                    </a:lnTo>
                    <a:lnTo>
                      <a:pt x="97" y="113"/>
                    </a:lnTo>
                    <a:lnTo>
                      <a:pt x="111" y="54"/>
                    </a:lnTo>
                    <a:lnTo>
                      <a:pt x="97" y="35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4054475" y="5126038"/>
              <a:ext cx="806450" cy="528637"/>
              <a:chOff x="4054475" y="5126038"/>
              <a:chExt cx="806450" cy="528637"/>
            </a:xfrm>
            <a:grpFill/>
          </p:grpSpPr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4054475" y="5343525"/>
                <a:ext cx="87312" cy="90488"/>
              </a:xfrm>
              <a:custGeom>
                <a:avLst/>
                <a:gdLst>
                  <a:gd name="T0" fmla="*/ 55 w 55"/>
                  <a:gd name="T1" fmla="*/ 45 h 57"/>
                  <a:gd name="T2" fmla="*/ 24 w 55"/>
                  <a:gd name="T3" fmla="*/ 0 h 57"/>
                  <a:gd name="T4" fmla="*/ 7 w 55"/>
                  <a:gd name="T5" fmla="*/ 0 h 57"/>
                  <a:gd name="T6" fmla="*/ 0 w 55"/>
                  <a:gd name="T7" fmla="*/ 10 h 57"/>
                  <a:gd name="T8" fmla="*/ 36 w 55"/>
                  <a:gd name="T9" fmla="*/ 57 h 57"/>
                  <a:gd name="T10" fmla="*/ 55 w 55"/>
                  <a:gd name="T11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7">
                    <a:moveTo>
                      <a:pt x="55" y="45"/>
                    </a:moveTo>
                    <a:lnTo>
                      <a:pt x="24" y="0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36" y="57"/>
                    </a:lnTo>
                    <a:lnTo>
                      <a:pt x="55" y="45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4122738" y="5126038"/>
                <a:ext cx="449262" cy="338138"/>
              </a:xfrm>
              <a:custGeom>
                <a:avLst/>
                <a:gdLst>
                  <a:gd name="T0" fmla="*/ 163 w 283"/>
                  <a:gd name="T1" fmla="*/ 85 h 213"/>
                  <a:gd name="T2" fmla="*/ 94 w 283"/>
                  <a:gd name="T3" fmla="*/ 48 h 213"/>
                  <a:gd name="T4" fmla="*/ 101 w 283"/>
                  <a:gd name="T5" fmla="*/ 33 h 213"/>
                  <a:gd name="T6" fmla="*/ 73 w 283"/>
                  <a:gd name="T7" fmla="*/ 22 h 213"/>
                  <a:gd name="T8" fmla="*/ 75 w 283"/>
                  <a:gd name="T9" fmla="*/ 14 h 213"/>
                  <a:gd name="T10" fmla="*/ 45 w 283"/>
                  <a:gd name="T11" fmla="*/ 0 h 213"/>
                  <a:gd name="T12" fmla="*/ 0 w 283"/>
                  <a:gd name="T13" fmla="*/ 97 h 213"/>
                  <a:gd name="T14" fmla="*/ 14 w 283"/>
                  <a:gd name="T15" fmla="*/ 121 h 213"/>
                  <a:gd name="T16" fmla="*/ 40 w 283"/>
                  <a:gd name="T17" fmla="*/ 102 h 213"/>
                  <a:gd name="T18" fmla="*/ 64 w 283"/>
                  <a:gd name="T19" fmla="*/ 114 h 213"/>
                  <a:gd name="T20" fmla="*/ 42 w 283"/>
                  <a:gd name="T21" fmla="*/ 161 h 213"/>
                  <a:gd name="T22" fmla="*/ 142 w 283"/>
                  <a:gd name="T23" fmla="*/ 213 h 213"/>
                  <a:gd name="T24" fmla="*/ 172 w 283"/>
                  <a:gd name="T25" fmla="*/ 206 h 213"/>
                  <a:gd name="T26" fmla="*/ 246 w 283"/>
                  <a:gd name="T27" fmla="*/ 116 h 213"/>
                  <a:gd name="T28" fmla="*/ 283 w 283"/>
                  <a:gd name="T29" fmla="*/ 43 h 213"/>
                  <a:gd name="T30" fmla="*/ 208 w 283"/>
                  <a:gd name="T31" fmla="*/ 0 h 213"/>
                  <a:gd name="T32" fmla="*/ 163 w 283"/>
                  <a:gd name="T33" fmla="*/ 8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3" h="213">
                    <a:moveTo>
                      <a:pt x="163" y="85"/>
                    </a:moveTo>
                    <a:lnTo>
                      <a:pt x="94" y="48"/>
                    </a:lnTo>
                    <a:lnTo>
                      <a:pt x="101" y="33"/>
                    </a:lnTo>
                    <a:lnTo>
                      <a:pt x="73" y="22"/>
                    </a:lnTo>
                    <a:lnTo>
                      <a:pt x="75" y="14"/>
                    </a:lnTo>
                    <a:lnTo>
                      <a:pt x="45" y="0"/>
                    </a:lnTo>
                    <a:lnTo>
                      <a:pt x="0" y="97"/>
                    </a:lnTo>
                    <a:lnTo>
                      <a:pt x="14" y="121"/>
                    </a:lnTo>
                    <a:lnTo>
                      <a:pt x="40" y="102"/>
                    </a:lnTo>
                    <a:lnTo>
                      <a:pt x="64" y="114"/>
                    </a:lnTo>
                    <a:lnTo>
                      <a:pt x="42" y="161"/>
                    </a:lnTo>
                    <a:lnTo>
                      <a:pt x="142" y="213"/>
                    </a:lnTo>
                    <a:lnTo>
                      <a:pt x="172" y="206"/>
                    </a:lnTo>
                    <a:lnTo>
                      <a:pt x="246" y="116"/>
                    </a:lnTo>
                    <a:lnTo>
                      <a:pt x="283" y="43"/>
                    </a:lnTo>
                    <a:lnTo>
                      <a:pt x="208" y="0"/>
                    </a:lnTo>
                    <a:lnTo>
                      <a:pt x="163" y="85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4362450" y="5216525"/>
                <a:ext cx="498475" cy="438150"/>
              </a:xfrm>
              <a:custGeom>
                <a:avLst/>
                <a:gdLst>
                  <a:gd name="T0" fmla="*/ 55 w 133"/>
                  <a:gd name="T1" fmla="*/ 106 h 117"/>
                  <a:gd name="T2" fmla="*/ 62 w 133"/>
                  <a:gd name="T3" fmla="*/ 108 h 117"/>
                  <a:gd name="T4" fmla="*/ 79 w 133"/>
                  <a:gd name="T5" fmla="*/ 112 h 117"/>
                  <a:gd name="T6" fmla="*/ 89 w 133"/>
                  <a:gd name="T7" fmla="*/ 116 h 117"/>
                  <a:gd name="T8" fmla="*/ 97 w 133"/>
                  <a:gd name="T9" fmla="*/ 113 h 117"/>
                  <a:gd name="T10" fmla="*/ 105 w 133"/>
                  <a:gd name="T11" fmla="*/ 110 h 117"/>
                  <a:gd name="T12" fmla="*/ 114 w 133"/>
                  <a:gd name="T13" fmla="*/ 110 h 117"/>
                  <a:gd name="T14" fmla="*/ 115 w 133"/>
                  <a:gd name="T15" fmla="*/ 103 h 117"/>
                  <a:gd name="T16" fmla="*/ 121 w 133"/>
                  <a:gd name="T17" fmla="*/ 97 h 117"/>
                  <a:gd name="T18" fmla="*/ 128 w 133"/>
                  <a:gd name="T19" fmla="*/ 90 h 117"/>
                  <a:gd name="T20" fmla="*/ 133 w 133"/>
                  <a:gd name="T21" fmla="*/ 82 h 117"/>
                  <a:gd name="T22" fmla="*/ 126 w 133"/>
                  <a:gd name="T23" fmla="*/ 80 h 117"/>
                  <a:gd name="T24" fmla="*/ 122 w 133"/>
                  <a:gd name="T25" fmla="*/ 71 h 117"/>
                  <a:gd name="T26" fmla="*/ 115 w 133"/>
                  <a:gd name="T27" fmla="*/ 65 h 117"/>
                  <a:gd name="T28" fmla="*/ 110 w 133"/>
                  <a:gd name="T29" fmla="*/ 64 h 117"/>
                  <a:gd name="T30" fmla="*/ 98 w 133"/>
                  <a:gd name="T31" fmla="*/ 63 h 117"/>
                  <a:gd name="T32" fmla="*/ 92 w 133"/>
                  <a:gd name="T33" fmla="*/ 59 h 117"/>
                  <a:gd name="T34" fmla="*/ 88 w 133"/>
                  <a:gd name="T35" fmla="*/ 55 h 117"/>
                  <a:gd name="T36" fmla="*/ 96 w 133"/>
                  <a:gd name="T37" fmla="*/ 45 h 117"/>
                  <a:gd name="T38" fmla="*/ 105 w 133"/>
                  <a:gd name="T39" fmla="*/ 42 h 117"/>
                  <a:gd name="T40" fmla="*/ 92 w 133"/>
                  <a:gd name="T41" fmla="*/ 41 h 117"/>
                  <a:gd name="T42" fmla="*/ 88 w 133"/>
                  <a:gd name="T43" fmla="*/ 37 h 117"/>
                  <a:gd name="T44" fmla="*/ 94 w 133"/>
                  <a:gd name="T45" fmla="*/ 27 h 117"/>
                  <a:gd name="T46" fmla="*/ 84 w 133"/>
                  <a:gd name="T47" fmla="*/ 22 h 117"/>
                  <a:gd name="T48" fmla="*/ 81 w 133"/>
                  <a:gd name="T49" fmla="*/ 12 h 117"/>
                  <a:gd name="T50" fmla="*/ 74 w 133"/>
                  <a:gd name="T51" fmla="*/ 5 h 117"/>
                  <a:gd name="T52" fmla="*/ 64 w 133"/>
                  <a:gd name="T53" fmla="*/ 1 h 117"/>
                  <a:gd name="T54" fmla="*/ 60 w 133"/>
                  <a:gd name="T55" fmla="*/ 0 h 117"/>
                  <a:gd name="T56" fmla="*/ 42 w 133"/>
                  <a:gd name="T57" fmla="*/ 35 h 117"/>
                  <a:gd name="T58" fmla="*/ 37 w 133"/>
                  <a:gd name="T59" fmla="*/ 38 h 117"/>
                  <a:gd name="T60" fmla="*/ 25 w 133"/>
                  <a:gd name="T61" fmla="*/ 55 h 117"/>
                  <a:gd name="T62" fmla="*/ 0 w 133"/>
                  <a:gd name="T63" fmla="*/ 85 h 117"/>
                  <a:gd name="T64" fmla="*/ 8 w 133"/>
                  <a:gd name="T65" fmla="*/ 90 h 117"/>
                  <a:gd name="T66" fmla="*/ 16 w 133"/>
                  <a:gd name="T67" fmla="*/ 102 h 117"/>
                  <a:gd name="T68" fmla="*/ 29 w 133"/>
                  <a:gd name="T69" fmla="*/ 106 h 117"/>
                  <a:gd name="T70" fmla="*/ 35 w 133"/>
                  <a:gd name="T71" fmla="*/ 101 h 117"/>
                  <a:gd name="T72" fmla="*/ 46 w 133"/>
                  <a:gd name="T73" fmla="*/ 105 h 117"/>
                  <a:gd name="T74" fmla="*/ 53 w 133"/>
                  <a:gd name="T75" fmla="*/ 10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17">
                    <a:moveTo>
                      <a:pt x="53" y="106"/>
                    </a:moveTo>
                    <a:cubicBezTo>
                      <a:pt x="54" y="106"/>
                      <a:pt x="54" y="105"/>
                      <a:pt x="55" y="106"/>
                    </a:cubicBezTo>
                    <a:cubicBezTo>
                      <a:pt x="56" y="106"/>
                      <a:pt x="57" y="107"/>
                      <a:pt x="58" y="107"/>
                    </a:cubicBezTo>
                    <a:cubicBezTo>
                      <a:pt x="59" y="108"/>
                      <a:pt x="61" y="108"/>
                      <a:pt x="62" y="108"/>
                    </a:cubicBezTo>
                    <a:cubicBezTo>
                      <a:pt x="66" y="110"/>
                      <a:pt x="70" y="109"/>
                      <a:pt x="74" y="111"/>
                    </a:cubicBezTo>
                    <a:cubicBezTo>
                      <a:pt x="76" y="112"/>
                      <a:pt x="77" y="112"/>
                      <a:pt x="79" y="112"/>
                    </a:cubicBezTo>
                    <a:cubicBezTo>
                      <a:pt x="81" y="113"/>
                      <a:pt x="82" y="113"/>
                      <a:pt x="82" y="115"/>
                    </a:cubicBezTo>
                    <a:cubicBezTo>
                      <a:pt x="85" y="115"/>
                      <a:pt x="87" y="115"/>
                      <a:pt x="89" y="116"/>
                    </a:cubicBezTo>
                    <a:cubicBezTo>
                      <a:pt x="90" y="116"/>
                      <a:pt x="94" y="117"/>
                      <a:pt x="95" y="116"/>
                    </a:cubicBezTo>
                    <a:cubicBezTo>
                      <a:pt x="96" y="115"/>
                      <a:pt x="96" y="114"/>
                      <a:pt x="97" y="113"/>
                    </a:cubicBezTo>
                    <a:cubicBezTo>
                      <a:pt x="98" y="112"/>
                      <a:pt x="99" y="111"/>
                      <a:pt x="99" y="110"/>
                    </a:cubicBezTo>
                    <a:cubicBezTo>
                      <a:pt x="101" y="108"/>
                      <a:pt x="103" y="107"/>
                      <a:pt x="105" y="110"/>
                    </a:cubicBezTo>
                    <a:cubicBezTo>
                      <a:pt x="107" y="112"/>
                      <a:pt x="108" y="115"/>
                      <a:pt x="111" y="113"/>
                    </a:cubicBezTo>
                    <a:cubicBezTo>
                      <a:pt x="112" y="113"/>
                      <a:pt x="114" y="111"/>
                      <a:pt x="114" y="110"/>
                    </a:cubicBezTo>
                    <a:cubicBezTo>
                      <a:pt x="115" y="108"/>
                      <a:pt x="113" y="108"/>
                      <a:pt x="113" y="106"/>
                    </a:cubicBezTo>
                    <a:cubicBezTo>
                      <a:pt x="113" y="105"/>
                      <a:pt x="115" y="105"/>
                      <a:pt x="115" y="103"/>
                    </a:cubicBezTo>
                    <a:cubicBezTo>
                      <a:pt x="116" y="102"/>
                      <a:pt x="115" y="100"/>
                      <a:pt x="115" y="99"/>
                    </a:cubicBezTo>
                    <a:cubicBezTo>
                      <a:pt x="116" y="95"/>
                      <a:pt x="118" y="96"/>
                      <a:pt x="121" y="97"/>
                    </a:cubicBezTo>
                    <a:cubicBezTo>
                      <a:pt x="124" y="99"/>
                      <a:pt x="124" y="95"/>
                      <a:pt x="125" y="93"/>
                    </a:cubicBezTo>
                    <a:cubicBezTo>
                      <a:pt x="126" y="92"/>
                      <a:pt x="126" y="90"/>
                      <a:pt x="128" y="90"/>
                    </a:cubicBezTo>
                    <a:cubicBezTo>
                      <a:pt x="129" y="89"/>
                      <a:pt x="132" y="90"/>
                      <a:pt x="133" y="88"/>
                    </a:cubicBezTo>
                    <a:cubicBezTo>
                      <a:pt x="133" y="87"/>
                      <a:pt x="133" y="82"/>
                      <a:pt x="133" y="82"/>
                    </a:cubicBezTo>
                    <a:cubicBezTo>
                      <a:pt x="132" y="81"/>
                      <a:pt x="131" y="82"/>
                      <a:pt x="130" y="82"/>
                    </a:cubicBezTo>
                    <a:cubicBezTo>
                      <a:pt x="129" y="82"/>
                      <a:pt x="127" y="81"/>
                      <a:pt x="126" y="80"/>
                    </a:cubicBezTo>
                    <a:cubicBezTo>
                      <a:pt x="124" y="78"/>
                      <a:pt x="127" y="77"/>
                      <a:pt x="126" y="75"/>
                    </a:cubicBezTo>
                    <a:cubicBezTo>
                      <a:pt x="124" y="75"/>
                      <a:pt x="123" y="72"/>
                      <a:pt x="122" y="71"/>
                    </a:cubicBezTo>
                    <a:cubicBezTo>
                      <a:pt x="120" y="69"/>
                      <a:pt x="119" y="69"/>
                      <a:pt x="120" y="65"/>
                    </a:cubicBezTo>
                    <a:cubicBezTo>
                      <a:pt x="119" y="64"/>
                      <a:pt x="117" y="65"/>
                      <a:pt x="115" y="65"/>
                    </a:cubicBezTo>
                    <a:cubicBezTo>
                      <a:pt x="114" y="64"/>
                      <a:pt x="115" y="63"/>
                      <a:pt x="113" y="63"/>
                    </a:cubicBezTo>
                    <a:cubicBezTo>
                      <a:pt x="112" y="63"/>
                      <a:pt x="111" y="64"/>
                      <a:pt x="110" y="64"/>
                    </a:cubicBezTo>
                    <a:cubicBezTo>
                      <a:pt x="107" y="65"/>
                      <a:pt x="106" y="63"/>
                      <a:pt x="103" y="63"/>
                    </a:cubicBezTo>
                    <a:cubicBezTo>
                      <a:pt x="101" y="62"/>
                      <a:pt x="100" y="63"/>
                      <a:pt x="98" y="63"/>
                    </a:cubicBezTo>
                    <a:cubicBezTo>
                      <a:pt x="95" y="63"/>
                      <a:pt x="95" y="62"/>
                      <a:pt x="94" y="60"/>
                    </a:cubicBezTo>
                    <a:cubicBezTo>
                      <a:pt x="93" y="60"/>
                      <a:pt x="93" y="60"/>
                      <a:pt x="92" y="59"/>
                    </a:cubicBezTo>
                    <a:cubicBezTo>
                      <a:pt x="91" y="59"/>
                      <a:pt x="90" y="60"/>
                      <a:pt x="89" y="59"/>
                    </a:cubicBezTo>
                    <a:cubicBezTo>
                      <a:pt x="86" y="58"/>
                      <a:pt x="88" y="57"/>
                      <a:pt x="88" y="55"/>
                    </a:cubicBezTo>
                    <a:cubicBezTo>
                      <a:pt x="89" y="54"/>
                      <a:pt x="89" y="52"/>
                      <a:pt x="89" y="51"/>
                    </a:cubicBezTo>
                    <a:cubicBezTo>
                      <a:pt x="93" y="51"/>
                      <a:pt x="93" y="46"/>
                      <a:pt x="96" y="45"/>
                    </a:cubicBezTo>
                    <a:cubicBezTo>
                      <a:pt x="98" y="45"/>
                      <a:pt x="101" y="47"/>
                      <a:pt x="103" y="46"/>
                    </a:cubicBezTo>
                    <a:cubicBezTo>
                      <a:pt x="104" y="46"/>
                      <a:pt x="105" y="43"/>
                      <a:pt x="105" y="42"/>
                    </a:cubicBezTo>
                    <a:cubicBezTo>
                      <a:pt x="104" y="41"/>
                      <a:pt x="99" y="43"/>
                      <a:pt x="97" y="43"/>
                    </a:cubicBezTo>
                    <a:cubicBezTo>
                      <a:pt x="95" y="42"/>
                      <a:pt x="94" y="41"/>
                      <a:pt x="92" y="41"/>
                    </a:cubicBezTo>
                    <a:cubicBezTo>
                      <a:pt x="91" y="40"/>
                      <a:pt x="90" y="41"/>
                      <a:pt x="89" y="40"/>
                    </a:cubicBezTo>
                    <a:cubicBezTo>
                      <a:pt x="88" y="40"/>
                      <a:pt x="87" y="38"/>
                      <a:pt x="88" y="37"/>
                    </a:cubicBezTo>
                    <a:cubicBezTo>
                      <a:pt x="88" y="35"/>
                      <a:pt x="90" y="35"/>
                      <a:pt x="92" y="34"/>
                    </a:cubicBezTo>
                    <a:cubicBezTo>
                      <a:pt x="94" y="32"/>
                      <a:pt x="94" y="30"/>
                      <a:pt x="94" y="27"/>
                    </a:cubicBezTo>
                    <a:cubicBezTo>
                      <a:pt x="92" y="27"/>
                      <a:pt x="89" y="24"/>
                      <a:pt x="89" y="21"/>
                    </a:cubicBezTo>
                    <a:cubicBezTo>
                      <a:pt x="88" y="21"/>
                      <a:pt x="85" y="26"/>
                      <a:pt x="84" y="22"/>
                    </a:cubicBezTo>
                    <a:cubicBezTo>
                      <a:pt x="84" y="19"/>
                      <a:pt x="89" y="18"/>
                      <a:pt x="86" y="15"/>
                    </a:cubicBezTo>
                    <a:cubicBezTo>
                      <a:pt x="84" y="14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7" y="8"/>
                    </a:cubicBezTo>
                    <a:cubicBezTo>
                      <a:pt x="76" y="7"/>
                      <a:pt x="75" y="7"/>
                      <a:pt x="74" y="5"/>
                    </a:cubicBezTo>
                    <a:cubicBezTo>
                      <a:pt x="72" y="6"/>
                      <a:pt x="65" y="8"/>
                      <a:pt x="63" y="5"/>
                    </a:cubicBezTo>
                    <a:cubicBezTo>
                      <a:pt x="63" y="4"/>
                      <a:pt x="65" y="3"/>
                      <a:pt x="64" y="1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5" y="10"/>
                      <a:pt x="51" y="19"/>
                      <a:pt x="46" y="28"/>
                    </a:cubicBezTo>
                    <a:cubicBezTo>
                      <a:pt x="45" y="30"/>
                      <a:pt x="43" y="32"/>
                      <a:pt x="42" y="35"/>
                    </a:cubicBezTo>
                    <a:cubicBezTo>
                      <a:pt x="41" y="37"/>
                      <a:pt x="44" y="37"/>
                      <a:pt x="42" y="39"/>
                    </a:cubicBezTo>
                    <a:cubicBezTo>
                      <a:pt x="41" y="41"/>
                      <a:pt x="39" y="37"/>
                      <a:pt x="37" y="38"/>
                    </a:cubicBezTo>
                    <a:cubicBezTo>
                      <a:pt x="35" y="39"/>
                      <a:pt x="36" y="42"/>
                      <a:pt x="34" y="44"/>
                    </a:cubicBezTo>
                    <a:cubicBezTo>
                      <a:pt x="31" y="48"/>
                      <a:pt x="28" y="52"/>
                      <a:pt x="25" y="55"/>
                    </a:cubicBezTo>
                    <a:cubicBezTo>
                      <a:pt x="17" y="64"/>
                      <a:pt x="10" y="73"/>
                      <a:pt x="2" y="82"/>
                    </a:cubicBezTo>
                    <a:cubicBezTo>
                      <a:pt x="2" y="83"/>
                      <a:pt x="1" y="84"/>
                      <a:pt x="0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4" y="88"/>
                      <a:pt x="5" y="89"/>
                      <a:pt x="8" y="90"/>
                    </a:cubicBezTo>
                    <a:cubicBezTo>
                      <a:pt x="10" y="91"/>
                      <a:pt x="13" y="94"/>
                      <a:pt x="14" y="95"/>
                    </a:cubicBezTo>
                    <a:cubicBezTo>
                      <a:pt x="16" y="98"/>
                      <a:pt x="15" y="99"/>
                      <a:pt x="16" y="102"/>
                    </a:cubicBezTo>
                    <a:cubicBezTo>
                      <a:pt x="17" y="104"/>
                      <a:pt x="20" y="107"/>
                      <a:pt x="22" y="108"/>
                    </a:cubicBezTo>
                    <a:cubicBezTo>
                      <a:pt x="26" y="111"/>
                      <a:pt x="26" y="108"/>
                      <a:pt x="29" y="106"/>
                    </a:cubicBezTo>
                    <a:cubicBezTo>
                      <a:pt x="30" y="105"/>
                      <a:pt x="32" y="105"/>
                      <a:pt x="33" y="105"/>
                    </a:cubicBezTo>
                    <a:cubicBezTo>
                      <a:pt x="34" y="103"/>
                      <a:pt x="34" y="103"/>
                      <a:pt x="35" y="101"/>
                    </a:cubicBezTo>
                    <a:cubicBezTo>
                      <a:pt x="38" y="98"/>
                      <a:pt x="40" y="100"/>
                      <a:pt x="43" y="98"/>
                    </a:cubicBezTo>
                    <a:cubicBezTo>
                      <a:pt x="45" y="100"/>
                      <a:pt x="46" y="103"/>
                      <a:pt x="46" y="105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8" y="106"/>
                      <a:pt x="50" y="106"/>
                      <a:pt x="53" y="106"/>
                    </a:cubicBez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1" name="Freeform 86"/>
            <p:cNvSpPr>
              <a:spLocks/>
            </p:cNvSpPr>
            <p:nvPr/>
          </p:nvSpPr>
          <p:spPr bwMode="auto">
            <a:xfrm>
              <a:off x="4306888" y="5595938"/>
              <a:ext cx="1368425" cy="2474913"/>
            </a:xfrm>
            <a:custGeom>
              <a:avLst/>
              <a:gdLst>
                <a:gd name="T0" fmla="*/ 285 w 365"/>
                <a:gd name="T1" fmla="*/ 319 h 660"/>
                <a:gd name="T2" fmla="*/ 271 w 365"/>
                <a:gd name="T3" fmla="*/ 282 h 660"/>
                <a:gd name="T4" fmla="*/ 263 w 365"/>
                <a:gd name="T5" fmla="*/ 240 h 660"/>
                <a:gd name="T6" fmla="*/ 231 w 365"/>
                <a:gd name="T7" fmla="*/ 213 h 660"/>
                <a:gd name="T8" fmla="*/ 204 w 365"/>
                <a:gd name="T9" fmla="*/ 190 h 660"/>
                <a:gd name="T10" fmla="*/ 185 w 365"/>
                <a:gd name="T11" fmla="*/ 140 h 660"/>
                <a:gd name="T12" fmla="*/ 171 w 365"/>
                <a:gd name="T13" fmla="*/ 128 h 660"/>
                <a:gd name="T14" fmla="*/ 166 w 365"/>
                <a:gd name="T15" fmla="*/ 64 h 660"/>
                <a:gd name="T16" fmla="*/ 160 w 365"/>
                <a:gd name="T17" fmla="*/ 63 h 660"/>
                <a:gd name="T18" fmla="*/ 153 w 365"/>
                <a:gd name="T19" fmla="*/ 28 h 660"/>
                <a:gd name="T20" fmla="*/ 142 w 365"/>
                <a:gd name="T21" fmla="*/ 13 h 660"/>
                <a:gd name="T22" fmla="*/ 129 w 365"/>
                <a:gd name="T23" fmla="*/ 9 h 660"/>
                <a:gd name="T24" fmla="*/ 112 w 365"/>
                <a:gd name="T25" fmla="*/ 12 h 660"/>
                <a:gd name="T26" fmla="*/ 94 w 365"/>
                <a:gd name="T27" fmla="*/ 11 h 660"/>
                <a:gd name="T28" fmla="*/ 70 w 365"/>
                <a:gd name="T29" fmla="*/ 5 h 660"/>
                <a:gd name="T30" fmla="*/ 63 w 365"/>
                <a:gd name="T31" fmla="*/ 29 h 660"/>
                <a:gd name="T32" fmla="*/ 35 w 365"/>
                <a:gd name="T33" fmla="*/ 61 h 660"/>
                <a:gd name="T34" fmla="*/ 47 w 365"/>
                <a:gd name="T35" fmla="*/ 87 h 660"/>
                <a:gd name="T36" fmla="*/ 32 w 365"/>
                <a:gd name="T37" fmla="*/ 101 h 660"/>
                <a:gd name="T38" fmla="*/ 7 w 365"/>
                <a:gd name="T39" fmla="*/ 114 h 660"/>
                <a:gd name="T40" fmla="*/ 4 w 365"/>
                <a:gd name="T41" fmla="*/ 134 h 660"/>
                <a:gd name="T42" fmla="*/ 0 w 365"/>
                <a:gd name="T43" fmla="*/ 164 h 660"/>
                <a:gd name="T44" fmla="*/ 39 w 365"/>
                <a:gd name="T45" fmla="*/ 187 h 660"/>
                <a:gd name="T46" fmla="*/ 70 w 365"/>
                <a:gd name="T47" fmla="*/ 197 h 660"/>
                <a:gd name="T48" fmla="*/ 87 w 365"/>
                <a:gd name="T49" fmla="*/ 243 h 660"/>
                <a:gd name="T50" fmla="*/ 92 w 365"/>
                <a:gd name="T51" fmla="*/ 290 h 660"/>
                <a:gd name="T52" fmla="*/ 106 w 365"/>
                <a:gd name="T53" fmla="*/ 320 h 660"/>
                <a:gd name="T54" fmla="*/ 120 w 365"/>
                <a:gd name="T55" fmla="*/ 373 h 660"/>
                <a:gd name="T56" fmla="*/ 126 w 365"/>
                <a:gd name="T57" fmla="*/ 413 h 660"/>
                <a:gd name="T58" fmla="*/ 126 w 365"/>
                <a:gd name="T59" fmla="*/ 448 h 660"/>
                <a:gd name="T60" fmla="*/ 129 w 365"/>
                <a:gd name="T61" fmla="*/ 494 h 660"/>
                <a:gd name="T62" fmla="*/ 156 w 365"/>
                <a:gd name="T63" fmla="*/ 526 h 660"/>
                <a:gd name="T64" fmla="*/ 143 w 365"/>
                <a:gd name="T65" fmla="*/ 575 h 660"/>
                <a:gd name="T66" fmla="*/ 133 w 365"/>
                <a:gd name="T67" fmla="*/ 622 h 660"/>
                <a:gd name="T68" fmla="*/ 128 w 365"/>
                <a:gd name="T69" fmla="*/ 650 h 660"/>
                <a:gd name="T70" fmla="*/ 164 w 365"/>
                <a:gd name="T71" fmla="*/ 658 h 660"/>
                <a:gd name="T72" fmla="*/ 204 w 365"/>
                <a:gd name="T73" fmla="*/ 633 h 660"/>
                <a:gd name="T74" fmla="*/ 223 w 365"/>
                <a:gd name="T75" fmla="*/ 605 h 660"/>
                <a:gd name="T76" fmla="*/ 244 w 365"/>
                <a:gd name="T77" fmla="*/ 578 h 660"/>
                <a:gd name="T78" fmla="*/ 250 w 365"/>
                <a:gd name="T79" fmla="*/ 558 h 660"/>
                <a:gd name="T80" fmla="*/ 277 w 365"/>
                <a:gd name="T81" fmla="*/ 548 h 660"/>
                <a:gd name="T82" fmla="*/ 287 w 365"/>
                <a:gd name="T83" fmla="*/ 531 h 660"/>
                <a:gd name="T84" fmla="*/ 312 w 365"/>
                <a:gd name="T85" fmla="*/ 524 h 660"/>
                <a:gd name="T86" fmla="*/ 332 w 365"/>
                <a:gd name="T87" fmla="*/ 509 h 660"/>
                <a:gd name="T88" fmla="*/ 342 w 365"/>
                <a:gd name="T89" fmla="*/ 485 h 660"/>
                <a:gd name="T90" fmla="*/ 339 w 365"/>
                <a:gd name="T91" fmla="*/ 466 h 660"/>
                <a:gd name="T92" fmla="*/ 349 w 365"/>
                <a:gd name="T93" fmla="*/ 453 h 660"/>
                <a:gd name="T94" fmla="*/ 354 w 365"/>
                <a:gd name="T95" fmla="*/ 440 h 660"/>
                <a:gd name="T96" fmla="*/ 356 w 365"/>
                <a:gd name="T97" fmla="*/ 424 h 660"/>
                <a:gd name="T98" fmla="*/ 360 w 365"/>
                <a:gd name="T99" fmla="*/ 387 h 660"/>
                <a:gd name="T100" fmla="*/ 362 w 365"/>
                <a:gd name="T101" fmla="*/ 359 h 660"/>
                <a:gd name="T102" fmla="*/ 350 w 365"/>
                <a:gd name="T103" fmla="*/ 334 h 660"/>
                <a:gd name="T104" fmla="*/ 331 w 365"/>
                <a:gd name="T105" fmla="*/ 33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" h="660">
                  <a:moveTo>
                    <a:pt x="331" y="331"/>
                  </a:moveTo>
                  <a:cubicBezTo>
                    <a:pt x="325" y="330"/>
                    <a:pt x="318" y="330"/>
                    <a:pt x="313" y="327"/>
                  </a:cubicBezTo>
                  <a:cubicBezTo>
                    <a:pt x="309" y="324"/>
                    <a:pt x="304" y="321"/>
                    <a:pt x="299" y="319"/>
                  </a:cubicBezTo>
                  <a:cubicBezTo>
                    <a:pt x="295" y="317"/>
                    <a:pt x="290" y="319"/>
                    <a:pt x="285" y="319"/>
                  </a:cubicBezTo>
                  <a:cubicBezTo>
                    <a:pt x="282" y="319"/>
                    <a:pt x="280" y="320"/>
                    <a:pt x="278" y="317"/>
                  </a:cubicBezTo>
                  <a:cubicBezTo>
                    <a:pt x="276" y="315"/>
                    <a:pt x="276" y="313"/>
                    <a:pt x="274" y="310"/>
                  </a:cubicBezTo>
                  <a:cubicBezTo>
                    <a:pt x="270" y="305"/>
                    <a:pt x="270" y="302"/>
                    <a:pt x="272" y="297"/>
                  </a:cubicBezTo>
                  <a:cubicBezTo>
                    <a:pt x="274" y="291"/>
                    <a:pt x="272" y="287"/>
                    <a:pt x="271" y="282"/>
                  </a:cubicBezTo>
                  <a:cubicBezTo>
                    <a:pt x="271" y="280"/>
                    <a:pt x="272" y="278"/>
                    <a:pt x="272" y="276"/>
                  </a:cubicBezTo>
                  <a:cubicBezTo>
                    <a:pt x="271" y="272"/>
                    <a:pt x="270" y="270"/>
                    <a:pt x="270" y="266"/>
                  </a:cubicBezTo>
                  <a:cubicBezTo>
                    <a:pt x="270" y="262"/>
                    <a:pt x="270" y="258"/>
                    <a:pt x="269" y="254"/>
                  </a:cubicBezTo>
                  <a:cubicBezTo>
                    <a:pt x="268" y="249"/>
                    <a:pt x="265" y="244"/>
                    <a:pt x="263" y="240"/>
                  </a:cubicBezTo>
                  <a:cubicBezTo>
                    <a:pt x="260" y="235"/>
                    <a:pt x="256" y="230"/>
                    <a:pt x="252" y="226"/>
                  </a:cubicBezTo>
                  <a:cubicBezTo>
                    <a:pt x="248" y="223"/>
                    <a:pt x="246" y="219"/>
                    <a:pt x="242" y="216"/>
                  </a:cubicBezTo>
                  <a:cubicBezTo>
                    <a:pt x="240" y="215"/>
                    <a:pt x="239" y="213"/>
                    <a:pt x="237" y="213"/>
                  </a:cubicBezTo>
                  <a:cubicBezTo>
                    <a:pt x="235" y="212"/>
                    <a:pt x="233" y="213"/>
                    <a:pt x="231" y="213"/>
                  </a:cubicBezTo>
                  <a:cubicBezTo>
                    <a:pt x="227" y="213"/>
                    <a:pt x="228" y="213"/>
                    <a:pt x="226" y="211"/>
                  </a:cubicBezTo>
                  <a:cubicBezTo>
                    <a:pt x="224" y="210"/>
                    <a:pt x="222" y="208"/>
                    <a:pt x="220" y="207"/>
                  </a:cubicBezTo>
                  <a:cubicBezTo>
                    <a:pt x="217" y="205"/>
                    <a:pt x="213" y="202"/>
                    <a:pt x="210" y="199"/>
                  </a:cubicBezTo>
                  <a:cubicBezTo>
                    <a:pt x="207" y="197"/>
                    <a:pt x="206" y="193"/>
                    <a:pt x="204" y="190"/>
                  </a:cubicBezTo>
                  <a:cubicBezTo>
                    <a:pt x="202" y="187"/>
                    <a:pt x="197" y="183"/>
                    <a:pt x="198" y="179"/>
                  </a:cubicBezTo>
                  <a:cubicBezTo>
                    <a:pt x="209" y="178"/>
                    <a:pt x="204" y="169"/>
                    <a:pt x="198" y="165"/>
                  </a:cubicBezTo>
                  <a:cubicBezTo>
                    <a:pt x="195" y="163"/>
                    <a:pt x="193" y="161"/>
                    <a:pt x="191" y="158"/>
                  </a:cubicBezTo>
                  <a:cubicBezTo>
                    <a:pt x="187" y="153"/>
                    <a:pt x="182" y="147"/>
                    <a:pt x="185" y="140"/>
                  </a:cubicBezTo>
                  <a:cubicBezTo>
                    <a:pt x="186" y="137"/>
                    <a:pt x="188" y="139"/>
                    <a:pt x="185" y="136"/>
                  </a:cubicBezTo>
                  <a:cubicBezTo>
                    <a:pt x="182" y="134"/>
                    <a:pt x="182" y="134"/>
                    <a:pt x="181" y="131"/>
                  </a:cubicBezTo>
                  <a:cubicBezTo>
                    <a:pt x="180" y="128"/>
                    <a:pt x="181" y="126"/>
                    <a:pt x="178" y="126"/>
                  </a:cubicBezTo>
                  <a:cubicBezTo>
                    <a:pt x="175" y="125"/>
                    <a:pt x="173" y="128"/>
                    <a:pt x="171" y="128"/>
                  </a:cubicBezTo>
                  <a:cubicBezTo>
                    <a:pt x="166" y="128"/>
                    <a:pt x="167" y="125"/>
                    <a:pt x="167" y="121"/>
                  </a:cubicBezTo>
                  <a:cubicBezTo>
                    <a:pt x="167" y="114"/>
                    <a:pt x="167" y="106"/>
                    <a:pt x="167" y="98"/>
                  </a:cubicBezTo>
                  <a:cubicBezTo>
                    <a:pt x="167" y="91"/>
                    <a:pt x="168" y="84"/>
                    <a:pt x="167" y="77"/>
                  </a:cubicBezTo>
                  <a:cubicBezTo>
                    <a:pt x="167" y="73"/>
                    <a:pt x="167" y="68"/>
                    <a:pt x="166" y="64"/>
                  </a:cubicBezTo>
                  <a:cubicBezTo>
                    <a:pt x="165" y="62"/>
                    <a:pt x="163" y="60"/>
                    <a:pt x="163" y="56"/>
                  </a:cubicBezTo>
                  <a:cubicBezTo>
                    <a:pt x="164" y="53"/>
                    <a:pt x="171" y="47"/>
                    <a:pt x="166" y="44"/>
                  </a:cubicBezTo>
                  <a:cubicBezTo>
                    <a:pt x="162" y="42"/>
                    <a:pt x="161" y="49"/>
                    <a:pt x="160" y="51"/>
                  </a:cubicBezTo>
                  <a:cubicBezTo>
                    <a:pt x="160" y="52"/>
                    <a:pt x="160" y="63"/>
                    <a:pt x="160" y="63"/>
                  </a:cubicBezTo>
                  <a:cubicBezTo>
                    <a:pt x="157" y="61"/>
                    <a:pt x="155" y="72"/>
                    <a:pt x="152" y="73"/>
                  </a:cubicBezTo>
                  <a:cubicBezTo>
                    <a:pt x="149" y="66"/>
                    <a:pt x="154" y="59"/>
                    <a:pt x="156" y="52"/>
                  </a:cubicBezTo>
                  <a:cubicBezTo>
                    <a:pt x="157" y="49"/>
                    <a:pt x="161" y="33"/>
                    <a:pt x="155" y="34"/>
                  </a:cubicBezTo>
                  <a:cubicBezTo>
                    <a:pt x="155" y="32"/>
                    <a:pt x="154" y="30"/>
                    <a:pt x="153" y="28"/>
                  </a:cubicBezTo>
                  <a:cubicBezTo>
                    <a:pt x="152" y="29"/>
                    <a:pt x="151" y="29"/>
                    <a:pt x="150" y="29"/>
                  </a:cubicBezTo>
                  <a:cubicBezTo>
                    <a:pt x="150" y="26"/>
                    <a:pt x="153" y="23"/>
                    <a:pt x="152" y="20"/>
                  </a:cubicBezTo>
                  <a:cubicBezTo>
                    <a:pt x="152" y="16"/>
                    <a:pt x="151" y="14"/>
                    <a:pt x="147" y="11"/>
                  </a:cubicBezTo>
                  <a:cubicBezTo>
                    <a:pt x="145" y="13"/>
                    <a:pt x="144" y="18"/>
                    <a:pt x="142" y="13"/>
                  </a:cubicBezTo>
                  <a:cubicBezTo>
                    <a:pt x="141" y="11"/>
                    <a:pt x="142" y="8"/>
                    <a:pt x="141" y="6"/>
                  </a:cubicBezTo>
                  <a:cubicBezTo>
                    <a:pt x="137" y="0"/>
                    <a:pt x="134" y="2"/>
                    <a:pt x="130" y="3"/>
                  </a:cubicBezTo>
                  <a:cubicBezTo>
                    <a:pt x="129" y="4"/>
                    <a:pt x="128" y="4"/>
                    <a:pt x="128" y="5"/>
                  </a:cubicBezTo>
                  <a:cubicBezTo>
                    <a:pt x="128" y="7"/>
                    <a:pt x="130" y="7"/>
                    <a:pt x="129" y="9"/>
                  </a:cubicBezTo>
                  <a:cubicBezTo>
                    <a:pt x="129" y="10"/>
                    <a:pt x="127" y="12"/>
                    <a:pt x="126" y="12"/>
                  </a:cubicBezTo>
                  <a:cubicBezTo>
                    <a:pt x="123" y="14"/>
                    <a:pt x="122" y="11"/>
                    <a:pt x="120" y="9"/>
                  </a:cubicBezTo>
                  <a:cubicBezTo>
                    <a:pt x="118" y="6"/>
                    <a:pt x="116" y="7"/>
                    <a:pt x="114" y="9"/>
                  </a:cubicBezTo>
                  <a:cubicBezTo>
                    <a:pt x="114" y="10"/>
                    <a:pt x="113" y="11"/>
                    <a:pt x="112" y="12"/>
                  </a:cubicBezTo>
                  <a:cubicBezTo>
                    <a:pt x="111" y="13"/>
                    <a:pt x="111" y="14"/>
                    <a:pt x="110" y="15"/>
                  </a:cubicBezTo>
                  <a:cubicBezTo>
                    <a:pt x="109" y="16"/>
                    <a:pt x="105" y="15"/>
                    <a:pt x="104" y="15"/>
                  </a:cubicBezTo>
                  <a:cubicBezTo>
                    <a:pt x="102" y="14"/>
                    <a:pt x="100" y="14"/>
                    <a:pt x="97" y="14"/>
                  </a:cubicBezTo>
                  <a:cubicBezTo>
                    <a:pt x="97" y="12"/>
                    <a:pt x="96" y="12"/>
                    <a:pt x="94" y="11"/>
                  </a:cubicBezTo>
                  <a:cubicBezTo>
                    <a:pt x="92" y="11"/>
                    <a:pt x="91" y="11"/>
                    <a:pt x="89" y="10"/>
                  </a:cubicBezTo>
                  <a:cubicBezTo>
                    <a:pt x="85" y="8"/>
                    <a:pt x="81" y="9"/>
                    <a:pt x="77" y="7"/>
                  </a:cubicBezTo>
                  <a:cubicBezTo>
                    <a:pt x="76" y="7"/>
                    <a:pt x="74" y="7"/>
                    <a:pt x="73" y="6"/>
                  </a:cubicBezTo>
                  <a:cubicBezTo>
                    <a:pt x="72" y="6"/>
                    <a:pt x="71" y="5"/>
                    <a:pt x="70" y="5"/>
                  </a:cubicBezTo>
                  <a:cubicBezTo>
                    <a:pt x="69" y="4"/>
                    <a:pt x="69" y="5"/>
                    <a:pt x="68" y="5"/>
                  </a:cubicBezTo>
                  <a:cubicBezTo>
                    <a:pt x="65" y="5"/>
                    <a:pt x="63" y="5"/>
                    <a:pt x="61" y="5"/>
                  </a:cubicBezTo>
                  <a:cubicBezTo>
                    <a:pt x="60" y="8"/>
                    <a:pt x="58" y="10"/>
                    <a:pt x="59" y="13"/>
                  </a:cubicBezTo>
                  <a:cubicBezTo>
                    <a:pt x="60" y="19"/>
                    <a:pt x="69" y="24"/>
                    <a:pt x="63" y="29"/>
                  </a:cubicBezTo>
                  <a:cubicBezTo>
                    <a:pt x="58" y="33"/>
                    <a:pt x="55" y="40"/>
                    <a:pt x="50" y="43"/>
                  </a:cubicBezTo>
                  <a:cubicBezTo>
                    <a:pt x="47" y="44"/>
                    <a:pt x="44" y="45"/>
                    <a:pt x="42" y="47"/>
                  </a:cubicBezTo>
                  <a:cubicBezTo>
                    <a:pt x="39" y="49"/>
                    <a:pt x="38" y="52"/>
                    <a:pt x="36" y="54"/>
                  </a:cubicBezTo>
                  <a:cubicBezTo>
                    <a:pt x="33" y="57"/>
                    <a:pt x="32" y="57"/>
                    <a:pt x="35" y="61"/>
                  </a:cubicBezTo>
                  <a:cubicBezTo>
                    <a:pt x="37" y="64"/>
                    <a:pt x="39" y="66"/>
                    <a:pt x="41" y="69"/>
                  </a:cubicBezTo>
                  <a:cubicBezTo>
                    <a:pt x="43" y="72"/>
                    <a:pt x="42" y="75"/>
                    <a:pt x="43" y="78"/>
                  </a:cubicBezTo>
                  <a:cubicBezTo>
                    <a:pt x="44" y="80"/>
                    <a:pt x="47" y="81"/>
                    <a:pt x="47" y="83"/>
                  </a:cubicBezTo>
                  <a:cubicBezTo>
                    <a:pt x="47" y="85"/>
                    <a:pt x="47" y="86"/>
                    <a:pt x="47" y="87"/>
                  </a:cubicBezTo>
                  <a:cubicBezTo>
                    <a:pt x="46" y="91"/>
                    <a:pt x="49" y="91"/>
                    <a:pt x="49" y="94"/>
                  </a:cubicBezTo>
                  <a:cubicBezTo>
                    <a:pt x="48" y="98"/>
                    <a:pt x="43" y="97"/>
                    <a:pt x="41" y="97"/>
                  </a:cubicBezTo>
                  <a:cubicBezTo>
                    <a:pt x="39" y="97"/>
                    <a:pt x="36" y="97"/>
                    <a:pt x="35" y="97"/>
                  </a:cubicBezTo>
                  <a:cubicBezTo>
                    <a:pt x="34" y="98"/>
                    <a:pt x="34" y="100"/>
                    <a:pt x="32" y="101"/>
                  </a:cubicBezTo>
                  <a:cubicBezTo>
                    <a:pt x="29" y="102"/>
                    <a:pt x="26" y="100"/>
                    <a:pt x="23" y="101"/>
                  </a:cubicBezTo>
                  <a:cubicBezTo>
                    <a:pt x="21" y="102"/>
                    <a:pt x="18" y="103"/>
                    <a:pt x="17" y="104"/>
                  </a:cubicBezTo>
                  <a:cubicBezTo>
                    <a:pt x="16" y="105"/>
                    <a:pt x="16" y="108"/>
                    <a:pt x="14" y="109"/>
                  </a:cubicBezTo>
                  <a:cubicBezTo>
                    <a:pt x="10" y="111"/>
                    <a:pt x="8" y="108"/>
                    <a:pt x="7" y="114"/>
                  </a:cubicBezTo>
                  <a:cubicBezTo>
                    <a:pt x="7" y="118"/>
                    <a:pt x="7" y="121"/>
                    <a:pt x="6" y="125"/>
                  </a:cubicBezTo>
                  <a:cubicBezTo>
                    <a:pt x="5" y="127"/>
                    <a:pt x="5" y="128"/>
                    <a:pt x="4" y="130"/>
                  </a:cubicBezTo>
                  <a:cubicBezTo>
                    <a:pt x="3" y="131"/>
                    <a:pt x="3" y="131"/>
                    <a:pt x="2" y="132"/>
                  </a:cubicBezTo>
                  <a:cubicBezTo>
                    <a:pt x="3" y="132"/>
                    <a:pt x="3" y="133"/>
                    <a:pt x="4" y="134"/>
                  </a:cubicBezTo>
                  <a:cubicBezTo>
                    <a:pt x="5" y="135"/>
                    <a:pt x="7" y="136"/>
                    <a:pt x="8" y="138"/>
                  </a:cubicBezTo>
                  <a:cubicBezTo>
                    <a:pt x="10" y="140"/>
                    <a:pt x="14" y="146"/>
                    <a:pt x="13" y="148"/>
                  </a:cubicBezTo>
                  <a:cubicBezTo>
                    <a:pt x="13" y="151"/>
                    <a:pt x="6" y="154"/>
                    <a:pt x="5" y="157"/>
                  </a:cubicBezTo>
                  <a:cubicBezTo>
                    <a:pt x="3" y="159"/>
                    <a:pt x="2" y="162"/>
                    <a:pt x="0" y="164"/>
                  </a:cubicBezTo>
                  <a:cubicBezTo>
                    <a:pt x="5" y="167"/>
                    <a:pt x="9" y="171"/>
                    <a:pt x="12" y="174"/>
                  </a:cubicBezTo>
                  <a:cubicBezTo>
                    <a:pt x="15" y="178"/>
                    <a:pt x="18" y="182"/>
                    <a:pt x="21" y="185"/>
                  </a:cubicBezTo>
                  <a:cubicBezTo>
                    <a:pt x="24" y="187"/>
                    <a:pt x="27" y="191"/>
                    <a:pt x="30" y="192"/>
                  </a:cubicBezTo>
                  <a:cubicBezTo>
                    <a:pt x="35" y="193"/>
                    <a:pt x="36" y="190"/>
                    <a:pt x="39" y="187"/>
                  </a:cubicBezTo>
                  <a:cubicBezTo>
                    <a:pt x="41" y="185"/>
                    <a:pt x="43" y="184"/>
                    <a:pt x="44" y="182"/>
                  </a:cubicBezTo>
                  <a:cubicBezTo>
                    <a:pt x="48" y="178"/>
                    <a:pt x="47" y="174"/>
                    <a:pt x="52" y="180"/>
                  </a:cubicBezTo>
                  <a:cubicBezTo>
                    <a:pt x="55" y="184"/>
                    <a:pt x="58" y="185"/>
                    <a:pt x="62" y="189"/>
                  </a:cubicBezTo>
                  <a:cubicBezTo>
                    <a:pt x="65" y="191"/>
                    <a:pt x="67" y="195"/>
                    <a:pt x="70" y="197"/>
                  </a:cubicBezTo>
                  <a:cubicBezTo>
                    <a:pt x="73" y="200"/>
                    <a:pt x="78" y="200"/>
                    <a:pt x="82" y="203"/>
                  </a:cubicBezTo>
                  <a:cubicBezTo>
                    <a:pt x="84" y="205"/>
                    <a:pt x="86" y="208"/>
                    <a:pt x="87" y="212"/>
                  </a:cubicBezTo>
                  <a:cubicBezTo>
                    <a:pt x="90" y="218"/>
                    <a:pt x="89" y="221"/>
                    <a:pt x="88" y="228"/>
                  </a:cubicBezTo>
                  <a:cubicBezTo>
                    <a:pt x="87" y="233"/>
                    <a:pt x="89" y="238"/>
                    <a:pt x="87" y="243"/>
                  </a:cubicBezTo>
                  <a:cubicBezTo>
                    <a:pt x="86" y="247"/>
                    <a:pt x="84" y="250"/>
                    <a:pt x="85" y="255"/>
                  </a:cubicBezTo>
                  <a:cubicBezTo>
                    <a:pt x="87" y="259"/>
                    <a:pt x="89" y="262"/>
                    <a:pt x="91" y="266"/>
                  </a:cubicBezTo>
                  <a:cubicBezTo>
                    <a:pt x="92" y="270"/>
                    <a:pt x="92" y="274"/>
                    <a:pt x="92" y="278"/>
                  </a:cubicBezTo>
                  <a:cubicBezTo>
                    <a:pt x="92" y="282"/>
                    <a:pt x="91" y="287"/>
                    <a:pt x="92" y="290"/>
                  </a:cubicBezTo>
                  <a:cubicBezTo>
                    <a:pt x="93" y="293"/>
                    <a:pt x="95" y="295"/>
                    <a:pt x="96" y="297"/>
                  </a:cubicBezTo>
                  <a:cubicBezTo>
                    <a:pt x="97" y="300"/>
                    <a:pt x="97" y="301"/>
                    <a:pt x="97" y="304"/>
                  </a:cubicBezTo>
                  <a:cubicBezTo>
                    <a:pt x="97" y="307"/>
                    <a:pt x="94" y="314"/>
                    <a:pt x="96" y="317"/>
                  </a:cubicBezTo>
                  <a:cubicBezTo>
                    <a:pt x="98" y="320"/>
                    <a:pt x="103" y="319"/>
                    <a:pt x="106" y="320"/>
                  </a:cubicBezTo>
                  <a:cubicBezTo>
                    <a:pt x="109" y="322"/>
                    <a:pt x="108" y="320"/>
                    <a:pt x="109" y="324"/>
                  </a:cubicBezTo>
                  <a:cubicBezTo>
                    <a:pt x="112" y="329"/>
                    <a:pt x="110" y="332"/>
                    <a:pt x="109" y="338"/>
                  </a:cubicBezTo>
                  <a:cubicBezTo>
                    <a:pt x="108" y="345"/>
                    <a:pt x="113" y="347"/>
                    <a:pt x="116" y="352"/>
                  </a:cubicBezTo>
                  <a:cubicBezTo>
                    <a:pt x="120" y="361"/>
                    <a:pt x="121" y="364"/>
                    <a:pt x="120" y="373"/>
                  </a:cubicBezTo>
                  <a:cubicBezTo>
                    <a:pt x="119" y="378"/>
                    <a:pt x="121" y="381"/>
                    <a:pt x="117" y="386"/>
                  </a:cubicBezTo>
                  <a:cubicBezTo>
                    <a:pt x="114" y="392"/>
                    <a:pt x="115" y="393"/>
                    <a:pt x="121" y="397"/>
                  </a:cubicBezTo>
                  <a:cubicBezTo>
                    <a:pt x="124" y="399"/>
                    <a:pt x="124" y="399"/>
                    <a:pt x="124" y="404"/>
                  </a:cubicBezTo>
                  <a:cubicBezTo>
                    <a:pt x="124" y="408"/>
                    <a:pt x="125" y="409"/>
                    <a:pt x="126" y="413"/>
                  </a:cubicBezTo>
                  <a:cubicBezTo>
                    <a:pt x="127" y="416"/>
                    <a:pt x="126" y="419"/>
                    <a:pt x="127" y="421"/>
                  </a:cubicBezTo>
                  <a:cubicBezTo>
                    <a:pt x="127" y="425"/>
                    <a:pt x="131" y="426"/>
                    <a:pt x="132" y="430"/>
                  </a:cubicBezTo>
                  <a:cubicBezTo>
                    <a:pt x="135" y="437"/>
                    <a:pt x="127" y="436"/>
                    <a:pt x="126" y="442"/>
                  </a:cubicBezTo>
                  <a:cubicBezTo>
                    <a:pt x="126" y="444"/>
                    <a:pt x="127" y="446"/>
                    <a:pt x="126" y="448"/>
                  </a:cubicBezTo>
                  <a:cubicBezTo>
                    <a:pt x="126" y="451"/>
                    <a:pt x="125" y="452"/>
                    <a:pt x="124" y="454"/>
                  </a:cubicBezTo>
                  <a:cubicBezTo>
                    <a:pt x="122" y="460"/>
                    <a:pt x="125" y="466"/>
                    <a:pt x="123" y="472"/>
                  </a:cubicBezTo>
                  <a:cubicBezTo>
                    <a:pt x="122" y="476"/>
                    <a:pt x="119" y="476"/>
                    <a:pt x="117" y="480"/>
                  </a:cubicBezTo>
                  <a:cubicBezTo>
                    <a:pt x="112" y="488"/>
                    <a:pt x="126" y="489"/>
                    <a:pt x="129" y="494"/>
                  </a:cubicBezTo>
                  <a:cubicBezTo>
                    <a:pt x="132" y="498"/>
                    <a:pt x="130" y="502"/>
                    <a:pt x="134" y="506"/>
                  </a:cubicBezTo>
                  <a:cubicBezTo>
                    <a:pt x="136" y="509"/>
                    <a:pt x="139" y="514"/>
                    <a:pt x="142" y="516"/>
                  </a:cubicBezTo>
                  <a:cubicBezTo>
                    <a:pt x="146" y="518"/>
                    <a:pt x="152" y="516"/>
                    <a:pt x="155" y="519"/>
                  </a:cubicBezTo>
                  <a:cubicBezTo>
                    <a:pt x="156" y="520"/>
                    <a:pt x="156" y="524"/>
                    <a:pt x="156" y="526"/>
                  </a:cubicBezTo>
                  <a:cubicBezTo>
                    <a:pt x="157" y="531"/>
                    <a:pt x="159" y="536"/>
                    <a:pt x="159" y="541"/>
                  </a:cubicBezTo>
                  <a:cubicBezTo>
                    <a:pt x="160" y="553"/>
                    <a:pt x="155" y="552"/>
                    <a:pt x="145" y="554"/>
                  </a:cubicBezTo>
                  <a:cubicBezTo>
                    <a:pt x="144" y="558"/>
                    <a:pt x="144" y="562"/>
                    <a:pt x="143" y="566"/>
                  </a:cubicBezTo>
                  <a:cubicBezTo>
                    <a:pt x="143" y="569"/>
                    <a:pt x="143" y="572"/>
                    <a:pt x="143" y="575"/>
                  </a:cubicBezTo>
                  <a:cubicBezTo>
                    <a:pt x="142" y="578"/>
                    <a:pt x="141" y="578"/>
                    <a:pt x="138" y="580"/>
                  </a:cubicBezTo>
                  <a:cubicBezTo>
                    <a:pt x="134" y="585"/>
                    <a:pt x="136" y="590"/>
                    <a:pt x="136" y="596"/>
                  </a:cubicBezTo>
                  <a:cubicBezTo>
                    <a:pt x="136" y="602"/>
                    <a:pt x="132" y="604"/>
                    <a:pt x="130" y="610"/>
                  </a:cubicBezTo>
                  <a:cubicBezTo>
                    <a:pt x="129" y="615"/>
                    <a:pt x="131" y="617"/>
                    <a:pt x="133" y="622"/>
                  </a:cubicBezTo>
                  <a:cubicBezTo>
                    <a:pt x="135" y="626"/>
                    <a:pt x="135" y="632"/>
                    <a:pt x="136" y="636"/>
                  </a:cubicBezTo>
                  <a:cubicBezTo>
                    <a:pt x="137" y="642"/>
                    <a:pt x="135" y="643"/>
                    <a:pt x="130" y="646"/>
                  </a:cubicBezTo>
                  <a:cubicBezTo>
                    <a:pt x="127" y="647"/>
                    <a:pt x="126" y="648"/>
                    <a:pt x="125" y="649"/>
                  </a:cubicBezTo>
                  <a:cubicBezTo>
                    <a:pt x="126" y="649"/>
                    <a:pt x="127" y="649"/>
                    <a:pt x="128" y="650"/>
                  </a:cubicBezTo>
                  <a:cubicBezTo>
                    <a:pt x="132" y="652"/>
                    <a:pt x="132" y="656"/>
                    <a:pt x="137" y="657"/>
                  </a:cubicBezTo>
                  <a:cubicBezTo>
                    <a:pt x="141" y="658"/>
                    <a:pt x="146" y="658"/>
                    <a:pt x="151" y="657"/>
                  </a:cubicBezTo>
                  <a:cubicBezTo>
                    <a:pt x="153" y="657"/>
                    <a:pt x="156" y="655"/>
                    <a:pt x="158" y="655"/>
                  </a:cubicBezTo>
                  <a:cubicBezTo>
                    <a:pt x="160" y="656"/>
                    <a:pt x="162" y="658"/>
                    <a:pt x="164" y="658"/>
                  </a:cubicBezTo>
                  <a:cubicBezTo>
                    <a:pt x="168" y="660"/>
                    <a:pt x="170" y="652"/>
                    <a:pt x="172" y="650"/>
                  </a:cubicBezTo>
                  <a:cubicBezTo>
                    <a:pt x="175" y="647"/>
                    <a:pt x="179" y="646"/>
                    <a:pt x="182" y="643"/>
                  </a:cubicBezTo>
                  <a:cubicBezTo>
                    <a:pt x="186" y="640"/>
                    <a:pt x="186" y="636"/>
                    <a:pt x="192" y="637"/>
                  </a:cubicBezTo>
                  <a:cubicBezTo>
                    <a:pt x="195" y="637"/>
                    <a:pt x="203" y="637"/>
                    <a:pt x="204" y="633"/>
                  </a:cubicBezTo>
                  <a:cubicBezTo>
                    <a:pt x="205" y="629"/>
                    <a:pt x="203" y="626"/>
                    <a:pt x="205" y="622"/>
                  </a:cubicBezTo>
                  <a:cubicBezTo>
                    <a:pt x="208" y="617"/>
                    <a:pt x="212" y="618"/>
                    <a:pt x="215" y="614"/>
                  </a:cubicBezTo>
                  <a:cubicBezTo>
                    <a:pt x="217" y="613"/>
                    <a:pt x="217" y="610"/>
                    <a:pt x="218" y="608"/>
                  </a:cubicBezTo>
                  <a:cubicBezTo>
                    <a:pt x="219" y="607"/>
                    <a:pt x="222" y="607"/>
                    <a:pt x="223" y="605"/>
                  </a:cubicBezTo>
                  <a:cubicBezTo>
                    <a:pt x="225" y="603"/>
                    <a:pt x="227" y="596"/>
                    <a:pt x="230" y="600"/>
                  </a:cubicBezTo>
                  <a:cubicBezTo>
                    <a:pt x="230" y="598"/>
                    <a:pt x="231" y="597"/>
                    <a:pt x="232" y="596"/>
                  </a:cubicBezTo>
                  <a:cubicBezTo>
                    <a:pt x="235" y="592"/>
                    <a:pt x="240" y="592"/>
                    <a:pt x="243" y="589"/>
                  </a:cubicBezTo>
                  <a:cubicBezTo>
                    <a:pt x="245" y="586"/>
                    <a:pt x="244" y="582"/>
                    <a:pt x="244" y="578"/>
                  </a:cubicBezTo>
                  <a:cubicBezTo>
                    <a:pt x="243" y="576"/>
                    <a:pt x="243" y="575"/>
                    <a:pt x="244" y="573"/>
                  </a:cubicBezTo>
                  <a:cubicBezTo>
                    <a:pt x="246" y="572"/>
                    <a:pt x="246" y="571"/>
                    <a:pt x="246" y="569"/>
                  </a:cubicBezTo>
                  <a:cubicBezTo>
                    <a:pt x="246" y="568"/>
                    <a:pt x="246" y="566"/>
                    <a:pt x="246" y="564"/>
                  </a:cubicBezTo>
                  <a:cubicBezTo>
                    <a:pt x="246" y="560"/>
                    <a:pt x="246" y="560"/>
                    <a:pt x="250" y="558"/>
                  </a:cubicBezTo>
                  <a:cubicBezTo>
                    <a:pt x="253" y="556"/>
                    <a:pt x="255" y="554"/>
                    <a:pt x="259" y="553"/>
                  </a:cubicBezTo>
                  <a:cubicBezTo>
                    <a:pt x="261" y="552"/>
                    <a:pt x="265" y="554"/>
                    <a:pt x="267" y="553"/>
                  </a:cubicBezTo>
                  <a:cubicBezTo>
                    <a:pt x="269" y="552"/>
                    <a:pt x="269" y="549"/>
                    <a:pt x="271" y="549"/>
                  </a:cubicBezTo>
                  <a:cubicBezTo>
                    <a:pt x="273" y="548"/>
                    <a:pt x="275" y="550"/>
                    <a:pt x="277" y="548"/>
                  </a:cubicBezTo>
                  <a:cubicBezTo>
                    <a:pt x="279" y="546"/>
                    <a:pt x="280" y="543"/>
                    <a:pt x="281" y="541"/>
                  </a:cubicBezTo>
                  <a:cubicBezTo>
                    <a:pt x="282" y="540"/>
                    <a:pt x="282" y="538"/>
                    <a:pt x="283" y="537"/>
                  </a:cubicBezTo>
                  <a:cubicBezTo>
                    <a:pt x="283" y="537"/>
                    <a:pt x="284" y="536"/>
                    <a:pt x="285" y="536"/>
                  </a:cubicBezTo>
                  <a:cubicBezTo>
                    <a:pt x="286" y="534"/>
                    <a:pt x="287" y="532"/>
                    <a:pt x="287" y="531"/>
                  </a:cubicBezTo>
                  <a:cubicBezTo>
                    <a:pt x="287" y="529"/>
                    <a:pt x="287" y="527"/>
                    <a:pt x="289" y="525"/>
                  </a:cubicBezTo>
                  <a:cubicBezTo>
                    <a:pt x="290" y="524"/>
                    <a:pt x="292" y="524"/>
                    <a:pt x="294" y="525"/>
                  </a:cubicBezTo>
                  <a:cubicBezTo>
                    <a:pt x="298" y="526"/>
                    <a:pt x="302" y="524"/>
                    <a:pt x="306" y="524"/>
                  </a:cubicBezTo>
                  <a:cubicBezTo>
                    <a:pt x="308" y="524"/>
                    <a:pt x="310" y="525"/>
                    <a:pt x="312" y="524"/>
                  </a:cubicBezTo>
                  <a:cubicBezTo>
                    <a:pt x="314" y="524"/>
                    <a:pt x="316" y="523"/>
                    <a:pt x="318" y="522"/>
                  </a:cubicBezTo>
                  <a:cubicBezTo>
                    <a:pt x="321" y="520"/>
                    <a:pt x="323" y="518"/>
                    <a:pt x="325" y="515"/>
                  </a:cubicBezTo>
                  <a:cubicBezTo>
                    <a:pt x="327" y="513"/>
                    <a:pt x="329" y="514"/>
                    <a:pt x="331" y="512"/>
                  </a:cubicBezTo>
                  <a:cubicBezTo>
                    <a:pt x="332" y="511"/>
                    <a:pt x="331" y="510"/>
                    <a:pt x="332" y="509"/>
                  </a:cubicBezTo>
                  <a:cubicBezTo>
                    <a:pt x="333" y="508"/>
                    <a:pt x="333" y="508"/>
                    <a:pt x="334" y="507"/>
                  </a:cubicBezTo>
                  <a:cubicBezTo>
                    <a:pt x="334" y="506"/>
                    <a:pt x="334" y="505"/>
                    <a:pt x="335" y="505"/>
                  </a:cubicBezTo>
                  <a:cubicBezTo>
                    <a:pt x="336" y="503"/>
                    <a:pt x="337" y="502"/>
                    <a:pt x="338" y="500"/>
                  </a:cubicBezTo>
                  <a:cubicBezTo>
                    <a:pt x="341" y="496"/>
                    <a:pt x="341" y="490"/>
                    <a:pt x="342" y="485"/>
                  </a:cubicBezTo>
                  <a:cubicBezTo>
                    <a:pt x="342" y="483"/>
                    <a:pt x="342" y="481"/>
                    <a:pt x="342" y="480"/>
                  </a:cubicBezTo>
                  <a:cubicBezTo>
                    <a:pt x="341" y="479"/>
                    <a:pt x="339" y="478"/>
                    <a:pt x="340" y="476"/>
                  </a:cubicBezTo>
                  <a:cubicBezTo>
                    <a:pt x="340" y="474"/>
                    <a:pt x="343" y="472"/>
                    <a:pt x="342" y="469"/>
                  </a:cubicBezTo>
                  <a:cubicBezTo>
                    <a:pt x="341" y="467"/>
                    <a:pt x="340" y="468"/>
                    <a:pt x="339" y="466"/>
                  </a:cubicBezTo>
                  <a:cubicBezTo>
                    <a:pt x="339" y="465"/>
                    <a:pt x="340" y="463"/>
                    <a:pt x="340" y="462"/>
                  </a:cubicBezTo>
                  <a:cubicBezTo>
                    <a:pt x="341" y="461"/>
                    <a:pt x="341" y="459"/>
                    <a:pt x="342" y="458"/>
                  </a:cubicBezTo>
                  <a:cubicBezTo>
                    <a:pt x="343" y="457"/>
                    <a:pt x="344" y="454"/>
                    <a:pt x="345" y="454"/>
                  </a:cubicBezTo>
                  <a:cubicBezTo>
                    <a:pt x="346" y="453"/>
                    <a:pt x="348" y="454"/>
                    <a:pt x="349" y="453"/>
                  </a:cubicBezTo>
                  <a:cubicBezTo>
                    <a:pt x="350" y="452"/>
                    <a:pt x="349" y="450"/>
                    <a:pt x="349" y="449"/>
                  </a:cubicBezTo>
                  <a:cubicBezTo>
                    <a:pt x="349" y="448"/>
                    <a:pt x="350" y="446"/>
                    <a:pt x="351" y="446"/>
                  </a:cubicBezTo>
                  <a:cubicBezTo>
                    <a:pt x="352" y="445"/>
                    <a:pt x="353" y="445"/>
                    <a:pt x="353" y="443"/>
                  </a:cubicBezTo>
                  <a:cubicBezTo>
                    <a:pt x="354" y="442"/>
                    <a:pt x="354" y="441"/>
                    <a:pt x="354" y="440"/>
                  </a:cubicBezTo>
                  <a:cubicBezTo>
                    <a:pt x="354" y="439"/>
                    <a:pt x="355" y="438"/>
                    <a:pt x="355" y="437"/>
                  </a:cubicBezTo>
                  <a:cubicBezTo>
                    <a:pt x="354" y="434"/>
                    <a:pt x="352" y="432"/>
                    <a:pt x="353" y="429"/>
                  </a:cubicBezTo>
                  <a:cubicBezTo>
                    <a:pt x="353" y="428"/>
                    <a:pt x="355" y="428"/>
                    <a:pt x="356" y="426"/>
                  </a:cubicBezTo>
                  <a:cubicBezTo>
                    <a:pt x="356" y="426"/>
                    <a:pt x="356" y="425"/>
                    <a:pt x="356" y="424"/>
                  </a:cubicBezTo>
                  <a:cubicBezTo>
                    <a:pt x="356" y="423"/>
                    <a:pt x="357" y="422"/>
                    <a:pt x="357" y="422"/>
                  </a:cubicBezTo>
                  <a:cubicBezTo>
                    <a:pt x="360" y="416"/>
                    <a:pt x="355" y="409"/>
                    <a:pt x="360" y="404"/>
                  </a:cubicBezTo>
                  <a:cubicBezTo>
                    <a:pt x="363" y="402"/>
                    <a:pt x="365" y="399"/>
                    <a:pt x="364" y="396"/>
                  </a:cubicBezTo>
                  <a:cubicBezTo>
                    <a:pt x="362" y="393"/>
                    <a:pt x="360" y="390"/>
                    <a:pt x="360" y="387"/>
                  </a:cubicBezTo>
                  <a:cubicBezTo>
                    <a:pt x="359" y="384"/>
                    <a:pt x="361" y="381"/>
                    <a:pt x="361" y="377"/>
                  </a:cubicBezTo>
                  <a:cubicBezTo>
                    <a:pt x="361" y="375"/>
                    <a:pt x="362" y="371"/>
                    <a:pt x="361" y="369"/>
                  </a:cubicBezTo>
                  <a:cubicBezTo>
                    <a:pt x="360" y="367"/>
                    <a:pt x="359" y="367"/>
                    <a:pt x="360" y="364"/>
                  </a:cubicBezTo>
                  <a:cubicBezTo>
                    <a:pt x="361" y="362"/>
                    <a:pt x="362" y="361"/>
                    <a:pt x="362" y="359"/>
                  </a:cubicBezTo>
                  <a:cubicBezTo>
                    <a:pt x="363" y="356"/>
                    <a:pt x="363" y="353"/>
                    <a:pt x="362" y="350"/>
                  </a:cubicBezTo>
                  <a:cubicBezTo>
                    <a:pt x="361" y="349"/>
                    <a:pt x="360" y="347"/>
                    <a:pt x="359" y="345"/>
                  </a:cubicBezTo>
                  <a:cubicBezTo>
                    <a:pt x="358" y="344"/>
                    <a:pt x="358" y="342"/>
                    <a:pt x="358" y="340"/>
                  </a:cubicBezTo>
                  <a:cubicBezTo>
                    <a:pt x="357" y="337"/>
                    <a:pt x="354" y="334"/>
                    <a:pt x="350" y="334"/>
                  </a:cubicBezTo>
                  <a:cubicBezTo>
                    <a:pt x="347" y="333"/>
                    <a:pt x="344" y="335"/>
                    <a:pt x="341" y="332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1"/>
                    <a:pt x="340" y="332"/>
                    <a:pt x="339" y="332"/>
                  </a:cubicBezTo>
                  <a:cubicBezTo>
                    <a:pt x="336" y="334"/>
                    <a:pt x="335" y="333"/>
                    <a:pt x="331" y="331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4156075" y="4219575"/>
              <a:ext cx="2254250" cy="2627313"/>
              <a:chOff x="4156075" y="4219575"/>
              <a:chExt cx="2254250" cy="2627313"/>
            </a:xfrm>
            <a:grpFill/>
          </p:grpSpPr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4194175" y="5018088"/>
                <a:ext cx="130175" cy="160338"/>
              </a:xfrm>
              <a:custGeom>
                <a:avLst/>
                <a:gdLst>
                  <a:gd name="T0" fmla="*/ 28 w 82"/>
                  <a:gd name="T1" fmla="*/ 90 h 101"/>
                  <a:gd name="T2" fmla="*/ 56 w 82"/>
                  <a:gd name="T3" fmla="*/ 101 h 101"/>
                  <a:gd name="T4" fmla="*/ 82 w 82"/>
                  <a:gd name="T5" fmla="*/ 42 h 101"/>
                  <a:gd name="T6" fmla="*/ 33 w 82"/>
                  <a:gd name="T7" fmla="*/ 0 h 101"/>
                  <a:gd name="T8" fmla="*/ 0 w 82"/>
                  <a:gd name="T9" fmla="*/ 68 h 101"/>
                  <a:gd name="T10" fmla="*/ 30 w 82"/>
                  <a:gd name="T11" fmla="*/ 82 h 101"/>
                  <a:gd name="T12" fmla="*/ 28 w 82"/>
                  <a:gd name="T13" fmla="*/ 9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1">
                    <a:moveTo>
                      <a:pt x="28" y="90"/>
                    </a:moveTo>
                    <a:lnTo>
                      <a:pt x="56" y="101"/>
                    </a:lnTo>
                    <a:lnTo>
                      <a:pt x="82" y="42"/>
                    </a:lnTo>
                    <a:lnTo>
                      <a:pt x="33" y="0"/>
                    </a:lnTo>
                    <a:lnTo>
                      <a:pt x="0" y="68"/>
                    </a:lnTo>
                    <a:lnTo>
                      <a:pt x="30" y="82"/>
                    </a:lnTo>
                    <a:lnTo>
                      <a:pt x="28" y="90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Freeform 88"/>
              <p:cNvSpPr>
                <a:spLocks/>
              </p:cNvSpPr>
              <p:nvPr/>
            </p:nvSpPr>
            <p:spPr bwMode="auto">
              <a:xfrm>
                <a:off x="4452938" y="5002213"/>
                <a:ext cx="176212" cy="192088"/>
              </a:xfrm>
              <a:custGeom>
                <a:avLst/>
                <a:gdLst>
                  <a:gd name="T0" fmla="*/ 80 w 111"/>
                  <a:gd name="T1" fmla="*/ 0 h 121"/>
                  <a:gd name="T2" fmla="*/ 66 w 111"/>
                  <a:gd name="T3" fmla="*/ 26 h 121"/>
                  <a:gd name="T4" fmla="*/ 33 w 111"/>
                  <a:gd name="T5" fmla="*/ 17 h 121"/>
                  <a:gd name="T6" fmla="*/ 0 w 111"/>
                  <a:gd name="T7" fmla="*/ 78 h 121"/>
                  <a:gd name="T8" fmla="*/ 75 w 111"/>
                  <a:gd name="T9" fmla="*/ 121 h 121"/>
                  <a:gd name="T10" fmla="*/ 104 w 111"/>
                  <a:gd name="T11" fmla="*/ 69 h 121"/>
                  <a:gd name="T12" fmla="*/ 108 w 111"/>
                  <a:gd name="T13" fmla="*/ 66 h 121"/>
                  <a:gd name="T14" fmla="*/ 111 w 111"/>
                  <a:gd name="T15" fmla="*/ 12 h 121"/>
                  <a:gd name="T16" fmla="*/ 80 w 111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21">
                    <a:moveTo>
                      <a:pt x="80" y="0"/>
                    </a:moveTo>
                    <a:lnTo>
                      <a:pt x="66" y="26"/>
                    </a:lnTo>
                    <a:lnTo>
                      <a:pt x="33" y="17"/>
                    </a:lnTo>
                    <a:lnTo>
                      <a:pt x="0" y="78"/>
                    </a:lnTo>
                    <a:lnTo>
                      <a:pt x="75" y="121"/>
                    </a:lnTo>
                    <a:lnTo>
                      <a:pt x="104" y="69"/>
                    </a:lnTo>
                    <a:lnTo>
                      <a:pt x="108" y="66"/>
                    </a:lnTo>
                    <a:lnTo>
                      <a:pt x="111" y="1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89"/>
              <p:cNvSpPr>
                <a:spLocks/>
              </p:cNvSpPr>
              <p:nvPr/>
            </p:nvSpPr>
            <p:spPr bwMode="auto">
              <a:xfrm>
                <a:off x="4156075" y="4219575"/>
                <a:ext cx="2254250" cy="2627313"/>
              </a:xfrm>
              <a:custGeom>
                <a:avLst/>
                <a:gdLst>
                  <a:gd name="T0" fmla="*/ 583 w 601"/>
                  <a:gd name="T1" fmla="*/ 290 h 701"/>
                  <a:gd name="T2" fmla="*/ 566 w 601"/>
                  <a:gd name="T3" fmla="*/ 261 h 701"/>
                  <a:gd name="T4" fmla="*/ 554 w 601"/>
                  <a:gd name="T5" fmla="*/ 243 h 701"/>
                  <a:gd name="T6" fmla="*/ 534 w 601"/>
                  <a:gd name="T7" fmla="*/ 233 h 701"/>
                  <a:gd name="T8" fmla="*/ 535 w 601"/>
                  <a:gd name="T9" fmla="*/ 193 h 701"/>
                  <a:gd name="T10" fmla="*/ 515 w 601"/>
                  <a:gd name="T11" fmla="*/ 206 h 701"/>
                  <a:gd name="T12" fmla="*/ 507 w 601"/>
                  <a:gd name="T13" fmla="*/ 212 h 701"/>
                  <a:gd name="T14" fmla="*/ 488 w 601"/>
                  <a:gd name="T15" fmla="*/ 212 h 701"/>
                  <a:gd name="T16" fmla="*/ 476 w 601"/>
                  <a:gd name="T17" fmla="*/ 192 h 701"/>
                  <a:gd name="T18" fmla="*/ 474 w 601"/>
                  <a:gd name="T19" fmla="*/ 169 h 701"/>
                  <a:gd name="T20" fmla="*/ 436 w 601"/>
                  <a:gd name="T21" fmla="*/ 165 h 701"/>
                  <a:gd name="T22" fmla="*/ 423 w 601"/>
                  <a:gd name="T23" fmla="*/ 145 h 701"/>
                  <a:gd name="T24" fmla="*/ 413 w 601"/>
                  <a:gd name="T25" fmla="*/ 126 h 701"/>
                  <a:gd name="T26" fmla="*/ 390 w 601"/>
                  <a:gd name="T27" fmla="*/ 86 h 701"/>
                  <a:gd name="T28" fmla="*/ 389 w 601"/>
                  <a:gd name="T29" fmla="*/ 60 h 701"/>
                  <a:gd name="T30" fmla="*/ 347 w 601"/>
                  <a:gd name="T31" fmla="*/ 81 h 701"/>
                  <a:gd name="T32" fmla="*/ 291 w 601"/>
                  <a:gd name="T33" fmla="*/ 55 h 701"/>
                  <a:gd name="T34" fmla="*/ 189 w 601"/>
                  <a:gd name="T35" fmla="*/ 17 h 701"/>
                  <a:gd name="T36" fmla="*/ 115 w 601"/>
                  <a:gd name="T37" fmla="*/ 2 h 701"/>
                  <a:gd name="T38" fmla="*/ 102 w 601"/>
                  <a:gd name="T39" fmla="*/ 32 h 701"/>
                  <a:gd name="T40" fmla="*/ 133 w 601"/>
                  <a:gd name="T41" fmla="*/ 72 h 701"/>
                  <a:gd name="T42" fmla="*/ 191 w 601"/>
                  <a:gd name="T43" fmla="*/ 62 h 701"/>
                  <a:gd name="T44" fmla="*/ 206 w 601"/>
                  <a:gd name="T45" fmla="*/ 94 h 701"/>
                  <a:gd name="T46" fmla="*/ 164 w 601"/>
                  <a:gd name="T47" fmla="*/ 126 h 701"/>
                  <a:gd name="T48" fmla="*/ 166 w 601"/>
                  <a:gd name="T49" fmla="*/ 166 h 701"/>
                  <a:gd name="T50" fmla="*/ 99 w 601"/>
                  <a:gd name="T51" fmla="*/ 85 h 701"/>
                  <a:gd name="T52" fmla="*/ 60 w 601"/>
                  <a:gd name="T53" fmla="*/ 148 h 701"/>
                  <a:gd name="T54" fmla="*/ 28 w 601"/>
                  <a:gd name="T55" fmla="*/ 188 h 701"/>
                  <a:gd name="T56" fmla="*/ 132 w 601"/>
                  <a:gd name="T57" fmla="*/ 231 h 701"/>
                  <a:gd name="T58" fmla="*/ 136 w 601"/>
                  <a:gd name="T59" fmla="*/ 278 h 701"/>
                  <a:gd name="T60" fmla="*/ 144 w 601"/>
                  <a:gd name="T61" fmla="*/ 306 h 701"/>
                  <a:gd name="T62" fmla="*/ 143 w 601"/>
                  <a:gd name="T63" fmla="*/ 321 h 701"/>
                  <a:gd name="T64" fmla="*/ 168 w 601"/>
                  <a:gd name="T65" fmla="*/ 329 h 701"/>
                  <a:gd name="T66" fmla="*/ 188 w 601"/>
                  <a:gd name="T67" fmla="*/ 348 h 701"/>
                  <a:gd name="T68" fmla="*/ 170 w 601"/>
                  <a:gd name="T69" fmla="*/ 370 h 701"/>
                  <a:gd name="T70" fmla="*/ 195 w 601"/>
                  <a:gd name="T71" fmla="*/ 401 h 701"/>
                  <a:gd name="T72" fmla="*/ 206 w 601"/>
                  <a:gd name="T73" fmla="*/ 431 h 701"/>
                  <a:gd name="T74" fmla="*/ 225 w 601"/>
                  <a:gd name="T75" fmla="*/ 503 h 701"/>
                  <a:gd name="T76" fmla="*/ 260 w 601"/>
                  <a:gd name="T77" fmla="*/ 574 h 701"/>
                  <a:gd name="T78" fmla="*/ 309 w 601"/>
                  <a:gd name="T79" fmla="*/ 621 h 701"/>
                  <a:gd name="T80" fmla="*/ 325 w 601"/>
                  <a:gd name="T81" fmla="*/ 686 h 701"/>
                  <a:gd name="T82" fmla="*/ 377 w 601"/>
                  <a:gd name="T83" fmla="*/ 693 h 701"/>
                  <a:gd name="T84" fmla="*/ 410 w 601"/>
                  <a:gd name="T85" fmla="*/ 644 h 701"/>
                  <a:gd name="T86" fmla="*/ 448 w 601"/>
                  <a:gd name="T87" fmla="*/ 595 h 701"/>
                  <a:gd name="T88" fmla="*/ 447 w 601"/>
                  <a:gd name="T89" fmla="*/ 554 h 701"/>
                  <a:gd name="T90" fmla="*/ 432 w 601"/>
                  <a:gd name="T91" fmla="*/ 508 h 701"/>
                  <a:gd name="T92" fmla="*/ 427 w 601"/>
                  <a:gd name="T93" fmla="*/ 471 h 701"/>
                  <a:gd name="T94" fmla="*/ 440 w 601"/>
                  <a:gd name="T95" fmla="*/ 414 h 701"/>
                  <a:gd name="T96" fmla="*/ 425 w 601"/>
                  <a:gd name="T97" fmla="*/ 381 h 701"/>
                  <a:gd name="T98" fmla="*/ 448 w 601"/>
                  <a:gd name="T99" fmla="*/ 382 h 701"/>
                  <a:gd name="T100" fmla="*/ 486 w 601"/>
                  <a:gd name="T101" fmla="*/ 357 h 701"/>
                  <a:gd name="T102" fmla="*/ 496 w 601"/>
                  <a:gd name="T103" fmla="*/ 320 h 701"/>
                  <a:gd name="T104" fmla="*/ 522 w 601"/>
                  <a:gd name="T105" fmla="*/ 336 h 701"/>
                  <a:gd name="T106" fmla="*/ 543 w 601"/>
                  <a:gd name="T107" fmla="*/ 379 h 701"/>
                  <a:gd name="T108" fmla="*/ 582 w 601"/>
                  <a:gd name="T109" fmla="*/ 382 h 701"/>
                  <a:gd name="T110" fmla="*/ 592 w 601"/>
                  <a:gd name="T111" fmla="*/ 353 h 701"/>
                  <a:gd name="T112" fmla="*/ 599 w 601"/>
                  <a:gd name="T113" fmla="*/ 306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1" h="701">
                    <a:moveTo>
                      <a:pt x="595" y="301"/>
                    </a:moveTo>
                    <a:cubicBezTo>
                      <a:pt x="594" y="300"/>
                      <a:pt x="592" y="300"/>
                      <a:pt x="591" y="299"/>
                    </a:cubicBezTo>
                    <a:cubicBezTo>
                      <a:pt x="590" y="299"/>
                      <a:pt x="590" y="297"/>
                      <a:pt x="589" y="296"/>
                    </a:cubicBezTo>
                    <a:cubicBezTo>
                      <a:pt x="588" y="295"/>
                      <a:pt x="587" y="294"/>
                      <a:pt x="586" y="294"/>
                    </a:cubicBezTo>
                    <a:cubicBezTo>
                      <a:pt x="585" y="294"/>
                      <a:pt x="584" y="295"/>
                      <a:pt x="583" y="295"/>
                    </a:cubicBezTo>
                    <a:cubicBezTo>
                      <a:pt x="581" y="295"/>
                      <a:pt x="579" y="292"/>
                      <a:pt x="580" y="290"/>
                    </a:cubicBezTo>
                    <a:cubicBezTo>
                      <a:pt x="581" y="290"/>
                      <a:pt x="582" y="291"/>
                      <a:pt x="583" y="290"/>
                    </a:cubicBezTo>
                    <a:cubicBezTo>
                      <a:pt x="582" y="289"/>
                      <a:pt x="581" y="286"/>
                      <a:pt x="580" y="285"/>
                    </a:cubicBezTo>
                    <a:cubicBezTo>
                      <a:pt x="578" y="283"/>
                      <a:pt x="577" y="281"/>
                      <a:pt x="580" y="280"/>
                    </a:cubicBezTo>
                    <a:cubicBezTo>
                      <a:pt x="582" y="279"/>
                      <a:pt x="585" y="278"/>
                      <a:pt x="581" y="276"/>
                    </a:cubicBezTo>
                    <a:cubicBezTo>
                      <a:pt x="579" y="276"/>
                      <a:pt x="578" y="276"/>
                      <a:pt x="577" y="274"/>
                    </a:cubicBezTo>
                    <a:cubicBezTo>
                      <a:pt x="576" y="273"/>
                      <a:pt x="576" y="272"/>
                      <a:pt x="575" y="271"/>
                    </a:cubicBezTo>
                    <a:cubicBezTo>
                      <a:pt x="573" y="269"/>
                      <a:pt x="571" y="268"/>
                      <a:pt x="570" y="265"/>
                    </a:cubicBezTo>
                    <a:cubicBezTo>
                      <a:pt x="569" y="263"/>
                      <a:pt x="568" y="262"/>
                      <a:pt x="566" y="261"/>
                    </a:cubicBezTo>
                    <a:cubicBezTo>
                      <a:pt x="564" y="260"/>
                      <a:pt x="562" y="259"/>
                      <a:pt x="560" y="258"/>
                    </a:cubicBezTo>
                    <a:cubicBezTo>
                      <a:pt x="558" y="258"/>
                      <a:pt x="557" y="257"/>
                      <a:pt x="557" y="254"/>
                    </a:cubicBezTo>
                    <a:cubicBezTo>
                      <a:pt x="559" y="253"/>
                      <a:pt x="561" y="254"/>
                      <a:pt x="562" y="252"/>
                    </a:cubicBezTo>
                    <a:cubicBezTo>
                      <a:pt x="563" y="250"/>
                      <a:pt x="562" y="248"/>
                      <a:pt x="561" y="247"/>
                    </a:cubicBezTo>
                    <a:cubicBezTo>
                      <a:pt x="560" y="247"/>
                      <a:pt x="558" y="247"/>
                      <a:pt x="558" y="246"/>
                    </a:cubicBezTo>
                    <a:cubicBezTo>
                      <a:pt x="557" y="245"/>
                      <a:pt x="557" y="244"/>
                      <a:pt x="556" y="244"/>
                    </a:cubicBezTo>
                    <a:cubicBezTo>
                      <a:pt x="556" y="243"/>
                      <a:pt x="555" y="242"/>
                      <a:pt x="554" y="243"/>
                    </a:cubicBezTo>
                    <a:cubicBezTo>
                      <a:pt x="553" y="243"/>
                      <a:pt x="553" y="244"/>
                      <a:pt x="553" y="245"/>
                    </a:cubicBezTo>
                    <a:cubicBezTo>
                      <a:pt x="551" y="246"/>
                      <a:pt x="550" y="245"/>
                      <a:pt x="550" y="243"/>
                    </a:cubicBezTo>
                    <a:cubicBezTo>
                      <a:pt x="550" y="241"/>
                      <a:pt x="552" y="240"/>
                      <a:pt x="552" y="239"/>
                    </a:cubicBezTo>
                    <a:cubicBezTo>
                      <a:pt x="552" y="236"/>
                      <a:pt x="549" y="237"/>
                      <a:pt x="547" y="237"/>
                    </a:cubicBezTo>
                    <a:cubicBezTo>
                      <a:pt x="545" y="237"/>
                      <a:pt x="544" y="237"/>
                      <a:pt x="543" y="234"/>
                    </a:cubicBezTo>
                    <a:cubicBezTo>
                      <a:pt x="542" y="233"/>
                      <a:pt x="537" y="236"/>
                      <a:pt x="535" y="236"/>
                    </a:cubicBezTo>
                    <a:cubicBezTo>
                      <a:pt x="534" y="236"/>
                      <a:pt x="534" y="235"/>
                      <a:pt x="534" y="233"/>
                    </a:cubicBezTo>
                    <a:cubicBezTo>
                      <a:pt x="535" y="230"/>
                      <a:pt x="534" y="227"/>
                      <a:pt x="534" y="224"/>
                    </a:cubicBezTo>
                    <a:cubicBezTo>
                      <a:pt x="534" y="223"/>
                      <a:pt x="535" y="222"/>
                      <a:pt x="535" y="220"/>
                    </a:cubicBezTo>
                    <a:cubicBezTo>
                      <a:pt x="535" y="218"/>
                      <a:pt x="536" y="219"/>
                      <a:pt x="537" y="218"/>
                    </a:cubicBezTo>
                    <a:cubicBezTo>
                      <a:pt x="539" y="216"/>
                      <a:pt x="538" y="214"/>
                      <a:pt x="538" y="211"/>
                    </a:cubicBezTo>
                    <a:cubicBezTo>
                      <a:pt x="538" y="209"/>
                      <a:pt x="538" y="207"/>
                      <a:pt x="539" y="205"/>
                    </a:cubicBezTo>
                    <a:cubicBezTo>
                      <a:pt x="539" y="202"/>
                      <a:pt x="539" y="201"/>
                      <a:pt x="538" y="199"/>
                    </a:cubicBezTo>
                    <a:cubicBezTo>
                      <a:pt x="537" y="197"/>
                      <a:pt x="536" y="195"/>
                      <a:pt x="535" y="193"/>
                    </a:cubicBezTo>
                    <a:cubicBezTo>
                      <a:pt x="534" y="192"/>
                      <a:pt x="534" y="192"/>
                      <a:pt x="534" y="191"/>
                    </a:cubicBezTo>
                    <a:cubicBezTo>
                      <a:pt x="532" y="191"/>
                      <a:pt x="530" y="191"/>
                      <a:pt x="528" y="191"/>
                    </a:cubicBezTo>
                    <a:cubicBezTo>
                      <a:pt x="525" y="191"/>
                      <a:pt x="523" y="192"/>
                      <a:pt x="520" y="192"/>
                    </a:cubicBezTo>
                    <a:cubicBezTo>
                      <a:pt x="519" y="192"/>
                      <a:pt x="516" y="191"/>
                      <a:pt x="514" y="192"/>
                    </a:cubicBezTo>
                    <a:cubicBezTo>
                      <a:pt x="513" y="193"/>
                      <a:pt x="514" y="198"/>
                      <a:pt x="515" y="199"/>
                    </a:cubicBezTo>
                    <a:cubicBezTo>
                      <a:pt x="515" y="200"/>
                      <a:pt x="515" y="201"/>
                      <a:pt x="515" y="202"/>
                    </a:cubicBezTo>
                    <a:cubicBezTo>
                      <a:pt x="515" y="203"/>
                      <a:pt x="514" y="204"/>
                      <a:pt x="515" y="206"/>
                    </a:cubicBezTo>
                    <a:cubicBezTo>
                      <a:pt x="516" y="207"/>
                      <a:pt x="517" y="206"/>
                      <a:pt x="517" y="208"/>
                    </a:cubicBezTo>
                    <a:cubicBezTo>
                      <a:pt x="517" y="209"/>
                      <a:pt x="517" y="210"/>
                      <a:pt x="517" y="211"/>
                    </a:cubicBezTo>
                    <a:cubicBezTo>
                      <a:pt x="517" y="212"/>
                      <a:pt x="517" y="213"/>
                      <a:pt x="516" y="214"/>
                    </a:cubicBezTo>
                    <a:cubicBezTo>
                      <a:pt x="516" y="214"/>
                      <a:pt x="514" y="214"/>
                      <a:pt x="514" y="214"/>
                    </a:cubicBezTo>
                    <a:cubicBezTo>
                      <a:pt x="513" y="213"/>
                      <a:pt x="513" y="213"/>
                      <a:pt x="513" y="212"/>
                    </a:cubicBezTo>
                    <a:cubicBezTo>
                      <a:pt x="512" y="212"/>
                      <a:pt x="513" y="212"/>
                      <a:pt x="512" y="212"/>
                    </a:cubicBezTo>
                    <a:cubicBezTo>
                      <a:pt x="510" y="211"/>
                      <a:pt x="509" y="212"/>
                      <a:pt x="507" y="212"/>
                    </a:cubicBezTo>
                    <a:cubicBezTo>
                      <a:pt x="507" y="213"/>
                      <a:pt x="507" y="214"/>
                      <a:pt x="506" y="216"/>
                    </a:cubicBezTo>
                    <a:cubicBezTo>
                      <a:pt x="505" y="216"/>
                      <a:pt x="502" y="217"/>
                      <a:pt x="501" y="215"/>
                    </a:cubicBezTo>
                    <a:cubicBezTo>
                      <a:pt x="500" y="214"/>
                      <a:pt x="502" y="213"/>
                      <a:pt x="499" y="214"/>
                    </a:cubicBezTo>
                    <a:cubicBezTo>
                      <a:pt x="498" y="214"/>
                      <a:pt x="498" y="214"/>
                      <a:pt x="497" y="214"/>
                    </a:cubicBezTo>
                    <a:cubicBezTo>
                      <a:pt x="497" y="212"/>
                      <a:pt x="496" y="212"/>
                      <a:pt x="494" y="212"/>
                    </a:cubicBezTo>
                    <a:cubicBezTo>
                      <a:pt x="492" y="212"/>
                      <a:pt x="492" y="213"/>
                      <a:pt x="491" y="215"/>
                    </a:cubicBezTo>
                    <a:cubicBezTo>
                      <a:pt x="489" y="216"/>
                      <a:pt x="491" y="212"/>
                      <a:pt x="488" y="212"/>
                    </a:cubicBezTo>
                    <a:cubicBezTo>
                      <a:pt x="487" y="212"/>
                      <a:pt x="487" y="213"/>
                      <a:pt x="486" y="212"/>
                    </a:cubicBezTo>
                    <a:cubicBezTo>
                      <a:pt x="485" y="212"/>
                      <a:pt x="484" y="211"/>
                      <a:pt x="484" y="210"/>
                    </a:cubicBezTo>
                    <a:cubicBezTo>
                      <a:pt x="484" y="209"/>
                      <a:pt x="485" y="207"/>
                      <a:pt x="484" y="205"/>
                    </a:cubicBezTo>
                    <a:cubicBezTo>
                      <a:pt x="484" y="204"/>
                      <a:pt x="482" y="204"/>
                      <a:pt x="481" y="204"/>
                    </a:cubicBezTo>
                    <a:cubicBezTo>
                      <a:pt x="479" y="204"/>
                      <a:pt x="479" y="203"/>
                      <a:pt x="478" y="203"/>
                    </a:cubicBezTo>
                    <a:cubicBezTo>
                      <a:pt x="475" y="202"/>
                      <a:pt x="472" y="204"/>
                      <a:pt x="472" y="200"/>
                    </a:cubicBezTo>
                    <a:cubicBezTo>
                      <a:pt x="472" y="197"/>
                      <a:pt x="474" y="194"/>
                      <a:pt x="476" y="192"/>
                    </a:cubicBezTo>
                    <a:cubicBezTo>
                      <a:pt x="477" y="191"/>
                      <a:pt x="477" y="190"/>
                      <a:pt x="477" y="188"/>
                    </a:cubicBezTo>
                    <a:cubicBezTo>
                      <a:pt x="476" y="186"/>
                      <a:pt x="474" y="186"/>
                      <a:pt x="473" y="185"/>
                    </a:cubicBezTo>
                    <a:cubicBezTo>
                      <a:pt x="472" y="184"/>
                      <a:pt x="472" y="183"/>
                      <a:pt x="472" y="183"/>
                    </a:cubicBezTo>
                    <a:cubicBezTo>
                      <a:pt x="472" y="181"/>
                      <a:pt x="473" y="180"/>
                      <a:pt x="473" y="179"/>
                    </a:cubicBezTo>
                    <a:cubicBezTo>
                      <a:pt x="473" y="178"/>
                      <a:pt x="472" y="177"/>
                      <a:pt x="473" y="176"/>
                    </a:cubicBezTo>
                    <a:cubicBezTo>
                      <a:pt x="473" y="174"/>
                      <a:pt x="475" y="174"/>
                      <a:pt x="475" y="173"/>
                    </a:cubicBezTo>
                    <a:cubicBezTo>
                      <a:pt x="475" y="172"/>
                      <a:pt x="474" y="170"/>
                      <a:pt x="474" y="169"/>
                    </a:cubicBezTo>
                    <a:cubicBezTo>
                      <a:pt x="473" y="168"/>
                      <a:pt x="472" y="168"/>
                      <a:pt x="470" y="168"/>
                    </a:cubicBezTo>
                    <a:cubicBezTo>
                      <a:pt x="469" y="168"/>
                      <a:pt x="467" y="169"/>
                      <a:pt x="465" y="169"/>
                    </a:cubicBezTo>
                    <a:cubicBezTo>
                      <a:pt x="463" y="169"/>
                      <a:pt x="462" y="170"/>
                      <a:pt x="460" y="170"/>
                    </a:cubicBezTo>
                    <a:cubicBezTo>
                      <a:pt x="458" y="170"/>
                      <a:pt x="456" y="170"/>
                      <a:pt x="454" y="170"/>
                    </a:cubicBezTo>
                    <a:cubicBezTo>
                      <a:pt x="449" y="170"/>
                      <a:pt x="444" y="169"/>
                      <a:pt x="440" y="169"/>
                    </a:cubicBezTo>
                    <a:cubicBezTo>
                      <a:pt x="438" y="169"/>
                      <a:pt x="438" y="170"/>
                      <a:pt x="437" y="168"/>
                    </a:cubicBezTo>
                    <a:cubicBezTo>
                      <a:pt x="437" y="167"/>
                      <a:pt x="437" y="166"/>
                      <a:pt x="436" y="165"/>
                    </a:cubicBezTo>
                    <a:cubicBezTo>
                      <a:pt x="436" y="165"/>
                      <a:pt x="436" y="163"/>
                      <a:pt x="436" y="163"/>
                    </a:cubicBezTo>
                    <a:cubicBezTo>
                      <a:pt x="436" y="161"/>
                      <a:pt x="435" y="162"/>
                      <a:pt x="434" y="162"/>
                    </a:cubicBezTo>
                    <a:cubicBezTo>
                      <a:pt x="432" y="161"/>
                      <a:pt x="433" y="159"/>
                      <a:pt x="432" y="157"/>
                    </a:cubicBezTo>
                    <a:cubicBezTo>
                      <a:pt x="432" y="156"/>
                      <a:pt x="429" y="153"/>
                      <a:pt x="432" y="153"/>
                    </a:cubicBezTo>
                    <a:cubicBezTo>
                      <a:pt x="432" y="151"/>
                      <a:pt x="432" y="149"/>
                      <a:pt x="432" y="147"/>
                    </a:cubicBezTo>
                    <a:cubicBezTo>
                      <a:pt x="431" y="144"/>
                      <a:pt x="428" y="145"/>
                      <a:pt x="426" y="146"/>
                    </a:cubicBezTo>
                    <a:cubicBezTo>
                      <a:pt x="425" y="146"/>
                      <a:pt x="424" y="146"/>
                      <a:pt x="423" y="145"/>
                    </a:cubicBezTo>
                    <a:cubicBezTo>
                      <a:pt x="422" y="144"/>
                      <a:pt x="421" y="143"/>
                      <a:pt x="421" y="142"/>
                    </a:cubicBezTo>
                    <a:cubicBezTo>
                      <a:pt x="420" y="141"/>
                      <a:pt x="420" y="139"/>
                      <a:pt x="419" y="137"/>
                    </a:cubicBezTo>
                    <a:cubicBezTo>
                      <a:pt x="419" y="136"/>
                      <a:pt x="418" y="136"/>
                      <a:pt x="418" y="134"/>
                    </a:cubicBezTo>
                    <a:cubicBezTo>
                      <a:pt x="418" y="133"/>
                      <a:pt x="419" y="132"/>
                      <a:pt x="419" y="130"/>
                    </a:cubicBezTo>
                    <a:cubicBezTo>
                      <a:pt x="419" y="130"/>
                      <a:pt x="419" y="128"/>
                      <a:pt x="419" y="128"/>
                    </a:cubicBezTo>
                    <a:cubicBezTo>
                      <a:pt x="419" y="126"/>
                      <a:pt x="420" y="126"/>
                      <a:pt x="418" y="126"/>
                    </a:cubicBezTo>
                    <a:cubicBezTo>
                      <a:pt x="417" y="126"/>
                      <a:pt x="415" y="127"/>
                      <a:pt x="413" y="126"/>
                    </a:cubicBezTo>
                    <a:cubicBezTo>
                      <a:pt x="410" y="126"/>
                      <a:pt x="406" y="126"/>
                      <a:pt x="403" y="126"/>
                    </a:cubicBezTo>
                    <a:cubicBezTo>
                      <a:pt x="400" y="126"/>
                      <a:pt x="398" y="126"/>
                      <a:pt x="396" y="126"/>
                    </a:cubicBezTo>
                    <a:cubicBezTo>
                      <a:pt x="395" y="126"/>
                      <a:pt x="390" y="127"/>
                      <a:pt x="389" y="126"/>
                    </a:cubicBezTo>
                    <a:cubicBezTo>
                      <a:pt x="388" y="124"/>
                      <a:pt x="390" y="118"/>
                      <a:pt x="390" y="117"/>
                    </a:cubicBezTo>
                    <a:cubicBezTo>
                      <a:pt x="390" y="113"/>
                      <a:pt x="389" y="110"/>
                      <a:pt x="389" y="107"/>
                    </a:cubicBezTo>
                    <a:cubicBezTo>
                      <a:pt x="388" y="101"/>
                      <a:pt x="389" y="96"/>
                      <a:pt x="389" y="91"/>
                    </a:cubicBezTo>
                    <a:cubicBezTo>
                      <a:pt x="391" y="91"/>
                      <a:pt x="391" y="87"/>
                      <a:pt x="390" y="86"/>
                    </a:cubicBezTo>
                    <a:cubicBezTo>
                      <a:pt x="390" y="84"/>
                      <a:pt x="388" y="84"/>
                      <a:pt x="387" y="84"/>
                    </a:cubicBezTo>
                    <a:cubicBezTo>
                      <a:pt x="386" y="84"/>
                      <a:pt x="386" y="84"/>
                      <a:pt x="385" y="83"/>
                    </a:cubicBezTo>
                    <a:cubicBezTo>
                      <a:pt x="385" y="81"/>
                      <a:pt x="385" y="77"/>
                      <a:pt x="385" y="75"/>
                    </a:cubicBezTo>
                    <a:cubicBezTo>
                      <a:pt x="385" y="74"/>
                      <a:pt x="385" y="74"/>
                      <a:pt x="387" y="74"/>
                    </a:cubicBezTo>
                    <a:cubicBezTo>
                      <a:pt x="388" y="74"/>
                      <a:pt x="389" y="74"/>
                      <a:pt x="390" y="73"/>
                    </a:cubicBezTo>
                    <a:cubicBezTo>
                      <a:pt x="390" y="70"/>
                      <a:pt x="389" y="68"/>
                      <a:pt x="390" y="65"/>
                    </a:cubicBezTo>
                    <a:cubicBezTo>
                      <a:pt x="391" y="63"/>
                      <a:pt x="390" y="62"/>
                      <a:pt x="389" y="60"/>
                    </a:cubicBezTo>
                    <a:cubicBezTo>
                      <a:pt x="389" y="59"/>
                      <a:pt x="388" y="58"/>
                      <a:pt x="388" y="58"/>
                    </a:cubicBezTo>
                    <a:cubicBezTo>
                      <a:pt x="388" y="57"/>
                      <a:pt x="388" y="57"/>
                      <a:pt x="388" y="57"/>
                    </a:cubicBezTo>
                    <a:cubicBezTo>
                      <a:pt x="386" y="58"/>
                      <a:pt x="385" y="59"/>
                      <a:pt x="383" y="60"/>
                    </a:cubicBezTo>
                    <a:cubicBezTo>
                      <a:pt x="381" y="61"/>
                      <a:pt x="378" y="63"/>
                      <a:pt x="376" y="64"/>
                    </a:cubicBezTo>
                    <a:cubicBezTo>
                      <a:pt x="374" y="65"/>
                      <a:pt x="372" y="67"/>
                      <a:pt x="370" y="68"/>
                    </a:cubicBezTo>
                    <a:cubicBezTo>
                      <a:pt x="365" y="71"/>
                      <a:pt x="361" y="75"/>
                      <a:pt x="356" y="77"/>
                    </a:cubicBezTo>
                    <a:cubicBezTo>
                      <a:pt x="352" y="78"/>
                      <a:pt x="350" y="80"/>
                      <a:pt x="347" y="81"/>
                    </a:cubicBezTo>
                    <a:cubicBezTo>
                      <a:pt x="345" y="82"/>
                      <a:pt x="343" y="83"/>
                      <a:pt x="341" y="84"/>
                    </a:cubicBezTo>
                    <a:cubicBezTo>
                      <a:pt x="340" y="85"/>
                      <a:pt x="338" y="86"/>
                      <a:pt x="336" y="87"/>
                    </a:cubicBezTo>
                    <a:cubicBezTo>
                      <a:pt x="335" y="87"/>
                      <a:pt x="334" y="87"/>
                      <a:pt x="333" y="87"/>
                    </a:cubicBezTo>
                    <a:cubicBezTo>
                      <a:pt x="331" y="88"/>
                      <a:pt x="330" y="88"/>
                      <a:pt x="327" y="88"/>
                    </a:cubicBezTo>
                    <a:cubicBezTo>
                      <a:pt x="316" y="88"/>
                      <a:pt x="314" y="79"/>
                      <a:pt x="311" y="70"/>
                    </a:cubicBezTo>
                    <a:cubicBezTo>
                      <a:pt x="310" y="66"/>
                      <a:pt x="308" y="62"/>
                      <a:pt x="303" y="59"/>
                    </a:cubicBezTo>
                    <a:cubicBezTo>
                      <a:pt x="300" y="57"/>
                      <a:pt x="296" y="56"/>
                      <a:pt x="291" y="55"/>
                    </a:cubicBezTo>
                    <a:cubicBezTo>
                      <a:pt x="286" y="53"/>
                      <a:pt x="281" y="51"/>
                      <a:pt x="275" y="50"/>
                    </a:cubicBezTo>
                    <a:cubicBezTo>
                      <a:pt x="270" y="49"/>
                      <a:pt x="266" y="49"/>
                      <a:pt x="261" y="46"/>
                    </a:cubicBezTo>
                    <a:cubicBezTo>
                      <a:pt x="256" y="43"/>
                      <a:pt x="251" y="43"/>
                      <a:pt x="246" y="41"/>
                    </a:cubicBezTo>
                    <a:cubicBezTo>
                      <a:pt x="241" y="40"/>
                      <a:pt x="237" y="35"/>
                      <a:pt x="232" y="33"/>
                    </a:cubicBezTo>
                    <a:cubicBezTo>
                      <a:pt x="227" y="32"/>
                      <a:pt x="223" y="29"/>
                      <a:pt x="219" y="28"/>
                    </a:cubicBezTo>
                    <a:cubicBezTo>
                      <a:pt x="213" y="27"/>
                      <a:pt x="208" y="25"/>
                      <a:pt x="203" y="23"/>
                    </a:cubicBezTo>
                    <a:cubicBezTo>
                      <a:pt x="199" y="21"/>
                      <a:pt x="194" y="19"/>
                      <a:pt x="189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79" y="13"/>
                      <a:pt x="176" y="12"/>
                      <a:pt x="173" y="11"/>
                    </a:cubicBezTo>
                    <a:cubicBezTo>
                      <a:pt x="168" y="9"/>
                      <a:pt x="162" y="9"/>
                      <a:pt x="157" y="7"/>
                    </a:cubicBezTo>
                    <a:cubicBezTo>
                      <a:pt x="154" y="6"/>
                      <a:pt x="152" y="5"/>
                      <a:pt x="150" y="4"/>
                    </a:cubicBezTo>
                    <a:cubicBezTo>
                      <a:pt x="147" y="2"/>
                      <a:pt x="145" y="2"/>
                      <a:pt x="142" y="2"/>
                    </a:cubicBezTo>
                    <a:cubicBezTo>
                      <a:pt x="137" y="1"/>
                      <a:pt x="132" y="0"/>
                      <a:pt x="127" y="1"/>
                    </a:cubicBezTo>
                    <a:cubicBezTo>
                      <a:pt x="123" y="1"/>
                      <a:pt x="119" y="2"/>
                      <a:pt x="115" y="2"/>
                    </a:cubicBezTo>
                    <a:cubicBezTo>
                      <a:pt x="115" y="4"/>
                      <a:pt x="115" y="5"/>
                      <a:pt x="115" y="6"/>
                    </a:cubicBezTo>
                    <a:cubicBezTo>
                      <a:pt x="116" y="10"/>
                      <a:pt x="115" y="11"/>
                      <a:pt x="113" y="15"/>
                    </a:cubicBezTo>
                    <a:cubicBezTo>
                      <a:pt x="122" y="19"/>
                      <a:pt x="131" y="22"/>
                      <a:pt x="140" y="26"/>
                    </a:cubicBezTo>
                    <a:cubicBezTo>
                      <a:pt x="143" y="27"/>
                      <a:pt x="145" y="26"/>
                      <a:pt x="144" y="30"/>
                    </a:cubicBezTo>
                    <a:cubicBezTo>
                      <a:pt x="143" y="34"/>
                      <a:pt x="143" y="40"/>
                      <a:pt x="140" y="42"/>
                    </a:cubicBezTo>
                    <a:cubicBezTo>
                      <a:pt x="135" y="46"/>
                      <a:pt x="121" y="38"/>
                      <a:pt x="116" y="36"/>
                    </a:cubicBezTo>
                    <a:cubicBezTo>
                      <a:pt x="111" y="35"/>
                      <a:pt x="107" y="33"/>
                      <a:pt x="102" y="32"/>
                    </a:cubicBezTo>
                    <a:cubicBezTo>
                      <a:pt x="99" y="31"/>
                      <a:pt x="102" y="27"/>
                      <a:pt x="103" y="25"/>
                    </a:cubicBezTo>
                    <a:cubicBezTo>
                      <a:pt x="92" y="22"/>
                      <a:pt x="81" y="18"/>
                      <a:pt x="70" y="15"/>
                    </a:cubicBezTo>
                    <a:cubicBezTo>
                      <a:pt x="71" y="23"/>
                      <a:pt x="72" y="31"/>
                      <a:pt x="73" y="40"/>
                    </a:cubicBezTo>
                    <a:cubicBezTo>
                      <a:pt x="74" y="42"/>
                      <a:pt x="74" y="60"/>
                      <a:pt x="77" y="61"/>
                    </a:cubicBezTo>
                    <a:cubicBezTo>
                      <a:pt x="84" y="65"/>
                      <a:pt x="92" y="68"/>
                      <a:pt x="100" y="72"/>
                    </a:cubicBezTo>
                    <a:cubicBezTo>
                      <a:pt x="106" y="75"/>
                      <a:pt x="112" y="80"/>
                      <a:pt x="118" y="78"/>
                    </a:cubicBezTo>
                    <a:cubicBezTo>
                      <a:pt x="123" y="76"/>
                      <a:pt x="128" y="74"/>
                      <a:pt x="133" y="72"/>
                    </a:cubicBezTo>
                    <a:cubicBezTo>
                      <a:pt x="135" y="71"/>
                      <a:pt x="134" y="77"/>
                      <a:pt x="137" y="76"/>
                    </a:cubicBezTo>
                    <a:cubicBezTo>
                      <a:pt x="142" y="74"/>
                      <a:pt x="146" y="72"/>
                      <a:pt x="150" y="70"/>
                    </a:cubicBezTo>
                    <a:cubicBezTo>
                      <a:pt x="153" y="69"/>
                      <a:pt x="157" y="66"/>
                      <a:pt x="160" y="66"/>
                    </a:cubicBezTo>
                    <a:cubicBezTo>
                      <a:pt x="163" y="66"/>
                      <a:pt x="168" y="68"/>
                      <a:pt x="171" y="69"/>
                    </a:cubicBezTo>
                    <a:cubicBezTo>
                      <a:pt x="175" y="70"/>
                      <a:pt x="180" y="72"/>
                      <a:pt x="184" y="73"/>
                    </a:cubicBezTo>
                    <a:cubicBezTo>
                      <a:pt x="190" y="75"/>
                      <a:pt x="186" y="56"/>
                      <a:pt x="186" y="54"/>
                    </a:cubicBezTo>
                    <a:cubicBezTo>
                      <a:pt x="192" y="54"/>
                      <a:pt x="190" y="57"/>
                      <a:pt x="191" y="62"/>
                    </a:cubicBezTo>
                    <a:cubicBezTo>
                      <a:pt x="191" y="66"/>
                      <a:pt x="197" y="66"/>
                      <a:pt x="197" y="68"/>
                    </a:cubicBezTo>
                    <a:cubicBezTo>
                      <a:pt x="197" y="73"/>
                      <a:pt x="200" y="85"/>
                      <a:pt x="192" y="83"/>
                    </a:cubicBezTo>
                    <a:cubicBezTo>
                      <a:pt x="184" y="80"/>
                      <a:pt x="175" y="77"/>
                      <a:pt x="166" y="74"/>
                    </a:cubicBezTo>
                    <a:cubicBezTo>
                      <a:pt x="161" y="73"/>
                      <a:pt x="156" y="83"/>
                      <a:pt x="153" y="86"/>
                    </a:cubicBezTo>
                    <a:cubicBezTo>
                      <a:pt x="169" y="91"/>
                      <a:pt x="184" y="95"/>
                      <a:pt x="200" y="100"/>
                    </a:cubicBezTo>
                    <a:cubicBezTo>
                      <a:pt x="199" y="98"/>
                      <a:pt x="198" y="97"/>
                      <a:pt x="197" y="95"/>
                    </a:cubicBezTo>
                    <a:cubicBezTo>
                      <a:pt x="202" y="93"/>
                      <a:pt x="202" y="92"/>
                      <a:pt x="206" y="94"/>
                    </a:cubicBezTo>
                    <a:cubicBezTo>
                      <a:pt x="208" y="96"/>
                      <a:pt x="208" y="100"/>
                      <a:pt x="206" y="102"/>
                    </a:cubicBezTo>
                    <a:cubicBezTo>
                      <a:pt x="206" y="103"/>
                      <a:pt x="201" y="109"/>
                      <a:pt x="199" y="106"/>
                    </a:cubicBezTo>
                    <a:cubicBezTo>
                      <a:pt x="197" y="102"/>
                      <a:pt x="196" y="102"/>
                      <a:pt x="192" y="101"/>
                    </a:cubicBezTo>
                    <a:cubicBezTo>
                      <a:pt x="188" y="100"/>
                      <a:pt x="186" y="98"/>
                      <a:pt x="182" y="100"/>
                    </a:cubicBezTo>
                    <a:cubicBezTo>
                      <a:pt x="179" y="103"/>
                      <a:pt x="178" y="103"/>
                      <a:pt x="174" y="103"/>
                    </a:cubicBezTo>
                    <a:cubicBezTo>
                      <a:pt x="167" y="102"/>
                      <a:pt x="162" y="100"/>
                      <a:pt x="155" y="99"/>
                    </a:cubicBezTo>
                    <a:cubicBezTo>
                      <a:pt x="156" y="103"/>
                      <a:pt x="158" y="126"/>
                      <a:pt x="164" y="126"/>
                    </a:cubicBezTo>
                    <a:cubicBezTo>
                      <a:pt x="169" y="126"/>
                      <a:pt x="175" y="125"/>
                      <a:pt x="179" y="129"/>
                    </a:cubicBezTo>
                    <a:cubicBezTo>
                      <a:pt x="182" y="131"/>
                      <a:pt x="178" y="139"/>
                      <a:pt x="177" y="141"/>
                    </a:cubicBezTo>
                    <a:cubicBezTo>
                      <a:pt x="174" y="139"/>
                      <a:pt x="173" y="138"/>
                      <a:pt x="173" y="134"/>
                    </a:cubicBezTo>
                    <a:cubicBezTo>
                      <a:pt x="173" y="130"/>
                      <a:pt x="174" y="129"/>
                      <a:pt x="169" y="129"/>
                    </a:cubicBezTo>
                    <a:cubicBezTo>
                      <a:pt x="163" y="129"/>
                      <a:pt x="160" y="131"/>
                      <a:pt x="159" y="137"/>
                    </a:cubicBezTo>
                    <a:cubicBezTo>
                      <a:pt x="157" y="144"/>
                      <a:pt x="156" y="151"/>
                      <a:pt x="154" y="159"/>
                    </a:cubicBezTo>
                    <a:cubicBezTo>
                      <a:pt x="153" y="162"/>
                      <a:pt x="164" y="165"/>
                      <a:pt x="166" y="166"/>
                    </a:cubicBezTo>
                    <a:cubicBezTo>
                      <a:pt x="165" y="168"/>
                      <a:pt x="164" y="173"/>
                      <a:pt x="162" y="172"/>
                    </a:cubicBezTo>
                    <a:cubicBezTo>
                      <a:pt x="158" y="170"/>
                      <a:pt x="154" y="169"/>
                      <a:pt x="150" y="167"/>
                    </a:cubicBezTo>
                    <a:cubicBezTo>
                      <a:pt x="145" y="166"/>
                      <a:pt x="140" y="166"/>
                      <a:pt x="139" y="161"/>
                    </a:cubicBezTo>
                    <a:cubicBezTo>
                      <a:pt x="136" y="144"/>
                      <a:pt x="133" y="127"/>
                      <a:pt x="129" y="110"/>
                    </a:cubicBezTo>
                    <a:cubicBezTo>
                      <a:pt x="128" y="105"/>
                      <a:pt x="129" y="101"/>
                      <a:pt x="125" y="101"/>
                    </a:cubicBezTo>
                    <a:cubicBezTo>
                      <a:pt x="122" y="101"/>
                      <a:pt x="105" y="103"/>
                      <a:pt x="104" y="101"/>
                    </a:cubicBezTo>
                    <a:cubicBezTo>
                      <a:pt x="103" y="95"/>
                      <a:pt x="105" y="87"/>
                      <a:pt x="99" y="85"/>
                    </a:cubicBezTo>
                    <a:cubicBezTo>
                      <a:pt x="92" y="82"/>
                      <a:pt x="85" y="79"/>
                      <a:pt x="78" y="75"/>
                    </a:cubicBezTo>
                    <a:cubicBezTo>
                      <a:pt x="80" y="89"/>
                      <a:pt x="82" y="102"/>
                      <a:pt x="84" y="115"/>
                    </a:cubicBezTo>
                    <a:cubicBezTo>
                      <a:pt x="85" y="125"/>
                      <a:pt x="87" y="136"/>
                      <a:pt x="88" y="146"/>
                    </a:cubicBezTo>
                    <a:cubicBezTo>
                      <a:pt x="89" y="149"/>
                      <a:pt x="90" y="149"/>
                      <a:pt x="87" y="150"/>
                    </a:cubicBezTo>
                    <a:cubicBezTo>
                      <a:pt x="82" y="151"/>
                      <a:pt x="77" y="151"/>
                      <a:pt x="71" y="152"/>
                    </a:cubicBezTo>
                    <a:cubicBezTo>
                      <a:pt x="71" y="152"/>
                      <a:pt x="61" y="154"/>
                      <a:pt x="61" y="154"/>
                    </a:cubicBezTo>
                    <a:cubicBezTo>
                      <a:pt x="61" y="152"/>
                      <a:pt x="61" y="150"/>
                      <a:pt x="60" y="148"/>
                    </a:cubicBezTo>
                    <a:cubicBezTo>
                      <a:pt x="58" y="137"/>
                      <a:pt x="57" y="127"/>
                      <a:pt x="55" y="117"/>
                    </a:cubicBezTo>
                    <a:cubicBezTo>
                      <a:pt x="51" y="97"/>
                      <a:pt x="48" y="78"/>
                      <a:pt x="45" y="59"/>
                    </a:cubicBezTo>
                    <a:cubicBezTo>
                      <a:pt x="44" y="58"/>
                      <a:pt x="39" y="56"/>
                      <a:pt x="39" y="56"/>
                    </a:cubicBezTo>
                    <a:cubicBezTo>
                      <a:pt x="34" y="53"/>
                      <a:pt x="29" y="50"/>
                      <a:pt x="24" y="47"/>
                    </a:cubicBezTo>
                    <a:cubicBezTo>
                      <a:pt x="16" y="43"/>
                      <a:pt x="8" y="39"/>
                      <a:pt x="0" y="34"/>
                    </a:cubicBezTo>
                    <a:cubicBezTo>
                      <a:pt x="9" y="82"/>
                      <a:pt x="17" y="130"/>
                      <a:pt x="26" y="178"/>
                    </a:cubicBezTo>
                    <a:cubicBezTo>
                      <a:pt x="26" y="179"/>
                      <a:pt x="27" y="188"/>
                      <a:pt x="28" y="188"/>
                    </a:cubicBezTo>
                    <a:cubicBezTo>
                      <a:pt x="37" y="188"/>
                      <a:pt x="45" y="188"/>
                      <a:pt x="54" y="188"/>
                    </a:cubicBezTo>
                    <a:cubicBezTo>
                      <a:pt x="66" y="188"/>
                      <a:pt x="77" y="189"/>
                      <a:pt x="89" y="189"/>
                    </a:cubicBezTo>
                    <a:cubicBezTo>
                      <a:pt x="96" y="189"/>
                      <a:pt x="102" y="191"/>
                      <a:pt x="108" y="192"/>
                    </a:cubicBezTo>
                    <a:cubicBezTo>
                      <a:pt x="117" y="195"/>
                      <a:pt x="126" y="198"/>
                      <a:pt x="135" y="201"/>
                    </a:cubicBezTo>
                    <a:cubicBezTo>
                      <a:pt x="140" y="203"/>
                      <a:pt x="139" y="203"/>
                      <a:pt x="138" y="208"/>
                    </a:cubicBezTo>
                    <a:cubicBezTo>
                      <a:pt x="137" y="211"/>
                      <a:pt x="134" y="220"/>
                      <a:pt x="136" y="221"/>
                    </a:cubicBezTo>
                    <a:cubicBezTo>
                      <a:pt x="139" y="223"/>
                      <a:pt x="132" y="229"/>
                      <a:pt x="132" y="231"/>
                    </a:cubicBezTo>
                    <a:cubicBezTo>
                      <a:pt x="132" y="234"/>
                      <a:pt x="132" y="235"/>
                      <a:pt x="131" y="237"/>
                    </a:cubicBezTo>
                    <a:cubicBezTo>
                      <a:pt x="126" y="247"/>
                      <a:pt x="121" y="256"/>
                      <a:pt x="116" y="266"/>
                    </a:cubicBezTo>
                    <a:cubicBezTo>
                      <a:pt x="117" y="266"/>
                      <a:pt x="118" y="266"/>
                      <a:pt x="119" y="267"/>
                    </a:cubicBezTo>
                    <a:cubicBezTo>
                      <a:pt x="120" y="269"/>
                      <a:pt x="118" y="270"/>
                      <a:pt x="118" y="271"/>
                    </a:cubicBezTo>
                    <a:cubicBezTo>
                      <a:pt x="120" y="274"/>
                      <a:pt x="127" y="272"/>
                      <a:pt x="129" y="271"/>
                    </a:cubicBezTo>
                    <a:cubicBezTo>
                      <a:pt x="130" y="273"/>
                      <a:pt x="131" y="273"/>
                      <a:pt x="132" y="274"/>
                    </a:cubicBezTo>
                    <a:cubicBezTo>
                      <a:pt x="134" y="275"/>
                      <a:pt x="135" y="276"/>
                      <a:pt x="136" y="278"/>
                    </a:cubicBezTo>
                    <a:cubicBezTo>
                      <a:pt x="137" y="279"/>
                      <a:pt x="139" y="280"/>
                      <a:pt x="141" y="281"/>
                    </a:cubicBezTo>
                    <a:cubicBezTo>
                      <a:pt x="144" y="284"/>
                      <a:pt x="139" y="285"/>
                      <a:pt x="139" y="288"/>
                    </a:cubicBezTo>
                    <a:cubicBezTo>
                      <a:pt x="140" y="292"/>
                      <a:pt x="143" y="287"/>
                      <a:pt x="144" y="287"/>
                    </a:cubicBezTo>
                    <a:cubicBezTo>
                      <a:pt x="144" y="290"/>
                      <a:pt x="147" y="293"/>
                      <a:pt x="149" y="293"/>
                    </a:cubicBezTo>
                    <a:cubicBezTo>
                      <a:pt x="149" y="296"/>
                      <a:pt x="149" y="298"/>
                      <a:pt x="147" y="300"/>
                    </a:cubicBezTo>
                    <a:cubicBezTo>
                      <a:pt x="145" y="301"/>
                      <a:pt x="143" y="301"/>
                      <a:pt x="143" y="303"/>
                    </a:cubicBezTo>
                    <a:cubicBezTo>
                      <a:pt x="142" y="304"/>
                      <a:pt x="143" y="306"/>
                      <a:pt x="144" y="306"/>
                    </a:cubicBezTo>
                    <a:cubicBezTo>
                      <a:pt x="145" y="307"/>
                      <a:pt x="146" y="306"/>
                      <a:pt x="147" y="307"/>
                    </a:cubicBezTo>
                    <a:cubicBezTo>
                      <a:pt x="149" y="307"/>
                      <a:pt x="150" y="308"/>
                      <a:pt x="152" y="309"/>
                    </a:cubicBezTo>
                    <a:cubicBezTo>
                      <a:pt x="154" y="309"/>
                      <a:pt x="159" y="307"/>
                      <a:pt x="160" y="308"/>
                    </a:cubicBezTo>
                    <a:cubicBezTo>
                      <a:pt x="160" y="309"/>
                      <a:pt x="159" y="312"/>
                      <a:pt x="158" y="312"/>
                    </a:cubicBezTo>
                    <a:cubicBezTo>
                      <a:pt x="156" y="313"/>
                      <a:pt x="153" y="311"/>
                      <a:pt x="151" y="311"/>
                    </a:cubicBezTo>
                    <a:cubicBezTo>
                      <a:pt x="148" y="312"/>
                      <a:pt x="148" y="317"/>
                      <a:pt x="144" y="317"/>
                    </a:cubicBezTo>
                    <a:cubicBezTo>
                      <a:pt x="144" y="318"/>
                      <a:pt x="144" y="320"/>
                      <a:pt x="143" y="321"/>
                    </a:cubicBezTo>
                    <a:cubicBezTo>
                      <a:pt x="143" y="323"/>
                      <a:pt x="141" y="324"/>
                      <a:pt x="144" y="325"/>
                    </a:cubicBezTo>
                    <a:cubicBezTo>
                      <a:pt x="145" y="326"/>
                      <a:pt x="146" y="325"/>
                      <a:pt x="147" y="325"/>
                    </a:cubicBezTo>
                    <a:cubicBezTo>
                      <a:pt x="148" y="326"/>
                      <a:pt x="148" y="326"/>
                      <a:pt x="149" y="326"/>
                    </a:cubicBezTo>
                    <a:cubicBezTo>
                      <a:pt x="150" y="328"/>
                      <a:pt x="150" y="329"/>
                      <a:pt x="153" y="329"/>
                    </a:cubicBezTo>
                    <a:cubicBezTo>
                      <a:pt x="155" y="329"/>
                      <a:pt x="156" y="328"/>
                      <a:pt x="158" y="329"/>
                    </a:cubicBezTo>
                    <a:cubicBezTo>
                      <a:pt x="161" y="329"/>
                      <a:pt x="162" y="331"/>
                      <a:pt x="165" y="330"/>
                    </a:cubicBezTo>
                    <a:cubicBezTo>
                      <a:pt x="166" y="330"/>
                      <a:pt x="167" y="329"/>
                      <a:pt x="168" y="329"/>
                    </a:cubicBezTo>
                    <a:cubicBezTo>
                      <a:pt x="170" y="329"/>
                      <a:pt x="169" y="330"/>
                      <a:pt x="170" y="331"/>
                    </a:cubicBezTo>
                    <a:cubicBezTo>
                      <a:pt x="172" y="331"/>
                      <a:pt x="174" y="330"/>
                      <a:pt x="175" y="331"/>
                    </a:cubicBezTo>
                    <a:cubicBezTo>
                      <a:pt x="174" y="335"/>
                      <a:pt x="175" y="335"/>
                      <a:pt x="177" y="337"/>
                    </a:cubicBezTo>
                    <a:cubicBezTo>
                      <a:pt x="178" y="338"/>
                      <a:pt x="179" y="341"/>
                      <a:pt x="181" y="341"/>
                    </a:cubicBezTo>
                    <a:cubicBezTo>
                      <a:pt x="182" y="343"/>
                      <a:pt x="179" y="344"/>
                      <a:pt x="181" y="346"/>
                    </a:cubicBezTo>
                    <a:cubicBezTo>
                      <a:pt x="182" y="347"/>
                      <a:pt x="184" y="348"/>
                      <a:pt x="185" y="348"/>
                    </a:cubicBezTo>
                    <a:cubicBezTo>
                      <a:pt x="186" y="348"/>
                      <a:pt x="187" y="347"/>
                      <a:pt x="188" y="348"/>
                    </a:cubicBezTo>
                    <a:cubicBezTo>
                      <a:pt x="188" y="348"/>
                      <a:pt x="188" y="353"/>
                      <a:pt x="188" y="354"/>
                    </a:cubicBezTo>
                    <a:cubicBezTo>
                      <a:pt x="187" y="356"/>
                      <a:pt x="184" y="355"/>
                      <a:pt x="183" y="356"/>
                    </a:cubicBezTo>
                    <a:cubicBezTo>
                      <a:pt x="181" y="356"/>
                      <a:pt x="181" y="358"/>
                      <a:pt x="180" y="359"/>
                    </a:cubicBezTo>
                    <a:cubicBezTo>
                      <a:pt x="179" y="361"/>
                      <a:pt x="179" y="365"/>
                      <a:pt x="176" y="363"/>
                    </a:cubicBezTo>
                    <a:cubicBezTo>
                      <a:pt x="173" y="362"/>
                      <a:pt x="171" y="361"/>
                      <a:pt x="170" y="365"/>
                    </a:cubicBezTo>
                    <a:cubicBezTo>
                      <a:pt x="170" y="366"/>
                      <a:pt x="171" y="368"/>
                      <a:pt x="170" y="369"/>
                    </a:cubicBezTo>
                    <a:cubicBezTo>
                      <a:pt x="170" y="370"/>
                      <a:pt x="170" y="370"/>
                      <a:pt x="170" y="370"/>
                    </a:cubicBezTo>
                    <a:cubicBezTo>
                      <a:pt x="174" y="369"/>
                      <a:pt x="177" y="367"/>
                      <a:pt x="181" y="373"/>
                    </a:cubicBezTo>
                    <a:cubicBezTo>
                      <a:pt x="182" y="375"/>
                      <a:pt x="181" y="378"/>
                      <a:pt x="182" y="380"/>
                    </a:cubicBezTo>
                    <a:cubicBezTo>
                      <a:pt x="184" y="385"/>
                      <a:pt x="185" y="380"/>
                      <a:pt x="187" y="378"/>
                    </a:cubicBezTo>
                    <a:cubicBezTo>
                      <a:pt x="191" y="381"/>
                      <a:pt x="192" y="383"/>
                      <a:pt x="192" y="387"/>
                    </a:cubicBezTo>
                    <a:cubicBezTo>
                      <a:pt x="193" y="390"/>
                      <a:pt x="190" y="393"/>
                      <a:pt x="190" y="396"/>
                    </a:cubicBezTo>
                    <a:cubicBezTo>
                      <a:pt x="191" y="396"/>
                      <a:pt x="192" y="396"/>
                      <a:pt x="193" y="395"/>
                    </a:cubicBezTo>
                    <a:cubicBezTo>
                      <a:pt x="194" y="397"/>
                      <a:pt x="195" y="399"/>
                      <a:pt x="195" y="401"/>
                    </a:cubicBezTo>
                    <a:cubicBezTo>
                      <a:pt x="201" y="400"/>
                      <a:pt x="197" y="416"/>
                      <a:pt x="196" y="419"/>
                    </a:cubicBezTo>
                    <a:cubicBezTo>
                      <a:pt x="194" y="426"/>
                      <a:pt x="189" y="433"/>
                      <a:pt x="192" y="440"/>
                    </a:cubicBezTo>
                    <a:cubicBezTo>
                      <a:pt x="195" y="439"/>
                      <a:pt x="197" y="428"/>
                      <a:pt x="200" y="430"/>
                    </a:cubicBezTo>
                    <a:cubicBezTo>
                      <a:pt x="200" y="430"/>
                      <a:pt x="200" y="419"/>
                      <a:pt x="200" y="418"/>
                    </a:cubicBezTo>
                    <a:cubicBezTo>
                      <a:pt x="201" y="416"/>
                      <a:pt x="202" y="409"/>
                      <a:pt x="206" y="411"/>
                    </a:cubicBezTo>
                    <a:cubicBezTo>
                      <a:pt x="211" y="414"/>
                      <a:pt x="204" y="420"/>
                      <a:pt x="203" y="423"/>
                    </a:cubicBezTo>
                    <a:cubicBezTo>
                      <a:pt x="203" y="427"/>
                      <a:pt x="205" y="429"/>
                      <a:pt x="206" y="431"/>
                    </a:cubicBezTo>
                    <a:cubicBezTo>
                      <a:pt x="207" y="435"/>
                      <a:pt x="207" y="440"/>
                      <a:pt x="207" y="444"/>
                    </a:cubicBezTo>
                    <a:cubicBezTo>
                      <a:pt x="208" y="451"/>
                      <a:pt x="207" y="458"/>
                      <a:pt x="207" y="465"/>
                    </a:cubicBezTo>
                    <a:cubicBezTo>
                      <a:pt x="207" y="473"/>
                      <a:pt x="207" y="481"/>
                      <a:pt x="207" y="488"/>
                    </a:cubicBezTo>
                    <a:cubicBezTo>
                      <a:pt x="207" y="492"/>
                      <a:pt x="206" y="495"/>
                      <a:pt x="211" y="495"/>
                    </a:cubicBezTo>
                    <a:cubicBezTo>
                      <a:pt x="213" y="495"/>
                      <a:pt x="215" y="492"/>
                      <a:pt x="218" y="493"/>
                    </a:cubicBezTo>
                    <a:cubicBezTo>
                      <a:pt x="221" y="493"/>
                      <a:pt x="220" y="495"/>
                      <a:pt x="221" y="498"/>
                    </a:cubicBezTo>
                    <a:cubicBezTo>
                      <a:pt x="222" y="501"/>
                      <a:pt x="222" y="501"/>
                      <a:pt x="225" y="503"/>
                    </a:cubicBezTo>
                    <a:cubicBezTo>
                      <a:pt x="228" y="506"/>
                      <a:pt x="226" y="504"/>
                      <a:pt x="225" y="507"/>
                    </a:cubicBezTo>
                    <a:cubicBezTo>
                      <a:pt x="222" y="514"/>
                      <a:pt x="227" y="520"/>
                      <a:pt x="231" y="525"/>
                    </a:cubicBezTo>
                    <a:cubicBezTo>
                      <a:pt x="233" y="528"/>
                      <a:pt x="235" y="530"/>
                      <a:pt x="238" y="532"/>
                    </a:cubicBezTo>
                    <a:cubicBezTo>
                      <a:pt x="244" y="536"/>
                      <a:pt x="249" y="545"/>
                      <a:pt x="238" y="546"/>
                    </a:cubicBezTo>
                    <a:cubicBezTo>
                      <a:pt x="237" y="550"/>
                      <a:pt x="242" y="554"/>
                      <a:pt x="244" y="557"/>
                    </a:cubicBezTo>
                    <a:cubicBezTo>
                      <a:pt x="246" y="560"/>
                      <a:pt x="247" y="564"/>
                      <a:pt x="250" y="566"/>
                    </a:cubicBezTo>
                    <a:cubicBezTo>
                      <a:pt x="253" y="569"/>
                      <a:pt x="257" y="572"/>
                      <a:pt x="260" y="574"/>
                    </a:cubicBezTo>
                    <a:cubicBezTo>
                      <a:pt x="262" y="575"/>
                      <a:pt x="264" y="577"/>
                      <a:pt x="266" y="578"/>
                    </a:cubicBezTo>
                    <a:cubicBezTo>
                      <a:pt x="268" y="580"/>
                      <a:pt x="267" y="580"/>
                      <a:pt x="271" y="580"/>
                    </a:cubicBezTo>
                    <a:cubicBezTo>
                      <a:pt x="273" y="580"/>
                      <a:pt x="275" y="579"/>
                      <a:pt x="277" y="580"/>
                    </a:cubicBezTo>
                    <a:cubicBezTo>
                      <a:pt x="279" y="580"/>
                      <a:pt x="280" y="582"/>
                      <a:pt x="282" y="583"/>
                    </a:cubicBezTo>
                    <a:cubicBezTo>
                      <a:pt x="286" y="586"/>
                      <a:pt x="288" y="590"/>
                      <a:pt x="292" y="593"/>
                    </a:cubicBezTo>
                    <a:cubicBezTo>
                      <a:pt x="296" y="597"/>
                      <a:pt x="300" y="602"/>
                      <a:pt x="303" y="607"/>
                    </a:cubicBezTo>
                    <a:cubicBezTo>
                      <a:pt x="305" y="611"/>
                      <a:pt x="308" y="616"/>
                      <a:pt x="309" y="621"/>
                    </a:cubicBezTo>
                    <a:cubicBezTo>
                      <a:pt x="310" y="625"/>
                      <a:pt x="310" y="629"/>
                      <a:pt x="310" y="633"/>
                    </a:cubicBezTo>
                    <a:cubicBezTo>
                      <a:pt x="310" y="637"/>
                      <a:pt x="311" y="639"/>
                      <a:pt x="312" y="643"/>
                    </a:cubicBezTo>
                    <a:cubicBezTo>
                      <a:pt x="312" y="645"/>
                      <a:pt x="311" y="647"/>
                      <a:pt x="311" y="649"/>
                    </a:cubicBezTo>
                    <a:cubicBezTo>
                      <a:pt x="312" y="654"/>
                      <a:pt x="314" y="658"/>
                      <a:pt x="312" y="664"/>
                    </a:cubicBezTo>
                    <a:cubicBezTo>
                      <a:pt x="310" y="669"/>
                      <a:pt x="310" y="672"/>
                      <a:pt x="314" y="677"/>
                    </a:cubicBezTo>
                    <a:cubicBezTo>
                      <a:pt x="316" y="680"/>
                      <a:pt x="316" y="682"/>
                      <a:pt x="318" y="684"/>
                    </a:cubicBezTo>
                    <a:cubicBezTo>
                      <a:pt x="320" y="687"/>
                      <a:pt x="322" y="686"/>
                      <a:pt x="325" y="686"/>
                    </a:cubicBezTo>
                    <a:cubicBezTo>
                      <a:pt x="330" y="686"/>
                      <a:pt x="335" y="684"/>
                      <a:pt x="339" y="686"/>
                    </a:cubicBezTo>
                    <a:cubicBezTo>
                      <a:pt x="344" y="688"/>
                      <a:pt x="349" y="691"/>
                      <a:pt x="353" y="694"/>
                    </a:cubicBezTo>
                    <a:cubicBezTo>
                      <a:pt x="358" y="697"/>
                      <a:pt x="365" y="697"/>
                      <a:pt x="371" y="698"/>
                    </a:cubicBezTo>
                    <a:cubicBezTo>
                      <a:pt x="375" y="700"/>
                      <a:pt x="376" y="701"/>
                      <a:pt x="379" y="699"/>
                    </a:cubicBezTo>
                    <a:cubicBezTo>
                      <a:pt x="380" y="699"/>
                      <a:pt x="380" y="698"/>
                      <a:pt x="381" y="698"/>
                    </a:cubicBezTo>
                    <a:cubicBezTo>
                      <a:pt x="380" y="697"/>
                      <a:pt x="380" y="697"/>
                      <a:pt x="380" y="696"/>
                    </a:cubicBezTo>
                    <a:cubicBezTo>
                      <a:pt x="379" y="695"/>
                      <a:pt x="378" y="695"/>
                      <a:pt x="377" y="693"/>
                    </a:cubicBezTo>
                    <a:cubicBezTo>
                      <a:pt x="376" y="691"/>
                      <a:pt x="376" y="689"/>
                      <a:pt x="376" y="686"/>
                    </a:cubicBezTo>
                    <a:cubicBezTo>
                      <a:pt x="377" y="683"/>
                      <a:pt x="379" y="679"/>
                      <a:pt x="380" y="676"/>
                    </a:cubicBezTo>
                    <a:cubicBezTo>
                      <a:pt x="381" y="674"/>
                      <a:pt x="383" y="672"/>
                      <a:pt x="384" y="671"/>
                    </a:cubicBezTo>
                    <a:cubicBezTo>
                      <a:pt x="385" y="670"/>
                      <a:pt x="386" y="669"/>
                      <a:pt x="387" y="668"/>
                    </a:cubicBezTo>
                    <a:cubicBezTo>
                      <a:pt x="388" y="666"/>
                      <a:pt x="388" y="665"/>
                      <a:pt x="388" y="663"/>
                    </a:cubicBezTo>
                    <a:cubicBezTo>
                      <a:pt x="390" y="658"/>
                      <a:pt x="396" y="656"/>
                      <a:pt x="400" y="654"/>
                    </a:cubicBezTo>
                    <a:cubicBezTo>
                      <a:pt x="404" y="651"/>
                      <a:pt x="407" y="647"/>
                      <a:pt x="410" y="644"/>
                    </a:cubicBezTo>
                    <a:cubicBezTo>
                      <a:pt x="413" y="640"/>
                      <a:pt x="417" y="637"/>
                      <a:pt x="421" y="634"/>
                    </a:cubicBezTo>
                    <a:cubicBezTo>
                      <a:pt x="423" y="633"/>
                      <a:pt x="425" y="632"/>
                      <a:pt x="426" y="630"/>
                    </a:cubicBezTo>
                    <a:cubicBezTo>
                      <a:pt x="427" y="628"/>
                      <a:pt x="427" y="626"/>
                      <a:pt x="428" y="624"/>
                    </a:cubicBezTo>
                    <a:cubicBezTo>
                      <a:pt x="429" y="620"/>
                      <a:pt x="431" y="617"/>
                      <a:pt x="433" y="614"/>
                    </a:cubicBezTo>
                    <a:cubicBezTo>
                      <a:pt x="434" y="612"/>
                      <a:pt x="435" y="610"/>
                      <a:pt x="436" y="609"/>
                    </a:cubicBezTo>
                    <a:cubicBezTo>
                      <a:pt x="438" y="607"/>
                      <a:pt x="438" y="607"/>
                      <a:pt x="438" y="607"/>
                    </a:cubicBezTo>
                    <a:cubicBezTo>
                      <a:pt x="442" y="606"/>
                      <a:pt x="446" y="599"/>
                      <a:pt x="448" y="595"/>
                    </a:cubicBezTo>
                    <a:cubicBezTo>
                      <a:pt x="451" y="590"/>
                      <a:pt x="453" y="587"/>
                      <a:pt x="458" y="583"/>
                    </a:cubicBezTo>
                    <a:cubicBezTo>
                      <a:pt x="460" y="581"/>
                      <a:pt x="460" y="579"/>
                      <a:pt x="462" y="577"/>
                    </a:cubicBezTo>
                    <a:cubicBezTo>
                      <a:pt x="462" y="576"/>
                      <a:pt x="464" y="576"/>
                      <a:pt x="464" y="574"/>
                    </a:cubicBezTo>
                    <a:cubicBezTo>
                      <a:pt x="464" y="573"/>
                      <a:pt x="462" y="572"/>
                      <a:pt x="461" y="571"/>
                    </a:cubicBezTo>
                    <a:cubicBezTo>
                      <a:pt x="459" y="569"/>
                      <a:pt x="450" y="563"/>
                      <a:pt x="453" y="559"/>
                    </a:cubicBezTo>
                    <a:cubicBezTo>
                      <a:pt x="453" y="559"/>
                      <a:pt x="452" y="559"/>
                      <a:pt x="452" y="558"/>
                    </a:cubicBezTo>
                    <a:cubicBezTo>
                      <a:pt x="451" y="557"/>
                      <a:pt x="449" y="556"/>
                      <a:pt x="447" y="554"/>
                    </a:cubicBezTo>
                    <a:cubicBezTo>
                      <a:pt x="445" y="551"/>
                      <a:pt x="442" y="547"/>
                      <a:pt x="441" y="543"/>
                    </a:cubicBezTo>
                    <a:cubicBezTo>
                      <a:pt x="440" y="541"/>
                      <a:pt x="440" y="539"/>
                      <a:pt x="439" y="538"/>
                    </a:cubicBezTo>
                    <a:cubicBezTo>
                      <a:pt x="437" y="535"/>
                      <a:pt x="437" y="535"/>
                      <a:pt x="437" y="532"/>
                    </a:cubicBezTo>
                    <a:cubicBezTo>
                      <a:pt x="436" y="529"/>
                      <a:pt x="435" y="528"/>
                      <a:pt x="434" y="525"/>
                    </a:cubicBezTo>
                    <a:cubicBezTo>
                      <a:pt x="434" y="523"/>
                      <a:pt x="435" y="521"/>
                      <a:pt x="435" y="520"/>
                    </a:cubicBezTo>
                    <a:cubicBezTo>
                      <a:pt x="435" y="518"/>
                      <a:pt x="435" y="516"/>
                      <a:pt x="435" y="514"/>
                    </a:cubicBezTo>
                    <a:cubicBezTo>
                      <a:pt x="435" y="511"/>
                      <a:pt x="434" y="510"/>
                      <a:pt x="432" y="508"/>
                    </a:cubicBezTo>
                    <a:cubicBezTo>
                      <a:pt x="431" y="507"/>
                      <a:pt x="430" y="504"/>
                      <a:pt x="431" y="503"/>
                    </a:cubicBezTo>
                    <a:cubicBezTo>
                      <a:pt x="431" y="502"/>
                      <a:pt x="432" y="502"/>
                      <a:pt x="433" y="500"/>
                    </a:cubicBezTo>
                    <a:cubicBezTo>
                      <a:pt x="433" y="499"/>
                      <a:pt x="433" y="498"/>
                      <a:pt x="433" y="497"/>
                    </a:cubicBezTo>
                    <a:cubicBezTo>
                      <a:pt x="433" y="494"/>
                      <a:pt x="433" y="490"/>
                      <a:pt x="433" y="486"/>
                    </a:cubicBezTo>
                    <a:cubicBezTo>
                      <a:pt x="433" y="484"/>
                      <a:pt x="433" y="483"/>
                      <a:pt x="431" y="481"/>
                    </a:cubicBezTo>
                    <a:cubicBezTo>
                      <a:pt x="429" y="480"/>
                      <a:pt x="428" y="480"/>
                      <a:pt x="427" y="477"/>
                    </a:cubicBezTo>
                    <a:cubicBezTo>
                      <a:pt x="426" y="475"/>
                      <a:pt x="426" y="474"/>
                      <a:pt x="427" y="471"/>
                    </a:cubicBezTo>
                    <a:cubicBezTo>
                      <a:pt x="427" y="469"/>
                      <a:pt x="427" y="467"/>
                      <a:pt x="427" y="465"/>
                    </a:cubicBezTo>
                    <a:cubicBezTo>
                      <a:pt x="427" y="459"/>
                      <a:pt x="431" y="455"/>
                      <a:pt x="434" y="451"/>
                    </a:cubicBezTo>
                    <a:cubicBezTo>
                      <a:pt x="435" y="450"/>
                      <a:pt x="436" y="449"/>
                      <a:pt x="437" y="448"/>
                    </a:cubicBezTo>
                    <a:cubicBezTo>
                      <a:pt x="439" y="447"/>
                      <a:pt x="440" y="445"/>
                      <a:pt x="442" y="443"/>
                    </a:cubicBezTo>
                    <a:cubicBezTo>
                      <a:pt x="444" y="439"/>
                      <a:pt x="446" y="436"/>
                      <a:pt x="446" y="432"/>
                    </a:cubicBezTo>
                    <a:cubicBezTo>
                      <a:pt x="446" y="427"/>
                      <a:pt x="446" y="421"/>
                      <a:pt x="443" y="417"/>
                    </a:cubicBezTo>
                    <a:cubicBezTo>
                      <a:pt x="442" y="416"/>
                      <a:pt x="441" y="415"/>
                      <a:pt x="440" y="414"/>
                    </a:cubicBezTo>
                    <a:cubicBezTo>
                      <a:pt x="439" y="413"/>
                      <a:pt x="439" y="412"/>
                      <a:pt x="438" y="411"/>
                    </a:cubicBezTo>
                    <a:cubicBezTo>
                      <a:pt x="437" y="410"/>
                      <a:pt x="436" y="410"/>
                      <a:pt x="435" y="409"/>
                    </a:cubicBezTo>
                    <a:cubicBezTo>
                      <a:pt x="435" y="409"/>
                      <a:pt x="435" y="408"/>
                      <a:pt x="435" y="408"/>
                    </a:cubicBezTo>
                    <a:cubicBezTo>
                      <a:pt x="434" y="407"/>
                      <a:pt x="433" y="406"/>
                      <a:pt x="433" y="405"/>
                    </a:cubicBezTo>
                    <a:cubicBezTo>
                      <a:pt x="432" y="403"/>
                      <a:pt x="431" y="401"/>
                      <a:pt x="430" y="399"/>
                    </a:cubicBezTo>
                    <a:cubicBezTo>
                      <a:pt x="429" y="397"/>
                      <a:pt x="428" y="395"/>
                      <a:pt x="427" y="393"/>
                    </a:cubicBezTo>
                    <a:cubicBezTo>
                      <a:pt x="426" y="389"/>
                      <a:pt x="425" y="385"/>
                      <a:pt x="425" y="381"/>
                    </a:cubicBezTo>
                    <a:cubicBezTo>
                      <a:pt x="425" y="379"/>
                      <a:pt x="424" y="377"/>
                      <a:pt x="424" y="376"/>
                    </a:cubicBezTo>
                    <a:cubicBezTo>
                      <a:pt x="424" y="374"/>
                      <a:pt x="422" y="371"/>
                      <a:pt x="423" y="370"/>
                    </a:cubicBezTo>
                    <a:cubicBezTo>
                      <a:pt x="423" y="369"/>
                      <a:pt x="428" y="369"/>
                      <a:pt x="429" y="369"/>
                    </a:cubicBezTo>
                    <a:cubicBezTo>
                      <a:pt x="431" y="370"/>
                      <a:pt x="431" y="373"/>
                      <a:pt x="434" y="374"/>
                    </a:cubicBezTo>
                    <a:cubicBezTo>
                      <a:pt x="435" y="375"/>
                      <a:pt x="436" y="374"/>
                      <a:pt x="437" y="375"/>
                    </a:cubicBezTo>
                    <a:cubicBezTo>
                      <a:pt x="439" y="375"/>
                      <a:pt x="440" y="377"/>
                      <a:pt x="442" y="378"/>
                    </a:cubicBezTo>
                    <a:cubicBezTo>
                      <a:pt x="443" y="379"/>
                      <a:pt x="446" y="383"/>
                      <a:pt x="448" y="382"/>
                    </a:cubicBezTo>
                    <a:cubicBezTo>
                      <a:pt x="448" y="378"/>
                      <a:pt x="452" y="380"/>
                      <a:pt x="453" y="383"/>
                    </a:cubicBezTo>
                    <a:cubicBezTo>
                      <a:pt x="455" y="386"/>
                      <a:pt x="458" y="391"/>
                      <a:pt x="458" y="384"/>
                    </a:cubicBezTo>
                    <a:cubicBezTo>
                      <a:pt x="458" y="381"/>
                      <a:pt x="459" y="378"/>
                      <a:pt x="459" y="375"/>
                    </a:cubicBezTo>
                    <a:cubicBezTo>
                      <a:pt x="460" y="372"/>
                      <a:pt x="459" y="369"/>
                      <a:pt x="459" y="366"/>
                    </a:cubicBezTo>
                    <a:cubicBezTo>
                      <a:pt x="460" y="363"/>
                      <a:pt x="462" y="362"/>
                      <a:pt x="465" y="359"/>
                    </a:cubicBezTo>
                    <a:cubicBezTo>
                      <a:pt x="467" y="356"/>
                      <a:pt x="469" y="356"/>
                      <a:pt x="473" y="357"/>
                    </a:cubicBezTo>
                    <a:cubicBezTo>
                      <a:pt x="477" y="358"/>
                      <a:pt x="482" y="357"/>
                      <a:pt x="486" y="357"/>
                    </a:cubicBezTo>
                    <a:cubicBezTo>
                      <a:pt x="488" y="357"/>
                      <a:pt x="493" y="359"/>
                      <a:pt x="495" y="358"/>
                    </a:cubicBezTo>
                    <a:cubicBezTo>
                      <a:pt x="497" y="356"/>
                      <a:pt x="493" y="354"/>
                      <a:pt x="492" y="353"/>
                    </a:cubicBezTo>
                    <a:cubicBezTo>
                      <a:pt x="490" y="351"/>
                      <a:pt x="488" y="349"/>
                      <a:pt x="489" y="347"/>
                    </a:cubicBezTo>
                    <a:cubicBezTo>
                      <a:pt x="489" y="345"/>
                      <a:pt x="491" y="345"/>
                      <a:pt x="491" y="344"/>
                    </a:cubicBezTo>
                    <a:cubicBezTo>
                      <a:pt x="492" y="342"/>
                      <a:pt x="491" y="340"/>
                      <a:pt x="491" y="339"/>
                    </a:cubicBezTo>
                    <a:cubicBezTo>
                      <a:pt x="492" y="337"/>
                      <a:pt x="493" y="335"/>
                      <a:pt x="493" y="332"/>
                    </a:cubicBezTo>
                    <a:cubicBezTo>
                      <a:pt x="494" y="328"/>
                      <a:pt x="495" y="324"/>
                      <a:pt x="496" y="320"/>
                    </a:cubicBezTo>
                    <a:cubicBezTo>
                      <a:pt x="497" y="317"/>
                      <a:pt x="499" y="315"/>
                      <a:pt x="502" y="314"/>
                    </a:cubicBezTo>
                    <a:cubicBezTo>
                      <a:pt x="504" y="313"/>
                      <a:pt x="507" y="314"/>
                      <a:pt x="509" y="313"/>
                    </a:cubicBezTo>
                    <a:cubicBezTo>
                      <a:pt x="509" y="316"/>
                      <a:pt x="505" y="319"/>
                      <a:pt x="505" y="322"/>
                    </a:cubicBezTo>
                    <a:cubicBezTo>
                      <a:pt x="508" y="322"/>
                      <a:pt x="512" y="321"/>
                      <a:pt x="515" y="322"/>
                    </a:cubicBezTo>
                    <a:cubicBezTo>
                      <a:pt x="519" y="324"/>
                      <a:pt x="515" y="328"/>
                      <a:pt x="515" y="331"/>
                    </a:cubicBezTo>
                    <a:cubicBezTo>
                      <a:pt x="517" y="331"/>
                      <a:pt x="518" y="328"/>
                      <a:pt x="520" y="330"/>
                    </a:cubicBezTo>
                    <a:cubicBezTo>
                      <a:pt x="522" y="332"/>
                      <a:pt x="522" y="334"/>
                      <a:pt x="522" y="336"/>
                    </a:cubicBezTo>
                    <a:cubicBezTo>
                      <a:pt x="522" y="338"/>
                      <a:pt x="522" y="340"/>
                      <a:pt x="522" y="342"/>
                    </a:cubicBezTo>
                    <a:cubicBezTo>
                      <a:pt x="522" y="345"/>
                      <a:pt x="527" y="350"/>
                      <a:pt x="521" y="350"/>
                    </a:cubicBezTo>
                    <a:cubicBezTo>
                      <a:pt x="521" y="352"/>
                      <a:pt x="520" y="355"/>
                      <a:pt x="521" y="357"/>
                    </a:cubicBezTo>
                    <a:cubicBezTo>
                      <a:pt x="522" y="359"/>
                      <a:pt x="522" y="360"/>
                      <a:pt x="523" y="361"/>
                    </a:cubicBezTo>
                    <a:cubicBezTo>
                      <a:pt x="525" y="362"/>
                      <a:pt x="527" y="362"/>
                      <a:pt x="529" y="363"/>
                    </a:cubicBezTo>
                    <a:cubicBezTo>
                      <a:pt x="532" y="365"/>
                      <a:pt x="532" y="370"/>
                      <a:pt x="532" y="375"/>
                    </a:cubicBezTo>
                    <a:cubicBezTo>
                      <a:pt x="536" y="375"/>
                      <a:pt x="539" y="377"/>
                      <a:pt x="543" y="379"/>
                    </a:cubicBezTo>
                    <a:cubicBezTo>
                      <a:pt x="545" y="380"/>
                      <a:pt x="548" y="380"/>
                      <a:pt x="550" y="381"/>
                    </a:cubicBezTo>
                    <a:cubicBezTo>
                      <a:pt x="552" y="382"/>
                      <a:pt x="554" y="382"/>
                      <a:pt x="556" y="381"/>
                    </a:cubicBezTo>
                    <a:cubicBezTo>
                      <a:pt x="558" y="383"/>
                      <a:pt x="559" y="384"/>
                      <a:pt x="562" y="385"/>
                    </a:cubicBezTo>
                    <a:cubicBezTo>
                      <a:pt x="564" y="385"/>
                      <a:pt x="567" y="386"/>
                      <a:pt x="569" y="385"/>
                    </a:cubicBezTo>
                    <a:cubicBezTo>
                      <a:pt x="572" y="384"/>
                      <a:pt x="572" y="381"/>
                      <a:pt x="575" y="382"/>
                    </a:cubicBezTo>
                    <a:cubicBezTo>
                      <a:pt x="577" y="383"/>
                      <a:pt x="577" y="385"/>
                      <a:pt x="580" y="386"/>
                    </a:cubicBezTo>
                    <a:cubicBezTo>
                      <a:pt x="582" y="386"/>
                      <a:pt x="582" y="385"/>
                      <a:pt x="582" y="382"/>
                    </a:cubicBezTo>
                    <a:cubicBezTo>
                      <a:pt x="582" y="379"/>
                      <a:pt x="584" y="376"/>
                      <a:pt x="583" y="373"/>
                    </a:cubicBezTo>
                    <a:cubicBezTo>
                      <a:pt x="583" y="369"/>
                      <a:pt x="583" y="365"/>
                      <a:pt x="580" y="362"/>
                    </a:cubicBezTo>
                    <a:cubicBezTo>
                      <a:pt x="578" y="359"/>
                      <a:pt x="577" y="359"/>
                      <a:pt x="580" y="356"/>
                    </a:cubicBezTo>
                    <a:cubicBezTo>
                      <a:pt x="581" y="355"/>
                      <a:pt x="583" y="351"/>
                      <a:pt x="584" y="351"/>
                    </a:cubicBezTo>
                    <a:cubicBezTo>
                      <a:pt x="584" y="354"/>
                      <a:pt x="585" y="354"/>
                      <a:pt x="587" y="353"/>
                    </a:cubicBezTo>
                    <a:cubicBezTo>
                      <a:pt x="588" y="353"/>
                      <a:pt x="588" y="353"/>
                      <a:pt x="589" y="352"/>
                    </a:cubicBezTo>
                    <a:cubicBezTo>
                      <a:pt x="590" y="352"/>
                      <a:pt x="591" y="353"/>
                      <a:pt x="592" y="353"/>
                    </a:cubicBezTo>
                    <a:cubicBezTo>
                      <a:pt x="594" y="351"/>
                      <a:pt x="592" y="347"/>
                      <a:pt x="592" y="345"/>
                    </a:cubicBezTo>
                    <a:cubicBezTo>
                      <a:pt x="592" y="344"/>
                      <a:pt x="593" y="342"/>
                      <a:pt x="592" y="341"/>
                    </a:cubicBezTo>
                    <a:cubicBezTo>
                      <a:pt x="592" y="339"/>
                      <a:pt x="590" y="340"/>
                      <a:pt x="589" y="338"/>
                    </a:cubicBezTo>
                    <a:cubicBezTo>
                      <a:pt x="588" y="335"/>
                      <a:pt x="591" y="332"/>
                      <a:pt x="591" y="330"/>
                    </a:cubicBezTo>
                    <a:cubicBezTo>
                      <a:pt x="592" y="327"/>
                      <a:pt x="591" y="325"/>
                      <a:pt x="591" y="322"/>
                    </a:cubicBezTo>
                    <a:cubicBezTo>
                      <a:pt x="592" y="319"/>
                      <a:pt x="595" y="317"/>
                      <a:pt x="596" y="314"/>
                    </a:cubicBezTo>
                    <a:cubicBezTo>
                      <a:pt x="597" y="312"/>
                      <a:pt x="598" y="309"/>
                      <a:pt x="599" y="306"/>
                    </a:cubicBezTo>
                    <a:cubicBezTo>
                      <a:pt x="599" y="305"/>
                      <a:pt x="600" y="304"/>
                      <a:pt x="601" y="302"/>
                    </a:cubicBezTo>
                    <a:cubicBezTo>
                      <a:pt x="601" y="302"/>
                      <a:pt x="601" y="302"/>
                      <a:pt x="601" y="302"/>
                    </a:cubicBezTo>
                    <a:cubicBezTo>
                      <a:pt x="599" y="302"/>
                      <a:pt x="597" y="302"/>
                      <a:pt x="595" y="301"/>
                    </a:cubicBez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6091238" y="3592513"/>
              <a:ext cx="1241425" cy="998538"/>
            </a:xfrm>
            <a:custGeom>
              <a:avLst/>
              <a:gdLst>
                <a:gd name="T0" fmla="*/ 314 w 331"/>
                <a:gd name="T1" fmla="*/ 32 h 266"/>
                <a:gd name="T2" fmla="*/ 291 w 331"/>
                <a:gd name="T3" fmla="*/ 27 h 266"/>
                <a:gd name="T4" fmla="*/ 258 w 331"/>
                <a:gd name="T5" fmla="*/ 28 h 266"/>
                <a:gd name="T6" fmla="*/ 224 w 331"/>
                <a:gd name="T7" fmla="*/ 27 h 266"/>
                <a:gd name="T8" fmla="*/ 207 w 331"/>
                <a:gd name="T9" fmla="*/ 5 h 266"/>
                <a:gd name="T10" fmla="*/ 179 w 331"/>
                <a:gd name="T11" fmla="*/ 7 h 266"/>
                <a:gd name="T12" fmla="*/ 164 w 331"/>
                <a:gd name="T13" fmla="*/ 2 h 266"/>
                <a:gd name="T14" fmla="*/ 111 w 331"/>
                <a:gd name="T15" fmla="*/ 1 h 266"/>
                <a:gd name="T16" fmla="*/ 111 w 331"/>
                <a:gd name="T17" fmla="*/ 27 h 266"/>
                <a:gd name="T18" fmla="*/ 94 w 331"/>
                <a:gd name="T19" fmla="*/ 38 h 266"/>
                <a:gd name="T20" fmla="*/ 82 w 331"/>
                <a:gd name="T21" fmla="*/ 57 h 266"/>
                <a:gd name="T22" fmla="*/ 42 w 331"/>
                <a:gd name="T23" fmla="*/ 75 h 266"/>
                <a:gd name="T24" fmla="*/ 46 w 331"/>
                <a:gd name="T25" fmla="*/ 88 h 266"/>
                <a:gd name="T26" fmla="*/ 42 w 331"/>
                <a:gd name="T27" fmla="*/ 123 h 266"/>
                <a:gd name="T28" fmla="*/ 15 w 331"/>
                <a:gd name="T29" fmla="*/ 119 h 266"/>
                <a:gd name="T30" fmla="*/ 0 w 331"/>
                <a:gd name="T31" fmla="*/ 135 h 266"/>
                <a:gd name="T32" fmla="*/ 22 w 331"/>
                <a:gd name="T33" fmla="*/ 141 h 266"/>
                <a:gd name="T34" fmla="*/ 40 w 331"/>
                <a:gd name="T35" fmla="*/ 140 h 266"/>
                <a:gd name="T36" fmla="*/ 69 w 331"/>
                <a:gd name="T37" fmla="*/ 155 h 266"/>
                <a:gd name="T38" fmla="*/ 82 w 331"/>
                <a:gd name="T39" fmla="*/ 171 h 266"/>
                <a:gd name="T40" fmla="*/ 76 w 331"/>
                <a:gd name="T41" fmla="*/ 184 h 266"/>
                <a:gd name="T42" fmla="*/ 64 w 331"/>
                <a:gd name="T43" fmla="*/ 192 h 266"/>
                <a:gd name="T44" fmla="*/ 59 w 331"/>
                <a:gd name="T45" fmla="*/ 216 h 266"/>
                <a:gd name="T46" fmla="*/ 47 w 331"/>
                <a:gd name="T47" fmla="*/ 229 h 266"/>
                <a:gd name="T48" fmla="*/ 77 w 331"/>
                <a:gd name="T49" fmla="*/ 242 h 266"/>
                <a:gd name="T50" fmla="*/ 82 w 331"/>
                <a:gd name="T51" fmla="*/ 246 h 266"/>
                <a:gd name="T52" fmla="*/ 86 w 331"/>
                <a:gd name="T53" fmla="*/ 256 h 266"/>
                <a:gd name="T54" fmla="*/ 98 w 331"/>
                <a:gd name="T55" fmla="*/ 255 h 266"/>
                <a:gd name="T56" fmla="*/ 110 w 331"/>
                <a:gd name="T57" fmla="*/ 260 h 266"/>
                <a:gd name="T58" fmla="*/ 125 w 331"/>
                <a:gd name="T59" fmla="*/ 257 h 266"/>
                <a:gd name="T60" fmla="*/ 128 w 331"/>
                <a:gd name="T61" fmla="*/ 265 h 266"/>
                <a:gd name="T62" fmla="*/ 142 w 331"/>
                <a:gd name="T63" fmla="*/ 256 h 266"/>
                <a:gd name="T64" fmla="*/ 150 w 331"/>
                <a:gd name="T65" fmla="*/ 249 h 266"/>
                <a:gd name="T66" fmla="*/ 148 w 331"/>
                <a:gd name="T67" fmla="*/ 240 h 266"/>
                <a:gd name="T68" fmla="*/ 163 w 331"/>
                <a:gd name="T69" fmla="*/ 229 h 266"/>
                <a:gd name="T70" fmla="*/ 186 w 331"/>
                <a:gd name="T71" fmla="*/ 223 h 266"/>
                <a:gd name="T72" fmla="*/ 199 w 331"/>
                <a:gd name="T73" fmla="*/ 209 h 266"/>
                <a:gd name="T74" fmla="*/ 211 w 331"/>
                <a:gd name="T75" fmla="*/ 202 h 266"/>
                <a:gd name="T76" fmla="*/ 230 w 331"/>
                <a:gd name="T77" fmla="*/ 197 h 266"/>
                <a:gd name="T78" fmla="*/ 255 w 331"/>
                <a:gd name="T79" fmla="*/ 202 h 266"/>
                <a:gd name="T80" fmla="*/ 266 w 331"/>
                <a:gd name="T81" fmla="*/ 201 h 266"/>
                <a:gd name="T82" fmla="*/ 283 w 331"/>
                <a:gd name="T83" fmla="*/ 200 h 266"/>
                <a:gd name="T84" fmla="*/ 288 w 331"/>
                <a:gd name="T85" fmla="*/ 185 h 266"/>
                <a:gd name="T86" fmla="*/ 286 w 331"/>
                <a:gd name="T87" fmla="*/ 169 h 266"/>
                <a:gd name="T88" fmla="*/ 305 w 331"/>
                <a:gd name="T89" fmla="*/ 157 h 266"/>
                <a:gd name="T90" fmla="*/ 313 w 331"/>
                <a:gd name="T91" fmla="*/ 130 h 266"/>
                <a:gd name="T92" fmla="*/ 327 w 331"/>
                <a:gd name="T93" fmla="*/ 89 h 266"/>
                <a:gd name="T94" fmla="*/ 327 w 331"/>
                <a:gd name="T95" fmla="*/ 61 h 266"/>
                <a:gd name="T96" fmla="*/ 331 w 331"/>
                <a:gd name="T97" fmla="*/ 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" h="266">
                  <a:moveTo>
                    <a:pt x="323" y="30"/>
                  </a:moveTo>
                  <a:cubicBezTo>
                    <a:pt x="319" y="31"/>
                    <a:pt x="321" y="33"/>
                    <a:pt x="319" y="34"/>
                  </a:cubicBezTo>
                  <a:cubicBezTo>
                    <a:pt x="317" y="35"/>
                    <a:pt x="316" y="33"/>
                    <a:pt x="314" y="32"/>
                  </a:cubicBezTo>
                  <a:cubicBezTo>
                    <a:pt x="312" y="31"/>
                    <a:pt x="310" y="32"/>
                    <a:pt x="309" y="32"/>
                  </a:cubicBezTo>
                  <a:cubicBezTo>
                    <a:pt x="305" y="31"/>
                    <a:pt x="302" y="29"/>
                    <a:pt x="298" y="29"/>
                  </a:cubicBezTo>
                  <a:cubicBezTo>
                    <a:pt x="296" y="28"/>
                    <a:pt x="294" y="28"/>
                    <a:pt x="291" y="27"/>
                  </a:cubicBezTo>
                  <a:cubicBezTo>
                    <a:pt x="286" y="25"/>
                    <a:pt x="281" y="25"/>
                    <a:pt x="275" y="24"/>
                  </a:cubicBezTo>
                  <a:cubicBezTo>
                    <a:pt x="275" y="26"/>
                    <a:pt x="275" y="27"/>
                    <a:pt x="275" y="29"/>
                  </a:cubicBezTo>
                  <a:cubicBezTo>
                    <a:pt x="270" y="29"/>
                    <a:pt x="264" y="28"/>
                    <a:pt x="258" y="28"/>
                  </a:cubicBezTo>
                  <a:cubicBezTo>
                    <a:pt x="257" y="28"/>
                    <a:pt x="230" y="28"/>
                    <a:pt x="230" y="28"/>
                  </a:cubicBezTo>
                  <a:cubicBezTo>
                    <a:pt x="230" y="30"/>
                    <a:pt x="231" y="43"/>
                    <a:pt x="227" y="42"/>
                  </a:cubicBezTo>
                  <a:cubicBezTo>
                    <a:pt x="223" y="42"/>
                    <a:pt x="228" y="29"/>
                    <a:pt x="224" y="27"/>
                  </a:cubicBezTo>
                  <a:cubicBezTo>
                    <a:pt x="222" y="25"/>
                    <a:pt x="217" y="26"/>
                    <a:pt x="215" y="26"/>
                  </a:cubicBezTo>
                  <a:cubicBezTo>
                    <a:pt x="210" y="27"/>
                    <a:pt x="209" y="27"/>
                    <a:pt x="208" y="22"/>
                  </a:cubicBezTo>
                  <a:cubicBezTo>
                    <a:pt x="207" y="16"/>
                    <a:pt x="207" y="10"/>
                    <a:pt x="207" y="5"/>
                  </a:cubicBezTo>
                  <a:cubicBezTo>
                    <a:pt x="201" y="4"/>
                    <a:pt x="194" y="3"/>
                    <a:pt x="188" y="4"/>
                  </a:cubicBezTo>
                  <a:cubicBezTo>
                    <a:pt x="181" y="4"/>
                    <a:pt x="183" y="8"/>
                    <a:pt x="183" y="14"/>
                  </a:cubicBezTo>
                  <a:cubicBezTo>
                    <a:pt x="180" y="15"/>
                    <a:pt x="180" y="9"/>
                    <a:pt x="179" y="7"/>
                  </a:cubicBezTo>
                  <a:cubicBezTo>
                    <a:pt x="179" y="5"/>
                    <a:pt x="179" y="5"/>
                    <a:pt x="177" y="4"/>
                  </a:cubicBezTo>
                  <a:cubicBezTo>
                    <a:pt x="176" y="3"/>
                    <a:pt x="172" y="2"/>
                    <a:pt x="170" y="2"/>
                  </a:cubicBezTo>
                  <a:cubicBezTo>
                    <a:pt x="168" y="2"/>
                    <a:pt x="166" y="2"/>
                    <a:pt x="164" y="2"/>
                  </a:cubicBezTo>
                  <a:cubicBezTo>
                    <a:pt x="160" y="2"/>
                    <a:pt x="155" y="2"/>
                    <a:pt x="150" y="2"/>
                  </a:cubicBezTo>
                  <a:cubicBezTo>
                    <a:pt x="142" y="1"/>
                    <a:pt x="134" y="0"/>
                    <a:pt x="126" y="1"/>
                  </a:cubicBezTo>
                  <a:cubicBezTo>
                    <a:pt x="121" y="1"/>
                    <a:pt x="116" y="1"/>
                    <a:pt x="111" y="1"/>
                  </a:cubicBezTo>
                  <a:cubicBezTo>
                    <a:pt x="106" y="2"/>
                    <a:pt x="106" y="5"/>
                    <a:pt x="107" y="9"/>
                  </a:cubicBezTo>
                  <a:cubicBezTo>
                    <a:pt x="107" y="13"/>
                    <a:pt x="107" y="17"/>
                    <a:pt x="106" y="20"/>
                  </a:cubicBezTo>
                  <a:cubicBezTo>
                    <a:pt x="105" y="25"/>
                    <a:pt x="106" y="27"/>
                    <a:pt x="111" y="27"/>
                  </a:cubicBezTo>
                  <a:cubicBezTo>
                    <a:pt x="112" y="29"/>
                    <a:pt x="113" y="31"/>
                    <a:pt x="112" y="34"/>
                  </a:cubicBezTo>
                  <a:cubicBezTo>
                    <a:pt x="112" y="37"/>
                    <a:pt x="112" y="36"/>
                    <a:pt x="109" y="37"/>
                  </a:cubicBezTo>
                  <a:cubicBezTo>
                    <a:pt x="104" y="38"/>
                    <a:pt x="99" y="37"/>
                    <a:pt x="94" y="38"/>
                  </a:cubicBezTo>
                  <a:cubicBezTo>
                    <a:pt x="96" y="43"/>
                    <a:pt x="81" y="45"/>
                    <a:pt x="77" y="46"/>
                  </a:cubicBezTo>
                  <a:cubicBezTo>
                    <a:pt x="77" y="49"/>
                    <a:pt x="79" y="50"/>
                    <a:pt x="81" y="52"/>
                  </a:cubicBezTo>
                  <a:cubicBezTo>
                    <a:pt x="82" y="54"/>
                    <a:pt x="82" y="54"/>
                    <a:pt x="82" y="57"/>
                  </a:cubicBezTo>
                  <a:cubicBezTo>
                    <a:pt x="82" y="63"/>
                    <a:pt x="85" y="65"/>
                    <a:pt x="90" y="68"/>
                  </a:cubicBezTo>
                  <a:cubicBezTo>
                    <a:pt x="90" y="76"/>
                    <a:pt x="75" y="75"/>
                    <a:pt x="69" y="75"/>
                  </a:cubicBezTo>
                  <a:cubicBezTo>
                    <a:pt x="60" y="75"/>
                    <a:pt x="51" y="75"/>
                    <a:pt x="42" y="75"/>
                  </a:cubicBezTo>
                  <a:cubicBezTo>
                    <a:pt x="42" y="76"/>
                    <a:pt x="42" y="77"/>
                    <a:pt x="43" y="78"/>
                  </a:cubicBezTo>
                  <a:cubicBezTo>
                    <a:pt x="43" y="80"/>
                    <a:pt x="45" y="81"/>
                    <a:pt x="46" y="82"/>
                  </a:cubicBezTo>
                  <a:cubicBezTo>
                    <a:pt x="47" y="84"/>
                    <a:pt x="46" y="87"/>
                    <a:pt x="46" y="88"/>
                  </a:cubicBezTo>
                  <a:cubicBezTo>
                    <a:pt x="47" y="92"/>
                    <a:pt x="48" y="95"/>
                    <a:pt x="48" y="99"/>
                  </a:cubicBezTo>
                  <a:cubicBezTo>
                    <a:pt x="47" y="104"/>
                    <a:pt x="45" y="109"/>
                    <a:pt x="45" y="115"/>
                  </a:cubicBezTo>
                  <a:cubicBezTo>
                    <a:pt x="45" y="118"/>
                    <a:pt x="45" y="124"/>
                    <a:pt x="42" y="123"/>
                  </a:cubicBezTo>
                  <a:cubicBezTo>
                    <a:pt x="41" y="126"/>
                    <a:pt x="42" y="129"/>
                    <a:pt x="38" y="128"/>
                  </a:cubicBezTo>
                  <a:cubicBezTo>
                    <a:pt x="35" y="128"/>
                    <a:pt x="31" y="125"/>
                    <a:pt x="28" y="124"/>
                  </a:cubicBezTo>
                  <a:cubicBezTo>
                    <a:pt x="24" y="122"/>
                    <a:pt x="19" y="120"/>
                    <a:pt x="15" y="119"/>
                  </a:cubicBezTo>
                  <a:cubicBezTo>
                    <a:pt x="12" y="118"/>
                    <a:pt x="7" y="118"/>
                    <a:pt x="5" y="116"/>
                  </a:cubicBezTo>
                  <a:cubicBezTo>
                    <a:pt x="3" y="114"/>
                    <a:pt x="4" y="112"/>
                    <a:pt x="2" y="110"/>
                  </a:cubicBezTo>
                  <a:cubicBezTo>
                    <a:pt x="1" y="119"/>
                    <a:pt x="0" y="127"/>
                    <a:pt x="0" y="135"/>
                  </a:cubicBezTo>
                  <a:cubicBezTo>
                    <a:pt x="4" y="135"/>
                    <a:pt x="7" y="136"/>
                    <a:pt x="11" y="137"/>
                  </a:cubicBezTo>
                  <a:cubicBezTo>
                    <a:pt x="13" y="138"/>
                    <a:pt x="15" y="139"/>
                    <a:pt x="17" y="140"/>
                  </a:cubicBezTo>
                  <a:cubicBezTo>
                    <a:pt x="19" y="140"/>
                    <a:pt x="21" y="140"/>
                    <a:pt x="22" y="141"/>
                  </a:cubicBezTo>
                  <a:cubicBezTo>
                    <a:pt x="23" y="142"/>
                    <a:pt x="22" y="143"/>
                    <a:pt x="23" y="144"/>
                  </a:cubicBezTo>
                  <a:cubicBezTo>
                    <a:pt x="26" y="146"/>
                    <a:pt x="30" y="148"/>
                    <a:pt x="34" y="148"/>
                  </a:cubicBezTo>
                  <a:cubicBezTo>
                    <a:pt x="39" y="147"/>
                    <a:pt x="38" y="144"/>
                    <a:pt x="40" y="140"/>
                  </a:cubicBezTo>
                  <a:cubicBezTo>
                    <a:pt x="42" y="140"/>
                    <a:pt x="48" y="142"/>
                    <a:pt x="49" y="144"/>
                  </a:cubicBezTo>
                  <a:cubicBezTo>
                    <a:pt x="51" y="146"/>
                    <a:pt x="47" y="151"/>
                    <a:pt x="47" y="154"/>
                  </a:cubicBezTo>
                  <a:cubicBezTo>
                    <a:pt x="54" y="155"/>
                    <a:pt x="62" y="153"/>
                    <a:pt x="69" y="155"/>
                  </a:cubicBezTo>
                  <a:cubicBezTo>
                    <a:pt x="70" y="158"/>
                    <a:pt x="70" y="160"/>
                    <a:pt x="72" y="162"/>
                  </a:cubicBezTo>
                  <a:cubicBezTo>
                    <a:pt x="75" y="166"/>
                    <a:pt x="78" y="163"/>
                    <a:pt x="81" y="165"/>
                  </a:cubicBezTo>
                  <a:cubicBezTo>
                    <a:pt x="82" y="166"/>
                    <a:pt x="82" y="170"/>
                    <a:pt x="82" y="171"/>
                  </a:cubicBezTo>
                  <a:cubicBezTo>
                    <a:pt x="83" y="174"/>
                    <a:pt x="84" y="179"/>
                    <a:pt x="83" y="182"/>
                  </a:cubicBezTo>
                  <a:cubicBezTo>
                    <a:pt x="82" y="184"/>
                    <a:pt x="82" y="183"/>
                    <a:pt x="79" y="184"/>
                  </a:cubicBezTo>
                  <a:cubicBezTo>
                    <a:pt x="78" y="184"/>
                    <a:pt x="77" y="184"/>
                    <a:pt x="76" y="184"/>
                  </a:cubicBezTo>
                  <a:cubicBezTo>
                    <a:pt x="75" y="185"/>
                    <a:pt x="76" y="186"/>
                    <a:pt x="75" y="186"/>
                  </a:cubicBezTo>
                  <a:cubicBezTo>
                    <a:pt x="74" y="187"/>
                    <a:pt x="73" y="189"/>
                    <a:pt x="71" y="189"/>
                  </a:cubicBezTo>
                  <a:cubicBezTo>
                    <a:pt x="69" y="190"/>
                    <a:pt x="65" y="189"/>
                    <a:pt x="64" y="192"/>
                  </a:cubicBezTo>
                  <a:cubicBezTo>
                    <a:pt x="63" y="194"/>
                    <a:pt x="64" y="196"/>
                    <a:pt x="63" y="197"/>
                  </a:cubicBezTo>
                  <a:cubicBezTo>
                    <a:pt x="63" y="199"/>
                    <a:pt x="61" y="198"/>
                    <a:pt x="60" y="199"/>
                  </a:cubicBezTo>
                  <a:cubicBezTo>
                    <a:pt x="58" y="203"/>
                    <a:pt x="59" y="212"/>
                    <a:pt x="59" y="216"/>
                  </a:cubicBezTo>
                  <a:cubicBezTo>
                    <a:pt x="59" y="218"/>
                    <a:pt x="59" y="222"/>
                    <a:pt x="58" y="223"/>
                  </a:cubicBezTo>
                  <a:cubicBezTo>
                    <a:pt x="57" y="226"/>
                    <a:pt x="54" y="224"/>
                    <a:pt x="51" y="225"/>
                  </a:cubicBezTo>
                  <a:cubicBezTo>
                    <a:pt x="48" y="225"/>
                    <a:pt x="47" y="227"/>
                    <a:pt x="47" y="229"/>
                  </a:cubicBezTo>
                  <a:cubicBezTo>
                    <a:pt x="50" y="230"/>
                    <a:pt x="53" y="230"/>
                    <a:pt x="57" y="231"/>
                  </a:cubicBezTo>
                  <a:cubicBezTo>
                    <a:pt x="61" y="232"/>
                    <a:pt x="64" y="235"/>
                    <a:pt x="69" y="236"/>
                  </a:cubicBezTo>
                  <a:cubicBezTo>
                    <a:pt x="72" y="238"/>
                    <a:pt x="74" y="241"/>
                    <a:pt x="77" y="242"/>
                  </a:cubicBezTo>
                  <a:cubicBezTo>
                    <a:pt x="77" y="244"/>
                    <a:pt x="76" y="245"/>
                    <a:pt x="75" y="247"/>
                  </a:cubicBezTo>
                  <a:cubicBezTo>
                    <a:pt x="76" y="247"/>
                    <a:pt x="77" y="247"/>
                    <a:pt x="78" y="246"/>
                  </a:cubicBezTo>
                  <a:cubicBezTo>
                    <a:pt x="79" y="245"/>
                    <a:pt x="82" y="241"/>
                    <a:pt x="82" y="246"/>
                  </a:cubicBezTo>
                  <a:cubicBezTo>
                    <a:pt x="82" y="247"/>
                    <a:pt x="81" y="248"/>
                    <a:pt x="81" y="249"/>
                  </a:cubicBezTo>
                  <a:cubicBezTo>
                    <a:pt x="81" y="250"/>
                    <a:pt x="82" y="250"/>
                    <a:pt x="83" y="252"/>
                  </a:cubicBezTo>
                  <a:cubicBezTo>
                    <a:pt x="84" y="255"/>
                    <a:pt x="81" y="256"/>
                    <a:pt x="86" y="256"/>
                  </a:cubicBezTo>
                  <a:cubicBezTo>
                    <a:pt x="88" y="256"/>
                    <a:pt x="92" y="257"/>
                    <a:pt x="93" y="256"/>
                  </a:cubicBezTo>
                  <a:cubicBezTo>
                    <a:pt x="94" y="255"/>
                    <a:pt x="94" y="253"/>
                    <a:pt x="96" y="253"/>
                  </a:cubicBezTo>
                  <a:cubicBezTo>
                    <a:pt x="97" y="253"/>
                    <a:pt x="98" y="254"/>
                    <a:pt x="98" y="255"/>
                  </a:cubicBezTo>
                  <a:cubicBezTo>
                    <a:pt x="98" y="257"/>
                    <a:pt x="96" y="261"/>
                    <a:pt x="100" y="260"/>
                  </a:cubicBezTo>
                  <a:cubicBezTo>
                    <a:pt x="99" y="256"/>
                    <a:pt x="103" y="256"/>
                    <a:pt x="106" y="257"/>
                  </a:cubicBezTo>
                  <a:cubicBezTo>
                    <a:pt x="108" y="257"/>
                    <a:pt x="109" y="259"/>
                    <a:pt x="110" y="260"/>
                  </a:cubicBezTo>
                  <a:cubicBezTo>
                    <a:pt x="113" y="260"/>
                    <a:pt x="112" y="258"/>
                    <a:pt x="114" y="257"/>
                  </a:cubicBezTo>
                  <a:cubicBezTo>
                    <a:pt x="115" y="256"/>
                    <a:pt x="119" y="257"/>
                    <a:pt x="120" y="257"/>
                  </a:cubicBezTo>
                  <a:cubicBezTo>
                    <a:pt x="122" y="257"/>
                    <a:pt x="123" y="256"/>
                    <a:pt x="125" y="257"/>
                  </a:cubicBezTo>
                  <a:cubicBezTo>
                    <a:pt x="126" y="258"/>
                    <a:pt x="126" y="259"/>
                    <a:pt x="126" y="259"/>
                  </a:cubicBezTo>
                  <a:cubicBezTo>
                    <a:pt x="128" y="260"/>
                    <a:pt x="128" y="259"/>
                    <a:pt x="129" y="261"/>
                  </a:cubicBezTo>
                  <a:cubicBezTo>
                    <a:pt x="129" y="262"/>
                    <a:pt x="128" y="264"/>
                    <a:pt x="128" y="265"/>
                  </a:cubicBezTo>
                  <a:cubicBezTo>
                    <a:pt x="130" y="266"/>
                    <a:pt x="137" y="266"/>
                    <a:pt x="139" y="265"/>
                  </a:cubicBezTo>
                  <a:cubicBezTo>
                    <a:pt x="141" y="265"/>
                    <a:pt x="140" y="265"/>
                    <a:pt x="141" y="262"/>
                  </a:cubicBezTo>
                  <a:cubicBezTo>
                    <a:pt x="141" y="260"/>
                    <a:pt x="141" y="258"/>
                    <a:pt x="142" y="256"/>
                  </a:cubicBezTo>
                  <a:cubicBezTo>
                    <a:pt x="143" y="256"/>
                    <a:pt x="145" y="256"/>
                    <a:pt x="146" y="255"/>
                  </a:cubicBezTo>
                  <a:cubicBezTo>
                    <a:pt x="147" y="254"/>
                    <a:pt x="146" y="253"/>
                    <a:pt x="147" y="251"/>
                  </a:cubicBezTo>
                  <a:cubicBezTo>
                    <a:pt x="147" y="251"/>
                    <a:pt x="149" y="250"/>
                    <a:pt x="150" y="249"/>
                  </a:cubicBezTo>
                  <a:cubicBezTo>
                    <a:pt x="151" y="248"/>
                    <a:pt x="152" y="247"/>
                    <a:pt x="152" y="246"/>
                  </a:cubicBezTo>
                  <a:cubicBezTo>
                    <a:pt x="151" y="246"/>
                    <a:pt x="150" y="246"/>
                    <a:pt x="149" y="246"/>
                  </a:cubicBezTo>
                  <a:cubicBezTo>
                    <a:pt x="148" y="244"/>
                    <a:pt x="148" y="242"/>
                    <a:pt x="148" y="240"/>
                  </a:cubicBezTo>
                  <a:cubicBezTo>
                    <a:pt x="148" y="237"/>
                    <a:pt x="151" y="237"/>
                    <a:pt x="150" y="234"/>
                  </a:cubicBezTo>
                  <a:cubicBezTo>
                    <a:pt x="154" y="233"/>
                    <a:pt x="158" y="234"/>
                    <a:pt x="160" y="231"/>
                  </a:cubicBezTo>
                  <a:cubicBezTo>
                    <a:pt x="161" y="229"/>
                    <a:pt x="161" y="229"/>
                    <a:pt x="163" y="229"/>
                  </a:cubicBezTo>
                  <a:cubicBezTo>
                    <a:pt x="165" y="229"/>
                    <a:pt x="166" y="229"/>
                    <a:pt x="168" y="229"/>
                  </a:cubicBezTo>
                  <a:cubicBezTo>
                    <a:pt x="172" y="229"/>
                    <a:pt x="176" y="229"/>
                    <a:pt x="180" y="229"/>
                  </a:cubicBezTo>
                  <a:cubicBezTo>
                    <a:pt x="185" y="229"/>
                    <a:pt x="185" y="227"/>
                    <a:pt x="186" y="223"/>
                  </a:cubicBezTo>
                  <a:cubicBezTo>
                    <a:pt x="188" y="222"/>
                    <a:pt x="191" y="221"/>
                    <a:pt x="194" y="220"/>
                  </a:cubicBezTo>
                  <a:cubicBezTo>
                    <a:pt x="199" y="218"/>
                    <a:pt x="190" y="211"/>
                    <a:pt x="191" y="207"/>
                  </a:cubicBezTo>
                  <a:cubicBezTo>
                    <a:pt x="193" y="207"/>
                    <a:pt x="196" y="210"/>
                    <a:pt x="199" y="209"/>
                  </a:cubicBezTo>
                  <a:cubicBezTo>
                    <a:pt x="198" y="209"/>
                    <a:pt x="202" y="204"/>
                    <a:pt x="202" y="203"/>
                  </a:cubicBezTo>
                  <a:cubicBezTo>
                    <a:pt x="204" y="201"/>
                    <a:pt x="202" y="202"/>
                    <a:pt x="204" y="202"/>
                  </a:cubicBezTo>
                  <a:cubicBezTo>
                    <a:pt x="206" y="202"/>
                    <a:pt x="209" y="202"/>
                    <a:pt x="211" y="202"/>
                  </a:cubicBezTo>
                  <a:cubicBezTo>
                    <a:pt x="214" y="202"/>
                    <a:pt x="217" y="201"/>
                    <a:pt x="219" y="202"/>
                  </a:cubicBezTo>
                  <a:cubicBezTo>
                    <a:pt x="221" y="202"/>
                    <a:pt x="226" y="203"/>
                    <a:pt x="227" y="200"/>
                  </a:cubicBezTo>
                  <a:cubicBezTo>
                    <a:pt x="228" y="198"/>
                    <a:pt x="226" y="197"/>
                    <a:pt x="230" y="197"/>
                  </a:cubicBezTo>
                  <a:cubicBezTo>
                    <a:pt x="231" y="197"/>
                    <a:pt x="234" y="198"/>
                    <a:pt x="236" y="198"/>
                  </a:cubicBezTo>
                  <a:cubicBezTo>
                    <a:pt x="240" y="199"/>
                    <a:pt x="244" y="201"/>
                    <a:pt x="249" y="202"/>
                  </a:cubicBezTo>
                  <a:cubicBezTo>
                    <a:pt x="251" y="202"/>
                    <a:pt x="253" y="201"/>
                    <a:pt x="255" y="202"/>
                  </a:cubicBezTo>
                  <a:cubicBezTo>
                    <a:pt x="256" y="202"/>
                    <a:pt x="256" y="203"/>
                    <a:pt x="257" y="203"/>
                  </a:cubicBezTo>
                  <a:cubicBezTo>
                    <a:pt x="259" y="203"/>
                    <a:pt x="258" y="202"/>
                    <a:pt x="259" y="201"/>
                  </a:cubicBezTo>
                  <a:cubicBezTo>
                    <a:pt x="261" y="200"/>
                    <a:pt x="263" y="201"/>
                    <a:pt x="266" y="201"/>
                  </a:cubicBezTo>
                  <a:cubicBezTo>
                    <a:pt x="268" y="200"/>
                    <a:pt x="270" y="200"/>
                    <a:pt x="272" y="200"/>
                  </a:cubicBezTo>
                  <a:cubicBezTo>
                    <a:pt x="275" y="201"/>
                    <a:pt x="274" y="204"/>
                    <a:pt x="277" y="204"/>
                  </a:cubicBezTo>
                  <a:cubicBezTo>
                    <a:pt x="280" y="204"/>
                    <a:pt x="282" y="202"/>
                    <a:pt x="283" y="200"/>
                  </a:cubicBezTo>
                  <a:cubicBezTo>
                    <a:pt x="284" y="199"/>
                    <a:pt x="286" y="196"/>
                    <a:pt x="287" y="195"/>
                  </a:cubicBezTo>
                  <a:cubicBezTo>
                    <a:pt x="287" y="193"/>
                    <a:pt x="285" y="191"/>
                    <a:pt x="286" y="189"/>
                  </a:cubicBezTo>
                  <a:cubicBezTo>
                    <a:pt x="286" y="188"/>
                    <a:pt x="288" y="187"/>
                    <a:pt x="288" y="185"/>
                  </a:cubicBezTo>
                  <a:cubicBezTo>
                    <a:pt x="289" y="183"/>
                    <a:pt x="288" y="181"/>
                    <a:pt x="288" y="179"/>
                  </a:cubicBezTo>
                  <a:cubicBezTo>
                    <a:pt x="289" y="177"/>
                    <a:pt x="289" y="176"/>
                    <a:pt x="291" y="175"/>
                  </a:cubicBezTo>
                  <a:cubicBezTo>
                    <a:pt x="289" y="173"/>
                    <a:pt x="286" y="173"/>
                    <a:pt x="286" y="169"/>
                  </a:cubicBezTo>
                  <a:cubicBezTo>
                    <a:pt x="287" y="167"/>
                    <a:pt x="288" y="165"/>
                    <a:pt x="289" y="163"/>
                  </a:cubicBezTo>
                  <a:cubicBezTo>
                    <a:pt x="291" y="161"/>
                    <a:pt x="292" y="162"/>
                    <a:pt x="295" y="160"/>
                  </a:cubicBezTo>
                  <a:cubicBezTo>
                    <a:pt x="299" y="158"/>
                    <a:pt x="300" y="157"/>
                    <a:pt x="305" y="157"/>
                  </a:cubicBezTo>
                  <a:cubicBezTo>
                    <a:pt x="306" y="157"/>
                    <a:pt x="308" y="151"/>
                    <a:pt x="309" y="150"/>
                  </a:cubicBezTo>
                  <a:cubicBezTo>
                    <a:pt x="311" y="148"/>
                    <a:pt x="315" y="144"/>
                    <a:pt x="313" y="142"/>
                  </a:cubicBezTo>
                  <a:cubicBezTo>
                    <a:pt x="311" y="137"/>
                    <a:pt x="311" y="134"/>
                    <a:pt x="313" y="130"/>
                  </a:cubicBezTo>
                  <a:cubicBezTo>
                    <a:pt x="314" y="125"/>
                    <a:pt x="319" y="118"/>
                    <a:pt x="316" y="113"/>
                  </a:cubicBezTo>
                  <a:cubicBezTo>
                    <a:pt x="314" y="109"/>
                    <a:pt x="316" y="110"/>
                    <a:pt x="319" y="107"/>
                  </a:cubicBezTo>
                  <a:cubicBezTo>
                    <a:pt x="323" y="101"/>
                    <a:pt x="321" y="92"/>
                    <a:pt x="327" y="89"/>
                  </a:cubicBezTo>
                  <a:cubicBezTo>
                    <a:pt x="330" y="87"/>
                    <a:pt x="330" y="78"/>
                    <a:pt x="329" y="75"/>
                  </a:cubicBezTo>
                  <a:cubicBezTo>
                    <a:pt x="329" y="69"/>
                    <a:pt x="325" y="70"/>
                    <a:pt x="323" y="66"/>
                  </a:cubicBezTo>
                  <a:cubicBezTo>
                    <a:pt x="320" y="61"/>
                    <a:pt x="325" y="63"/>
                    <a:pt x="327" y="61"/>
                  </a:cubicBezTo>
                  <a:cubicBezTo>
                    <a:pt x="329" y="57"/>
                    <a:pt x="327" y="51"/>
                    <a:pt x="326" y="47"/>
                  </a:cubicBezTo>
                  <a:cubicBezTo>
                    <a:pt x="326" y="42"/>
                    <a:pt x="330" y="40"/>
                    <a:pt x="331" y="36"/>
                  </a:cubicBezTo>
                  <a:cubicBezTo>
                    <a:pt x="331" y="35"/>
                    <a:pt x="331" y="34"/>
                    <a:pt x="331" y="33"/>
                  </a:cubicBezTo>
                  <a:cubicBezTo>
                    <a:pt x="328" y="31"/>
                    <a:pt x="326" y="30"/>
                    <a:pt x="323" y="3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91"/>
            <p:cNvSpPr>
              <a:spLocks/>
            </p:cNvSpPr>
            <p:nvPr/>
          </p:nvSpPr>
          <p:spPr bwMode="auto">
            <a:xfrm>
              <a:off x="6030913" y="2820988"/>
              <a:ext cx="1481137" cy="1057275"/>
            </a:xfrm>
            <a:custGeom>
              <a:avLst/>
              <a:gdLst>
                <a:gd name="T0" fmla="*/ 385 w 395"/>
                <a:gd name="T1" fmla="*/ 62 h 282"/>
                <a:gd name="T2" fmla="*/ 378 w 395"/>
                <a:gd name="T3" fmla="*/ 16 h 282"/>
                <a:gd name="T4" fmla="*/ 360 w 395"/>
                <a:gd name="T5" fmla="*/ 15 h 282"/>
                <a:gd name="T6" fmla="*/ 344 w 395"/>
                <a:gd name="T7" fmla="*/ 14 h 282"/>
                <a:gd name="T8" fmla="*/ 311 w 395"/>
                <a:gd name="T9" fmla="*/ 5 h 282"/>
                <a:gd name="T10" fmla="*/ 276 w 395"/>
                <a:gd name="T11" fmla="*/ 6 h 282"/>
                <a:gd name="T12" fmla="*/ 250 w 395"/>
                <a:gd name="T13" fmla="*/ 19 h 282"/>
                <a:gd name="T14" fmla="*/ 227 w 395"/>
                <a:gd name="T15" fmla="*/ 1 h 282"/>
                <a:gd name="T16" fmla="*/ 208 w 395"/>
                <a:gd name="T17" fmla="*/ 9 h 282"/>
                <a:gd name="T18" fmla="*/ 201 w 395"/>
                <a:gd name="T19" fmla="*/ 28 h 282"/>
                <a:gd name="T20" fmla="*/ 181 w 395"/>
                <a:gd name="T21" fmla="*/ 24 h 282"/>
                <a:gd name="T22" fmla="*/ 158 w 395"/>
                <a:gd name="T23" fmla="*/ 10 h 282"/>
                <a:gd name="T24" fmla="*/ 137 w 395"/>
                <a:gd name="T25" fmla="*/ 12 h 282"/>
                <a:gd name="T26" fmla="*/ 111 w 395"/>
                <a:gd name="T27" fmla="*/ 5 h 282"/>
                <a:gd name="T28" fmla="*/ 95 w 395"/>
                <a:gd name="T29" fmla="*/ 20 h 282"/>
                <a:gd name="T30" fmla="*/ 83 w 395"/>
                <a:gd name="T31" fmla="*/ 36 h 282"/>
                <a:gd name="T32" fmla="*/ 52 w 395"/>
                <a:gd name="T33" fmla="*/ 63 h 282"/>
                <a:gd name="T34" fmla="*/ 20 w 395"/>
                <a:gd name="T35" fmla="*/ 103 h 282"/>
                <a:gd name="T36" fmla="*/ 17 w 395"/>
                <a:gd name="T37" fmla="*/ 140 h 282"/>
                <a:gd name="T38" fmla="*/ 2 w 395"/>
                <a:gd name="T39" fmla="*/ 146 h 282"/>
                <a:gd name="T40" fmla="*/ 6 w 395"/>
                <a:gd name="T41" fmla="*/ 160 h 282"/>
                <a:gd name="T42" fmla="*/ 13 w 395"/>
                <a:gd name="T43" fmla="*/ 167 h 282"/>
                <a:gd name="T44" fmla="*/ 22 w 395"/>
                <a:gd name="T45" fmla="*/ 179 h 282"/>
                <a:gd name="T46" fmla="*/ 7 w 395"/>
                <a:gd name="T47" fmla="*/ 188 h 282"/>
                <a:gd name="T48" fmla="*/ 16 w 395"/>
                <a:gd name="T49" fmla="*/ 202 h 282"/>
                <a:gd name="T50" fmla="*/ 14 w 395"/>
                <a:gd name="T51" fmla="*/ 244 h 282"/>
                <a:gd name="T52" fmla="*/ 28 w 395"/>
                <a:gd name="T53" fmla="*/ 259 h 282"/>
                <a:gd name="T54" fmla="*/ 41 w 395"/>
                <a:gd name="T55" fmla="*/ 272 h 282"/>
                <a:gd name="T56" fmla="*/ 58 w 395"/>
                <a:gd name="T57" fmla="*/ 281 h 282"/>
                <a:gd name="T58" fmla="*/ 98 w 395"/>
                <a:gd name="T59" fmla="*/ 263 h 282"/>
                <a:gd name="T60" fmla="*/ 110 w 395"/>
                <a:gd name="T61" fmla="*/ 244 h 282"/>
                <a:gd name="T62" fmla="*/ 127 w 395"/>
                <a:gd name="T63" fmla="*/ 233 h 282"/>
                <a:gd name="T64" fmla="*/ 127 w 395"/>
                <a:gd name="T65" fmla="*/ 207 h 282"/>
                <a:gd name="T66" fmla="*/ 180 w 395"/>
                <a:gd name="T67" fmla="*/ 208 h 282"/>
                <a:gd name="T68" fmla="*/ 195 w 395"/>
                <a:gd name="T69" fmla="*/ 213 h 282"/>
                <a:gd name="T70" fmla="*/ 223 w 395"/>
                <a:gd name="T71" fmla="*/ 211 h 282"/>
                <a:gd name="T72" fmla="*/ 240 w 395"/>
                <a:gd name="T73" fmla="*/ 233 h 282"/>
                <a:gd name="T74" fmla="*/ 274 w 395"/>
                <a:gd name="T75" fmla="*/ 234 h 282"/>
                <a:gd name="T76" fmla="*/ 307 w 395"/>
                <a:gd name="T77" fmla="*/ 233 h 282"/>
                <a:gd name="T78" fmla="*/ 330 w 395"/>
                <a:gd name="T79" fmla="*/ 238 h 282"/>
                <a:gd name="T80" fmla="*/ 347 w 395"/>
                <a:gd name="T81" fmla="*/ 239 h 282"/>
                <a:gd name="T82" fmla="*/ 352 w 395"/>
                <a:gd name="T83" fmla="*/ 222 h 282"/>
                <a:gd name="T84" fmla="*/ 349 w 395"/>
                <a:gd name="T85" fmla="*/ 202 h 282"/>
                <a:gd name="T86" fmla="*/ 366 w 395"/>
                <a:gd name="T87" fmla="*/ 174 h 282"/>
                <a:gd name="T88" fmla="*/ 370 w 395"/>
                <a:gd name="T89" fmla="*/ 144 h 282"/>
                <a:gd name="T90" fmla="*/ 389 w 395"/>
                <a:gd name="T91" fmla="*/ 11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282">
                  <a:moveTo>
                    <a:pt x="392" y="87"/>
                  </a:moveTo>
                  <a:cubicBezTo>
                    <a:pt x="393" y="82"/>
                    <a:pt x="395" y="78"/>
                    <a:pt x="390" y="74"/>
                  </a:cubicBezTo>
                  <a:cubicBezTo>
                    <a:pt x="387" y="71"/>
                    <a:pt x="388" y="66"/>
                    <a:pt x="385" y="62"/>
                  </a:cubicBezTo>
                  <a:cubicBezTo>
                    <a:pt x="383" y="60"/>
                    <a:pt x="381" y="55"/>
                    <a:pt x="378" y="54"/>
                  </a:cubicBezTo>
                  <a:cubicBezTo>
                    <a:pt x="375" y="54"/>
                    <a:pt x="377" y="45"/>
                    <a:pt x="376" y="42"/>
                  </a:cubicBezTo>
                  <a:cubicBezTo>
                    <a:pt x="376" y="33"/>
                    <a:pt x="382" y="26"/>
                    <a:pt x="378" y="16"/>
                  </a:cubicBezTo>
                  <a:cubicBezTo>
                    <a:pt x="377" y="15"/>
                    <a:pt x="377" y="13"/>
                    <a:pt x="376" y="11"/>
                  </a:cubicBezTo>
                  <a:cubicBezTo>
                    <a:pt x="374" y="11"/>
                    <a:pt x="372" y="12"/>
                    <a:pt x="370" y="12"/>
                  </a:cubicBezTo>
                  <a:cubicBezTo>
                    <a:pt x="367" y="13"/>
                    <a:pt x="363" y="14"/>
                    <a:pt x="360" y="15"/>
                  </a:cubicBezTo>
                  <a:cubicBezTo>
                    <a:pt x="356" y="17"/>
                    <a:pt x="355" y="19"/>
                    <a:pt x="351" y="19"/>
                  </a:cubicBezTo>
                  <a:cubicBezTo>
                    <a:pt x="349" y="19"/>
                    <a:pt x="347" y="19"/>
                    <a:pt x="345" y="18"/>
                  </a:cubicBezTo>
                  <a:cubicBezTo>
                    <a:pt x="344" y="17"/>
                    <a:pt x="345" y="15"/>
                    <a:pt x="344" y="14"/>
                  </a:cubicBezTo>
                  <a:cubicBezTo>
                    <a:pt x="342" y="12"/>
                    <a:pt x="338" y="11"/>
                    <a:pt x="336" y="10"/>
                  </a:cubicBezTo>
                  <a:cubicBezTo>
                    <a:pt x="329" y="9"/>
                    <a:pt x="322" y="7"/>
                    <a:pt x="315" y="6"/>
                  </a:cubicBezTo>
                  <a:cubicBezTo>
                    <a:pt x="314" y="5"/>
                    <a:pt x="312" y="5"/>
                    <a:pt x="311" y="5"/>
                  </a:cubicBezTo>
                  <a:cubicBezTo>
                    <a:pt x="309" y="5"/>
                    <a:pt x="309" y="7"/>
                    <a:pt x="307" y="7"/>
                  </a:cubicBezTo>
                  <a:cubicBezTo>
                    <a:pt x="304" y="8"/>
                    <a:pt x="299" y="7"/>
                    <a:pt x="296" y="7"/>
                  </a:cubicBezTo>
                  <a:cubicBezTo>
                    <a:pt x="289" y="7"/>
                    <a:pt x="283" y="6"/>
                    <a:pt x="276" y="6"/>
                  </a:cubicBezTo>
                  <a:cubicBezTo>
                    <a:pt x="274" y="6"/>
                    <a:pt x="270" y="6"/>
                    <a:pt x="268" y="6"/>
                  </a:cubicBezTo>
                  <a:cubicBezTo>
                    <a:pt x="263" y="7"/>
                    <a:pt x="266" y="9"/>
                    <a:pt x="265" y="13"/>
                  </a:cubicBezTo>
                  <a:cubicBezTo>
                    <a:pt x="264" y="19"/>
                    <a:pt x="256" y="20"/>
                    <a:pt x="250" y="19"/>
                  </a:cubicBezTo>
                  <a:cubicBezTo>
                    <a:pt x="249" y="13"/>
                    <a:pt x="253" y="7"/>
                    <a:pt x="244" y="7"/>
                  </a:cubicBezTo>
                  <a:cubicBezTo>
                    <a:pt x="242" y="7"/>
                    <a:pt x="237" y="8"/>
                    <a:pt x="234" y="7"/>
                  </a:cubicBezTo>
                  <a:cubicBezTo>
                    <a:pt x="231" y="6"/>
                    <a:pt x="231" y="0"/>
                    <a:pt x="227" y="1"/>
                  </a:cubicBezTo>
                  <a:cubicBezTo>
                    <a:pt x="226" y="4"/>
                    <a:pt x="232" y="9"/>
                    <a:pt x="226" y="10"/>
                  </a:cubicBezTo>
                  <a:cubicBezTo>
                    <a:pt x="224" y="10"/>
                    <a:pt x="221" y="9"/>
                    <a:pt x="219" y="9"/>
                  </a:cubicBezTo>
                  <a:cubicBezTo>
                    <a:pt x="215" y="9"/>
                    <a:pt x="211" y="9"/>
                    <a:pt x="208" y="9"/>
                  </a:cubicBezTo>
                  <a:cubicBezTo>
                    <a:pt x="206" y="9"/>
                    <a:pt x="198" y="11"/>
                    <a:pt x="197" y="10"/>
                  </a:cubicBezTo>
                  <a:cubicBezTo>
                    <a:pt x="201" y="13"/>
                    <a:pt x="200" y="15"/>
                    <a:pt x="199" y="19"/>
                  </a:cubicBezTo>
                  <a:cubicBezTo>
                    <a:pt x="199" y="23"/>
                    <a:pt x="202" y="24"/>
                    <a:pt x="201" y="28"/>
                  </a:cubicBezTo>
                  <a:cubicBezTo>
                    <a:pt x="198" y="27"/>
                    <a:pt x="196" y="27"/>
                    <a:pt x="193" y="27"/>
                  </a:cubicBezTo>
                  <a:cubicBezTo>
                    <a:pt x="188" y="26"/>
                    <a:pt x="187" y="24"/>
                    <a:pt x="184" y="21"/>
                  </a:cubicBezTo>
                  <a:cubicBezTo>
                    <a:pt x="183" y="22"/>
                    <a:pt x="183" y="24"/>
                    <a:pt x="181" y="24"/>
                  </a:cubicBezTo>
                  <a:cubicBezTo>
                    <a:pt x="179" y="25"/>
                    <a:pt x="177" y="23"/>
                    <a:pt x="176" y="23"/>
                  </a:cubicBezTo>
                  <a:cubicBezTo>
                    <a:pt x="171" y="22"/>
                    <a:pt x="168" y="23"/>
                    <a:pt x="165" y="19"/>
                  </a:cubicBezTo>
                  <a:cubicBezTo>
                    <a:pt x="163" y="17"/>
                    <a:pt x="160" y="11"/>
                    <a:pt x="158" y="10"/>
                  </a:cubicBezTo>
                  <a:cubicBezTo>
                    <a:pt x="155" y="9"/>
                    <a:pt x="152" y="13"/>
                    <a:pt x="150" y="10"/>
                  </a:cubicBezTo>
                  <a:cubicBezTo>
                    <a:pt x="148" y="10"/>
                    <a:pt x="148" y="13"/>
                    <a:pt x="145" y="13"/>
                  </a:cubicBezTo>
                  <a:cubicBezTo>
                    <a:pt x="144" y="14"/>
                    <a:pt x="139" y="12"/>
                    <a:pt x="137" y="12"/>
                  </a:cubicBezTo>
                  <a:cubicBezTo>
                    <a:pt x="133" y="12"/>
                    <a:pt x="132" y="12"/>
                    <a:pt x="129" y="10"/>
                  </a:cubicBezTo>
                  <a:cubicBezTo>
                    <a:pt x="125" y="6"/>
                    <a:pt x="125" y="0"/>
                    <a:pt x="118" y="3"/>
                  </a:cubicBezTo>
                  <a:cubicBezTo>
                    <a:pt x="116" y="4"/>
                    <a:pt x="113" y="3"/>
                    <a:pt x="111" y="5"/>
                  </a:cubicBezTo>
                  <a:cubicBezTo>
                    <a:pt x="108" y="7"/>
                    <a:pt x="111" y="8"/>
                    <a:pt x="110" y="11"/>
                  </a:cubicBezTo>
                  <a:cubicBezTo>
                    <a:pt x="109" y="13"/>
                    <a:pt x="104" y="15"/>
                    <a:pt x="102" y="16"/>
                  </a:cubicBezTo>
                  <a:cubicBezTo>
                    <a:pt x="100" y="18"/>
                    <a:pt x="98" y="19"/>
                    <a:pt x="95" y="20"/>
                  </a:cubicBezTo>
                  <a:cubicBezTo>
                    <a:pt x="93" y="20"/>
                    <a:pt x="92" y="19"/>
                    <a:pt x="89" y="20"/>
                  </a:cubicBezTo>
                  <a:cubicBezTo>
                    <a:pt x="86" y="22"/>
                    <a:pt x="86" y="25"/>
                    <a:pt x="83" y="26"/>
                  </a:cubicBezTo>
                  <a:cubicBezTo>
                    <a:pt x="84" y="30"/>
                    <a:pt x="85" y="32"/>
                    <a:pt x="83" y="36"/>
                  </a:cubicBezTo>
                  <a:cubicBezTo>
                    <a:pt x="82" y="38"/>
                    <a:pt x="81" y="40"/>
                    <a:pt x="80" y="42"/>
                  </a:cubicBezTo>
                  <a:cubicBezTo>
                    <a:pt x="77" y="50"/>
                    <a:pt x="75" y="56"/>
                    <a:pt x="66" y="60"/>
                  </a:cubicBezTo>
                  <a:cubicBezTo>
                    <a:pt x="62" y="61"/>
                    <a:pt x="56" y="62"/>
                    <a:pt x="52" y="63"/>
                  </a:cubicBezTo>
                  <a:cubicBezTo>
                    <a:pt x="47" y="64"/>
                    <a:pt x="42" y="62"/>
                    <a:pt x="37" y="62"/>
                  </a:cubicBezTo>
                  <a:cubicBezTo>
                    <a:pt x="24" y="61"/>
                    <a:pt x="27" y="73"/>
                    <a:pt x="24" y="81"/>
                  </a:cubicBezTo>
                  <a:cubicBezTo>
                    <a:pt x="21" y="88"/>
                    <a:pt x="22" y="96"/>
                    <a:pt x="20" y="103"/>
                  </a:cubicBezTo>
                  <a:cubicBezTo>
                    <a:pt x="19" y="108"/>
                    <a:pt x="18" y="112"/>
                    <a:pt x="17" y="116"/>
                  </a:cubicBezTo>
                  <a:cubicBezTo>
                    <a:pt x="16" y="120"/>
                    <a:pt x="17" y="125"/>
                    <a:pt x="17" y="129"/>
                  </a:cubicBezTo>
                  <a:cubicBezTo>
                    <a:pt x="17" y="131"/>
                    <a:pt x="18" y="139"/>
                    <a:pt x="17" y="140"/>
                  </a:cubicBezTo>
                  <a:cubicBezTo>
                    <a:pt x="16" y="142"/>
                    <a:pt x="9" y="141"/>
                    <a:pt x="7" y="141"/>
                  </a:cubicBezTo>
                  <a:cubicBezTo>
                    <a:pt x="5" y="140"/>
                    <a:pt x="4" y="139"/>
                    <a:pt x="2" y="141"/>
                  </a:cubicBezTo>
                  <a:cubicBezTo>
                    <a:pt x="1" y="142"/>
                    <a:pt x="2" y="145"/>
                    <a:pt x="2" y="146"/>
                  </a:cubicBezTo>
                  <a:cubicBezTo>
                    <a:pt x="2" y="148"/>
                    <a:pt x="0" y="157"/>
                    <a:pt x="1" y="158"/>
                  </a:cubicBezTo>
                  <a:cubicBezTo>
                    <a:pt x="2" y="159"/>
                    <a:pt x="3" y="158"/>
                    <a:pt x="4" y="158"/>
                  </a:cubicBezTo>
                  <a:cubicBezTo>
                    <a:pt x="5" y="159"/>
                    <a:pt x="6" y="159"/>
                    <a:pt x="6" y="160"/>
                  </a:cubicBezTo>
                  <a:cubicBezTo>
                    <a:pt x="8" y="161"/>
                    <a:pt x="7" y="161"/>
                    <a:pt x="9" y="162"/>
                  </a:cubicBezTo>
                  <a:cubicBezTo>
                    <a:pt x="10" y="162"/>
                    <a:pt x="11" y="162"/>
                    <a:pt x="12" y="162"/>
                  </a:cubicBezTo>
                  <a:cubicBezTo>
                    <a:pt x="13" y="163"/>
                    <a:pt x="12" y="166"/>
                    <a:pt x="13" y="167"/>
                  </a:cubicBezTo>
                  <a:cubicBezTo>
                    <a:pt x="14" y="169"/>
                    <a:pt x="15" y="169"/>
                    <a:pt x="16" y="172"/>
                  </a:cubicBezTo>
                  <a:cubicBezTo>
                    <a:pt x="17" y="173"/>
                    <a:pt x="16" y="175"/>
                    <a:pt x="17" y="177"/>
                  </a:cubicBezTo>
                  <a:cubicBezTo>
                    <a:pt x="18" y="180"/>
                    <a:pt x="20" y="177"/>
                    <a:pt x="22" y="179"/>
                  </a:cubicBezTo>
                  <a:cubicBezTo>
                    <a:pt x="24" y="180"/>
                    <a:pt x="24" y="182"/>
                    <a:pt x="23" y="184"/>
                  </a:cubicBezTo>
                  <a:cubicBezTo>
                    <a:pt x="23" y="188"/>
                    <a:pt x="22" y="187"/>
                    <a:pt x="18" y="187"/>
                  </a:cubicBezTo>
                  <a:cubicBezTo>
                    <a:pt x="15" y="187"/>
                    <a:pt x="9" y="186"/>
                    <a:pt x="7" y="188"/>
                  </a:cubicBezTo>
                  <a:cubicBezTo>
                    <a:pt x="4" y="190"/>
                    <a:pt x="6" y="191"/>
                    <a:pt x="7" y="193"/>
                  </a:cubicBezTo>
                  <a:cubicBezTo>
                    <a:pt x="8" y="196"/>
                    <a:pt x="8" y="198"/>
                    <a:pt x="9" y="201"/>
                  </a:cubicBezTo>
                  <a:cubicBezTo>
                    <a:pt x="11" y="201"/>
                    <a:pt x="14" y="200"/>
                    <a:pt x="16" y="202"/>
                  </a:cubicBezTo>
                  <a:cubicBezTo>
                    <a:pt x="17" y="203"/>
                    <a:pt x="16" y="208"/>
                    <a:pt x="16" y="210"/>
                  </a:cubicBezTo>
                  <a:cubicBezTo>
                    <a:pt x="12" y="210"/>
                    <a:pt x="13" y="226"/>
                    <a:pt x="13" y="229"/>
                  </a:cubicBezTo>
                  <a:cubicBezTo>
                    <a:pt x="13" y="234"/>
                    <a:pt x="12" y="239"/>
                    <a:pt x="14" y="244"/>
                  </a:cubicBezTo>
                  <a:cubicBezTo>
                    <a:pt x="15" y="248"/>
                    <a:pt x="19" y="247"/>
                    <a:pt x="23" y="247"/>
                  </a:cubicBezTo>
                  <a:cubicBezTo>
                    <a:pt x="27" y="248"/>
                    <a:pt x="26" y="247"/>
                    <a:pt x="27" y="250"/>
                  </a:cubicBezTo>
                  <a:cubicBezTo>
                    <a:pt x="28" y="253"/>
                    <a:pt x="28" y="256"/>
                    <a:pt x="28" y="259"/>
                  </a:cubicBezTo>
                  <a:cubicBezTo>
                    <a:pt x="30" y="259"/>
                    <a:pt x="36" y="258"/>
                    <a:pt x="38" y="260"/>
                  </a:cubicBezTo>
                  <a:cubicBezTo>
                    <a:pt x="40" y="262"/>
                    <a:pt x="38" y="267"/>
                    <a:pt x="38" y="269"/>
                  </a:cubicBezTo>
                  <a:cubicBezTo>
                    <a:pt x="39" y="272"/>
                    <a:pt x="38" y="271"/>
                    <a:pt x="41" y="272"/>
                  </a:cubicBezTo>
                  <a:cubicBezTo>
                    <a:pt x="43" y="273"/>
                    <a:pt x="45" y="272"/>
                    <a:pt x="47" y="273"/>
                  </a:cubicBezTo>
                  <a:cubicBezTo>
                    <a:pt x="50" y="273"/>
                    <a:pt x="54" y="273"/>
                    <a:pt x="56" y="275"/>
                  </a:cubicBezTo>
                  <a:cubicBezTo>
                    <a:pt x="58" y="277"/>
                    <a:pt x="58" y="279"/>
                    <a:pt x="58" y="281"/>
                  </a:cubicBezTo>
                  <a:cubicBezTo>
                    <a:pt x="67" y="281"/>
                    <a:pt x="76" y="281"/>
                    <a:pt x="85" y="281"/>
                  </a:cubicBezTo>
                  <a:cubicBezTo>
                    <a:pt x="91" y="281"/>
                    <a:pt x="106" y="282"/>
                    <a:pt x="106" y="274"/>
                  </a:cubicBezTo>
                  <a:cubicBezTo>
                    <a:pt x="101" y="271"/>
                    <a:pt x="98" y="269"/>
                    <a:pt x="98" y="263"/>
                  </a:cubicBezTo>
                  <a:cubicBezTo>
                    <a:pt x="98" y="260"/>
                    <a:pt x="98" y="260"/>
                    <a:pt x="97" y="258"/>
                  </a:cubicBezTo>
                  <a:cubicBezTo>
                    <a:pt x="95" y="256"/>
                    <a:pt x="93" y="255"/>
                    <a:pt x="93" y="252"/>
                  </a:cubicBezTo>
                  <a:cubicBezTo>
                    <a:pt x="97" y="251"/>
                    <a:pt x="112" y="249"/>
                    <a:pt x="110" y="244"/>
                  </a:cubicBezTo>
                  <a:cubicBezTo>
                    <a:pt x="115" y="243"/>
                    <a:pt x="120" y="244"/>
                    <a:pt x="125" y="243"/>
                  </a:cubicBezTo>
                  <a:cubicBezTo>
                    <a:pt x="128" y="242"/>
                    <a:pt x="128" y="243"/>
                    <a:pt x="128" y="240"/>
                  </a:cubicBezTo>
                  <a:cubicBezTo>
                    <a:pt x="129" y="237"/>
                    <a:pt x="128" y="235"/>
                    <a:pt x="127" y="233"/>
                  </a:cubicBezTo>
                  <a:cubicBezTo>
                    <a:pt x="122" y="233"/>
                    <a:pt x="121" y="231"/>
                    <a:pt x="122" y="226"/>
                  </a:cubicBezTo>
                  <a:cubicBezTo>
                    <a:pt x="123" y="223"/>
                    <a:pt x="123" y="219"/>
                    <a:pt x="123" y="215"/>
                  </a:cubicBezTo>
                  <a:cubicBezTo>
                    <a:pt x="122" y="211"/>
                    <a:pt x="122" y="208"/>
                    <a:pt x="127" y="207"/>
                  </a:cubicBezTo>
                  <a:cubicBezTo>
                    <a:pt x="132" y="207"/>
                    <a:pt x="137" y="207"/>
                    <a:pt x="142" y="207"/>
                  </a:cubicBezTo>
                  <a:cubicBezTo>
                    <a:pt x="150" y="206"/>
                    <a:pt x="158" y="207"/>
                    <a:pt x="166" y="208"/>
                  </a:cubicBezTo>
                  <a:cubicBezTo>
                    <a:pt x="171" y="208"/>
                    <a:pt x="176" y="208"/>
                    <a:pt x="180" y="208"/>
                  </a:cubicBezTo>
                  <a:cubicBezTo>
                    <a:pt x="182" y="208"/>
                    <a:pt x="184" y="208"/>
                    <a:pt x="186" y="208"/>
                  </a:cubicBezTo>
                  <a:cubicBezTo>
                    <a:pt x="188" y="208"/>
                    <a:pt x="192" y="209"/>
                    <a:pt x="193" y="210"/>
                  </a:cubicBezTo>
                  <a:cubicBezTo>
                    <a:pt x="195" y="211"/>
                    <a:pt x="195" y="211"/>
                    <a:pt x="195" y="213"/>
                  </a:cubicBezTo>
                  <a:cubicBezTo>
                    <a:pt x="196" y="215"/>
                    <a:pt x="196" y="221"/>
                    <a:pt x="199" y="220"/>
                  </a:cubicBezTo>
                  <a:cubicBezTo>
                    <a:pt x="199" y="214"/>
                    <a:pt x="197" y="210"/>
                    <a:pt x="204" y="210"/>
                  </a:cubicBezTo>
                  <a:cubicBezTo>
                    <a:pt x="210" y="209"/>
                    <a:pt x="217" y="210"/>
                    <a:pt x="223" y="211"/>
                  </a:cubicBezTo>
                  <a:cubicBezTo>
                    <a:pt x="223" y="216"/>
                    <a:pt x="223" y="222"/>
                    <a:pt x="224" y="228"/>
                  </a:cubicBezTo>
                  <a:cubicBezTo>
                    <a:pt x="225" y="233"/>
                    <a:pt x="226" y="233"/>
                    <a:pt x="231" y="232"/>
                  </a:cubicBezTo>
                  <a:cubicBezTo>
                    <a:pt x="233" y="232"/>
                    <a:pt x="238" y="231"/>
                    <a:pt x="240" y="233"/>
                  </a:cubicBezTo>
                  <a:cubicBezTo>
                    <a:pt x="244" y="235"/>
                    <a:pt x="239" y="248"/>
                    <a:pt x="243" y="248"/>
                  </a:cubicBezTo>
                  <a:cubicBezTo>
                    <a:pt x="247" y="249"/>
                    <a:pt x="246" y="236"/>
                    <a:pt x="246" y="234"/>
                  </a:cubicBezTo>
                  <a:cubicBezTo>
                    <a:pt x="246" y="234"/>
                    <a:pt x="273" y="234"/>
                    <a:pt x="274" y="234"/>
                  </a:cubicBezTo>
                  <a:cubicBezTo>
                    <a:pt x="280" y="234"/>
                    <a:pt x="286" y="235"/>
                    <a:pt x="291" y="235"/>
                  </a:cubicBezTo>
                  <a:cubicBezTo>
                    <a:pt x="291" y="233"/>
                    <a:pt x="291" y="232"/>
                    <a:pt x="291" y="230"/>
                  </a:cubicBezTo>
                  <a:cubicBezTo>
                    <a:pt x="297" y="231"/>
                    <a:pt x="302" y="231"/>
                    <a:pt x="307" y="233"/>
                  </a:cubicBezTo>
                  <a:cubicBezTo>
                    <a:pt x="310" y="234"/>
                    <a:pt x="312" y="234"/>
                    <a:pt x="314" y="235"/>
                  </a:cubicBezTo>
                  <a:cubicBezTo>
                    <a:pt x="318" y="235"/>
                    <a:pt x="321" y="237"/>
                    <a:pt x="325" y="238"/>
                  </a:cubicBezTo>
                  <a:cubicBezTo>
                    <a:pt x="326" y="238"/>
                    <a:pt x="328" y="237"/>
                    <a:pt x="330" y="238"/>
                  </a:cubicBezTo>
                  <a:cubicBezTo>
                    <a:pt x="332" y="239"/>
                    <a:pt x="333" y="241"/>
                    <a:pt x="335" y="240"/>
                  </a:cubicBezTo>
                  <a:cubicBezTo>
                    <a:pt x="337" y="239"/>
                    <a:pt x="335" y="237"/>
                    <a:pt x="339" y="236"/>
                  </a:cubicBezTo>
                  <a:cubicBezTo>
                    <a:pt x="342" y="236"/>
                    <a:pt x="344" y="237"/>
                    <a:pt x="347" y="239"/>
                  </a:cubicBezTo>
                  <a:cubicBezTo>
                    <a:pt x="347" y="238"/>
                    <a:pt x="348" y="238"/>
                    <a:pt x="348" y="238"/>
                  </a:cubicBezTo>
                  <a:cubicBezTo>
                    <a:pt x="349" y="237"/>
                    <a:pt x="351" y="237"/>
                    <a:pt x="352" y="235"/>
                  </a:cubicBezTo>
                  <a:cubicBezTo>
                    <a:pt x="353" y="231"/>
                    <a:pt x="352" y="226"/>
                    <a:pt x="352" y="222"/>
                  </a:cubicBezTo>
                  <a:cubicBezTo>
                    <a:pt x="352" y="219"/>
                    <a:pt x="354" y="214"/>
                    <a:pt x="351" y="212"/>
                  </a:cubicBezTo>
                  <a:cubicBezTo>
                    <a:pt x="348" y="211"/>
                    <a:pt x="346" y="212"/>
                    <a:pt x="348" y="208"/>
                  </a:cubicBezTo>
                  <a:cubicBezTo>
                    <a:pt x="349" y="206"/>
                    <a:pt x="349" y="204"/>
                    <a:pt x="349" y="202"/>
                  </a:cubicBezTo>
                  <a:cubicBezTo>
                    <a:pt x="351" y="199"/>
                    <a:pt x="355" y="198"/>
                    <a:pt x="357" y="195"/>
                  </a:cubicBezTo>
                  <a:cubicBezTo>
                    <a:pt x="358" y="193"/>
                    <a:pt x="360" y="184"/>
                    <a:pt x="363" y="184"/>
                  </a:cubicBezTo>
                  <a:cubicBezTo>
                    <a:pt x="367" y="184"/>
                    <a:pt x="366" y="177"/>
                    <a:pt x="366" y="174"/>
                  </a:cubicBezTo>
                  <a:cubicBezTo>
                    <a:pt x="368" y="170"/>
                    <a:pt x="372" y="168"/>
                    <a:pt x="369" y="164"/>
                  </a:cubicBezTo>
                  <a:cubicBezTo>
                    <a:pt x="366" y="160"/>
                    <a:pt x="368" y="159"/>
                    <a:pt x="369" y="155"/>
                  </a:cubicBezTo>
                  <a:cubicBezTo>
                    <a:pt x="370" y="152"/>
                    <a:pt x="368" y="147"/>
                    <a:pt x="370" y="144"/>
                  </a:cubicBezTo>
                  <a:cubicBezTo>
                    <a:pt x="373" y="140"/>
                    <a:pt x="379" y="138"/>
                    <a:pt x="379" y="133"/>
                  </a:cubicBezTo>
                  <a:cubicBezTo>
                    <a:pt x="380" y="127"/>
                    <a:pt x="381" y="124"/>
                    <a:pt x="385" y="120"/>
                  </a:cubicBezTo>
                  <a:cubicBezTo>
                    <a:pt x="388" y="118"/>
                    <a:pt x="388" y="113"/>
                    <a:pt x="389" y="110"/>
                  </a:cubicBezTo>
                  <a:cubicBezTo>
                    <a:pt x="391" y="107"/>
                    <a:pt x="395" y="103"/>
                    <a:pt x="395" y="100"/>
                  </a:cubicBezTo>
                  <a:cubicBezTo>
                    <a:pt x="394" y="95"/>
                    <a:pt x="391" y="93"/>
                    <a:pt x="392" y="8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92"/>
            <p:cNvSpPr>
              <a:spLocks/>
            </p:cNvSpPr>
            <p:nvPr/>
          </p:nvSpPr>
          <p:spPr bwMode="auto">
            <a:xfrm>
              <a:off x="6851650" y="2138363"/>
              <a:ext cx="976312" cy="704850"/>
            </a:xfrm>
            <a:custGeom>
              <a:avLst/>
              <a:gdLst>
                <a:gd name="T0" fmla="*/ 25 w 260"/>
                <a:gd name="T1" fmla="*/ 69 h 188"/>
                <a:gd name="T2" fmla="*/ 49 w 260"/>
                <a:gd name="T3" fmla="*/ 70 h 188"/>
                <a:gd name="T4" fmla="*/ 75 w 260"/>
                <a:gd name="T5" fmla="*/ 73 h 188"/>
                <a:gd name="T6" fmla="*/ 91 w 260"/>
                <a:gd name="T7" fmla="*/ 82 h 188"/>
                <a:gd name="T8" fmla="*/ 99 w 260"/>
                <a:gd name="T9" fmla="*/ 89 h 188"/>
                <a:gd name="T10" fmla="*/ 106 w 260"/>
                <a:gd name="T11" fmla="*/ 108 h 188"/>
                <a:gd name="T12" fmla="*/ 119 w 260"/>
                <a:gd name="T13" fmla="*/ 119 h 188"/>
                <a:gd name="T14" fmla="*/ 134 w 260"/>
                <a:gd name="T15" fmla="*/ 123 h 188"/>
                <a:gd name="T16" fmla="*/ 143 w 260"/>
                <a:gd name="T17" fmla="*/ 131 h 188"/>
                <a:gd name="T18" fmla="*/ 158 w 260"/>
                <a:gd name="T19" fmla="*/ 135 h 188"/>
                <a:gd name="T20" fmla="*/ 162 w 260"/>
                <a:gd name="T21" fmla="*/ 151 h 188"/>
                <a:gd name="T22" fmla="*/ 162 w 260"/>
                <a:gd name="T23" fmla="*/ 167 h 188"/>
                <a:gd name="T24" fmla="*/ 159 w 260"/>
                <a:gd name="T25" fmla="*/ 175 h 188"/>
                <a:gd name="T26" fmla="*/ 158 w 260"/>
                <a:gd name="T27" fmla="*/ 188 h 188"/>
                <a:gd name="T28" fmla="*/ 165 w 260"/>
                <a:gd name="T29" fmla="*/ 181 h 188"/>
                <a:gd name="T30" fmla="*/ 190 w 260"/>
                <a:gd name="T31" fmla="*/ 152 h 188"/>
                <a:gd name="T32" fmla="*/ 211 w 260"/>
                <a:gd name="T33" fmla="*/ 142 h 188"/>
                <a:gd name="T34" fmla="*/ 228 w 260"/>
                <a:gd name="T35" fmla="*/ 126 h 188"/>
                <a:gd name="T36" fmla="*/ 254 w 260"/>
                <a:gd name="T37" fmla="*/ 107 h 188"/>
                <a:gd name="T38" fmla="*/ 250 w 260"/>
                <a:gd name="T39" fmla="*/ 90 h 188"/>
                <a:gd name="T40" fmla="*/ 237 w 260"/>
                <a:gd name="T41" fmla="*/ 42 h 188"/>
                <a:gd name="T42" fmla="*/ 235 w 260"/>
                <a:gd name="T43" fmla="*/ 29 h 188"/>
                <a:gd name="T44" fmla="*/ 227 w 260"/>
                <a:gd name="T45" fmla="*/ 26 h 188"/>
                <a:gd name="T46" fmla="*/ 215 w 260"/>
                <a:gd name="T47" fmla="*/ 23 h 188"/>
                <a:gd name="T48" fmla="*/ 200 w 260"/>
                <a:gd name="T49" fmla="*/ 27 h 188"/>
                <a:gd name="T50" fmla="*/ 190 w 260"/>
                <a:gd name="T51" fmla="*/ 30 h 188"/>
                <a:gd name="T52" fmla="*/ 185 w 260"/>
                <a:gd name="T53" fmla="*/ 18 h 188"/>
                <a:gd name="T54" fmla="*/ 174 w 260"/>
                <a:gd name="T55" fmla="*/ 24 h 188"/>
                <a:gd name="T56" fmla="*/ 158 w 260"/>
                <a:gd name="T57" fmla="*/ 20 h 188"/>
                <a:gd name="T58" fmla="*/ 152 w 260"/>
                <a:gd name="T59" fmla="*/ 17 h 188"/>
                <a:gd name="T60" fmla="*/ 143 w 260"/>
                <a:gd name="T61" fmla="*/ 23 h 188"/>
                <a:gd name="T62" fmla="*/ 123 w 260"/>
                <a:gd name="T63" fmla="*/ 2 h 188"/>
                <a:gd name="T64" fmla="*/ 114 w 260"/>
                <a:gd name="T65" fmla="*/ 1 h 188"/>
                <a:gd name="T66" fmla="*/ 106 w 260"/>
                <a:gd name="T67" fmla="*/ 7 h 188"/>
                <a:gd name="T68" fmla="*/ 98 w 260"/>
                <a:gd name="T69" fmla="*/ 12 h 188"/>
                <a:gd name="T70" fmla="*/ 70 w 260"/>
                <a:gd name="T71" fmla="*/ 1 h 188"/>
                <a:gd name="T72" fmla="*/ 22 w 260"/>
                <a:gd name="T73" fmla="*/ 0 h 188"/>
                <a:gd name="T74" fmla="*/ 18 w 260"/>
                <a:gd name="T75" fmla="*/ 11 h 188"/>
                <a:gd name="T76" fmla="*/ 11 w 260"/>
                <a:gd name="T77" fmla="*/ 16 h 188"/>
                <a:gd name="T78" fmla="*/ 6 w 260"/>
                <a:gd name="T79" fmla="*/ 31 h 188"/>
                <a:gd name="T80" fmla="*/ 7 w 260"/>
                <a:gd name="T81" fmla="*/ 47 h 188"/>
                <a:gd name="T82" fmla="*/ 1 w 260"/>
                <a:gd name="T83" fmla="*/ 61 h 188"/>
                <a:gd name="T84" fmla="*/ 24 w 260"/>
                <a:gd name="T85" fmla="*/ 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0" h="188">
                  <a:moveTo>
                    <a:pt x="24" y="69"/>
                  </a:moveTo>
                  <a:cubicBezTo>
                    <a:pt x="24" y="69"/>
                    <a:pt x="25" y="69"/>
                    <a:pt x="25" y="69"/>
                  </a:cubicBezTo>
                  <a:cubicBezTo>
                    <a:pt x="29" y="70"/>
                    <a:pt x="33" y="70"/>
                    <a:pt x="38" y="70"/>
                  </a:cubicBezTo>
                  <a:cubicBezTo>
                    <a:pt x="42" y="70"/>
                    <a:pt x="45" y="70"/>
                    <a:pt x="49" y="70"/>
                  </a:cubicBezTo>
                  <a:cubicBezTo>
                    <a:pt x="54" y="70"/>
                    <a:pt x="58" y="71"/>
                    <a:pt x="63" y="71"/>
                  </a:cubicBezTo>
                  <a:cubicBezTo>
                    <a:pt x="67" y="71"/>
                    <a:pt x="72" y="71"/>
                    <a:pt x="75" y="73"/>
                  </a:cubicBezTo>
                  <a:cubicBezTo>
                    <a:pt x="78" y="74"/>
                    <a:pt x="80" y="78"/>
                    <a:pt x="82" y="80"/>
                  </a:cubicBezTo>
                  <a:cubicBezTo>
                    <a:pt x="84" y="81"/>
                    <a:pt x="88" y="80"/>
                    <a:pt x="91" y="82"/>
                  </a:cubicBezTo>
                  <a:cubicBezTo>
                    <a:pt x="94" y="84"/>
                    <a:pt x="93" y="86"/>
                    <a:pt x="93" y="89"/>
                  </a:cubicBezTo>
                  <a:cubicBezTo>
                    <a:pt x="95" y="89"/>
                    <a:pt x="97" y="89"/>
                    <a:pt x="99" y="89"/>
                  </a:cubicBezTo>
                  <a:cubicBezTo>
                    <a:pt x="101" y="88"/>
                    <a:pt x="102" y="86"/>
                    <a:pt x="104" y="86"/>
                  </a:cubicBezTo>
                  <a:cubicBezTo>
                    <a:pt x="107" y="93"/>
                    <a:pt x="104" y="101"/>
                    <a:pt x="106" y="108"/>
                  </a:cubicBezTo>
                  <a:cubicBezTo>
                    <a:pt x="107" y="111"/>
                    <a:pt x="110" y="111"/>
                    <a:pt x="113" y="113"/>
                  </a:cubicBezTo>
                  <a:cubicBezTo>
                    <a:pt x="116" y="114"/>
                    <a:pt x="117" y="117"/>
                    <a:pt x="119" y="119"/>
                  </a:cubicBezTo>
                  <a:cubicBezTo>
                    <a:pt x="122" y="120"/>
                    <a:pt x="127" y="120"/>
                    <a:pt x="130" y="121"/>
                  </a:cubicBezTo>
                  <a:cubicBezTo>
                    <a:pt x="131" y="122"/>
                    <a:pt x="132" y="123"/>
                    <a:pt x="134" y="123"/>
                  </a:cubicBezTo>
                  <a:cubicBezTo>
                    <a:pt x="135" y="124"/>
                    <a:pt x="138" y="124"/>
                    <a:pt x="139" y="125"/>
                  </a:cubicBezTo>
                  <a:cubicBezTo>
                    <a:pt x="142" y="127"/>
                    <a:pt x="140" y="129"/>
                    <a:pt x="143" y="131"/>
                  </a:cubicBezTo>
                  <a:cubicBezTo>
                    <a:pt x="145" y="132"/>
                    <a:pt x="149" y="131"/>
                    <a:pt x="151" y="131"/>
                  </a:cubicBezTo>
                  <a:cubicBezTo>
                    <a:pt x="152" y="132"/>
                    <a:pt x="157" y="134"/>
                    <a:pt x="158" y="135"/>
                  </a:cubicBezTo>
                  <a:cubicBezTo>
                    <a:pt x="159" y="136"/>
                    <a:pt x="160" y="141"/>
                    <a:pt x="160" y="142"/>
                  </a:cubicBezTo>
                  <a:cubicBezTo>
                    <a:pt x="161" y="145"/>
                    <a:pt x="162" y="148"/>
                    <a:pt x="162" y="151"/>
                  </a:cubicBezTo>
                  <a:cubicBezTo>
                    <a:pt x="163" y="154"/>
                    <a:pt x="162" y="156"/>
                    <a:pt x="162" y="159"/>
                  </a:cubicBezTo>
                  <a:cubicBezTo>
                    <a:pt x="162" y="161"/>
                    <a:pt x="163" y="164"/>
                    <a:pt x="162" y="167"/>
                  </a:cubicBezTo>
                  <a:cubicBezTo>
                    <a:pt x="162" y="169"/>
                    <a:pt x="160" y="169"/>
                    <a:pt x="160" y="171"/>
                  </a:cubicBezTo>
                  <a:cubicBezTo>
                    <a:pt x="159" y="172"/>
                    <a:pt x="159" y="173"/>
                    <a:pt x="159" y="175"/>
                  </a:cubicBezTo>
                  <a:cubicBezTo>
                    <a:pt x="158" y="177"/>
                    <a:pt x="157" y="179"/>
                    <a:pt x="157" y="182"/>
                  </a:cubicBezTo>
                  <a:cubicBezTo>
                    <a:pt x="156" y="184"/>
                    <a:pt x="157" y="186"/>
                    <a:pt x="158" y="188"/>
                  </a:cubicBezTo>
                  <a:cubicBezTo>
                    <a:pt x="160" y="187"/>
                    <a:pt x="161" y="186"/>
                    <a:pt x="162" y="185"/>
                  </a:cubicBezTo>
                  <a:cubicBezTo>
                    <a:pt x="164" y="184"/>
                    <a:pt x="164" y="182"/>
                    <a:pt x="165" y="181"/>
                  </a:cubicBezTo>
                  <a:cubicBezTo>
                    <a:pt x="173" y="178"/>
                    <a:pt x="177" y="166"/>
                    <a:pt x="181" y="160"/>
                  </a:cubicBezTo>
                  <a:cubicBezTo>
                    <a:pt x="183" y="158"/>
                    <a:pt x="186" y="152"/>
                    <a:pt x="190" y="152"/>
                  </a:cubicBezTo>
                  <a:cubicBezTo>
                    <a:pt x="194" y="152"/>
                    <a:pt x="199" y="152"/>
                    <a:pt x="203" y="152"/>
                  </a:cubicBezTo>
                  <a:cubicBezTo>
                    <a:pt x="206" y="151"/>
                    <a:pt x="210" y="145"/>
                    <a:pt x="211" y="142"/>
                  </a:cubicBezTo>
                  <a:cubicBezTo>
                    <a:pt x="212" y="137"/>
                    <a:pt x="217" y="138"/>
                    <a:pt x="219" y="135"/>
                  </a:cubicBezTo>
                  <a:cubicBezTo>
                    <a:pt x="222" y="132"/>
                    <a:pt x="225" y="128"/>
                    <a:pt x="228" y="126"/>
                  </a:cubicBezTo>
                  <a:cubicBezTo>
                    <a:pt x="233" y="123"/>
                    <a:pt x="233" y="123"/>
                    <a:pt x="235" y="119"/>
                  </a:cubicBezTo>
                  <a:cubicBezTo>
                    <a:pt x="238" y="108"/>
                    <a:pt x="250" y="116"/>
                    <a:pt x="254" y="107"/>
                  </a:cubicBezTo>
                  <a:cubicBezTo>
                    <a:pt x="255" y="104"/>
                    <a:pt x="260" y="102"/>
                    <a:pt x="256" y="99"/>
                  </a:cubicBezTo>
                  <a:cubicBezTo>
                    <a:pt x="252" y="97"/>
                    <a:pt x="251" y="94"/>
                    <a:pt x="250" y="90"/>
                  </a:cubicBezTo>
                  <a:cubicBezTo>
                    <a:pt x="247" y="80"/>
                    <a:pt x="243" y="71"/>
                    <a:pt x="244" y="61"/>
                  </a:cubicBezTo>
                  <a:cubicBezTo>
                    <a:pt x="245" y="54"/>
                    <a:pt x="240" y="49"/>
                    <a:pt x="237" y="42"/>
                  </a:cubicBezTo>
                  <a:cubicBezTo>
                    <a:pt x="236" y="40"/>
                    <a:pt x="235" y="37"/>
                    <a:pt x="235" y="35"/>
                  </a:cubicBezTo>
                  <a:cubicBezTo>
                    <a:pt x="234" y="33"/>
                    <a:pt x="235" y="31"/>
                    <a:pt x="235" y="29"/>
                  </a:cubicBezTo>
                  <a:cubicBezTo>
                    <a:pt x="234" y="26"/>
                    <a:pt x="234" y="25"/>
                    <a:pt x="235" y="24"/>
                  </a:cubicBezTo>
                  <a:cubicBezTo>
                    <a:pt x="232" y="24"/>
                    <a:pt x="230" y="25"/>
                    <a:pt x="227" y="26"/>
                  </a:cubicBezTo>
                  <a:cubicBezTo>
                    <a:pt x="224" y="26"/>
                    <a:pt x="222" y="27"/>
                    <a:pt x="220" y="27"/>
                  </a:cubicBezTo>
                  <a:cubicBezTo>
                    <a:pt x="216" y="26"/>
                    <a:pt x="217" y="25"/>
                    <a:pt x="215" y="23"/>
                  </a:cubicBezTo>
                  <a:cubicBezTo>
                    <a:pt x="210" y="18"/>
                    <a:pt x="209" y="25"/>
                    <a:pt x="204" y="27"/>
                  </a:cubicBezTo>
                  <a:cubicBezTo>
                    <a:pt x="203" y="27"/>
                    <a:pt x="201" y="26"/>
                    <a:pt x="200" y="27"/>
                  </a:cubicBezTo>
                  <a:cubicBezTo>
                    <a:pt x="199" y="27"/>
                    <a:pt x="199" y="29"/>
                    <a:pt x="198" y="29"/>
                  </a:cubicBezTo>
                  <a:cubicBezTo>
                    <a:pt x="195" y="30"/>
                    <a:pt x="193" y="30"/>
                    <a:pt x="190" y="30"/>
                  </a:cubicBezTo>
                  <a:cubicBezTo>
                    <a:pt x="190" y="26"/>
                    <a:pt x="191" y="22"/>
                    <a:pt x="190" y="18"/>
                  </a:cubicBezTo>
                  <a:cubicBezTo>
                    <a:pt x="189" y="18"/>
                    <a:pt x="186" y="18"/>
                    <a:pt x="185" y="18"/>
                  </a:cubicBezTo>
                  <a:cubicBezTo>
                    <a:pt x="182" y="19"/>
                    <a:pt x="183" y="21"/>
                    <a:pt x="182" y="23"/>
                  </a:cubicBezTo>
                  <a:cubicBezTo>
                    <a:pt x="180" y="26"/>
                    <a:pt x="177" y="25"/>
                    <a:pt x="174" y="24"/>
                  </a:cubicBezTo>
                  <a:cubicBezTo>
                    <a:pt x="173" y="24"/>
                    <a:pt x="164" y="19"/>
                    <a:pt x="164" y="19"/>
                  </a:cubicBezTo>
                  <a:cubicBezTo>
                    <a:pt x="165" y="24"/>
                    <a:pt x="160" y="22"/>
                    <a:pt x="158" y="20"/>
                  </a:cubicBezTo>
                  <a:cubicBezTo>
                    <a:pt x="156" y="19"/>
                    <a:pt x="157" y="13"/>
                    <a:pt x="154" y="14"/>
                  </a:cubicBezTo>
                  <a:cubicBezTo>
                    <a:pt x="152" y="14"/>
                    <a:pt x="153" y="16"/>
                    <a:pt x="152" y="17"/>
                  </a:cubicBezTo>
                  <a:cubicBezTo>
                    <a:pt x="151" y="18"/>
                    <a:pt x="150" y="18"/>
                    <a:pt x="148" y="19"/>
                  </a:cubicBezTo>
                  <a:cubicBezTo>
                    <a:pt x="146" y="20"/>
                    <a:pt x="145" y="21"/>
                    <a:pt x="143" y="23"/>
                  </a:cubicBezTo>
                  <a:cubicBezTo>
                    <a:pt x="143" y="15"/>
                    <a:pt x="132" y="14"/>
                    <a:pt x="128" y="8"/>
                  </a:cubicBezTo>
                  <a:cubicBezTo>
                    <a:pt x="127" y="6"/>
                    <a:pt x="127" y="2"/>
                    <a:pt x="123" y="2"/>
                  </a:cubicBezTo>
                  <a:cubicBezTo>
                    <a:pt x="121" y="3"/>
                    <a:pt x="121" y="7"/>
                    <a:pt x="118" y="5"/>
                  </a:cubicBezTo>
                  <a:cubicBezTo>
                    <a:pt x="116" y="4"/>
                    <a:pt x="118" y="0"/>
                    <a:pt x="114" y="1"/>
                  </a:cubicBezTo>
                  <a:cubicBezTo>
                    <a:pt x="113" y="1"/>
                    <a:pt x="112" y="3"/>
                    <a:pt x="111" y="3"/>
                  </a:cubicBezTo>
                  <a:cubicBezTo>
                    <a:pt x="108" y="5"/>
                    <a:pt x="106" y="4"/>
                    <a:pt x="106" y="7"/>
                  </a:cubicBezTo>
                  <a:cubicBezTo>
                    <a:pt x="106" y="9"/>
                    <a:pt x="106" y="12"/>
                    <a:pt x="106" y="14"/>
                  </a:cubicBezTo>
                  <a:cubicBezTo>
                    <a:pt x="103" y="14"/>
                    <a:pt x="100" y="14"/>
                    <a:pt x="98" y="12"/>
                  </a:cubicBezTo>
                  <a:cubicBezTo>
                    <a:pt x="94" y="10"/>
                    <a:pt x="93" y="7"/>
                    <a:pt x="90" y="4"/>
                  </a:cubicBezTo>
                  <a:cubicBezTo>
                    <a:pt x="84" y="0"/>
                    <a:pt x="76" y="1"/>
                    <a:pt x="70" y="1"/>
                  </a:cubicBezTo>
                  <a:cubicBezTo>
                    <a:pt x="55" y="0"/>
                    <a:pt x="41" y="1"/>
                    <a:pt x="26" y="0"/>
                  </a:cubicBezTo>
                  <a:cubicBezTo>
                    <a:pt x="25" y="0"/>
                    <a:pt x="22" y="0"/>
                    <a:pt x="22" y="0"/>
                  </a:cubicBezTo>
                  <a:cubicBezTo>
                    <a:pt x="20" y="2"/>
                    <a:pt x="21" y="2"/>
                    <a:pt x="20" y="4"/>
                  </a:cubicBezTo>
                  <a:cubicBezTo>
                    <a:pt x="19" y="6"/>
                    <a:pt x="20" y="9"/>
                    <a:pt x="18" y="11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8" y="18"/>
                    <a:pt x="7" y="18"/>
                    <a:pt x="7" y="23"/>
                  </a:cubicBezTo>
                  <a:cubicBezTo>
                    <a:pt x="6" y="26"/>
                    <a:pt x="6" y="28"/>
                    <a:pt x="6" y="31"/>
                  </a:cubicBezTo>
                  <a:cubicBezTo>
                    <a:pt x="6" y="34"/>
                    <a:pt x="5" y="37"/>
                    <a:pt x="5" y="39"/>
                  </a:cubicBezTo>
                  <a:cubicBezTo>
                    <a:pt x="5" y="42"/>
                    <a:pt x="7" y="44"/>
                    <a:pt x="7" y="47"/>
                  </a:cubicBezTo>
                  <a:cubicBezTo>
                    <a:pt x="6" y="50"/>
                    <a:pt x="3" y="53"/>
                    <a:pt x="0" y="53"/>
                  </a:cubicBezTo>
                  <a:cubicBezTo>
                    <a:pt x="0" y="55"/>
                    <a:pt x="1" y="58"/>
                    <a:pt x="1" y="61"/>
                  </a:cubicBezTo>
                  <a:cubicBezTo>
                    <a:pt x="7" y="61"/>
                    <a:pt x="12" y="62"/>
                    <a:pt x="18" y="63"/>
                  </a:cubicBezTo>
                  <a:cubicBezTo>
                    <a:pt x="19" y="68"/>
                    <a:pt x="20" y="68"/>
                    <a:pt x="24" y="69"/>
                  </a:cubicBezTo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6851650" y="2138363"/>
              <a:ext cx="976312" cy="704850"/>
            </a:xfrm>
            <a:custGeom>
              <a:avLst/>
              <a:gdLst>
                <a:gd name="T0" fmla="*/ 25 w 260"/>
                <a:gd name="T1" fmla="*/ 69 h 188"/>
                <a:gd name="T2" fmla="*/ 49 w 260"/>
                <a:gd name="T3" fmla="*/ 70 h 188"/>
                <a:gd name="T4" fmla="*/ 75 w 260"/>
                <a:gd name="T5" fmla="*/ 73 h 188"/>
                <a:gd name="T6" fmla="*/ 91 w 260"/>
                <a:gd name="T7" fmla="*/ 82 h 188"/>
                <a:gd name="T8" fmla="*/ 99 w 260"/>
                <a:gd name="T9" fmla="*/ 89 h 188"/>
                <a:gd name="T10" fmla="*/ 106 w 260"/>
                <a:gd name="T11" fmla="*/ 108 h 188"/>
                <a:gd name="T12" fmla="*/ 119 w 260"/>
                <a:gd name="T13" fmla="*/ 119 h 188"/>
                <a:gd name="T14" fmla="*/ 134 w 260"/>
                <a:gd name="T15" fmla="*/ 123 h 188"/>
                <a:gd name="T16" fmla="*/ 143 w 260"/>
                <a:gd name="T17" fmla="*/ 131 h 188"/>
                <a:gd name="T18" fmla="*/ 158 w 260"/>
                <a:gd name="T19" fmla="*/ 135 h 188"/>
                <a:gd name="T20" fmla="*/ 162 w 260"/>
                <a:gd name="T21" fmla="*/ 151 h 188"/>
                <a:gd name="T22" fmla="*/ 162 w 260"/>
                <a:gd name="T23" fmla="*/ 167 h 188"/>
                <a:gd name="T24" fmla="*/ 159 w 260"/>
                <a:gd name="T25" fmla="*/ 175 h 188"/>
                <a:gd name="T26" fmla="*/ 158 w 260"/>
                <a:gd name="T27" fmla="*/ 188 h 188"/>
                <a:gd name="T28" fmla="*/ 165 w 260"/>
                <a:gd name="T29" fmla="*/ 181 h 188"/>
                <a:gd name="T30" fmla="*/ 190 w 260"/>
                <a:gd name="T31" fmla="*/ 152 h 188"/>
                <a:gd name="T32" fmla="*/ 211 w 260"/>
                <a:gd name="T33" fmla="*/ 142 h 188"/>
                <a:gd name="T34" fmla="*/ 228 w 260"/>
                <a:gd name="T35" fmla="*/ 126 h 188"/>
                <a:gd name="T36" fmla="*/ 254 w 260"/>
                <a:gd name="T37" fmla="*/ 107 h 188"/>
                <a:gd name="T38" fmla="*/ 250 w 260"/>
                <a:gd name="T39" fmla="*/ 90 h 188"/>
                <a:gd name="T40" fmla="*/ 237 w 260"/>
                <a:gd name="T41" fmla="*/ 42 h 188"/>
                <a:gd name="T42" fmla="*/ 235 w 260"/>
                <a:gd name="T43" fmla="*/ 29 h 188"/>
                <a:gd name="T44" fmla="*/ 227 w 260"/>
                <a:gd name="T45" fmla="*/ 26 h 188"/>
                <a:gd name="T46" fmla="*/ 215 w 260"/>
                <a:gd name="T47" fmla="*/ 23 h 188"/>
                <a:gd name="T48" fmla="*/ 200 w 260"/>
                <a:gd name="T49" fmla="*/ 27 h 188"/>
                <a:gd name="T50" fmla="*/ 190 w 260"/>
                <a:gd name="T51" fmla="*/ 30 h 188"/>
                <a:gd name="T52" fmla="*/ 185 w 260"/>
                <a:gd name="T53" fmla="*/ 18 h 188"/>
                <a:gd name="T54" fmla="*/ 174 w 260"/>
                <a:gd name="T55" fmla="*/ 24 h 188"/>
                <a:gd name="T56" fmla="*/ 158 w 260"/>
                <a:gd name="T57" fmla="*/ 20 h 188"/>
                <a:gd name="T58" fmla="*/ 152 w 260"/>
                <a:gd name="T59" fmla="*/ 17 h 188"/>
                <a:gd name="T60" fmla="*/ 143 w 260"/>
                <a:gd name="T61" fmla="*/ 23 h 188"/>
                <a:gd name="T62" fmla="*/ 123 w 260"/>
                <a:gd name="T63" fmla="*/ 2 h 188"/>
                <a:gd name="T64" fmla="*/ 114 w 260"/>
                <a:gd name="T65" fmla="*/ 1 h 188"/>
                <a:gd name="T66" fmla="*/ 106 w 260"/>
                <a:gd name="T67" fmla="*/ 7 h 188"/>
                <a:gd name="T68" fmla="*/ 98 w 260"/>
                <a:gd name="T69" fmla="*/ 12 h 188"/>
                <a:gd name="T70" fmla="*/ 70 w 260"/>
                <a:gd name="T71" fmla="*/ 1 h 188"/>
                <a:gd name="T72" fmla="*/ 22 w 260"/>
                <a:gd name="T73" fmla="*/ 0 h 188"/>
                <a:gd name="T74" fmla="*/ 18 w 260"/>
                <a:gd name="T75" fmla="*/ 11 h 188"/>
                <a:gd name="T76" fmla="*/ 11 w 260"/>
                <a:gd name="T77" fmla="*/ 16 h 188"/>
                <a:gd name="T78" fmla="*/ 6 w 260"/>
                <a:gd name="T79" fmla="*/ 31 h 188"/>
                <a:gd name="T80" fmla="*/ 7 w 260"/>
                <a:gd name="T81" fmla="*/ 47 h 188"/>
                <a:gd name="T82" fmla="*/ 1 w 260"/>
                <a:gd name="T83" fmla="*/ 61 h 188"/>
                <a:gd name="T84" fmla="*/ 24 w 260"/>
                <a:gd name="T85" fmla="*/ 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0" h="188">
                  <a:moveTo>
                    <a:pt x="24" y="69"/>
                  </a:moveTo>
                  <a:cubicBezTo>
                    <a:pt x="24" y="69"/>
                    <a:pt x="25" y="69"/>
                    <a:pt x="25" y="69"/>
                  </a:cubicBezTo>
                  <a:cubicBezTo>
                    <a:pt x="29" y="70"/>
                    <a:pt x="33" y="70"/>
                    <a:pt x="38" y="70"/>
                  </a:cubicBezTo>
                  <a:cubicBezTo>
                    <a:pt x="42" y="70"/>
                    <a:pt x="45" y="70"/>
                    <a:pt x="49" y="70"/>
                  </a:cubicBezTo>
                  <a:cubicBezTo>
                    <a:pt x="54" y="70"/>
                    <a:pt x="58" y="71"/>
                    <a:pt x="63" y="71"/>
                  </a:cubicBezTo>
                  <a:cubicBezTo>
                    <a:pt x="67" y="71"/>
                    <a:pt x="72" y="71"/>
                    <a:pt x="75" y="73"/>
                  </a:cubicBezTo>
                  <a:cubicBezTo>
                    <a:pt x="78" y="74"/>
                    <a:pt x="80" y="78"/>
                    <a:pt x="82" y="80"/>
                  </a:cubicBezTo>
                  <a:cubicBezTo>
                    <a:pt x="84" y="81"/>
                    <a:pt x="88" y="80"/>
                    <a:pt x="91" y="82"/>
                  </a:cubicBezTo>
                  <a:cubicBezTo>
                    <a:pt x="94" y="84"/>
                    <a:pt x="93" y="86"/>
                    <a:pt x="93" y="89"/>
                  </a:cubicBezTo>
                  <a:cubicBezTo>
                    <a:pt x="95" y="89"/>
                    <a:pt x="97" y="89"/>
                    <a:pt x="99" y="89"/>
                  </a:cubicBezTo>
                  <a:cubicBezTo>
                    <a:pt x="101" y="88"/>
                    <a:pt x="102" y="86"/>
                    <a:pt x="104" y="86"/>
                  </a:cubicBezTo>
                  <a:cubicBezTo>
                    <a:pt x="107" y="93"/>
                    <a:pt x="104" y="101"/>
                    <a:pt x="106" y="108"/>
                  </a:cubicBezTo>
                  <a:cubicBezTo>
                    <a:pt x="107" y="111"/>
                    <a:pt x="110" y="111"/>
                    <a:pt x="113" y="113"/>
                  </a:cubicBezTo>
                  <a:cubicBezTo>
                    <a:pt x="116" y="114"/>
                    <a:pt x="117" y="117"/>
                    <a:pt x="119" y="119"/>
                  </a:cubicBezTo>
                  <a:cubicBezTo>
                    <a:pt x="122" y="120"/>
                    <a:pt x="127" y="120"/>
                    <a:pt x="130" y="121"/>
                  </a:cubicBezTo>
                  <a:cubicBezTo>
                    <a:pt x="131" y="122"/>
                    <a:pt x="132" y="123"/>
                    <a:pt x="134" y="123"/>
                  </a:cubicBezTo>
                  <a:cubicBezTo>
                    <a:pt x="135" y="124"/>
                    <a:pt x="138" y="124"/>
                    <a:pt x="139" y="125"/>
                  </a:cubicBezTo>
                  <a:cubicBezTo>
                    <a:pt x="142" y="127"/>
                    <a:pt x="140" y="129"/>
                    <a:pt x="143" y="131"/>
                  </a:cubicBezTo>
                  <a:cubicBezTo>
                    <a:pt x="145" y="132"/>
                    <a:pt x="149" y="131"/>
                    <a:pt x="151" y="131"/>
                  </a:cubicBezTo>
                  <a:cubicBezTo>
                    <a:pt x="152" y="132"/>
                    <a:pt x="157" y="134"/>
                    <a:pt x="158" y="135"/>
                  </a:cubicBezTo>
                  <a:cubicBezTo>
                    <a:pt x="159" y="136"/>
                    <a:pt x="160" y="141"/>
                    <a:pt x="160" y="142"/>
                  </a:cubicBezTo>
                  <a:cubicBezTo>
                    <a:pt x="161" y="145"/>
                    <a:pt x="162" y="148"/>
                    <a:pt x="162" y="151"/>
                  </a:cubicBezTo>
                  <a:cubicBezTo>
                    <a:pt x="163" y="154"/>
                    <a:pt x="162" y="156"/>
                    <a:pt x="162" y="159"/>
                  </a:cubicBezTo>
                  <a:cubicBezTo>
                    <a:pt x="162" y="161"/>
                    <a:pt x="163" y="164"/>
                    <a:pt x="162" y="167"/>
                  </a:cubicBezTo>
                  <a:cubicBezTo>
                    <a:pt x="162" y="169"/>
                    <a:pt x="160" y="169"/>
                    <a:pt x="160" y="171"/>
                  </a:cubicBezTo>
                  <a:cubicBezTo>
                    <a:pt x="159" y="172"/>
                    <a:pt x="159" y="173"/>
                    <a:pt x="159" y="175"/>
                  </a:cubicBezTo>
                  <a:cubicBezTo>
                    <a:pt x="158" y="177"/>
                    <a:pt x="157" y="179"/>
                    <a:pt x="157" y="182"/>
                  </a:cubicBezTo>
                  <a:cubicBezTo>
                    <a:pt x="156" y="184"/>
                    <a:pt x="157" y="186"/>
                    <a:pt x="158" y="188"/>
                  </a:cubicBezTo>
                  <a:cubicBezTo>
                    <a:pt x="160" y="187"/>
                    <a:pt x="161" y="186"/>
                    <a:pt x="162" y="185"/>
                  </a:cubicBezTo>
                  <a:cubicBezTo>
                    <a:pt x="164" y="184"/>
                    <a:pt x="164" y="182"/>
                    <a:pt x="165" y="181"/>
                  </a:cubicBezTo>
                  <a:cubicBezTo>
                    <a:pt x="173" y="178"/>
                    <a:pt x="177" y="166"/>
                    <a:pt x="181" y="160"/>
                  </a:cubicBezTo>
                  <a:cubicBezTo>
                    <a:pt x="183" y="158"/>
                    <a:pt x="186" y="152"/>
                    <a:pt x="190" y="152"/>
                  </a:cubicBezTo>
                  <a:cubicBezTo>
                    <a:pt x="194" y="152"/>
                    <a:pt x="199" y="152"/>
                    <a:pt x="203" y="152"/>
                  </a:cubicBezTo>
                  <a:cubicBezTo>
                    <a:pt x="206" y="151"/>
                    <a:pt x="210" y="145"/>
                    <a:pt x="211" y="142"/>
                  </a:cubicBezTo>
                  <a:cubicBezTo>
                    <a:pt x="212" y="137"/>
                    <a:pt x="217" y="138"/>
                    <a:pt x="219" y="135"/>
                  </a:cubicBezTo>
                  <a:cubicBezTo>
                    <a:pt x="222" y="132"/>
                    <a:pt x="225" y="128"/>
                    <a:pt x="228" y="126"/>
                  </a:cubicBezTo>
                  <a:cubicBezTo>
                    <a:pt x="233" y="123"/>
                    <a:pt x="233" y="123"/>
                    <a:pt x="235" y="119"/>
                  </a:cubicBezTo>
                  <a:cubicBezTo>
                    <a:pt x="238" y="108"/>
                    <a:pt x="250" y="116"/>
                    <a:pt x="254" y="107"/>
                  </a:cubicBezTo>
                  <a:cubicBezTo>
                    <a:pt x="255" y="104"/>
                    <a:pt x="260" y="102"/>
                    <a:pt x="256" y="99"/>
                  </a:cubicBezTo>
                  <a:cubicBezTo>
                    <a:pt x="252" y="97"/>
                    <a:pt x="251" y="94"/>
                    <a:pt x="250" y="90"/>
                  </a:cubicBezTo>
                  <a:cubicBezTo>
                    <a:pt x="247" y="80"/>
                    <a:pt x="243" y="71"/>
                    <a:pt x="244" y="61"/>
                  </a:cubicBezTo>
                  <a:cubicBezTo>
                    <a:pt x="245" y="54"/>
                    <a:pt x="240" y="49"/>
                    <a:pt x="237" y="42"/>
                  </a:cubicBezTo>
                  <a:cubicBezTo>
                    <a:pt x="236" y="40"/>
                    <a:pt x="235" y="37"/>
                    <a:pt x="235" y="35"/>
                  </a:cubicBezTo>
                  <a:cubicBezTo>
                    <a:pt x="234" y="33"/>
                    <a:pt x="235" y="31"/>
                    <a:pt x="235" y="29"/>
                  </a:cubicBezTo>
                  <a:cubicBezTo>
                    <a:pt x="234" y="26"/>
                    <a:pt x="234" y="25"/>
                    <a:pt x="235" y="24"/>
                  </a:cubicBezTo>
                  <a:cubicBezTo>
                    <a:pt x="232" y="24"/>
                    <a:pt x="230" y="25"/>
                    <a:pt x="227" y="26"/>
                  </a:cubicBezTo>
                  <a:cubicBezTo>
                    <a:pt x="224" y="26"/>
                    <a:pt x="222" y="27"/>
                    <a:pt x="220" y="27"/>
                  </a:cubicBezTo>
                  <a:cubicBezTo>
                    <a:pt x="216" y="26"/>
                    <a:pt x="217" y="25"/>
                    <a:pt x="215" y="23"/>
                  </a:cubicBezTo>
                  <a:cubicBezTo>
                    <a:pt x="210" y="18"/>
                    <a:pt x="209" y="25"/>
                    <a:pt x="204" y="27"/>
                  </a:cubicBezTo>
                  <a:cubicBezTo>
                    <a:pt x="203" y="27"/>
                    <a:pt x="201" y="26"/>
                    <a:pt x="200" y="27"/>
                  </a:cubicBezTo>
                  <a:cubicBezTo>
                    <a:pt x="199" y="27"/>
                    <a:pt x="199" y="29"/>
                    <a:pt x="198" y="29"/>
                  </a:cubicBezTo>
                  <a:cubicBezTo>
                    <a:pt x="195" y="30"/>
                    <a:pt x="193" y="30"/>
                    <a:pt x="190" y="30"/>
                  </a:cubicBezTo>
                  <a:cubicBezTo>
                    <a:pt x="190" y="26"/>
                    <a:pt x="191" y="22"/>
                    <a:pt x="190" y="18"/>
                  </a:cubicBezTo>
                  <a:cubicBezTo>
                    <a:pt x="189" y="18"/>
                    <a:pt x="186" y="18"/>
                    <a:pt x="185" y="18"/>
                  </a:cubicBezTo>
                  <a:cubicBezTo>
                    <a:pt x="182" y="19"/>
                    <a:pt x="183" y="21"/>
                    <a:pt x="182" y="23"/>
                  </a:cubicBezTo>
                  <a:cubicBezTo>
                    <a:pt x="180" y="26"/>
                    <a:pt x="177" y="25"/>
                    <a:pt x="174" y="24"/>
                  </a:cubicBezTo>
                  <a:cubicBezTo>
                    <a:pt x="173" y="24"/>
                    <a:pt x="164" y="19"/>
                    <a:pt x="164" y="19"/>
                  </a:cubicBezTo>
                  <a:cubicBezTo>
                    <a:pt x="165" y="24"/>
                    <a:pt x="160" y="22"/>
                    <a:pt x="158" y="20"/>
                  </a:cubicBezTo>
                  <a:cubicBezTo>
                    <a:pt x="156" y="19"/>
                    <a:pt x="157" y="13"/>
                    <a:pt x="154" y="14"/>
                  </a:cubicBezTo>
                  <a:cubicBezTo>
                    <a:pt x="152" y="14"/>
                    <a:pt x="153" y="16"/>
                    <a:pt x="152" y="17"/>
                  </a:cubicBezTo>
                  <a:cubicBezTo>
                    <a:pt x="151" y="18"/>
                    <a:pt x="150" y="18"/>
                    <a:pt x="148" y="19"/>
                  </a:cubicBezTo>
                  <a:cubicBezTo>
                    <a:pt x="146" y="20"/>
                    <a:pt x="145" y="21"/>
                    <a:pt x="143" y="23"/>
                  </a:cubicBezTo>
                  <a:cubicBezTo>
                    <a:pt x="143" y="15"/>
                    <a:pt x="132" y="14"/>
                    <a:pt x="128" y="8"/>
                  </a:cubicBezTo>
                  <a:cubicBezTo>
                    <a:pt x="127" y="6"/>
                    <a:pt x="127" y="2"/>
                    <a:pt x="123" y="2"/>
                  </a:cubicBezTo>
                  <a:cubicBezTo>
                    <a:pt x="121" y="3"/>
                    <a:pt x="121" y="7"/>
                    <a:pt x="118" y="5"/>
                  </a:cubicBezTo>
                  <a:cubicBezTo>
                    <a:pt x="116" y="4"/>
                    <a:pt x="118" y="0"/>
                    <a:pt x="114" y="1"/>
                  </a:cubicBezTo>
                  <a:cubicBezTo>
                    <a:pt x="113" y="1"/>
                    <a:pt x="112" y="3"/>
                    <a:pt x="111" y="3"/>
                  </a:cubicBezTo>
                  <a:cubicBezTo>
                    <a:pt x="108" y="5"/>
                    <a:pt x="106" y="4"/>
                    <a:pt x="106" y="7"/>
                  </a:cubicBezTo>
                  <a:cubicBezTo>
                    <a:pt x="106" y="9"/>
                    <a:pt x="106" y="12"/>
                    <a:pt x="106" y="14"/>
                  </a:cubicBezTo>
                  <a:cubicBezTo>
                    <a:pt x="103" y="14"/>
                    <a:pt x="100" y="14"/>
                    <a:pt x="98" y="12"/>
                  </a:cubicBezTo>
                  <a:cubicBezTo>
                    <a:pt x="94" y="10"/>
                    <a:pt x="93" y="7"/>
                    <a:pt x="90" y="4"/>
                  </a:cubicBezTo>
                  <a:cubicBezTo>
                    <a:pt x="84" y="0"/>
                    <a:pt x="76" y="1"/>
                    <a:pt x="70" y="1"/>
                  </a:cubicBezTo>
                  <a:cubicBezTo>
                    <a:pt x="55" y="0"/>
                    <a:pt x="41" y="1"/>
                    <a:pt x="26" y="0"/>
                  </a:cubicBezTo>
                  <a:cubicBezTo>
                    <a:pt x="25" y="0"/>
                    <a:pt x="22" y="0"/>
                    <a:pt x="22" y="0"/>
                  </a:cubicBezTo>
                  <a:cubicBezTo>
                    <a:pt x="20" y="2"/>
                    <a:pt x="21" y="2"/>
                    <a:pt x="20" y="4"/>
                  </a:cubicBezTo>
                  <a:cubicBezTo>
                    <a:pt x="19" y="6"/>
                    <a:pt x="20" y="9"/>
                    <a:pt x="18" y="11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8" y="18"/>
                    <a:pt x="7" y="18"/>
                    <a:pt x="7" y="23"/>
                  </a:cubicBezTo>
                  <a:cubicBezTo>
                    <a:pt x="6" y="26"/>
                    <a:pt x="6" y="28"/>
                    <a:pt x="6" y="31"/>
                  </a:cubicBezTo>
                  <a:cubicBezTo>
                    <a:pt x="6" y="34"/>
                    <a:pt x="5" y="37"/>
                    <a:pt x="5" y="39"/>
                  </a:cubicBezTo>
                  <a:cubicBezTo>
                    <a:pt x="5" y="42"/>
                    <a:pt x="7" y="44"/>
                    <a:pt x="7" y="47"/>
                  </a:cubicBezTo>
                  <a:cubicBezTo>
                    <a:pt x="6" y="50"/>
                    <a:pt x="3" y="53"/>
                    <a:pt x="0" y="53"/>
                  </a:cubicBezTo>
                  <a:cubicBezTo>
                    <a:pt x="0" y="55"/>
                    <a:pt x="1" y="58"/>
                    <a:pt x="1" y="61"/>
                  </a:cubicBezTo>
                  <a:cubicBezTo>
                    <a:pt x="7" y="61"/>
                    <a:pt x="12" y="62"/>
                    <a:pt x="18" y="63"/>
                  </a:cubicBezTo>
                  <a:cubicBezTo>
                    <a:pt x="19" y="68"/>
                    <a:pt x="20" y="68"/>
                    <a:pt x="24" y="69"/>
                  </a:cubicBezTo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6199188" y="2127250"/>
              <a:ext cx="649287" cy="592138"/>
            </a:xfrm>
            <a:custGeom>
              <a:avLst/>
              <a:gdLst>
                <a:gd name="T0" fmla="*/ 110 w 173"/>
                <a:gd name="T1" fmla="*/ 132 h 158"/>
                <a:gd name="T2" fmla="*/ 118 w 173"/>
                <a:gd name="T3" fmla="*/ 122 h 158"/>
                <a:gd name="T4" fmla="*/ 124 w 173"/>
                <a:gd name="T5" fmla="*/ 118 h 158"/>
                <a:gd name="T6" fmla="*/ 124 w 173"/>
                <a:gd name="T7" fmla="*/ 116 h 158"/>
                <a:gd name="T8" fmla="*/ 124 w 173"/>
                <a:gd name="T9" fmla="*/ 116 h 158"/>
                <a:gd name="T10" fmla="*/ 128 w 173"/>
                <a:gd name="T11" fmla="*/ 115 h 158"/>
                <a:gd name="T12" fmla="*/ 136 w 173"/>
                <a:gd name="T13" fmla="*/ 118 h 158"/>
                <a:gd name="T14" fmla="*/ 143 w 173"/>
                <a:gd name="T15" fmla="*/ 119 h 158"/>
                <a:gd name="T16" fmla="*/ 150 w 173"/>
                <a:gd name="T17" fmla="*/ 120 h 158"/>
                <a:gd name="T18" fmla="*/ 160 w 173"/>
                <a:gd name="T19" fmla="*/ 123 h 158"/>
                <a:gd name="T20" fmla="*/ 165 w 173"/>
                <a:gd name="T21" fmla="*/ 116 h 158"/>
                <a:gd name="T22" fmla="*/ 171 w 173"/>
                <a:gd name="T23" fmla="*/ 115 h 158"/>
                <a:gd name="T24" fmla="*/ 172 w 173"/>
                <a:gd name="T25" fmla="*/ 113 h 158"/>
                <a:gd name="T26" fmla="*/ 162 w 173"/>
                <a:gd name="T27" fmla="*/ 84 h 158"/>
                <a:gd name="T28" fmla="*/ 164 w 173"/>
                <a:gd name="T29" fmla="*/ 77 h 158"/>
                <a:gd name="T30" fmla="*/ 165 w 173"/>
                <a:gd name="T31" fmla="*/ 64 h 158"/>
                <a:gd name="T32" fmla="*/ 163 w 173"/>
                <a:gd name="T33" fmla="*/ 36 h 158"/>
                <a:gd name="T34" fmla="*/ 157 w 173"/>
                <a:gd name="T35" fmla="*/ 28 h 158"/>
                <a:gd name="T36" fmla="*/ 148 w 173"/>
                <a:gd name="T37" fmla="*/ 26 h 158"/>
                <a:gd name="T38" fmla="*/ 131 w 173"/>
                <a:gd name="T39" fmla="*/ 18 h 158"/>
                <a:gd name="T40" fmla="*/ 123 w 173"/>
                <a:gd name="T41" fmla="*/ 15 h 158"/>
                <a:gd name="T42" fmla="*/ 116 w 173"/>
                <a:gd name="T43" fmla="*/ 1 h 158"/>
                <a:gd name="T44" fmla="*/ 113 w 173"/>
                <a:gd name="T45" fmla="*/ 11 h 158"/>
                <a:gd name="T46" fmla="*/ 109 w 173"/>
                <a:gd name="T47" fmla="*/ 20 h 158"/>
                <a:gd name="T48" fmla="*/ 93 w 173"/>
                <a:gd name="T49" fmla="*/ 23 h 158"/>
                <a:gd name="T50" fmla="*/ 83 w 173"/>
                <a:gd name="T51" fmla="*/ 19 h 158"/>
                <a:gd name="T52" fmla="*/ 70 w 173"/>
                <a:gd name="T53" fmla="*/ 12 h 158"/>
                <a:gd name="T54" fmla="*/ 62 w 173"/>
                <a:gd name="T55" fmla="*/ 12 h 158"/>
                <a:gd name="T56" fmla="*/ 50 w 173"/>
                <a:gd name="T57" fmla="*/ 13 h 158"/>
                <a:gd name="T58" fmla="*/ 42 w 173"/>
                <a:gd name="T59" fmla="*/ 11 h 158"/>
                <a:gd name="T60" fmla="*/ 30 w 173"/>
                <a:gd name="T61" fmla="*/ 21 h 158"/>
                <a:gd name="T62" fmla="*/ 26 w 173"/>
                <a:gd name="T63" fmla="*/ 31 h 158"/>
                <a:gd name="T64" fmla="*/ 17 w 173"/>
                <a:gd name="T65" fmla="*/ 41 h 158"/>
                <a:gd name="T66" fmla="*/ 12 w 173"/>
                <a:gd name="T67" fmla="*/ 39 h 158"/>
                <a:gd name="T68" fmla="*/ 3 w 173"/>
                <a:gd name="T69" fmla="*/ 41 h 158"/>
                <a:gd name="T70" fmla="*/ 4 w 173"/>
                <a:gd name="T71" fmla="*/ 46 h 158"/>
                <a:gd name="T72" fmla="*/ 5 w 173"/>
                <a:gd name="T73" fmla="*/ 51 h 158"/>
                <a:gd name="T74" fmla="*/ 16 w 173"/>
                <a:gd name="T75" fmla="*/ 54 h 158"/>
                <a:gd name="T76" fmla="*/ 19 w 173"/>
                <a:gd name="T77" fmla="*/ 65 h 158"/>
                <a:gd name="T78" fmla="*/ 29 w 173"/>
                <a:gd name="T79" fmla="*/ 74 h 158"/>
                <a:gd name="T80" fmla="*/ 34 w 173"/>
                <a:gd name="T81" fmla="*/ 85 h 158"/>
                <a:gd name="T82" fmla="*/ 37 w 173"/>
                <a:gd name="T83" fmla="*/ 92 h 158"/>
                <a:gd name="T84" fmla="*/ 41 w 173"/>
                <a:gd name="T85" fmla="*/ 103 h 158"/>
                <a:gd name="T86" fmla="*/ 53 w 173"/>
                <a:gd name="T87" fmla="*/ 137 h 158"/>
                <a:gd name="T88" fmla="*/ 50 w 173"/>
                <a:gd name="T89" fmla="*/ 154 h 158"/>
                <a:gd name="T90" fmla="*/ 55 w 173"/>
                <a:gd name="T91" fmla="*/ 153 h 158"/>
                <a:gd name="T92" fmla="*/ 64 w 173"/>
                <a:gd name="T93" fmla="*/ 146 h 158"/>
                <a:gd name="T94" fmla="*/ 92 w 173"/>
                <a:gd name="T95" fmla="*/ 142 h 158"/>
                <a:gd name="T96" fmla="*/ 96 w 173"/>
                <a:gd name="T97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58">
                  <a:moveTo>
                    <a:pt x="103" y="137"/>
                  </a:moveTo>
                  <a:cubicBezTo>
                    <a:pt x="105" y="135"/>
                    <a:pt x="108" y="134"/>
                    <a:pt x="110" y="132"/>
                  </a:cubicBezTo>
                  <a:cubicBezTo>
                    <a:pt x="112" y="131"/>
                    <a:pt x="115" y="130"/>
                    <a:pt x="117" y="128"/>
                  </a:cubicBezTo>
                  <a:cubicBezTo>
                    <a:pt x="118" y="126"/>
                    <a:pt x="116" y="123"/>
                    <a:pt x="118" y="122"/>
                  </a:cubicBezTo>
                  <a:cubicBezTo>
                    <a:pt x="120" y="120"/>
                    <a:pt x="123" y="124"/>
                    <a:pt x="124" y="119"/>
                  </a:cubicBezTo>
                  <a:cubicBezTo>
                    <a:pt x="124" y="119"/>
                    <a:pt x="124" y="119"/>
                    <a:pt x="124" y="118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4" y="118"/>
                    <a:pt x="124" y="117"/>
                    <a:pt x="124" y="116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15"/>
                    <a:pt x="124" y="114"/>
                    <a:pt x="124" y="114"/>
                  </a:cubicBezTo>
                  <a:cubicBezTo>
                    <a:pt x="125" y="113"/>
                    <a:pt x="127" y="114"/>
                    <a:pt x="128" y="115"/>
                  </a:cubicBezTo>
                  <a:cubicBezTo>
                    <a:pt x="128" y="115"/>
                    <a:pt x="129" y="115"/>
                    <a:pt x="129" y="115"/>
                  </a:cubicBezTo>
                  <a:cubicBezTo>
                    <a:pt x="131" y="116"/>
                    <a:pt x="134" y="117"/>
                    <a:pt x="136" y="118"/>
                  </a:cubicBezTo>
                  <a:cubicBezTo>
                    <a:pt x="137" y="119"/>
                    <a:pt x="138" y="120"/>
                    <a:pt x="139" y="120"/>
                  </a:cubicBezTo>
                  <a:cubicBezTo>
                    <a:pt x="141" y="120"/>
                    <a:pt x="142" y="119"/>
                    <a:pt x="143" y="119"/>
                  </a:cubicBezTo>
                  <a:cubicBezTo>
                    <a:pt x="144" y="119"/>
                    <a:pt x="146" y="120"/>
                    <a:pt x="147" y="120"/>
                  </a:cubicBezTo>
                  <a:cubicBezTo>
                    <a:pt x="148" y="120"/>
                    <a:pt x="149" y="119"/>
                    <a:pt x="150" y="120"/>
                  </a:cubicBezTo>
                  <a:cubicBezTo>
                    <a:pt x="152" y="120"/>
                    <a:pt x="153" y="123"/>
                    <a:pt x="154" y="124"/>
                  </a:cubicBezTo>
                  <a:cubicBezTo>
                    <a:pt x="156" y="125"/>
                    <a:pt x="159" y="126"/>
                    <a:pt x="160" y="123"/>
                  </a:cubicBezTo>
                  <a:cubicBezTo>
                    <a:pt x="161" y="122"/>
                    <a:pt x="161" y="120"/>
                    <a:pt x="162" y="119"/>
                  </a:cubicBezTo>
                  <a:cubicBezTo>
                    <a:pt x="163" y="118"/>
                    <a:pt x="164" y="117"/>
                    <a:pt x="165" y="116"/>
                  </a:cubicBezTo>
                  <a:cubicBezTo>
                    <a:pt x="166" y="116"/>
                    <a:pt x="168" y="115"/>
                    <a:pt x="169" y="115"/>
                  </a:cubicBezTo>
                  <a:cubicBezTo>
                    <a:pt x="169" y="115"/>
                    <a:pt x="171" y="115"/>
                    <a:pt x="171" y="115"/>
                  </a:cubicBezTo>
                  <a:cubicBezTo>
                    <a:pt x="171" y="115"/>
                    <a:pt x="171" y="116"/>
                    <a:pt x="172" y="115"/>
                  </a:cubicBezTo>
                  <a:cubicBezTo>
                    <a:pt x="172" y="115"/>
                    <a:pt x="172" y="114"/>
                    <a:pt x="172" y="113"/>
                  </a:cubicBezTo>
                  <a:cubicBezTo>
                    <a:pt x="173" y="108"/>
                    <a:pt x="169" y="103"/>
                    <a:pt x="167" y="98"/>
                  </a:cubicBezTo>
                  <a:cubicBezTo>
                    <a:pt x="165" y="94"/>
                    <a:pt x="163" y="89"/>
                    <a:pt x="162" y="84"/>
                  </a:cubicBezTo>
                  <a:cubicBezTo>
                    <a:pt x="162" y="84"/>
                    <a:pt x="162" y="83"/>
                    <a:pt x="162" y="82"/>
                  </a:cubicBezTo>
                  <a:cubicBezTo>
                    <a:pt x="163" y="80"/>
                    <a:pt x="163" y="79"/>
                    <a:pt x="164" y="77"/>
                  </a:cubicBezTo>
                  <a:cubicBezTo>
                    <a:pt x="164" y="75"/>
                    <a:pt x="164" y="72"/>
                    <a:pt x="164" y="70"/>
                  </a:cubicBezTo>
                  <a:cubicBezTo>
                    <a:pt x="164" y="68"/>
                    <a:pt x="164" y="66"/>
                    <a:pt x="165" y="64"/>
                  </a:cubicBezTo>
                  <a:cubicBezTo>
                    <a:pt x="166" y="62"/>
                    <a:pt x="167" y="61"/>
                    <a:pt x="169" y="59"/>
                  </a:cubicBezTo>
                  <a:cubicBezTo>
                    <a:pt x="173" y="53"/>
                    <a:pt x="165" y="42"/>
                    <a:pt x="163" y="36"/>
                  </a:cubicBezTo>
                  <a:cubicBezTo>
                    <a:pt x="161" y="33"/>
                    <a:pt x="161" y="32"/>
                    <a:pt x="159" y="30"/>
                  </a:cubicBezTo>
                  <a:cubicBezTo>
                    <a:pt x="158" y="30"/>
                    <a:pt x="158" y="30"/>
                    <a:pt x="157" y="28"/>
                  </a:cubicBezTo>
                  <a:cubicBezTo>
                    <a:pt x="156" y="28"/>
                    <a:pt x="157" y="27"/>
                    <a:pt x="156" y="26"/>
                  </a:cubicBezTo>
                  <a:cubicBezTo>
                    <a:pt x="154" y="24"/>
                    <a:pt x="150" y="26"/>
                    <a:pt x="148" y="26"/>
                  </a:cubicBezTo>
                  <a:cubicBezTo>
                    <a:pt x="146" y="27"/>
                    <a:pt x="143" y="26"/>
                    <a:pt x="141" y="26"/>
                  </a:cubicBezTo>
                  <a:cubicBezTo>
                    <a:pt x="136" y="25"/>
                    <a:pt x="132" y="23"/>
                    <a:pt x="131" y="18"/>
                  </a:cubicBezTo>
                  <a:cubicBezTo>
                    <a:pt x="130" y="16"/>
                    <a:pt x="131" y="14"/>
                    <a:pt x="128" y="13"/>
                  </a:cubicBezTo>
                  <a:cubicBezTo>
                    <a:pt x="125" y="11"/>
                    <a:pt x="125" y="16"/>
                    <a:pt x="123" y="15"/>
                  </a:cubicBezTo>
                  <a:cubicBezTo>
                    <a:pt x="121" y="15"/>
                    <a:pt x="122" y="10"/>
                    <a:pt x="122" y="8"/>
                  </a:cubicBezTo>
                  <a:cubicBezTo>
                    <a:pt x="121" y="6"/>
                    <a:pt x="119" y="0"/>
                    <a:pt x="116" y="1"/>
                  </a:cubicBezTo>
                  <a:cubicBezTo>
                    <a:pt x="116" y="3"/>
                    <a:pt x="117" y="4"/>
                    <a:pt x="116" y="6"/>
                  </a:cubicBezTo>
                  <a:cubicBezTo>
                    <a:pt x="116" y="8"/>
                    <a:pt x="115" y="9"/>
                    <a:pt x="113" y="11"/>
                  </a:cubicBezTo>
                  <a:cubicBezTo>
                    <a:pt x="112" y="13"/>
                    <a:pt x="112" y="13"/>
                    <a:pt x="112" y="16"/>
                  </a:cubicBezTo>
                  <a:cubicBezTo>
                    <a:pt x="112" y="18"/>
                    <a:pt x="112" y="20"/>
                    <a:pt x="109" y="20"/>
                  </a:cubicBezTo>
                  <a:cubicBezTo>
                    <a:pt x="107" y="21"/>
                    <a:pt x="103" y="20"/>
                    <a:pt x="100" y="20"/>
                  </a:cubicBezTo>
                  <a:cubicBezTo>
                    <a:pt x="97" y="20"/>
                    <a:pt x="95" y="20"/>
                    <a:pt x="93" y="23"/>
                  </a:cubicBezTo>
                  <a:cubicBezTo>
                    <a:pt x="91" y="22"/>
                    <a:pt x="88" y="24"/>
                    <a:pt x="86" y="22"/>
                  </a:cubicBezTo>
                  <a:cubicBezTo>
                    <a:pt x="85" y="20"/>
                    <a:pt x="86" y="20"/>
                    <a:pt x="83" y="19"/>
                  </a:cubicBezTo>
                  <a:cubicBezTo>
                    <a:pt x="80" y="18"/>
                    <a:pt x="77" y="17"/>
                    <a:pt x="74" y="16"/>
                  </a:cubicBezTo>
                  <a:cubicBezTo>
                    <a:pt x="72" y="15"/>
                    <a:pt x="71" y="14"/>
                    <a:pt x="70" y="12"/>
                  </a:cubicBezTo>
                  <a:cubicBezTo>
                    <a:pt x="69" y="11"/>
                    <a:pt x="68" y="10"/>
                    <a:pt x="66" y="10"/>
                  </a:cubicBezTo>
                  <a:cubicBezTo>
                    <a:pt x="64" y="10"/>
                    <a:pt x="64" y="11"/>
                    <a:pt x="62" y="12"/>
                  </a:cubicBezTo>
                  <a:cubicBezTo>
                    <a:pt x="60" y="14"/>
                    <a:pt x="57" y="13"/>
                    <a:pt x="54" y="13"/>
                  </a:cubicBezTo>
                  <a:cubicBezTo>
                    <a:pt x="53" y="13"/>
                    <a:pt x="51" y="13"/>
                    <a:pt x="50" y="13"/>
                  </a:cubicBezTo>
                  <a:cubicBezTo>
                    <a:pt x="49" y="12"/>
                    <a:pt x="49" y="11"/>
                    <a:pt x="47" y="11"/>
                  </a:cubicBezTo>
                  <a:cubicBezTo>
                    <a:pt x="45" y="11"/>
                    <a:pt x="43" y="11"/>
                    <a:pt x="42" y="11"/>
                  </a:cubicBezTo>
                  <a:cubicBezTo>
                    <a:pt x="37" y="11"/>
                    <a:pt x="33" y="10"/>
                    <a:pt x="31" y="15"/>
                  </a:cubicBezTo>
                  <a:cubicBezTo>
                    <a:pt x="29" y="17"/>
                    <a:pt x="30" y="19"/>
                    <a:pt x="30" y="21"/>
                  </a:cubicBezTo>
                  <a:cubicBezTo>
                    <a:pt x="29" y="23"/>
                    <a:pt x="28" y="23"/>
                    <a:pt x="27" y="25"/>
                  </a:cubicBezTo>
                  <a:cubicBezTo>
                    <a:pt x="27" y="28"/>
                    <a:pt x="28" y="29"/>
                    <a:pt x="26" y="31"/>
                  </a:cubicBezTo>
                  <a:cubicBezTo>
                    <a:pt x="24" y="32"/>
                    <a:pt x="22" y="33"/>
                    <a:pt x="20" y="35"/>
                  </a:cubicBezTo>
                  <a:cubicBezTo>
                    <a:pt x="19" y="36"/>
                    <a:pt x="18" y="40"/>
                    <a:pt x="17" y="41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3" y="41"/>
                    <a:pt x="13" y="40"/>
                    <a:pt x="12" y="39"/>
                  </a:cubicBezTo>
                  <a:cubicBezTo>
                    <a:pt x="11" y="38"/>
                    <a:pt x="9" y="39"/>
                    <a:pt x="7" y="39"/>
                  </a:cubicBezTo>
                  <a:cubicBezTo>
                    <a:pt x="4" y="39"/>
                    <a:pt x="3" y="38"/>
                    <a:pt x="3" y="41"/>
                  </a:cubicBezTo>
                  <a:cubicBezTo>
                    <a:pt x="3" y="41"/>
                    <a:pt x="3" y="43"/>
                    <a:pt x="3" y="43"/>
                  </a:cubicBezTo>
                  <a:cubicBezTo>
                    <a:pt x="3" y="44"/>
                    <a:pt x="4" y="46"/>
                    <a:pt x="4" y="46"/>
                  </a:cubicBezTo>
                  <a:cubicBezTo>
                    <a:pt x="4" y="49"/>
                    <a:pt x="2" y="48"/>
                    <a:pt x="0" y="49"/>
                  </a:cubicBezTo>
                  <a:cubicBezTo>
                    <a:pt x="1" y="51"/>
                    <a:pt x="3" y="51"/>
                    <a:pt x="5" y="51"/>
                  </a:cubicBezTo>
                  <a:cubicBezTo>
                    <a:pt x="8" y="52"/>
                    <a:pt x="11" y="52"/>
                    <a:pt x="14" y="52"/>
                  </a:cubicBezTo>
                  <a:cubicBezTo>
                    <a:pt x="16" y="53"/>
                    <a:pt x="15" y="53"/>
                    <a:pt x="16" y="54"/>
                  </a:cubicBezTo>
                  <a:cubicBezTo>
                    <a:pt x="17" y="56"/>
                    <a:pt x="18" y="56"/>
                    <a:pt x="19" y="58"/>
                  </a:cubicBezTo>
                  <a:cubicBezTo>
                    <a:pt x="21" y="60"/>
                    <a:pt x="18" y="62"/>
                    <a:pt x="19" y="65"/>
                  </a:cubicBezTo>
                  <a:cubicBezTo>
                    <a:pt x="19" y="67"/>
                    <a:pt x="22" y="68"/>
                    <a:pt x="23" y="69"/>
                  </a:cubicBezTo>
                  <a:cubicBezTo>
                    <a:pt x="25" y="70"/>
                    <a:pt x="28" y="72"/>
                    <a:pt x="29" y="74"/>
                  </a:cubicBezTo>
                  <a:cubicBezTo>
                    <a:pt x="29" y="76"/>
                    <a:pt x="29" y="77"/>
                    <a:pt x="30" y="79"/>
                  </a:cubicBezTo>
                  <a:cubicBezTo>
                    <a:pt x="31" y="81"/>
                    <a:pt x="33" y="83"/>
                    <a:pt x="34" y="85"/>
                  </a:cubicBezTo>
                  <a:cubicBezTo>
                    <a:pt x="35" y="87"/>
                    <a:pt x="36" y="88"/>
                    <a:pt x="37" y="90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4"/>
                    <a:pt x="39" y="96"/>
                    <a:pt x="40" y="98"/>
                  </a:cubicBezTo>
                  <a:cubicBezTo>
                    <a:pt x="41" y="100"/>
                    <a:pt x="41" y="101"/>
                    <a:pt x="41" y="103"/>
                  </a:cubicBezTo>
                  <a:cubicBezTo>
                    <a:pt x="42" y="107"/>
                    <a:pt x="44" y="110"/>
                    <a:pt x="47" y="114"/>
                  </a:cubicBezTo>
                  <a:cubicBezTo>
                    <a:pt x="51" y="120"/>
                    <a:pt x="55" y="128"/>
                    <a:pt x="53" y="137"/>
                  </a:cubicBezTo>
                  <a:cubicBezTo>
                    <a:pt x="53" y="140"/>
                    <a:pt x="53" y="145"/>
                    <a:pt x="51" y="148"/>
                  </a:cubicBezTo>
                  <a:cubicBezTo>
                    <a:pt x="49" y="150"/>
                    <a:pt x="48" y="151"/>
                    <a:pt x="50" y="154"/>
                  </a:cubicBezTo>
                  <a:cubicBezTo>
                    <a:pt x="51" y="156"/>
                    <a:pt x="52" y="158"/>
                    <a:pt x="55" y="158"/>
                  </a:cubicBezTo>
                  <a:cubicBezTo>
                    <a:pt x="56" y="156"/>
                    <a:pt x="55" y="155"/>
                    <a:pt x="55" y="153"/>
                  </a:cubicBezTo>
                  <a:cubicBezTo>
                    <a:pt x="55" y="152"/>
                    <a:pt x="56" y="150"/>
                    <a:pt x="57" y="149"/>
                  </a:cubicBezTo>
                  <a:cubicBezTo>
                    <a:pt x="59" y="146"/>
                    <a:pt x="61" y="147"/>
                    <a:pt x="64" y="146"/>
                  </a:cubicBezTo>
                  <a:cubicBezTo>
                    <a:pt x="70" y="146"/>
                    <a:pt x="77" y="147"/>
                    <a:pt x="83" y="145"/>
                  </a:cubicBezTo>
                  <a:cubicBezTo>
                    <a:pt x="86" y="144"/>
                    <a:pt x="89" y="143"/>
                    <a:pt x="92" y="142"/>
                  </a:cubicBezTo>
                  <a:cubicBezTo>
                    <a:pt x="93" y="142"/>
                    <a:pt x="93" y="141"/>
                    <a:pt x="93" y="141"/>
                  </a:cubicBezTo>
                  <a:cubicBezTo>
                    <a:pt x="94" y="141"/>
                    <a:pt x="95" y="141"/>
                    <a:pt x="96" y="140"/>
                  </a:cubicBezTo>
                  <a:cubicBezTo>
                    <a:pt x="98" y="139"/>
                    <a:pt x="101" y="138"/>
                    <a:pt x="103" y="13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6440488" y="2397125"/>
              <a:ext cx="1023937" cy="528638"/>
            </a:xfrm>
            <a:custGeom>
              <a:avLst/>
              <a:gdLst>
                <a:gd name="T0" fmla="*/ 272 w 273"/>
                <a:gd name="T1" fmla="*/ 82 h 141"/>
                <a:gd name="T2" fmla="*/ 268 w 273"/>
                <a:gd name="T3" fmla="*/ 66 h 141"/>
                <a:gd name="T4" fmla="*/ 253 w 273"/>
                <a:gd name="T5" fmla="*/ 62 h 141"/>
                <a:gd name="T6" fmla="*/ 244 w 273"/>
                <a:gd name="T7" fmla="*/ 54 h 141"/>
                <a:gd name="T8" fmla="*/ 229 w 273"/>
                <a:gd name="T9" fmla="*/ 50 h 141"/>
                <a:gd name="T10" fmla="*/ 216 w 273"/>
                <a:gd name="T11" fmla="*/ 39 h 141"/>
                <a:gd name="T12" fmla="*/ 209 w 273"/>
                <a:gd name="T13" fmla="*/ 20 h 141"/>
                <a:gd name="T14" fmla="*/ 201 w 273"/>
                <a:gd name="T15" fmla="*/ 13 h 141"/>
                <a:gd name="T16" fmla="*/ 185 w 273"/>
                <a:gd name="T17" fmla="*/ 4 h 141"/>
                <a:gd name="T18" fmla="*/ 159 w 273"/>
                <a:gd name="T19" fmla="*/ 1 h 141"/>
                <a:gd name="T20" fmla="*/ 135 w 273"/>
                <a:gd name="T21" fmla="*/ 0 h 141"/>
                <a:gd name="T22" fmla="*/ 135 w 273"/>
                <a:gd name="T23" fmla="*/ 5 h 141"/>
                <a:gd name="T24" fmla="*/ 139 w 273"/>
                <a:gd name="T25" fmla="*/ 11 h 141"/>
                <a:gd name="T26" fmla="*/ 130 w 273"/>
                <a:gd name="T27" fmla="*/ 15 h 141"/>
                <a:gd name="T28" fmla="*/ 115 w 273"/>
                <a:gd name="T29" fmla="*/ 13 h 141"/>
                <a:gd name="T30" fmla="*/ 103 w 273"/>
                <a:gd name="T31" fmla="*/ 26 h 141"/>
                <a:gd name="T32" fmla="*/ 108 w 273"/>
                <a:gd name="T33" fmla="*/ 43 h 141"/>
                <a:gd name="T34" fmla="*/ 105 w 273"/>
                <a:gd name="T35" fmla="*/ 43 h 141"/>
                <a:gd name="T36" fmla="*/ 98 w 273"/>
                <a:gd name="T37" fmla="*/ 47 h 141"/>
                <a:gd name="T38" fmla="*/ 90 w 273"/>
                <a:gd name="T39" fmla="*/ 52 h 141"/>
                <a:gd name="T40" fmla="*/ 83 w 273"/>
                <a:gd name="T41" fmla="*/ 48 h 141"/>
                <a:gd name="T42" fmla="*/ 75 w 273"/>
                <a:gd name="T43" fmla="*/ 48 h 141"/>
                <a:gd name="T44" fmla="*/ 65 w 273"/>
                <a:gd name="T45" fmla="*/ 43 h 141"/>
                <a:gd name="T46" fmla="*/ 60 w 273"/>
                <a:gd name="T47" fmla="*/ 42 h 141"/>
                <a:gd name="T48" fmla="*/ 60 w 273"/>
                <a:gd name="T49" fmla="*/ 44 h 141"/>
                <a:gd name="T50" fmla="*/ 60 w 273"/>
                <a:gd name="T51" fmla="*/ 46 h 141"/>
                <a:gd name="T52" fmla="*/ 54 w 273"/>
                <a:gd name="T53" fmla="*/ 50 h 141"/>
                <a:gd name="T54" fmla="*/ 46 w 273"/>
                <a:gd name="T55" fmla="*/ 60 h 141"/>
                <a:gd name="T56" fmla="*/ 32 w 273"/>
                <a:gd name="T57" fmla="*/ 68 h 141"/>
                <a:gd name="T58" fmla="*/ 28 w 273"/>
                <a:gd name="T59" fmla="*/ 73 h 141"/>
                <a:gd name="T60" fmla="*/ 24 w 273"/>
                <a:gd name="T61" fmla="*/ 91 h 141"/>
                <a:gd name="T62" fmla="*/ 15 w 273"/>
                <a:gd name="T63" fmla="*/ 100 h 141"/>
                <a:gd name="T64" fmla="*/ 0 w 273"/>
                <a:gd name="T65" fmla="*/ 99 h 141"/>
                <a:gd name="T66" fmla="*/ 11 w 273"/>
                <a:gd name="T67" fmla="*/ 109 h 141"/>
                <a:gd name="T68" fmla="*/ 14 w 273"/>
                <a:gd name="T69" fmla="*/ 116 h 141"/>
                <a:gd name="T70" fmla="*/ 28 w 273"/>
                <a:gd name="T71" fmla="*/ 125 h 141"/>
                <a:gd name="T72" fmla="*/ 41 w 273"/>
                <a:gd name="T73" fmla="*/ 123 h 141"/>
                <a:gd name="T74" fmla="*/ 56 w 273"/>
                <a:gd name="T75" fmla="*/ 132 h 141"/>
                <a:gd name="T76" fmla="*/ 72 w 273"/>
                <a:gd name="T77" fmla="*/ 137 h 141"/>
                <a:gd name="T78" fmla="*/ 84 w 273"/>
                <a:gd name="T79" fmla="*/ 140 h 141"/>
                <a:gd name="T80" fmla="*/ 90 w 273"/>
                <a:gd name="T81" fmla="*/ 132 h 141"/>
                <a:gd name="T82" fmla="*/ 99 w 273"/>
                <a:gd name="T83" fmla="*/ 122 h 141"/>
                <a:gd name="T84" fmla="*/ 117 w 273"/>
                <a:gd name="T85" fmla="*/ 123 h 141"/>
                <a:gd name="T86" fmla="*/ 125 w 273"/>
                <a:gd name="T87" fmla="*/ 120 h 141"/>
                <a:gd name="T88" fmla="*/ 141 w 273"/>
                <a:gd name="T89" fmla="*/ 132 h 141"/>
                <a:gd name="T90" fmla="*/ 159 w 273"/>
                <a:gd name="T91" fmla="*/ 119 h 141"/>
                <a:gd name="T92" fmla="*/ 187 w 273"/>
                <a:gd name="T93" fmla="*/ 120 h 141"/>
                <a:gd name="T94" fmla="*/ 202 w 273"/>
                <a:gd name="T95" fmla="*/ 118 h 141"/>
                <a:gd name="T96" fmla="*/ 227 w 273"/>
                <a:gd name="T97" fmla="*/ 123 h 141"/>
                <a:gd name="T98" fmla="*/ 236 w 273"/>
                <a:gd name="T99" fmla="*/ 131 h 141"/>
                <a:gd name="T100" fmla="*/ 251 w 273"/>
                <a:gd name="T101" fmla="*/ 128 h 141"/>
                <a:gd name="T102" fmla="*/ 267 w 273"/>
                <a:gd name="T103" fmla="*/ 124 h 141"/>
                <a:gd name="T104" fmla="*/ 268 w 273"/>
                <a:gd name="T105" fmla="*/ 119 h 141"/>
                <a:gd name="T106" fmla="*/ 269 w 273"/>
                <a:gd name="T107" fmla="*/ 106 h 141"/>
                <a:gd name="T108" fmla="*/ 272 w 273"/>
                <a:gd name="T109" fmla="*/ 9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141">
                  <a:moveTo>
                    <a:pt x="272" y="90"/>
                  </a:moveTo>
                  <a:cubicBezTo>
                    <a:pt x="272" y="87"/>
                    <a:pt x="273" y="85"/>
                    <a:pt x="272" y="82"/>
                  </a:cubicBezTo>
                  <a:cubicBezTo>
                    <a:pt x="272" y="79"/>
                    <a:pt x="271" y="76"/>
                    <a:pt x="270" y="73"/>
                  </a:cubicBezTo>
                  <a:cubicBezTo>
                    <a:pt x="270" y="72"/>
                    <a:pt x="269" y="67"/>
                    <a:pt x="268" y="66"/>
                  </a:cubicBezTo>
                  <a:cubicBezTo>
                    <a:pt x="267" y="65"/>
                    <a:pt x="262" y="63"/>
                    <a:pt x="261" y="62"/>
                  </a:cubicBezTo>
                  <a:cubicBezTo>
                    <a:pt x="259" y="62"/>
                    <a:pt x="255" y="63"/>
                    <a:pt x="253" y="62"/>
                  </a:cubicBezTo>
                  <a:cubicBezTo>
                    <a:pt x="250" y="60"/>
                    <a:pt x="252" y="58"/>
                    <a:pt x="249" y="56"/>
                  </a:cubicBezTo>
                  <a:cubicBezTo>
                    <a:pt x="248" y="55"/>
                    <a:pt x="245" y="55"/>
                    <a:pt x="244" y="54"/>
                  </a:cubicBezTo>
                  <a:cubicBezTo>
                    <a:pt x="242" y="54"/>
                    <a:pt x="241" y="53"/>
                    <a:pt x="240" y="52"/>
                  </a:cubicBezTo>
                  <a:cubicBezTo>
                    <a:pt x="237" y="51"/>
                    <a:pt x="232" y="51"/>
                    <a:pt x="229" y="50"/>
                  </a:cubicBezTo>
                  <a:cubicBezTo>
                    <a:pt x="227" y="48"/>
                    <a:pt x="226" y="45"/>
                    <a:pt x="223" y="44"/>
                  </a:cubicBezTo>
                  <a:cubicBezTo>
                    <a:pt x="220" y="42"/>
                    <a:pt x="217" y="42"/>
                    <a:pt x="216" y="39"/>
                  </a:cubicBezTo>
                  <a:cubicBezTo>
                    <a:pt x="214" y="32"/>
                    <a:pt x="217" y="24"/>
                    <a:pt x="214" y="17"/>
                  </a:cubicBezTo>
                  <a:cubicBezTo>
                    <a:pt x="212" y="17"/>
                    <a:pt x="211" y="19"/>
                    <a:pt x="209" y="20"/>
                  </a:cubicBezTo>
                  <a:cubicBezTo>
                    <a:pt x="207" y="20"/>
                    <a:pt x="205" y="20"/>
                    <a:pt x="203" y="20"/>
                  </a:cubicBezTo>
                  <a:cubicBezTo>
                    <a:pt x="203" y="17"/>
                    <a:pt x="204" y="15"/>
                    <a:pt x="201" y="13"/>
                  </a:cubicBezTo>
                  <a:cubicBezTo>
                    <a:pt x="198" y="11"/>
                    <a:pt x="194" y="12"/>
                    <a:pt x="192" y="11"/>
                  </a:cubicBezTo>
                  <a:cubicBezTo>
                    <a:pt x="190" y="9"/>
                    <a:pt x="188" y="5"/>
                    <a:pt x="185" y="4"/>
                  </a:cubicBezTo>
                  <a:cubicBezTo>
                    <a:pt x="182" y="2"/>
                    <a:pt x="177" y="2"/>
                    <a:pt x="173" y="2"/>
                  </a:cubicBezTo>
                  <a:cubicBezTo>
                    <a:pt x="168" y="2"/>
                    <a:pt x="164" y="1"/>
                    <a:pt x="159" y="1"/>
                  </a:cubicBezTo>
                  <a:cubicBezTo>
                    <a:pt x="155" y="1"/>
                    <a:pt x="152" y="1"/>
                    <a:pt x="148" y="1"/>
                  </a:cubicBezTo>
                  <a:cubicBezTo>
                    <a:pt x="143" y="1"/>
                    <a:pt x="139" y="1"/>
                    <a:pt x="135" y="0"/>
                  </a:cubicBezTo>
                  <a:cubicBezTo>
                    <a:pt x="135" y="0"/>
                    <a:pt x="134" y="0"/>
                    <a:pt x="134" y="0"/>
                  </a:cubicBezTo>
                  <a:cubicBezTo>
                    <a:pt x="134" y="2"/>
                    <a:pt x="134" y="3"/>
                    <a:pt x="135" y="5"/>
                  </a:cubicBezTo>
                  <a:cubicBezTo>
                    <a:pt x="136" y="6"/>
                    <a:pt x="137" y="7"/>
                    <a:pt x="138" y="8"/>
                  </a:cubicBezTo>
                  <a:cubicBezTo>
                    <a:pt x="139" y="9"/>
                    <a:pt x="138" y="9"/>
                    <a:pt x="139" y="11"/>
                  </a:cubicBezTo>
                  <a:cubicBezTo>
                    <a:pt x="140" y="13"/>
                    <a:pt x="141" y="16"/>
                    <a:pt x="138" y="16"/>
                  </a:cubicBezTo>
                  <a:cubicBezTo>
                    <a:pt x="136" y="16"/>
                    <a:pt x="133" y="15"/>
                    <a:pt x="130" y="15"/>
                  </a:cubicBezTo>
                  <a:cubicBezTo>
                    <a:pt x="127" y="15"/>
                    <a:pt x="125" y="14"/>
                    <a:pt x="122" y="13"/>
                  </a:cubicBezTo>
                  <a:cubicBezTo>
                    <a:pt x="120" y="13"/>
                    <a:pt x="117" y="13"/>
                    <a:pt x="115" y="13"/>
                  </a:cubicBezTo>
                  <a:cubicBezTo>
                    <a:pt x="110" y="13"/>
                    <a:pt x="104" y="12"/>
                    <a:pt x="98" y="12"/>
                  </a:cubicBezTo>
                  <a:cubicBezTo>
                    <a:pt x="99" y="17"/>
                    <a:pt x="101" y="22"/>
                    <a:pt x="103" y="26"/>
                  </a:cubicBezTo>
                  <a:cubicBezTo>
                    <a:pt x="105" y="31"/>
                    <a:pt x="109" y="36"/>
                    <a:pt x="108" y="41"/>
                  </a:cubicBezTo>
                  <a:cubicBezTo>
                    <a:pt x="108" y="42"/>
                    <a:pt x="108" y="43"/>
                    <a:pt x="108" y="43"/>
                  </a:cubicBezTo>
                  <a:cubicBezTo>
                    <a:pt x="107" y="44"/>
                    <a:pt x="107" y="43"/>
                    <a:pt x="107" y="43"/>
                  </a:cubicBezTo>
                  <a:cubicBezTo>
                    <a:pt x="107" y="43"/>
                    <a:pt x="105" y="43"/>
                    <a:pt x="105" y="43"/>
                  </a:cubicBezTo>
                  <a:cubicBezTo>
                    <a:pt x="104" y="43"/>
                    <a:pt x="102" y="44"/>
                    <a:pt x="101" y="44"/>
                  </a:cubicBezTo>
                  <a:cubicBezTo>
                    <a:pt x="100" y="45"/>
                    <a:pt x="99" y="46"/>
                    <a:pt x="98" y="47"/>
                  </a:cubicBezTo>
                  <a:cubicBezTo>
                    <a:pt x="97" y="48"/>
                    <a:pt x="97" y="50"/>
                    <a:pt x="96" y="51"/>
                  </a:cubicBezTo>
                  <a:cubicBezTo>
                    <a:pt x="95" y="54"/>
                    <a:pt x="92" y="53"/>
                    <a:pt x="90" y="52"/>
                  </a:cubicBezTo>
                  <a:cubicBezTo>
                    <a:pt x="89" y="51"/>
                    <a:pt x="88" y="48"/>
                    <a:pt x="86" y="48"/>
                  </a:cubicBezTo>
                  <a:cubicBezTo>
                    <a:pt x="85" y="47"/>
                    <a:pt x="84" y="48"/>
                    <a:pt x="83" y="48"/>
                  </a:cubicBezTo>
                  <a:cubicBezTo>
                    <a:pt x="82" y="48"/>
                    <a:pt x="80" y="47"/>
                    <a:pt x="79" y="47"/>
                  </a:cubicBezTo>
                  <a:cubicBezTo>
                    <a:pt x="78" y="47"/>
                    <a:pt x="77" y="48"/>
                    <a:pt x="75" y="48"/>
                  </a:cubicBezTo>
                  <a:cubicBezTo>
                    <a:pt x="74" y="48"/>
                    <a:pt x="73" y="47"/>
                    <a:pt x="72" y="46"/>
                  </a:cubicBezTo>
                  <a:cubicBezTo>
                    <a:pt x="70" y="45"/>
                    <a:pt x="67" y="44"/>
                    <a:pt x="65" y="43"/>
                  </a:cubicBezTo>
                  <a:cubicBezTo>
                    <a:pt x="65" y="43"/>
                    <a:pt x="64" y="43"/>
                    <a:pt x="64" y="43"/>
                  </a:cubicBezTo>
                  <a:cubicBezTo>
                    <a:pt x="63" y="42"/>
                    <a:pt x="61" y="41"/>
                    <a:pt x="60" y="42"/>
                  </a:cubicBezTo>
                  <a:cubicBezTo>
                    <a:pt x="60" y="42"/>
                    <a:pt x="60" y="43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5"/>
                    <a:pt x="60" y="46"/>
                    <a:pt x="60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52"/>
                    <a:pt x="56" y="48"/>
                    <a:pt x="54" y="50"/>
                  </a:cubicBezTo>
                  <a:cubicBezTo>
                    <a:pt x="52" y="51"/>
                    <a:pt x="54" y="54"/>
                    <a:pt x="53" y="56"/>
                  </a:cubicBezTo>
                  <a:cubicBezTo>
                    <a:pt x="51" y="58"/>
                    <a:pt x="48" y="59"/>
                    <a:pt x="46" y="60"/>
                  </a:cubicBezTo>
                  <a:cubicBezTo>
                    <a:pt x="44" y="62"/>
                    <a:pt x="41" y="63"/>
                    <a:pt x="39" y="65"/>
                  </a:cubicBezTo>
                  <a:cubicBezTo>
                    <a:pt x="37" y="66"/>
                    <a:pt x="34" y="67"/>
                    <a:pt x="32" y="68"/>
                  </a:cubicBezTo>
                  <a:cubicBezTo>
                    <a:pt x="31" y="69"/>
                    <a:pt x="30" y="69"/>
                    <a:pt x="29" y="69"/>
                  </a:cubicBezTo>
                  <a:cubicBezTo>
                    <a:pt x="29" y="71"/>
                    <a:pt x="29" y="72"/>
                    <a:pt x="28" y="73"/>
                  </a:cubicBezTo>
                  <a:cubicBezTo>
                    <a:pt x="28" y="75"/>
                    <a:pt x="27" y="77"/>
                    <a:pt x="26" y="79"/>
                  </a:cubicBezTo>
                  <a:cubicBezTo>
                    <a:pt x="24" y="83"/>
                    <a:pt x="25" y="87"/>
                    <a:pt x="24" y="91"/>
                  </a:cubicBezTo>
                  <a:cubicBezTo>
                    <a:pt x="23" y="94"/>
                    <a:pt x="22" y="96"/>
                    <a:pt x="21" y="98"/>
                  </a:cubicBezTo>
                  <a:cubicBezTo>
                    <a:pt x="20" y="101"/>
                    <a:pt x="19" y="100"/>
                    <a:pt x="15" y="100"/>
                  </a:cubicBezTo>
                  <a:cubicBezTo>
                    <a:pt x="13" y="100"/>
                    <a:pt x="10" y="100"/>
                    <a:pt x="8" y="100"/>
                  </a:cubicBezTo>
                  <a:cubicBezTo>
                    <a:pt x="6" y="99"/>
                    <a:pt x="2" y="98"/>
                    <a:pt x="0" y="99"/>
                  </a:cubicBezTo>
                  <a:cubicBezTo>
                    <a:pt x="2" y="101"/>
                    <a:pt x="5" y="102"/>
                    <a:pt x="7" y="104"/>
                  </a:cubicBezTo>
                  <a:cubicBezTo>
                    <a:pt x="9" y="106"/>
                    <a:pt x="10" y="107"/>
                    <a:pt x="11" y="109"/>
                  </a:cubicBezTo>
                  <a:cubicBezTo>
                    <a:pt x="12" y="111"/>
                    <a:pt x="14" y="113"/>
                    <a:pt x="14" y="115"/>
                  </a:cubicBezTo>
                  <a:cubicBezTo>
                    <a:pt x="14" y="115"/>
                    <a:pt x="14" y="115"/>
                    <a:pt x="14" y="116"/>
                  </a:cubicBezTo>
                  <a:cubicBezTo>
                    <a:pt x="16" y="117"/>
                    <a:pt x="17" y="120"/>
                    <a:pt x="20" y="123"/>
                  </a:cubicBezTo>
                  <a:cubicBezTo>
                    <a:pt x="23" y="125"/>
                    <a:pt x="24" y="125"/>
                    <a:pt x="28" y="125"/>
                  </a:cubicBezTo>
                  <a:cubicBezTo>
                    <a:pt x="30" y="125"/>
                    <a:pt x="35" y="127"/>
                    <a:pt x="36" y="126"/>
                  </a:cubicBezTo>
                  <a:cubicBezTo>
                    <a:pt x="39" y="126"/>
                    <a:pt x="39" y="123"/>
                    <a:pt x="41" y="123"/>
                  </a:cubicBezTo>
                  <a:cubicBezTo>
                    <a:pt x="43" y="126"/>
                    <a:pt x="46" y="122"/>
                    <a:pt x="49" y="123"/>
                  </a:cubicBezTo>
                  <a:cubicBezTo>
                    <a:pt x="51" y="124"/>
                    <a:pt x="54" y="130"/>
                    <a:pt x="56" y="132"/>
                  </a:cubicBezTo>
                  <a:cubicBezTo>
                    <a:pt x="59" y="136"/>
                    <a:pt x="62" y="135"/>
                    <a:pt x="67" y="136"/>
                  </a:cubicBezTo>
                  <a:cubicBezTo>
                    <a:pt x="68" y="136"/>
                    <a:pt x="70" y="138"/>
                    <a:pt x="72" y="137"/>
                  </a:cubicBezTo>
                  <a:cubicBezTo>
                    <a:pt x="74" y="137"/>
                    <a:pt x="74" y="135"/>
                    <a:pt x="75" y="134"/>
                  </a:cubicBezTo>
                  <a:cubicBezTo>
                    <a:pt x="78" y="137"/>
                    <a:pt x="79" y="139"/>
                    <a:pt x="84" y="140"/>
                  </a:cubicBezTo>
                  <a:cubicBezTo>
                    <a:pt x="87" y="140"/>
                    <a:pt x="89" y="140"/>
                    <a:pt x="92" y="141"/>
                  </a:cubicBezTo>
                  <a:cubicBezTo>
                    <a:pt x="93" y="137"/>
                    <a:pt x="90" y="136"/>
                    <a:pt x="90" y="132"/>
                  </a:cubicBezTo>
                  <a:cubicBezTo>
                    <a:pt x="91" y="128"/>
                    <a:pt x="92" y="126"/>
                    <a:pt x="88" y="123"/>
                  </a:cubicBezTo>
                  <a:cubicBezTo>
                    <a:pt x="89" y="124"/>
                    <a:pt x="97" y="122"/>
                    <a:pt x="99" y="122"/>
                  </a:cubicBezTo>
                  <a:cubicBezTo>
                    <a:pt x="102" y="122"/>
                    <a:pt x="106" y="122"/>
                    <a:pt x="110" y="122"/>
                  </a:cubicBezTo>
                  <a:cubicBezTo>
                    <a:pt x="112" y="122"/>
                    <a:pt x="115" y="123"/>
                    <a:pt x="117" y="123"/>
                  </a:cubicBezTo>
                  <a:cubicBezTo>
                    <a:pt x="123" y="122"/>
                    <a:pt x="117" y="117"/>
                    <a:pt x="118" y="114"/>
                  </a:cubicBezTo>
                  <a:cubicBezTo>
                    <a:pt x="122" y="113"/>
                    <a:pt x="122" y="119"/>
                    <a:pt x="125" y="120"/>
                  </a:cubicBezTo>
                  <a:cubicBezTo>
                    <a:pt x="128" y="121"/>
                    <a:pt x="133" y="120"/>
                    <a:pt x="135" y="120"/>
                  </a:cubicBezTo>
                  <a:cubicBezTo>
                    <a:pt x="144" y="120"/>
                    <a:pt x="140" y="126"/>
                    <a:pt x="141" y="132"/>
                  </a:cubicBezTo>
                  <a:cubicBezTo>
                    <a:pt x="147" y="133"/>
                    <a:pt x="155" y="132"/>
                    <a:pt x="156" y="126"/>
                  </a:cubicBezTo>
                  <a:cubicBezTo>
                    <a:pt x="157" y="122"/>
                    <a:pt x="154" y="120"/>
                    <a:pt x="159" y="119"/>
                  </a:cubicBezTo>
                  <a:cubicBezTo>
                    <a:pt x="161" y="119"/>
                    <a:pt x="165" y="119"/>
                    <a:pt x="167" y="119"/>
                  </a:cubicBezTo>
                  <a:cubicBezTo>
                    <a:pt x="174" y="119"/>
                    <a:pt x="180" y="120"/>
                    <a:pt x="187" y="120"/>
                  </a:cubicBezTo>
                  <a:cubicBezTo>
                    <a:pt x="190" y="120"/>
                    <a:pt x="195" y="121"/>
                    <a:pt x="198" y="120"/>
                  </a:cubicBezTo>
                  <a:cubicBezTo>
                    <a:pt x="200" y="120"/>
                    <a:pt x="200" y="118"/>
                    <a:pt x="202" y="118"/>
                  </a:cubicBezTo>
                  <a:cubicBezTo>
                    <a:pt x="203" y="118"/>
                    <a:pt x="205" y="118"/>
                    <a:pt x="206" y="119"/>
                  </a:cubicBezTo>
                  <a:cubicBezTo>
                    <a:pt x="213" y="120"/>
                    <a:pt x="220" y="122"/>
                    <a:pt x="227" y="123"/>
                  </a:cubicBezTo>
                  <a:cubicBezTo>
                    <a:pt x="229" y="124"/>
                    <a:pt x="233" y="125"/>
                    <a:pt x="235" y="127"/>
                  </a:cubicBezTo>
                  <a:cubicBezTo>
                    <a:pt x="236" y="128"/>
                    <a:pt x="235" y="130"/>
                    <a:pt x="236" y="131"/>
                  </a:cubicBezTo>
                  <a:cubicBezTo>
                    <a:pt x="238" y="132"/>
                    <a:pt x="240" y="132"/>
                    <a:pt x="242" y="132"/>
                  </a:cubicBezTo>
                  <a:cubicBezTo>
                    <a:pt x="246" y="132"/>
                    <a:pt x="247" y="130"/>
                    <a:pt x="251" y="128"/>
                  </a:cubicBezTo>
                  <a:cubicBezTo>
                    <a:pt x="254" y="127"/>
                    <a:pt x="258" y="126"/>
                    <a:pt x="261" y="125"/>
                  </a:cubicBezTo>
                  <a:cubicBezTo>
                    <a:pt x="263" y="125"/>
                    <a:pt x="265" y="124"/>
                    <a:pt x="267" y="124"/>
                  </a:cubicBezTo>
                  <a:cubicBezTo>
                    <a:pt x="267" y="122"/>
                    <a:pt x="267" y="120"/>
                    <a:pt x="268" y="119"/>
                  </a:cubicBezTo>
                  <a:cubicBezTo>
                    <a:pt x="268" y="119"/>
                    <a:pt x="268" y="119"/>
                    <a:pt x="268" y="119"/>
                  </a:cubicBezTo>
                  <a:cubicBezTo>
                    <a:pt x="267" y="117"/>
                    <a:pt x="266" y="115"/>
                    <a:pt x="267" y="113"/>
                  </a:cubicBezTo>
                  <a:cubicBezTo>
                    <a:pt x="267" y="110"/>
                    <a:pt x="268" y="108"/>
                    <a:pt x="269" y="106"/>
                  </a:cubicBezTo>
                  <a:cubicBezTo>
                    <a:pt x="269" y="104"/>
                    <a:pt x="269" y="103"/>
                    <a:pt x="270" y="102"/>
                  </a:cubicBezTo>
                  <a:cubicBezTo>
                    <a:pt x="270" y="100"/>
                    <a:pt x="272" y="100"/>
                    <a:pt x="272" y="98"/>
                  </a:cubicBezTo>
                  <a:cubicBezTo>
                    <a:pt x="273" y="95"/>
                    <a:pt x="272" y="92"/>
                    <a:pt x="272" y="9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96"/>
            <p:cNvSpPr>
              <a:spLocks/>
            </p:cNvSpPr>
            <p:nvPr/>
          </p:nvSpPr>
          <p:spPr bwMode="auto">
            <a:xfrm>
              <a:off x="5986463" y="1874838"/>
              <a:ext cx="652462" cy="869950"/>
            </a:xfrm>
            <a:custGeom>
              <a:avLst/>
              <a:gdLst>
                <a:gd name="T0" fmla="*/ 167 w 174"/>
                <a:gd name="T1" fmla="*/ 51 h 232"/>
                <a:gd name="T2" fmla="*/ 167 w 174"/>
                <a:gd name="T3" fmla="*/ 47 h 232"/>
                <a:gd name="T4" fmla="*/ 157 w 174"/>
                <a:gd name="T5" fmla="*/ 49 h 232"/>
                <a:gd name="T6" fmla="*/ 152 w 174"/>
                <a:gd name="T7" fmla="*/ 46 h 232"/>
                <a:gd name="T8" fmla="*/ 146 w 174"/>
                <a:gd name="T9" fmla="*/ 43 h 232"/>
                <a:gd name="T10" fmla="*/ 142 w 174"/>
                <a:gd name="T11" fmla="*/ 34 h 232"/>
                <a:gd name="T12" fmla="*/ 136 w 174"/>
                <a:gd name="T13" fmla="*/ 17 h 232"/>
                <a:gd name="T14" fmla="*/ 127 w 174"/>
                <a:gd name="T15" fmla="*/ 12 h 232"/>
                <a:gd name="T16" fmla="*/ 116 w 174"/>
                <a:gd name="T17" fmla="*/ 9 h 232"/>
                <a:gd name="T18" fmla="*/ 115 w 174"/>
                <a:gd name="T19" fmla="*/ 3 h 232"/>
                <a:gd name="T20" fmla="*/ 110 w 174"/>
                <a:gd name="T21" fmla="*/ 0 h 232"/>
                <a:gd name="T22" fmla="*/ 104 w 174"/>
                <a:gd name="T23" fmla="*/ 8 h 232"/>
                <a:gd name="T24" fmla="*/ 97 w 174"/>
                <a:gd name="T25" fmla="*/ 16 h 232"/>
                <a:gd name="T26" fmla="*/ 86 w 174"/>
                <a:gd name="T27" fmla="*/ 27 h 232"/>
                <a:gd name="T28" fmla="*/ 81 w 174"/>
                <a:gd name="T29" fmla="*/ 30 h 232"/>
                <a:gd name="T30" fmla="*/ 63 w 174"/>
                <a:gd name="T31" fmla="*/ 40 h 232"/>
                <a:gd name="T32" fmla="*/ 42 w 174"/>
                <a:gd name="T33" fmla="*/ 46 h 232"/>
                <a:gd name="T34" fmla="*/ 19 w 174"/>
                <a:gd name="T35" fmla="*/ 57 h 232"/>
                <a:gd name="T36" fmla="*/ 10 w 174"/>
                <a:gd name="T37" fmla="*/ 79 h 232"/>
                <a:gd name="T38" fmla="*/ 21 w 174"/>
                <a:gd name="T39" fmla="*/ 101 h 232"/>
                <a:gd name="T40" fmla="*/ 23 w 174"/>
                <a:gd name="T41" fmla="*/ 122 h 232"/>
                <a:gd name="T42" fmla="*/ 6 w 174"/>
                <a:gd name="T43" fmla="*/ 133 h 232"/>
                <a:gd name="T44" fmla="*/ 4 w 174"/>
                <a:gd name="T45" fmla="*/ 142 h 232"/>
                <a:gd name="T46" fmla="*/ 6 w 174"/>
                <a:gd name="T47" fmla="*/ 153 h 232"/>
                <a:gd name="T48" fmla="*/ 7 w 174"/>
                <a:gd name="T49" fmla="*/ 168 h 232"/>
                <a:gd name="T50" fmla="*/ 22 w 174"/>
                <a:gd name="T51" fmla="*/ 162 h 232"/>
                <a:gd name="T52" fmla="*/ 30 w 174"/>
                <a:gd name="T53" fmla="*/ 167 h 232"/>
                <a:gd name="T54" fmla="*/ 38 w 174"/>
                <a:gd name="T55" fmla="*/ 172 h 232"/>
                <a:gd name="T56" fmla="*/ 44 w 174"/>
                <a:gd name="T57" fmla="*/ 190 h 232"/>
                <a:gd name="T58" fmla="*/ 52 w 174"/>
                <a:gd name="T59" fmla="*/ 207 h 232"/>
                <a:gd name="T60" fmla="*/ 54 w 174"/>
                <a:gd name="T61" fmla="*/ 225 h 232"/>
                <a:gd name="T62" fmla="*/ 60 w 174"/>
                <a:gd name="T63" fmla="*/ 232 h 232"/>
                <a:gd name="T64" fmla="*/ 68 w 174"/>
                <a:gd name="T65" fmla="*/ 230 h 232"/>
                <a:gd name="T66" fmla="*/ 74 w 174"/>
                <a:gd name="T67" fmla="*/ 216 h 232"/>
                <a:gd name="T68" fmla="*/ 77 w 174"/>
                <a:gd name="T69" fmla="*/ 207 h 232"/>
                <a:gd name="T70" fmla="*/ 86 w 174"/>
                <a:gd name="T71" fmla="*/ 198 h 232"/>
                <a:gd name="T72" fmla="*/ 96 w 174"/>
                <a:gd name="T73" fmla="*/ 195 h 232"/>
                <a:gd name="T74" fmla="*/ 97 w 174"/>
                <a:gd name="T75" fmla="*/ 184 h 232"/>
                <a:gd name="T76" fmla="*/ 94 w 174"/>
                <a:gd name="T77" fmla="*/ 179 h 232"/>
                <a:gd name="T78" fmla="*/ 102 w 174"/>
                <a:gd name="T79" fmla="*/ 178 h 232"/>
                <a:gd name="T80" fmla="*/ 97 w 174"/>
                <a:gd name="T81" fmla="*/ 165 h 232"/>
                <a:gd name="T82" fmla="*/ 94 w 174"/>
                <a:gd name="T83" fmla="*/ 157 h 232"/>
                <a:gd name="T84" fmla="*/ 87 w 174"/>
                <a:gd name="T85" fmla="*/ 146 h 232"/>
                <a:gd name="T86" fmla="*/ 80 w 174"/>
                <a:gd name="T87" fmla="*/ 136 h 232"/>
                <a:gd name="T88" fmla="*/ 76 w 174"/>
                <a:gd name="T89" fmla="*/ 125 h 232"/>
                <a:gd name="T90" fmla="*/ 71 w 174"/>
                <a:gd name="T91" fmla="*/ 119 h 232"/>
                <a:gd name="T92" fmla="*/ 57 w 174"/>
                <a:gd name="T93" fmla="*/ 116 h 232"/>
                <a:gd name="T94" fmla="*/ 60 w 174"/>
                <a:gd name="T95" fmla="*/ 110 h 232"/>
                <a:gd name="T96" fmla="*/ 64 w 174"/>
                <a:gd name="T97" fmla="*/ 106 h 232"/>
                <a:gd name="T98" fmla="*/ 71 w 174"/>
                <a:gd name="T99" fmla="*/ 108 h 232"/>
                <a:gd name="T100" fmla="*/ 77 w 174"/>
                <a:gd name="T101" fmla="*/ 102 h 232"/>
                <a:gd name="T102" fmla="*/ 84 w 174"/>
                <a:gd name="T103" fmla="*/ 92 h 232"/>
                <a:gd name="T104" fmla="*/ 88 w 174"/>
                <a:gd name="T105" fmla="*/ 82 h 232"/>
                <a:gd name="T106" fmla="*/ 104 w 174"/>
                <a:gd name="T107" fmla="*/ 78 h 232"/>
                <a:gd name="T108" fmla="*/ 111 w 174"/>
                <a:gd name="T109" fmla="*/ 80 h 232"/>
                <a:gd name="T110" fmla="*/ 123 w 174"/>
                <a:gd name="T111" fmla="*/ 77 h 232"/>
                <a:gd name="T112" fmla="*/ 131 w 174"/>
                <a:gd name="T113" fmla="*/ 83 h 232"/>
                <a:gd name="T114" fmla="*/ 143 w 174"/>
                <a:gd name="T115" fmla="*/ 89 h 232"/>
                <a:gd name="T116" fmla="*/ 157 w 174"/>
                <a:gd name="T117" fmla="*/ 87 h 232"/>
                <a:gd name="T118" fmla="*/ 169 w 174"/>
                <a:gd name="T119" fmla="*/ 83 h 232"/>
                <a:gd name="T120" fmla="*/ 173 w 174"/>
                <a:gd name="T121" fmla="*/ 73 h 232"/>
                <a:gd name="T122" fmla="*/ 167 w 174"/>
                <a:gd name="T123" fmla="*/ 6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32">
                  <a:moveTo>
                    <a:pt x="165" y="62"/>
                  </a:moveTo>
                  <a:cubicBezTo>
                    <a:pt x="164" y="59"/>
                    <a:pt x="164" y="54"/>
                    <a:pt x="167" y="51"/>
                  </a:cubicBezTo>
                  <a:cubicBezTo>
                    <a:pt x="168" y="51"/>
                    <a:pt x="168" y="51"/>
                    <a:pt x="168" y="49"/>
                  </a:cubicBezTo>
                  <a:cubicBezTo>
                    <a:pt x="168" y="48"/>
                    <a:pt x="167" y="47"/>
                    <a:pt x="167" y="47"/>
                  </a:cubicBezTo>
                  <a:cubicBezTo>
                    <a:pt x="165" y="45"/>
                    <a:pt x="163" y="45"/>
                    <a:pt x="161" y="46"/>
                  </a:cubicBezTo>
                  <a:cubicBezTo>
                    <a:pt x="160" y="47"/>
                    <a:pt x="159" y="49"/>
                    <a:pt x="157" y="49"/>
                  </a:cubicBezTo>
                  <a:cubicBezTo>
                    <a:pt x="155" y="48"/>
                    <a:pt x="155" y="47"/>
                    <a:pt x="154" y="46"/>
                  </a:cubicBezTo>
                  <a:cubicBezTo>
                    <a:pt x="154" y="46"/>
                    <a:pt x="152" y="46"/>
                    <a:pt x="152" y="46"/>
                  </a:cubicBezTo>
                  <a:cubicBezTo>
                    <a:pt x="151" y="45"/>
                    <a:pt x="151" y="42"/>
                    <a:pt x="149" y="43"/>
                  </a:cubicBezTo>
                  <a:cubicBezTo>
                    <a:pt x="149" y="46"/>
                    <a:pt x="147" y="44"/>
                    <a:pt x="146" y="43"/>
                  </a:cubicBezTo>
                  <a:cubicBezTo>
                    <a:pt x="145" y="43"/>
                    <a:pt x="143" y="43"/>
                    <a:pt x="142" y="42"/>
                  </a:cubicBezTo>
                  <a:cubicBezTo>
                    <a:pt x="141" y="40"/>
                    <a:pt x="142" y="36"/>
                    <a:pt x="142" y="34"/>
                  </a:cubicBezTo>
                  <a:cubicBezTo>
                    <a:pt x="143" y="29"/>
                    <a:pt x="142" y="23"/>
                    <a:pt x="143" y="18"/>
                  </a:cubicBezTo>
                  <a:cubicBezTo>
                    <a:pt x="141" y="18"/>
                    <a:pt x="138" y="18"/>
                    <a:pt x="136" y="17"/>
                  </a:cubicBezTo>
                  <a:cubicBezTo>
                    <a:pt x="133" y="17"/>
                    <a:pt x="132" y="15"/>
                    <a:pt x="130" y="14"/>
                  </a:cubicBezTo>
                  <a:cubicBezTo>
                    <a:pt x="129" y="13"/>
                    <a:pt x="128" y="12"/>
                    <a:pt x="127" y="12"/>
                  </a:cubicBezTo>
                  <a:cubicBezTo>
                    <a:pt x="126" y="10"/>
                    <a:pt x="125" y="11"/>
                    <a:pt x="123" y="11"/>
                  </a:cubicBezTo>
                  <a:cubicBezTo>
                    <a:pt x="122" y="10"/>
                    <a:pt x="117" y="10"/>
                    <a:pt x="116" y="9"/>
                  </a:cubicBezTo>
                  <a:cubicBezTo>
                    <a:pt x="117" y="8"/>
                    <a:pt x="119" y="7"/>
                    <a:pt x="118" y="6"/>
                  </a:cubicBezTo>
                  <a:cubicBezTo>
                    <a:pt x="118" y="5"/>
                    <a:pt x="115" y="4"/>
                    <a:pt x="115" y="3"/>
                  </a:cubicBezTo>
                  <a:cubicBezTo>
                    <a:pt x="113" y="2"/>
                    <a:pt x="112" y="1"/>
                    <a:pt x="111" y="1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09" y="2"/>
                    <a:pt x="108" y="3"/>
                    <a:pt x="107" y="5"/>
                  </a:cubicBezTo>
                  <a:cubicBezTo>
                    <a:pt x="106" y="6"/>
                    <a:pt x="105" y="7"/>
                    <a:pt x="104" y="8"/>
                  </a:cubicBezTo>
                  <a:cubicBezTo>
                    <a:pt x="103" y="9"/>
                    <a:pt x="102" y="10"/>
                    <a:pt x="101" y="11"/>
                  </a:cubicBezTo>
                  <a:cubicBezTo>
                    <a:pt x="100" y="13"/>
                    <a:pt x="98" y="14"/>
                    <a:pt x="97" y="16"/>
                  </a:cubicBezTo>
                  <a:cubicBezTo>
                    <a:pt x="95" y="18"/>
                    <a:pt x="94" y="20"/>
                    <a:pt x="92" y="21"/>
                  </a:cubicBezTo>
                  <a:cubicBezTo>
                    <a:pt x="90" y="23"/>
                    <a:pt x="88" y="25"/>
                    <a:pt x="86" y="27"/>
                  </a:cubicBezTo>
                  <a:cubicBezTo>
                    <a:pt x="85" y="27"/>
                    <a:pt x="84" y="28"/>
                    <a:pt x="83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78" y="33"/>
                    <a:pt x="74" y="35"/>
                    <a:pt x="70" y="37"/>
                  </a:cubicBezTo>
                  <a:cubicBezTo>
                    <a:pt x="68" y="39"/>
                    <a:pt x="65" y="38"/>
                    <a:pt x="63" y="40"/>
                  </a:cubicBezTo>
                  <a:cubicBezTo>
                    <a:pt x="58" y="41"/>
                    <a:pt x="54" y="42"/>
                    <a:pt x="49" y="43"/>
                  </a:cubicBezTo>
                  <a:cubicBezTo>
                    <a:pt x="47" y="44"/>
                    <a:pt x="45" y="46"/>
                    <a:pt x="42" y="46"/>
                  </a:cubicBezTo>
                  <a:cubicBezTo>
                    <a:pt x="37" y="47"/>
                    <a:pt x="34" y="47"/>
                    <a:pt x="30" y="50"/>
                  </a:cubicBezTo>
                  <a:cubicBezTo>
                    <a:pt x="27" y="53"/>
                    <a:pt x="22" y="54"/>
                    <a:pt x="19" y="57"/>
                  </a:cubicBezTo>
                  <a:cubicBezTo>
                    <a:pt x="15" y="61"/>
                    <a:pt x="14" y="64"/>
                    <a:pt x="13" y="68"/>
                  </a:cubicBezTo>
                  <a:cubicBezTo>
                    <a:pt x="12" y="72"/>
                    <a:pt x="9" y="76"/>
                    <a:pt x="10" y="79"/>
                  </a:cubicBezTo>
                  <a:cubicBezTo>
                    <a:pt x="10" y="83"/>
                    <a:pt x="12" y="87"/>
                    <a:pt x="14" y="90"/>
                  </a:cubicBezTo>
                  <a:cubicBezTo>
                    <a:pt x="16" y="93"/>
                    <a:pt x="19" y="97"/>
                    <a:pt x="21" y="101"/>
                  </a:cubicBezTo>
                  <a:cubicBezTo>
                    <a:pt x="23" y="104"/>
                    <a:pt x="26" y="107"/>
                    <a:pt x="26" y="111"/>
                  </a:cubicBezTo>
                  <a:cubicBezTo>
                    <a:pt x="26" y="115"/>
                    <a:pt x="25" y="120"/>
                    <a:pt x="23" y="122"/>
                  </a:cubicBezTo>
                  <a:cubicBezTo>
                    <a:pt x="20" y="125"/>
                    <a:pt x="16" y="125"/>
                    <a:pt x="13" y="128"/>
                  </a:cubicBezTo>
                  <a:cubicBezTo>
                    <a:pt x="11" y="129"/>
                    <a:pt x="9" y="131"/>
                    <a:pt x="6" y="133"/>
                  </a:cubicBezTo>
                  <a:cubicBezTo>
                    <a:pt x="5" y="134"/>
                    <a:pt x="3" y="135"/>
                    <a:pt x="2" y="136"/>
                  </a:cubicBezTo>
                  <a:cubicBezTo>
                    <a:pt x="0" y="138"/>
                    <a:pt x="3" y="140"/>
                    <a:pt x="4" y="142"/>
                  </a:cubicBezTo>
                  <a:cubicBezTo>
                    <a:pt x="6" y="144"/>
                    <a:pt x="7" y="144"/>
                    <a:pt x="7" y="147"/>
                  </a:cubicBezTo>
                  <a:cubicBezTo>
                    <a:pt x="6" y="149"/>
                    <a:pt x="6" y="151"/>
                    <a:pt x="6" y="153"/>
                  </a:cubicBezTo>
                  <a:cubicBezTo>
                    <a:pt x="6" y="157"/>
                    <a:pt x="6" y="160"/>
                    <a:pt x="6" y="164"/>
                  </a:cubicBezTo>
                  <a:cubicBezTo>
                    <a:pt x="6" y="166"/>
                    <a:pt x="5" y="167"/>
                    <a:pt x="7" y="168"/>
                  </a:cubicBezTo>
                  <a:cubicBezTo>
                    <a:pt x="9" y="168"/>
                    <a:pt x="10" y="167"/>
                    <a:pt x="11" y="167"/>
                  </a:cubicBezTo>
                  <a:cubicBezTo>
                    <a:pt x="14" y="165"/>
                    <a:pt x="21" y="166"/>
                    <a:pt x="22" y="162"/>
                  </a:cubicBezTo>
                  <a:cubicBezTo>
                    <a:pt x="23" y="163"/>
                    <a:pt x="24" y="165"/>
                    <a:pt x="25" y="166"/>
                  </a:cubicBezTo>
                  <a:cubicBezTo>
                    <a:pt x="26" y="167"/>
                    <a:pt x="28" y="167"/>
                    <a:pt x="30" y="167"/>
                  </a:cubicBezTo>
                  <a:cubicBezTo>
                    <a:pt x="32" y="168"/>
                    <a:pt x="33" y="167"/>
                    <a:pt x="34" y="168"/>
                  </a:cubicBezTo>
                  <a:cubicBezTo>
                    <a:pt x="36" y="169"/>
                    <a:pt x="37" y="171"/>
                    <a:pt x="38" y="172"/>
                  </a:cubicBezTo>
                  <a:cubicBezTo>
                    <a:pt x="40" y="175"/>
                    <a:pt x="40" y="177"/>
                    <a:pt x="41" y="180"/>
                  </a:cubicBezTo>
                  <a:cubicBezTo>
                    <a:pt x="41" y="183"/>
                    <a:pt x="43" y="187"/>
                    <a:pt x="44" y="190"/>
                  </a:cubicBezTo>
                  <a:cubicBezTo>
                    <a:pt x="46" y="192"/>
                    <a:pt x="47" y="195"/>
                    <a:pt x="48" y="198"/>
                  </a:cubicBezTo>
                  <a:cubicBezTo>
                    <a:pt x="49" y="202"/>
                    <a:pt x="52" y="204"/>
                    <a:pt x="52" y="207"/>
                  </a:cubicBezTo>
                  <a:cubicBezTo>
                    <a:pt x="53" y="210"/>
                    <a:pt x="53" y="213"/>
                    <a:pt x="53" y="216"/>
                  </a:cubicBezTo>
                  <a:cubicBezTo>
                    <a:pt x="52" y="218"/>
                    <a:pt x="51" y="224"/>
                    <a:pt x="54" y="225"/>
                  </a:cubicBezTo>
                  <a:cubicBezTo>
                    <a:pt x="55" y="226"/>
                    <a:pt x="54" y="229"/>
                    <a:pt x="54" y="231"/>
                  </a:cubicBezTo>
                  <a:cubicBezTo>
                    <a:pt x="55" y="232"/>
                    <a:pt x="58" y="232"/>
                    <a:pt x="60" y="232"/>
                  </a:cubicBezTo>
                  <a:cubicBezTo>
                    <a:pt x="61" y="232"/>
                    <a:pt x="63" y="232"/>
                    <a:pt x="64" y="232"/>
                  </a:cubicBezTo>
                  <a:cubicBezTo>
                    <a:pt x="67" y="232"/>
                    <a:pt x="67" y="232"/>
                    <a:pt x="68" y="230"/>
                  </a:cubicBezTo>
                  <a:cubicBezTo>
                    <a:pt x="69" y="227"/>
                    <a:pt x="69" y="223"/>
                    <a:pt x="70" y="220"/>
                  </a:cubicBezTo>
                  <a:cubicBezTo>
                    <a:pt x="71" y="218"/>
                    <a:pt x="71" y="217"/>
                    <a:pt x="74" y="216"/>
                  </a:cubicBezTo>
                  <a:cubicBezTo>
                    <a:pt x="75" y="216"/>
                    <a:pt x="77" y="217"/>
                    <a:pt x="79" y="217"/>
                  </a:cubicBezTo>
                  <a:cubicBezTo>
                    <a:pt x="79" y="214"/>
                    <a:pt x="78" y="211"/>
                    <a:pt x="77" y="207"/>
                  </a:cubicBezTo>
                  <a:cubicBezTo>
                    <a:pt x="76" y="204"/>
                    <a:pt x="72" y="201"/>
                    <a:pt x="72" y="197"/>
                  </a:cubicBezTo>
                  <a:cubicBezTo>
                    <a:pt x="77" y="197"/>
                    <a:pt x="82" y="197"/>
                    <a:pt x="86" y="198"/>
                  </a:cubicBezTo>
                  <a:cubicBezTo>
                    <a:pt x="89" y="198"/>
                    <a:pt x="90" y="199"/>
                    <a:pt x="93" y="199"/>
                  </a:cubicBezTo>
                  <a:cubicBezTo>
                    <a:pt x="96" y="198"/>
                    <a:pt x="96" y="198"/>
                    <a:pt x="96" y="195"/>
                  </a:cubicBezTo>
                  <a:cubicBezTo>
                    <a:pt x="97" y="193"/>
                    <a:pt x="96" y="191"/>
                    <a:pt x="96" y="189"/>
                  </a:cubicBezTo>
                  <a:cubicBezTo>
                    <a:pt x="96" y="187"/>
                    <a:pt x="97" y="185"/>
                    <a:pt x="97" y="184"/>
                  </a:cubicBezTo>
                  <a:cubicBezTo>
                    <a:pt x="96" y="183"/>
                    <a:pt x="95" y="183"/>
                    <a:pt x="94" y="182"/>
                  </a:cubicBezTo>
                  <a:cubicBezTo>
                    <a:pt x="93" y="181"/>
                    <a:pt x="94" y="180"/>
                    <a:pt x="94" y="179"/>
                  </a:cubicBezTo>
                  <a:cubicBezTo>
                    <a:pt x="93" y="178"/>
                    <a:pt x="93" y="176"/>
                    <a:pt x="93" y="174"/>
                  </a:cubicBezTo>
                  <a:cubicBezTo>
                    <a:pt x="96" y="175"/>
                    <a:pt x="99" y="176"/>
                    <a:pt x="102" y="178"/>
                  </a:cubicBezTo>
                  <a:cubicBezTo>
                    <a:pt x="100" y="175"/>
                    <a:pt x="99" y="173"/>
                    <a:pt x="98" y="170"/>
                  </a:cubicBezTo>
                  <a:cubicBezTo>
                    <a:pt x="98" y="168"/>
                    <a:pt x="98" y="167"/>
                    <a:pt x="97" y="165"/>
                  </a:cubicBezTo>
                  <a:cubicBezTo>
                    <a:pt x="96" y="163"/>
                    <a:pt x="95" y="161"/>
                    <a:pt x="94" y="159"/>
                  </a:cubicBezTo>
                  <a:cubicBezTo>
                    <a:pt x="94" y="159"/>
                    <a:pt x="94" y="158"/>
                    <a:pt x="94" y="157"/>
                  </a:cubicBezTo>
                  <a:cubicBezTo>
                    <a:pt x="93" y="155"/>
                    <a:pt x="92" y="154"/>
                    <a:pt x="91" y="152"/>
                  </a:cubicBezTo>
                  <a:cubicBezTo>
                    <a:pt x="90" y="150"/>
                    <a:pt x="88" y="148"/>
                    <a:pt x="87" y="146"/>
                  </a:cubicBezTo>
                  <a:cubicBezTo>
                    <a:pt x="86" y="144"/>
                    <a:pt x="86" y="143"/>
                    <a:pt x="86" y="141"/>
                  </a:cubicBezTo>
                  <a:cubicBezTo>
                    <a:pt x="85" y="139"/>
                    <a:pt x="82" y="137"/>
                    <a:pt x="80" y="136"/>
                  </a:cubicBezTo>
                  <a:cubicBezTo>
                    <a:pt x="79" y="135"/>
                    <a:pt x="76" y="134"/>
                    <a:pt x="76" y="132"/>
                  </a:cubicBezTo>
                  <a:cubicBezTo>
                    <a:pt x="75" y="129"/>
                    <a:pt x="78" y="127"/>
                    <a:pt x="76" y="125"/>
                  </a:cubicBezTo>
                  <a:cubicBezTo>
                    <a:pt x="75" y="123"/>
                    <a:pt x="74" y="123"/>
                    <a:pt x="73" y="121"/>
                  </a:cubicBezTo>
                  <a:cubicBezTo>
                    <a:pt x="72" y="120"/>
                    <a:pt x="73" y="120"/>
                    <a:pt x="71" y="119"/>
                  </a:cubicBezTo>
                  <a:cubicBezTo>
                    <a:pt x="68" y="119"/>
                    <a:pt x="65" y="119"/>
                    <a:pt x="62" y="118"/>
                  </a:cubicBezTo>
                  <a:cubicBezTo>
                    <a:pt x="60" y="118"/>
                    <a:pt x="58" y="118"/>
                    <a:pt x="57" y="116"/>
                  </a:cubicBezTo>
                  <a:cubicBezTo>
                    <a:pt x="59" y="115"/>
                    <a:pt x="61" y="116"/>
                    <a:pt x="61" y="113"/>
                  </a:cubicBezTo>
                  <a:cubicBezTo>
                    <a:pt x="61" y="113"/>
                    <a:pt x="60" y="111"/>
                    <a:pt x="60" y="110"/>
                  </a:cubicBezTo>
                  <a:cubicBezTo>
                    <a:pt x="60" y="110"/>
                    <a:pt x="60" y="108"/>
                    <a:pt x="60" y="108"/>
                  </a:cubicBezTo>
                  <a:cubicBezTo>
                    <a:pt x="60" y="105"/>
                    <a:pt x="61" y="106"/>
                    <a:pt x="64" y="106"/>
                  </a:cubicBezTo>
                  <a:cubicBezTo>
                    <a:pt x="66" y="106"/>
                    <a:pt x="68" y="105"/>
                    <a:pt x="69" y="106"/>
                  </a:cubicBezTo>
                  <a:cubicBezTo>
                    <a:pt x="70" y="107"/>
                    <a:pt x="70" y="108"/>
                    <a:pt x="71" y="108"/>
                  </a:cubicBezTo>
                  <a:cubicBezTo>
                    <a:pt x="72" y="108"/>
                    <a:pt x="73" y="108"/>
                    <a:pt x="74" y="108"/>
                  </a:cubicBezTo>
                  <a:cubicBezTo>
                    <a:pt x="75" y="107"/>
                    <a:pt x="76" y="103"/>
                    <a:pt x="77" y="102"/>
                  </a:cubicBezTo>
                  <a:cubicBezTo>
                    <a:pt x="79" y="100"/>
                    <a:pt x="81" y="99"/>
                    <a:pt x="83" y="98"/>
                  </a:cubicBezTo>
                  <a:cubicBezTo>
                    <a:pt x="85" y="96"/>
                    <a:pt x="84" y="95"/>
                    <a:pt x="84" y="92"/>
                  </a:cubicBezTo>
                  <a:cubicBezTo>
                    <a:pt x="85" y="90"/>
                    <a:pt x="86" y="90"/>
                    <a:pt x="87" y="88"/>
                  </a:cubicBezTo>
                  <a:cubicBezTo>
                    <a:pt x="87" y="86"/>
                    <a:pt x="86" y="84"/>
                    <a:pt x="88" y="82"/>
                  </a:cubicBezTo>
                  <a:cubicBezTo>
                    <a:pt x="90" y="77"/>
                    <a:pt x="94" y="78"/>
                    <a:pt x="99" y="78"/>
                  </a:cubicBezTo>
                  <a:cubicBezTo>
                    <a:pt x="100" y="78"/>
                    <a:pt x="102" y="78"/>
                    <a:pt x="104" y="78"/>
                  </a:cubicBezTo>
                  <a:cubicBezTo>
                    <a:pt x="106" y="78"/>
                    <a:pt x="106" y="79"/>
                    <a:pt x="107" y="80"/>
                  </a:cubicBezTo>
                  <a:cubicBezTo>
                    <a:pt x="108" y="80"/>
                    <a:pt x="110" y="80"/>
                    <a:pt x="111" y="80"/>
                  </a:cubicBezTo>
                  <a:cubicBezTo>
                    <a:pt x="114" y="80"/>
                    <a:pt x="117" y="81"/>
                    <a:pt x="119" y="79"/>
                  </a:cubicBezTo>
                  <a:cubicBezTo>
                    <a:pt x="121" y="78"/>
                    <a:pt x="121" y="77"/>
                    <a:pt x="123" y="77"/>
                  </a:cubicBezTo>
                  <a:cubicBezTo>
                    <a:pt x="125" y="77"/>
                    <a:pt x="126" y="78"/>
                    <a:pt x="127" y="79"/>
                  </a:cubicBezTo>
                  <a:cubicBezTo>
                    <a:pt x="128" y="81"/>
                    <a:pt x="129" y="82"/>
                    <a:pt x="131" y="83"/>
                  </a:cubicBezTo>
                  <a:cubicBezTo>
                    <a:pt x="134" y="84"/>
                    <a:pt x="137" y="85"/>
                    <a:pt x="140" y="86"/>
                  </a:cubicBezTo>
                  <a:cubicBezTo>
                    <a:pt x="143" y="87"/>
                    <a:pt x="142" y="87"/>
                    <a:pt x="143" y="89"/>
                  </a:cubicBezTo>
                  <a:cubicBezTo>
                    <a:pt x="145" y="91"/>
                    <a:pt x="148" y="89"/>
                    <a:pt x="150" y="90"/>
                  </a:cubicBezTo>
                  <a:cubicBezTo>
                    <a:pt x="152" y="87"/>
                    <a:pt x="154" y="87"/>
                    <a:pt x="157" y="87"/>
                  </a:cubicBezTo>
                  <a:cubicBezTo>
                    <a:pt x="160" y="87"/>
                    <a:pt x="164" y="88"/>
                    <a:pt x="166" y="87"/>
                  </a:cubicBezTo>
                  <a:cubicBezTo>
                    <a:pt x="169" y="87"/>
                    <a:pt x="169" y="85"/>
                    <a:pt x="169" y="83"/>
                  </a:cubicBezTo>
                  <a:cubicBezTo>
                    <a:pt x="169" y="80"/>
                    <a:pt x="169" y="80"/>
                    <a:pt x="170" y="78"/>
                  </a:cubicBezTo>
                  <a:cubicBezTo>
                    <a:pt x="172" y="76"/>
                    <a:pt x="173" y="75"/>
                    <a:pt x="173" y="73"/>
                  </a:cubicBezTo>
                  <a:cubicBezTo>
                    <a:pt x="174" y="72"/>
                    <a:pt x="173" y="71"/>
                    <a:pt x="173" y="69"/>
                  </a:cubicBezTo>
                  <a:cubicBezTo>
                    <a:pt x="171" y="68"/>
                    <a:pt x="169" y="68"/>
                    <a:pt x="167" y="67"/>
                  </a:cubicBezTo>
                  <a:cubicBezTo>
                    <a:pt x="166" y="66"/>
                    <a:pt x="165" y="63"/>
                    <a:pt x="165" y="62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97"/>
            <p:cNvSpPr>
              <a:spLocks/>
            </p:cNvSpPr>
            <p:nvPr/>
          </p:nvSpPr>
          <p:spPr bwMode="auto">
            <a:xfrm>
              <a:off x="6399213" y="1522413"/>
              <a:ext cx="914400" cy="935038"/>
            </a:xfrm>
            <a:custGeom>
              <a:avLst/>
              <a:gdLst>
                <a:gd name="T0" fmla="*/ 233 w 244"/>
                <a:gd name="T1" fmla="*/ 155 h 249"/>
                <a:gd name="T2" fmla="*/ 234 w 244"/>
                <a:gd name="T3" fmla="*/ 151 h 249"/>
                <a:gd name="T4" fmla="*/ 230 w 244"/>
                <a:gd name="T5" fmla="*/ 138 h 249"/>
                <a:gd name="T6" fmla="*/ 233 w 244"/>
                <a:gd name="T7" fmla="*/ 133 h 249"/>
                <a:gd name="T8" fmla="*/ 237 w 244"/>
                <a:gd name="T9" fmla="*/ 116 h 249"/>
                <a:gd name="T10" fmla="*/ 241 w 244"/>
                <a:gd name="T11" fmla="*/ 104 h 249"/>
                <a:gd name="T12" fmla="*/ 241 w 244"/>
                <a:gd name="T13" fmla="*/ 81 h 249"/>
                <a:gd name="T14" fmla="*/ 236 w 244"/>
                <a:gd name="T15" fmla="*/ 72 h 249"/>
                <a:gd name="T16" fmla="*/ 224 w 244"/>
                <a:gd name="T17" fmla="*/ 64 h 249"/>
                <a:gd name="T18" fmla="*/ 216 w 244"/>
                <a:gd name="T19" fmla="*/ 72 h 249"/>
                <a:gd name="T20" fmla="*/ 210 w 244"/>
                <a:gd name="T21" fmla="*/ 65 h 249"/>
                <a:gd name="T22" fmla="*/ 201 w 244"/>
                <a:gd name="T23" fmla="*/ 44 h 249"/>
                <a:gd name="T24" fmla="*/ 199 w 244"/>
                <a:gd name="T25" fmla="*/ 34 h 249"/>
                <a:gd name="T26" fmla="*/ 185 w 244"/>
                <a:gd name="T27" fmla="*/ 31 h 249"/>
                <a:gd name="T28" fmla="*/ 177 w 244"/>
                <a:gd name="T29" fmla="*/ 22 h 249"/>
                <a:gd name="T30" fmla="*/ 159 w 244"/>
                <a:gd name="T31" fmla="*/ 24 h 249"/>
                <a:gd name="T32" fmla="*/ 145 w 244"/>
                <a:gd name="T33" fmla="*/ 22 h 249"/>
                <a:gd name="T34" fmla="*/ 137 w 244"/>
                <a:gd name="T35" fmla="*/ 5 h 249"/>
                <a:gd name="T36" fmla="*/ 118 w 244"/>
                <a:gd name="T37" fmla="*/ 6 h 249"/>
                <a:gd name="T38" fmla="*/ 87 w 244"/>
                <a:gd name="T39" fmla="*/ 0 h 249"/>
                <a:gd name="T40" fmla="*/ 80 w 244"/>
                <a:gd name="T41" fmla="*/ 14 h 249"/>
                <a:gd name="T42" fmla="*/ 60 w 244"/>
                <a:gd name="T43" fmla="*/ 35 h 249"/>
                <a:gd name="T44" fmla="*/ 50 w 244"/>
                <a:gd name="T45" fmla="*/ 40 h 249"/>
                <a:gd name="T46" fmla="*/ 45 w 244"/>
                <a:gd name="T47" fmla="*/ 50 h 249"/>
                <a:gd name="T48" fmla="*/ 42 w 244"/>
                <a:gd name="T49" fmla="*/ 53 h 249"/>
                <a:gd name="T50" fmla="*/ 26 w 244"/>
                <a:gd name="T51" fmla="*/ 68 h 249"/>
                <a:gd name="T52" fmla="*/ 8 w 244"/>
                <a:gd name="T53" fmla="*/ 85 h 249"/>
                <a:gd name="T54" fmla="*/ 0 w 244"/>
                <a:gd name="T55" fmla="*/ 94 h 249"/>
                <a:gd name="T56" fmla="*/ 5 w 244"/>
                <a:gd name="T57" fmla="*/ 97 h 249"/>
                <a:gd name="T58" fmla="*/ 6 w 244"/>
                <a:gd name="T59" fmla="*/ 103 h 249"/>
                <a:gd name="T60" fmla="*/ 17 w 244"/>
                <a:gd name="T61" fmla="*/ 106 h 249"/>
                <a:gd name="T62" fmla="*/ 26 w 244"/>
                <a:gd name="T63" fmla="*/ 111 h 249"/>
                <a:gd name="T64" fmla="*/ 32 w 244"/>
                <a:gd name="T65" fmla="*/ 128 h 249"/>
                <a:gd name="T66" fmla="*/ 36 w 244"/>
                <a:gd name="T67" fmla="*/ 137 h 249"/>
                <a:gd name="T68" fmla="*/ 42 w 244"/>
                <a:gd name="T69" fmla="*/ 140 h 249"/>
                <a:gd name="T70" fmla="*/ 47 w 244"/>
                <a:gd name="T71" fmla="*/ 143 h 249"/>
                <a:gd name="T72" fmla="*/ 57 w 244"/>
                <a:gd name="T73" fmla="*/ 141 h 249"/>
                <a:gd name="T74" fmla="*/ 57 w 244"/>
                <a:gd name="T75" fmla="*/ 145 h 249"/>
                <a:gd name="T76" fmla="*/ 57 w 244"/>
                <a:gd name="T77" fmla="*/ 161 h 249"/>
                <a:gd name="T78" fmla="*/ 63 w 244"/>
                <a:gd name="T79" fmla="*/ 162 h 249"/>
                <a:gd name="T80" fmla="*/ 70 w 244"/>
                <a:gd name="T81" fmla="*/ 176 h 249"/>
                <a:gd name="T82" fmla="*/ 78 w 244"/>
                <a:gd name="T83" fmla="*/ 179 h 249"/>
                <a:gd name="T84" fmla="*/ 95 w 244"/>
                <a:gd name="T85" fmla="*/ 187 h 249"/>
                <a:gd name="T86" fmla="*/ 104 w 244"/>
                <a:gd name="T87" fmla="*/ 189 h 249"/>
                <a:gd name="T88" fmla="*/ 110 w 244"/>
                <a:gd name="T89" fmla="*/ 197 h 249"/>
                <a:gd name="T90" fmla="*/ 112 w 244"/>
                <a:gd name="T91" fmla="*/ 225 h 249"/>
                <a:gd name="T92" fmla="*/ 111 w 244"/>
                <a:gd name="T93" fmla="*/ 238 h 249"/>
                <a:gd name="T94" fmla="*/ 109 w 244"/>
                <a:gd name="T95" fmla="*/ 245 h 249"/>
                <a:gd name="T96" fmla="*/ 133 w 244"/>
                <a:gd name="T97" fmla="*/ 246 h 249"/>
                <a:gd name="T98" fmla="*/ 149 w 244"/>
                <a:gd name="T99" fmla="*/ 249 h 249"/>
                <a:gd name="T100" fmla="*/ 149 w 244"/>
                <a:gd name="T101" fmla="*/ 241 h 249"/>
                <a:gd name="T102" fmla="*/ 145 w 244"/>
                <a:gd name="T103" fmla="*/ 233 h 249"/>
                <a:gd name="T104" fmla="*/ 122 w 244"/>
                <a:gd name="T105" fmla="*/ 225 h 249"/>
                <a:gd name="T106" fmla="*/ 128 w 244"/>
                <a:gd name="T107" fmla="*/ 211 h 249"/>
                <a:gd name="T108" fmla="*/ 127 w 244"/>
                <a:gd name="T109" fmla="*/ 195 h 249"/>
                <a:gd name="T110" fmla="*/ 132 w 244"/>
                <a:gd name="T111" fmla="*/ 180 h 249"/>
                <a:gd name="T112" fmla="*/ 139 w 244"/>
                <a:gd name="T113" fmla="*/ 175 h 249"/>
                <a:gd name="T114" fmla="*/ 143 w 244"/>
                <a:gd name="T115" fmla="*/ 164 h 249"/>
                <a:gd name="T116" fmla="*/ 191 w 244"/>
                <a:gd name="T117" fmla="*/ 165 h 249"/>
                <a:gd name="T118" fmla="*/ 219 w 244"/>
                <a:gd name="T119" fmla="*/ 176 h 249"/>
                <a:gd name="T120" fmla="*/ 227 w 244"/>
                <a:gd name="T121" fmla="*/ 171 h 249"/>
                <a:gd name="T122" fmla="*/ 235 w 244"/>
                <a:gd name="T123" fmla="*/ 165 h 249"/>
                <a:gd name="T124" fmla="*/ 236 w 244"/>
                <a:gd name="T125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249">
                  <a:moveTo>
                    <a:pt x="236" y="163"/>
                  </a:moveTo>
                  <a:cubicBezTo>
                    <a:pt x="236" y="160"/>
                    <a:pt x="231" y="158"/>
                    <a:pt x="233" y="155"/>
                  </a:cubicBezTo>
                  <a:cubicBezTo>
                    <a:pt x="235" y="155"/>
                    <a:pt x="236" y="156"/>
                    <a:pt x="238" y="156"/>
                  </a:cubicBezTo>
                  <a:cubicBezTo>
                    <a:pt x="238" y="153"/>
                    <a:pt x="236" y="152"/>
                    <a:pt x="234" y="151"/>
                  </a:cubicBezTo>
                  <a:cubicBezTo>
                    <a:pt x="232" y="149"/>
                    <a:pt x="232" y="147"/>
                    <a:pt x="231" y="144"/>
                  </a:cubicBezTo>
                  <a:cubicBezTo>
                    <a:pt x="231" y="142"/>
                    <a:pt x="230" y="140"/>
                    <a:pt x="230" y="138"/>
                  </a:cubicBezTo>
                  <a:cubicBezTo>
                    <a:pt x="230" y="136"/>
                    <a:pt x="230" y="134"/>
                    <a:pt x="230" y="133"/>
                  </a:cubicBezTo>
                  <a:cubicBezTo>
                    <a:pt x="231" y="133"/>
                    <a:pt x="232" y="133"/>
                    <a:pt x="233" y="133"/>
                  </a:cubicBezTo>
                  <a:cubicBezTo>
                    <a:pt x="234" y="131"/>
                    <a:pt x="231" y="129"/>
                    <a:pt x="231" y="127"/>
                  </a:cubicBezTo>
                  <a:cubicBezTo>
                    <a:pt x="232" y="122"/>
                    <a:pt x="235" y="120"/>
                    <a:pt x="237" y="116"/>
                  </a:cubicBezTo>
                  <a:cubicBezTo>
                    <a:pt x="238" y="114"/>
                    <a:pt x="237" y="112"/>
                    <a:pt x="238" y="110"/>
                  </a:cubicBezTo>
                  <a:cubicBezTo>
                    <a:pt x="239" y="108"/>
                    <a:pt x="240" y="106"/>
                    <a:pt x="241" y="104"/>
                  </a:cubicBezTo>
                  <a:cubicBezTo>
                    <a:pt x="243" y="101"/>
                    <a:pt x="243" y="97"/>
                    <a:pt x="243" y="92"/>
                  </a:cubicBezTo>
                  <a:cubicBezTo>
                    <a:pt x="243" y="89"/>
                    <a:pt x="244" y="84"/>
                    <a:pt x="241" y="81"/>
                  </a:cubicBezTo>
                  <a:cubicBezTo>
                    <a:pt x="240" y="79"/>
                    <a:pt x="237" y="80"/>
                    <a:pt x="236" y="77"/>
                  </a:cubicBezTo>
                  <a:cubicBezTo>
                    <a:pt x="236" y="75"/>
                    <a:pt x="236" y="73"/>
                    <a:pt x="236" y="72"/>
                  </a:cubicBezTo>
                  <a:cubicBezTo>
                    <a:pt x="236" y="67"/>
                    <a:pt x="235" y="63"/>
                    <a:pt x="231" y="61"/>
                  </a:cubicBezTo>
                  <a:cubicBezTo>
                    <a:pt x="227" y="59"/>
                    <a:pt x="227" y="62"/>
                    <a:pt x="224" y="64"/>
                  </a:cubicBezTo>
                  <a:cubicBezTo>
                    <a:pt x="223" y="65"/>
                    <a:pt x="220" y="65"/>
                    <a:pt x="219" y="66"/>
                  </a:cubicBezTo>
                  <a:cubicBezTo>
                    <a:pt x="217" y="68"/>
                    <a:pt x="217" y="70"/>
                    <a:pt x="216" y="72"/>
                  </a:cubicBezTo>
                  <a:cubicBezTo>
                    <a:pt x="215" y="73"/>
                    <a:pt x="212" y="73"/>
                    <a:pt x="211" y="72"/>
                  </a:cubicBezTo>
                  <a:cubicBezTo>
                    <a:pt x="210" y="70"/>
                    <a:pt x="211" y="67"/>
                    <a:pt x="210" y="65"/>
                  </a:cubicBezTo>
                  <a:cubicBezTo>
                    <a:pt x="210" y="62"/>
                    <a:pt x="208" y="61"/>
                    <a:pt x="207" y="59"/>
                  </a:cubicBezTo>
                  <a:cubicBezTo>
                    <a:pt x="204" y="55"/>
                    <a:pt x="201" y="48"/>
                    <a:pt x="201" y="44"/>
                  </a:cubicBezTo>
                  <a:cubicBezTo>
                    <a:pt x="202" y="42"/>
                    <a:pt x="203" y="41"/>
                    <a:pt x="202" y="39"/>
                  </a:cubicBezTo>
                  <a:cubicBezTo>
                    <a:pt x="202" y="37"/>
                    <a:pt x="200" y="35"/>
                    <a:pt x="199" y="34"/>
                  </a:cubicBezTo>
                  <a:cubicBezTo>
                    <a:pt x="198" y="31"/>
                    <a:pt x="194" y="29"/>
                    <a:pt x="190" y="29"/>
                  </a:cubicBezTo>
                  <a:cubicBezTo>
                    <a:pt x="189" y="30"/>
                    <a:pt x="188" y="31"/>
                    <a:pt x="185" y="31"/>
                  </a:cubicBezTo>
                  <a:cubicBezTo>
                    <a:pt x="185" y="29"/>
                    <a:pt x="184" y="27"/>
                    <a:pt x="183" y="25"/>
                  </a:cubicBezTo>
                  <a:cubicBezTo>
                    <a:pt x="181" y="24"/>
                    <a:pt x="179" y="23"/>
                    <a:pt x="177" y="22"/>
                  </a:cubicBezTo>
                  <a:cubicBezTo>
                    <a:pt x="174" y="21"/>
                    <a:pt x="172" y="23"/>
                    <a:pt x="169" y="24"/>
                  </a:cubicBezTo>
                  <a:cubicBezTo>
                    <a:pt x="166" y="24"/>
                    <a:pt x="162" y="24"/>
                    <a:pt x="159" y="24"/>
                  </a:cubicBezTo>
                  <a:cubicBezTo>
                    <a:pt x="156" y="24"/>
                    <a:pt x="153" y="24"/>
                    <a:pt x="149" y="25"/>
                  </a:cubicBezTo>
                  <a:cubicBezTo>
                    <a:pt x="147" y="25"/>
                    <a:pt x="145" y="26"/>
                    <a:pt x="145" y="22"/>
                  </a:cubicBezTo>
                  <a:cubicBezTo>
                    <a:pt x="145" y="20"/>
                    <a:pt x="147" y="17"/>
                    <a:pt x="147" y="15"/>
                  </a:cubicBezTo>
                  <a:cubicBezTo>
                    <a:pt x="147" y="10"/>
                    <a:pt x="141" y="6"/>
                    <a:pt x="137" y="5"/>
                  </a:cubicBezTo>
                  <a:cubicBezTo>
                    <a:pt x="134" y="4"/>
                    <a:pt x="128" y="4"/>
                    <a:pt x="124" y="4"/>
                  </a:cubicBezTo>
                  <a:cubicBezTo>
                    <a:pt x="122" y="5"/>
                    <a:pt x="120" y="6"/>
                    <a:pt x="118" y="6"/>
                  </a:cubicBezTo>
                  <a:cubicBezTo>
                    <a:pt x="115" y="6"/>
                    <a:pt x="113" y="5"/>
                    <a:pt x="111" y="4"/>
                  </a:cubicBezTo>
                  <a:cubicBezTo>
                    <a:pt x="103" y="2"/>
                    <a:pt x="95" y="1"/>
                    <a:pt x="87" y="0"/>
                  </a:cubicBezTo>
                  <a:cubicBezTo>
                    <a:pt x="87" y="2"/>
                    <a:pt x="87" y="4"/>
                    <a:pt x="86" y="6"/>
                  </a:cubicBezTo>
                  <a:cubicBezTo>
                    <a:pt x="85" y="9"/>
                    <a:pt x="82" y="12"/>
                    <a:pt x="80" y="14"/>
                  </a:cubicBezTo>
                  <a:cubicBezTo>
                    <a:pt x="79" y="16"/>
                    <a:pt x="79" y="16"/>
                    <a:pt x="78" y="18"/>
                  </a:cubicBezTo>
                  <a:cubicBezTo>
                    <a:pt x="75" y="25"/>
                    <a:pt x="67" y="31"/>
                    <a:pt x="60" y="35"/>
                  </a:cubicBezTo>
                  <a:cubicBezTo>
                    <a:pt x="58" y="37"/>
                    <a:pt x="56" y="39"/>
                    <a:pt x="53" y="39"/>
                  </a:cubicBezTo>
                  <a:cubicBezTo>
                    <a:pt x="52" y="40"/>
                    <a:pt x="51" y="39"/>
                    <a:pt x="50" y="40"/>
                  </a:cubicBezTo>
                  <a:cubicBezTo>
                    <a:pt x="49" y="41"/>
                    <a:pt x="49" y="43"/>
                    <a:pt x="49" y="44"/>
                  </a:cubicBezTo>
                  <a:cubicBezTo>
                    <a:pt x="47" y="46"/>
                    <a:pt x="46" y="48"/>
                    <a:pt x="45" y="50"/>
                  </a:cubicBezTo>
                  <a:cubicBezTo>
                    <a:pt x="44" y="51"/>
                    <a:pt x="44" y="52"/>
                    <a:pt x="44" y="52"/>
                  </a:cubicBezTo>
                  <a:cubicBezTo>
                    <a:pt x="43" y="53"/>
                    <a:pt x="42" y="53"/>
                    <a:pt x="42" y="53"/>
                  </a:cubicBezTo>
                  <a:cubicBezTo>
                    <a:pt x="40" y="55"/>
                    <a:pt x="39" y="57"/>
                    <a:pt x="37" y="59"/>
                  </a:cubicBezTo>
                  <a:cubicBezTo>
                    <a:pt x="34" y="62"/>
                    <a:pt x="30" y="65"/>
                    <a:pt x="26" y="68"/>
                  </a:cubicBezTo>
                  <a:cubicBezTo>
                    <a:pt x="23" y="72"/>
                    <a:pt x="19" y="75"/>
                    <a:pt x="16" y="78"/>
                  </a:cubicBezTo>
                  <a:cubicBezTo>
                    <a:pt x="13" y="81"/>
                    <a:pt x="10" y="83"/>
                    <a:pt x="8" y="85"/>
                  </a:cubicBezTo>
                  <a:cubicBezTo>
                    <a:pt x="5" y="87"/>
                    <a:pt x="4" y="90"/>
                    <a:pt x="2" y="92"/>
                  </a:cubicBezTo>
                  <a:cubicBezTo>
                    <a:pt x="1" y="93"/>
                    <a:pt x="1" y="94"/>
                    <a:pt x="0" y="94"/>
                  </a:cubicBezTo>
                  <a:cubicBezTo>
                    <a:pt x="1" y="94"/>
                    <a:pt x="1" y="94"/>
                    <a:pt x="1" y="95"/>
                  </a:cubicBezTo>
                  <a:cubicBezTo>
                    <a:pt x="2" y="95"/>
                    <a:pt x="3" y="96"/>
                    <a:pt x="5" y="97"/>
                  </a:cubicBezTo>
                  <a:cubicBezTo>
                    <a:pt x="5" y="98"/>
                    <a:pt x="8" y="99"/>
                    <a:pt x="8" y="100"/>
                  </a:cubicBezTo>
                  <a:cubicBezTo>
                    <a:pt x="9" y="101"/>
                    <a:pt x="7" y="102"/>
                    <a:pt x="6" y="103"/>
                  </a:cubicBezTo>
                  <a:cubicBezTo>
                    <a:pt x="7" y="104"/>
                    <a:pt x="12" y="104"/>
                    <a:pt x="13" y="105"/>
                  </a:cubicBezTo>
                  <a:cubicBezTo>
                    <a:pt x="15" y="105"/>
                    <a:pt x="16" y="104"/>
                    <a:pt x="17" y="106"/>
                  </a:cubicBezTo>
                  <a:cubicBezTo>
                    <a:pt x="18" y="106"/>
                    <a:pt x="19" y="107"/>
                    <a:pt x="20" y="108"/>
                  </a:cubicBezTo>
                  <a:cubicBezTo>
                    <a:pt x="22" y="109"/>
                    <a:pt x="23" y="111"/>
                    <a:pt x="26" y="111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2" y="117"/>
                    <a:pt x="33" y="123"/>
                    <a:pt x="32" y="128"/>
                  </a:cubicBezTo>
                  <a:cubicBezTo>
                    <a:pt x="32" y="130"/>
                    <a:pt x="31" y="134"/>
                    <a:pt x="32" y="136"/>
                  </a:cubicBezTo>
                  <a:cubicBezTo>
                    <a:pt x="33" y="137"/>
                    <a:pt x="35" y="137"/>
                    <a:pt x="36" y="137"/>
                  </a:cubicBezTo>
                  <a:cubicBezTo>
                    <a:pt x="37" y="138"/>
                    <a:pt x="39" y="140"/>
                    <a:pt x="39" y="137"/>
                  </a:cubicBezTo>
                  <a:cubicBezTo>
                    <a:pt x="41" y="136"/>
                    <a:pt x="41" y="139"/>
                    <a:pt x="42" y="140"/>
                  </a:cubicBezTo>
                  <a:cubicBezTo>
                    <a:pt x="42" y="140"/>
                    <a:pt x="44" y="140"/>
                    <a:pt x="44" y="140"/>
                  </a:cubicBezTo>
                  <a:cubicBezTo>
                    <a:pt x="45" y="141"/>
                    <a:pt x="45" y="142"/>
                    <a:pt x="47" y="143"/>
                  </a:cubicBezTo>
                  <a:cubicBezTo>
                    <a:pt x="49" y="143"/>
                    <a:pt x="50" y="141"/>
                    <a:pt x="51" y="140"/>
                  </a:cubicBezTo>
                  <a:cubicBezTo>
                    <a:pt x="53" y="139"/>
                    <a:pt x="55" y="139"/>
                    <a:pt x="57" y="141"/>
                  </a:cubicBezTo>
                  <a:cubicBezTo>
                    <a:pt x="57" y="141"/>
                    <a:pt x="58" y="142"/>
                    <a:pt x="58" y="143"/>
                  </a:cubicBezTo>
                  <a:cubicBezTo>
                    <a:pt x="58" y="145"/>
                    <a:pt x="58" y="145"/>
                    <a:pt x="57" y="145"/>
                  </a:cubicBezTo>
                  <a:cubicBezTo>
                    <a:pt x="54" y="148"/>
                    <a:pt x="54" y="153"/>
                    <a:pt x="55" y="156"/>
                  </a:cubicBezTo>
                  <a:cubicBezTo>
                    <a:pt x="55" y="157"/>
                    <a:pt x="56" y="160"/>
                    <a:pt x="57" y="161"/>
                  </a:cubicBezTo>
                  <a:cubicBezTo>
                    <a:pt x="59" y="162"/>
                    <a:pt x="61" y="162"/>
                    <a:pt x="63" y="163"/>
                  </a:cubicBezTo>
                  <a:cubicBezTo>
                    <a:pt x="63" y="163"/>
                    <a:pt x="63" y="163"/>
                    <a:pt x="63" y="162"/>
                  </a:cubicBezTo>
                  <a:cubicBezTo>
                    <a:pt x="66" y="161"/>
                    <a:pt x="68" y="167"/>
                    <a:pt x="69" y="169"/>
                  </a:cubicBezTo>
                  <a:cubicBezTo>
                    <a:pt x="69" y="171"/>
                    <a:pt x="68" y="176"/>
                    <a:pt x="70" y="176"/>
                  </a:cubicBezTo>
                  <a:cubicBezTo>
                    <a:pt x="72" y="177"/>
                    <a:pt x="72" y="172"/>
                    <a:pt x="75" y="174"/>
                  </a:cubicBezTo>
                  <a:cubicBezTo>
                    <a:pt x="78" y="175"/>
                    <a:pt x="77" y="177"/>
                    <a:pt x="78" y="179"/>
                  </a:cubicBezTo>
                  <a:cubicBezTo>
                    <a:pt x="79" y="184"/>
                    <a:pt x="83" y="186"/>
                    <a:pt x="88" y="187"/>
                  </a:cubicBezTo>
                  <a:cubicBezTo>
                    <a:pt x="90" y="187"/>
                    <a:pt x="93" y="188"/>
                    <a:pt x="95" y="187"/>
                  </a:cubicBezTo>
                  <a:cubicBezTo>
                    <a:pt x="97" y="187"/>
                    <a:pt x="101" y="185"/>
                    <a:pt x="103" y="187"/>
                  </a:cubicBezTo>
                  <a:cubicBezTo>
                    <a:pt x="104" y="188"/>
                    <a:pt x="103" y="189"/>
                    <a:pt x="104" y="189"/>
                  </a:cubicBezTo>
                  <a:cubicBezTo>
                    <a:pt x="105" y="191"/>
                    <a:pt x="105" y="191"/>
                    <a:pt x="106" y="191"/>
                  </a:cubicBezTo>
                  <a:cubicBezTo>
                    <a:pt x="108" y="193"/>
                    <a:pt x="108" y="194"/>
                    <a:pt x="110" y="197"/>
                  </a:cubicBezTo>
                  <a:cubicBezTo>
                    <a:pt x="112" y="203"/>
                    <a:pt x="120" y="214"/>
                    <a:pt x="116" y="220"/>
                  </a:cubicBezTo>
                  <a:cubicBezTo>
                    <a:pt x="114" y="222"/>
                    <a:pt x="113" y="223"/>
                    <a:pt x="112" y="225"/>
                  </a:cubicBezTo>
                  <a:cubicBezTo>
                    <a:pt x="111" y="227"/>
                    <a:pt x="111" y="229"/>
                    <a:pt x="111" y="231"/>
                  </a:cubicBezTo>
                  <a:cubicBezTo>
                    <a:pt x="111" y="233"/>
                    <a:pt x="111" y="236"/>
                    <a:pt x="111" y="238"/>
                  </a:cubicBezTo>
                  <a:cubicBezTo>
                    <a:pt x="110" y="240"/>
                    <a:pt x="110" y="241"/>
                    <a:pt x="109" y="243"/>
                  </a:cubicBezTo>
                  <a:cubicBezTo>
                    <a:pt x="109" y="244"/>
                    <a:pt x="109" y="245"/>
                    <a:pt x="109" y="245"/>
                  </a:cubicBezTo>
                  <a:cubicBezTo>
                    <a:pt x="115" y="245"/>
                    <a:pt x="121" y="246"/>
                    <a:pt x="126" y="246"/>
                  </a:cubicBezTo>
                  <a:cubicBezTo>
                    <a:pt x="128" y="246"/>
                    <a:pt x="131" y="246"/>
                    <a:pt x="133" y="246"/>
                  </a:cubicBezTo>
                  <a:cubicBezTo>
                    <a:pt x="136" y="247"/>
                    <a:pt x="138" y="248"/>
                    <a:pt x="141" y="248"/>
                  </a:cubicBezTo>
                  <a:cubicBezTo>
                    <a:pt x="144" y="248"/>
                    <a:pt x="147" y="249"/>
                    <a:pt x="149" y="249"/>
                  </a:cubicBezTo>
                  <a:cubicBezTo>
                    <a:pt x="152" y="249"/>
                    <a:pt x="151" y="246"/>
                    <a:pt x="150" y="244"/>
                  </a:cubicBezTo>
                  <a:cubicBezTo>
                    <a:pt x="149" y="242"/>
                    <a:pt x="150" y="242"/>
                    <a:pt x="149" y="241"/>
                  </a:cubicBezTo>
                  <a:cubicBezTo>
                    <a:pt x="148" y="240"/>
                    <a:pt x="147" y="239"/>
                    <a:pt x="146" y="238"/>
                  </a:cubicBezTo>
                  <a:cubicBezTo>
                    <a:pt x="145" y="236"/>
                    <a:pt x="145" y="235"/>
                    <a:pt x="145" y="233"/>
                  </a:cubicBezTo>
                  <a:cubicBezTo>
                    <a:pt x="141" y="232"/>
                    <a:pt x="140" y="232"/>
                    <a:pt x="139" y="227"/>
                  </a:cubicBezTo>
                  <a:cubicBezTo>
                    <a:pt x="133" y="226"/>
                    <a:pt x="128" y="225"/>
                    <a:pt x="122" y="225"/>
                  </a:cubicBezTo>
                  <a:cubicBezTo>
                    <a:pt x="122" y="222"/>
                    <a:pt x="121" y="219"/>
                    <a:pt x="121" y="217"/>
                  </a:cubicBezTo>
                  <a:cubicBezTo>
                    <a:pt x="124" y="217"/>
                    <a:pt x="127" y="214"/>
                    <a:pt x="128" y="211"/>
                  </a:cubicBezTo>
                  <a:cubicBezTo>
                    <a:pt x="128" y="208"/>
                    <a:pt x="126" y="206"/>
                    <a:pt x="126" y="203"/>
                  </a:cubicBezTo>
                  <a:cubicBezTo>
                    <a:pt x="126" y="201"/>
                    <a:pt x="127" y="198"/>
                    <a:pt x="127" y="195"/>
                  </a:cubicBezTo>
                  <a:cubicBezTo>
                    <a:pt x="127" y="192"/>
                    <a:pt x="127" y="190"/>
                    <a:pt x="128" y="187"/>
                  </a:cubicBezTo>
                  <a:cubicBezTo>
                    <a:pt x="128" y="182"/>
                    <a:pt x="129" y="182"/>
                    <a:pt x="132" y="180"/>
                  </a:cubicBezTo>
                  <a:cubicBezTo>
                    <a:pt x="133" y="179"/>
                    <a:pt x="134" y="178"/>
                    <a:pt x="135" y="177"/>
                  </a:cubicBezTo>
                  <a:cubicBezTo>
                    <a:pt x="136" y="176"/>
                    <a:pt x="138" y="176"/>
                    <a:pt x="139" y="175"/>
                  </a:cubicBezTo>
                  <a:cubicBezTo>
                    <a:pt x="141" y="173"/>
                    <a:pt x="140" y="170"/>
                    <a:pt x="141" y="168"/>
                  </a:cubicBezTo>
                  <a:cubicBezTo>
                    <a:pt x="142" y="166"/>
                    <a:pt x="141" y="166"/>
                    <a:pt x="143" y="164"/>
                  </a:cubicBezTo>
                  <a:cubicBezTo>
                    <a:pt x="143" y="164"/>
                    <a:pt x="146" y="164"/>
                    <a:pt x="147" y="164"/>
                  </a:cubicBezTo>
                  <a:cubicBezTo>
                    <a:pt x="162" y="165"/>
                    <a:pt x="176" y="164"/>
                    <a:pt x="191" y="165"/>
                  </a:cubicBezTo>
                  <a:cubicBezTo>
                    <a:pt x="197" y="165"/>
                    <a:pt x="205" y="164"/>
                    <a:pt x="211" y="168"/>
                  </a:cubicBezTo>
                  <a:cubicBezTo>
                    <a:pt x="214" y="171"/>
                    <a:pt x="215" y="174"/>
                    <a:pt x="219" y="176"/>
                  </a:cubicBezTo>
                  <a:cubicBezTo>
                    <a:pt x="221" y="178"/>
                    <a:pt x="224" y="178"/>
                    <a:pt x="227" y="178"/>
                  </a:cubicBezTo>
                  <a:cubicBezTo>
                    <a:pt x="227" y="176"/>
                    <a:pt x="227" y="173"/>
                    <a:pt x="227" y="171"/>
                  </a:cubicBezTo>
                  <a:cubicBezTo>
                    <a:pt x="227" y="168"/>
                    <a:pt x="229" y="169"/>
                    <a:pt x="232" y="167"/>
                  </a:cubicBezTo>
                  <a:cubicBezTo>
                    <a:pt x="233" y="167"/>
                    <a:pt x="234" y="165"/>
                    <a:pt x="235" y="165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6" y="164"/>
                    <a:pt x="236" y="164"/>
                    <a:pt x="236" y="163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98"/>
            <p:cNvSpPr>
              <a:spLocks/>
            </p:cNvSpPr>
            <p:nvPr/>
          </p:nvSpPr>
          <p:spPr bwMode="auto">
            <a:xfrm>
              <a:off x="7261225" y="1346200"/>
              <a:ext cx="712787" cy="904875"/>
            </a:xfrm>
            <a:custGeom>
              <a:avLst/>
              <a:gdLst>
                <a:gd name="T0" fmla="*/ 185 w 190"/>
                <a:gd name="T1" fmla="*/ 79 h 241"/>
                <a:gd name="T2" fmla="*/ 188 w 190"/>
                <a:gd name="T3" fmla="*/ 72 h 241"/>
                <a:gd name="T4" fmla="*/ 188 w 190"/>
                <a:gd name="T5" fmla="*/ 58 h 241"/>
                <a:gd name="T6" fmla="*/ 183 w 190"/>
                <a:gd name="T7" fmla="*/ 50 h 241"/>
                <a:gd name="T8" fmla="*/ 180 w 190"/>
                <a:gd name="T9" fmla="*/ 38 h 241"/>
                <a:gd name="T10" fmla="*/ 175 w 190"/>
                <a:gd name="T11" fmla="*/ 32 h 241"/>
                <a:gd name="T12" fmla="*/ 165 w 190"/>
                <a:gd name="T13" fmla="*/ 30 h 241"/>
                <a:gd name="T14" fmla="*/ 155 w 190"/>
                <a:gd name="T15" fmla="*/ 20 h 241"/>
                <a:gd name="T16" fmla="*/ 139 w 190"/>
                <a:gd name="T17" fmla="*/ 16 h 241"/>
                <a:gd name="T18" fmla="*/ 130 w 190"/>
                <a:gd name="T19" fmla="*/ 15 h 241"/>
                <a:gd name="T20" fmla="*/ 117 w 190"/>
                <a:gd name="T21" fmla="*/ 12 h 241"/>
                <a:gd name="T22" fmla="*/ 99 w 190"/>
                <a:gd name="T23" fmla="*/ 14 h 241"/>
                <a:gd name="T24" fmla="*/ 91 w 190"/>
                <a:gd name="T25" fmla="*/ 13 h 241"/>
                <a:gd name="T26" fmla="*/ 82 w 190"/>
                <a:gd name="T27" fmla="*/ 14 h 241"/>
                <a:gd name="T28" fmla="*/ 70 w 190"/>
                <a:gd name="T29" fmla="*/ 5 h 241"/>
                <a:gd name="T30" fmla="*/ 59 w 190"/>
                <a:gd name="T31" fmla="*/ 5 h 241"/>
                <a:gd name="T32" fmla="*/ 55 w 190"/>
                <a:gd name="T33" fmla="*/ 6 h 241"/>
                <a:gd name="T34" fmla="*/ 51 w 190"/>
                <a:gd name="T35" fmla="*/ 10 h 241"/>
                <a:gd name="T36" fmla="*/ 33 w 190"/>
                <a:gd name="T37" fmla="*/ 20 h 241"/>
                <a:gd name="T38" fmla="*/ 26 w 190"/>
                <a:gd name="T39" fmla="*/ 30 h 241"/>
                <a:gd name="T40" fmla="*/ 28 w 190"/>
                <a:gd name="T41" fmla="*/ 41 h 241"/>
                <a:gd name="T42" fmla="*/ 36 w 190"/>
                <a:gd name="T43" fmla="*/ 49 h 241"/>
                <a:gd name="T44" fmla="*/ 41 w 190"/>
                <a:gd name="T45" fmla="*/ 62 h 241"/>
                <a:gd name="T46" fmla="*/ 41 w 190"/>
                <a:gd name="T47" fmla="*/ 71 h 241"/>
                <a:gd name="T48" fmla="*/ 41 w 190"/>
                <a:gd name="T49" fmla="*/ 85 h 241"/>
                <a:gd name="T50" fmla="*/ 43 w 190"/>
                <a:gd name="T51" fmla="*/ 97 h 241"/>
                <a:gd name="T52" fmla="*/ 29 w 190"/>
                <a:gd name="T53" fmla="*/ 107 h 241"/>
                <a:gd name="T54" fmla="*/ 15 w 190"/>
                <a:gd name="T55" fmla="*/ 108 h 241"/>
                <a:gd name="T56" fmla="*/ 10 w 190"/>
                <a:gd name="T57" fmla="*/ 110 h 241"/>
                <a:gd name="T58" fmla="*/ 6 w 190"/>
                <a:gd name="T59" fmla="*/ 119 h 241"/>
                <a:gd name="T60" fmla="*/ 11 w 190"/>
                <a:gd name="T61" fmla="*/ 128 h 241"/>
                <a:gd name="T62" fmla="*/ 11 w 190"/>
                <a:gd name="T63" fmla="*/ 151 h 241"/>
                <a:gd name="T64" fmla="*/ 7 w 190"/>
                <a:gd name="T65" fmla="*/ 163 h 241"/>
                <a:gd name="T66" fmla="*/ 3 w 190"/>
                <a:gd name="T67" fmla="*/ 180 h 241"/>
                <a:gd name="T68" fmla="*/ 0 w 190"/>
                <a:gd name="T69" fmla="*/ 185 h 241"/>
                <a:gd name="T70" fmla="*/ 4 w 190"/>
                <a:gd name="T71" fmla="*/ 198 h 241"/>
                <a:gd name="T72" fmla="*/ 3 w 190"/>
                <a:gd name="T73" fmla="*/ 202 h 241"/>
                <a:gd name="T74" fmla="*/ 6 w 190"/>
                <a:gd name="T75" fmla="*/ 212 h 241"/>
                <a:gd name="T76" fmla="*/ 14 w 190"/>
                <a:gd name="T77" fmla="*/ 213 h 241"/>
                <a:gd name="T78" fmla="*/ 34 w 190"/>
                <a:gd name="T79" fmla="*/ 234 h 241"/>
                <a:gd name="T80" fmla="*/ 43 w 190"/>
                <a:gd name="T81" fmla="*/ 228 h 241"/>
                <a:gd name="T82" fmla="*/ 49 w 190"/>
                <a:gd name="T83" fmla="*/ 231 h 241"/>
                <a:gd name="T84" fmla="*/ 65 w 190"/>
                <a:gd name="T85" fmla="*/ 235 h 241"/>
                <a:gd name="T86" fmla="*/ 76 w 190"/>
                <a:gd name="T87" fmla="*/ 229 h 241"/>
                <a:gd name="T88" fmla="*/ 81 w 190"/>
                <a:gd name="T89" fmla="*/ 241 h 241"/>
                <a:gd name="T90" fmla="*/ 91 w 190"/>
                <a:gd name="T91" fmla="*/ 238 h 241"/>
                <a:gd name="T92" fmla="*/ 106 w 190"/>
                <a:gd name="T93" fmla="*/ 234 h 241"/>
                <a:gd name="T94" fmla="*/ 118 w 190"/>
                <a:gd name="T95" fmla="*/ 237 h 241"/>
                <a:gd name="T96" fmla="*/ 130 w 190"/>
                <a:gd name="T97" fmla="*/ 233 h 241"/>
                <a:gd name="T98" fmla="*/ 134 w 190"/>
                <a:gd name="T99" fmla="*/ 211 h 241"/>
                <a:gd name="T100" fmla="*/ 150 w 190"/>
                <a:gd name="T101" fmla="*/ 214 h 241"/>
                <a:gd name="T102" fmla="*/ 168 w 190"/>
                <a:gd name="T103" fmla="*/ 194 h 241"/>
                <a:gd name="T104" fmla="*/ 167 w 190"/>
                <a:gd name="T105" fmla="*/ 171 h 241"/>
                <a:gd name="T106" fmla="*/ 163 w 190"/>
                <a:gd name="T107" fmla="*/ 149 h 241"/>
                <a:gd name="T108" fmla="*/ 168 w 190"/>
                <a:gd name="T109" fmla="*/ 127 h 241"/>
                <a:gd name="T110" fmla="*/ 158 w 190"/>
                <a:gd name="T111" fmla="*/ 119 h 241"/>
                <a:gd name="T112" fmla="*/ 168 w 190"/>
                <a:gd name="T113" fmla="*/ 97 h 241"/>
                <a:gd name="T114" fmla="*/ 174 w 190"/>
                <a:gd name="T115" fmla="*/ 8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0" h="241">
                  <a:moveTo>
                    <a:pt x="178" y="83"/>
                  </a:moveTo>
                  <a:cubicBezTo>
                    <a:pt x="181" y="81"/>
                    <a:pt x="184" y="82"/>
                    <a:pt x="185" y="79"/>
                  </a:cubicBezTo>
                  <a:cubicBezTo>
                    <a:pt x="185" y="77"/>
                    <a:pt x="184" y="76"/>
                    <a:pt x="185" y="75"/>
                  </a:cubicBezTo>
                  <a:cubicBezTo>
                    <a:pt x="186" y="74"/>
                    <a:pt x="187" y="73"/>
                    <a:pt x="188" y="72"/>
                  </a:cubicBezTo>
                  <a:cubicBezTo>
                    <a:pt x="190" y="70"/>
                    <a:pt x="190" y="67"/>
                    <a:pt x="189" y="65"/>
                  </a:cubicBezTo>
                  <a:cubicBezTo>
                    <a:pt x="189" y="63"/>
                    <a:pt x="190" y="60"/>
                    <a:pt x="188" y="58"/>
                  </a:cubicBezTo>
                  <a:cubicBezTo>
                    <a:pt x="187" y="57"/>
                    <a:pt x="186" y="56"/>
                    <a:pt x="185" y="54"/>
                  </a:cubicBezTo>
                  <a:cubicBezTo>
                    <a:pt x="184" y="53"/>
                    <a:pt x="183" y="52"/>
                    <a:pt x="183" y="50"/>
                  </a:cubicBezTo>
                  <a:cubicBezTo>
                    <a:pt x="183" y="49"/>
                    <a:pt x="184" y="47"/>
                    <a:pt x="184" y="46"/>
                  </a:cubicBezTo>
                  <a:cubicBezTo>
                    <a:pt x="184" y="43"/>
                    <a:pt x="183" y="40"/>
                    <a:pt x="180" y="38"/>
                  </a:cubicBezTo>
                  <a:cubicBezTo>
                    <a:pt x="179" y="37"/>
                    <a:pt x="178" y="38"/>
                    <a:pt x="177" y="36"/>
                  </a:cubicBezTo>
                  <a:cubicBezTo>
                    <a:pt x="176" y="34"/>
                    <a:pt x="177" y="32"/>
                    <a:pt x="175" y="32"/>
                  </a:cubicBezTo>
                  <a:cubicBezTo>
                    <a:pt x="173" y="32"/>
                    <a:pt x="171" y="34"/>
                    <a:pt x="169" y="32"/>
                  </a:cubicBezTo>
                  <a:cubicBezTo>
                    <a:pt x="168" y="30"/>
                    <a:pt x="168" y="31"/>
                    <a:pt x="165" y="30"/>
                  </a:cubicBezTo>
                  <a:cubicBezTo>
                    <a:pt x="165" y="29"/>
                    <a:pt x="165" y="27"/>
                    <a:pt x="165" y="26"/>
                  </a:cubicBezTo>
                  <a:cubicBezTo>
                    <a:pt x="164" y="20"/>
                    <a:pt x="159" y="20"/>
                    <a:pt x="155" y="20"/>
                  </a:cubicBezTo>
                  <a:cubicBezTo>
                    <a:pt x="150" y="20"/>
                    <a:pt x="147" y="17"/>
                    <a:pt x="142" y="16"/>
                  </a:cubicBezTo>
                  <a:cubicBezTo>
                    <a:pt x="141" y="16"/>
                    <a:pt x="140" y="17"/>
                    <a:pt x="139" y="16"/>
                  </a:cubicBezTo>
                  <a:cubicBezTo>
                    <a:pt x="137" y="16"/>
                    <a:pt x="137" y="15"/>
                    <a:pt x="136" y="15"/>
                  </a:cubicBezTo>
                  <a:cubicBezTo>
                    <a:pt x="134" y="15"/>
                    <a:pt x="132" y="15"/>
                    <a:pt x="130" y="15"/>
                  </a:cubicBezTo>
                  <a:cubicBezTo>
                    <a:pt x="128" y="15"/>
                    <a:pt x="126" y="13"/>
                    <a:pt x="124" y="12"/>
                  </a:cubicBezTo>
                  <a:cubicBezTo>
                    <a:pt x="122" y="12"/>
                    <a:pt x="119" y="12"/>
                    <a:pt x="117" y="12"/>
                  </a:cubicBezTo>
                  <a:cubicBezTo>
                    <a:pt x="113" y="11"/>
                    <a:pt x="109" y="12"/>
                    <a:pt x="105" y="14"/>
                  </a:cubicBezTo>
                  <a:cubicBezTo>
                    <a:pt x="103" y="14"/>
                    <a:pt x="100" y="13"/>
                    <a:pt x="99" y="14"/>
                  </a:cubicBezTo>
                  <a:cubicBezTo>
                    <a:pt x="97" y="15"/>
                    <a:pt x="96" y="18"/>
                    <a:pt x="93" y="16"/>
                  </a:cubicBezTo>
                  <a:cubicBezTo>
                    <a:pt x="92" y="15"/>
                    <a:pt x="92" y="14"/>
                    <a:pt x="91" y="13"/>
                  </a:cubicBezTo>
                  <a:cubicBezTo>
                    <a:pt x="90" y="13"/>
                    <a:pt x="89" y="13"/>
                    <a:pt x="88" y="13"/>
                  </a:cubicBezTo>
                  <a:cubicBezTo>
                    <a:pt x="86" y="13"/>
                    <a:pt x="84" y="14"/>
                    <a:pt x="82" y="14"/>
                  </a:cubicBezTo>
                  <a:cubicBezTo>
                    <a:pt x="79" y="14"/>
                    <a:pt x="76" y="13"/>
                    <a:pt x="74" y="11"/>
                  </a:cubicBezTo>
                  <a:cubicBezTo>
                    <a:pt x="73" y="10"/>
                    <a:pt x="71" y="6"/>
                    <a:pt x="70" y="5"/>
                  </a:cubicBezTo>
                  <a:cubicBezTo>
                    <a:pt x="69" y="4"/>
                    <a:pt x="67" y="6"/>
                    <a:pt x="66" y="6"/>
                  </a:cubicBezTo>
                  <a:cubicBezTo>
                    <a:pt x="64" y="6"/>
                    <a:pt x="61" y="6"/>
                    <a:pt x="59" y="5"/>
                  </a:cubicBezTo>
                  <a:cubicBezTo>
                    <a:pt x="59" y="3"/>
                    <a:pt x="62" y="2"/>
                    <a:pt x="60" y="0"/>
                  </a:cubicBezTo>
                  <a:cubicBezTo>
                    <a:pt x="57" y="1"/>
                    <a:pt x="57" y="5"/>
                    <a:pt x="55" y="6"/>
                  </a:cubicBezTo>
                  <a:cubicBezTo>
                    <a:pt x="53" y="7"/>
                    <a:pt x="52" y="6"/>
                    <a:pt x="51" y="7"/>
                  </a:cubicBezTo>
                  <a:cubicBezTo>
                    <a:pt x="51" y="8"/>
                    <a:pt x="51" y="10"/>
                    <a:pt x="51" y="10"/>
                  </a:cubicBezTo>
                  <a:cubicBezTo>
                    <a:pt x="51" y="17"/>
                    <a:pt x="45" y="16"/>
                    <a:pt x="40" y="17"/>
                  </a:cubicBezTo>
                  <a:cubicBezTo>
                    <a:pt x="38" y="17"/>
                    <a:pt x="35" y="19"/>
                    <a:pt x="33" y="20"/>
                  </a:cubicBezTo>
                  <a:cubicBezTo>
                    <a:pt x="31" y="20"/>
                    <a:pt x="26" y="22"/>
                    <a:pt x="26" y="24"/>
                  </a:cubicBezTo>
                  <a:cubicBezTo>
                    <a:pt x="24" y="26"/>
                    <a:pt x="30" y="27"/>
                    <a:pt x="26" y="30"/>
                  </a:cubicBezTo>
                  <a:cubicBezTo>
                    <a:pt x="24" y="31"/>
                    <a:pt x="22" y="31"/>
                    <a:pt x="19" y="31"/>
                  </a:cubicBezTo>
                  <a:cubicBezTo>
                    <a:pt x="18" y="34"/>
                    <a:pt x="26" y="39"/>
                    <a:pt x="28" y="41"/>
                  </a:cubicBezTo>
                  <a:cubicBezTo>
                    <a:pt x="29" y="42"/>
                    <a:pt x="31" y="42"/>
                    <a:pt x="33" y="43"/>
                  </a:cubicBezTo>
                  <a:cubicBezTo>
                    <a:pt x="35" y="45"/>
                    <a:pt x="35" y="46"/>
                    <a:pt x="36" y="49"/>
                  </a:cubicBezTo>
                  <a:cubicBezTo>
                    <a:pt x="36" y="52"/>
                    <a:pt x="38" y="53"/>
                    <a:pt x="38" y="56"/>
                  </a:cubicBezTo>
                  <a:cubicBezTo>
                    <a:pt x="39" y="59"/>
                    <a:pt x="38" y="59"/>
                    <a:pt x="41" y="62"/>
                  </a:cubicBezTo>
                  <a:cubicBezTo>
                    <a:pt x="43" y="64"/>
                    <a:pt x="44" y="65"/>
                    <a:pt x="45" y="68"/>
                  </a:cubicBezTo>
                  <a:cubicBezTo>
                    <a:pt x="46" y="72"/>
                    <a:pt x="42" y="70"/>
                    <a:pt x="41" y="71"/>
                  </a:cubicBezTo>
                  <a:cubicBezTo>
                    <a:pt x="38" y="73"/>
                    <a:pt x="40" y="79"/>
                    <a:pt x="40" y="81"/>
                  </a:cubicBezTo>
                  <a:cubicBezTo>
                    <a:pt x="40" y="83"/>
                    <a:pt x="40" y="84"/>
                    <a:pt x="41" y="85"/>
                  </a:cubicBezTo>
                  <a:cubicBezTo>
                    <a:pt x="41" y="87"/>
                    <a:pt x="43" y="87"/>
                    <a:pt x="43" y="89"/>
                  </a:cubicBezTo>
                  <a:cubicBezTo>
                    <a:pt x="44" y="91"/>
                    <a:pt x="44" y="94"/>
                    <a:pt x="43" y="97"/>
                  </a:cubicBezTo>
                  <a:cubicBezTo>
                    <a:pt x="39" y="97"/>
                    <a:pt x="36" y="99"/>
                    <a:pt x="33" y="102"/>
                  </a:cubicBezTo>
                  <a:cubicBezTo>
                    <a:pt x="31" y="104"/>
                    <a:pt x="31" y="106"/>
                    <a:pt x="29" y="107"/>
                  </a:cubicBezTo>
                  <a:cubicBezTo>
                    <a:pt x="27" y="107"/>
                    <a:pt x="25" y="107"/>
                    <a:pt x="23" y="107"/>
                  </a:cubicBezTo>
                  <a:cubicBezTo>
                    <a:pt x="21" y="107"/>
                    <a:pt x="18" y="107"/>
                    <a:pt x="15" y="108"/>
                  </a:cubicBezTo>
                  <a:cubicBezTo>
                    <a:pt x="14" y="108"/>
                    <a:pt x="13" y="108"/>
                    <a:pt x="12" y="109"/>
                  </a:cubicBezTo>
                  <a:cubicBezTo>
                    <a:pt x="11" y="109"/>
                    <a:pt x="11" y="109"/>
                    <a:pt x="10" y="110"/>
                  </a:cubicBezTo>
                  <a:cubicBezTo>
                    <a:pt x="8" y="110"/>
                    <a:pt x="6" y="111"/>
                    <a:pt x="5" y="112"/>
                  </a:cubicBezTo>
                  <a:cubicBezTo>
                    <a:pt x="6" y="114"/>
                    <a:pt x="6" y="116"/>
                    <a:pt x="6" y="119"/>
                  </a:cubicBezTo>
                  <a:cubicBezTo>
                    <a:pt x="6" y="120"/>
                    <a:pt x="6" y="122"/>
                    <a:pt x="6" y="124"/>
                  </a:cubicBezTo>
                  <a:cubicBezTo>
                    <a:pt x="7" y="127"/>
                    <a:pt x="10" y="126"/>
                    <a:pt x="11" y="128"/>
                  </a:cubicBezTo>
                  <a:cubicBezTo>
                    <a:pt x="14" y="131"/>
                    <a:pt x="13" y="136"/>
                    <a:pt x="13" y="139"/>
                  </a:cubicBezTo>
                  <a:cubicBezTo>
                    <a:pt x="13" y="144"/>
                    <a:pt x="13" y="148"/>
                    <a:pt x="11" y="151"/>
                  </a:cubicBezTo>
                  <a:cubicBezTo>
                    <a:pt x="10" y="153"/>
                    <a:pt x="9" y="155"/>
                    <a:pt x="8" y="157"/>
                  </a:cubicBezTo>
                  <a:cubicBezTo>
                    <a:pt x="7" y="159"/>
                    <a:pt x="8" y="161"/>
                    <a:pt x="7" y="163"/>
                  </a:cubicBezTo>
                  <a:cubicBezTo>
                    <a:pt x="5" y="167"/>
                    <a:pt x="2" y="169"/>
                    <a:pt x="1" y="174"/>
                  </a:cubicBezTo>
                  <a:cubicBezTo>
                    <a:pt x="1" y="176"/>
                    <a:pt x="4" y="178"/>
                    <a:pt x="3" y="180"/>
                  </a:cubicBezTo>
                  <a:cubicBezTo>
                    <a:pt x="2" y="180"/>
                    <a:pt x="1" y="180"/>
                    <a:pt x="0" y="180"/>
                  </a:cubicBezTo>
                  <a:cubicBezTo>
                    <a:pt x="0" y="181"/>
                    <a:pt x="0" y="183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2" y="194"/>
                    <a:pt x="2" y="196"/>
                    <a:pt x="4" y="198"/>
                  </a:cubicBezTo>
                  <a:cubicBezTo>
                    <a:pt x="6" y="199"/>
                    <a:pt x="8" y="200"/>
                    <a:pt x="8" y="203"/>
                  </a:cubicBezTo>
                  <a:cubicBezTo>
                    <a:pt x="6" y="203"/>
                    <a:pt x="5" y="202"/>
                    <a:pt x="3" y="202"/>
                  </a:cubicBezTo>
                  <a:cubicBezTo>
                    <a:pt x="1" y="205"/>
                    <a:pt x="6" y="207"/>
                    <a:pt x="6" y="210"/>
                  </a:cubicBezTo>
                  <a:cubicBezTo>
                    <a:pt x="6" y="211"/>
                    <a:pt x="6" y="211"/>
                    <a:pt x="6" y="212"/>
                  </a:cubicBezTo>
                  <a:cubicBezTo>
                    <a:pt x="9" y="212"/>
                    <a:pt x="8" y="216"/>
                    <a:pt x="9" y="216"/>
                  </a:cubicBezTo>
                  <a:cubicBezTo>
                    <a:pt x="12" y="218"/>
                    <a:pt x="12" y="214"/>
                    <a:pt x="14" y="213"/>
                  </a:cubicBezTo>
                  <a:cubicBezTo>
                    <a:pt x="18" y="213"/>
                    <a:pt x="18" y="217"/>
                    <a:pt x="19" y="219"/>
                  </a:cubicBezTo>
                  <a:cubicBezTo>
                    <a:pt x="23" y="225"/>
                    <a:pt x="34" y="226"/>
                    <a:pt x="34" y="234"/>
                  </a:cubicBezTo>
                  <a:cubicBezTo>
                    <a:pt x="36" y="232"/>
                    <a:pt x="37" y="231"/>
                    <a:pt x="39" y="230"/>
                  </a:cubicBezTo>
                  <a:cubicBezTo>
                    <a:pt x="41" y="229"/>
                    <a:pt x="42" y="229"/>
                    <a:pt x="43" y="228"/>
                  </a:cubicBezTo>
                  <a:cubicBezTo>
                    <a:pt x="44" y="227"/>
                    <a:pt x="43" y="225"/>
                    <a:pt x="45" y="225"/>
                  </a:cubicBezTo>
                  <a:cubicBezTo>
                    <a:pt x="48" y="224"/>
                    <a:pt x="47" y="230"/>
                    <a:pt x="49" y="231"/>
                  </a:cubicBezTo>
                  <a:cubicBezTo>
                    <a:pt x="51" y="233"/>
                    <a:pt x="56" y="235"/>
                    <a:pt x="55" y="230"/>
                  </a:cubicBezTo>
                  <a:cubicBezTo>
                    <a:pt x="55" y="230"/>
                    <a:pt x="64" y="235"/>
                    <a:pt x="65" y="235"/>
                  </a:cubicBezTo>
                  <a:cubicBezTo>
                    <a:pt x="68" y="236"/>
                    <a:pt x="71" y="237"/>
                    <a:pt x="73" y="234"/>
                  </a:cubicBezTo>
                  <a:cubicBezTo>
                    <a:pt x="74" y="232"/>
                    <a:pt x="73" y="230"/>
                    <a:pt x="76" y="229"/>
                  </a:cubicBezTo>
                  <a:cubicBezTo>
                    <a:pt x="77" y="229"/>
                    <a:pt x="80" y="229"/>
                    <a:pt x="81" y="229"/>
                  </a:cubicBezTo>
                  <a:cubicBezTo>
                    <a:pt x="82" y="233"/>
                    <a:pt x="81" y="237"/>
                    <a:pt x="81" y="241"/>
                  </a:cubicBezTo>
                  <a:cubicBezTo>
                    <a:pt x="84" y="241"/>
                    <a:pt x="86" y="241"/>
                    <a:pt x="89" y="240"/>
                  </a:cubicBezTo>
                  <a:cubicBezTo>
                    <a:pt x="90" y="240"/>
                    <a:pt x="90" y="238"/>
                    <a:pt x="91" y="238"/>
                  </a:cubicBezTo>
                  <a:cubicBezTo>
                    <a:pt x="92" y="237"/>
                    <a:pt x="94" y="238"/>
                    <a:pt x="95" y="238"/>
                  </a:cubicBezTo>
                  <a:cubicBezTo>
                    <a:pt x="100" y="236"/>
                    <a:pt x="101" y="229"/>
                    <a:pt x="106" y="234"/>
                  </a:cubicBezTo>
                  <a:cubicBezTo>
                    <a:pt x="108" y="236"/>
                    <a:pt x="107" y="237"/>
                    <a:pt x="111" y="238"/>
                  </a:cubicBezTo>
                  <a:cubicBezTo>
                    <a:pt x="113" y="238"/>
                    <a:pt x="115" y="237"/>
                    <a:pt x="118" y="237"/>
                  </a:cubicBezTo>
                  <a:cubicBezTo>
                    <a:pt x="121" y="236"/>
                    <a:pt x="123" y="235"/>
                    <a:pt x="126" y="235"/>
                  </a:cubicBezTo>
                  <a:cubicBezTo>
                    <a:pt x="126" y="234"/>
                    <a:pt x="127" y="234"/>
                    <a:pt x="130" y="233"/>
                  </a:cubicBezTo>
                  <a:cubicBezTo>
                    <a:pt x="137" y="229"/>
                    <a:pt x="126" y="219"/>
                    <a:pt x="128" y="213"/>
                  </a:cubicBezTo>
                  <a:cubicBezTo>
                    <a:pt x="129" y="211"/>
                    <a:pt x="132" y="212"/>
                    <a:pt x="134" y="211"/>
                  </a:cubicBezTo>
                  <a:cubicBezTo>
                    <a:pt x="137" y="211"/>
                    <a:pt x="137" y="208"/>
                    <a:pt x="140" y="208"/>
                  </a:cubicBezTo>
                  <a:cubicBezTo>
                    <a:pt x="144" y="207"/>
                    <a:pt x="147" y="212"/>
                    <a:pt x="150" y="214"/>
                  </a:cubicBezTo>
                  <a:cubicBezTo>
                    <a:pt x="159" y="223"/>
                    <a:pt x="158" y="207"/>
                    <a:pt x="161" y="202"/>
                  </a:cubicBezTo>
                  <a:cubicBezTo>
                    <a:pt x="164" y="198"/>
                    <a:pt x="168" y="200"/>
                    <a:pt x="168" y="194"/>
                  </a:cubicBezTo>
                  <a:cubicBezTo>
                    <a:pt x="168" y="189"/>
                    <a:pt x="168" y="185"/>
                    <a:pt x="166" y="181"/>
                  </a:cubicBezTo>
                  <a:cubicBezTo>
                    <a:pt x="165" y="176"/>
                    <a:pt x="164" y="174"/>
                    <a:pt x="167" y="171"/>
                  </a:cubicBezTo>
                  <a:cubicBezTo>
                    <a:pt x="170" y="168"/>
                    <a:pt x="166" y="166"/>
                    <a:pt x="164" y="164"/>
                  </a:cubicBezTo>
                  <a:cubicBezTo>
                    <a:pt x="162" y="160"/>
                    <a:pt x="166" y="153"/>
                    <a:pt x="163" y="149"/>
                  </a:cubicBezTo>
                  <a:cubicBezTo>
                    <a:pt x="162" y="147"/>
                    <a:pt x="163" y="140"/>
                    <a:pt x="163" y="137"/>
                  </a:cubicBezTo>
                  <a:cubicBezTo>
                    <a:pt x="163" y="133"/>
                    <a:pt x="166" y="130"/>
                    <a:pt x="168" y="127"/>
                  </a:cubicBezTo>
                  <a:cubicBezTo>
                    <a:pt x="166" y="124"/>
                    <a:pt x="164" y="123"/>
                    <a:pt x="161" y="125"/>
                  </a:cubicBezTo>
                  <a:cubicBezTo>
                    <a:pt x="156" y="128"/>
                    <a:pt x="157" y="121"/>
                    <a:pt x="158" y="119"/>
                  </a:cubicBezTo>
                  <a:cubicBezTo>
                    <a:pt x="159" y="116"/>
                    <a:pt x="162" y="113"/>
                    <a:pt x="164" y="110"/>
                  </a:cubicBezTo>
                  <a:cubicBezTo>
                    <a:pt x="166" y="107"/>
                    <a:pt x="167" y="101"/>
                    <a:pt x="168" y="97"/>
                  </a:cubicBezTo>
                  <a:cubicBezTo>
                    <a:pt x="168" y="93"/>
                    <a:pt x="165" y="92"/>
                    <a:pt x="170" y="90"/>
                  </a:cubicBezTo>
                  <a:cubicBezTo>
                    <a:pt x="172" y="89"/>
                    <a:pt x="172" y="87"/>
                    <a:pt x="174" y="88"/>
                  </a:cubicBezTo>
                  <a:cubicBezTo>
                    <a:pt x="174" y="86"/>
                    <a:pt x="175" y="84"/>
                    <a:pt x="178" y="83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6724650" y="192088"/>
              <a:ext cx="1609725" cy="1604963"/>
            </a:xfrm>
            <a:custGeom>
              <a:avLst/>
              <a:gdLst>
                <a:gd name="T0" fmla="*/ 408 w 429"/>
                <a:gd name="T1" fmla="*/ 282 h 428"/>
                <a:gd name="T2" fmla="*/ 395 w 429"/>
                <a:gd name="T3" fmla="*/ 252 h 428"/>
                <a:gd name="T4" fmla="*/ 372 w 429"/>
                <a:gd name="T5" fmla="*/ 233 h 428"/>
                <a:gd name="T6" fmla="*/ 344 w 429"/>
                <a:gd name="T7" fmla="*/ 206 h 428"/>
                <a:gd name="T8" fmla="*/ 334 w 429"/>
                <a:gd name="T9" fmla="*/ 182 h 428"/>
                <a:gd name="T10" fmla="*/ 318 w 429"/>
                <a:gd name="T11" fmla="*/ 165 h 428"/>
                <a:gd name="T12" fmla="*/ 310 w 429"/>
                <a:gd name="T13" fmla="*/ 146 h 428"/>
                <a:gd name="T14" fmla="*/ 296 w 429"/>
                <a:gd name="T15" fmla="*/ 124 h 428"/>
                <a:gd name="T16" fmla="*/ 262 w 429"/>
                <a:gd name="T17" fmla="*/ 133 h 428"/>
                <a:gd name="T18" fmla="*/ 249 w 429"/>
                <a:gd name="T19" fmla="*/ 102 h 428"/>
                <a:gd name="T20" fmla="*/ 251 w 429"/>
                <a:gd name="T21" fmla="*/ 63 h 428"/>
                <a:gd name="T22" fmla="*/ 220 w 429"/>
                <a:gd name="T23" fmla="*/ 32 h 428"/>
                <a:gd name="T24" fmla="*/ 214 w 429"/>
                <a:gd name="T25" fmla="*/ 0 h 428"/>
                <a:gd name="T26" fmla="*/ 187 w 429"/>
                <a:gd name="T27" fmla="*/ 59 h 428"/>
                <a:gd name="T28" fmla="*/ 169 w 429"/>
                <a:gd name="T29" fmla="*/ 97 h 428"/>
                <a:gd name="T30" fmla="*/ 119 w 429"/>
                <a:gd name="T31" fmla="*/ 131 h 428"/>
                <a:gd name="T32" fmla="*/ 104 w 429"/>
                <a:gd name="T33" fmla="*/ 179 h 428"/>
                <a:gd name="T34" fmla="*/ 103 w 429"/>
                <a:gd name="T35" fmla="*/ 208 h 428"/>
                <a:gd name="T36" fmla="*/ 77 w 429"/>
                <a:gd name="T37" fmla="*/ 268 h 428"/>
                <a:gd name="T38" fmla="*/ 31 w 429"/>
                <a:gd name="T39" fmla="*/ 287 h 428"/>
                <a:gd name="T40" fmla="*/ 14 w 429"/>
                <a:gd name="T41" fmla="*/ 314 h 428"/>
                <a:gd name="T42" fmla="*/ 2 w 429"/>
                <a:gd name="T43" fmla="*/ 341 h 428"/>
                <a:gd name="T44" fmla="*/ 31 w 429"/>
                <a:gd name="T45" fmla="*/ 361 h 428"/>
                <a:gd name="T46" fmla="*/ 58 w 429"/>
                <a:gd name="T47" fmla="*/ 377 h 428"/>
                <a:gd name="T48" fmla="*/ 90 w 429"/>
                <a:gd name="T49" fmla="*/ 377 h 428"/>
                <a:gd name="T50" fmla="*/ 112 w 429"/>
                <a:gd name="T51" fmla="*/ 389 h 428"/>
                <a:gd name="T52" fmla="*/ 123 w 429"/>
                <a:gd name="T53" fmla="*/ 420 h 428"/>
                <a:gd name="T54" fmla="*/ 137 w 429"/>
                <a:gd name="T55" fmla="*/ 419 h 428"/>
                <a:gd name="T56" fmla="*/ 155 w 429"/>
                <a:gd name="T57" fmla="*/ 417 h 428"/>
                <a:gd name="T58" fmla="*/ 176 w 429"/>
                <a:gd name="T59" fmla="*/ 410 h 428"/>
                <a:gd name="T60" fmla="*/ 183 w 429"/>
                <a:gd name="T61" fmla="*/ 389 h 428"/>
                <a:gd name="T62" fmla="*/ 181 w 429"/>
                <a:gd name="T63" fmla="*/ 364 h 428"/>
                <a:gd name="T64" fmla="*/ 162 w 429"/>
                <a:gd name="T65" fmla="*/ 339 h 428"/>
                <a:gd name="T66" fmla="*/ 183 w 429"/>
                <a:gd name="T67" fmla="*/ 325 h 428"/>
                <a:gd name="T68" fmla="*/ 203 w 429"/>
                <a:gd name="T69" fmla="*/ 308 h 428"/>
                <a:gd name="T70" fmla="*/ 217 w 429"/>
                <a:gd name="T71" fmla="*/ 319 h 428"/>
                <a:gd name="T72" fmla="*/ 236 w 429"/>
                <a:gd name="T73" fmla="*/ 324 h 428"/>
                <a:gd name="T74" fmla="*/ 267 w 429"/>
                <a:gd name="T75" fmla="*/ 320 h 428"/>
                <a:gd name="T76" fmla="*/ 285 w 429"/>
                <a:gd name="T77" fmla="*/ 324 h 428"/>
                <a:gd name="T78" fmla="*/ 312 w 429"/>
                <a:gd name="T79" fmla="*/ 340 h 428"/>
                <a:gd name="T80" fmla="*/ 327 w 429"/>
                <a:gd name="T81" fmla="*/ 354 h 428"/>
                <a:gd name="T82" fmla="*/ 332 w 429"/>
                <a:gd name="T83" fmla="*/ 373 h 428"/>
                <a:gd name="T84" fmla="*/ 321 w 429"/>
                <a:gd name="T85" fmla="*/ 391 h 428"/>
                <a:gd name="T86" fmla="*/ 331 w 429"/>
                <a:gd name="T87" fmla="*/ 402 h 428"/>
                <a:gd name="T88" fmla="*/ 365 w 429"/>
                <a:gd name="T89" fmla="*/ 417 h 428"/>
                <a:gd name="T90" fmla="*/ 393 w 429"/>
                <a:gd name="T91" fmla="*/ 383 h 428"/>
                <a:gd name="T92" fmla="*/ 414 w 429"/>
                <a:gd name="T93" fmla="*/ 348 h 428"/>
                <a:gd name="T94" fmla="*/ 426 w 429"/>
                <a:gd name="T95" fmla="*/ 30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9" h="428">
                  <a:moveTo>
                    <a:pt x="426" y="307"/>
                  </a:moveTo>
                  <a:cubicBezTo>
                    <a:pt x="425" y="305"/>
                    <a:pt x="420" y="302"/>
                    <a:pt x="418" y="301"/>
                  </a:cubicBezTo>
                  <a:cubicBezTo>
                    <a:pt x="415" y="301"/>
                    <a:pt x="415" y="294"/>
                    <a:pt x="415" y="292"/>
                  </a:cubicBezTo>
                  <a:cubicBezTo>
                    <a:pt x="414" y="287"/>
                    <a:pt x="411" y="285"/>
                    <a:pt x="408" y="282"/>
                  </a:cubicBezTo>
                  <a:cubicBezTo>
                    <a:pt x="407" y="280"/>
                    <a:pt x="407" y="278"/>
                    <a:pt x="404" y="277"/>
                  </a:cubicBezTo>
                  <a:cubicBezTo>
                    <a:pt x="402" y="276"/>
                    <a:pt x="402" y="275"/>
                    <a:pt x="402" y="273"/>
                  </a:cubicBezTo>
                  <a:cubicBezTo>
                    <a:pt x="400" y="270"/>
                    <a:pt x="396" y="270"/>
                    <a:pt x="397" y="265"/>
                  </a:cubicBezTo>
                  <a:cubicBezTo>
                    <a:pt x="398" y="262"/>
                    <a:pt x="396" y="255"/>
                    <a:pt x="395" y="252"/>
                  </a:cubicBezTo>
                  <a:cubicBezTo>
                    <a:pt x="395" y="249"/>
                    <a:pt x="393" y="245"/>
                    <a:pt x="391" y="243"/>
                  </a:cubicBezTo>
                  <a:cubicBezTo>
                    <a:pt x="390" y="241"/>
                    <a:pt x="387" y="242"/>
                    <a:pt x="386" y="239"/>
                  </a:cubicBezTo>
                  <a:cubicBezTo>
                    <a:pt x="385" y="237"/>
                    <a:pt x="385" y="236"/>
                    <a:pt x="383" y="234"/>
                  </a:cubicBezTo>
                  <a:cubicBezTo>
                    <a:pt x="380" y="232"/>
                    <a:pt x="376" y="235"/>
                    <a:pt x="372" y="233"/>
                  </a:cubicBezTo>
                  <a:cubicBezTo>
                    <a:pt x="367" y="230"/>
                    <a:pt x="366" y="231"/>
                    <a:pt x="361" y="231"/>
                  </a:cubicBezTo>
                  <a:cubicBezTo>
                    <a:pt x="357" y="231"/>
                    <a:pt x="355" y="227"/>
                    <a:pt x="354" y="224"/>
                  </a:cubicBezTo>
                  <a:cubicBezTo>
                    <a:pt x="353" y="220"/>
                    <a:pt x="354" y="216"/>
                    <a:pt x="352" y="213"/>
                  </a:cubicBezTo>
                  <a:cubicBezTo>
                    <a:pt x="350" y="210"/>
                    <a:pt x="347" y="206"/>
                    <a:pt x="344" y="206"/>
                  </a:cubicBezTo>
                  <a:cubicBezTo>
                    <a:pt x="340" y="204"/>
                    <a:pt x="342" y="201"/>
                    <a:pt x="340" y="198"/>
                  </a:cubicBezTo>
                  <a:cubicBezTo>
                    <a:pt x="340" y="196"/>
                    <a:pt x="337" y="196"/>
                    <a:pt x="337" y="194"/>
                  </a:cubicBezTo>
                  <a:cubicBezTo>
                    <a:pt x="336" y="192"/>
                    <a:pt x="336" y="191"/>
                    <a:pt x="335" y="189"/>
                  </a:cubicBezTo>
                  <a:cubicBezTo>
                    <a:pt x="334" y="186"/>
                    <a:pt x="335" y="184"/>
                    <a:pt x="334" y="182"/>
                  </a:cubicBezTo>
                  <a:cubicBezTo>
                    <a:pt x="333" y="180"/>
                    <a:pt x="331" y="179"/>
                    <a:pt x="330" y="178"/>
                  </a:cubicBezTo>
                  <a:cubicBezTo>
                    <a:pt x="328" y="175"/>
                    <a:pt x="328" y="171"/>
                    <a:pt x="325" y="168"/>
                  </a:cubicBezTo>
                  <a:cubicBezTo>
                    <a:pt x="324" y="167"/>
                    <a:pt x="323" y="166"/>
                    <a:pt x="322" y="165"/>
                  </a:cubicBezTo>
                  <a:cubicBezTo>
                    <a:pt x="320" y="164"/>
                    <a:pt x="320" y="165"/>
                    <a:pt x="318" y="165"/>
                  </a:cubicBezTo>
                  <a:cubicBezTo>
                    <a:pt x="317" y="165"/>
                    <a:pt x="315" y="161"/>
                    <a:pt x="314" y="160"/>
                  </a:cubicBezTo>
                  <a:cubicBezTo>
                    <a:pt x="314" y="159"/>
                    <a:pt x="316" y="154"/>
                    <a:pt x="316" y="153"/>
                  </a:cubicBezTo>
                  <a:cubicBezTo>
                    <a:pt x="315" y="152"/>
                    <a:pt x="315" y="150"/>
                    <a:pt x="314" y="148"/>
                  </a:cubicBezTo>
                  <a:cubicBezTo>
                    <a:pt x="313" y="146"/>
                    <a:pt x="311" y="148"/>
                    <a:pt x="310" y="146"/>
                  </a:cubicBezTo>
                  <a:cubicBezTo>
                    <a:pt x="310" y="146"/>
                    <a:pt x="311" y="142"/>
                    <a:pt x="311" y="142"/>
                  </a:cubicBezTo>
                  <a:cubicBezTo>
                    <a:pt x="312" y="137"/>
                    <a:pt x="310" y="137"/>
                    <a:pt x="307" y="134"/>
                  </a:cubicBezTo>
                  <a:cubicBezTo>
                    <a:pt x="306" y="132"/>
                    <a:pt x="304" y="128"/>
                    <a:pt x="302" y="127"/>
                  </a:cubicBezTo>
                  <a:cubicBezTo>
                    <a:pt x="299" y="126"/>
                    <a:pt x="298" y="126"/>
                    <a:pt x="296" y="124"/>
                  </a:cubicBezTo>
                  <a:cubicBezTo>
                    <a:pt x="296" y="122"/>
                    <a:pt x="295" y="121"/>
                    <a:pt x="293" y="120"/>
                  </a:cubicBezTo>
                  <a:cubicBezTo>
                    <a:pt x="289" y="118"/>
                    <a:pt x="286" y="117"/>
                    <a:pt x="283" y="121"/>
                  </a:cubicBezTo>
                  <a:cubicBezTo>
                    <a:pt x="280" y="124"/>
                    <a:pt x="275" y="124"/>
                    <a:pt x="272" y="127"/>
                  </a:cubicBezTo>
                  <a:cubicBezTo>
                    <a:pt x="270" y="129"/>
                    <a:pt x="266" y="133"/>
                    <a:pt x="262" y="133"/>
                  </a:cubicBezTo>
                  <a:cubicBezTo>
                    <a:pt x="262" y="131"/>
                    <a:pt x="261" y="125"/>
                    <a:pt x="260" y="122"/>
                  </a:cubicBezTo>
                  <a:cubicBezTo>
                    <a:pt x="259" y="119"/>
                    <a:pt x="256" y="118"/>
                    <a:pt x="253" y="116"/>
                  </a:cubicBezTo>
                  <a:cubicBezTo>
                    <a:pt x="250" y="113"/>
                    <a:pt x="252" y="111"/>
                    <a:pt x="254" y="108"/>
                  </a:cubicBezTo>
                  <a:cubicBezTo>
                    <a:pt x="255" y="104"/>
                    <a:pt x="251" y="103"/>
                    <a:pt x="249" y="102"/>
                  </a:cubicBezTo>
                  <a:cubicBezTo>
                    <a:pt x="243" y="97"/>
                    <a:pt x="254" y="86"/>
                    <a:pt x="258" y="85"/>
                  </a:cubicBezTo>
                  <a:cubicBezTo>
                    <a:pt x="261" y="84"/>
                    <a:pt x="264" y="79"/>
                    <a:pt x="259" y="81"/>
                  </a:cubicBezTo>
                  <a:cubicBezTo>
                    <a:pt x="257" y="82"/>
                    <a:pt x="253" y="81"/>
                    <a:pt x="252" y="81"/>
                  </a:cubicBezTo>
                  <a:cubicBezTo>
                    <a:pt x="244" y="78"/>
                    <a:pt x="255" y="64"/>
                    <a:pt x="251" y="63"/>
                  </a:cubicBezTo>
                  <a:cubicBezTo>
                    <a:pt x="248" y="63"/>
                    <a:pt x="252" y="50"/>
                    <a:pt x="247" y="49"/>
                  </a:cubicBezTo>
                  <a:cubicBezTo>
                    <a:pt x="242" y="48"/>
                    <a:pt x="240" y="49"/>
                    <a:pt x="236" y="46"/>
                  </a:cubicBezTo>
                  <a:cubicBezTo>
                    <a:pt x="232" y="44"/>
                    <a:pt x="230" y="41"/>
                    <a:pt x="226" y="39"/>
                  </a:cubicBezTo>
                  <a:cubicBezTo>
                    <a:pt x="223" y="37"/>
                    <a:pt x="220" y="37"/>
                    <a:pt x="220" y="32"/>
                  </a:cubicBezTo>
                  <a:cubicBezTo>
                    <a:pt x="221" y="28"/>
                    <a:pt x="219" y="24"/>
                    <a:pt x="222" y="21"/>
                  </a:cubicBezTo>
                  <a:cubicBezTo>
                    <a:pt x="225" y="17"/>
                    <a:pt x="224" y="16"/>
                    <a:pt x="223" y="11"/>
                  </a:cubicBezTo>
                  <a:cubicBezTo>
                    <a:pt x="223" y="8"/>
                    <a:pt x="221" y="4"/>
                    <a:pt x="218" y="4"/>
                  </a:cubicBezTo>
                  <a:cubicBezTo>
                    <a:pt x="216" y="3"/>
                    <a:pt x="215" y="1"/>
                    <a:pt x="214" y="0"/>
                  </a:cubicBezTo>
                  <a:cubicBezTo>
                    <a:pt x="212" y="6"/>
                    <a:pt x="212" y="13"/>
                    <a:pt x="208" y="19"/>
                  </a:cubicBezTo>
                  <a:cubicBezTo>
                    <a:pt x="205" y="23"/>
                    <a:pt x="203" y="27"/>
                    <a:pt x="200" y="31"/>
                  </a:cubicBezTo>
                  <a:cubicBezTo>
                    <a:pt x="198" y="36"/>
                    <a:pt x="194" y="40"/>
                    <a:pt x="192" y="45"/>
                  </a:cubicBezTo>
                  <a:cubicBezTo>
                    <a:pt x="189" y="49"/>
                    <a:pt x="188" y="54"/>
                    <a:pt x="187" y="59"/>
                  </a:cubicBezTo>
                  <a:cubicBezTo>
                    <a:pt x="186" y="62"/>
                    <a:pt x="186" y="65"/>
                    <a:pt x="185" y="67"/>
                  </a:cubicBezTo>
                  <a:cubicBezTo>
                    <a:pt x="182" y="72"/>
                    <a:pt x="179" y="75"/>
                    <a:pt x="177" y="80"/>
                  </a:cubicBezTo>
                  <a:cubicBezTo>
                    <a:pt x="176" y="83"/>
                    <a:pt x="176" y="86"/>
                    <a:pt x="174" y="89"/>
                  </a:cubicBezTo>
                  <a:cubicBezTo>
                    <a:pt x="173" y="91"/>
                    <a:pt x="170" y="94"/>
                    <a:pt x="169" y="97"/>
                  </a:cubicBezTo>
                  <a:cubicBezTo>
                    <a:pt x="167" y="102"/>
                    <a:pt x="165" y="106"/>
                    <a:pt x="160" y="109"/>
                  </a:cubicBezTo>
                  <a:cubicBezTo>
                    <a:pt x="156" y="111"/>
                    <a:pt x="153" y="113"/>
                    <a:pt x="150" y="115"/>
                  </a:cubicBezTo>
                  <a:cubicBezTo>
                    <a:pt x="147" y="117"/>
                    <a:pt x="145" y="118"/>
                    <a:pt x="141" y="119"/>
                  </a:cubicBezTo>
                  <a:cubicBezTo>
                    <a:pt x="134" y="123"/>
                    <a:pt x="125" y="125"/>
                    <a:pt x="119" y="131"/>
                  </a:cubicBezTo>
                  <a:cubicBezTo>
                    <a:pt x="114" y="138"/>
                    <a:pt x="110" y="148"/>
                    <a:pt x="108" y="156"/>
                  </a:cubicBezTo>
                  <a:cubicBezTo>
                    <a:pt x="108" y="158"/>
                    <a:pt x="108" y="160"/>
                    <a:pt x="107" y="162"/>
                  </a:cubicBezTo>
                  <a:cubicBezTo>
                    <a:pt x="107" y="164"/>
                    <a:pt x="106" y="166"/>
                    <a:pt x="105" y="168"/>
                  </a:cubicBezTo>
                  <a:cubicBezTo>
                    <a:pt x="104" y="172"/>
                    <a:pt x="103" y="175"/>
                    <a:pt x="104" y="179"/>
                  </a:cubicBezTo>
                  <a:cubicBezTo>
                    <a:pt x="105" y="183"/>
                    <a:pt x="105" y="187"/>
                    <a:pt x="106" y="191"/>
                  </a:cubicBezTo>
                  <a:cubicBezTo>
                    <a:pt x="106" y="193"/>
                    <a:pt x="106" y="195"/>
                    <a:pt x="106" y="197"/>
                  </a:cubicBezTo>
                  <a:cubicBezTo>
                    <a:pt x="106" y="199"/>
                    <a:pt x="105" y="201"/>
                    <a:pt x="105" y="202"/>
                  </a:cubicBezTo>
                  <a:cubicBezTo>
                    <a:pt x="105" y="205"/>
                    <a:pt x="104" y="206"/>
                    <a:pt x="103" y="208"/>
                  </a:cubicBezTo>
                  <a:cubicBezTo>
                    <a:pt x="101" y="212"/>
                    <a:pt x="98" y="215"/>
                    <a:pt x="96" y="218"/>
                  </a:cubicBezTo>
                  <a:cubicBezTo>
                    <a:pt x="92" y="224"/>
                    <a:pt x="88" y="231"/>
                    <a:pt x="89" y="238"/>
                  </a:cubicBezTo>
                  <a:cubicBezTo>
                    <a:pt x="90" y="244"/>
                    <a:pt x="90" y="250"/>
                    <a:pt x="87" y="256"/>
                  </a:cubicBezTo>
                  <a:cubicBezTo>
                    <a:pt x="85" y="260"/>
                    <a:pt x="81" y="265"/>
                    <a:pt x="77" y="268"/>
                  </a:cubicBezTo>
                  <a:cubicBezTo>
                    <a:pt x="75" y="269"/>
                    <a:pt x="72" y="271"/>
                    <a:pt x="70" y="272"/>
                  </a:cubicBezTo>
                  <a:cubicBezTo>
                    <a:pt x="67" y="273"/>
                    <a:pt x="64" y="273"/>
                    <a:pt x="62" y="273"/>
                  </a:cubicBezTo>
                  <a:cubicBezTo>
                    <a:pt x="56" y="274"/>
                    <a:pt x="50" y="275"/>
                    <a:pt x="46" y="278"/>
                  </a:cubicBezTo>
                  <a:cubicBezTo>
                    <a:pt x="41" y="282"/>
                    <a:pt x="35" y="283"/>
                    <a:pt x="31" y="287"/>
                  </a:cubicBezTo>
                  <a:cubicBezTo>
                    <a:pt x="29" y="289"/>
                    <a:pt x="27" y="291"/>
                    <a:pt x="25" y="293"/>
                  </a:cubicBezTo>
                  <a:cubicBezTo>
                    <a:pt x="23" y="295"/>
                    <a:pt x="21" y="296"/>
                    <a:pt x="20" y="299"/>
                  </a:cubicBezTo>
                  <a:cubicBezTo>
                    <a:pt x="18" y="301"/>
                    <a:pt x="17" y="305"/>
                    <a:pt x="16" y="308"/>
                  </a:cubicBezTo>
                  <a:cubicBezTo>
                    <a:pt x="16" y="310"/>
                    <a:pt x="15" y="312"/>
                    <a:pt x="14" y="314"/>
                  </a:cubicBezTo>
                  <a:cubicBezTo>
                    <a:pt x="13" y="316"/>
                    <a:pt x="11" y="319"/>
                    <a:pt x="9" y="321"/>
                  </a:cubicBezTo>
                  <a:cubicBezTo>
                    <a:pt x="7" y="323"/>
                    <a:pt x="4" y="324"/>
                    <a:pt x="3" y="327"/>
                  </a:cubicBezTo>
                  <a:cubicBezTo>
                    <a:pt x="2" y="329"/>
                    <a:pt x="3" y="331"/>
                    <a:pt x="3" y="333"/>
                  </a:cubicBezTo>
                  <a:cubicBezTo>
                    <a:pt x="3" y="336"/>
                    <a:pt x="2" y="338"/>
                    <a:pt x="2" y="341"/>
                  </a:cubicBezTo>
                  <a:cubicBezTo>
                    <a:pt x="2" y="345"/>
                    <a:pt x="2" y="349"/>
                    <a:pt x="1" y="354"/>
                  </a:cubicBezTo>
                  <a:cubicBezTo>
                    <a:pt x="1" y="354"/>
                    <a:pt x="1" y="354"/>
                    <a:pt x="0" y="355"/>
                  </a:cubicBezTo>
                  <a:cubicBezTo>
                    <a:pt x="8" y="356"/>
                    <a:pt x="16" y="357"/>
                    <a:pt x="24" y="359"/>
                  </a:cubicBezTo>
                  <a:cubicBezTo>
                    <a:pt x="26" y="360"/>
                    <a:pt x="28" y="361"/>
                    <a:pt x="31" y="361"/>
                  </a:cubicBezTo>
                  <a:cubicBezTo>
                    <a:pt x="33" y="361"/>
                    <a:pt x="35" y="360"/>
                    <a:pt x="37" y="359"/>
                  </a:cubicBezTo>
                  <a:cubicBezTo>
                    <a:pt x="41" y="359"/>
                    <a:pt x="47" y="359"/>
                    <a:pt x="50" y="360"/>
                  </a:cubicBezTo>
                  <a:cubicBezTo>
                    <a:pt x="54" y="361"/>
                    <a:pt x="60" y="365"/>
                    <a:pt x="60" y="370"/>
                  </a:cubicBezTo>
                  <a:cubicBezTo>
                    <a:pt x="60" y="372"/>
                    <a:pt x="58" y="375"/>
                    <a:pt x="58" y="377"/>
                  </a:cubicBezTo>
                  <a:cubicBezTo>
                    <a:pt x="58" y="381"/>
                    <a:pt x="60" y="380"/>
                    <a:pt x="62" y="380"/>
                  </a:cubicBezTo>
                  <a:cubicBezTo>
                    <a:pt x="66" y="379"/>
                    <a:pt x="69" y="379"/>
                    <a:pt x="72" y="379"/>
                  </a:cubicBezTo>
                  <a:cubicBezTo>
                    <a:pt x="75" y="379"/>
                    <a:pt x="79" y="379"/>
                    <a:pt x="82" y="379"/>
                  </a:cubicBezTo>
                  <a:cubicBezTo>
                    <a:pt x="85" y="378"/>
                    <a:pt x="87" y="376"/>
                    <a:pt x="90" y="377"/>
                  </a:cubicBezTo>
                  <a:cubicBezTo>
                    <a:pt x="92" y="378"/>
                    <a:pt x="94" y="379"/>
                    <a:pt x="96" y="380"/>
                  </a:cubicBezTo>
                  <a:cubicBezTo>
                    <a:pt x="97" y="382"/>
                    <a:pt x="98" y="384"/>
                    <a:pt x="98" y="386"/>
                  </a:cubicBezTo>
                  <a:cubicBezTo>
                    <a:pt x="101" y="386"/>
                    <a:pt x="102" y="385"/>
                    <a:pt x="103" y="384"/>
                  </a:cubicBezTo>
                  <a:cubicBezTo>
                    <a:pt x="107" y="384"/>
                    <a:pt x="111" y="386"/>
                    <a:pt x="112" y="389"/>
                  </a:cubicBezTo>
                  <a:cubicBezTo>
                    <a:pt x="113" y="390"/>
                    <a:pt x="115" y="392"/>
                    <a:pt x="115" y="394"/>
                  </a:cubicBezTo>
                  <a:cubicBezTo>
                    <a:pt x="116" y="396"/>
                    <a:pt x="115" y="397"/>
                    <a:pt x="114" y="399"/>
                  </a:cubicBezTo>
                  <a:cubicBezTo>
                    <a:pt x="114" y="403"/>
                    <a:pt x="117" y="410"/>
                    <a:pt x="120" y="414"/>
                  </a:cubicBezTo>
                  <a:cubicBezTo>
                    <a:pt x="121" y="416"/>
                    <a:pt x="123" y="417"/>
                    <a:pt x="123" y="420"/>
                  </a:cubicBezTo>
                  <a:cubicBezTo>
                    <a:pt x="124" y="422"/>
                    <a:pt x="123" y="425"/>
                    <a:pt x="124" y="427"/>
                  </a:cubicBezTo>
                  <a:cubicBezTo>
                    <a:pt x="125" y="428"/>
                    <a:pt x="128" y="428"/>
                    <a:pt x="129" y="427"/>
                  </a:cubicBezTo>
                  <a:cubicBezTo>
                    <a:pt x="130" y="425"/>
                    <a:pt x="130" y="423"/>
                    <a:pt x="132" y="421"/>
                  </a:cubicBezTo>
                  <a:cubicBezTo>
                    <a:pt x="133" y="420"/>
                    <a:pt x="136" y="420"/>
                    <a:pt x="137" y="419"/>
                  </a:cubicBezTo>
                  <a:cubicBezTo>
                    <a:pt x="140" y="417"/>
                    <a:pt x="140" y="414"/>
                    <a:pt x="144" y="416"/>
                  </a:cubicBezTo>
                  <a:cubicBezTo>
                    <a:pt x="146" y="417"/>
                    <a:pt x="147" y="419"/>
                    <a:pt x="148" y="420"/>
                  </a:cubicBezTo>
                  <a:cubicBezTo>
                    <a:pt x="149" y="419"/>
                    <a:pt x="151" y="418"/>
                    <a:pt x="153" y="418"/>
                  </a:cubicBezTo>
                  <a:cubicBezTo>
                    <a:pt x="154" y="417"/>
                    <a:pt x="154" y="417"/>
                    <a:pt x="155" y="417"/>
                  </a:cubicBezTo>
                  <a:cubicBezTo>
                    <a:pt x="156" y="416"/>
                    <a:pt x="157" y="416"/>
                    <a:pt x="158" y="416"/>
                  </a:cubicBezTo>
                  <a:cubicBezTo>
                    <a:pt x="161" y="415"/>
                    <a:pt x="164" y="415"/>
                    <a:pt x="166" y="415"/>
                  </a:cubicBezTo>
                  <a:cubicBezTo>
                    <a:pt x="168" y="415"/>
                    <a:pt x="170" y="415"/>
                    <a:pt x="172" y="415"/>
                  </a:cubicBezTo>
                  <a:cubicBezTo>
                    <a:pt x="174" y="414"/>
                    <a:pt x="174" y="412"/>
                    <a:pt x="176" y="410"/>
                  </a:cubicBezTo>
                  <a:cubicBezTo>
                    <a:pt x="179" y="407"/>
                    <a:pt x="182" y="405"/>
                    <a:pt x="186" y="405"/>
                  </a:cubicBezTo>
                  <a:cubicBezTo>
                    <a:pt x="187" y="402"/>
                    <a:pt x="187" y="399"/>
                    <a:pt x="186" y="397"/>
                  </a:cubicBezTo>
                  <a:cubicBezTo>
                    <a:pt x="186" y="395"/>
                    <a:pt x="184" y="395"/>
                    <a:pt x="184" y="393"/>
                  </a:cubicBezTo>
                  <a:cubicBezTo>
                    <a:pt x="183" y="392"/>
                    <a:pt x="183" y="391"/>
                    <a:pt x="183" y="389"/>
                  </a:cubicBezTo>
                  <a:cubicBezTo>
                    <a:pt x="183" y="387"/>
                    <a:pt x="181" y="381"/>
                    <a:pt x="184" y="379"/>
                  </a:cubicBezTo>
                  <a:cubicBezTo>
                    <a:pt x="185" y="378"/>
                    <a:pt x="189" y="380"/>
                    <a:pt x="188" y="376"/>
                  </a:cubicBezTo>
                  <a:cubicBezTo>
                    <a:pt x="187" y="373"/>
                    <a:pt x="186" y="372"/>
                    <a:pt x="184" y="370"/>
                  </a:cubicBezTo>
                  <a:cubicBezTo>
                    <a:pt x="181" y="367"/>
                    <a:pt x="182" y="367"/>
                    <a:pt x="181" y="364"/>
                  </a:cubicBezTo>
                  <a:cubicBezTo>
                    <a:pt x="181" y="361"/>
                    <a:pt x="179" y="360"/>
                    <a:pt x="179" y="357"/>
                  </a:cubicBezTo>
                  <a:cubicBezTo>
                    <a:pt x="178" y="354"/>
                    <a:pt x="178" y="353"/>
                    <a:pt x="176" y="351"/>
                  </a:cubicBezTo>
                  <a:cubicBezTo>
                    <a:pt x="174" y="350"/>
                    <a:pt x="172" y="350"/>
                    <a:pt x="171" y="349"/>
                  </a:cubicBezTo>
                  <a:cubicBezTo>
                    <a:pt x="169" y="347"/>
                    <a:pt x="161" y="342"/>
                    <a:pt x="162" y="339"/>
                  </a:cubicBezTo>
                  <a:cubicBezTo>
                    <a:pt x="165" y="339"/>
                    <a:pt x="167" y="339"/>
                    <a:pt x="169" y="338"/>
                  </a:cubicBezTo>
                  <a:cubicBezTo>
                    <a:pt x="173" y="335"/>
                    <a:pt x="167" y="334"/>
                    <a:pt x="169" y="332"/>
                  </a:cubicBezTo>
                  <a:cubicBezTo>
                    <a:pt x="169" y="330"/>
                    <a:pt x="174" y="328"/>
                    <a:pt x="176" y="328"/>
                  </a:cubicBezTo>
                  <a:cubicBezTo>
                    <a:pt x="178" y="327"/>
                    <a:pt x="181" y="325"/>
                    <a:pt x="183" y="325"/>
                  </a:cubicBezTo>
                  <a:cubicBezTo>
                    <a:pt x="188" y="324"/>
                    <a:pt x="194" y="325"/>
                    <a:pt x="194" y="318"/>
                  </a:cubicBezTo>
                  <a:cubicBezTo>
                    <a:pt x="194" y="318"/>
                    <a:pt x="194" y="316"/>
                    <a:pt x="194" y="315"/>
                  </a:cubicBezTo>
                  <a:cubicBezTo>
                    <a:pt x="195" y="314"/>
                    <a:pt x="196" y="315"/>
                    <a:pt x="198" y="314"/>
                  </a:cubicBezTo>
                  <a:cubicBezTo>
                    <a:pt x="200" y="313"/>
                    <a:pt x="200" y="309"/>
                    <a:pt x="203" y="308"/>
                  </a:cubicBezTo>
                  <a:cubicBezTo>
                    <a:pt x="205" y="310"/>
                    <a:pt x="202" y="311"/>
                    <a:pt x="202" y="313"/>
                  </a:cubicBezTo>
                  <a:cubicBezTo>
                    <a:pt x="204" y="314"/>
                    <a:pt x="207" y="314"/>
                    <a:pt x="209" y="314"/>
                  </a:cubicBezTo>
                  <a:cubicBezTo>
                    <a:pt x="210" y="314"/>
                    <a:pt x="212" y="312"/>
                    <a:pt x="213" y="313"/>
                  </a:cubicBezTo>
                  <a:cubicBezTo>
                    <a:pt x="214" y="314"/>
                    <a:pt x="216" y="318"/>
                    <a:pt x="217" y="319"/>
                  </a:cubicBezTo>
                  <a:cubicBezTo>
                    <a:pt x="219" y="321"/>
                    <a:pt x="222" y="322"/>
                    <a:pt x="225" y="322"/>
                  </a:cubicBezTo>
                  <a:cubicBezTo>
                    <a:pt x="227" y="322"/>
                    <a:pt x="229" y="321"/>
                    <a:pt x="231" y="321"/>
                  </a:cubicBezTo>
                  <a:cubicBezTo>
                    <a:pt x="232" y="321"/>
                    <a:pt x="233" y="321"/>
                    <a:pt x="234" y="321"/>
                  </a:cubicBezTo>
                  <a:cubicBezTo>
                    <a:pt x="235" y="322"/>
                    <a:pt x="235" y="323"/>
                    <a:pt x="236" y="324"/>
                  </a:cubicBezTo>
                  <a:cubicBezTo>
                    <a:pt x="239" y="326"/>
                    <a:pt x="240" y="323"/>
                    <a:pt x="242" y="322"/>
                  </a:cubicBezTo>
                  <a:cubicBezTo>
                    <a:pt x="243" y="321"/>
                    <a:pt x="246" y="322"/>
                    <a:pt x="248" y="322"/>
                  </a:cubicBezTo>
                  <a:cubicBezTo>
                    <a:pt x="252" y="320"/>
                    <a:pt x="256" y="319"/>
                    <a:pt x="260" y="320"/>
                  </a:cubicBezTo>
                  <a:cubicBezTo>
                    <a:pt x="262" y="320"/>
                    <a:pt x="265" y="320"/>
                    <a:pt x="267" y="320"/>
                  </a:cubicBezTo>
                  <a:cubicBezTo>
                    <a:pt x="269" y="321"/>
                    <a:pt x="271" y="323"/>
                    <a:pt x="273" y="323"/>
                  </a:cubicBezTo>
                  <a:cubicBezTo>
                    <a:pt x="275" y="323"/>
                    <a:pt x="277" y="323"/>
                    <a:pt x="279" y="323"/>
                  </a:cubicBezTo>
                  <a:cubicBezTo>
                    <a:pt x="280" y="323"/>
                    <a:pt x="280" y="324"/>
                    <a:pt x="282" y="324"/>
                  </a:cubicBezTo>
                  <a:cubicBezTo>
                    <a:pt x="283" y="325"/>
                    <a:pt x="284" y="324"/>
                    <a:pt x="285" y="324"/>
                  </a:cubicBezTo>
                  <a:cubicBezTo>
                    <a:pt x="290" y="325"/>
                    <a:pt x="293" y="328"/>
                    <a:pt x="298" y="328"/>
                  </a:cubicBezTo>
                  <a:cubicBezTo>
                    <a:pt x="302" y="328"/>
                    <a:pt x="307" y="328"/>
                    <a:pt x="308" y="334"/>
                  </a:cubicBezTo>
                  <a:cubicBezTo>
                    <a:pt x="308" y="335"/>
                    <a:pt x="308" y="337"/>
                    <a:pt x="308" y="338"/>
                  </a:cubicBezTo>
                  <a:cubicBezTo>
                    <a:pt x="311" y="339"/>
                    <a:pt x="311" y="338"/>
                    <a:pt x="312" y="340"/>
                  </a:cubicBezTo>
                  <a:cubicBezTo>
                    <a:pt x="314" y="342"/>
                    <a:pt x="316" y="340"/>
                    <a:pt x="318" y="340"/>
                  </a:cubicBezTo>
                  <a:cubicBezTo>
                    <a:pt x="320" y="340"/>
                    <a:pt x="319" y="342"/>
                    <a:pt x="320" y="344"/>
                  </a:cubicBezTo>
                  <a:cubicBezTo>
                    <a:pt x="321" y="346"/>
                    <a:pt x="322" y="345"/>
                    <a:pt x="323" y="346"/>
                  </a:cubicBezTo>
                  <a:cubicBezTo>
                    <a:pt x="326" y="348"/>
                    <a:pt x="327" y="351"/>
                    <a:pt x="327" y="354"/>
                  </a:cubicBezTo>
                  <a:cubicBezTo>
                    <a:pt x="327" y="355"/>
                    <a:pt x="326" y="357"/>
                    <a:pt x="326" y="358"/>
                  </a:cubicBezTo>
                  <a:cubicBezTo>
                    <a:pt x="326" y="360"/>
                    <a:pt x="327" y="361"/>
                    <a:pt x="328" y="362"/>
                  </a:cubicBezTo>
                  <a:cubicBezTo>
                    <a:pt x="329" y="364"/>
                    <a:pt x="330" y="365"/>
                    <a:pt x="331" y="366"/>
                  </a:cubicBezTo>
                  <a:cubicBezTo>
                    <a:pt x="333" y="368"/>
                    <a:pt x="332" y="371"/>
                    <a:pt x="332" y="373"/>
                  </a:cubicBezTo>
                  <a:cubicBezTo>
                    <a:pt x="333" y="375"/>
                    <a:pt x="333" y="378"/>
                    <a:pt x="331" y="380"/>
                  </a:cubicBezTo>
                  <a:cubicBezTo>
                    <a:pt x="330" y="381"/>
                    <a:pt x="329" y="382"/>
                    <a:pt x="328" y="383"/>
                  </a:cubicBezTo>
                  <a:cubicBezTo>
                    <a:pt x="327" y="384"/>
                    <a:pt x="328" y="385"/>
                    <a:pt x="328" y="387"/>
                  </a:cubicBezTo>
                  <a:cubicBezTo>
                    <a:pt x="327" y="390"/>
                    <a:pt x="324" y="389"/>
                    <a:pt x="321" y="391"/>
                  </a:cubicBezTo>
                  <a:cubicBezTo>
                    <a:pt x="318" y="392"/>
                    <a:pt x="317" y="394"/>
                    <a:pt x="317" y="396"/>
                  </a:cubicBezTo>
                  <a:cubicBezTo>
                    <a:pt x="317" y="396"/>
                    <a:pt x="317" y="396"/>
                    <a:pt x="317" y="397"/>
                  </a:cubicBezTo>
                  <a:cubicBezTo>
                    <a:pt x="318" y="397"/>
                    <a:pt x="319" y="399"/>
                    <a:pt x="321" y="400"/>
                  </a:cubicBezTo>
                  <a:cubicBezTo>
                    <a:pt x="324" y="402"/>
                    <a:pt x="328" y="400"/>
                    <a:pt x="331" y="402"/>
                  </a:cubicBezTo>
                  <a:cubicBezTo>
                    <a:pt x="334" y="405"/>
                    <a:pt x="334" y="410"/>
                    <a:pt x="337" y="414"/>
                  </a:cubicBezTo>
                  <a:cubicBezTo>
                    <a:pt x="339" y="416"/>
                    <a:pt x="341" y="421"/>
                    <a:pt x="344" y="422"/>
                  </a:cubicBezTo>
                  <a:cubicBezTo>
                    <a:pt x="349" y="424"/>
                    <a:pt x="354" y="420"/>
                    <a:pt x="358" y="418"/>
                  </a:cubicBezTo>
                  <a:cubicBezTo>
                    <a:pt x="360" y="417"/>
                    <a:pt x="363" y="418"/>
                    <a:pt x="365" y="417"/>
                  </a:cubicBezTo>
                  <a:cubicBezTo>
                    <a:pt x="367" y="416"/>
                    <a:pt x="368" y="414"/>
                    <a:pt x="369" y="412"/>
                  </a:cubicBezTo>
                  <a:cubicBezTo>
                    <a:pt x="372" y="409"/>
                    <a:pt x="373" y="404"/>
                    <a:pt x="376" y="400"/>
                  </a:cubicBezTo>
                  <a:cubicBezTo>
                    <a:pt x="377" y="397"/>
                    <a:pt x="380" y="395"/>
                    <a:pt x="382" y="392"/>
                  </a:cubicBezTo>
                  <a:cubicBezTo>
                    <a:pt x="383" y="387"/>
                    <a:pt x="389" y="386"/>
                    <a:pt x="393" y="383"/>
                  </a:cubicBezTo>
                  <a:cubicBezTo>
                    <a:pt x="397" y="381"/>
                    <a:pt x="397" y="376"/>
                    <a:pt x="400" y="373"/>
                  </a:cubicBezTo>
                  <a:cubicBezTo>
                    <a:pt x="403" y="370"/>
                    <a:pt x="408" y="371"/>
                    <a:pt x="409" y="367"/>
                  </a:cubicBezTo>
                  <a:cubicBezTo>
                    <a:pt x="410" y="363"/>
                    <a:pt x="405" y="360"/>
                    <a:pt x="407" y="355"/>
                  </a:cubicBezTo>
                  <a:cubicBezTo>
                    <a:pt x="409" y="350"/>
                    <a:pt x="409" y="348"/>
                    <a:pt x="414" y="348"/>
                  </a:cubicBezTo>
                  <a:cubicBezTo>
                    <a:pt x="419" y="348"/>
                    <a:pt x="419" y="345"/>
                    <a:pt x="420" y="341"/>
                  </a:cubicBezTo>
                  <a:cubicBezTo>
                    <a:pt x="421" y="338"/>
                    <a:pt x="423" y="335"/>
                    <a:pt x="424" y="332"/>
                  </a:cubicBezTo>
                  <a:cubicBezTo>
                    <a:pt x="426" y="328"/>
                    <a:pt x="427" y="325"/>
                    <a:pt x="428" y="321"/>
                  </a:cubicBezTo>
                  <a:cubicBezTo>
                    <a:pt x="429" y="318"/>
                    <a:pt x="429" y="310"/>
                    <a:pt x="426" y="307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63" name="グループ化 62"/>
            <p:cNvGrpSpPr/>
            <p:nvPr/>
          </p:nvGrpSpPr>
          <p:grpSpPr>
            <a:xfrm>
              <a:off x="3803650" y="1860550"/>
              <a:ext cx="2744787" cy="2689225"/>
              <a:chOff x="3803650" y="1860550"/>
              <a:chExt cx="2744787" cy="2689225"/>
            </a:xfrm>
            <a:grpFill/>
          </p:grpSpPr>
          <p:sp>
            <p:nvSpPr>
              <p:cNvPr id="70" name="Freeform 100"/>
              <p:cNvSpPr>
                <a:spLocks/>
              </p:cNvSpPr>
              <p:nvPr/>
            </p:nvSpPr>
            <p:spPr bwMode="auto">
              <a:xfrm>
                <a:off x="4125913" y="4043363"/>
                <a:ext cx="255587" cy="146050"/>
              </a:xfrm>
              <a:custGeom>
                <a:avLst/>
                <a:gdLst>
                  <a:gd name="T0" fmla="*/ 24 w 161"/>
                  <a:gd name="T1" fmla="*/ 80 h 92"/>
                  <a:gd name="T2" fmla="*/ 7 w 161"/>
                  <a:gd name="T3" fmla="*/ 28 h 92"/>
                  <a:gd name="T4" fmla="*/ 14 w 161"/>
                  <a:gd name="T5" fmla="*/ 21 h 92"/>
                  <a:gd name="T6" fmla="*/ 5 w 161"/>
                  <a:gd name="T7" fmla="*/ 19 h 92"/>
                  <a:gd name="T8" fmla="*/ 0 w 161"/>
                  <a:gd name="T9" fmla="*/ 0 h 92"/>
                  <a:gd name="T10" fmla="*/ 22 w 161"/>
                  <a:gd name="T11" fmla="*/ 2 h 92"/>
                  <a:gd name="T12" fmla="*/ 43 w 161"/>
                  <a:gd name="T13" fmla="*/ 11 h 92"/>
                  <a:gd name="T14" fmla="*/ 50 w 161"/>
                  <a:gd name="T15" fmla="*/ 9 h 92"/>
                  <a:gd name="T16" fmla="*/ 147 w 161"/>
                  <a:gd name="T17" fmla="*/ 11 h 92"/>
                  <a:gd name="T18" fmla="*/ 161 w 161"/>
                  <a:gd name="T19" fmla="*/ 73 h 92"/>
                  <a:gd name="T20" fmla="*/ 149 w 161"/>
                  <a:gd name="T21" fmla="*/ 73 h 92"/>
                  <a:gd name="T22" fmla="*/ 149 w 161"/>
                  <a:gd name="T23" fmla="*/ 92 h 92"/>
                  <a:gd name="T24" fmla="*/ 137 w 161"/>
                  <a:gd name="T25" fmla="*/ 92 h 92"/>
                  <a:gd name="T26" fmla="*/ 133 w 161"/>
                  <a:gd name="T27" fmla="*/ 80 h 92"/>
                  <a:gd name="T28" fmla="*/ 24 w 161"/>
                  <a:gd name="T2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1" h="92">
                    <a:moveTo>
                      <a:pt x="24" y="80"/>
                    </a:moveTo>
                    <a:lnTo>
                      <a:pt x="7" y="28"/>
                    </a:lnTo>
                    <a:lnTo>
                      <a:pt x="14" y="21"/>
                    </a:lnTo>
                    <a:lnTo>
                      <a:pt x="5" y="19"/>
                    </a:lnTo>
                    <a:lnTo>
                      <a:pt x="0" y="0"/>
                    </a:lnTo>
                    <a:lnTo>
                      <a:pt x="22" y="2"/>
                    </a:lnTo>
                    <a:lnTo>
                      <a:pt x="43" y="11"/>
                    </a:lnTo>
                    <a:lnTo>
                      <a:pt x="50" y="9"/>
                    </a:lnTo>
                    <a:lnTo>
                      <a:pt x="147" y="11"/>
                    </a:lnTo>
                    <a:lnTo>
                      <a:pt x="161" y="73"/>
                    </a:lnTo>
                    <a:lnTo>
                      <a:pt x="149" y="73"/>
                    </a:lnTo>
                    <a:lnTo>
                      <a:pt x="149" y="92"/>
                    </a:lnTo>
                    <a:lnTo>
                      <a:pt x="137" y="92"/>
                    </a:lnTo>
                    <a:lnTo>
                      <a:pt x="133" y="80"/>
                    </a:lnTo>
                    <a:lnTo>
                      <a:pt x="24" y="80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" name="Freeform 101"/>
              <p:cNvSpPr>
                <a:spLocks/>
              </p:cNvSpPr>
              <p:nvPr/>
            </p:nvSpPr>
            <p:spPr bwMode="auto">
              <a:xfrm>
                <a:off x="4114800" y="3686175"/>
                <a:ext cx="525462" cy="338138"/>
              </a:xfrm>
              <a:custGeom>
                <a:avLst/>
                <a:gdLst>
                  <a:gd name="T0" fmla="*/ 0 w 140"/>
                  <a:gd name="T1" fmla="*/ 53 h 90"/>
                  <a:gd name="T2" fmla="*/ 0 w 140"/>
                  <a:gd name="T3" fmla="*/ 26 h 90"/>
                  <a:gd name="T4" fmla="*/ 10 w 140"/>
                  <a:gd name="T5" fmla="*/ 20 h 90"/>
                  <a:gd name="T6" fmla="*/ 22 w 140"/>
                  <a:gd name="T7" fmla="*/ 16 h 90"/>
                  <a:gd name="T8" fmla="*/ 58 w 140"/>
                  <a:gd name="T9" fmla="*/ 0 h 90"/>
                  <a:gd name="T10" fmla="*/ 61 w 140"/>
                  <a:gd name="T11" fmla="*/ 2 h 90"/>
                  <a:gd name="T12" fmla="*/ 63 w 140"/>
                  <a:gd name="T13" fmla="*/ 1 h 90"/>
                  <a:gd name="T14" fmla="*/ 82 w 140"/>
                  <a:gd name="T15" fmla="*/ 9 h 90"/>
                  <a:gd name="T16" fmla="*/ 108 w 140"/>
                  <a:gd name="T17" fmla="*/ 4 h 90"/>
                  <a:gd name="T18" fmla="*/ 110 w 140"/>
                  <a:gd name="T19" fmla="*/ 7 h 90"/>
                  <a:gd name="T20" fmla="*/ 115 w 140"/>
                  <a:gd name="T21" fmla="*/ 5 h 90"/>
                  <a:gd name="T22" fmla="*/ 128 w 140"/>
                  <a:gd name="T23" fmla="*/ 13 h 90"/>
                  <a:gd name="T24" fmla="*/ 128 w 140"/>
                  <a:gd name="T25" fmla="*/ 15 h 90"/>
                  <a:gd name="T26" fmla="*/ 132 w 140"/>
                  <a:gd name="T27" fmla="*/ 14 h 90"/>
                  <a:gd name="T28" fmla="*/ 140 w 140"/>
                  <a:gd name="T29" fmla="*/ 63 h 90"/>
                  <a:gd name="T30" fmla="*/ 136 w 140"/>
                  <a:gd name="T31" fmla="*/ 67 h 90"/>
                  <a:gd name="T32" fmla="*/ 113 w 140"/>
                  <a:gd name="T33" fmla="*/ 77 h 90"/>
                  <a:gd name="T34" fmla="*/ 111 w 140"/>
                  <a:gd name="T35" fmla="*/ 80 h 90"/>
                  <a:gd name="T36" fmla="*/ 107 w 140"/>
                  <a:gd name="T37" fmla="*/ 80 h 90"/>
                  <a:gd name="T38" fmla="*/ 76 w 140"/>
                  <a:gd name="T39" fmla="*/ 90 h 90"/>
                  <a:gd name="T40" fmla="*/ 71 w 140"/>
                  <a:gd name="T41" fmla="*/ 75 h 90"/>
                  <a:gd name="T42" fmla="*/ 38 w 140"/>
                  <a:gd name="T43" fmla="*/ 74 h 90"/>
                  <a:gd name="T44" fmla="*/ 29 w 140"/>
                  <a:gd name="T45" fmla="*/ 61 h 90"/>
                  <a:gd name="T46" fmla="*/ 52 w 140"/>
                  <a:gd name="T47" fmla="*/ 39 h 90"/>
                  <a:gd name="T48" fmla="*/ 44 w 140"/>
                  <a:gd name="T49" fmla="*/ 31 h 90"/>
                  <a:gd name="T50" fmla="*/ 20 w 140"/>
                  <a:gd name="T51" fmla="*/ 53 h 90"/>
                  <a:gd name="T52" fmla="*/ 0 w 140"/>
                  <a:gd name="T53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90">
                    <a:moveTo>
                      <a:pt x="0" y="53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6" y="24"/>
                      <a:pt x="24" y="20"/>
                      <a:pt x="22" y="1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0" y="63"/>
                      <a:pt x="140" y="63"/>
                      <a:pt x="140" y="63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20" y="53"/>
                      <a:pt x="20" y="53"/>
                      <a:pt x="20" y="53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" name="Freeform 102"/>
              <p:cNvSpPr>
                <a:spLocks/>
              </p:cNvSpPr>
              <p:nvPr/>
            </p:nvSpPr>
            <p:spPr bwMode="auto">
              <a:xfrm>
                <a:off x="3803650" y="3465513"/>
                <a:ext cx="379412" cy="261938"/>
              </a:xfrm>
              <a:custGeom>
                <a:avLst/>
                <a:gdLst>
                  <a:gd name="T0" fmla="*/ 149 w 239"/>
                  <a:gd name="T1" fmla="*/ 165 h 165"/>
                  <a:gd name="T2" fmla="*/ 45 w 239"/>
                  <a:gd name="T3" fmla="*/ 153 h 165"/>
                  <a:gd name="T4" fmla="*/ 0 w 239"/>
                  <a:gd name="T5" fmla="*/ 75 h 165"/>
                  <a:gd name="T6" fmla="*/ 47 w 239"/>
                  <a:gd name="T7" fmla="*/ 0 h 165"/>
                  <a:gd name="T8" fmla="*/ 203 w 239"/>
                  <a:gd name="T9" fmla="*/ 28 h 165"/>
                  <a:gd name="T10" fmla="*/ 239 w 239"/>
                  <a:gd name="T11" fmla="*/ 57 h 165"/>
                  <a:gd name="T12" fmla="*/ 149 w 239"/>
                  <a:gd name="T13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165">
                    <a:moveTo>
                      <a:pt x="149" y="165"/>
                    </a:moveTo>
                    <a:lnTo>
                      <a:pt x="45" y="153"/>
                    </a:lnTo>
                    <a:lnTo>
                      <a:pt x="0" y="75"/>
                    </a:lnTo>
                    <a:lnTo>
                      <a:pt x="47" y="0"/>
                    </a:lnTo>
                    <a:lnTo>
                      <a:pt x="203" y="28"/>
                    </a:lnTo>
                    <a:lnTo>
                      <a:pt x="239" y="57"/>
                    </a:lnTo>
                    <a:lnTo>
                      <a:pt x="149" y="165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Freeform 103"/>
              <p:cNvSpPr>
                <a:spLocks/>
              </p:cNvSpPr>
              <p:nvPr/>
            </p:nvSpPr>
            <p:spPr bwMode="auto">
              <a:xfrm>
                <a:off x="3971925" y="3273425"/>
                <a:ext cx="293687" cy="206375"/>
              </a:xfrm>
              <a:custGeom>
                <a:avLst/>
                <a:gdLst>
                  <a:gd name="T0" fmla="*/ 0 w 185"/>
                  <a:gd name="T1" fmla="*/ 97 h 130"/>
                  <a:gd name="T2" fmla="*/ 10 w 185"/>
                  <a:gd name="T3" fmla="*/ 43 h 130"/>
                  <a:gd name="T4" fmla="*/ 121 w 185"/>
                  <a:gd name="T5" fmla="*/ 0 h 130"/>
                  <a:gd name="T6" fmla="*/ 173 w 185"/>
                  <a:gd name="T7" fmla="*/ 41 h 130"/>
                  <a:gd name="T8" fmla="*/ 170 w 185"/>
                  <a:gd name="T9" fmla="*/ 64 h 130"/>
                  <a:gd name="T10" fmla="*/ 185 w 185"/>
                  <a:gd name="T11" fmla="*/ 67 h 130"/>
                  <a:gd name="T12" fmla="*/ 175 w 185"/>
                  <a:gd name="T13" fmla="*/ 130 h 130"/>
                  <a:gd name="T14" fmla="*/ 0 w 185"/>
                  <a:gd name="T15" fmla="*/ 9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130">
                    <a:moveTo>
                      <a:pt x="0" y="97"/>
                    </a:moveTo>
                    <a:lnTo>
                      <a:pt x="10" y="43"/>
                    </a:lnTo>
                    <a:lnTo>
                      <a:pt x="121" y="0"/>
                    </a:lnTo>
                    <a:lnTo>
                      <a:pt x="173" y="41"/>
                    </a:lnTo>
                    <a:lnTo>
                      <a:pt x="170" y="64"/>
                    </a:lnTo>
                    <a:lnTo>
                      <a:pt x="185" y="67"/>
                    </a:lnTo>
                    <a:lnTo>
                      <a:pt x="175" y="130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" name="Freeform 104"/>
              <p:cNvSpPr>
                <a:spLocks/>
              </p:cNvSpPr>
              <p:nvPr/>
            </p:nvSpPr>
            <p:spPr bwMode="auto">
              <a:xfrm>
                <a:off x="4197350" y="1860550"/>
                <a:ext cx="2351087" cy="2689225"/>
              </a:xfrm>
              <a:custGeom>
                <a:avLst/>
                <a:gdLst>
                  <a:gd name="T0" fmla="*/ 468 w 627"/>
                  <a:gd name="T1" fmla="*/ 32 h 717"/>
                  <a:gd name="T2" fmla="*/ 454 w 627"/>
                  <a:gd name="T3" fmla="*/ 0 h 717"/>
                  <a:gd name="T4" fmla="*/ 424 w 627"/>
                  <a:gd name="T5" fmla="*/ 31 h 717"/>
                  <a:gd name="T6" fmla="*/ 399 w 627"/>
                  <a:gd name="T7" fmla="*/ 56 h 717"/>
                  <a:gd name="T8" fmla="*/ 399 w 627"/>
                  <a:gd name="T9" fmla="*/ 75 h 717"/>
                  <a:gd name="T10" fmla="*/ 350 w 627"/>
                  <a:gd name="T11" fmla="*/ 79 h 717"/>
                  <a:gd name="T12" fmla="*/ 311 w 627"/>
                  <a:gd name="T13" fmla="*/ 86 h 717"/>
                  <a:gd name="T14" fmla="*/ 289 w 627"/>
                  <a:gd name="T15" fmla="*/ 70 h 717"/>
                  <a:gd name="T16" fmla="*/ 257 w 627"/>
                  <a:gd name="T17" fmla="*/ 83 h 717"/>
                  <a:gd name="T18" fmla="*/ 242 w 627"/>
                  <a:gd name="T19" fmla="*/ 120 h 717"/>
                  <a:gd name="T20" fmla="*/ 209 w 627"/>
                  <a:gd name="T21" fmla="*/ 142 h 717"/>
                  <a:gd name="T22" fmla="*/ 176 w 627"/>
                  <a:gd name="T23" fmla="*/ 139 h 717"/>
                  <a:gd name="T24" fmla="*/ 91 w 627"/>
                  <a:gd name="T25" fmla="*/ 217 h 717"/>
                  <a:gd name="T26" fmla="*/ 20 w 627"/>
                  <a:gd name="T27" fmla="*/ 305 h 717"/>
                  <a:gd name="T28" fmla="*/ 36 w 627"/>
                  <a:gd name="T29" fmla="*/ 375 h 717"/>
                  <a:gd name="T30" fmla="*/ 60 w 627"/>
                  <a:gd name="T31" fmla="*/ 413 h 717"/>
                  <a:gd name="T32" fmla="*/ 38 w 627"/>
                  <a:gd name="T33" fmla="*/ 444 h 717"/>
                  <a:gd name="T34" fmla="*/ 75 w 627"/>
                  <a:gd name="T35" fmla="*/ 454 h 717"/>
                  <a:gd name="T36" fmla="*/ 113 w 627"/>
                  <a:gd name="T37" fmla="*/ 471 h 717"/>
                  <a:gd name="T38" fmla="*/ 128 w 627"/>
                  <a:gd name="T39" fmla="*/ 480 h 717"/>
                  <a:gd name="T40" fmla="*/ 139 w 627"/>
                  <a:gd name="T41" fmla="*/ 526 h 717"/>
                  <a:gd name="T42" fmla="*/ 120 w 627"/>
                  <a:gd name="T43" fmla="*/ 586 h 717"/>
                  <a:gd name="T44" fmla="*/ 85 w 627"/>
                  <a:gd name="T45" fmla="*/ 595 h 717"/>
                  <a:gd name="T46" fmla="*/ 67 w 627"/>
                  <a:gd name="T47" fmla="*/ 601 h 717"/>
                  <a:gd name="T48" fmla="*/ 104 w 627"/>
                  <a:gd name="T49" fmla="*/ 631 h 717"/>
                  <a:gd name="T50" fmla="*/ 178 w 627"/>
                  <a:gd name="T51" fmla="*/ 646 h 717"/>
                  <a:gd name="T52" fmla="*/ 280 w 627"/>
                  <a:gd name="T53" fmla="*/ 684 h 717"/>
                  <a:gd name="T54" fmla="*/ 336 w 627"/>
                  <a:gd name="T55" fmla="*/ 710 h 717"/>
                  <a:gd name="T56" fmla="*/ 396 w 627"/>
                  <a:gd name="T57" fmla="*/ 683 h 717"/>
                  <a:gd name="T58" fmla="*/ 447 w 627"/>
                  <a:gd name="T59" fmla="*/ 669 h 717"/>
                  <a:gd name="T60" fmla="*/ 499 w 627"/>
                  <a:gd name="T61" fmla="*/ 682 h 717"/>
                  <a:gd name="T62" fmla="*/ 526 w 627"/>
                  <a:gd name="T63" fmla="*/ 694 h 717"/>
                  <a:gd name="T64" fmla="*/ 538 w 627"/>
                  <a:gd name="T65" fmla="*/ 693 h 717"/>
                  <a:gd name="T66" fmla="*/ 564 w 627"/>
                  <a:gd name="T67" fmla="*/ 678 h 717"/>
                  <a:gd name="T68" fmla="*/ 584 w 627"/>
                  <a:gd name="T69" fmla="*/ 646 h 717"/>
                  <a:gd name="T70" fmla="*/ 554 w 627"/>
                  <a:gd name="T71" fmla="*/ 606 h 717"/>
                  <a:gd name="T72" fmla="*/ 505 w 627"/>
                  <a:gd name="T73" fmla="*/ 597 h 717"/>
                  <a:gd name="T74" fmla="*/ 550 w 627"/>
                  <a:gd name="T75" fmla="*/ 577 h 717"/>
                  <a:gd name="T76" fmla="*/ 530 w 627"/>
                  <a:gd name="T77" fmla="*/ 528 h 717"/>
                  <a:gd name="T78" fmla="*/ 502 w 627"/>
                  <a:gd name="T79" fmla="*/ 485 h 717"/>
                  <a:gd name="T80" fmla="*/ 512 w 627"/>
                  <a:gd name="T81" fmla="*/ 440 h 717"/>
                  <a:gd name="T82" fmla="*/ 495 w 627"/>
                  <a:gd name="T83" fmla="*/ 416 h 717"/>
                  <a:gd name="T84" fmla="*/ 506 w 627"/>
                  <a:gd name="T85" fmla="*/ 385 h 717"/>
                  <a:gd name="T86" fmla="*/ 569 w 627"/>
                  <a:gd name="T87" fmla="*/ 298 h 717"/>
                  <a:gd name="T88" fmla="*/ 600 w 627"/>
                  <a:gd name="T89" fmla="*/ 261 h 717"/>
                  <a:gd name="T90" fmla="*/ 606 w 627"/>
                  <a:gd name="T91" fmla="*/ 243 h 717"/>
                  <a:gd name="T92" fmla="*/ 626 w 627"/>
                  <a:gd name="T93" fmla="*/ 213 h 717"/>
                  <a:gd name="T94" fmla="*/ 585 w 627"/>
                  <a:gd name="T95" fmla="*/ 219 h 717"/>
                  <a:gd name="T96" fmla="*/ 574 w 627"/>
                  <a:gd name="T97" fmla="*/ 188 h 717"/>
                  <a:gd name="T98" fmla="*/ 556 w 627"/>
                  <a:gd name="T99" fmla="*/ 221 h 717"/>
                  <a:gd name="T100" fmla="*/ 531 w 627"/>
                  <a:gd name="T101" fmla="*/ 229 h 717"/>
                  <a:gd name="T102" fmla="*/ 511 w 627"/>
                  <a:gd name="T103" fmla="*/ 172 h 717"/>
                  <a:gd name="T104" fmla="*/ 483 w 627"/>
                  <a:gd name="T105" fmla="*/ 157 h 717"/>
                  <a:gd name="T106" fmla="*/ 503 w 627"/>
                  <a:gd name="T107" fmla="*/ 115 h 717"/>
                  <a:gd name="T108" fmla="*/ 499 w 627"/>
                  <a:gd name="T109" fmla="*/ 5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7" h="717">
                    <a:moveTo>
                      <a:pt x="496" y="51"/>
                    </a:moveTo>
                    <a:cubicBezTo>
                      <a:pt x="495" y="50"/>
                      <a:pt x="494" y="48"/>
                      <a:pt x="493" y="47"/>
                    </a:cubicBezTo>
                    <a:cubicBezTo>
                      <a:pt x="492" y="46"/>
                      <a:pt x="490" y="47"/>
                      <a:pt x="489" y="46"/>
                    </a:cubicBezTo>
                    <a:cubicBezTo>
                      <a:pt x="486" y="46"/>
                      <a:pt x="483" y="46"/>
                      <a:pt x="480" y="46"/>
                    </a:cubicBezTo>
                    <a:cubicBezTo>
                      <a:pt x="479" y="46"/>
                      <a:pt x="477" y="46"/>
                      <a:pt x="475" y="46"/>
                    </a:cubicBezTo>
                    <a:cubicBezTo>
                      <a:pt x="473" y="46"/>
                      <a:pt x="472" y="47"/>
                      <a:pt x="471" y="46"/>
                    </a:cubicBezTo>
                    <a:cubicBezTo>
                      <a:pt x="471" y="41"/>
                      <a:pt x="468" y="37"/>
                      <a:pt x="468" y="32"/>
                    </a:cubicBezTo>
                    <a:cubicBezTo>
                      <a:pt x="468" y="29"/>
                      <a:pt x="468" y="27"/>
                      <a:pt x="469" y="25"/>
                    </a:cubicBezTo>
                    <a:cubicBezTo>
                      <a:pt x="470" y="23"/>
                      <a:pt x="469" y="21"/>
                      <a:pt x="470" y="18"/>
                    </a:cubicBezTo>
                    <a:cubicBezTo>
                      <a:pt x="470" y="16"/>
                      <a:pt x="472" y="15"/>
                      <a:pt x="472" y="12"/>
                    </a:cubicBezTo>
                    <a:cubicBezTo>
                      <a:pt x="472" y="10"/>
                      <a:pt x="472" y="8"/>
                      <a:pt x="471" y="7"/>
                    </a:cubicBezTo>
                    <a:cubicBezTo>
                      <a:pt x="469" y="4"/>
                      <a:pt x="467" y="3"/>
                      <a:pt x="464" y="2"/>
                    </a:cubicBezTo>
                    <a:cubicBezTo>
                      <a:pt x="462" y="2"/>
                      <a:pt x="459" y="2"/>
                      <a:pt x="457" y="2"/>
                    </a:cubicBezTo>
                    <a:cubicBezTo>
                      <a:pt x="456" y="1"/>
                      <a:pt x="455" y="0"/>
                      <a:pt x="454" y="0"/>
                    </a:cubicBezTo>
                    <a:cubicBezTo>
                      <a:pt x="453" y="0"/>
                      <a:pt x="450" y="0"/>
                      <a:pt x="448" y="1"/>
                    </a:cubicBezTo>
                    <a:cubicBezTo>
                      <a:pt x="445" y="2"/>
                      <a:pt x="442" y="6"/>
                      <a:pt x="440" y="10"/>
                    </a:cubicBezTo>
                    <a:cubicBezTo>
                      <a:pt x="440" y="11"/>
                      <a:pt x="440" y="13"/>
                      <a:pt x="439" y="15"/>
                    </a:cubicBezTo>
                    <a:cubicBezTo>
                      <a:pt x="439" y="17"/>
                      <a:pt x="438" y="18"/>
                      <a:pt x="437" y="20"/>
                    </a:cubicBezTo>
                    <a:cubicBezTo>
                      <a:pt x="437" y="22"/>
                      <a:pt x="437" y="23"/>
                      <a:pt x="436" y="25"/>
                    </a:cubicBezTo>
                    <a:cubicBezTo>
                      <a:pt x="434" y="28"/>
                      <a:pt x="431" y="30"/>
                      <a:pt x="428" y="31"/>
                    </a:cubicBezTo>
                    <a:cubicBezTo>
                      <a:pt x="427" y="31"/>
                      <a:pt x="425" y="31"/>
                      <a:pt x="424" y="31"/>
                    </a:cubicBezTo>
                    <a:cubicBezTo>
                      <a:pt x="422" y="32"/>
                      <a:pt x="421" y="33"/>
                      <a:pt x="419" y="33"/>
                    </a:cubicBezTo>
                    <a:cubicBezTo>
                      <a:pt x="417" y="34"/>
                      <a:pt x="416" y="33"/>
                      <a:pt x="414" y="34"/>
                    </a:cubicBezTo>
                    <a:cubicBezTo>
                      <a:pt x="412" y="34"/>
                      <a:pt x="411" y="35"/>
                      <a:pt x="410" y="37"/>
                    </a:cubicBezTo>
                    <a:cubicBezTo>
                      <a:pt x="409" y="38"/>
                      <a:pt x="408" y="40"/>
                      <a:pt x="407" y="42"/>
                    </a:cubicBezTo>
                    <a:cubicBezTo>
                      <a:pt x="406" y="45"/>
                      <a:pt x="404" y="47"/>
                      <a:pt x="403" y="50"/>
                    </a:cubicBezTo>
                    <a:cubicBezTo>
                      <a:pt x="402" y="51"/>
                      <a:pt x="402" y="52"/>
                      <a:pt x="401" y="53"/>
                    </a:cubicBezTo>
                    <a:cubicBezTo>
                      <a:pt x="401" y="54"/>
                      <a:pt x="399" y="55"/>
                      <a:pt x="399" y="56"/>
                    </a:cubicBezTo>
                    <a:cubicBezTo>
                      <a:pt x="399" y="57"/>
                      <a:pt x="400" y="59"/>
                      <a:pt x="401" y="60"/>
                    </a:cubicBezTo>
                    <a:cubicBezTo>
                      <a:pt x="402" y="61"/>
                      <a:pt x="403" y="61"/>
                      <a:pt x="404" y="62"/>
                    </a:cubicBezTo>
                    <a:cubicBezTo>
                      <a:pt x="405" y="62"/>
                      <a:pt x="407" y="62"/>
                      <a:pt x="408" y="63"/>
                    </a:cubicBezTo>
                    <a:cubicBezTo>
                      <a:pt x="408" y="65"/>
                      <a:pt x="407" y="66"/>
                      <a:pt x="406" y="67"/>
                    </a:cubicBezTo>
                    <a:cubicBezTo>
                      <a:pt x="405" y="68"/>
                      <a:pt x="405" y="69"/>
                      <a:pt x="404" y="70"/>
                    </a:cubicBezTo>
                    <a:cubicBezTo>
                      <a:pt x="403" y="70"/>
                      <a:pt x="402" y="70"/>
                      <a:pt x="401" y="71"/>
                    </a:cubicBezTo>
                    <a:cubicBezTo>
                      <a:pt x="400" y="72"/>
                      <a:pt x="400" y="74"/>
                      <a:pt x="399" y="75"/>
                    </a:cubicBezTo>
                    <a:cubicBezTo>
                      <a:pt x="398" y="76"/>
                      <a:pt x="398" y="76"/>
                      <a:pt x="397" y="77"/>
                    </a:cubicBezTo>
                    <a:cubicBezTo>
                      <a:pt x="395" y="79"/>
                      <a:pt x="392" y="81"/>
                      <a:pt x="389" y="82"/>
                    </a:cubicBezTo>
                    <a:cubicBezTo>
                      <a:pt x="385" y="82"/>
                      <a:pt x="384" y="80"/>
                      <a:pt x="381" y="79"/>
                    </a:cubicBezTo>
                    <a:cubicBezTo>
                      <a:pt x="379" y="78"/>
                      <a:pt x="377" y="78"/>
                      <a:pt x="375" y="78"/>
                    </a:cubicBezTo>
                    <a:cubicBezTo>
                      <a:pt x="374" y="78"/>
                      <a:pt x="368" y="79"/>
                      <a:pt x="368" y="78"/>
                    </a:cubicBezTo>
                    <a:cubicBezTo>
                      <a:pt x="368" y="76"/>
                      <a:pt x="368" y="75"/>
                      <a:pt x="367" y="73"/>
                    </a:cubicBezTo>
                    <a:cubicBezTo>
                      <a:pt x="361" y="72"/>
                      <a:pt x="355" y="75"/>
                      <a:pt x="350" y="79"/>
                    </a:cubicBezTo>
                    <a:cubicBezTo>
                      <a:pt x="348" y="81"/>
                      <a:pt x="346" y="82"/>
                      <a:pt x="344" y="85"/>
                    </a:cubicBezTo>
                    <a:cubicBezTo>
                      <a:pt x="342" y="87"/>
                      <a:pt x="339" y="88"/>
                      <a:pt x="337" y="90"/>
                    </a:cubicBezTo>
                    <a:cubicBezTo>
                      <a:pt x="336" y="92"/>
                      <a:pt x="333" y="94"/>
                      <a:pt x="331" y="94"/>
                    </a:cubicBezTo>
                    <a:cubicBezTo>
                      <a:pt x="329" y="95"/>
                      <a:pt x="328" y="94"/>
                      <a:pt x="327" y="94"/>
                    </a:cubicBezTo>
                    <a:cubicBezTo>
                      <a:pt x="325" y="93"/>
                      <a:pt x="324" y="93"/>
                      <a:pt x="323" y="92"/>
                    </a:cubicBezTo>
                    <a:cubicBezTo>
                      <a:pt x="321" y="90"/>
                      <a:pt x="317" y="89"/>
                      <a:pt x="315" y="88"/>
                    </a:cubicBezTo>
                    <a:cubicBezTo>
                      <a:pt x="314" y="87"/>
                      <a:pt x="312" y="87"/>
                      <a:pt x="311" y="86"/>
                    </a:cubicBezTo>
                    <a:cubicBezTo>
                      <a:pt x="309" y="86"/>
                      <a:pt x="304" y="83"/>
                      <a:pt x="304" y="81"/>
                    </a:cubicBezTo>
                    <a:cubicBezTo>
                      <a:pt x="304" y="79"/>
                      <a:pt x="308" y="75"/>
                      <a:pt x="306" y="74"/>
                    </a:cubicBezTo>
                    <a:cubicBezTo>
                      <a:pt x="305" y="74"/>
                      <a:pt x="304" y="74"/>
                      <a:pt x="304" y="74"/>
                    </a:cubicBezTo>
                    <a:cubicBezTo>
                      <a:pt x="303" y="74"/>
                      <a:pt x="303" y="74"/>
                      <a:pt x="302" y="73"/>
                    </a:cubicBezTo>
                    <a:cubicBezTo>
                      <a:pt x="300" y="72"/>
                      <a:pt x="298" y="72"/>
                      <a:pt x="296" y="71"/>
                    </a:cubicBezTo>
                    <a:cubicBezTo>
                      <a:pt x="295" y="71"/>
                      <a:pt x="294" y="69"/>
                      <a:pt x="292" y="69"/>
                    </a:cubicBezTo>
                    <a:cubicBezTo>
                      <a:pt x="291" y="69"/>
                      <a:pt x="290" y="69"/>
                      <a:pt x="289" y="70"/>
                    </a:cubicBezTo>
                    <a:cubicBezTo>
                      <a:pt x="287" y="70"/>
                      <a:pt x="286" y="70"/>
                      <a:pt x="284" y="69"/>
                    </a:cubicBezTo>
                    <a:cubicBezTo>
                      <a:pt x="281" y="68"/>
                      <a:pt x="276" y="68"/>
                      <a:pt x="273" y="69"/>
                    </a:cubicBezTo>
                    <a:cubicBezTo>
                      <a:pt x="271" y="70"/>
                      <a:pt x="270" y="71"/>
                      <a:pt x="269" y="73"/>
                    </a:cubicBezTo>
                    <a:cubicBezTo>
                      <a:pt x="268" y="74"/>
                      <a:pt x="266" y="75"/>
                      <a:pt x="265" y="76"/>
                    </a:cubicBezTo>
                    <a:cubicBezTo>
                      <a:pt x="264" y="77"/>
                      <a:pt x="264" y="77"/>
                      <a:pt x="262" y="77"/>
                    </a:cubicBezTo>
                    <a:cubicBezTo>
                      <a:pt x="261" y="78"/>
                      <a:pt x="261" y="78"/>
                      <a:pt x="260" y="79"/>
                    </a:cubicBezTo>
                    <a:cubicBezTo>
                      <a:pt x="259" y="80"/>
                      <a:pt x="257" y="81"/>
                      <a:pt x="257" y="83"/>
                    </a:cubicBezTo>
                    <a:cubicBezTo>
                      <a:pt x="256" y="85"/>
                      <a:pt x="256" y="87"/>
                      <a:pt x="256" y="89"/>
                    </a:cubicBezTo>
                    <a:cubicBezTo>
                      <a:pt x="256" y="90"/>
                      <a:pt x="255" y="92"/>
                      <a:pt x="255" y="93"/>
                    </a:cubicBezTo>
                    <a:cubicBezTo>
                      <a:pt x="255" y="96"/>
                      <a:pt x="255" y="97"/>
                      <a:pt x="254" y="100"/>
                    </a:cubicBezTo>
                    <a:cubicBezTo>
                      <a:pt x="254" y="101"/>
                      <a:pt x="254" y="102"/>
                      <a:pt x="253" y="104"/>
                    </a:cubicBezTo>
                    <a:cubicBezTo>
                      <a:pt x="253" y="105"/>
                      <a:pt x="252" y="106"/>
                      <a:pt x="251" y="108"/>
                    </a:cubicBezTo>
                    <a:cubicBezTo>
                      <a:pt x="251" y="110"/>
                      <a:pt x="250" y="112"/>
                      <a:pt x="248" y="115"/>
                    </a:cubicBezTo>
                    <a:cubicBezTo>
                      <a:pt x="247" y="117"/>
                      <a:pt x="244" y="119"/>
                      <a:pt x="242" y="120"/>
                    </a:cubicBezTo>
                    <a:cubicBezTo>
                      <a:pt x="239" y="123"/>
                      <a:pt x="237" y="124"/>
                      <a:pt x="233" y="125"/>
                    </a:cubicBezTo>
                    <a:cubicBezTo>
                      <a:pt x="231" y="126"/>
                      <a:pt x="230" y="127"/>
                      <a:pt x="228" y="128"/>
                    </a:cubicBezTo>
                    <a:cubicBezTo>
                      <a:pt x="227" y="129"/>
                      <a:pt x="225" y="128"/>
                      <a:pt x="224" y="130"/>
                    </a:cubicBezTo>
                    <a:cubicBezTo>
                      <a:pt x="223" y="131"/>
                      <a:pt x="222" y="132"/>
                      <a:pt x="221" y="133"/>
                    </a:cubicBezTo>
                    <a:cubicBezTo>
                      <a:pt x="221" y="135"/>
                      <a:pt x="220" y="136"/>
                      <a:pt x="219" y="137"/>
                    </a:cubicBezTo>
                    <a:cubicBezTo>
                      <a:pt x="217" y="138"/>
                      <a:pt x="215" y="138"/>
                      <a:pt x="214" y="139"/>
                    </a:cubicBezTo>
                    <a:cubicBezTo>
                      <a:pt x="212" y="140"/>
                      <a:pt x="211" y="141"/>
                      <a:pt x="209" y="142"/>
                    </a:cubicBezTo>
                    <a:cubicBezTo>
                      <a:pt x="209" y="144"/>
                      <a:pt x="209" y="146"/>
                      <a:pt x="209" y="148"/>
                    </a:cubicBezTo>
                    <a:cubicBezTo>
                      <a:pt x="208" y="148"/>
                      <a:pt x="207" y="149"/>
                      <a:pt x="205" y="150"/>
                    </a:cubicBezTo>
                    <a:cubicBezTo>
                      <a:pt x="204" y="150"/>
                      <a:pt x="202" y="149"/>
                      <a:pt x="201" y="149"/>
                    </a:cubicBezTo>
                    <a:cubicBezTo>
                      <a:pt x="198" y="148"/>
                      <a:pt x="195" y="147"/>
                      <a:pt x="192" y="146"/>
                    </a:cubicBezTo>
                    <a:cubicBezTo>
                      <a:pt x="189" y="145"/>
                      <a:pt x="186" y="143"/>
                      <a:pt x="183" y="142"/>
                    </a:cubicBezTo>
                    <a:cubicBezTo>
                      <a:pt x="181" y="142"/>
                      <a:pt x="180" y="141"/>
                      <a:pt x="178" y="141"/>
                    </a:cubicBezTo>
                    <a:cubicBezTo>
                      <a:pt x="178" y="140"/>
                      <a:pt x="177" y="140"/>
                      <a:pt x="176" y="139"/>
                    </a:cubicBezTo>
                    <a:cubicBezTo>
                      <a:pt x="176" y="139"/>
                      <a:pt x="175" y="139"/>
                      <a:pt x="175" y="139"/>
                    </a:cubicBezTo>
                    <a:cubicBezTo>
                      <a:pt x="170" y="137"/>
                      <a:pt x="166" y="136"/>
                      <a:pt x="161" y="135"/>
                    </a:cubicBezTo>
                    <a:cubicBezTo>
                      <a:pt x="152" y="134"/>
                      <a:pt x="142" y="134"/>
                      <a:pt x="135" y="141"/>
                    </a:cubicBezTo>
                    <a:cubicBezTo>
                      <a:pt x="128" y="147"/>
                      <a:pt x="129" y="159"/>
                      <a:pt x="133" y="167"/>
                    </a:cubicBezTo>
                    <a:cubicBezTo>
                      <a:pt x="136" y="176"/>
                      <a:pt x="140" y="183"/>
                      <a:pt x="137" y="192"/>
                    </a:cubicBezTo>
                    <a:cubicBezTo>
                      <a:pt x="133" y="200"/>
                      <a:pt x="124" y="202"/>
                      <a:pt x="118" y="205"/>
                    </a:cubicBezTo>
                    <a:cubicBezTo>
                      <a:pt x="109" y="209"/>
                      <a:pt x="100" y="213"/>
                      <a:pt x="91" y="217"/>
                    </a:cubicBezTo>
                    <a:cubicBezTo>
                      <a:pt x="81" y="221"/>
                      <a:pt x="76" y="229"/>
                      <a:pt x="70" y="237"/>
                    </a:cubicBezTo>
                    <a:cubicBezTo>
                      <a:pt x="64" y="246"/>
                      <a:pt x="57" y="250"/>
                      <a:pt x="48" y="252"/>
                    </a:cubicBezTo>
                    <a:cubicBezTo>
                      <a:pt x="43" y="253"/>
                      <a:pt x="40" y="256"/>
                      <a:pt x="35" y="257"/>
                    </a:cubicBezTo>
                    <a:cubicBezTo>
                      <a:pt x="31" y="259"/>
                      <a:pt x="28" y="260"/>
                      <a:pt x="24" y="262"/>
                    </a:cubicBezTo>
                    <a:cubicBezTo>
                      <a:pt x="21" y="264"/>
                      <a:pt x="5" y="277"/>
                      <a:pt x="8" y="281"/>
                    </a:cubicBezTo>
                    <a:cubicBezTo>
                      <a:pt x="10" y="285"/>
                      <a:pt x="10" y="289"/>
                      <a:pt x="12" y="293"/>
                    </a:cubicBezTo>
                    <a:cubicBezTo>
                      <a:pt x="13" y="298"/>
                      <a:pt x="16" y="302"/>
                      <a:pt x="20" y="305"/>
                    </a:cubicBezTo>
                    <a:cubicBezTo>
                      <a:pt x="26" y="312"/>
                      <a:pt x="38" y="314"/>
                      <a:pt x="42" y="323"/>
                    </a:cubicBezTo>
                    <a:cubicBezTo>
                      <a:pt x="46" y="332"/>
                      <a:pt x="51" y="341"/>
                      <a:pt x="55" y="350"/>
                    </a:cubicBezTo>
                    <a:cubicBezTo>
                      <a:pt x="41" y="355"/>
                      <a:pt x="27" y="361"/>
                      <a:pt x="14" y="366"/>
                    </a:cubicBezTo>
                    <a:cubicBezTo>
                      <a:pt x="7" y="368"/>
                      <a:pt x="6" y="369"/>
                      <a:pt x="2" y="374"/>
                    </a:cubicBezTo>
                    <a:cubicBezTo>
                      <a:pt x="0" y="377"/>
                      <a:pt x="12" y="384"/>
                      <a:pt x="14" y="386"/>
                    </a:cubicBezTo>
                    <a:cubicBezTo>
                      <a:pt x="17" y="380"/>
                      <a:pt x="22" y="380"/>
                      <a:pt x="28" y="378"/>
                    </a:cubicBezTo>
                    <a:cubicBezTo>
                      <a:pt x="31" y="377"/>
                      <a:pt x="34" y="376"/>
                      <a:pt x="36" y="375"/>
                    </a:cubicBezTo>
                    <a:cubicBezTo>
                      <a:pt x="37" y="375"/>
                      <a:pt x="40" y="381"/>
                      <a:pt x="40" y="382"/>
                    </a:cubicBezTo>
                    <a:cubicBezTo>
                      <a:pt x="42" y="385"/>
                      <a:pt x="42" y="385"/>
                      <a:pt x="41" y="388"/>
                    </a:cubicBezTo>
                    <a:cubicBezTo>
                      <a:pt x="40" y="390"/>
                      <a:pt x="38" y="392"/>
                      <a:pt x="38" y="394"/>
                    </a:cubicBezTo>
                    <a:cubicBezTo>
                      <a:pt x="38" y="401"/>
                      <a:pt x="37" y="407"/>
                      <a:pt x="37" y="413"/>
                    </a:cubicBezTo>
                    <a:cubicBezTo>
                      <a:pt x="44" y="411"/>
                      <a:pt x="51" y="409"/>
                      <a:pt x="58" y="407"/>
                    </a:cubicBezTo>
                    <a:cubicBezTo>
                      <a:pt x="62" y="405"/>
                      <a:pt x="64" y="399"/>
                      <a:pt x="66" y="395"/>
                    </a:cubicBezTo>
                    <a:cubicBezTo>
                      <a:pt x="69" y="397"/>
                      <a:pt x="63" y="411"/>
                      <a:pt x="60" y="413"/>
                    </a:cubicBezTo>
                    <a:cubicBezTo>
                      <a:pt x="58" y="416"/>
                      <a:pt x="52" y="417"/>
                      <a:pt x="49" y="418"/>
                    </a:cubicBezTo>
                    <a:cubicBezTo>
                      <a:pt x="46" y="419"/>
                      <a:pt x="43" y="421"/>
                      <a:pt x="40" y="421"/>
                    </a:cubicBezTo>
                    <a:cubicBezTo>
                      <a:pt x="35" y="421"/>
                      <a:pt x="36" y="420"/>
                      <a:pt x="35" y="425"/>
                    </a:cubicBezTo>
                    <a:cubicBezTo>
                      <a:pt x="34" y="429"/>
                      <a:pt x="33" y="433"/>
                      <a:pt x="32" y="438"/>
                    </a:cubicBezTo>
                    <a:cubicBezTo>
                      <a:pt x="31" y="445"/>
                      <a:pt x="30" y="453"/>
                      <a:pt x="28" y="461"/>
                    </a:cubicBezTo>
                    <a:cubicBezTo>
                      <a:pt x="34" y="459"/>
                      <a:pt x="34" y="458"/>
                      <a:pt x="35" y="452"/>
                    </a:cubicBezTo>
                    <a:cubicBezTo>
                      <a:pt x="36" y="449"/>
                      <a:pt x="38" y="448"/>
                      <a:pt x="38" y="444"/>
                    </a:cubicBezTo>
                    <a:cubicBezTo>
                      <a:pt x="39" y="439"/>
                      <a:pt x="40" y="435"/>
                      <a:pt x="41" y="430"/>
                    </a:cubicBezTo>
                    <a:cubicBezTo>
                      <a:pt x="41" y="428"/>
                      <a:pt x="47" y="427"/>
                      <a:pt x="49" y="427"/>
                    </a:cubicBezTo>
                    <a:cubicBezTo>
                      <a:pt x="48" y="436"/>
                      <a:pt x="46" y="445"/>
                      <a:pt x="45" y="453"/>
                    </a:cubicBezTo>
                    <a:cubicBezTo>
                      <a:pt x="49" y="452"/>
                      <a:pt x="51" y="452"/>
                      <a:pt x="53" y="449"/>
                    </a:cubicBezTo>
                    <a:cubicBezTo>
                      <a:pt x="54" y="445"/>
                      <a:pt x="56" y="442"/>
                      <a:pt x="58" y="438"/>
                    </a:cubicBezTo>
                    <a:cubicBezTo>
                      <a:pt x="63" y="441"/>
                      <a:pt x="67" y="444"/>
                      <a:pt x="72" y="447"/>
                    </a:cubicBezTo>
                    <a:cubicBezTo>
                      <a:pt x="74" y="448"/>
                      <a:pt x="74" y="452"/>
                      <a:pt x="75" y="454"/>
                    </a:cubicBezTo>
                    <a:cubicBezTo>
                      <a:pt x="76" y="457"/>
                      <a:pt x="77" y="457"/>
                      <a:pt x="74" y="458"/>
                    </a:cubicBezTo>
                    <a:cubicBezTo>
                      <a:pt x="70" y="460"/>
                      <a:pt x="61" y="462"/>
                      <a:pt x="67" y="466"/>
                    </a:cubicBezTo>
                    <a:cubicBezTo>
                      <a:pt x="71" y="469"/>
                      <a:pt x="75" y="460"/>
                      <a:pt x="78" y="462"/>
                    </a:cubicBezTo>
                    <a:cubicBezTo>
                      <a:pt x="80" y="463"/>
                      <a:pt x="89" y="471"/>
                      <a:pt x="91" y="470"/>
                    </a:cubicBezTo>
                    <a:cubicBezTo>
                      <a:pt x="93" y="469"/>
                      <a:pt x="103" y="462"/>
                      <a:pt x="105" y="463"/>
                    </a:cubicBezTo>
                    <a:cubicBezTo>
                      <a:pt x="108" y="465"/>
                      <a:pt x="111" y="467"/>
                      <a:pt x="114" y="468"/>
                    </a:cubicBezTo>
                    <a:cubicBezTo>
                      <a:pt x="114" y="469"/>
                      <a:pt x="113" y="471"/>
                      <a:pt x="113" y="471"/>
                    </a:cubicBezTo>
                    <a:cubicBezTo>
                      <a:pt x="112" y="471"/>
                      <a:pt x="110" y="470"/>
                      <a:pt x="110" y="470"/>
                    </a:cubicBezTo>
                    <a:cubicBezTo>
                      <a:pt x="107" y="468"/>
                      <a:pt x="100" y="473"/>
                      <a:pt x="97" y="474"/>
                    </a:cubicBezTo>
                    <a:cubicBezTo>
                      <a:pt x="101" y="476"/>
                      <a:pt x="105" y="478"/>
                      <a:pt x="109" y="480"/>
                    </a:cubicBezTo>
                    <a:cubicBezTo>
                      <a:pt x="112" y="482"/>
                      <a:pt x="113" y="481"/>
                      <a:pt x="116" y="479"/>
                    </a:cubicBezTo>
                    <a:cubicBezTo>
                      <a:pt x="118" y="478"/>
                      <a:pt x="124" y="474"/>
                      <a:pt x="125" y="475"/>
                    </a:cubicBezTo>
                    <a:cubicBezTo>
                      <a:pt x="128" y="476"/>
                      <a:pt x="132" y="478"/>
                      <a:pt x="135" y="479"/>
                    </a:cubicBezTo>
                    <a:cubicBezTo>
                      <a:pt x="133" y="483"/>
                      <a:pt x="131" y="479"/>
                      <a:pt x="128" y="480"/>
                    </a:cubicBezTo>
                    <a:cubicBezTo>
                      <a:pt x="125" y="482"/>
                      <a:pt x="122" y="483"/>
                      <a:pt x="118" y="485"/>
                    </a:cubicBezTo>
                    <a:cubicBezTo>
                      <a:pt x="121" y="486"/>
                      <a:pt x="124" y="489"/>
                      <a:pt x="127" y="488"/>
                    </a:cubicBezTo>
                    <a:cubicBezTo>
                      <a:pt x="131" y="486"/>
                      <a:pt x="135" y="484"/>
                      <a:pt x="140" y="482"/>
                    </a:cubicBezTo>
                    <a:cubicBezTo>
                      <a:pt x="144" y="480"/>
                      <a:pt x="144" y="480"/>
                      <a:pt x="146" y="484"/>
                    </a:cubicBezTo>
                    <a:cubicBezTo>
                      <a:pt x="148" y="486"/>
                      <a:pt x="147" y="491"/>
                      <a:pt x="148" y="494"/>
                    </a:cubicBezTo>
                    <a:cubicBezTo>
                      <a:pt x="148" y="500"/>
                      <a:pt x="134" y="497"/>
                      <a:pt x="135" y="503"/>
                    </a:cubicBezTo>
                    <a:cubicBezTo>
                      <a:pt x="136" y="511"/>
                      <a:pt x="138" y="518"/>
                      <a:pt x="139" y="526"/>
                    </a:cubicBezTo>
                    <a:cubicBezTo>
                      <a:pt x="142" y="525"/>
                      <a:pt x="152" y="522"/>
                      <a:pt x="153" y="527"/>
                    </a:cubicBezTo>
                    <a:cubicBezTo>
                      <a:pt x="154" y="534"/>
                      <a:pt x="154" y="542"/>
                      <a:pt x="155" y="549"/>
                    </a:cubicBezTo>
                    <a:cubicBezTo>
                      <a:pt x="149" y="545"/>
                      <a:pt x="145" y="543"/>
                      <a:pt x="138" y="542"/>
                    </a:cubicBezTo>
                    <a:cubicBezTo>
                      <a:pt x="139" y="550"/>
                      <a:pt x="140" y="558"/>
                      <a:pt x="139" y="565"/>
                    </a:cubicBezTo>
                    <a:cubicBezTo>
                      <a:pt x="138" y="574"/>
                      <a:pt x="137" y="584"/>
                      <a:pt x="136" y="593"/>
                    </a:cubicBezTo>
                    <a:cubicBezTo>
                      <a:pt x="133" y="593"/>
                      <a:pt x="129" y="591"/>
                      <a:pt x="125" y="591"/>
                    </a:cubicBezTo>
                    <a:cubicBezTo>
                      <a:pt x="120" y="592"/>
                      <a:pt x="121" y="591"/>
                      <a:pt x="120" y="586"/>
                    </a:cubicBezTo>
                    <a:cubicBezTo>
                      <a:pt x="119" y="578"/>
                      <a:pt x="117" y="569"/>
                      <a:pt x="116" y="560"/>
                    </a:cubicBezTo>
                    <a:cubicBezTo>
                      <a:pt x="111" y="563"/>
                      <a:pt x="106" y="565"/>
                      <a:pt x="102" y="567"/>
                    </a:cubicBezTo>
                    <a:cubicBezTo>
                      <a:pt x="99" y="568"/>
                      <a:pt x="97" y="569"/>
                      <a:pt x="95" y="571"/>
                    </a:cubicBezTo>
                    <a:cubicBezTo>
                      <a:pt x="93" y="571"/>
                      <a:pt x="90" y="571"/>
                      <a:pt x="89" y="572"/>
                    </a:cubicBezTo>
                    <a:cubicBezTo>
                      <a:pt x="87" y="574"/>
                      <a:pt x="91" y="575"/>
                      <a:pt x="86" y="576"/>
                    </a:cubicBezTo>
                    <a:cubicBezTo>
                      <a:pt x="83" y="576"/>
                      <a:pt x="84" y="577"/>
                      <a:pt x="84" y="580"/>
                    </a:cubicBezTo>
                    <a:cubicBezTo>
                      <a:pt x="85" y="585"/>
                      <a:pt x="85" y="590"/>
                      <a:pt x="85" y="595"/>
                    </a:cubicBezTo>
                    <a:cubicBezTo>
                      <a:pt x="84" y="594"/>
                      <a:pt x="82" y="594"/>
                      <a:pt x="80" y="593"/>
                    </a:cubicBezTo>
                    <a:cubicBezTo>
                      <a:pt x="80" y="595"/>
                      <a:pt x="79" y="600"/>
                      <a:pt x="81" y="601"/>
                    </a:cubicBezTo>
                    <a:cubicBezTo>
                      <a:pt x="82" y="601"/>
                      <a:pt x="89" y="604"/>
                      <a:pt x="89" y="605"/>
                    </a:cubicBezTo>
                    <a:cubicBezTo>
                      <a:pt x="89" y="608"/>
                      <a:pt x="90" y="612"/>
                      <a:pt x="87" y="612"/>
                    </a:cubicBezTo>
                    <a:cubicBezTo>
                      <a:pt x="83" y="612"/>
                      <a:pt x="79" y="612"/>
                      <a:pt x="75" y="612"/>
                    </a:cubicBezTo>
                    <a:cubicBezTo>
                      <a:pt x="74" y="612"/>
                      <a:pt x="69" y="613"/>
                      <a:pt x="69" y="612"/>
                    </a:cubicBezTo>
                    <a:cubicBezTo>
                      <a:pt x="68" y="608"/>
                      <a:pt x="68" y="604"/>
                      <a:pt x="67" y="601"/>
                    </a:cubicBezTo>
                    <a:cubicBezTo>
                      <a:pt x="67" y="599"/>
                      <a:pt x="68" y="594"/>
                      <a:pt x="66" y="593"/>
                    </a:cubicBezTo>
                    <a:cubicBezTo>
                      <a:pt x="64" y="591"/>
                      <a:pt x="61" y="590"/>
                      <a:pt x="59" y="588"/>
                    </a:cubicBezTo>
                    <a:cubicBezTo>
                      <a:pt x="58" y="598"/>
                      <a:pt x="58" y="608"/>
                      <a:pt x="58" y="618"/>
                    </a:cubicBezTo>
                    <a:cubicBezTo>
                      <a:pt x="58" y="621"/>
                      <a:pt x="58" y="621"/>
                      <a:pt x="61" y="621"/>
                    </a:cubicBezTo>
                    <a:cubicBezTo>
                      <a:pt x="66" y="621"/>
                      <a:pt x="71" y="621"/>
                      <a:pt x="76" y="621"/>
                    </a:cubicBezTo>
                    <a:cubicBezTo>
                      <a:pt x="85" y="621"/>
                      <a:pt x="94" y="622"/>
                      <a:pt x="104" y="622"/>
                    </a:cubicBezTo>
                    <a:cubicBezTo>
                      <a:pt x="104" y="622"/>
                      <a:pt x="104" y="628"/>
                      <a:pt x="104" y="631"/>
                    </a:cubicBezTo>
                    <a:cubicBezTo>
                      <a:pt x="108" y="631"/>
                      <a:pt x="112" y="630"/>
                      <a:pt x="116" y="630"/>
                    </a:cubicBezTo>
                    <a:cubicBezTo>
                      <a:pt x="121" y="629"/>
                      <a:pt x="126" y="630"/>
                      <a:pt x="131" y="631"/>
                    </a:cubicBezTo>
                    <a:cubicBezTo>
                      <a:pt x="134" y="631"/>
                      <a:pt x="136" y="631"/>
                      <a:pt x="139" y="633"/>
                    </a:cubicBezTo>
                    <a:cubicBezTo>
                      <a:pt x="141" y="634"/>
                      <a:pt x="143" y="635"/>
                      <a:pt x="146" y="636"/>
                    </a:cubicBezTo>
                    <a:cubicBezTo>
                      <a:pt x="151" y="638"/>
                      <a:pt x="157" y="638"/>
                      <a:pt x="162" y="640"/>
                    </a:cubicBezTo>
                    <a:cubicBezTo>
                      <a:pt x="165" y="641"/>
                      <a:pt x="168" y="642"/>
                      <a:pt x="171" y="644"/>
                    </a:cubicBezTo>
                    <a:cubicBezTo>
                      <a:pt x="173" y="645"/>
                      <a:pt x="175" y="645"/>
                      <a:pt x="178" y="646"/>
                    </a:cubicBezTo>
                    <a:cubicBezTo>
                      <a:pt x="183" y="648"/>
                      <a:pt x="188" y="650"/>
                      <a:pt x="192" y="652"/>
                    </a:cubicBezTo>
                    <a:cubicBezTo>
                      <a:pt x="197" y="654"/>
                      <a:pt x="202" y="656"/>
                      <a:pt x="208" y="657"/>
                    </a:cubicBezTo>
                    <a:cubicBezTo>
                      <a:pt x="212" y="658"/>
                      <a:pt x="216" y="661"/>
                      <a:pt x="221" y="662"/>
                    </a:cubicBezTo>
                    <a:cubicBezTo>
                      <a:pt x="226" y="664"/>
                      <a:pt x="230" y="669"/>
                      <a:pt x="235" y="670"/>
                    </a:cubicBezTo>
                    <a:cubicBezTo>
                      <a:pt x="240" y="672"/>
                      <a:pt x="245" y="672"/>
                      <a:pt x="250" y="675"/>
                    </a:cubicBezTo>
                    <a:cubicBezTo>
                      <a:pt x="255" y="678"/>
                      <a:pt x="259" y="678"/>
                      <a:pt x="264" y="679"/>
                    </a:cubicBezTo>
                    <a:cubicBezTo>
                      <a:pt x="270" y="680"/>
                      <a:pt x="275" y="682"/>
                      <a:pt x="280" y="684"/>
                    </a:cubicBezTo>
                    <a:cubicBezTo>
                      <a:pt x="285" y="685"/>
                      <a:pt x="289" y="686"/>
                      <a:pt x="292" y="688"/>
                    </a:cubicBezTo>
                    <a:cubicBezTo>
                      <a:pt x="297" y="691"/>
                      <a:pt x="299" y="695"/>
                      <a:pt x="300" y="699"/>
                    </a:cubicBezTo>
                    <a:cubicBezTo>
                      <a:pt x="303" y="708"/>
                      <a:pt x="305" y="717"/>
                      <a:pt x="316" y="717"/>
                    </a:cubicBezTo>
                    <a:cubicBezTo>
                      <a:pt x="319" y="717"/>
                      <a:pt x="320" y="717"/>
                      <a:pt x="322" y="716"/>
                    </a:cubicBezTo>
                    <a:cubicBezTo>
                      <a:pt x="323" y="716"/>
                      <a:pt x="324" y="716"/>
                      <a:pt x="325" y="716"/>
                    </a:cubicBezTo>
                    <a:cubicBezTo>
                      <a:pt x="327" y="715"/>
                      <a:pt x="329" y="714"/>
                      <a:pt x="330" y="713"/>
                    </a:cubicBezTo>
                    <a:cubicBezTo>
                      <a:pt x="332" y="712"/>
                      <a:pt x="334" y="711"/>
                      <a:pt x="336" y="710"/>
                    </a:cubicBezTo>
                    <a:cubicBezTo>
                      <a:pt x="339" y="709"/>
                      <a:pt x="341" y="707"/>
                      <a:pt x="345" y="706"/>
                    </a:cubicBezTo>
                    <a:cubicBezTo>
                      <a:pt x="350" y="704"/>
                      <a:pt x="354" y="700"/>
                      <a:pt x="359" y="697"/>
                    </a:cubicBezTo>
                    <a:cubicBezTo>
                      <a:pt x="361" y="696"/>
                      <a:pt x="363" y="694"/>
                      <a:pt x="365" y="693"/>
                    </a:cubicBezTo>
                    <a:cubicBezTo>
                      <a:pt x="367" y="692"/>
                      <a:pt x="370" y="690"/>
                      <a:pt x="372" y="689"/>
                    </a:cubicBezTo>
                    <a:cubicBezTo>
                      <a:pt x="376" y="686"/>
                      <a:pt x="380" y="684"/>
                      <a:pt x="384" y="681"/>
                    </a:cubicBezTo>
                    <a:cubicBezTo>
                      <a:pt x="386" y="680"/>
                      <a:pt x="387" y="678"/>
                      <a:pt x="389" y="679"/>
                    </a:cubicBezTo>
                    <a:cubicBezTo>
                      <a:pt x="392" y="679"/>
                      <a:pt x="394" y="682"/>
                      <a:pt x="396" y="683"/>
                    </a:cubicBezTo>
                    <a:cubicBezTo>
                      <a:pt x="398" y="684"/>
                      <a:pt x="401" y="685"/>
                      <a:pt x="403" y="685"/>
                    </a:cubicBezTo>
                    <a:cubicBezTo>
                      <a:pt x="406" y="684"/>
                      <a:pt x="405" y="681"/>
                      <a:pt x="406" y="679"/>
                    </a:cubicBezTo>
                    <a:cubicBezTo>
                      <a:pt x="408" y="677"/>
                      <a:pt x="409" y="677"/>
                      <a:pt x="409" y="674"/>
                    </a:cubicBezTo>
                    <a:cubicBezTo>
                      <a:pt x="409" y="671"/>
                      <a:pt x="409" y="670"/>
                      <a:pt x="412" y="668"/>
                    </a:cubicBezTo>
                    <a:cubicBezTo>
                      <a:pt x="419" y="665"/>
                      <a:pt x="425" y="665"/>
                      <a:pt x="432" y="665"/>
                    </a:cubicBezTo>
                    <a:cubicBezTo>
                      <a:pt x="436" y="665"/>
                      <a:pt x="439" y="664"/>
                      <a:pt x="442" y="665"/>
                    </a:cubicBezTo>
                    <a:cubicBezTo>
                      <a:pt x="445" y="665"/>
                      <a:pt x="446" y="666"/>
                      <a:pt x="447" y="669"/>
                    </a:cubicBezTo>
                    <a:cubicBezTo>
                      <a:pt x="447" y="671"/>
                      <a:pt x="448" y="673"/>
                      <a:pt x="448" y="675"/>
                    </a:cubicBezTo>
                    <a:cubicBezTo>
                      <a:pt x="448" y="677"/>
                      <a:pt x="447" y="681"/>
                      <a:pt x="448" y="682"/>
                    </a:cubicBezTo>
                    <a:cubicBezTo>
                      <a:pt x="449" y="684"/>
                      <a:pt x="456" y="682"/>
                      <a:pt x="458" y="682"/>
                    </a:cubicBezTo>
                    <a:cubicBezTo>
                      <a:pt x="460" y="682"/>
                      <a:pt x="461" y="682"/>
                      <a:pt x="462" y="682"/>
                    </a:cubicBezTo>
                    <a:cubicBezTo>
                      <a:pt x="464" y="682"/>
                      <a:pt x="464" y="681"/>
                      <a:pt x="466" y="681"/>
                    </a:cubicBezTo>
                    <a:cubicBezTo>
                      <a:pt x="465" y="686"/>
                      <a:pt x="486" y="683"/>
                      <a:pt x="489" y="682"/>
                    </a:cubicBezTo>
                    <a:cubicBezTo>
                      <a:pt x="492" y="682"/>
                      <a:pt x="495" y="681"/>
                      <a:pt x="499" y="682"/>
                    </a:cubicBezTo>
                    <a:cubicBezTo>
                      <a:pt x="502" y="682"/>
                      <a:pt x="505" y="683"/>
                      <a:pt x="508" y="683"/>
                    </a:cubicBezTo>
                    <a:cubicBezTo>
                      <a:pt x="510" y="683"/>
                      <a:pt x="511" y="684"/>
                      <a:pt x="512" y="683"/>
                    </a:cubicBezTo>
                    <a:cubicBezTo>
                      <a:pt x="514" y="682"/>
                      <a:pt x="513" y="680"/>
                      <a:pt x="515" y="679"/>
                    </a:cubicBezTo>
                    <a:cubicBezTo>
                      <a:pt x="516" y="678"/>
                      <a:pt x="520" y="679"/>
                      <a:pt x="521" y="680"/>
                    </a:cubicBezTo>
                    <a:cubicBezTo>
                      <a:pt x="523" y="681"/>
                      <a:pt x="523" y="683"/>
                      <a:pt x="524" y="686"/>
                    </a:cubicBezTo>
                    <a:cubicBezTo>
                      <a:pt x="524" y="687"/>
                      <a:pt x="525" y="688"/>
                      <a:pt x="526" y="690"/>
                    </a:cubicBezTo>
                    <a:cubicBezTo>
                      <a:pt x="526" y="691"/>
                      <a:pt x="526" y="693"/>
                      <a:pt x="526" y="694"/>
                    </a:cubicBezTo>
                    <a:cubicBezTo>
                      <a:pt x="527" y="698"/>
                      <a:pt x="530" y="699"/>
                      <a:pt x="530" y="703"/>
                    </a:cubicBezTo>
                    <a:cubicBezTo>
                      <a:pt x="530" y="707"/>
                      <a:pt x="529" y="711"/>
                      <a:pt x="529" y="715"/>
                    </a:cubicBezTo>
                    <a:cubicBezTo>
                      <a:pt x="531" y="715"/>
                      <a:pt x="532" y="715"/>
                      <a:pt x="533" y="715"/>
                    </a:cubicBezTo>
                    <a:cubicBezTo>
                      <a:pt x="536" y="715"/>
                      <a:pt x="536" y="715"/>
                      <a:pt x="536" y="713"/>
                    </a:cubicBezTo>
                    <a:cubicBezTo>
                      <a:pt x="537" y="710"/>
                      <a:pt x="535" y="707"/>
                      <a:pt x="535" y="704"/>
                    </a:cubicBezTo>
                    <a:cubicBezTo>
                      <a:pt x="535" y="701"/>
                      <a:pt x="535" y="697"/>
                      <a:pt x="536" y="695"/>
                    </a:cubicBezTo>
                    <a:cubicBezTo>
                      <a:pt x="537" y="694"/>
                      <a:pt x="538" y="694"/>
                      <a:pt x="538" y="693"/>
                    </a:cubicBezTo>
                    <a:cubicBezTo>
                      <a:pt x="539" y="693"/>
                      <a:pt x="538" y="691"/>
                      <a:pt x="538" y="691"/>
                    </a:cubicBezTo>
                    <a:cubicBezTo>
                      <a:pt x="538" y="689"/>
                      <a:pt x="538" y="689"/>
                      <a:pt x="540" y="688"/>
                    </a:cubicBezTo>
                    <a:cubicBezTo>
                      <a:pt x="543" y="687"/>
                      <a:pt x="547" y="690"/>
                      <a:pt x="550" y="691"/>
                    </a:cubicBezTo>
                    <a:cubicBezTo>
                      <a:pt x="551" y="691"/>
                      <a:pt x="551" y="691"/>
                      <a:pt x="552" y="691"/>
                    </a:cubicBezTo>
                    <a:cubicBezTo>
                      <a:pt x="552" y="689"/>
                      <a:pt x="553" y="687"/>
                      <a:pt x="556" y="687"/>
                    </a:cubicBezTo>
                    <a:cubicBezTo>
                      <a:pt x="559" y="686"/>
                      <a:pt x="562" y="688"/>
                      <a:pt x="563" y="685"/>
                    </a:cubicBezTo>
                    <a:cubicBezTo>
                      <a:pt x="564" y="684"/>
                      <a:pt x="564" y="680"/>
                      <a:pt x="564" y="678"/>
                    </a:cubicBezTo>
                    <a:cubicBezTo>
                      <a:pt x="564" y="674"/>
                      <a:pt x="563" y="665"/>
                      <a:pt x="565" y="661"/>
                    </a:cubicBezTo>
                    <a:cubicBezTo>
                      <a:pt x="566" y="660"/>
                      <a:pt x="568" y="661"/>
                      <a:pt x="568" y="659"/>
                    </a:cubicBezTo>
                    <a:cubicBezTo>
                      <a:pt x="569" y="658"/>
                      <a:pt x="568" y="656"/>
                      <a:pt x="569" y="654"/>
                    </a:cubicBezTo>
                    <a:cubicBezTo>
                      <a:pt x="570" y="651"/>
                      <a:pt x="574" y="652"/>
                      <a:pt x="576" y="651"/>
                    </a:cubicBezTo>
                    <a:cubicBezTo>
                      <a:pt x="578" y="651"/>
                      <a:pt x="579" y="649"/>
                      <a:pt x="580" y="648"/>
                    </a:cubicBezTo>
                    <a:cubicBezTo>
                      <a:pt x="581" y="648"/>
                      <a:pt x="580" y="647"/>
                      <a:pt x="581" y="646"/>
                    </a:cubicBezTo>
                    <a:cubicBezTo>
                      <a:pt x="582" y="646"/>
                      <a:pt x="583" y="646"/>
                      <a:pt x="584" y="646"/>
                    </a:cubicBezTo>
                    <a:cubicBezTo>
                      <a:pt x="587" y="645"/>
                      <a:pt x="587" y="646"/>
                      <a:pt x="588" y="644"/>
                    </a:cubicBezTo>
                    <a:cubicBezTo>
                      <a:pt x="589" y="641"/>
                      <a:pt x="588" y="636"/>
                      <a:pt x="587" y="633"/>
                    </a:cubicBezTo>
                    <a:cubicBezTo>
                      <a:pt x="587" y="632"/>
                      <a:pt x="587" y="628"/>
                      <a:pt x="586" y="627"/>
                    </a:cubicBezTo>
                    <a:cubicBezTo>
                      <a:pt x="583" y="625"/>
                      <a:pt x="580" y="628"/>
                      <a:pt x="577" y="624"/>
                    </a:cubicBezTo>
                    <a:cubicBezTo>
                      <a:pt x="575" y="622"/>
                      <a:pt x="575" y="620"/>
                      <a:pt x="574" y="617"/>
                    </a:cubicBezTo>
                    <a:cubicBezTo>
                      <a:pt x="567" y="615"/>
                      <a:pt x="559" y="617"/>
                      <a:pt x="552" y="616"/>
                    </a:cubicBezTo>
                    <a:cubicBezTo>
                      <a:pt x="552" y="613"/>
                      <a:pt x="556" y="608"/>
                      <a:pt x="554" y="606"/>
                    </a:cubicBezTo>
                    <a:cubicBezTo>
                      <a:pt x="553" y="604"/>
                      <a:pt x="547" y="602"/>
                      <a:pt x="545" y="602"/>
                    </a:cubicBezTo>
                    <a:cubicBezTo>
                      <a:pt x="543" y="606"/>
                      <a:pt x="544" y="609"/>
                      <a:pt x="539" y="610"/>
                    </a:cubicBezTo>
                    <a:cubicBezTo>
                      <a:pt x="535" y="610"/>
                      <a:pt x="531" y="608"/>
                      <a:pt x="528" y="606"/>
                    </a:cubicBezTo>
                    <a:cubicBezTo>
                      <a:pt x="527" y="605"/>
                      <a:pt x="528" y="604"/>
                      <a:pt x="527" y="603"/>
                    </a:cubicBezTo>
                    <a:cubicBezTo>
                      <a:pt x="526" y="602"/>
                      <a:pt x="524" y="602"/>
                      <a:pt x="522" y="602"/>
                    </a:cubicBezTo>
                    <a:cubicBezTo>
                      <a:pt x="520" y="601"/>
                      <a:pt x="518" y="600"/>
                      <a:pt x="516" y="599"/>
                    </a:cubicBezTo>
                    <a:cubicBezTo>
                      <a:pt x="512" y="598"/>
                      <a:pt x="509" y="597"/>
                      <a:pt x="505" y="597"/>
                    </a:cubicBezTo>
                    <a:cubicBezTo>
                      <a:pt x="505" y="589"/>
                      <a:pt x="506" y="581"/>
                      <a:pt x="507" y="572"/>
                    </a:cubicBezTo>
                    <a:cubicBezTo>
                      <a:pt x="509" y="574"/>
                      <a:pt x="508" y="576"/>
                      <a:pt x="510" y="578"/>
                    </a:cubicBezTo>
                    <a:cubicBezTo>
                      <a:pt x="512" y="580"/>
                      <a:pt x="517" y="580"/>
                      <a:pt x="520" y="581"/>
                    </a:cubicBezTo>
                    <a:cubicBezTo>
                      <a:pt x="524" y="582"/>
                      <a:pt x="529" y="584"/>
                      <a:pt x="533" y="586"/>
                    </a:cubicBezTo>
                    <a:cubicBezTo>
                      <a:pt x="536" y="587"/>
                      <a:pt x="540" y="590"/>
                      <a:pt x="543" y="590"/>
                    </a:cubicBezTo>
                    <a:cubicBezTo>
                      <a:pt x="547" y="591"/>
                      <a:pt x="546" y="588"/>
                      <a:pt x="547" y="585"/>
                    </a:cubicBezTo>
                    <a:cubicBezTo>
                      <a:pt x="550" y="586"/>
                      <a:pt x="550" y="580"/>
                      <a:pt x="550" y="577"/>
                    </a:cubicBezTo>
                    <a:cubicBezTo>
                      <a:pt x="550" y="571"/>
                      <a:pt x="552" y="566"/>
                      <a:pt x="553" y="561"/>
                    </a:cubicBezTo>
                    <a:cubicBezTo>
                      <a:pt x="553" y="557"/>
                      <a:pt x="552" y="554"/>
                      <a:pt x="551" y="550"/>
                    </a:cubicBezTo>
                    <a:cubicBezTo>
                      <a:pt x="551" y="549"/>
                      <a:pt x="552" y="546"/>
                      <a:pt x="551" y="544"/>
                    </a:cubicBezTo>
                    <a:cubicBezTo>
                      <a:pt x="550" y="543"/>
                      <a:pt x="548" y="542"/>
                      <a:pt x="548" y="540"/>
                    </a:cubicBezTo>
                    <a:cubicBezTo>
                      <a:pt x="546" y="538"/>
                      <a:pt x="547" y="534"/>
                      <a:pt x="545" y="531"/>
                    </a:cubicBezTo>
                    <a:cubicBezTo>
                      <a:pt x="543" y="529"/>
                      <a:pt x="539" y="529"/>
                      <a:pt x="536" y="529"/>
                    </a:cubicBezTo>
                    <a:cubicBezTo>
                      <a:pt x="534" y="528"/>
                      <a:pt x="532" y="529"/>
                      <a:pt x="530" y="528"/>
                    </a:cubicBezTo>
                    <a:cubicBezTo>
                      <a:pt x="527" y="527"/>
                      <a:pt x="528" y="528"/>
                      <a:pt x="527" y="525"/>
                    </a:cubicBezTo>
                    <a:cubicBezTo>
                      <a:pt x="527" y="523"/>
                      <a:pt x="529" y="518"/>
                      <a:pt x="527" y="516"/>
                    </a:cubicBezTo>
                    <a:cubicBezTo>
                      <a:pt x="525" y="514"/>
                      <a:pt x="519" y="515"/>
                      <a:pt x="517" y="515"/>
                    </a:cubicBezTo>
                    <a:cubicBezTo>
                      <a:pt x="517" y="512"/>
                      <a:pt x="517" y="509"/>
                      <a:pt x="516" y="506"/>
                    </a:cubicBezTo>
                    <a:cubicBezTo>
                      <a:pt x="515" y="503"/>
                      <a:pt x="516" y="504"/>
                      <a:pt x="512" y="503"/>
                    </a:cubicBezTo>
                    <a:cubicBezTo>
                      <a:pt x="508" y="503"/>
                      <a:pt x="504" y="504"/>
                      <a:pt x="503" y="500"/>
                    </a:cubicBezTo>
                    <a:cubicBezTo>
                      <a:pt x="501" y="495"/>
                      <a:pt x="502" y="490"/>
                      <a:pt x="502" y="485"/>
                    </a:cubicBezTo>
                    <a:cubicBezTo>
                      <a:pt x="502" y="482"/>
                      <a:pt x="501" y="466"/>
                      <a:pt x="505" y="466"/>
                    </a:cubicBezTo>
                    <a:cubicBezTo>
                      <a:pt x="505" y="464"/>
                      <a:pt x="506" y="459"/>
                      <a:pt x="505" y="458"/>
                    </a:cubicBezTo>
                    <a:cubicBezTo>
                      <a:pt x="503" y="456"/>
                      <a:pt x="500" y="457"/>
                      <a:pt x="498" y="457"/>
                    </a:cubicBezTo>
                    <a:cubicBezTo>
                      <a:pt x="497" y="454"/>
                      <a:pt x="497" y="452"/>
                      <a:pt x="496" y="449"/>
                    </a:cubicBezTo>
                    <a:cubicBezTo>
                      <a:pt x="495" y="447"/>
                      <a:pt x="493" y="446"/>
                      <a:pt x="496" y="444"/>
                    </a:cubicBezTo>
                    <a:cubicBezTo>
                      <a:pt x="498" y="442"/>
                      <a:pt x="504" y="443"/>
                      <a:pt x="507" y="443"/>
                    </a:cubicBezTo>
                    <a:cubicBezTo>
                      <a:pt x="511" y="443"/>
                      <a:pt x="512" y="444"/>
                      <a:pt x="512" y="440"/>
                    </a:cubicBezTo>
                    <a:cubicBezTo>
                      <a:pt x="513" y="438"/>
                      <a:pt x="513" y="436"/>
                      <a:pt x="511" y="435"/>
                    </a:cubicBezTo>
                    <a:cubicBezTo>
                      <a:pt x="509" y="433"/>
                      <a:pt x="507" y="436"/>
                      <a:pt x="506" y="433"/>
                    </a:cubicBezTo>
                    <a:cubicBezTo>
                      <a:pt x="505" y="431"/>
                      <a:pt x="506" y="429"/>
                      <a:pt x="505" y="428"/>
                    </a:cubicBezTo>
                    <a:cubicBezTo>
                      <a:pt x="504" y="425"/>
                      <a:pt x="503" y="425"/>
                      <a:pt x="502" y="423"/>
                    </a:cubicBezTo>
                    <a:cubicBezTo>
                      <a:pt x="501" y="422"/>
                      <a:pt x="502" y="419"/>
                      <a:pt x="501" y="418"/>
                    </a:cubicBezTo>
                    <a:cubicBezTo>
                      <a:pt x="500" y="418"/>
                      <a:pt x="499" y="418"/>
                      <a:pt x="498" y="418"/>
                    </a:cubicBezTo>
                    <a:cubicBezTo>
                      <a:pt x="496" y="417"/>
                      <a:pt x="497" y="417"/>
                      <a:pt x="495" y="416"/>
                    </a:cubicBezTo>
                    <a:cubicBezTo>
                      <a:pt x="495" y="415"/>
                      <a:pt x="494" y="415"/>
                      <a:pt x="493" y="414"/>
                    </a:cubicBezTo>
                    <a:cubicBezTo>
                      <a:pt x="492" y="414"/>
                      <a:pt x="491" y="415"/>
                      <a:pt x="490" y="414"/>
                    </a:cubicBezTo>
                    <a:cubicBezTo>
                      <a:pt x="489" y="413"/>
                      <a:pt x="491" y="404"/>
                      <a:pt x="491" y="402"/>
                    </a:cubicBezTo>
                    <a:cubicBezTo>
                      <a:pt x="491" y="401"/>
                      <a:pt x="490" y="398"/>
                      <a:pt x="491" y="397"/>
                    </a:cubicBezTo>
                    <a:cubicBezTo>
                      <a:pt x="493" y="395"/>
                      <a:pt x="494" y="396"/>
                      <a:pt x="496" y="397"/>
                    </a:cubicBezTo>
                    <a:cubicBezTo>
                      <a:pt x="498" y="397"/>
                      <a:pt x="505" y="398"/>
                      <a:pt x="506" y="396"/>
                    </a:cubicBezTo>
                    <a:cubicBezTo>
                      <a:pt x="507" y="395"/>
                      <a:pt x="506" y="387"/>
                      <a:pt x="506" y="385"/>
                    </a:cubicBezTo>
                    <a:cubicBezTo>
                      <a:pt x="506" y="381"/>
                      <a:pt x="505" y="376"/>
                      <a:pt x="506" y="372"/>
                    </a:cubicBezTo>
                    <a:cubicBezTo>
                      <a:pt x="507" y="368"/>
                      <a:pt x="508" y="364"/>
                      <a:pt x="509" y="359"/>
                    </a:cubicBezTo>
                    <a:cubicBezTo>
                      <a:pt x="511" y="352"/>
                      <a:pt x="510" y="344"/>
                      <a:pt x="513" y="337"/>
                    </a:cubicBezTo>
                    <a:cubicBezTo>
                      <a:pt x="516" y="329"/>
                      <a:pt x="513" y="317"/>
                      <a:pt x="526" y="318"/>
                    </a:cubicBezTo>
                    <a:cubicBezTo>
                      <a:pt x="531" y="318"/>
                      <a:pt x="536" y="320"/>
                      <a:pt x="541" y="319"/>
                    </a:cubicBezTo>
                    <a:cubicBezTo>
                      <a:pt x="545" y="318"/>
                      <a:pt x="551" y="317"/>
                      <a:pt x="555" y="316"/>
                    </a:cubicBezTo>
                    <a:cubicBezTo>
                      <a:pt x="564" y="312"/>
                      <a:pt x="566" y="306"/>
                      <a:pt x="569" y="298"/>
                    </a:cubicBezTo>
                    <a:cubicBezTo>
                      <a:pt x="570" y="296"/>
                      <a:pt x="571" y="294"/>
                      <a:pt x="572" y="292"/>
                    </a:cubicBezTo>
                    <a:cubicBezTo>
                      <a:pt x="574" y="288"/>
                      <a:pt x="573" y="286"/>
                      <a:pt x="572" y="282"/>
                    </a:cubicBezTo>
                    <a:cubicBezTo>
                      <a:pt x="575" y="281"/>
                      <a:pt x="575" y="278"/>
                      <a:pt x="578" y="276"/>
                    </a:cubicBezTo>
                    <a:cubicBezTo>
                      <a:pt x="581" y="275"/>
                      <a:pt x="582" y="276"/>
                      <a:pt x="584" y="276"/>
                    </a:cubicBezTo>
                    <a:cubicBezTo>
                      <a:pt x="587" y="275"/>
                      <a:pt x="589" y="274"/>
                      <a:pt x="591" y="272"/>
                    </a:cubicBezTo>
                    <a:cubicBezTo>
                      <a:pt x="593" y="271"/>
                      <a:pt x="598" y="269"/>
                      <a:pt x="599" y="267"/>
                    </a:cubicBezTo>
                    <a:cubicBezTo>
                      <a:pt x="600" y="264"/>
                      <a:pt x="597" y="263"/>
                      <a:pt x="600" y="261"/>
                    </a:cubicBezTo>
                    <a:cubicBezTo>
                      <a:pt x="602" y="259"/>
                      <a:pt x="605" y="260"/>
                      <a:pt x="607" y="259"/>
                    </a:cubicBezTo>
                    <a:cubicBezTo>
                      <a:pt x="609" y="258"/>
                      <a:pt x="611" y="258"/>
                      <a:pt x="612" y="259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2" y="256"/>
                      <a:pt x="610" y="254"/>
                      <a:pt x="609" y="252"/>
                    </a:cubicBezTo>
                    <a:cubicBezTo>
                      <a:pt x="608" y="250"/>
                      <a:pt x="607" y="249"/>
                      <a:pt x="605" y="247"/>
                    </a:cubicBezTo>
                    <a:cubicBezTo>
                      <a:pt x="603" y="245"/>
                      <a:pt x="600" y="244"/>
                      <a:pt x="598" y="242"/>
                    </a:cubicBezTo>
                    <a:cubicBezTo>
                      <a:pt x="600" y="241"/>
                      <a:pt x="604" y="242"/>
                      <a:pt x="606" y="243"/>
                    </a:cubicBezTo>
                    <a:cubicBezTo>
                      <a:pt x="608" y="243"/>
                      <a:pt x="611" y="243"/>
                      <a:pt x="613" y="243"/>
                    </a:cubicBezTo>
                    <a:cubicBezTo>
                      <a:pt x="617" y="243"/>
                      <a:pt x="618" y="244"/>
                      <a:pt x="619" y="241"/>
                    </a:cubicBezTo>
                    <a:cubicBezTo>
                      <a:pt x="620" y="239"/>
                      <a:pt x="621" y="237"/>
                      <a:pt x="622" y="234"/>
                    </a:cubicBezTo>
                    <a:cubicBezTo>
                      <a:pt x="623" y="230"/>
                      <a:pt x="622" y="226"/>
                      <a:pt x="624" y="222"/>
                    </a:cubicBezTo>
                    <a:cubicBezTo>
                      <a:pt x="625" y="220"/>
                      <a:pt x="626" y="218"/>
                      <a:pt x="626" y="216"/>
                    </a:cubicBezTo>
                    <a:cubicBezTo>
                      <a:pt x="627" y="215"/>
                      <a:pt x="627" y="214"/>
                      <a:pt x="627" y="212"/>
                    </a:cubicBezTo>
                    <a:cubicBezTo>
                      <a:pt x="627" y="212"/>
                      <a:pt x="627" y="213"/>
                      <a:pt x="626" y="213"/>
                    </a:cubicBezTo>
                    <a:cubicBezTo>
                      <a:pt x="623" y="214"/>
                      <a:pt x="620" y="215"/>
                      <a:pt x="617" y="216"/>
                    </a:cubicBezTo>
                    <a:cubicBezTo>
                      <a:pt x="611" y="218"/>
                      <a:pt x="604" y="217"/>
                      <a:pt x="598" y="217"/>
                    </a:cubicBezTo>
                    <a:cubicBezTo>
                      <a:pt x="595" y="218"/>
                      <a:pt x="593" y="217"/>
                      <a:pt x="591" y="220"/>
                    </a:cubicBezTo>
                    <a:cubicBezTo>
                      <a:pt x="590" y="221"/>
                      <a:pt x="589" y="223"/>
                      <a:pt x="589" y="224"/>
                    </a:cubicBezTo>
                    <a:cubicBezTo>
                      <a:pt x="589" y="226"/>
                      <a:pt x="590" y="227"/>
                      <a:pt x="589" y="229"/>
                    </a:cubicBezTo>
                    <a:cubicBezTo>
                      <a:pt x="586" y="229"/>
                      <a:pt x="585" y="227"/>
                      <a:pt x="584" y="225"/>
                    </a:cubicBezTo>
                    <a:cubicBezTo>
                      <a:pt x="582" y="222"/>
                      <a:pt x="583" y="221"/>
                      <a:pt x="585" y="219"/>
                    </a:cubicBezTo>
                    <a:cubicBezTo>
                      <a:pt x="587" y="216"/>
                      <a:pt x="587" y="211"/>
                      <a:pt x="587" y="208"/>
                    </a:cubicBezTo>
                    <a:cubicBezTo>
                      <a:pt x="589" y="199"/>
                      <a:pt x="585" y="191"/>
                      <a:pt x="581" y="185"/>
                    </a:cubicBezTo>
                    <a:cubicBezTo>
                      <a:pt x="580" y="184"/>
                      <a:pt x="579" y="183"/>
                      <a:pt x="579" y="182"/>
                    </a:cubicBezTo>
                    <a:cubicBezTo>
                      <a:pt x="576" y="180"/>
                      <a:pt x="573" y="179"/>
                      <a:pt x="570" y="178"/>
                    </a:cubicBezTo>
                    <a:cubicBezTo>
                      <a:pt x="570" y="180"/>
                      <a:pt x="570" y="182"/>
                      <a:pt x="571" y="183"/>
                    </a:cubicBezTo>
                    <a:cubicBezTo>
                      <a:pt x="571" y="184"/>
                      <a:pt x="570" y="185"/>
                      <a:pt x="571" y="186"/>
                    </a:cubicBezTo>
                    <a:cubicBezTo>
                      <a:pt x="572" y="187"/>
                      <a:pt x="573" y="187"/>
                      <a:pt x="574" y="188"/>
                    </a:cubicBezTo>
                    <a:cubicBezTo>
                      <a:pt x="574" y="189"/>
                      <a:pt x="573" y="191"/>
                      <a:pt x="573" y="193"/>
                    </a:cubicBezTo>
                    <a:cubicBezTo>
                      <a:pt x="573" y="195"/>
                      <a:pt x="574" y="197"/>
                      <a:pt x="573" y="199"/>
                    </a:cubicBezTo>
                    <a:cubicBezTo>
                      <a:pt x="573" y="202"/>
                      <a:pt x="573" y="202"/>
                      <a:pt x="570" y="203"/>
                    </a:cubicBezTo>
                    <a:cubicBezTo>
                      <a:pt x="567" y="203"/>
                      <a:pt x="566" y="202"/>
                      <a:pt x="563" y="202"/>
                    </a:cubicBezTo>
                    <a:cubicBezTo>
                      <a:pt x="559" y="201"/>
                      <a:pt x="554" y="201"/>
                      <a:pt x="549" y="201"/>
                    </a:cubicBezTo>
                    <a:cubicBezTo>
                      <a:pt x="549" y="205"/>
                      <a:pt x="553" y="208"/>
                      <a:pt x="554" y="211"/>
                    </a:cubicBezTo>
                    <a:cubicBezTo>
                      <a:pt x="555" y="215"/>
                      <a:pt x="556" y="218"/>
                      <a:pt x="556" y="221"/>
                    </a:cubicBezTo>
                    <a:cubicBezTo>
                      <a:pt x="554" y="221"/>
                      <a:pt x="552" y="220"/>
                      <a:pt x="551" y="220"/>
                    </a:cubicBezTo>
                    <a:cubicBezTo>
                      <a:pt x="548" y="221"/>
                      <a:pt x="548" y="222"/>
                      <a:pt x="547" y="224"/>
                    </a:cubicBezTo>
                    <a:cubicBezTo>
                      <a:pt x="546" y="227"/>
                      <a:pt x="546" y="231"/>
                      <a:pt x="545" y="234"/>
                    </a:cubicBezTo>
                    <a:cubicBezTo>
                      <a:pt x="544" y="236"/>
                      <a:pt x="544" y="236"/>
                      <a:pt x="541" y="236"/>
                    </a:cubicBezTo>
                    <a:cubicBezTo>
                      <a:pt x="540" y="236"/>
                      <a:pt x="538" y="236"/>
                      <a:pt x="537" y="236"/>
                    </a:cubicBezTo>
                    <a:cubicBezTo>
                      <a:pt x="535" y="236"/>
                      <a:pt x="532" y="236"/>
                      <a:pt x="531" y="235"/>
                    </a:cubicBezTo>
                    <a:cubicBezTo>
                      <a:pt x="531" y="233"/>
                      <a:pt x="532" y="230"/>
                      <a:pt x="531" y="229"/>
                    </a:cubicBezTo>
                    <a:cubicBezTo>
                      <a:pt x="528" y="228"/>
                      <a:pt x="529" y="222"/>
                      <a:pt x="530" y="220"/>
                    </a:cubicBezTo>
                    <a:cubicBezTo>
                      <a:pt x="530" y="217"/>
                      <a:pt x="530" y="214"/>
                      <a:pt x="529" y="211"/>
                    </a:cubicBezTo>
                    <a:cubicBezTo>
                      <a:pt x="529" y="208"/>
                      <a:pt x="526" y="206"/>
                      <a:pt x="525" y="202"/>
                    </a:cubicBezTo>
                    <a:cubicBezTo>
                      <a:pt x="524" y="199"/>
                      <a:pt x="523" y="196"/>
                      <a:pt x="521" y="194"/>
                    </a:cubicBezTo>
                    <a:cubicBezTo>
                      <a:pt x="520" y="191"/>
                      <a:pt x="518" y="187"/>
                      <a:pt x="518" y="184"/>
                    </a:cubicBezTo>
                    <a:cubicBezTo>
                      <a:pt x="517" y="181"/>
                      <a:pt x="517" y="179"/>
                      <a:pt x="515" y="176"/>
                    </a:cubicBezTo>
                    <a:cubicBezTo>
                      <a:pt x="514" y="175"/>
                      <a:pt x="513" y="173"/>
                      <a:pt x="511" y="172"/>
                    </a:cubicBezTo>
                    <a:cubicBezTo>
                      <a:pt x="510" y="171"/>
                      <a:pt x="509" y="172"/>
                      <a:pt x="507" y="171"/>
                    </a:cubicBezTo>
                    <a:cubicBezTo>
                      <a:pt x="505" y="171"/>
                      <a:pt x="503" y="171"/>
                      <a:pt x="502" y="170"/>
                    </a:cubicBezTo>
                    <a:cubicBezTo>
                      <a:pt x="501" y="169"/>
                      <a:pt x="500" y="167"/>
                      <a:pt x="499" y="166"/>
                    </a:cubicBezTo>
                    <a:cubicBezTo>
                      <a:pt x="498" y="170"/>
                      <a:pt x="491" y="169"/>
                      <a:pt x="488" y="171"/>
                    </a:cubicBezTo>
                    <a:cubicBezTo>
                      <a:pt x="487" y="171"/>
                      <a:pt x="486" y="172"/>
                      <a:pt x="484" y="172"/>
                    </a:cubicBezTo>
                    <a:cubicBezTo>
                      <a:pt x="482" y="171"/>
                      <a:pt x="483" y="170"/>
                      <a:pt x="483" y="168"/>
                    </a:cubicBezTo>
                    <a:cubicBezTo>
                      <a:pt x="483" y="164"/>
                      <a:pt x="483" y="161"/>
                      <a:pt x="483" y="157"/>
                    </a:cubicBezTo>
                    <a:cubicBezTo>
                      <a:pt x="483" y="155"/>
                      <a:pt x="483" y="153"/>
                      <a:pt x="484" y="151"/>
                    </a:cubicBezTo>
                    <a:cubicBezTo>
                      <a:pt x="484" y="148"/>
                      <a:pt x="483" y="148"/>
                      <a:pt x="481" y="146"/>
                    </a:cubicBezTo>
                    <a:cubicBezTo>
                      <a:pt x="480" y="144"/>
                      <a:pt x="477" y="142"/>
                      <a:pt x="479" y="140"/>
                    </a:cubicBezTo>
                    <a:cubicBezTo>
                      <a:pt x="480" y="139"/>
                      <a:pt x="482" y="138"/>
                      <a:pt x="483" y="137"/>
                    </a:cubicBezTo>
                    <a:cubicBezTo>
                      <a:pt x="486" y="135"/>
                      <a:pt x="488" y="133"/>
                      <a:pt x="490" y="132"/>
                    </a:cubicBezTo>
                    <a:cubicBezTo>
                      <a:pt x="493" y="129"/>
                      <a:pt x="497" y="129"/>
                      <a:pt x="500" y="126"/>
                    </a:cubicBezTo>
                    <a:cubicBezTo>
                      <a:pt x="502" y="124"/>
                      <a:pt x="503" y="119"/>
                      <a:pt x="503" y="115"/>
                    </a:cubicBezTo>
                    <a:cubicBezTo>
                      <a:pt x="503" y="111"/>
                      <a:pt x="500" y="108"/>
                      <a:pt x="498" y="105"/>
                    </a:cubicBezTo>
                    <a:cubicBezTo>
                      <a:pt x="496" y="101"/>
                      <a:pt x="493" y="97"/>
                      <a:pt x="491" y="94"/>
                    </a:cubicBezTo>
                    <a:cubicBezTo>
                      <a:pt x="489" y="91"/>
                      <a:pt x="487" y="87"/>
                      <a:pt x="487" y="83"/>
                    </a:cubicBezTo>
                    <a:cubicBezTo>
                      <a:pt x="486" y="80"/>
                      <a:pt x="489" y="76"/>
                      <a:pt x="490" y="72"/>
                    </a:cubicBezTo>
                    <a:cubicBezTo>
                      <a:pt x="491" y="68"/>
                      <a:pt x="492" y="65"/>
                      <a:pt x="496" y="61"/>
                    </a:cubicBezTo>
                    <a:cubicBezTo>
                      <a:pt x="497" y="60"/>
                      <a:pt x="499" y="59"/>
                      <a:pt x="501" y="58"/>
                    </a:cubicBezTo>
                    <a:cubicBezTo>
                      <a:pt x="500" y="57"/>
                      <a:pt x="500" y="56"/>
                      <a:pt x="499" y="55"/>
                    </a:cubicBezTo>
                    <a:cubicBezTo>
                      <a:pt x="498" y="54"/>
                      <a:pt x="497" y="52"/>
                      <a:pt x="496" y="51"/>
                    </a:cubicBezTo>
                    <a:close/>
                  </a:path>
                </a:pathLst>
              </a:custGeom>
              <a:grpFill/>
              <a:ln w="7620" cap="rnd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" name="Freeform 105"/>
            <p:cNvSpPr>
              <a:spLocks/>
            </p:cNvSpPr>
            <p:nvPr/>
          </p:nvSpPr>
          <p:spPr bwMode="auto">
            <a:xfrm>
              <a:off x="4629150" y="1023938"/>
              <a:ext cx="812800" cy="1398588"/>
            </a:xfrm>
            <a:custGeom>
              <a:avLst/>
              <a:gdLst>
                <a:gd name="T0" fmla="*/ 153 w 217"/>
                <a:gd name="T1" fmla="*/ 233 h 373"/>
                <a:gd name="T2" fmla="*/ 163 w 217"/>
                <a:gd name="T3" fmla="*/ 218 h 373"/>
                <a:gd name="T4" fmla="*/ 178 w 217"/>
                <a:gd name="T5" fmla="*/ 213 h 373"/>
                <a:gd name="T6" fmla="*/ 185 w 217"/>
                <a:gd name="T7" fmla="*/ 200 h 373"/>
                <a:gd name="T8" fmla="*/ 190 w 217"/>
                <a:gd name="T9" fmla="*/ 191 h 373"/>
                <a:gd name="T10" fmla="*/ 175 w 217"/>
                <a:gd name="T11" fmla="*/ 182 h 373"/>
                <a:gd name="T12" fmla="*/ 164 w 217"/>
                <a:gd name="T13" fmla="*/ 162 h 373"/>
                <a:gd name="T14" fmla="*/ 167 w 217"/>
                <a:gd name="T15" fmla="*/ 143 h 373"/>
                <a:gd name="T16" fmla="*/ 174 w 217"/>
                <a:gd name="T17" fmla="*/ 132 h 373"/>
                <a:gd name="T18" fmla="*/ 177 w 217"/>
                <a:gd name="T19" fmla="*/ 118 h 373"/>
                <a:gd name="T20" fmla="*/ 201 w 217"/>
                <a:gd name="T21" fmla="*/ 102 h 373"/>
                <a:gd name="T22" fmla="*/ 203 w 217"/>
                <a:gd name="T23" fmla="*/ 73 h 373"/>
                <a:gd name="T24" fmla="*/ 207 w 217"/>
                <a:gd name="T25" fmla="*/ 67 h 373"/>
                <a:gd name="T26" fmla="*/ 213 w 217"/>
                <a:gd name="T27" fmla="*/ 53 h 373"/>
                <a:gd name="T28" fmla="*/ 208 w 217"/>
                <a:gd name="T29" fmla="*/ 42 h 373"/>
                <a:gd name="T30" fmla="*/ 195 w 217"/>
                <a:gd name="T31" fmla="*/ 21 h 373"/>
                <a:gd name="T32" fmla="*/ 178 w 217"/>
                <a:gd name="T33" fmla="*/ 8 h 373"/>
                <a:gd name="T34" fmla="*/ 167 w 217"/>
                <a:gd name="T35" fmla="*/ 22 h 373"/>
                <a:gd name="T36" fmla="*/ 146 w 217"/>
                <a:gd name="T37" fmla="*/ 35 h 373"/>
                <a:gd name="T38" fmla="*/ 109 w 217"/>
                <a:gd name="T39" fmla="*/ 20 h 373"/>
                <a:gd name="T40" fmla="*/ 84 w 217"/>
                <a:gd name="T41" fmla="*/ 36 h 373"/>
                <a:gd name="T42" fmla="*/ 58 w 217"/>
                <a:gd name="T43" fmla="*/ 58 h 373"/>
                <a:gd name="T44" fmla="*/ 47 w 217"/>
                <a:gd name="T45" fmla="*/ 66 h 373"/>
                <a:gd name="T46" fmla="*/ 22 w 217"/>
                <a:gd name="T47" fmla="*/ 67 h 373"/>
                <a:gd name="T48" fmla="*/ 28 w 217"/>
                <a:gd name="T49" fmla="*/ 77 h 373"/>
                <a:gd name="T50" fmla="*/ 35 w 217"/>
                <a:gd name="T51" fmla="*/ 80 h 373"/>
                <a:gd name="T52" fmla="*/ 18 w 217"/>
                <a:gd name="T53" fmla="*/ 83 h 373"/>
                <a:gd name="T54" fmla="*/ 20 w 217"/>
                <a:gd name="T55" fmla="*/ 101 h 373"/>
                <a:gd name="T56" fmla="*/ 11 w 217"/>
                <a:gd name="T57" fmla="*/ 102 h 373"/>
                <a:gd name="T58" fmla="*/ 10 w 217"/>
                <a:gd name="T59" fmla="*/ 114 h 373"/>
                <a:gd name="T60" fmla="*/ 1 w 217"/>
                <a:gd name="T61" fmla="*/ 129 h 373"/>
                <a:gd name="T62" fmla="*/ 1 w 217"/>
                <a:gd name="T63" fmla="*/ 136 h 373"/>
                <a:gd name="T64" fmla="*/ 5 w 217"/>
                <a:gd name="T65" fmla="*/ 157 h 373"/>
                <a:gd name="T66" fmla="*/ 13 w 217"/>
                <a:gd name="T67" fmla="*/ 177 h 373"/>
                <a:gd name="T68" fmla="*/ 14 w 217"/>
                <a:gd name="T69" fmla="*/ 212 h 373"/>
                <a:gd name="T70" fmla="*/ 31 w 217"/>
                <a:gd name="T71" fmla="*/ 231 h 373"/>
                <a:gd name="T72" fmla="*/ 33 w 217"/>
                <a:gd name="T73" fmla="*/ 263 h 373"/>
                <a:gd name="T74" fmla="*/ 48 w 217"/>
                <a:gd name="T75" fmla="*/ 278 h 373"/>
                <a:gd name="T76" fmla="*/ 59 w 217"/>
                <a:gd name="T77" fmla="*/ 296 h 373"/>
                <a:gd name="T78" fmla="*/ 58 w 217"/>
                <a:gd name="T79" fmla="*/ 356 h 373"/>
                <a:gd name="T80" fmla="*/ 68 w 217"/>
                <a:gd name="T81" fmla="*/ 365 h 373"/>
                <a:gd name="T82" fmla="*/ 90 w 217"/>
                <a:gd name="T83" fmla="*/ 373 h 373"/>
                <a:gd name="T84" fmla="*/ 99 w 217"/>
                <a:gd name="T85" fmla="*/ 362 h 373"/>
                <a:gd name="T86" fmla="*/ 109 w 217"/>
                <a:gd name="T87" fmla="*/ 353 h 373"/>
                <a:gd name="T88" fmla="*/ 127 w 217"/>
                <a:gd name="T89" fmla="*/ 343 h 373"/>
                <a:gd name="T90" fmla="*/ 138 w 217"/>
                <a:gd name="T91" fmla="*/ 327 h 373"/>
                <a:gd name="T92" fmla="*/ 141 w 217"/>
                <a:gd name="T93" fmla="*/ 312 h 373"/>
                <a:gd name="T94" fmla="*/ 147 w 217"/>
                <a:gd name="T95" fmla="*/ 300 h 373"/>
                <a:gd name="T96" fmla="*/ 148 w 217"/>
                <a:gd name="T97" fmla="*/ 28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373">
                  <a:moveTo>
                    <a:pt x="150" y="268"/>
                  </a:moveTo>
                  <a:cubicBezTo>
                    <a:pt x="151" y="262"/>
                    <a:pt x="153" y="256"/>
                    <a:pt x="153" y="250"/>
                  </a:cubicBezTo>
                  <a:cubicBezTo>
                    <a:pt x="153" y="244"/>
                    <a:pt x="153" y="238"/>
                    <a:pt x="153" y="233"/>
                  </a:cubicBezTo>
                  <a:cubicBezTo>
                    <a:pt x="153" y="229"/>
                    <a:pt x="155" y="226"/>
                    <a:pt x="158" y="222"/>
                  </a:cubicBezTo>
                  <a:cubicBezTo>
                    <a:pt x="158" y="221"/>
                    <a:pt x="159" y="219"/>
                    <a:pt x="160" y="218"/>
                  </a:cubicBezTo>
                  <a:cubicBezTo>
                    <a:pt x="161" y="218"/>
                    <a:pt x="162" y="219"/>
                    <a:pt x="163" y="218"/>
                  </a:cubicBezTo>
                  <a:cubicBezTo>
                    <a:pt x="165" y="216"/>
                    <a:pt x="163" y="216"/>
                    <a:pt x="165" y="214"/>
                  </a:cubicBezTo>
                  <a:cubicBezTo>
                    <a:pt x="167" y="213"/>
                    <a:pt x="168" y="213"/>
                    <a:pt x="170" y="213"/>
                  </a:cubicBezTo>
                  <a:cubicBezTo>
                    <a:pt x="173" y="213"/>
                    <a:pt x="175" y="214"/>
                    <a:pt x="178" y="213"/>
                  </a:cubicBezTo>
                  <a:cubicBezTo>
                    <a:pt x="178" y="210"/>
                    <a:pt x="180" y="208"/>
                    <a:pt x="181" y="205"/>
                  </a:cubicBezTo>
                  <a:cubicBezTo>
                    <a:pt x="181" y="203"/>
                    <a:pt x="181" y="202"/>
                    <a:pt x="183" y="201"/>
                  </a:cubicBezTo>
                  <a:cubicBezTo>
                    <a:pt x="183" y="200"/>
                    <a:pt x="184" y="200"/>
                    <a:pt x="185" y="200"/>
                  </a:cubicBezTo>
                  <a:cubicBezTo>
                    <a:pt x="185" y="199"/>
                    <a:pt x="184" y="198"/>
                    <a:pt x="185" y="198"/>
                  </a:cubicBezTo>
                  <a:cubicBezTo>
                    <a:pt x="185" y="196"/>
                    <a:pt x="186" y="195"/>
                    <a:pt x="188" y="194"/>
                  </a:cubicBezTo>
                  <a:cubicBezTo>
                    <a:pt x="188" y="194"/>
                    <a:pt x="191" y="191"/>
                    <a:pt x="190" y="191"/>
                  </a:cubicBezTo>
                  <a:cubicBezTo>
                    <a:pt x="187" y="190"/>
                    <a:pt x="185" y="188"/>
                    <a:pt x="183" y="187"/>
                  </a:cubicBezTo>
                  <a:cubicBezTo>
                    <a:pt x="181" y="185"/>
                    <a:pt x="177" y="186"/>
                    <a:pt x="176" y="185"/>
                  </a:cubicBezTo>
                  <a:cubicBezTo>
                    <a:pt x="175" y="184"/>
                    <a:pt x="175" y="183"/>
                    <a:pt x="175" y="182"/>
                  </a:cubicBezTo>
                  <a:cubicBezTo>
                    <a:pt x="175" y="181"/>
                    <a:pt x="175" y="179"/>
                    <a:pt x="174" y="177"/>
                  </a:cubicBezTo>
                  <a:cubicBezTo>
                    <a:pt x="171" y="176"/>
                    <a:pt x="166" y="176"/>
                    <a:pt x="164" y="172"/>
                  </a:cubicBezTo>
                  <a:cubicBezTo>
                    <a:pt x="163" y="169"/>
                    <a:pt x="164" y="164"/>
                    <a:pt x="164" y="162"/>
                  </a:cubicBezTo>
                  <a:cubicBezTo>
                    <a:pt x="164" y="159"/>
                    <a:pt x="164" y="154"/>
                    <a:pt x="167" y="152"/>
                  </a:cubicBezTo>
                  <a:cubicBezTo>
                    <a:pt x="168" y="150"/>
                    <a:pt x="170" y="150"/>
                    <a:pt x="170" y="148"/>
                  </a:cubicBezTo>
                  <a:cubicBezTo>
                    <a:pt x="170" y="146"/>
                    <a:pt x="169" y="144"/>
                    <a:pt x="167" y="143"/>
                  </a:cubicBezTo>
                  <a:cubicBezTo>
                    <a:pt x="166" y="143"/>
                    <a:pt x="164" y="144"/>
                    <a:pt x="163" y="143"/>
                  </a:cubicBezTo>
                  <a:cubicBezTo>
                    <a:pt x="162" y="141"/>
                    <a:pt x="167" y="139"/>
                    <a:pt x="168" y="138"/>
                  </a:cubicBezTo>
                  <a:cubicBezTo>
                    <a:pt x="170" y="136"/>
                    <a:pt x="172" y="134"/>
                    <a:pt x="174" y="132"/>
                  </a:cubicBezTo>
                  <a:cubicBezTo>
                    <a:pt x="176" y="130"/>
                    <a:pt x="176" y="130"/>
                    <a:pt x="179" y="130"/>
                  </a:cubicBezTo>
                  <a:cubicBezTo>
                    <a:pt x="180" y="128"/>
                    <a:pt x="179" y="125"/>
                    <a:pt x="179" y="124"/>
                  </a:cubicBezTo>
                  <a:cubicBezTo>
                    <a:pt x="179" y="122"/>
                    <a:pt x="177" y="119"/>
                    <a:pt x="177" y="118"/>
                  </a:cubicBezTo>
                  <a:cubicBezTo>
                    <a:pt x="176" y="114"/>
                    <a:pt x="182" y="111"/>
                    <a:pt x="186" y="110"/>
                  </a:cubicBezTo>
                  <a:cubicBezTo>
                    <a:pt x="190" y="110"/>
                    <a:pt x="194" y="111"/>
                    <a:pt x="197" y="108"/>
                  </a:cubicBezTo>
                  <a:cubicBezTo>
                    <a:pt x="199" y="106"/>
                    <a:pt x="199" y="104"/>
                    <a:pt x="201" y="102"/>
                  </a:cubicBezTo>
                  <a:cubicBezTo>
                    <a:pt x="202" y="100"/>
                    <a:pt x="204" y="100"/>
                    <a:pt x="206" y="100"/>
                  </a:cubicBezTo>
                  <a:cubicBezTo>
                    <a:pt x="206" y="96"/>
                    <a:pt x="205" y="92"/>
                    <a:pt x="204" y="88"/>
                  </a:cubicBezTo>
                  <a:cubicBezTo>
                    <a:pt x="203" y="84"/>
                    <a:pt x="202" y="77"/>
                    <a:pt x="203" y="73"/>
                  </a:cubicBezTo>
                  <a:cubicBezTo>
                    <a:pt x="203" y="72"/>
                    <a:pt x="203" y="71"/>
                    <a:pt x="203" y="71"/>
                  </a:cubicBezTo>
                  <a:cubicBezTo>
                    <a:pt x="204" y="70"/>
                    <a:pt x="205" y="70"/>
                    <a:pt x="206" y="70"/>
                  </a:cubicBezTo>
                  <a:cubicBezTo>
                    <a:pt x="207" y="69"/>
                    <a:pt x="207" y="68"/>
                    <a:pt x="207" y="67"/>
                  </a:cubicBezTo>
                  <a:cubicBezTo>
                    <a:pt x="209" y="65"/>
                    <a:pt x="211" y="64"/>
                    <a:pt x="213" y="62"/>
                  </a:cubicBezTo>
                  <a:cubicBezTo>
                    <a:pt x="214" y="62"/>
                    <a:pt x="217" y="60"/>
                    <a:pt x="217" y="60"/>
                  </a:cubicBezTo>
                  <a:cubicBezTo>
                    <a:pt x="217" y="58"/>
                    <a:pt x="213" y="56"/>
                    <a:pt x="213" y="53"/>
                  </a:cubicBezTo>
                  <a:cubicBezTo>
                    <a:pt x="213" y="51"/>
                    <a:pt x="214" y="50"/>
                    <a:pt x="214" y="49"/>
                  </a:cubicBezTo>
                  <a:cubicBezTo>
                    <a:pt x="214" y="48"/>
                    <a:pt x="213" y="47"/>
                    <a:pt x="211" y="46"/>
                  </a:cubicBezTo>
                  <a:cubicBezTo>
                    <a:pt x="210" y="45"/>
                    <a:pt x="209" y="44"/>
                    <a:pt x="208" y="42"/>
                  </a:cubicBezTo>
                  <a:cubicBezTo>
                    <a:pt x="207" y="40"/>
                    <a:pt x="207" y="38"/>
                    <a:pt x="206" y="36"/>
                  </a:cubicBezTo>
                  <a:cubicBezTo>
                    <a:pt x="205" y="33"/>
                    <a:pt x="202" y="31"/>
                    <a:pt x="201" y="28"/>
                  </a:cubicBezTo>
                  <a:cubicBezTo>
                    <a:pt x="200" y="25"/>
                    <a:pt x="197" y="23"/>
                    <a:pt x="195" y="21"/>
                  </a:cubicBezTo>
                  <a:cubicBezTo>
                    <a:pt x="190" y="17"/>
                    <a:pt x="188" y="12"/>
                    <a:pt x="185" y="6"/>
                  </a:cubicBezTo>
                  <a:cubicBezTo>
                    <a:pt x="184" y="5"/>
                    <a:pt x="183" y="3"/>
                    <a:pt x="182" y="0"/>
                  </a:cubicBezTo>
                  <a:cubicBezTo>
                    <a:pt x="181" y="3"/>
                    <a:pt x="179" y="5"/>
                    <a:pt x="178" y="8"/>
                  </a:cubicBezTo>
                  <a:cubicBezTo>
                    <a:pt x="177" y="9"/>
                    <a:pt x="176" y="12"/>
                    <a:pt x="175" y="13"/>
                  </a:cubicBezTo>
                  <a:cubicBezTo>
                    <a:pt x="173" y="14"/>
                    <a:pt x="171" y="13"/>
                    <a:pt x="169" y="14"/>
                  </a:cubicBezTo>
                  <a:cubicBezTo>
                    <a:pt x="167" y="15"/>
                    <a:pt x="167" y="20"/>
                    <a:pt x="167" y="22"/>
                  </a:cubicBezTo>
                  <a:cubicBezTo>
                    <a:pt x="166" y="24"/>
                    <a:pt x="168" y="28"/>
                    <a:pt x="167" y="30"/>
                  </a:cubicBezTo>
                  <a:cubicBezTo>
                    <a:pt x="165" y="33"/>
                    <a:pt x="159" y="33"/>
                    <a:pt x="156" y="33"/>
                  </a:cubicBezTo>
                  <a:cubicBezTo>
                    <a:pt x="152" y="35"/>
                    <a:pt x="151" y="35"/>
                    <a:pt x="146" y="35"/>
                  </a:cubicBezTo>
                  <a:cubicBezTo>
                    <a:pt x="138" y="34"/>
                    <a:pt x="133" y="30"/>
                    <a:pt x="126" y="27"/>
                  </a:cubicBezTo>
                  <a:cubicBezTo>
                    <a:pt x="123" y="24"/>
                    <a:pt x="120" y="21"/>
                    <a:pt x="116" y="19"/>
                  </a:cubicBezTo>
                  <a:cubicBezTo>
                    <a:pt x="113" y="17"/>
                    <a:pt x="112" y="17"/>
                    <a:pt x="109" y="20"/>
                  </a:cubicBezTo>
                  <a:cubicBezTo>
                    <a:pt x="107" y="22"/>
                    <a:pt x="108" y="22"/>
                    <a:pt x="104" y="23"/>
                  </a:cubicBezTo>
                  <a:cubicBezTo>
                    <a:pt x="101" y="25"/>
                    <a:pt x="98" y="27"/>
                    <a:pt x="95" y="29"/>
                  </a:cubicBezTo>
                  <a:cubicBezTo>
                    <a:pt x="90" y="30"/>
                    <a:pt x="88" y="33"/>
                    <a:pt x="84" y="36"/>
                  </a:cubicBezTo>
                  <a:cubicBezTo>
                    <a:pt x="81" y="38"/>
                    <a:pt x="77" y="40"/>
                    <a:pt x="74" y="43"/>
                  </a:cubicBezTo>
                  <a:cubicBezTo>
                    <a:pt x="70" y="46"/>
                    <a:pt x="69" y="50"/>
                    <a:pt x="65" y="54"/>
                  </a:cubicBezTo>
                  <a:cubicBezTo>
                    <a:pt x="63" y="55"/>
                    <a:pt x="61" y="58"/>
                    <a:pt x="58" y="58"/>
                  </a:cubicBezTo>
                  <a:cubicBezTo>
                    <a:pt x="55" y="59"/>
                    <a:pt x="54" y="57"/>
                    <a:pt x="51" y="60"/>
                  </a:cubicBezTo>
                  <a:cubicBezTo>
                    <a:pt x="51" y="61"/>
                    <a:pt x="51" y="62"/>
                    <a:pt x="50" y="63"/>
                  </a:cubicBezTo>
                  <a:cubicBezTo>
                    <a:pt x="49" y="64"/>
                    <a:pt x="48" y="65"/>
                    <a:pt x="47" y="66"/>
                  </a:cubicBezTo>
                  <a:cubicBezTo>
                    <a:pt x="42" y="69"/>
                    <a:pt x="40" y="73"/>
                    <a:pt x="34" y="71"/>
                  </a:cubicBezTo>
                  <a:cubicBezTo>
                    <a:pt x="30" y="70"/>
                    <a:pt x="26" y="69"/>
                    <a:pt x="23" y="67"/>
                  </a:cubicBezTo>
                  <a:cubicBezTo>
                    <a:pt x="23" y="67"/>
                    <a:pt x="23" y="67"/>
                    <a:pt x="22" y="67"/>
                  </a:cubicBezTo>
                  <a:cubicBezTo>
                    <a:pt x="22" y="68"/>
                    <a:pt x="22" y="70"/>
                    <a:pt x="22" y="71"/>
                  </a:cubicBezTo>
                  <a:cubicBezTo>
                    <a:pt x="22" y="72"/>
                    <a:pt x="22" y="74"/>
                    <a:pt x="23" y="75"/>
                  </a:cubicBezTo>
                  <a:cubicBezTo>
                    <a:pt x="23" y="76"/>
                    <a:pt x="27" y="77"/>
                    <a:pt x="28" y="77"/>
                  </a:cubicBezTo>
                  <a:cubicBezTo>
                    <a:pt x="29" y="76"/>
                    <a:pt x="30" y="75"/>
                    <a:pt x="32" y="75"/>
                  </a:cubicBezTo>
                  <a:cubicBezTo>
                    <a:pt x="33" y="74"/>
                    <a:pt x="36" y="74"/>
                    <a:pt x="37" y="75"/>
                  </a:cubicBezTo>
                  <a:cubicBezTo>
                    <a:pt x="38" y="76"/>
                    <a:pt x="36" y="79"/>
                    <a:pt x="35" y="80"/>
                  </a:cubicBezTo>
                  <a:cubicBezTo>
                    <a:pt x="34" y="80"/>
                    <a:pt x="31" y="79"/>
                    <a:pt x="30" y="79"/>
                  </a:cubicBezTo>
                  <a:cubicBezTo>
                    <a:pt x="28" y="80"/>
                    <a:pt x="27" y="82"/>
                    <a:pt x="25" y="83"/>
                  </a:cubicBezTo>
                  <a:cubicBezTo>
                    <a:pt x="23" y="84"/>
                    <a:pt x="21" y="83"/>
                    <a:pt x="18" y="83"/>
                  </a:cubicBezTo>
                  <a:cubicBezTo>
                    <a:pt x="18" y="87"/>
                    <a:pt x="18" y="93"/>
                    <a:pt x="22" y="95"/>
                  </a:cubicBezTo>
                  <a:cubicBezTo>
                    <a:pt x="22" y="97"/>
                    <a:pt x="23" y="99"/>
                    <a:pt x="23" y="101"/>
                  </a:cubicBezTo>
                  <a:cubicBezTo>
                    <a:pt x="22" y="101"/>
                    <a:pt x="21" y="101"/>
                    <a:pt x="20" y="101"/>
                  </a:cubicBezTo>
                  <a:cubicBezTo>
                    <a:pt x="19" y="101"/>
                    <a:pt x="18" y="102"/>
                    <a:pt x="17" y="102"/>
                  </a:cubicBezTo>
                  <a:cubicBezTo>
                    <a:pt x="16" y="101"/>
                    <a:pt x="16" y="101"/>
                    <a:pt x="15" y="101"/>
                  </a:cubicBezTo>
                  <a:cubicBezTo>
                    <a:pt x="13" y="100"/>
                    <a:pt x="12" y="102"/>
                    <a:pt x="11" y="102"/>
                  </a:cubicBezTo>
                  <a:cubicBezTo>
                    <a:pt x="9" y="102"/>
                    <a:pt x="8" y="101"/>
                    <a:pt x="6" y="101"/>
                  </a:cubicBezTo>
                  <a:cubicBezTo>
                    <a:pt x="6" y="104"/>
                    <a:pt x="7" y="108"/>
                    <a:pt x="8" y="110"/>
                  </a:cubicBezTo>
                  <a:cubicBezTo>
                    <a:pt x="9" y="112"/>
                    <a:pt x="10" y="112"/>
                    <a:pt x="10" y="114"/>
                  </a:cubicBezTo>
                  <a:cubicBezTo>
                    <a:pt x="10" y="116"/>
                    <a:pt x="8" y="117"/>
                    <a:pt x="7" y="119"/>
                  </a:cubicBezTo>
                  <a:cubicBezTo>
                    <a:pt x="5" y="120"/>
                    <a:pt x="4" y="122"/>
                    <a:pt x="3" y="124"/>
                  </a:cubicBezTo>
                  <a:cubicBezTo>
                    <a:pt x="2" y="126"/>
                    <a:pt x="2" y="127"/>
                    <a:pt x="1" y="129"/>
                  </a:cubicBezTo>
                  <a:cubicBezTo>
                    <a:pt x="1" y="130"/>
                    <a:pt x="1" y="131"/>
                    <a:pt x="0" y="131"/>
                  </a:cubicBezTo>
                  <a:cubicBezTo>
                    <a:pt x="1" y="132"/>
                    <a:pt x="2" y="132"/>
                    <a:pt x="3" y="133"/>
                  </a:cubicBezTo>
                  <a:cubicBezTo>
                    <a:pt x="7" y="135"/>
                    <a:pt x="4" y="135"/>
                    <a:pt x="1" y="136"/>
                  </a:cubicBezTo>
                  <a:cubicBezTo>
                    <a:pt x="2" y="137"/>
                    <a:pt x="7" y="137"/>
                    <a:pt x="5" y="140"/>
                  </a:cubicBezTo>
                  <a:cubicBezTo>
                    <a:pt x="4" y="142"/>
                    <a:pt x="2" y="140"/>
                    <a:pt x="3" y="143"/>
                  </a:cubicBezTo>
                  <a:cubicBezTo>
                    <a:pt x="3" y="148"/>
                    <a:pt x="7" y="152"/>
                    <a:pt x="5" y="157"/>
                  </a:cubicBezTo>
                  <a:cubicBezTo>
                    <a:pt x="3" y="161"/>
                    <a:pt x="5" y="160"/>
                    <a:pt x="8" y="162"/>
                  </a:cubicBezTo>
                  <a:cubicBezTo>
                    <a:pt x="9" y="163"/>
                    <a:pt x="8" y="166"/>
                    <a:pt x="9" y="168"/>
                  </a:cubicBezTo>
                  <a:cubicBezTo>
                    <a:pt x="9" y="171"/>
                    <a:pt x="14" y="173"/>
                    <a:pt x="13" y="177"/>
                  </a:cubicBezTo>
                  <a:cubicBezTo>
                    <a:pt x="13" y="180"/>
                    <a:pt x="13" y="187"/>
                    <a:pt x="15" y="189"/>
                  </a:cubicBezTo>
                  <a:cubicBezTo>
                    <a:pt x="18" y="191"/>
                    <a:pt x="19" y="197"/>
                    <a:pt x="16" y="198"/>
                  </a:cubicBezTo>
                  <a:cubicBezTo>
                    <a:pt x="13" y="199"/>
                    <a:pt x="14" y="209"/>
                    <a:pt x="14" y="212"/>
                  </a:cubicBezTo>
                  <a:cubicBezTo>
                    <a:pt x="14" y="214"/>
                    <a:pt x="8" y="221"/>
                    <a:pt x="11" y="223"/>
                  </a:cubicBezTo>
                  <a:cubicBezTo>
                    <a:pt x="16" y="225"/>
                    <a:pt x="23" y="221"/>
                    <a:pt x="27" y="226"/>
                  </a:cubicBezTo>
                  <a:cubicBezTo>
                    <a:pt x="28" y="228"/>
                    <a:pt x="30" y="230"/>
                    <a:pt x="31" y="231"/>
                  </a:cubicBezTo>
                  <a:cubicBezTo>
                    <a:pt x="32" y="234"/>
                    <a:pt x="29" y="235"/>
                    <a:pt x="28" y="237"/>
                  </a:cubicBezTo>
                  <a:cubicBezTo>
                    <a:pt x="27" y="242"/>
                    <a:pt x="33" y="246"/>
                    <a:pt x="30" y="252"/>
                  </a:cubicBezTo>
                  <a:cubicBezTo>
                    <a:pt x="28" y="256"/>
                    <a:pt x="29" y="259"/>
                    <a:pt x="33" y="263"/>
                  </a:cubicBezTo>
                  <a:cubicBezTo>
                    <a:pt x="38" y="269"/>
                    <a:pt x="40" y="261"/>
                    <a:pt x="42" y="258"/>
                  </a:cubicBezTo>
                  <a:cubicBezTo>
                    <a:pt x="46" y="255"/>
                    <a:pt x="51" y="255"/>
                    <a:pt x="51" y="261"/>
                  </a:cubicBezTo>
                  <a:cubicBezTo>
                    <a:pt x="51" y="266"/>
                    <a:pt x="47" y="272"/>
                    <a:pt x="48" y="278"/>
                  </a:cubicBezTo>
                  <a:cubicBezTo>
                    <a:pt x="49" y="281"/>
                    <a:pt x="49" y="289"/>
                    <a:pt x="52" y="292"/>
                  </a:cubicBezTo>
                  <a:cubicBezTo>
                    <a:pt x="53" y="290"/>
                    <a:pt x="57" y="286"/>
                    <a:pt x="59" y="288"/>
                  </a:cubicBezTo>
                  <a:cubicBezTo>
                    <a:pt x="63" y="290"/>
                    <a:pt x="58" y="294"/>
                    <a:pt x="59" y="296"/>
                  </a:cubicBezTo>
                  <a:cubicBezTo>
                    <a:pt x="63" y="305"/>
                    <a:pt x="61" y="316"/>
                    <a:pt x="60" y="326"/>
                  </a:cubicBezTo>
                  <a:cubicBezTo>
                    <a:pt x="60" y="331"/>
                    <a:pt x="60" y="337"/>
                    <a:pt x="59" y="342"/>
                  </a:cubicBezTo>
                  <a:cubicBezTo>
                    <a:pt x="59" y="347"/>
                    <a:pt x="56" y="350"/>
                    <a:pt x="58" y="356"/>
                  </a:cubicBezTo>
                  <a:cubicBezTo>
                    <a:pt x="59" y="357"/>
                    <a:pt x="63" y="362"/>
                    <a:pt x="61" y="362"/>
                  </a:cubicBezTo>
                  <a:cubicBezTo>
                    <a:pt x="62" y="363"/>
                    <a:pt x="63" y="363"/>
                    <a:pt x="63" y="364"/>
                  </a:cubicBezTo>
                  <a:cubicBezTo>
                    <a:pt x="65" y="364"/>
                    <a:pt x="66" y="365"/>
                    <a:pt x="68" y="365"/>
                  </a:cubicBezTo>
                  <a:cubicBezTo>
                    <a:pt x="71" y="366"/>
                    <a:pt x="74" y="368"/>
                    <a:pt x="77" y="369"/>
                  </a:cubicBezTo>
                  <a:cubicBezTo>
                    <a:pt x="80" y="370"/>
                    <a:pt x="83" y="371"/>
                    <a:pt x="86" y="372"/>
                  </a:cubicBezTo>
                  <a:cubicBezTo>
                    <a:pt x="87" y="372"/>
                    <a:pt x="89" y="373"/>
                    <a:pt x="90" y="373"/>
                  </a:cubicBezTo>
                  <a:cubicBezTo>
                    <a:pt x="92" y="372"/>
                    <a:pt x="93" y="371"/>
                    <a:pt x="94" y="371"/>
                  </a:cubicBezTo>
                  <a:cubicBezTo>
                    <a:pt x="94" y="369"/>
                    <a:pt x="94" y="367"/>
                    <a:pt x="94" y="365"/>
                  </a:cubicBezTo>
                  <a:cubicBezTo>
                    <a:pt x="96" y="364"/>
                    <a:pt x="97" y="363"/>
                    <a:pt x="99" y="362"/>
                  </a:cubicBezTo>
                  <a:cubicBezTo>
                    <a:pt x="100" y="361"/>
                    <a:pt x="102" y="361"/>
                    <a:pt x="104" y="360"/>
                  </a:cubicBezTo>
                  <a:cubicBezTo>
                    <a:pt x="105" y="359"/>
                    <a:pt x="106" y="358"/>
                    <a:pt x="106" y="356"/>
                  </a:cubicBezTo>
                  <a:cubicBezTo>
                    <a:pt x="107" y="355"/>
                    <a:pt x="108" y="354"/>
                    <a:pt x="109" y="353"/>
                  </a:cubicBezTo>
                  <a:cubicBezTo>
                    <a:pt x="110" y="351"/>
                    <a:pt x="112" y="352"/>
                    <a:pt x="113" y="351"/>
                  </a:cubicBezTo>
                  <a:cubicBezTo>
                    <a:pt x="115" y="350"/>
                    <a:pt x="116" y="349"/>
                    <a:pt x="118" y="348"/>
                  </a:cubicBezTo>
                  <a:cubicBezTo>
                    <a:pt x="122" y="347"/>
                    <a:pt x="124" y="346"/>
                    <a:pt x="127" y="343"/>
                  </a:cubicBezTo>
                  <a:cubicBezTo>
                    <a:pt x="129" y="342"/>
                    <a:pt x="132" y="340"/>
                    <a:pt x="133" y="338"/>
                  </a:cubicBezTo>
                  <a:cubicBezTo>
                    <a:pt x="135" y="335"/>
                    <a:pt x="136" y="333"/>
                    <a:pt x="136" y="331"/>
                  </a:cubicBezTo>
                  <a:cubicBezTo>
                    <a:pt x="137" y="329"/>
                    <a:pt x="138" y="328"/>
                    <a:pt x="138" y="327"/>
                  </a:cubicBezTo>
                  <a:cubicBezTo>
                    <a:pt x="139" y="325"/>
                    <a:pt x="139" y="324"/>
                    <a:pt x="139" y="323"/>
                  </a:cubicBezTo>
                  <a:cubicBezTo>
                    <a:pt x="140" y="320"/>
                    <a:pt x="140" y="319"/>
                    <a:pt x="140" y="316"/>
                  </a:cubicBezTo>
                  <a:cubicBezTo>
                    <a:pt x="140" y="315"/>
                    <a:pt x="141" y="313"/>
                    <a:pt x="141" y="312"/>
                  </a:cubicBezTo>
                  <a:cubicBezTo>
                    <a:pt x="141" y="310"/>
                    <a:pt x="141" y="308"/>
                    <a:pt x="142" y="306"/>
                  </a:cubicBezTo>
                  <a:cubicBezTo>
                    <a:pt x="142" y="304"/>
                    <a:pt x="144" y="303"/>
                    <a:pt x="145" y="302"/>
                  </a:cubicBezTo>
                  <a:cubicBezTo>
                    <a:pt x="146" y="301"/>
                    <a:pt x="146" y="301"/>
                    <a:pt x="147" y="300"/>
                  </a:cubicBezTo>
                  <a:cubicBezTo>
                    <a:pt x="149" y="300"/>
                    <a:pt x="149" y="300"/>
                    <a:pt x="150" y="299"/>
                  </a:cubicBezTo>
                  <a:cubicBezTo>
                    <a:pt x="150" y="299"/>
                    <a:pt x="151" y="298"/>
                    <a:pt x="151" y="298"/>
                  </a:cubicBezTo>
                  <a:cubicBezTo>
                    <a:pt x="149" y="293"/>
                    <a:pt x="148" y="286"/>
                    <a:pt x="148" y="284"/>
                  </a:cubicBezTo>
                  <a:cubicBezTo>
                    <a:pt x="148" y="279"/>
                    <a:pt x="149" y="273"/>
                    <a:pt x="150" y="268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106"/>
            <p:cNvSpPr>
              <a:spLocks/>
            </p:cNvSpPr>
            <p:nvPr/>
          </p:nvSpPr>
          <p:spPr bwMode="auto">
            <a:xfrm>
              <a:off x="6892925" y="-595312"/>
              <a:ext cx="671512" cy="963613"/>
            </a:xfrm>
            <a:custGeom>
              <a:avLst/>
              <a:gdLst>
                <a:gd name="T0" fmla="*/ 166 w 179"/>
                <a:gd name="T1" fmla="*/ 175 h 257"/>
                <a:gd name="T2" fmla="*/ 156 w 179"/>
                <a:gd name="T3" fmla="*/ 157 h 257"/>
                <a:gd name="T4" fmla="*/ 155 w 179"/>
                <a:gd name="T5" fmla="*/ 140 h 257"/>
                <a:gd name="T6" fmla="*/ 140 w 179"/>
                <a:gd name="T7" fmla="*/ 128 h 257"/>
                <a:gd name="T8" fmla="*/ 121 w 179"/>
                <a:gd name="T9" fmla="*/ 122 h 257"/>
                <a:gd name="T10" fmla="*/ 113 w 179"/>
                <a:gd name="T11" fmla="*/ 117 h 257"/>
                <a:gd name="T12" fmla="*/ 95 w 179"/>
                <a:gd name="T13" fmla="*/ 112 h 257"/>
                <a:gd name="T14" fmla="*/ 82 w 179"/>
                <a:gd name="T15" fmla="*/ 101 h 257"/>
                <a:gd name="T16" fmla="*/ 66 w 179"/>
                <a:gd name="T17" fmla="*/ 99 h 257"/>
                <a:gd name="T18" fmla="*/ 65 w 179"/>
                <a:gd name="T19" fmla="*/ 83 h 257"/>
                <a:gd name="T20" fmla="*/ 65 w 179"/>
                <a:gd name="T21" fmla="*/ 73 h 257"/>
                <a:gd name="T22" fmla="*/ 80 w 179"/>
                <a:gd name="T23" fmla="*/ 71 h 257"/>
                <a:gd name="T24" fmla="*/ 80 w 179"/>
                <a:gd name="T25" fmla="*/ 66 h 257"/>
                <a:gd name="T26" fmla="*/ 73 w 179"/>
                <a:gd name="T27" fmla="*/ 44 h 257"/>
                <a:gd name="T28" fmla="*/ 65 w 179"/>
                <a:gd name="T29" fmla="*/ 33 h 257"/>
                <a:gd name="T30" fmla="*/ 51 w 179"/>
                <a:gd name="T31" fmla="*/ 23 h 257"/>
                <a:gd name="T32" fmla="*/ 42 w 179"/>
                <a:gd name="T33" fmla="*/ 15 h 257"/>
                <a:gd name="T34" fmla="*/ 25 w 179"/>
                <a:gd name="T35" fmla="*/ 12 h 257"/>
                <a:gd name="T36" fmla="*/ 11 w 179"/>
                <a:gd name="T37" fmla="*/ 0 h 257"/>
                <a:gd name="T38" fmla="*/ 0 w 179"/>
                <a:gd name="T39" fmla="*/ 4 h 257"/>
                <a:gd name="T40" fmla="*/ 4 w 179"/>
                <a:gd name="T41" fmla="*/ 29 h 257"/>
                <a:gd name="T42" fmla="*/ 6 w 179"/>
                <a:gd name="T43" fmla="*/ 39 h 257"/>
                <a:gd name="T44" fmla="*/ 15 w 179"/>
                <a:gd name="T45" fmla="*/ 47 h 257"/>
                <a:gd name="T46" fmla="*/ 10 w 179"/>
                <a:gd name="T47" fmla="*/ 56 h 257"/>
                <a:gd name="T48" fmla="*/ 5 w 179"/>
                <a:gd name="T49" fmla="*/ 73 h 257"/>
                <a:gd name="T50" fmla="*/ 7 w 179"/>
                <a:gd name="T51" fmla="*/ 81 h 257"/>
                <a:gd name="T52" fmla="*/ 7 w 179"/>
                <a:gd name="T53" fmla="*/ 98 h 257"/>
                <a:gd name="T54" fmla="*/ 16 w 179"/>
                <a:gd name="T55" fmla="*/ 107 h 257"/>
                <a:gd name="T56" fmla="*/ 24 w 179"/>
                <a:gd name="T57" fmla="*/ 100 h 257"/>
                <a:gd name="T58" fmla="*/ 27 w 179"/>
                <a:gd name="T59" fmla="*/ 104 h 257"/>
                <a:gd name="T60" fmla="*/ 25 w 179"/>
                <a:gd name="T61" fmla="*/ 112 h 257"/>
                <a:gd name="T62" fmla="*/ 22 w 179"/>
                <a:gd name="T63" fmla="*/ 127 h 257"/>
                <a:gd name="T64" fmla="*/ 20 w 179"/>
                <a:gd name="T65" fmla="*/ 137 h 257"/>
                <a:gd name="T66" fmla="*/ 21 w 179"/>
                <a:gd name="T67" fmla="*/ 154 h 257"/>
                <a:gd name="T68" fmla="*/ 22 w 179"/>
                <a:gd name="T69" fmla="*/ 163 h 257"/>
                <a:gd name="T70" fmla="*/ 36 w 179"/>
                <a:gd name="T71" fmla="*/ 171 h 257"/>
                <a:gd name="T72" fmla="*/ 41 w 179"/>
                <a:gd name="T73" fmla="*/ 182 h 257"/>
                <a:gd name="T74" fmla="*/ 53 w 179"/>
                <a:gd name="T75" fmla="*/ 189 h 257"/>
                <a:gd name="T76" fmla="*/ 56 w 179"/>
                <a:gd name="T77" fmla="*/ 200 h 257"/>
                <a:gd name="T78" fmla="*/ 56 w 179"/>
                <a:gd name="T79" fmla="*/ 207 h 257"/>
                <a:gd name="T80" fmla="*/ 59 w 179"/>
                <a:gd name="T81" fmla="*/ 210 h 257"/>
                <a:gd name="T82" fmla="*/ 71 w 179"/>
                <a:gd name="T83" fmla="*/ 213 h 257"/>
                <a:gd name="T84" fmla="*/ 78 w 179"/>
                <a:gd name="T85" fmla="*/ 225 h 257"/>
                <a:gd name="T86" fmla="*/ 84 w 179"/>
                <a:gd name="T87" fmla="*/ 232 h 257"/>
                <a:gd name="T88" fmla="*/ 90 w 179"/>
                <a:gd name="T89" fmla="*/ 240 h 257"/>
                <a:gd name="T90" fmla="*/ 91 w 179"/>
                <a:gd name="T91" fmla="*/ 246 h 257"/>
                <a:gd name="T92" fmla="*/ 96 w 179"/>
                <a:gd name="T93" fmla="*/ 244 h 257"/>
                <a:gd name="T94" fmla="*/ 102 w 179"/>
                <a:gd name="T95" fmla="*/ 241 h 257"/>
                <a:gd name="T96" fmla="*/ 108 w 179"/>
                <a:gd name="T97" fmla="*/ 241 h 257"/>
                <a:gd name="T98" fmla="*/ 115 w 179"/>
                <a:gd name="T99" fmla="*/ 247 h 257"/>
                <a:gd name="T100" fmla="*/ 146 w 179"/>
                <a:gd name="T101" fmla="*/ 257 h 257"/>
                <a:gd name="T102" fmla="*/ 155 w 179"/>
                <a:gd name="T103" fmla="*/ 241 h 257"/>
                <a:gd name="T104" fmla="*/ 169 w 179"/>
                <a:gd name="T105" fmla="*/ 210 h 257"/>
                <a:gd name="T106" fmla="*/ 173 w 179"/>
                <a:gd name="T107" fmla="*/ 18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257">
                  <a:moveTo>
                    <a:pt x="173" y="183"/>
                  </a:moveTo>
                  <a:cubicBezTo>
                    <a:pt x="170" y="180"/>
                    <a:pt x="167" y="179"/>
                    <a:pt x="166" y="175"/>
                  </a:cubicBezTo>
                  <a:cubicBezTo>
                    <a:pt x="164" y="170"/>
                    <a:pt x="163" y="166"/>
                    <a:pt x="160" y="162"/>
                  </a:cubicBezTo>
                  <a:cubicBezTo>
                    <a:pt x="158" y="159"/>
                    <a:pt x="160" y="156"/>
                    <a:pt x="156" y="157"/>
                  </a:cubicBezTo>
                  <a:cubicBezTo>
                    <a:pt x="149" y="159"/>
                    <a:pt x="160" y="148"/>
                    <a:pt x="156" y="145"/>
                  </a:cubicBezTo>
                  <a:cubicBezTo>
                    <a:pt x="153" y="142"/>
                    <a:pt x="156" y="141"/>
                    <a:pt x="155" y="140"/>
                  </a:cubicBezTo>
                  <a:cubicBezTo>
                    <a:pt x="153" y="138"/>
                    <a:pt x="149" y="137"/>
                    <a:pt x="147" y="136"/>
                  </a:cubicBezTo>
                  <a:cubicBezTo>
                    <a:pt x="145" y="133"/>
                    <a:pt x="144" y="129"/>
                    <a:pt x="140" y="128"/>
                  </a:cubicBezTo>
                  <a:cubicBezTo>
                    <a:pt x="137" y="127"/>
                    <a:pt x="135" y="124"/>
                    <a:pt x="132" y="123"/>
                  </a:cubicBezTo>
                  <a:cubicBezTo>
                    <a:pt x="130" y="122"/>
                    <a:pt x="123" y="119"/>
                    <a:pt x="121" y="122"/>
                  </a:cubicBezTo>
                  <a:cubicBezTo>
                    <a:pt x="120" y="124"/>
                    <a:pt x="120" y="128"/>
                    <a:pt x="117" y="129"/>
                  </a:cubicBezTo>
                  <a:cubicBezTo>
                    <a:pt x="116" y="126"/>
                    <a:pt x="122" y="115"/>
                    <a:pt x="113" y="117"/>
                  </a:cubicBezTo>
                  <a:cubicBezTo>
                    <a:pt x="111" y="118"/>
                    <a:pt x="115" y="126"/>
                    <a:pt x="108" y="122"/>
                  </a:cubicBezTo>
                  <a:cubicBezTo>
                    <a:pt x="104" y="119"/>
                    <a:pt x="102" y="112"/>
                    <a:pt x="95" y="112"/>
                  </a:cubicBezTo>
                  <a:cubicBezTo>
                    <a:pt x="92" y="112"/>
                    <a:pt x="90" y="108"/>
                    <a:pt x="88" y="105"/>
                  </a:cubicBezTo>
                  <a:cubicBezTo>
                    <a:pt x="86" y="102"/>
                    <a:pt x="85" y="102"/>
                    <a:pt x="82" y="101"/>
                  </a:cubicBezTo>
                  <a:cubicBezTo>
                    <a:pt x="79" y="99"/>
                    <a:pt x="78" y="99"/>
                    <a:pt x="74" y="100"/>
                  </a:cubicBezTo>
                  <a:cubicBezTo>
                    <a:pt x="72" y="101"/>
                    <a:pt x="68" y="102"/>
                    <a:pt x="66" y="99"/>
                  </a:cubicBezTo>
                  <a:cubicBezTo>
                    <a:pt x="65" y="97"/>
                    <a:pt x="66" y="94"/>
                    <a:pt x="66" y="91"/>
                  </a:cubicBezTo>
                  <a:cubicBezTo>
                    <a:pt x="67" y="88"/>
                    <a:pt x="65" y="86"/>
                    <a:pt x="65" y="83"/>
                  </a:cubicBezTo>
                  <a:cubicBezTo>
                    <a:pt x="65" y="81"/>
                    <a:pt x="69" y="79"/>
                    <a:pt x="66" y="77"/>
                  </a:cubicBezTo>
                  <a:cubicBezTo>
                    <a:pt x="65" y="76"/>
                    <a:pt x="65" y="75"/>
                    <a:pt x="65" y="73"/>
                  </a:cubicBezTo>
                  <a:cubicBezTo>
                    <a:pt x="65" y="71"/>
                    <a:pt x="66" y="70"/>
                    <a:pt x="68" y="72"/>
                  </a:cubicBezTo>
                  <a:cubicBezTo>
                    <a:pt x="71" y="72"/>
                    <a:pt x="77" y="69"/>
                    <a:pt x="80" y="71"/>
                  </a:cubicBezTo>
                  <a:cubicBezTo>
                    <a:pt x="80" y="71"/>
                    <a:pt x="83" y="74"/>
                    <a:pt x="83" y="73"/>
                  </a:cubicBezTo>
                  <a:cubicBezTo>
                    <a:pt x="84" y="68"/>
                    <a:pt x="83" y="69"/>
                    <a:pt x="80" y="66"/>
                  </a:cubicBezTo>
                  <a:cubicBezTo>
                    <a:pt x="77" y="63"/>
                    <a:pt x="74" y="60"/>
                    <a:pt x="73" y="56"/>
                  </a:cubicBezTo>
                  <a:cubicBezTo>
                    <a:pt x="73" y="53"/>
                    <a:pt x="75" y="46"/>
                    <a:pt x="73" y="44"/>
                  </a:cubicBezTo>
                  <a:cubicBezTo>
                    <a:pt x="70" y="42"/>
                    <a:pt x="71" y="39"/>
                    <a:pt x="68" y="37"/>
                  </a:cubicBezTo>
                  <a:cubicBezTo>
                    <a:pt x="67" y="36"/>
                    <a:pt x="66" y="34"/>
                    <a:pt x="65" y="33"/>
                  </a:cubicBezTo>
                  <a:cubicBezTo>
                    <a:pt x="63" y="32"/>
                    <a:pt x="60" y="32"/>
                    <a:pt x="58" y="30"/>
                  </a:cubicBezTo>
                  <a:cubicBezTo>
                    <a:pt x="55" y="28"/>
                    <a:pt x="53" y="25"/>
                    <a:pt x="51" y="23"/>
                  </a:cubicBezTo>
                  <a:cubicBezTo>
                    <a:pt x="49" y="21"/>
                    <a:pt x="49" y="19"/>
                    <a:pt x="48" y="18"/>
                  </a:cubicBezTo>
                  <a:cubicBezTo>
                    <a:pt x="46" y="15"/>
                    <a:pt x="44" y="16"/>
                    <a:pt x="42" y="15"/>
                  </a:cubicBezTo>
                  <a:cubicBezTo>
                    <a:pt x="40" y="14"/>
                    <a:pt x="36" y="10"/>
                    <a:pt x="34" y="11"/>
                  </a:cubicBezTo>
                  <a:cubicBezTo>
                    <a:pt x="30" y="12"/>
                    <a:pt x="28" y="16"/>
                    <a:pt x="25" y="12"/>
                  </a:cubicBezTo>
                  <a:cubicBezTo>
                    <a:pt x="21" y="8"/>
                    <a:pt x="22" y="9"/>
                    <a:pt x="21" y="4"/>
                  </a:cubicBezTo>
                  <a:cubicBezTo>
                    <a:pt x="20" y="0"/>
                    <a:pt x="14" y="0"/>
                    <a:pt x="11" y="0"/>
                  </a:cubicBezTo>
                  <a:cubicBezTo>
                    <a:pt x="6" y="0"/>
                    <a:pt x="5" y="1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4" y="10"/>
                    <a:pt x="5" y="16"/>
                    <a:pt x="5" y="24"/>
                  </a:cubicBezTo>
                  <a:cubicBezTo>
                    <a:pt x="5" y="25"/>
                    <a:pt x="5" y="27"/>
                    <a:pt x="4" y="29"/>
                  </a:cubicBezTo>
                  <a:cubicBezTo>
                    <a:pt x="4" y="30"/>
                    <a:pt x="2" y="33"/>
                    <a:pt x="2" y="34"/>
                  </a:cubicBezTo>
                  <a:cubicBezTo>
                    <a:pt x="2" y="36"/>
                    <a:pt x="5" y="37"/>
                    <a:pt x="6" y="39"/>
                  </a:cubicBezTo>
                  <a:cubicBezTo>
                    <a:pt x="8" y="41"/>
                    <a:pt x="9" y="43"/>
                    <a:pt x="12" y="44"/>
                  </a:cubicBezTo>
                  <a:cubicBezTo>
                    <a:pt x="14" y="45"/>
                    <a:pt x="15" y="44"/>
                    <a:pt x="15" y="47"/>
                  </a:cubicBezTo>
                  <a:cubicBezTo>
                    <a:pt x="15" y="48"/>
                    <a:pt x="15" y="51"/>
                    <a:pt x="15" y="52"/>
                  </a:cubicBezTo>
                  <a:cubicBezTo>
                    <a:pt x="14" y="54"/>
                    <a:pt x="12" y="55"/>
                    <a:pt x="10" y="56"/>
                  </a:cubicBezTo>
                  <a:cubicBezTo>
                    <a:pt x="9" y="58"/>
                    <a:pt x="7" y="60"/>
                    <a:pt x="6" y="62"/>
                  </a:cubicBezTo>
                  <a:cubicBezTo>
                    <a:pt x="5" y="65"/>
                    <a:pt x="5" y="69"/>
                    <a:pt x="5" y="73"/>
                  </a:cubicBezTo>
                  <a:cubicBezTo>
                    <a:pt x="5" y="74"/>
                    <a:pt x="5" y="77"/>
                    <a:pt x="5" y="78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9" y="83"/>
                    <a:pt x="9" y="87"/>
                    <a:pt x="9" y="89"/>
                  </a:cubicBezTo>
                  <a:cubicBezTo>
                    <a:pt x="10" y="92"/>
                    <a:pt x="8" y="95"/>
                    <a:pt x="7" y="98"/>
                  </a:cubicBezTo>
                  <a:cubicBezTo>
                    <a:pt x="6" y="101"/>
                    <a:pt x="4" y="111"/>
                    <a:pt x="10" y="110"/>
                  </a:cubicBezTo>
                  <a:cubicBezTo>
                    <a:pt x="12" y="110"/>
                    <a:pt x="15" y="109"/>
                    <a:pt x="16" y="107"/>
                  </a:cubicBezTo>
                  <a:cubicBezTo>
                    <a:pt x="18" y="106"/>
                    <a:pt x="18" y="105"/>
                    <a:pt x="19" y="103"/>
                  </a:cubicBezTo>
                  <a:cubicBezTo>
                    <a:pt x="21" y="102"/>
                    <a:pt x="22" y="101"/>
                    <a:pt x="24" y="100"/>
                  </a:cubicBezTo>
                  <a:cubicBezTo>
                    <a:pt x="25" y="99"/>
                    <a:pt x="27" y="97"/>
                    <a:pt x="28" y="99"/>
                  </a:cubicBezTo>
                  <a:cubicBezTo>
                    <a:pt x="28" y="100"/>
                    <a:pt x="27" y="102"/>
                    <a:pt x="27" y="104"/>
                  </a:cubicBezTo>
                  <a:cubicBezTo>
                    <a:pt x="27" y="105"/>
                    <a:pt x="28" y="107"/>
                    <a:pt x="28" y="108"/>
                  </a:cubicBezTo>
                  <a:cubicBezTo>
                    <a:pt x="28" y="111"/>
                    <a:pt x="26" y="110"/>
                    <a:pt x="25" y="112"/>
                  </a:cubicBezTo>
                  <a:cubicBezTo>
                    <a:pt x="25" y="113"/>
                    <a:pt x="27" y="116"/>
                    <a:pt x="27" y="117"/>
                  </a:cubicBezTo>
                  <a:cubicBezTo>
                    <a:pt x="27" y="122"/>
                    <a:pt x="26" y="124"/>
                    <a:pt x="22" y="127"/>
                  </a:cubicBezTo>
                  <a:cubicBezTo>
                    <a:pt x="20" y="128"/>
                    <a:pt x="19" y="129"/>
                    <a:pt x="19" y="131"/>
                  </a:cubicBezTo>
                  <a:cubicBezTo>
                    <a:pt x="18" y="134"/>
                    <a:pt x="19" y="135"/>
                    <a:pt x="20" y="137"/>
                  </a:cubicBezTo>
                  <a:cubicBezTo>
                    <a:pt x="20" y="140"/>
                    <a:pt x="18" y="142"/>
                    <a:pt x="19" y="145"/>
                  </a:cubicBezTo>
                  <a:cubicBezTo>
                    <a:pt x="19" y="148"/>
                    <a:pt x="21" y="150"/>
                    <a:pt x="21" y="154"/>
                  </a:cubicBezTo>
                  <a:cubicBezTo>
                    <a:pt x="21" y="155"/>
                    <a:pt x="21" y="157"/>
                    <a:pt x="21" y="159"/>
                  </a:cubicBezTo>
                  <a:cubicBezTo>
                    <a:pt x="21" y="160"/>
                    <a:pt x="22" y="161"/>
                    <a:pt x="22" y="163"/>
                  </a:cubicBezTo>
                  <a:cubicBezTo>
                    <a:pt x="22" y="166"/>
                    <a:pt x="23" y="170"/>
                    <a:pt x="25" y="172"/>
                  </a:cubicBezTo>
                  <a:cubicBezTo>
                    <a:pt x="29" y="175"/>
                    <a:pt x="32" y="171"/>
                    <a:pt x="36" y="171"/>
                  </a:cubicBezTo>
                  <a:cubicBezTo>
                    <a:pt x="40" y="172"/>
                    <a:pt x="43" y="174"/>
                    <a:pt x="44" y="177"/>
                  </a:cubicBezTo>
                  <a:cubicBezTo>
                    <a:pt x="44" y="180"/>
                    <a:pt x="42" y="181"/>
                    <a:pt x="41" y="182"/>
                  </a:cubicBezTo>
                  <a:cubicBezTo>
                    <a:pt x="43" y="183"/>
                    <a:pt x="45" y="184"/>
                    <a:pt x="47" y="185"/>
                  </a:cubicBezTo>
                  <a:cubicBezTo>
                    <a:pt x="49" y="186"/>
                    <a:pt x="50" y="188"/>
                    <a:pt x="53" y="189"/>
                  </a:cubicBezTo>
                  <a:cubicBezTo>
                    <a:pt x="56" y="189"/>
                    <a:pt x="61" y="188"/>
                    <a:pt x="57" y="191"/>
                  </a:cubicBezTo>
                  <a:cubicBezTo>
                    <a:pt x="54" y="194"/>
                    <a:pt x="56" y="196"/>
                    <a:pt x="56" y="200"/>
                  </a:cubicBezTo>
                  <a:cubicBezTo>
                    <a:pt x="56" y="202"/>
                    <a:pt x="54" y="202"/>
                    <a:pt x="54" y="204"/>
                  </a:cubicBezTo>
                  <a:cubicBezTo>
                    <a:pt x="54" y="206"/>
                    <a:pt x="55" y="208"/>
                    <a:pt x="56" y="207"/>
                  </a:cubicBezTo>
                  <a:cubicBezTo>
                    <a:pt x="57" y="208"/>
                    <a:pt x="58" y="208"/>
                    <a:pt x="58" y="208"/>
                  </a:cubicBezTo>
                  <a:cubicBezTo>
                    <a:pt x="59" y="209"/>
                    <a:pt x="59" y="209"/>
                    <a:pt x="59" y="210"/>
                  </a:cubicBezTo>
                  <a:cubicBezTo>
                    <a:pt x="61" y="211"/>
                    <a:pt x="62" y="212"/>
                    <a:pt x="64" y="212"/>
                  </a:cubicBezTo>
                  <a:cubicBezTo>
                    <a:pt x="66" y="213"/>
                    <a:pt x="69" y="213"/>
                    <a:pt x="71" y="213"/>
                  </a:cubicBezTo>
                  <a:cubicBezTo>
                    <a:pt x="74" y="214"/>
                    <a:pt x="73" y="216"/>
                    <a:pt x="75" y="219"/>
                  </a:cubicBezTo>
                  <a:cubicBezTo>
                    <a:pt x="76" y="221"/>
                    <a:pt x="77" y="223"/>
                    <a:pt x="78" y="225"/>
                  </a:cubicBezTo>
                  <a:cubicBezTo>
                    <a:pt x="79" y="227"/>
                    <a:pt x="79" y="230"/>
                    <a:pt x="81" y="231"/>
                  </a:cubicBezTo>
                  <a:cubicBezTo>
                    <a:pt x="82" y="231"/>
                    <a:pt x="83" y="231"/>
                    <a:pt x="84" y="232"/>
                  </a:cubicBezTo>
                  <a:cubicBezTo>
                    <a:pt x="86" y="233"/>
                    <a:pt x="87" y="234"/>
                    <a:pt x="88" y="235"/>
                  </a:cubicBezTo>
                  <a:cubicBezTo>
                    <a:pt x="89" y="236"/>
                    <a:pt x="91" y="239"/>
                    <a:pt x="90" y="240"/>
                  </a:cubicBezTo>
                  <a:cubicBezTo>
                    <a:pt x="90" y="243"/>
                    <a:pt x="86" y="243"/>
                    <a:pt x="87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92" y="246"/>
                    <a:pt x="94" y="247"/>
                    <a:pt x="95" y="247"/>
                  </a:cubicBezTo>
                  <a:cubicBezTo>
                    <a:pt x="96" y="247"/>
                    <a:pt x="96" y="245"/>
                    <a:pt x="96" y="244"/>
                  </a:cubicBezTo>
                  <a:cubicBezTo>
                    <a:pt x="97" y="242"/>
                    <a:pt x="98" y="243"/>
                    <a:pt x="99" y="242"/>
                  </a:cubicBezTo>
                  <a:cubicBezTo>
                    <a:pt x="101" y="241"/>
                    <a:pt x="101" y="242"/>
                    <a:pt x="102" y="241"/>
                  </a:cubicBezTo>
                  <a:cubicBezTo>
                    <a:pt x="103" y="239"/>
                    <a:pt x="103" y="238"/>
                    <a:pt x="105" y="237"/>
                  </a:cubicBezTo>
                  <a:cubicBezTo>
                    <a:pt x="109" y="235"/>
                    <a:pt x="108" y="238"/>
                    <a:pt x="108" y="241"/>
                  </a:cubicBezTo>
                  <a:cubicBezTo>
                    <a:pt x="110" y="241"/>
                    <a:pt x="112" y="241"/>
                    <a:pt x="113" y="242"/>
                  </a:cubicBezTo>
                  <a:cubicBezTo>
                    <a:pt x="114" y="244"/>
                    <a:pt x="114" y="245"/>
                    <a:pt x="115" y="247"/>
                  </a:cubicBezTo>
                  <a:cubicBezTo>
                    <a:pt x="120" y="243"/>
                    <a:pt x="126" y="248"/>
                    <a:pt x="131" y="250"/>
                  </a:cubicBezTo>
                  <a:cubicBezTo>
                    <a:pt x="136" y="252"/>
                    <a:pt x="141" y="254"/>
                    <a:pt x="146" y="257"/>
                  </a:cubicBezTo>
                  <a:cubicBezTo>
                    <a:pt x="146" y="256"/>
                    <a:pt x="146" y="255"/>
                    <a:pt x="147" y="255"/>
                  </a:cubicBezTo>
                  <a:cubicBezTo>
                    <a:pt x="149" y="250"/>
                    <a:pt x="153" y="246"/>
                    <a:pt x="155" y="241"/>
                  </a:cubicBezTo>
                  <a:cubicBezTo>
                    <a:pt x="158" y="237"/>
                    <a:pt x="160" y="233"/>
                    <a:pt x="163" y="229"/>
                  </a:cubicBezTo>
                  <a:cubicBezTo>
                    <a:pt x="167" y="223"/>
                    <a:pt x="167" y="216"/>
                    <a:pt x="169" y="210"/>
                  </a:cubicBezTo>
                  <a:cubicBezTo>
                    <a:pt x="168" y="204"/>
                    <a:pt x="173" y="196"/>
                    <a:pt x="175" y="192"/>
                  </a:cubicBezTo>
                  <a:cubicBezTo>
                    <a:pt x="177" y="187"/>
                    <a:pt x="179" y="186"/>
                    <a:pt x="173" y="183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107"/>
            <p:cNvSpPr>
              <a:spLocks/>
            </p:cNvSpPr>
            <p:nvPr/>
          </p:nvSpPr>
          <p:spPr bwMode="auto">
            <a:xfrm>
              <a:off x="6038850" y="-1217612"/>
              <a:ext cx="1401762" cy="2898775"/>
            </a:xfrm>
            <a:custGeom>
              <a:avLst/>
              <a:gdLst>
                <a:gd name="T0" fmla="*/ 333 w 374"/>
                <a:gd name="T1" fmla="*/ 403 h 773"/>
                <a:gd name="T2" fmla="*/ 319 w 374"/>
                <a:gd name="T3" fmla="*/ 412 h 773"/>
                <a:gd name="T4" fmla="*/ 309 w 374"/>
                <a:gd name="T5" fmla="*/ 397 h 773"/>
                <a:gd name="T6" fmla="*/ 287 w 374"/>
                <a:gd name="T7" fmla="*/ 376 h 773"/>
                <a:gd name="T8" fmla="*/ 285 w 374"/>
                <a:gd name="T9" fmla="*/ 357 h 773"/>
                <a:gd name="T10" fmla="*/ 264 w 374"/>
                <a:gd name="T11" fmla="*/ 337 h 773"/>
                <a:gd name="T12" fmla="*/ 247 w 374"/>
                <a:gd name="T13" fmla="*/ 311 h 773"/>
                <a:gd name="T14" fmla="*/ 253 w 374"/>
                <a:gd name="T15" fmla="*/ 278 h 773"/>
                <a:gd name="T16" fmla="*/ 247 w 374"/>
                <a:gd name="T17" fmla="*/ 269 h 773"/>
                <a:gd name="T18" fmla="*/ 235 w 374"/>
                <a:gd name="T19" fmla="*/ 247 h 773"/>
                <a:gd name="T20" fmla="*/ 243 w 374"/>
                <a:gd name="T21" fmla="*/ 218 h 773"/>
                <a:gd name="T22" fmla="*/ 232 w 374"/>
                <a:gd name="T23" fmla="*/ 195 h 773"/>
                <a:gd name="T24" fmla="*/ 195 w 374"/>
                <a:gd name="T25" fmla="*/ 186 h 773"/>
                <a:gd name="T26" fmla="*/ 136 w 374"/>
                <a:gd name="T27" fmla="*/ 191 h 773"/>
                <a:gd name="T28" fmla="*/ 155 w 374"/>
                <a:gd name="T29" fmla="*/ 165 h 773"/>
                <a:gd name="T30" fmla="*/ 172 w 374"/>
                <a:gd name="T31" fmla="*/ 147 h 773"/>
                <a:gd name="T32" fmla="*/ 181 w 374"/>
                <a:gd name="T33" fmla="*/ 117 h 773"/>
                <a:gd name="T34" fmla="*/ 195 w 374"/>
                <a:gd name="T35" fmla="*/ 77 h 773"/>
                <a:gd name="T36" fmla="*/ 182 w 374"/>
                <a:gd name="T37" fmla="*/ 26 h 773"/>
                <a:gd name="T38" fmla="*/ 144 w 374"/>
                <a:gd name="T39" fmla="*/ 26 h 773"/>
                <a:gd name="T40" fmla="*/ 110 w 374"/>
                <a:gd name="T41" fmla="*/ 41 h 773"/>
                <a:gd name="T42" fmla="*/ 81 w 374"/>
                <a:gd name="T43" fmla="*/ 1 h 773"/>
                <a:gd name="T44" fmla="*/ 45 w 374"/>
                <a:gd name="T45" fmla="*/ 38 h 773"/>
                <a:gd name="T46" fmla="*/ 54 w 374"/>
                <a:gd name="T47" fmla="*/ 86 h 773"/>
                <a:gd name="T48" fmla="*/ 19 w 374"/>
                <a:gd name="T49" fmla="*/ 99 h 773"/>
                <a:gd name="T50" fmla="*/ 7 w 374"/>
                <a:gd name="T51" fmla="*/ 144 h 773"/>
                <a:gd name="T52" fmla="*/ 7 w 374"/>
                <a:gd name="T53" fmla="*/ 172 h 773"/>
                <a:gd name="T54" fmla="*/ 25 w 374"/>
                <a:gd name="T55" fmla="*/ 143 h 773"/>
                <a:gd name="T56" fmla="*/ 24 w 374"/>
                <a:gd name="T57" fmla="*/ 173 h 773"/>
                <a:gd name="T58" fmla="*/ 61 w 374"/>
                <a:gd name="T59" fmla="*/ 151 h 773"/>
                <a:gd name="T60" fmla="*/ 77 w 374"/>
                <a:gd name="T61" fmla="*/ 191 h 773"/>
                <a:gd name="T62" fmla="*/ 53 w 374"/>
                <a:gd name="T63" fmla="*/ 232 h 773"/>
                <a:gd name="T64" fmla="*/ 61 w 374"/>
                <a:gd name="T65" fmla="*/ 256 h 773"/>
                <a:gd name="T66" fmla="*/ 58 w 374"/>
                <a:gd name="T67" fmla="*/ 278 h 773"/>
                <a:gd name="T68" fmla="*/ 45 w 374"/>
                <a:gd name="T69" fmla="*/ 291 h 773"/>
                <a:gd name="T70" fmla="*/ 38 w 374"/>
                <a:gd name="T71" fmla="*/ 308 h 773"/>
                <a:gd name="T72" fmla="*/ 39 w 374"/>
                <a:gd name="T73" fmla="*/ 326 h 773"/>
                <a:gd name="T74" fmla="*/ 38 w 374"/>
                <a:gd name="T75" fmla="*/ 347 h 773"/>
                <a:gd name="T76" fmla="*/ 35 w 374"/>
                <a:gd name="T77" fmla="*/ 364 h 773"/>
                <a:gd name="T78" fmla="*/ 45 w 374"/>
                <a:gd name="T79" fmla="*/ 382 h 773"/>
                <a:gd name="T80" fmla="*/ 31 w 374"/>
                <a:gd name="T81" fmla="*/ 391 h 773"/>
                <a:gd name="T82" fmla="*/ 23 w 374"/>
                <a:gd name="T83" fmla="*/ 409 h 773"/>
                <a:gd name="T84" fmla="*/ 33 w 374"/>
                <a:gd name="T85" fmla="*/ 425 h 773"/>
                <a:gd name="T86" fmla="*/ 39 w 374"/>
                <a:gd name="T87" fmla="*/ 457 h 773"/>
                <a:gd name="T88" fmla="*/ 44 w 374"/>
                <a:gd name="T89" fmla="*/ 500 h 773"/>
                <a:gd name="T90" fmla="*/ 75 w 374"/>
                <a:gd name="T91" fmla="*/ 511 h 773"/>
                <a:gd name="T92" fmla="*/ 84 w 374"/>
                <a:gd name="T93" fmla="*/ 563 h 773"/>
                <a:gd name="T94" fmla="*/ 94 w 374"/>
                <a:gd name="T95" fmla="*/ 599 h 773"/>
                <a:gd name="T96" fmla="*/ 118 w 374"/>
                <a:gd name="T97" fmla="*/ 616 h 773"/>
                <a:gd name="T98" fmla="*/ 157 w 374"/>
                <a:gd name="T99" fmla="*/ 634 h 773"/>
                <a:gd name="T100" fmla="*/ 138 w 374"/>
                <a:gd name="T101" fmla="*/ 644 h 773"/>
                <a:gd name="T102" fmla="*/ 131 w 374"/>
                <a:gd name="T103" fmla="*/ 700 h 773"/>
                <a:gd name="T104" fmla="*/ 133 w 374"/>
                <a:gd name="T105" fmla="*/ 739 h 773"/>
                <a:gd name="T106" fmla="*/ 146 w 374"/>
                <a:gd name="T107" fmla="*/ 771 h 773"/>
                <a:gd name="T108" fmla="*/ 182 w 374"/>
                <a:gd name="T109" fmla="*/ 737 h 773"/>
                <a:gd name="T110" fmla="*/ 192 w 374"/>
                <a:gd name="T111" fmla="*/ 697 h 773"/>
                <a:gd name="T112" fmla="*/ 214 w 374"/>
                <a:gd name="T113" fmla="*/ 663 h 773"/>
                <a:gd name="T114" fmla="*/ 270 w 374"/>
                <a:gd name="T115" fmla="*/ 632 h 773"/>
                <a:gd name="T116" fmla="*/ 289 w 374"/>
                <a:gd name="T117" fmla="*/ 573 h 773"/>
                <a:gd name="T118" fmla="*/ 291 w 374"/>
                <a:gd name="T119" fmla="*/ 532 h 773"/>
                <a:gd name="T120" fmla="*/ 352 w 374"/>
                <a:gd name="T121" fmla="*/ 473 h 773"/>
                <a:gd name="T122" fmla="*/ 374 w 374"/>
                <a:gd name="T123" fmla="*/ 42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" h="773">
                  <a:moveTo>
                    <a:pt x="359" y="416"/>
                  </a:moveTo>
                  <a:cubicBezTo>
                    <a:pt x="354" y="414"/>
                    <a:pt x="348" y="409"/>
                    <a:pt x="343" y="413"/>
                  </a:cubicBezTo>
                  <a:cubicBezTo>
                    <a:pt x="342" y="411"/>
                    <a:pt x="342" y="410"/>
                    <a:pt x="341" y="408"/>
                  </a:cubicBezTo>
                  <a:cubicBezTo>
                    <a:pt x="340" y="407"/>
                    <a:pt x="338" y="407"/>
                    <a:pt x="336" y="407"/>
                  </a:cubicBezTo>
                  <a:cubicBezTo>
                    <a:pt x="336" y="404"/>
                    <a:pt x="337" y="401"/>
                    <a:pt x="333" y="403"/>
                  </a:cubicBezTo>
                  <a:cubicBezTo>
                    <a:pt x="331" y="404"/>
                    <a:pt x="331" y="405"/>
                    <a:pt x="330" y="407"/>
                  </a:cubicBezTo>
                  <a:cubicBezTo>
                    <a:pt x="329" y="408"/>
                    <a:pt x="329" y="407"/>
                    <a:pt x="327" y="408"/>
                  </a:cubicBezTo>
                  <a:cubicBezTo>
                    <a:pt x="326" y="409"/>
                    <a:pt x="325" y="408"/>
                    <a:pt x="324" y="410"/>
                  </a:cubicBezTo>
                  <a:cubicBezTo>
                    <a:pt x="324" y="411"/>
                    <a:pt x="324" y="413"/>
                    <a:pt x="323" y="413"/>
                  </a:cubicBezTo>
                  <a:cubicBezTo>
                    <a:pt x="322" y="413"/>
                    <a:pt x="320" y="412"/>
                    <a:pt x="319" y="412"/>
                  </a:cubicBezTo>
                  <a:cubicBezTo>
                    <a:pt x="317" y="412"/>
                    <a:pt x="316" y="412"/>
                    <a:pt x="315" y="412"/>
                  </a:cubicBezTo>
                  <a:cubicBezTo>
                    <a:pt x="314" y="409"/>
                    <a:pt x="318" y="409"/>
                    <a:pt x="318" y="406"/>
                  </a:cubicBezTo>
                  <a:cubicBezTo>
                    <a:pt x="319" y="405"/>
                    <a:pt x="317" y="402"/>
                    <a:pt x="316" y="401"/>
                  </a:cubicBezTo>
                  <a:cubicBezTo>
                    <a:pt x="315" y="400"/>
                    <a:pt x="314" y="399"/>
                    <a:pt x="312" y="398"/>
                  </a:cubicBezTo>
                  <a:cubicBezTo>
                    <a:pt x="311" y="397"/>
                    <a:pt x="310" y="397"/>
                    <a:pt x="309" y="397"/>
                  </a:cubicBezTo>
                  <a:cubicBezTo>
                    <a:pt x="307" y="396"/>
                    <a:pt x="307" y="393"/>
                    <a:pt x="306" y="391"/>
                  </a:cubicBezTo>
                  <a:cubicBezTo>
                    <a:pt x="305" y="389"/>
                    <a:pt x="304" y="387"/>
                    <a:pt x="303" y="385"/>
                  </a:cubicBezTo>
                  <a:cubicBezTo>
                    <a:pt x="301" y="382"/>
                    <a:pt x="302" y="380"/>
                    <a:pt x="299" y="379"/>
                  </a:cubicBezTo>
                  <a:cubicBezTo>
                    <a:pt x="297" y="379"/>
                    <a:pt x="294" y="379"/>
                    <a:pt x="292" y="378"/>
                  </a:cubicBezTo>
                  <a:cubicBezTo>
                    <a:pt x="290" y="378"/>
                    <a:pt x="289" y="377"/>
                    <a:pt x="287" y="376"/>
                  </a:cubicBezTo>
                  <a:cubicBezTo>
                    <a:pt x="287" y="375"/>
                    <a:pt x="287" y="375"/>
                    <a:pt x="286" y="374"/>
                  </a:cubicBezTo>
                  <a:cubicBezTo>
                    <a:pt x="286" y="374"/>
                    <a:pt x="285" y="374"/>
                    <a:pt x="284" y="373"/>
                  </a:cubicBezTo>
                  <a:cubicBezTo>
                    <a:pt x="283" y="374"/>
                    <a:pt x="282" y="372"/>
                    <a:pt x="282" y="370"/>
                  </a:cubicBezTo>
                  <a:cubicBezTo>
                    <a:pt x="282" y="368"/>
                    <a:pt x="284" y="368"/>
                    <a:pt x="284" y="366"/>
                  </a:cubicBezTo>
                  <a:cubicBezTo>
                    <a:pt x="284" y="362"/>
                    <a:pt x="282" y="360"/>
                    <a:pt x="285" y="357"/>
                  </a:cubicBezTo>
                  <a:cubicBezTo>
                    <a:pt x="289" y="354"/>
                    <a:pt x="284" y="355"/>
                    <a:pt x="281" y="355"/>
                  </a:cubicBezTo>
                  <a:cubicBezTo>
                    <a:pt x="278" y="354"/>
                    <a:pt x="277" y="352"/>
                    <a:pt x="275" y="351"/>
                  </a:cubicBezTo>
                  <a:cubicBezTo>
                    <a:pt x="273" y="350"/>
                    <a:pt x="271" y="349"/>
                    <a:pt x="269" y="348"/>
                  </a:cubicBezTo>
                  <a:cubicBezTo>
                    <a:pt x="270" y="347"/>
                    <a:pt x="272" y="346"/>
                    <a:pt x="272" y="343"/>
                  </a:cubicBezTo>
                  <a:cubicBezTo>
                    <a:pt x="271" y="340"/>
                    <a:pt x="268" y="338"/>
                    <a:pt x="264" y="337"/>
                  </a:cubicBezTo>
                  <a:cubicBezTo>
                    <a:pt x="260" y="337"/>
                    <a:pt x="257" y="341"/>
                    <a:pt x="253" y="338"/>
                  </a:cubicBezTo>
                  <a:cubicBezTo>
                    <a:pt x="251" y="336"/>
                    <a:pt x="250" y="332"/>
                    <a:pt x="250" y="329"/>
                  </a:cubicBezTo>
                  <a:cubicBezTo>
                    <a:pt x="250" y="327"/>
                    <a:pt x="249" y="326"/>
                    <a:pt x="249" y="325"/>
                  </a:cubicBezTo>
                  <a:cubicBezTo>
                    <a:pt x="249" y="323"/>
                    <a:pt x="249" y="321"/>
                    <a:pt x="249" y="320"/>
                  </a:cubicBezTo>
                  <a:cubicBezTo>
                    <a:pt x="249" y="316"/>
                    <a:pt x="247" y="314"/>
                    <a:pt x="247" y="311"/>
                  </a:cubicBezTo>
                  <a:cubicBezTo>
                    <a:pt x="246" y="308"/>
                    <a:pt x="248" y="306"/>
                    <a:pt x="248" y="303"/>
                  </a:cubicBezTo>
                  <a:cubicBezTo>
                    <a:pt x="247" y="301"/>
                    <a:pt x="246" y="300"/>
                    <a:pt x="247" y="297"/>
                  </a:cubicBezTo>
                  <a:cubicBezTo>
                    <a:pt x="247" y="295"/>
                    <a:pt x="248" y="294"/>
                    <a:pt x="250" y="293"/>
                  </a:cubicBezTo>
                  <a:cubicBezTo>
                    <a:pt x="254" y="290"/>
                    <a:pt x="255" y="288"/>
                    <a:pt x="255" y="283"/>
                  </a:cubicBezTo>
                  <a:cubicBezTo>
                    <a:pt x="255" y="282"/>
                    <a:pt x="253" y="279"/>
                    <a:pt x="253" y="278"/>
                  </a:cubicBezTo>
                  <a:cubicBezTo>
                    <a:pt x="254" y="276"/>
                    <a:pt x="256" y="277"/>
                    <a:pt x="256" y="274"/>
                  </a:cubicBezTo>
                  <a:cubicBezTo>
                    <a:pt x="256" y="273"/>
                    <a:pt x="255" y="271"/>
                    <a:pt x="255" y="270"/>
                  </a:cubicBezTo>
                  <a:cubicBezTo>
                    <a:pt x="255" y="268"/>
                    <a:pt x="256" y="266"/>
                    <a:pt x="256" y="265"/>
                  </a:cubicBezTo>
                  <a:cubicBezTo>
                    <a:pt x="255" y="263"/>
                    <a:pt x="253" y="265"/>
                    <a:pt x="252" y="266"/>
                  </a:cubicBezTo>
                  <a:cubicBezTo>
                    <a:pt x="250" y="267"/>
                    <a:pt x="249" y="268"/>
                    <a:pt x="247" y="269"/>
                  </a:cubicBezTo>
                  <a:cubicBezTo>
                    <a:pt x="246" y="271"/>
                    <a:pt x="246" y="272"/>
                    <a:pt x="244" y="273"/>
                  </a:cubicBezTo>
                  <a:cubicBezTo>
                    <a:pt x="243" y="275"/>
                    <a:pt x="240" y="276"/>
                    <a:pt x="238" y="276"/>
                  </a:cubicBezTo>
                  <a:cubicBezTo>
                    <a:pt x="232" y="277"/>
                    <a:pt x="234" y="267"/>
                    <a:pt x="235" y="264"/>
                  </a:cubicBezTo>
                  <a:cubicBezTo>
                    <a:pt x="236" y="261"/>
                    <a:pt x="238" y="258"/>
                    <a:pt x="237" y="255"/>
                  </a:cubicBezTo>
                  <a:cubicBezTo>
                    <a:pt x="237" y="253"/>
                    <a:pt x="237" y="249"/>
                    <a:pt x="235" y="247"/>
                  </a:cubicBezTo>
                  <a:cubicBezTo>
                    <a:pt x="235" y="246"/>
                    <a:pt x="234" y="246"/>
                    <a:pt x="233" y="244"/>
                  </a:cubicBezTo>
                  <a:cubicBezTo>
                    <a:pt x="233" y="243"/>
                    <a:pt x="233" y="240"/>
                    <a:pt x="233" y="239"/>
                  </a:cubicBezTo>
                  <a:cubicBezTo>
                    <a:pt x="233" y="235"/>
                    <a:pt x="233" y="231"/>
                    <a:pt x="234" y="228"/>
                  </a:cubicBezTo>
                  <a:cubicBezTo>
                    <a:pt x="235" y="226"/>
                    <a:pt x="237" y="224"/>
                    <a:pt x="238" y="222"/>
                  </a:cubicBezTo>
                  <a:cubicBezTo>
                    <a:pt x="240" y="221"/>
                    <a:pt x="242" y="220"/>
                    <a:pt x="243" y="218"/>
                  </a:cubicBezTo>
                  <a:cubicBezTo>
                    <a:pt x="243" y="217"/>
                    <a:pt x="243" y="214"/>
                    <a:pt x="243" y="213"/>
                  </a:cubicBezTo>
                  <a:cubicBezTo>
                    <a:pt x="243" y="210"/>
                    <a:pt x="242" y="211"/>
                    <a:pt x="240" y="210"/>
                  </a:cubicBezTo>
                  <a:cubicBezTo>
                    <a:pt x="237" y="209"/>
                    <a:pt x="236" y="207"/>
                    <a:pt x="234" y="205"/>
                  </a:cubicBezTo>
                  <a:cubicBezTo>
                    <a:pt x="233" y="203"/>
                    <a:pt x="230" y="202"/>
                    <a:pt x="230" y="200"/>
                  </a:cubicBezTo>
                  <a:cubicBezTo>
                    <a:pt x="230" y="199"/>
                    <a:pt x="232" y="196"/>
                    <a:pt x="232" y="195"/>
                  </a:cubicBezTo>
                  <a:cubicBezTo>
                    <a:pt x="233" y="193"/>
                    <a:pt x="233" y="191"/>
                    <a:pt x="233" y="190"/>
                  </a:cubicBezTo>
                  <a:cubicBezTo>
                    <a:pt x="233" y="182"/>
                    <a:pt x="232" y="176"/>
                    <a:pt x="228" y="170"/>
                  </a:cubicBezTo>
                  <a:cubicBezTo>
                    <a:pt x="225" y="171"/>
                    <a:pt x="221" y="168"/>
                    <a:pt x="218" y="167"/>
                  </a:cubicBezTo>
                  <a:cubicBezTo>
                    <a:pt x="215" y="166"/>
                    <a:pt x="211" y="170"/>
                    <a:pt x="209" y="172"/>
                  </a:cubicBezTo>
                  <a:cubicBezTo>
                    <a:pt x="203" y="176"/>
                    <a:pt x="197" y="179"/>
                    <a:pt x="195" y="186"/>
                  </a:cubicBezTo>
                  <a:cubicBezTo>
                    <a:pt x="194" y="188"/>
                    <a:pt x="192" y="193"/>
                    <a:pt x="189" y="194"/>
                  </a:cubicBezTo>
                  <a:cubicBezTo>
                    <a:pt x="184" y="195"/>
                    <a:pt x="180" y="193"/>
                    <a:pt x="176" y="192"/>
                  </a:cubicBezTo>
                  <a:cubicBezTo>
                    <a:pt x="173" y="191"/>
                    <a:pt x="166" y="191"/>
                    <a:pt x="163" y="192"/>
                  </a:cubicBezTo>
                  <a:cubicBezTo>
                    <a:pt x="161" y="193"/>
                    <a:pt x="158" y="195"/>
                    <a:pt x="155" y="196"/>
                  </a:cubicBezTo>
                  <a:cubicBezTo>
                    <a:pt x="153" y="196"/>
                    <a:pt x="135" y="194"/>
                    <a:pt x="136" y="191"/>
                  </a:cubicBezTo>
                  <a:cubicBezTo>
                    <a:pt x="136" y="189"/>
                    <a:pt x="139" y="188"/>
                    <a:pt x="141" y="187"/>
                  </a:cubicBezTo>
                  <a:cubicBezTo>
                    <a:pt x="143" y="185"/>
                    <a:pt x="139" y="185"/>
                    <a:pt x="139" y="184"/>
                  </a:cubicBezTo>
                  <a:cubicBezTo>
                    <a:pt x="138" y="181"/>
                    <a:pt x="143" y="177"/>
                    <a:pt x="143" y="174"/>
                  </a:cubicBezTo>
                  <a:cubicBezTo>
                    <a:pt x="144" y="170"/>
                    <a:pt x="151" y="168"/>
                    <a:pt x="150" y="164"/>
                  </a:cubicBezTo>
                  <a:cubicBezTo>
                    <a:pt x="149" y="160"/>
                    <a:pt x="154" y="162"/>
                    <a:pt x="155" y="165"/>
                  </a:cubicBezTo>
                  <a:cubicBezTo>
                    <a:pt x="156" y="169"/>
                    <a:pt x="159" y="165"/>
                    <a:pt x="160" y="163"/>
                  </a:cubicBezTo>
                  <a:cubicBezTo>
                    <a:pt x="161" y="162"/>
                    <a:pt x="163" y="161"/>
                    <a:pt x="162" y="159"/>
                  </a:cubicBezTo>
                  <a:cubicBezTo>
                    <a:pt x="162" y="157"/>
                    <a:pt x="160" y="156"/>
                    <a:pt x="162" y="155"/>
                  </a:cubicBezTo>
                  <a:cubicBezTo>
                    <a:pt x="165" y="153"/>
                    <a:pt x="163" y="150"/>
                    <a:pt x="165" y="148"/>
                  </a:cubicBezTo>
                  <a:cubicBezTo>
                    <a:pt x="168" y="144"/>
                    <a:pt x="170" y="150"/>
                    <a:pt x="172" y="147"/>
                  </a:cubicBezTo>
                  <a:cubicBezTo>
                    <a:pt x="175" y="144"/>
                    <a:pt x="173" y="141"/>
                    <a:pt x="173" y="137"/>
                  </a:cubicBezTo>
                  <a:cubicBezTo>
                    <a:pt x="175" y="137"/>
                    <a:pt x="182" y="142"/>
                    <a:pt x="181" y="137"/>
                  </a:cubicBezTo>
                  <a:cubicBezTo>
                    <a:pt x="179" y="135"/>
                    <a:pt x="176" y="134"/>
                    <a:pt x="176" y="131"/>
                  </a:cubicBezTo>
                  <a:cubicBezTo>
                    <a:pt x="176" y="129"/>
                    <a:pt x="189" y="119"/>
                    <a:pt x="179" y="120"/>
                  </a:cubicBezTo>
                  <a:cubicBezTo>
                    <a:pt x="179" y="118"/>
                    <a:pt x="180" y="118"/>
                    <a:pt x="181" y="117"/>
                  </a:cubicBezTo>
                  <a:cubicBezTo>
                    <a:pt x="182" y="116"/>
                    <a:pt x="182" y="114"/>
                    <a:pt x="183" y="112"/>
                  </a:cubicBezTo>
                  <a:cubicBezTo>
                    <a:pt x="184" y="111"/>
                    <a:pt x="183" y="106"/>
                    <a:pt x="184" y="105"/>
                  </a:cubicBezTo>
                  <a:cubicBezTo>
                    <a:pt x="189" y="104"/>
                    <a:pt x="185" y="97"/>
                    <a:pt x="189" y="95"/>
                  </a:cubicBezTo>
                  <a:cubicBezTo>
                    <a:pt x="184" y="90"/>
                    <a:pt x="193" y="88"/>
                    <a:pt x="193" y="82"/>
                  </a:cubicBezTo>
                  <a:cubicBezTo>
                    <a:pt x="192" y="78"/>
                    <a:pt x="191" y="78"/>
                    <a:pt x="195" y="77"/>
                  </a:cubicBezTo>
                  <a:cubicBezTo>
                    <a:pt x="199" y="77"/>
                    <a:pt x="198" y="74"/>
                    <a:pt x="198" y="71"/>
                  </a:cubicBezTo>
                  <a:cubicBezTo>
                    <a:pt x="197" y="64"/>
                    <a:pt x="194" y="62"/>
                    <a:pt x="189" y="57"/>
                  </a:cubicBezTo>
                  <a:cubicBezTo>
                    <a:pt x="185" y="53"/>
                    <a:pt x="191" y="45"/>
                    <a:pt x="187" y="41"/>
                  </a:cubicBezTo>
                  <a:cubicBezTo>
                    <a:pt x="184" y="38"/>
                    <a:pt x="182" y="39"/>
                    <a:pt x="183" y="35"/>
                  </a:cubicBezTo>
                  <a:cubicBezTo>
                    <a:pt x="183" y="32"/>
                    <a:pt x="183" y="29"/>
                    <a:pt x="182" y="26"/>
                  </a:cubicBezTo>
                  <a:cubicBezTo>
                    <a:pt x="180" y="21"/>
                    <a:pt x="170" y="26"/>
                    <a:pt x="166" y="28"/>
                  </a:cubicBezTo>
                  <a:cubicBezTo>
                    <a:pt x="160" y="30"/>
                    <a:pt x="164" y="28"/>
                    <a:pt x="160" y="25"/>
                  </a:cubicBezTo>
                  <a:cubicBezTo>
                    <a:pt x="159" y="25"/>
                    <a:pt x="157" y="28"/>
                    <a:pt x="155" y="27"/>
                  </a:cubicBezTo>
                  <a:cubicBezTo>
                    <a:pt x="152" y="27"/>
                    <a:pt x="151" y="26"/>
                    <a:pt x="150" y="24"/>
                  </a:cubicBezTo>
                  <a:cubicBezTo>
                    <a:pt x="147" y="20"/>
                    <a:pt x="145" y="25"/>
                    <a:pt x="144" y="26"/>
                  </a:cubicBezTo>
                  <a:cubicBezTo>
                    <a:pt x="141" y="27"/>
                    <a:pt x="141" y="24"/>
                    <a:pt x="138" y="26"/>
                  </a:cubicBezTo>
                  <a:cubicBezTo>
                    <a:pt x="136" y="29"/>
                    <a:pt x="129" y="32"/>
                    <a:pt x="126" y="32"/>
                  </a:cubicBezTo>
                  <a:cubicBezTo>
                    <a:pt x="123" y="33"/>
                    <a:pt x="124" y="30"/>
                    <a:pt x="121" y="29"/>
                  </a:cubicBezTo>
                  <a:cubicBezTo>
                    <a:pt x="119" y="28"/>
                    <a:pt x="118" y="33"/>
                    <a:pt x="117" y="34"/>
                  </a:cubicBezTo>
                  <a:cubicBezTo>
                    <a:pt x="117" y="36"/>
                    <a:pt x="114" y="46"/>
                    <a:pt x="110" y="41"/>
                  </a:cubicBezTo>
                  <a:cubicBezTo>
                    <a:pt x="107" y="36"/>
                    <a:pt x="104" y="41"/>
                    <a:pt x="102" y="35"/>
                  </a:cubicBezTo>
                  <a:cubicBezTo>
                    <a:pt x="100" y="31"/>
                    <a:pt x="96" y="27"/>
                    <a:pt x="96" y="24"/>
                  </a:cubicBezTo>
                  <a:cubicBezTo>
                    <a:pt x="95" y="19"/>
                    <a:pt x="92" y="13"/>
                    <a:pt x="89" y="9"/>
                  </a:cubicBezTo>
                  <a:cubicBezTo>
                    <a:pt x="88" y="7"/>
                    <a:pt x="90" y="5"/>
                    <a:pt x="88" y="3"/>
                  </a:cubicBezTo>
                  <a:cubicBezTo>
                    <a:pt x="87" y="2"/>
                    <a:pt x="82" y="0"/>
                    <a:pt x="81" y="1"/>
                  </a:cubicBezTo>
                  <a:cubicBezTo>
                    <a:pt x="81" y="4"/>
                    <a:pt x="76" y="9"/>
                    <a:pt x="74" y="10"/>
                  </a:cubicBezTo>
                  <a:cubicBezTo>
                    <a:pt x="71" y="12"/>
                    <a:pt x="67" y="11"/>
                    <a:pt x="63" y="13"/>
                  </a:cubicBezTo>
                  <a:cubicBezTo>
                    <a:pt x="59" y="15"/>
                    <a:pt x="59" y="19"/>
                    <a:pt x="54" y="20"/>
                  </a:cubicBezTo>
                  <a:cubicBezTo>
                    <a:pt x="50" y="22"/>
                    <a:pt x="48" y="26"/>
                    <a:pt x="45" y="28"/>
                  </a:cubicBezTo>
                  <a:cubicBezTo>
                    <a:pt x="43" y="30"/>
                    <a:pt x="45" y="36"/>
                    <a:pt x="45" y="38"/>
                  </a:cubicBezTo>
                  <a:cubicBezTo>
                    <a:pt x="45" y="42"/>
                    <a:pt x="43" y="45"/>
                    <a:pt x="44" y="49"/>
                  </a:cubicBezTo>
                  <a:cubicBezTo>
                    <a:pt x="46" y="59"/>
                    <a:pt x="55" y="65"/>
                    <a:pt x="64" y="64"/>
                  </a:cubicBezTo>
                  <a:cubicBezTo>
                    <a:pt x="69" y="64"/>
                    <a:pt x="69" y="68"/>
                    <a:pt x="70" y="72"/>
                  </a:cubicBezTo>
                  <a:cubicBezTo>
                    <a:pt x="70" y="74"/>
                    <a:pt x="69" y="82"/>
                    <a:pt x="67" y="83"/>
                  </a:cubicBezTo>
                  <a:cubicBezTo>
                    <a:pt x="65" y="86"/>
                    <a:pt x="58" y="84"/>
                    <a:pt x="54" y="86"/>
                  </a:cubicBezTo>
                  <a:cubicBezTo>
                    <a:pt x="51" y="88"/>
                    <a:pt x="47" y="85"/>
                    <a:pt x="43" y="88"/>
                  </a:cubicBezTo>
                  <a:cubicBezTo>
                    <a:pt x="40" y="90"/>
                    <a:pt x="38" y="87"/>
                    <a:pt x="35" y="88"/>
                  </a:cubicBezTo>
                  <a:cubicBezTo>
                    <a:pt x="32" y="89"/>
                    <a:pt x="32" y="95"/>
                    <a:pt x="29" y="94"/>
                  </a:cubicBezTo>
                  <a:cubicBezTo>
                    <a:pt x="27" y="93"/>
                    <a:pt x="19" y="88"/>
                    <a:pt x="19" y="93"/>
                  </a:cubicBezTo>
                  <a:cubicBezTo>
                    <a:pt x="19" y="95"/>
                    <a:pt x="20" y="97"/>
                    <a:pt x="19" y="99"/>
                  </a:cubicBezTo>
                  <a:cubicBezTo>
                    <a:pt x="18" y="101"/>
                    <a:pt x="16" y="101"/>
                    <a:pt x="16" y="103"/>
                  </a:cubicBezTo>
                  <a:cubicBezTo>
                    <a:pt x="16" y="107"/>
                    <a:pt x="16" y="111"/>
                    <a:pt x="15" y="115"/>
                  </a:cubicBezTo>
                  <a:cubicBezTo>
                    <a:pt x="15" y="119"/>
                    <a:pt x="10" y="121"/>
                    <a:pt x="14" y="125"/>
                  </a:cubicBezTo>
                  <a:cubicBezTo>
                    <a:pt x="19" y="130"/>
                    <a:pt x="16" y="133"/>
                    <a:pt x="11" y="135"/>
                  </a:cubicBezTo>
                  <a:cubicBezTo>
                    <a:pt x="7" y="137"/>
                    <a:pt x="9" y="140"/>
                    <a:pt x="7" y="144"/>
                  </a:cubicBezTo>
                  <a:cubicBezTo>
                    <a:pt x="6" y="146"/>
                    <a:pt x="0" y="148"/>
                    <a:pt x="1" y="151"/>
                  </a:cubicBezTo>
                  <a:cubicBezTo>
                    <a:pt x="1" y="154"/>
                    <a:pt x="5" y="155"/>
                    <a:pt x="4" y="158"/>
                  </a:cubicBezTo>
                  <a:cubicBezTo>
                    <a:pt x="4" y="161"/>
                    <a:pt x="1" y="162"/>
                    <a:pt x="1" y="165"/>
                  </a:cubicBezTo>
                  <a:cubicBezTo>
                    <a:pt x="0" y="167"/>
                    <a:pt x="1" y="169"/>
                    <a:pt x="2" y="171"/>
                  </a:cubicBezTo>
                  <a:cubicBezTo>
                    <a:pt x="2" y="175"/>
                    <a:pt x="6" y="177"/>
                    <a:pt x="7" y="172"/>
                  </a:cubicBezTo>
                  <a:cubicBezTo>
                    <a:pt x="7" y="169"/>
                    <a:pt x="4" y="168"/>
                    <a:pt x="4" y="166"/>
                  </a:cubicBezTo>
                  <a:cubicBezTo>
                    <a:pt x="5" y="163"/>
                    <a:pt x="6" y="159"/>
                    <a:pt x="9" y="158"/>
                  </a:cubicBezTo>
                  <a:cubicBezTo>
                    <a:pt x="13" y="156"/>
                    <a:pt x="15" y="153"/>
                    <a:pt x="17" y="149"/>
                  </a:cubicBezTo>
                  <a:cubicBezTo>
                    <a:pt x="17" y="145"/>
                    <a:pt x="14" y="139"/>
                    <a:pt x="19" y="137"/>
                  </a:cubicBezTo>
                  <a:cubicBezTo>
                    <a:pt x="24" y="135"/>
                    <a:pt x="23" y="140"/>
                    <a:pt x="25" y="143"/>
                  </a:cubicBezTo>
                  <a:cubicBezTo>
                    <a:pt x="27" y="148"/>
                    <a:pt x="29" y="146"/>
                    <a:pt x="27" y="151"/>
                  </a:cubicBezTo>
                  <a:cubicBezTo>
                    <a:pt x="25" y="154"/>
                    <a:pt x="27" y="157"/>
                    <a:pt x="25" y="159"/>
                  </a:cubicBezTo>
                  <a:cubicBezTo>
                    <a:pt x="23" y="161"/>
                    <a:pt x="22" y="162"/>
                    <a:pt x="20" y="164"/>
                  </a:cubicBezTo>
                  <a:cubicBezTo>
                    <a:pt x="19" y="166"/>
                    <a:pt x="14" y="172"/>
                    <a:pt x="19" y="172"/>
                  </a:cubicBezTo>
                  <a:cubicBezTo>
                    <a:pt x="20" y="172"/>
                    <a:pt x="22" y="173"/>
                    <a:pt x="24" y="173"/>
                  </a:cubicBezTo>
                  <a:cubicBezTo>
                    <a:pt x="25" y="172"/>
                    <a:pt x="26" y="169"/>
                    <a:pt x="27" y="167"/>
                  </a:cubicBezTo>
                  <a:cubicBezTo>
                    <a:pt x="31" y="164"/>
                    <a:pt x="31" y="164"/>
                    <a:pt x="31" y="159"/>
                  </a:cubicBezTo>
                  <a:cubicBezTo>
                    <a:pt x="36" y="158"/>
                    <a:pt x="36" y="158"/>
                    <a:pt x="40" y="155"/>
                  </a:cubicBezTo>
                  <a:cubicBezTo>
                    <a:pt x="43" y="153"/>
                    <a:pt x="45" y="152"/>
                    <a:pt x="47" y="149"/>
                  </a:cubicBezTo>
                  <a:cubicBezTo>
                    <a:pt x="51" y="152"/>
                    <a:pt x="57" y="150"/>
                    <a:pt x="61" y="151"/>
                  </a:cubicBezTo>
                  <a:cubicBezTo>
                    <a:pt x="65" y="153"/>
                    <a:pt x="67" y="156"/>
                    <a:pt x="71" y="157"/>
                  </a:cubicBezTo>
                  <a:cubicBezTo>
                    <a:pt x="74" y="157"/>
                    <a:pt x="76" y="157"/>
                    <a:pt x="78" y="159"/>
                  </a:cubicBezTo>
                  <a:cubicBezTo>
                    <a:pt x="81" y="163"/>
                    <a:pt x="77" y="170"/>
                    <a:pt x="77" y="175"/>
                  </a:cubicBezTo>
                  <a:cubicBezTo>
                    <a:pt x="77" y="179"/>
                    <a:pt x="75" y="181"/>
                    <a:pt x="76" y="185"/>
                  </a:cubicBezTo>
                  <a:cubicBezTo>
                    <a:pt x="76" y="187"/>
                    <a:pt x="77" y="189"/>
                    <a:pt x="77" y="191"/>
                  </a:cubicBezTo>
                  <a:cubicBezTo>
                    <a:pt x="77" y="192"/>
                    <a:pt x="77" y="195"/>
                    <a:pt x="79" y="195"/>
                  </a:cubicBezTo>
                  <a:cubicBezTo>
                    <a:pt x="79" y="197"/>
                    <a:pt x="77" y="201"/>
                    <a:pt x="76" y="203"/>
                  </a:cubicBezTo>
                  <a:cubicBezTo>
                    <a:pt x="74" y="207"/>
                    <a:pt x="80" y="212"/>
                    <a:pt x="76" y="216"/>
                  </a:cubicBezTo>
                  <a:cubicBezTo>
                    <a:pt x="73" y="220"/>
                    <a:pt x="65" y="224"/>
                    <a:pt x="61" y="226"/>
                  </a:cubicBezTo>
                  <a:cubicBezTo>
                    <a:pt x="59" y="227"/>
                    <a:pt x="54" y="230"/>
                    <a:pt x="53" y="232"/>
                  </a:cubicBezTo>
                  <a:cubicBezTo>
                    <a:pt x="53" y="234"/>
                    <a:pt x="53" y="236"/>
                    <a:pt x="51" y="238"/>
                  </a:cubicBezTo>
                  <a:cubicBezTo>
                    <a:pt x="51" y="238"/>
                    <a:pt x="52" y="239"/>
                    <a:pt x="52" y="240"/>
                  </a:cubicBezTo>
                  <a:cubicBezTo>
                    <a:pt x="53" y="241"/>
                    <a:pt x="53" y="242"/>
                    <a:pt x="53" y="243"/>
                  </a:cubicBezTo>
                  <a:cubicBezTo>
                    <a:pt x="54" y="244"/>
                    <a:pt x="54" y="244"/>
                    <a:pt x="55" y="245"/>
                  </a:cubicBezTo>
                  <a:cubicBezTo>
                    <a:pt x="58" y="248"/>
                    <a:pt x="61" y="251"/>
                    <a:pt x="61" y="256"/>
                  </a:cubicBezTo>
                  <a:cubicBezTo>
                    <a:pt x="62" y="260"/>
                    <a:pt x="62" y="263"/>
                    <a:pt x="58" y="266"/>
                  </a:cubicBezTo>
                  <a:cubicBezTo>
                    <a:pt x="55" y="267"/>
                    <a:pt x="56" y="267"/>
                    <a:pt x="56" y="270"/>
                  </a:cubicBezTo>
                  <a:cubicBezTo>
                    <a:pt x="56" y="272"/>
                    <a:pt x="56" y="271"/>
                    <a:pt x="55" y="273"/>
                  </a:cubicBezTo>
                  <a:cubicBezTo>
                    <a:pt x="55" y="274"/>
                    <a:pt x="53" y="274"/>
                    <a:pt x="54" y="276"/>
                  </a:cubicBezTo>
                  <a:cubicBezTo>
                    <a:pt x="54" y="278"/>
                    <a:pt x="57" y="276"/>
                    <a:pt x="58" y="278"/>
                  </a:cubicBezTo>
                  <a:cubicBezTo>
                    <a:pt x="60" y="281"/>
                    <a:pt x="56" y="283"/>
                    <a:pt x="55" y="283"/>
                  </a:cubicBezTo>
                  <a:cubicBezTo>
                    <a:pt x="53" y="284"/>
                    <a:pt x="53" y="284"/>
                    <a:pt x="52" y="285"/>
                  </a:cubicBezTo>
                  <a:cubicBezTo>
                    <a:pt x="51" y="286"/>
                    <a:pt x="51" y="287"/>
                    <a:pt x="50" y="288"/>
                  </a:cubicBezTo>
                  <a:cubicBezTo>
                    <a:pt x="49" y="289"/>
                    <a:pt x="49" y="289"/>
                    <a:pt x="48" y="289"/>
                  </a:cubicBezTo>
                  <a:cubicBezTo>
                    <a:pt x="47" y="290"/>
                    <a:pt x="46" y="290"/>
                    <a:pt x="45" y="291"/>
                  </a:cubicBezTo>
                  <a:cubicBezTo>
                    <a:pt x="43" y="293"/>
                    <a:pt x="42" y="293"/>
                    <a:pt x="40" y="294"/>
                  </a:cubicBezTo>
                  <a:cubicBezTo>
                    <a:pt x="38" y="294"/>
                    <a:pt x="36" y="295"/>
                    <a:pt x="34" y="297"/>
                  </a:cubicBezTo>
                  <a:cubicBezTo>
                    <a:pt x="33" y="298"/>
                    <a:pt x="31" y="300"/>
                    <a:pt x="30" y="301"/>
                  </a:cubicBezTo>
                  <a:cubicBezTo>
                    <a:pt x="28" y="303"/>
                    <a:pt x="26" y="303"/>
                    <a:pt x="28" y="306"/>
                  </a:cubicBezTo>
                  <a:cubicBezTo>
                    <a:pt x="31" y="309"/>
                    <a:pt x="35" y="307"/>
                    <a:pt x="38" y="308"/>
                  </a:cubicBezTo>
                  <a:cubicBezTo>
                    <a:pt x="40" y="309"/>
                    <a:pt x="42" y="310"/>
                    <a:pt x="43" y="312"/>
                  </a:cubicBezTo>
                  <a:cubicBezTo>
                    <a:pt x="44" y="314"/>
                    <a:pt x="44" y="314"/>
                    <a:pt x="42" y="315"/>
                  </a:cubicBezTo>
                  <a:cubicBezTo>
                    <a:pt x="40" y="316"/>
                    <a:pt x="39" y="316"/>
                    <a:pt x="39" y="318"/>
                  </a:cubicBezTo>
                  <a:cubicBezTo>
                    <a:pt x="38" y="319"/>
                    <a:pt x="39" y="320"/>
                    <a:pt x="39" y="321"/>
                  </a:cubicBezTo>
                  <a:cubicBezTo>
                    <a:pt x="39" y="323"/>
                    <a:pt x="39" y="324"/>
                    <a:pt x="39" y="326"/>
                  </a:cubicBezTo>
                  <a:cubicBezTo>
                    <a:pt x="39" y="328"/>
                    <a:pt x="38" y="330"/>
                    <a:pt x="39" y="332"/>
                  </a:cubicBezTo>
                  <a:cubicBezTo>
                    <a:pt x="39" y="334"/>
                    <a:pt x="41" y="334"/>
                    <a:pt x="41" y="336"/>
                  </a:cubicBezTo>
                  <a:cubicBezTo>
                    <a:pt x="42" y="337"/>
                    <a:pt x="42" y="338"/>
                    <a:pt x="42" y="340"/>
                  </a:cubicBezTo>
                  <a:cubicBezTo>
                    <a:pt x="41" y="342"/>
                    <a:pt x="40" y="341"/>
                    <a:pt x="39" y="343"/>
                  </a:cubicBezTo>
                  <a:cubicBezTo>
                    <a:pt x="38" y="344"/>
                    <a:pt x="39" y="346"/>
                    <a:pt x="38" y="347"/>
                  </a:cubicBezTo>
                  <a:cubicBezTo>
                    <a:pt x="35" y="349"/>
                    <a:pt x="32" y="347"/>
                    <a:pt x="29" y="350"/>
                  </a:cubicBezTo>
                  <a:cubicBezTo>
                    <a:pt x="28" y="352"/>
                    <a:pt x="28" y="353"/>
                    <a:pt x="28" y="355"/>
                  </a:cubicBezTo>
                  <a:cubicBezTo>
                    <a:pt x="28" y="356"/>
                    <a:pt x="30" y="356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2"/>
                    <a:pt x="33" y="362"/>
                    <a:pt x="35" y="364"/>
                  </a:cubicBezTo>
                  <a:cubicBezTo>
                    <a:pt x="36" y="366"/>
                    <a:pt x="36" y="368"/>
                    <a:pt x="37" y="369"/>
                  </a:cubicBezTo>
                  <a:cubicBezTo>
                    <a:pt x="38" y="371"/>
                    <a:pt x="42" y="371"/>
                    <a:pt x="44" y="372"/>
                  </a:cubicBezTo>
                  <a:cubicBezTo>
                    <a:pt x="45" y="373"/>
                    <a:pt x="46" y="375"/>
                    <a:pt x="47" y="377"/>
                  </a:cubicBezTo>
                  <a:cubicBezTo>
                    <a:pt x="49" y="378"/>
                    <a:pt x="54" y="379"/>
                    <a:pt x="52" y="381"/>
                  </a:cubicBezTo>
                  <a:cubicBezTo>
                    <a:pt x="51" y="382"/>
                    <a:pt x="46" y="382"/>
                    <a:pt x="45" y="382"/>
                  </a:cubicBezTo>
                  <a:cubicBezTo>
                    <a:pt x="42" y="381"/>
                    <a:pt x="41" y="379"/>
                    <a:pt x="40" y="382"/>
                  </a:cubicBezTo>
                  <a:cubicBezTo>
                    <a:pt x="39" y="383"/>
                    <a:pt x="39" y="384"/>
                    <a:pt x="38" y="385"/>
                  </a:cubicBezTo>
                  <a:cubicBezTo>
                    <a:pt x="37" y="386"/>
                    <a:pt x="36" y="386"/>
                    <a:pt x="35" y="386"/>
                  </a:cubicBezTo>
                  <a:cubicBezTo>
                    <a:pt x="35" y="387"/>
                    <a:pt x="34" y="388"/>
                    <a:pt x="33" y="388"/>
                  </a:cubicBezTo>
                  <a:cubicBezTo>
                    <a:pt x="32" y="389"/>
                    <a:pt x="32" y="390"/>
                    <a:pt x="31" y="391"/>
                  </a:cubicBezTo>
                  <a:cubicBezTo>
                    <a:pt x="29" y="393"/>
                    <a:pt x="22" y="396"/>
                    <a:pt x="26" y="398"/>
                  </a:cubicBezTo>
                  <a:cubicBezTo>
                    <a:pt x="28" y="399"/>
                    <a:pt x="31" y="399"/>
                    <a:pt x="31" y="402"/>
                  </a:cubicBezTo>
                  <a:cubicBezTo>
                    <a:pt x="32" y="405"/>
                    <a:pt x="27" y="403"/>
                    <a:pt x="26" y="405"/>
                  </a:cubicBezTo>
                  <a:cubicBezTo>
                    <a:pt x="25" y="406"/>
                    <a:pt x="26" y="407"/>
                    <a:pt x="25" y="408"/>
                  </a:cubicBezTo>
                  <a:cubicBezTo>
                    <a:pt x="25" y="409"/>
                    <a:pt x="24" y="409"/>
                    <a:pt x="23" y="409"/>
                  </a:cubicBezTo>
                  <a:cubicBezTo>
                    <a:pt x="22" y="411"/>
                    <a:pt x="20" y="414"/>
                    <a:pt x="18" y="414"/>
                  </a:cubicBezTo>
                  <a:cubicBezTo>
                    <a:pt x="17" y="414"/>
                    <a:pt x="18" y="415"/>
                    <a:pt x="18" y="416"/>
                  </a:cubicBezTo>
                  <a:cubicBezTo>
                    <a:pt x="18" y="416"/>
                    <a:pt x="22" y="418"/>
                    <a:pt x="22" y="418"/>
                  </a:cubicBezTo>
                  <a:cubicBezTo>
                    <a:pt x="24" y="420"/>
                    <a:pt x="26" y="421"/>
                    <a:pt x="28" y="422"/>
                  </a:cubicBezTo>
                  <a:cubicBezTo>
                    <a:pt x="30" y="423"/>
                    <a:pt x="31" y="424"/>
                    <a:pt x="33" y="425"/>
                  </a:cubicBezTo>
                  <a:cubicBezTo>
                    <a:pt x="36" y="427"/>
                    <a:pt x="37" y="427"/>
                    <a:pt x="37" y="430"/>
                  </a:cubicBezTo>
                  <a:cubicBezTo>
                    <a:pt x="37" y="432"/>
                    <a:pt x="37" y="434"/>
                    <a:pt x="38" y="436"/>
                  </a:cubicBezTo>
                  <a:cubicBezTo>
                    <a:pt x="39" y="438"/>
                    <a:pt x="40" y="438"/>
                    <a:pt x="40" y="441"/>
                  </a:cubicBezTo>
                  <a:cubicBezTo>
                    <a:pt x="40" y="443"/>
                    <a:pt x="40" y="445"/>
                    <a:pt x="40" y="447"/>
                  </a:cubicBezTo>
                  <a:cubicBezTo>
                    <a:pt x="40" y="450"/>
                    <a:pt x="39" y="453"/>
                    <a:pt x="39" y="457"/>
                  </a:cubicBezTo>
                  <a:cubicBezTo>
                    <a:pt x="39" y="462"/>
                    <a:pt x="38" y="464"/>
                    <a:pt x="35" y="467"/>
                  </a:cubicBezTo>
                  <a:cubicBezTo>
                    <a:pt x="33" y="468"/>
                    <a:pt x="31" y="470"/>
                    <a:pt x="31" y="472"/>
                  </a:cubicBezTo>
                  <a:cubicBezTo>
                    <a:pt x="30" y="475"/>
                    <a:pt x="33" y="478"/>
                    <a:pt x="33" y="481"/>
                  </a:cubicBezTo>
                  <a:cubicBezTo>
                    <a:pt x="35" y="485"/>
                    <a:pt x="38" y="489"/>
                    <a:pt x="40" y="494"/>
                  </a:cubicBezTo>
                  <a:cubicBezTo>
                    <a:pt x="41" y="496"/>
                    <a:pt x="42" y="498"/>
                    <a:pt x="44" y="500"/>
                  </a:cubicBezTo>
                  <a:cubicBezTo>
                    <a:pt x="45" y="501"/>
                    <a:pt x="45" y="504"/>
                    <a:pt x="46" y="505"/>
                  </a:cubicBezTo>
                  <a:cubicBezTo>
                    <a:pt x="49" y="508"/>
                    <a:pt x="54" y="505"/>
                    <a:pt x="58" y="506"/>
                  </a:cubicBezTo>
                  <a:cubicBezTo>
                    <a:pt x="60" y="506"/>
                    <a:pt x="61" y="507"/>
                    <a:pt x="63" y="508"/>
                  </a:cubicBezTo>
                  <a:cubicBezTo>
                    <a:pt x="65" y="509"/>
                    <a:pt x="67" y="509"/>
                    <a:pt x="69" y="510"/>
                  </a:cubicBezTo>
                  <a:cubicBezTo>
                    <a:pt x="71" y="511"/>
                    <a:pt x="72" y="511"/>
                    <a:pt x="75" y="511"/>
                  </a:cubicBezTo>
                  <a:cubicBezTo>
                    <a:pt x="78" y="512"/>
                    <a:pt x="79" y="511"/>
                    <a:pt x="80" y="514"/>
                  </a:cubicBezTo>
                  <a:cubicBezTo>
                    <a:pt x="82" y="518"/>
                    <a:pt x="82" y="522"/>
                    <a:pt x="84" y="525"/>
                  </a:cubicBezTo>
                  <a:cubicBezTo>
                    <a:pt x="86" y="529"/>
                    <a:pt x="89" y="532"/>
                    <a:pt x="91" y="536"/>
                  </a:cubicBezTo>
                  <a:cubicBezTo>
                    <a:pt x="93" y="541"/>
                    <a:pt x="89" y="541"/>
                    <a:pt x="84" y="542"/>
                  </a:cubicBezTo>
                  <a:cubicBezTo>
                    <a:pt x="84" y="549"/>
                    <a:pt x="82" y="555"/>
                    <a:pt x="84" y="563"/>
                  </a:cubicBezTo>
                  <a:cubicBezTo>
                    <a:pt x="84" y="564"/>
                    <a:pt x="84" y="566"/>
                    <a:pt x="85" y="568"/>
                  </a:cubicBezTo>
                  <a:cubicBezTo>
                    <a:pt x="86" y="571"/>
                    <a:pt x="87" y="572"/>
                    <a:pt x="90" y="573"/>
                  </a:cubicBezTo>
                  <a:cubicBezTo>
                    <a:pt x="93" y="573"/>
                    <a:pt x="93" y="574"/>
                    <a:pt x="93" y="577"/>
                  </a:cubicBezTo>
                  <a:cubicBezTo>
                    <a:pt x="92" y="580"/>
                    <a:pt x="93" y="581"/>
                    <a:pt x="94" y="584"/>
                  </a:cubicBezTo>
                  <a:cubicBezTo>
                    <a:pt x="95" y="589"/>
                    <a:pt x="94" y="594"/>
                    <a:pt x="94" y="599"/>
                  </a:cubicBezTo>
                  <a:cubicBezTo>
                    <a:pt x="95" y="602"/>
                    <a:pt x="94" y="604"/>
                    <a:pt x="97" y="606"/>
                  </a:cubicBezTo>
                  <a:cubicBezTo>
                    <a:pt x="99" y="607"/>
                    <a:pt x="102" y="609"/>
                    <a:pt x="104" y="609"/>
                  </a:cubicBezTo>
                  <a:cubicBezTo>
                    <a:pt x="106" y="610"/>
                    <a:pt x="107" y="610"/>
                    <a:pt x="108" y="611"/>
                  </a:cubicBezTo>
                  <a:cubicBezTo>
                    <a:pt x="110" y="612"/>
                    <a:pt x="110" y="613"/>
                    <a:pt x="112" y="614"/>
                  </a:cubicBezTo>
                  <a:cubicBezTo>
                    <a:pt x="114" y="614"/>
                    <a:pt x="118" y="613"/>
                    <a:pt x="118" y="616"/>
                  </a:cubicBezTo>
                  <a:cubicBezTo>
                    <a:pt x="121" y="616"/>
                    <a:pt x="135" y="615"/>
                    <a:pt x="135" y="619"/>
                  </a:cubicBezTo>
                  <a:cubicBezTo>
                    <a:pt x="135" y="622"/>
                    <a:pt x="133" y="624"/>
                    <a:pt x="137" y="624"/>
                  </a:cubicBezTo>
                  <a:cubicBezTo>
                    <a:pt x="143" y="624"/>
                    <a:pt x="151" y="622"/>
                    <a:pt x="156" y="625"/>
                  </a:cubicBezTo>
                  <a:cubicBezTo>
                    <a:pt x="156" y="626"/>
                    <a:pt x="158" y="627"/>
                    <a:pt x="158" y="629"/>
                  </a:cubicBezTo>
                  <a:cubicBezTo>
                    <a:pt x="159" y="631"/>
                    <a:pt x="159" y="633"/>
                    <a:pt x="157" y="634"/>
                  </a:cubicBezTo>
                  <a:cubicBezTo>
                    <a:pt x="155" y="635"/>
                    <a:pt x="153" y="634"/>
                    <a:pt x="152" y="634"/>
                  </a:cubicBezTo>
                  <a:cubicBezTo>
                    <a:pt x="151" y="635"/>
                    <a:pt x="151" y="636"/>
                    <a:pt x="150" y="637"/>
                  </a:cubicBezTo>
                  <a:cubicBezTo>
                    <a:pt x="150" y="637"/>
                    <a:pt x="148" y="638"/>
                    <a:pt x="147" y="638"/>
                  </a:cubicBezTo>
                  <a:cubicBezTo>
                    <a:pt x="146" y="639"/>
                    <a:pt x="145" y="641"/>
                    <a:pt x="143" y="642"/>
                  </a:cubicBezTo>
                  <a:cubicBezTo>
                    <a:pt x="142" y="643"/>
                    <a:pt x="139" y="643"/>
                    <a:pt x="138" y="644"/>
                  </a:cubicBezTo>
                  <a:cubicBezTo>
                    <a:pt x="134" y="645"/>
                    <a:pt x="133" y="648"/>
                    <a:pt x="133" y="651"/>
                  </a:cubicBezTo>
                  <a:cubicBezTo>
                    <a:pt x="133" y="655"/>
                    <a:pt x="132" y="660"/>
                    <a:pt x="133" y="663"/>
                  </a:cubicBezTo>
                  <a:cubicBezTo>
                    <a:pt x="133" y="668"/>
                    <a:pt x="134" y="672"/>
                    <a:pt x="134" y="677"/>
                  </a:cubicBezTo>
                  <a:cubicBezTo>
                    <a:pt x="134" y="681"/>
                    <a:pt x="135" y="686"/>
                    <a:pt x="134" y="689"/>
                  </a:cubicBezTo>
                  <a:cubicBezTo>
                    <a:pt x="133" y="693"/>
                    <a:pt x="132" y="697"/>
                    <a:pt x="131" y="700"/>
                  </a:cubicBezTo>
                  <a:cubicBezTo>
                    <a:pt x="130" y="703"/>
                    <a:pt x="129" y="703"/>
                    <a:pt x="131" y="705"/>
                  </a:cubicBezTo>
                  <a:cubicBezTo>
                    <a:pt x="133" y="708"/>
                    <a:pt x="134" y="708"/>
                    <a:pt x="134" y="711"/>
                  </a:cubicBezTo>
                  <a:cubicBezTo>
                    <a:pt x="134" y="713"/>
                    <a:pt x="133" y="714"/>
                    <a:pt x="132" y="716"/>
                  </a:cubicBezTo>
                  <a:cubicBezTo>
                    <a:pt x="131" y="720"/>
                    <a:pt x="133" y="722"/>
                    <a:pt x="133" y="726"/>
                  </a:cubicBezTo>
                  <a:cubicBezTo>
                    <a:pt x="133" y="730"/>
                    <a:pt x="133" y="734"/>
                    <a:pt x="133" y="739"/>
                  </a:cubicBezTo>
                  <a:cubicBezTo>
                    <a:pt x="133" y="743"/>
                    <a:pt x="133" y="748"/>
                    <a:pt x="132" y="752"/>
                  </a:cubicBezTo>
                  <a:cubicBezTo>
                    <a:pt x="132" y="755"/>
                    <a:pt x="133" y="756"/>
                    <a:pt x="135" y="758"/>
                  </a:cubicBezTo>
                  <a:cubicBezTo>
                    <a:pt x="137" y="761"/>
                    <a:pt x="138" y="762"/>
                    <a:pt x="139" y="765"/>
                  </a:cubicBezTo>
                  <a:cubicBezTo>
                    <a:pt x="141" y="768"/>
                    <a:pt x="143" y="770"/>
                    <a:pt x="145" y="773"/>
                  </a:cubicBezTo>
                  <a:cubicBezTo>
                    <a:pt x="145" y="772"/>
                    <a:pt x="145" y="772"/>
                    <a:pt x="146" y="771"/>
                  </a:cubicBezTo>
                  <a:cubicBezTo>
                    <a:pt x="147" y="770"/>
                    <a:pt x="148" y="771"/>
                    <a:pt x="149" y="770"/>
                  </a:cubicBezTo>
                  <a:cubicBezTo>
                    <a:pt x="152" y="770"/>
                    <a:pt x="154" y="768"/>
                    <a:pt x="156" y="766"/>
                  </a:cubicBezTo>
                  <a:cubicBezTo>
                    <a:pt x="163" y="762"/>
                    <a:pt x="171" y="756"/>
                    <a:pt x="174" y="749"/>
                  </a:cubicBezTo>
                  <a:cubicBezTo>
                    <a:pt x="175" y="747"/>
                    <a:pt x="175" y="747"/>
                    <a:pt x="176" y="745"/>
                  </a:cubicBezTo>
                  <a:cubicBezTo>
                    <a:pt x="178" y="743"/>
                    <a:pt x="181" y="740"/>
                    <a:pt x="182" y="737"/>
                  </a:cubicBezTo>
                  <a:cubicBezTo>
                    <a:pt x="183" y="735"/>
                    <a:pt x="183" y="732"/>
                    <a:pt x="184" y="730"/>
                  </a:cubicBezTo>
                  <a:cubicBezTo>
                    <a:pt x="185" y="725"/>
                    <a:pt x="185" y="721"/>
                    <a:pt x="185" y="717"/>
                  </a:cubicBezTo>
                  <a:cubicBezTo>
                    <a:pt x="185" y="714"/>
                    <a:pt x="186" y="712"/>
                    <a:pt x="186" y="709"/>
                  </a:cubicBezTo>
                  <a:cubicBezTo>
                    <a:pt x="186" y="707"/>
                    <a:pt x="185" y="705"/>
                    <a:pt x="186" y="703"/>
                  </a:cubicBezTo>
                  <a:cubicBezTo>
                    <a:pt x="187" y="700"/>
                    <a:pt x="190" y="699"/>
                    <a:pt x="192" y="697"/>
                  </a:cubicBezTo>
                  <a:cubicBezTo>
                    <a:pt x="194" y="695"/>
                    <a:pt x="196" y="692"/>
                    <a:pt x="197" y="690"/>
                  </a:cubicBezTo>
                  <a:cubicBezTo>
                    <a:pt x="198" y="688"/>
                    <a:pt x="199" y="686"/>
                    <a:pt x="199" y="684"/>
                  </a:cubicBezTo>
                  <a:cubicBezTo>
                    <a:pt x="200" y="681"/>
                    <a:pt x="201" y="677"/>
                    <a:pt x="203" y="675"/>
                  </a:cubicBezTo>
                  <a:cubicBezTo>
                    <a:pt x="204" y="672"/>
                    <a:pt x="206" y="671"/>
                    <a:pt x="208" y="669"/>
                  </a:cubicBezTo>
                  <a:cubicBezTo>
                    <a:pt x="210" y="667"/>
                    <a:pt x="212" y="665"/>
                    <a:pt x="214" y="663"/>
                  </a:cubicBezTo>
                  <a:cubicBezTo>
                    <a:pt x="218" y="659"/>
                    <a:pt x="224" y="658"/>
                    <a:pt x="229" y="654"/>
                  </a:cubicBezTo>
                  <a:cubicBezTo>
                    <a:pt x="233" y="651"/>
                    <a:pt x="239" y="650"/>
                    <a:pt x="245" y="649"/>
                  </a:cubicBezTo>
                  <a:cubicBezTo>
                    <a:pt x="247" y="649"/>
                    <a:pt x="250" y="649"/>
                    <a:pt x="253" y="648"/>
                  </a:cubicBezTo>
                  <a:cubicBezTo>
                    <a:pt x="255" y="647"/>
                    <a:pt x="258" y="645"/>
                    <a:pt x="260" y="644"/>
                  </a:cubicBezTo>
                  <a:cubicBezTo>
                    <a:pt x="264" y="641"/>
                    <a:pt x="268" y="636"/>
                    <a:pt x="270" y="632"/>
                  </a:cubicBezTo>
                  <a:cubicBezTo>
                    <a:pt x="273" y="626"/>
                    <a:pt x="273" y="620"/>
                    <a:pt x="272" y="614"/>
                  </a:cubicBezTo>
                  <a:cubicBezTo>
                    <a:pt x="271" y="607"/>
                    <a:pt x="275" y="600"/>
                    <a:pt x="279" y="594"/>
                  </a:cubicBezTo>
                  <a:cubicBezTo>
                    <a:pt x="281" y="591"/>
                    <a:pt x="284" y="588"/>
                    <a:pt x="286" y="584"/>
                  </a:cubicBezTo>
                  <a:cubicBezTo>
                    <a:pt x="287" y="582"/>
                    <a:pt x="288" y="581"/>
                    <a:pt x="288" y="578"/>
                  </a:cubicBezTo>
                  <a:cubicBezTo>
                    <a:pt x="288" y="577"/>
                    <a:pt x="289" y="575"/>
                    <a:pt x="289" y="573"/>
                  </a:cubicBezTo>
                  <a:cubicBezTo>
                    <a:pt x="289" y="571"/>
                    <a:pt x="289" y="569"/>
                    <a:pt x="289" y="567"/>
                  </a:cubicBezTo>
                  <a:cubicBezTo>
                    <a:pt x="288" y="563"/>
                    <a:pt x="288" y="559"/>
                    <a:pt x="287" y="555"/>
                  </a:cubicBezTo>
                  <a:cubicBezTo>
                    <a:pt x="286" y="551"/>
                    <a:pt x="287" y="548"/>
                    <a:pt x="288" y="544"/>
                  </a:cubicBezTo>
                  <a:cubicBezTo>
                    <a:pt x="289" y="542"/>
                    <a:pt x="290" y="540"/>
                    <a:pt x="290" y="538"/>
                  </a:cubicBezTo>
                  <a:cubicBezTo>
                    <a:pt x="291" y="536"/>
                    <a:pt x="291" y="534"/>
                    <a:pt x="291" y="532"/>
                  </a:cubicBezTo>
                  <a:cubicBezTo>
                    <a:pt x="293" y="524"/>
                    <a:pt x="297" y="514"/>
                    <a:pt x="302" y="507"/>
                  </a:cubicBezTo>
                  <a:cubicBezTo>
                    <a:pt x="308" y="501"/>
                    <a:pt x="317" y="499"/>
                    <a:pt x="324" y="495"/>
                  </a:cubicBezTo>
                  <a:cubicBezTo>
                    <a:pt x="328" y="494"/>
                    <a:pt x="330" y="493"/>
                    <a:pt x="333" y="491"/>
                  </a:cubicBezTo>
                  <a:cubicBezTo>
                    <a:pt x="336" y="489"/>
                    <a:pt x="339" y="487"/>
                    <a:pt x="343" y="485"/>
                  </a:cubicBezTo>
                  <a:cubicBezTo>
                    <a:pt x="348" y="482"/>
                    <a:pt x="350" y="478"/>
                    <a:pt x="352" y="473"/>
                  </a:cubicBezTo>
                  <a:cubicBezTo>
                    <a:pt x="353" y="470"/>
                    <a:pt x="356" y="467"/>
                    <a:pt x="357" y="465"/>
                  </a:cubicBezTo>
                  <a:cubicBezTo>
                    <a:pt x="359" y="462"/>
                    <a:pt x="359" y="459"/>
                    <a:pt x="360" y="456"/>
                  </a:cubicBezTo>
                  <a:cubicBezTo>
                    <a:pt x="362" y="451"/>
                    <a:pt x="365" y="448"/>
                    <a:pt x="368" y="443"/>
                  </a:cubicBezTo>
                  <a:cubicBezTo>
                    <a:pt x="369" y="441"/>
                    <a:pt x="369" y="438"/>
                    <a:pt x="370" y="435"/>
                  </a:cubicBezTo>
                  <a:cubicBezTo>
                    <a:pt x="371" y="431"/>
                    <a:pt x="372" y="426"/>
                    <a:pt x="374" y="423"/>
                  </a:cubicBezTo>
                  <a:cubicBezTo>
                    <a:pt x="369" y="420"/>
                    <a:pt x="364" y="418"/>
                    <a:pt x="359" y="416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108"/>
            <p:cNvSpPr>
              <a:spLocks/>
            </p:cNvSpPr>
            <p:nvPr/>
          </p:nvSpPr>
          <p:spPr bwMode="auto">
            <a:xfrm>
              <a:off x="5788025" y="1422400"/>
              <a:ext cx="793750" cy="655638"/>
            </a:xfrm>
            <a:custGeom>
              <a:avLst/>
              <a:gdLst>
                <a:gd name="T0" fmla="*/ 176 w 212"/>
                <a:gd name="T1" fmla="*/ 16 h 175"/>
                <a:gd name="T2" fmla="*/ 172 w 212"/>
                <a:gd name="T3" fmla="*/ 17 h 175"/>
                <a:gd name="T4" fmla="*/ 165 w 212"/>
                <a:gd name="T5" fmla="*/ 23 h 175"/>
                <a:gd name="T6" fmla="*/ 158 w 212"/>
                <a:gd name="T7" fmla="*/ 34 h 175"/>
                <a:gd name="T8" fmla="*/ 129 w 212"/>
                <a:gd name="T9" fmla="*/ 60 h 175"/>
                <a:gd name="T10" fmla="*/ 122 w 212"/>
                <a:gd name="T11" fmla="*/ 70 h 175"/>
                <a:gd name="T12" fmla="*/ 115 w 212"/>
                <a:gd name="T13" fmla="*/ 81 h 175"/>
                <a:gd name="T14" fmla="*/ 110 w 212"/>
                <a:gd name="T15" fmla="*/ 86 h 175"/>
                <a:gd name="T16" fmla="*/ 98 w 212"/>
                <a:gd name="T17" fmla="*/ 90 h 175"/>
                <a:gd name="T18" fmla="*/ 95 w 212"/>
                <a:gd name="T19" fmla="*/ 87 h 175"/>
                <a:gd name="T20" fmla="*/ 101 w 212"/>
                <a:gd name="T21" fmla="*/ 76 h 175"/>
                <a:gd name="T22" fmla="*/ 102 w 212"/>
                <a:gd name="T23" fmla="*/ 52 h 175"/>
                <a:gd name="T24" fmla="*/ 94 w 212"/>
                <a:gd name="T25" fmla="*/ 55 h 175"/>
                <a:gd name="T26" fmla="*/ 84 w 212"/>
                <a:gd name="T27" fmla="*/ 60 h 175"/>
                <a:gd name="T28" fmla="*/ 85 w 212"/>
                <a:gd name="T29" fmla="*/ 41 h 175"/>
                <a:gd name="T30" fmla="*/ 83 w 212"/>
                <a:gd name="T31" fmla="*/ 27 h 175"/>
                <a:gd name="T32" fmla="*/ 71 w 212"/>
                <a:gd name="T33" fmla="*/ 22 h 175"/>
                <a:gd name="T34" fmla="*/ 63 w 212"/>
                <a:gd name="T35" fmla="*/ 27 h 175"/>
                <a:gd name="T36" fmla="*/ 48 w 212"/>
                <a:gd name="T37" fmla="*/ 21 h 175"/>
                <a:gd name="T38" fmla="*/ 26 w 212"/>
                <a:gd name="T39" fmla="*/ 34 h 175"/>
                <a:gd name="T40" fmla="*/ 18 w 212"/>
                <a:gd name="T41" fmla="*/ 39 h 175"/>
                <a:gd name="T42" fmla="*/ 9 w 212"/>
                <a:gd name="T43" fmla="*/ 37 h 175"/>
                <a:gd name="T44" fmla="*/ 4 w 212"/>
                <a:gd name="T45" fmla="*/ 40 h 175"/>
                <a:gd name="T46" fmla="*/ 2 w 212"/>
                <a:gd name="T47" fmla="*/ 46 h 175"/>
                <a:gd name="T48" fmla="*/ 6 w 212"/>
                <a:gd name="T49" fmla="*/ 55 h 175"/>
                <a:gd name="T50" fmla="*/ 18 w 212"/>
                <a:gd name="T51" fmla="*/ 73 h 175"/>
                <a:gd name="T52" fmla="*/ 25 w 212"/>
                <a:gd name="T53" fmla="*/ 83 h 175"/>
                <a:gd name="T54" fmla="*/ 40 w 212"/>
                <a:gd name="T55" fmla="*/ 106 h 175"/>
                <a:gd name="T56" fmla="*/ 48 w 212"/>
                <a:gd name="T57" fmla="*/ 116 h 175"/>
                <a:gd name="T58" fmla="*/ 38 w 212"/>
                <a:gd name="T59" fmla="*/ 119 h 175"/>
                <a:gd name="T60" fmla="*/ 47 w 212"/>
                <a:gd name="T61" fmla="*/ 124 h 175"/>
                <a:gd name="T62" fmla="*/ 46 w 212"/>
                <a:gd name="T63" fmla="*/ 135 h 175"/>
                <a:gd name="T64" fmla="*/ 44 w 212"/>
                <a:gd name="T65" fmla="*/ 149 h 175"/>
                <a:gd name="T66" fmla="*/ 51 w 212"/>
                <a:gd name="T67" fmla="*/ 163 h 175"/>
                <a:gd name="T68" fmla="*/ 65 w 212"/>
                <a:gd name="T69" fmla="*/ 163 h 175"/>
                <a:gd name="T70" fmla="*/ 72 w 212"/>
                <a:gd name="T71" fmla="*/ 168 h 175"/>
                <a:gd name="T72" fmla="*/ 77 w 212"/>
                <a:gd name="T73" fmla="*/ 175 h 175"/>
                <a:gd name="T74" fmla="*/ 95 w 212"/>
                <a:gd name="T75" fmla="*/ 167 h 175"/>
                <a:gd name="T76" fmla="*/ 116 w 212"/>
                <a:gd name="T77" fmla="*/ 161 h 175"/>
                <a:gd name="T78" fmla="*/ 134 w 212"/>
                <a:gd name="T79" fmla="*/ 151 h 175"/>
                <a:gd name="T80" fmla="*/ 139 w 212"/>
                <a:gd name="T81" fmla="*/ 148 h 175"/>
                <a:gd name="T82" fmla="*/ 150 w 212"/>
                <a:gd name="T83" fmla="*/ 137 h 175"/>
                <a:gd name="T84" fmla="*/ 157 w 212"/>
                <a:gd name="T85" fmla="*/ 129 h 175"/>
                <a:gd name="T86" fmla="*/ 165 w 212"/>
                <a:gd name="T87" fmla="*/ 119 h 175"/>
                <a:gd name="T88" fmla="*/ 179 w 212"/>
                <a:gd name="T89" fmla="*/ 105 h 175"/>
                <a:gd name="T90" fmla="*/ 200 w 212"/>
                <a:gd name="T91" fmla="*/ 86 h 175"/>
                <a:gd name="T92" fmla="*/ 207 w 212"/>
                <a:gd name="T93" fmla="*/ 79 h 175"/>
                <a:gd name="T94" fmla="*/ 212 w 212"/>
                <a:gd name="T95" fmla="*/ 71 h 175"/>
                <a:gd name="T96" fmla="*/ 206 w 212"/>
                <a:gd name="T97" fmla="*/ 61 h 175"/>
                <a:gd name="T98" fmla="*/ 199 w 212"/>
                <a:gd name="T99" fmla="*/ 48 h 175"/>
                <a:gd name="T100" fmla="*/ 200 w 212"/>
                <a:gd name="T101" fmla="*/ 22 h 175"/>
                <a:gd name="T102" fmla="*/ 201 w 212"/>
                <a:gd name="T103" fmla="*/ 7 h 175"/>
                <a:gd name="T104" fmla="*/ 197 w 212"/>
                <a:gd name="T105" fmla="*/ 0 h 175"/>
                <a:gd name="T106" fmla="*/ 180 w 212"/>
                <a:gd name="T107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" h="175">
                  <a:moveTo>
                    <a:pt x="180" y="13"/>
                  </a:moveTo>
                  <a:cubicBezTo>
                    <a:pt x="179" y="14"/>
                    <a:pt x="177" y="15"/>
                    <a:pt x="176" y="16"/>
                  </a:cubicBezTo>
                  <a:cubicBezTo>
                    <a:pt x="176" y="17"/>
                    <a:pt x="175" y="19"/>
                    <a:pt x="174" y="20"/>
                  </a:cubicBezTo>
                  <a:cubicBezTo>
                    <a:pt x="171" y="21"/>
                    <a:pt x="173" y="18"/>
                    <a:pt x="172" y="17"/>
                  </a:cubicBezTo>
                  <a:cubicBezTo>
                    <a:pt x="171" y="17"/>
                    <a:pt x="171" y="19"/>
                    <a:pt x="170" y="19"/>
                  </a:cubicBezTo>
                  <a:cubicBezTo>
                    <a:pt x="168" y="21"/>
                    <a:pt x="167" y="21"/>
                    <a:pt x="165" y="23"/>
                  </a:cubicBezTo>
                  <a:cubicBezTo>
                    <a:pt x="165" y="24"/>
                    <a:pt x="165" y="25"/>
                    <a:pt x="164" y="26"/>
                  </a:cubicBezTo>
                  <a:cubicBezTo>
                    <a:pt x="163" y="29"/>
                    <a:pt x="160" y="31"/>
                    <a:pt x="158" y="34"/>
                  </a:cubicBezTo>
                  <a:cubicBezTo>
                    <a:pt x="153" y="40"/>
                    <a:pt x="148" y="48"/>
                    <a:pt x="140" y="51"/>
                  </a:cubicBezTo>
                  <a:cubicBezTo>
                    <a:pt x="135" y="53"/>
                    <a:pt x="132" y="56"/>
                    <a:pt x="129" y="60"/>
                  </a:cubicBezTo>
                  <a:cubicBezTo>
                    <a:pt x="127" y="61"/>
                    <a:pt x="128" y="63"/>
                    <a:pt x="126" y="65"/>
                  </a:cubicBezTo>
                  <a:cubicBezTo>
                    <a:pt x="124" y="67"/>
                    <a:pt x="123" y="68"/>
                    <a:pt x="122" y="70"/>
                  </a:cubicBezTo>
                  <a:cubicBezTo>
                    <a:pt x="121" y="72"/>
                    <a:pt x="121" y="74"/>
                    <a:pt x="120" y="76"/>
                  </a:cubicBezTo>
                  <a:cubicBezTo>
                    <a:pt x="119" y="79"/>
                    <a:pt x="117" y="80"/>
                    <a:pt x="115" y="81"/>
                  </a:cubicBezTo>
                  <a:cubicBezTo>
                    <a:pt x="114" y="82"/>
                    <a:pt x="113" y="83"/>
                    <a:pt x="113" y="84"/>
                  </a:cubicBezTo>
                  <a:cubicBezTo>
                    <a:pt x="111" y="85"/>
                    <a:pt x="112" y="85"/>
                    <a:pt x="110" y="86"/>
                  </a:cubicBezTo>
                  <a:cubicBezTo>
                    <a:pt x="108" y="86"/>
                    <a:pt x="106" y="85"/>
                    <a:pt x="104" y="86"/>
                  </a:cubicBezTo>
                  <a:cubicBezTo>
                    <a:pt x="101" y="86"/>
                    <a:pt x="100" y="88"/>
                    <a:pt x="98" y="90"/>
                  </a:cubicBezTo>
                  <a:cubicBezTo>
                    <a:pt x="97" y="91"/>
                    <a:pt x="98" y="91"/>
                    <a:pt x="96" y="90"/>
                  </a:cubicBezTo>
                  <a:cubicBezTo>
                    <a:pt x="96" y="90"/>
                    <a:pt x="95" y="88"/>
                    <a:pt x="95" y="87"/>
                  </a:cubicBezTo>
                  <a:cubicBezTo>
                    <a:pt x="95" y="85"/>
                    <a:pt x="99" y="83"/>
                    <a:pt x="100" y="81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0" y="73"/>
                    <a:pt x="100" y="69"/>
                    <a:pt x="101" y="65"/>
                  </a:cubicBezTo>
                  <a:cubicBezTo>
                    <a:pt x="101" y="61"/>
                    <a:pt x="102" y="57"/>
                    <a:pt x="102" y="52"/>
                  </a:cubicBezTo>
                  <a:cubicBezTo>
                    <a:pt x="100" y="52"/>
                    <a:pt x="99" y="54"/>
                    <a:pt x="98" y="55"/>
                  </a:cubicBezTo>
                  <a:cubicBezTo>
                    <a:pt x="97" y="55"/>
                    <a:pt x="95" y="55"/>
                    <a:pt x="94" y="55"/>
                  </a:cubicBezTo>
                  <a:cubicBezTo>
                    <a:pt x="92" y="56"/>
                    <a:pt x="90" y="56"/>
                    <a:pt x="88" y="57"/>
                  </a:cubicBezTo>
                  <a:cubicBezTo>
                    <a:pt x="87" y="58"/>
                    <a:pt x="86" y="59"/>
                    <a:pt x="84" y="60"/>
                  </a:cubicBezTo>
                  <a:cubicBezTo>
                    <a:pt x="84" y="56"/>
                    <a:pt x="87" y="53"/>
                    <a:pt x="87" y="50"/>
                  </a:cubicBezTo>
                  <a:cubicBezTo>
                    <a:pt x="87" y="47"/>
                    <a:pt x="85" y="44"/>
                    <a:pt x="85" y="41"/>
                  </a:cubicBezTo>
                  <a:cubicBezTo>
                    <a:pt x="84" y="38"/>
                    <a:pt x="84" y="35"/>
                    <a:pt x="83" y="32"/>
                  </a:cubicBezTo>
                  <a:cubicBezTo>
                    <a:pt x="83" y="29"/>
                    <a:pt x="82" y="29"/>
                    <a:pt x="83" y="27"/>
                  </a:cubicBezTo>
                  <a:cubicBezTo>
                    <a:pt x="84" y="25"/>
                    <a:pt x="85" y="25"/>
                    <a:pt x="85" y="23"/>
                  </a:cubicBezTo>
                  <a:cubicBezTo>
                    <a:pt x="80" y="23"/>
                    <a:pt x="75" y="21"/>
                    <a:pt x="71" y="22"/>
                  </a:cubicBezTo>
                  <a:cubicBezTo>
                    <a:pt x="71" y="23"/>
                    <a:pt x="72" y="27"/>
                    <a:pt x="71" y="28"/>
                  </a:cubicBezTo>
                  <a:cubicBezTo>
                    <a:pt x="69" y="29"/>
                    <a:pt x="64" y="28"/>
                    <a:pt x="63" y="27"/>
                  </a:cubicBezTo>
                  <a:cubicBezTo>
                    <a:pt x="60" y="26"/>
                    <a:pt x="61" y="23"/>
                    <a:pt x="59" y="21"/>
                  </a:cubicBezTo>
                  <a:cubicBezTo>
                    <a:pt x="56" y="18"/>
                    <a:pt x="51" y="20"/>
                    <a:pt x="48" y="21"/>
                  </a:cubicBezTo>
                  <a:cubicBezTo>
                    <a:pt x="45" y="21"/>
                    <a:pt x="43" y="23"/>
                    <a:pt x="41" y="24"/>
                  </a:cubicBezTo>
                  <a:cubicBezTo>
                    <a:pt x="35" y="27"/>
                    <a:pt x="30" y="30"/>
                    <a:pt x="26" y="34"/>
                  </a:cubicBezTo>
                  <a:cubicBezTo>
                    <a:pt x="25" y="36"/>
                    <a:pt x="23" y="37"/>
                    <a:pt x="22" y="38"/>
                  </a:cubicBezTo>
                  <a:cubicBezTo>
                    <a:pt x="20" y="38"/>
                    <a:pt x="19" y="39"/>
                    <a:pt x="18" y="39"/>
                  </a:cubicBezTo>
                  <a:cubicBezTo>
                    <a:pt x="17" y="40"/>
                    <a:pt x="16" y="42"/>
                    <a:pt x="15" y="42"/>
                  </a:cubicBezTo>
                  <a:cubicBezTo>
                    <a:pt x="11" y="41"/>
                    <a:pt x="14" y="35"/>
                    <a:pt x="9" y="37"/>
                  </a:cubicBezTo>
                  <a:cubicBezTo>
                    <a:pt x="8" y="38"/>
                    <a:pt x="7" y="39"/>
                    <a:pt x="6" y="39"/>
                  </a:cubicBezTo>
                  <a:cubicBezTo>
                    <a:pt x="6" y="40"/>
                    <a:pt x="4" y="39"/>
                    <a:pt x="4" y="40"/>
                  </a:cubicBezTo>
                  <a:cubicBezTo>
                    <a:pt x="3" y="41"/>
                    <a:pt x="4" y="42"/>
                    <a:pt x="4" y="43"/>
                  </a:cubicBezTo>
                  <a:cubicBezTo>
                    <a:pt x="4" y="45"/>
                    <a:pt x="3" y="45"/>
                    <a:pt x="2" y="46"/>
                  </a:cubicBezTo>
                  <a:cubicBezTo>
                    <a:pt x="1" y="47"/>
                    <a:pt x="0" y="49"/>
                    <a:pt x="1" y="51"/>
                  </a:cubicBezTo>
                  <a:cubicBezTo>
                    <a:pt x="3" y="53"/>
                    <a:pt x="5" y="53"/>
                    <a:pt x="6" y="55"/>
                  </a:cubicBezTo>
                  <a:cubicBezTo>
                    <a:pt x="7" y="57"/>
                    <a:pt x="8" y="59"/>
                    <a:pt x="9" y="61"/>
                  </a:cubicBezTo>
                  <a:cubicBezTo>
                    <a:pt x="12" y="65"/>
                    <a:pt x="15" y="69"/>
                    <a:pt x="18" y="73"/>
                  </a:cubicBezTo>
                  <a:cubicBezTo>
                    <a:pt x="19" y="74"/>
                    <a:pt x="20" y="77"/>
                    <a:pt x="21" y="78"/>
                  </a:cubicBezTo>
                  <a:cubicBezTo>
                    <a:pt x="22" y="80"/>
                    <a:pt x="24" y="82"/>
                    <a:pt x="25" y="83"/>
                  </a:cubicBezTo>
                  <a:cubicBezTo>
                    <a:pt x="28" y="87"/>
                    <a:pt x="31" y="91"/>
                    <a:pt x="33" y="95"/>
                  </a:cubicBezTo>
                  <a:cubicBezTo>
                    <a:pt x="35" y="99"/>
                    <a:pt x="37" y="102"/>
                    <a:pt x="40" y="106"/>
                  </a:cubicBezTo>
                  <a:cubicBezTo>
                    <a:pt x="41" y="108"/>
                    <a:pt x="43" y="110"/>
                    <a:pt x="44" y="112"/>
                  </a:cubicBezTo>
                  <a:cubicBezTo>
                    <a:pt x="45" y="113"/>
                    <a:pt x="48" y="115"/>
                    <a:pt x="48" y="116"/>
                  </a:cubicBezTo>
                  <a:cubicBezTo>
                    <a:pt x="46" y="116"/>
                    <a:pt x="44" y="115"/>
                    <a:pt x="42" y="116"/>
                  </a:cubicBezTo>
                  <a:cubicBezTo>
                    <a:pt x="41" y="117"/>
                    <a:pt x="39" y="118"/>
                    <a:pt x="38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43" y="120"/>
                    <a:pt x="45" y="121"/>
                    <a:pt x="47" y="124"/>
                  </a:cubicBezTo>
                  <a:cubicBezTo>
                    <a:pt x="48" y="125"/>
                    <a:pt x="48" y="127"/>
                    <a:pt x="48" y="129"/>
                  </a:cubicBezTo>
                  <a:cubicBezTo>
                    <a:pt x="48" y="132"/>
                    <a:pt x="46" y="133"/>
                    <a:pt x="46" y="135"/>
                  </a:cubicBezTo>
                  <a:cubicBezTo>
                    <a:pt x="45" y="138"/>
                    <a:pt x="46" y="140"/>
                    <a:pt x="45" y="142"/>
                  </a:cubicBezTo>
                  <a:cubicBezTo>
                    <a:pt x="44" y="144"/>
                    <a:pt x="44" y="146"/>
                    <a:pt x="44" y="149"/>
                  </a:cubicBezTo>
                  <a:cubicBezTo>
                    <a:pt x="44" y="154"/>
                    <a:pt x="47" y="158"/>
                    <a:pt x="47" y="163"/>
                  </a:cubicBezTo>
                  <a:cubicBezTo>
                    <a:pt x="48" y="164"/>
                    <a:pt x="49" y="163"/>
                    <a:pt x="51" y="163"/>
                  </a:cubicBezTo>
                  <a:cubicBezTo>
                    <a:pt x="53" y="163"/>
                    <a:pt x="55" y="163"/>
                    <a:pt x="56" y="163"/>
                  </a:cubicBezTo>
                  <a:cubicBezTo>
                    <a:pt x="59" y="163"/>
                    <a:pt x="62" y="163"/>
                    <a:pt x="65" y="163"/>
                  </a:cubicBezTo>
                  <a:cubicBezTo>
                    <a:pt x="66" y="164"/>
                    <a:pt x="68" y="163"/>
                    <a:pt x="69" y="164"/>
                  </a:cubicBezTo>
                  <a:cubicBezTo>
                    <a:pt x="70" y="165"/>
                    <a:pt x="71" y="167"/>
                    <a:pt x="72" y="168"/>
                  </a:cubicBezTo>
                  <a:cubicBezTo>
                    <a:pt x="73" y="169"/>
                    <a:pt x="74" y="171"/>
                    <a:pt x="75" y="172"/>
                  </a:cubicBezTo>
                  <a:cubicBezTo>
                    <a:pt x="76" y="173"/>
                    <a:pt x="76" y="174"/>
                    <a:pt x="77" y="175"/>
                  </a:cubicBezTo>
                  <a:cubicBezTo>
                    <a:pt x="79" y="174"/>
                    <a:pt x="81" y="173"/>
                    <a:pt x="83" y="171"/>
                  </a:cubicBezTo>
                  <a:cubicBezTo>
                    <a:pt x="87" y="168"/>
                    <a:pt x="90" y="168"/>
                    <a:pt x="95" y="167"/>
                  </a:cubicBezTo>
                  <a:cubicBezTo>
                    <a:pt x="98" y="167"/>
                    <a:pt x="100" y="165"/>
                    <a:pt x="102" y="164"/>
                  </a:cubicBezTo>
                  <a:cubicBezTo>
                    <a:pt x="107" y="163"/>
                    <a:pt x="111" y="162"/>
                    <a:pt x="116" y="161"/>
                  </a:cubicBezTo>
                  <a:cubicBezTo>
                    <a:pt x="118" y="159"/>
                    <a:pt x="121" y="160"/>
                    <a:pt x="123" y="158"/>
                  </a:cubicBezTo>
                  <a:cubicBezTo>
                    <a:pt x="127" y="156"/>
                    <a:pt x="131" y="154"/>
                    <a:pt x="134" y="151"/>
                  </a:cubicBezTo>
                  <a:cubicBezTo>
                    <a:pt x="135" y="151"/>
                    <a:pt x="136" y="150"/>
                    <a:pt x="136" y="150"/>
                  </a:cubicBezTo>
                  <a:cubicBezTo>
                    <a:pt x="137" y="149"/>
                    <a:pt x="138" y="148"/>
                    <a:pt x="139" y="148"/>
                  </a:cubicBezTo>
                  <a:cubicBezTo>
                    <a:pt x="141" y="146"/>
                    <a:pt x="143" y="144"/>
                    <a:pt x="145" y="142"/>
                  </a:cubicBezTo>
                  <a:cubicBezTo>
                    <a:pt x="147" y="141"/>
                    <a:pt x="148" y="139"/>
                    <a:pt x="150" y="137"/>
                  </a:cubicBezTo>
                  <a:cubicBezTo>
                    <a:pt x="151" y="135"/>
                    <a:pt x="153" y="134"/>
                    <a:pt x="154" y="132"/>
                  </a:cubicBezTo>
                  <a:cubicBezTo>
                    <a:pt x="155" y="131"/>
                    <a:pt x="156" y="130"/>
                    <a:pt x="157" y="129"/>
                  </a:cubicBezTo>
                  <a:cubicBezTo>
                    <a:pt x="158" y="128"/>
                    <a:pt x="159" y="127"/>
                    <a:pt x="160" y="126"/>
                  </a:cubicBezTo>
                  <a:cubicBezTo>
                    <a:pt x="161" y="124"/>
                    <a:pt x="163" y="121"/>
                    <a:pt x="165" y="119"/>
                  </a:cubicBezTo>
                  <a:cubicBezTo>
                    <a:pt x="167" y="117"/>
                    <a:pt x="168" y="114"/>
                    <a:pt x="171" y="112"/>
                  </a:cubicBezTo>
                  <a:cubicBezTo>
                    <a:pt x="173" y="110"/>
                    <a:pt x="176" y="108"/>
                    <a:pt x="179" y="105"/>
                  </a:cubicBezTo>
                  <a:cubicBezTo>
                    <a:pt x="182" y="102"/>
                    <a:pt x="186" y="99"/>
                    <a:pt x="189" y="95"/>
                  </a:cubicBezTo>
                  <a:cubicBezTo>
                    <a:pt x="193" y="92"/>
                    <a:pt x="197" y="89"/>
                    <a:pt x="200" y="86"/>
                  </a:cubicBezTo>
                  <a:cubicBezTo>
                    <a:pt x="202" y="84"/>
                    <a:pt x="203" y="82"/>
                    <a:pt x="205" y="80"/>
                  </a:cubicBezTo>
                  <a:cubicBezTo>
                    <a:pt x="205" y="80"/>
                    <a:pt x="206" y="80"/>
                    <a:pt x="207" y="79"/>
                  </a:cubicBezTo>
                  <a:cubicBezTo>
                    <a:pt x="207" y="79"/>
                    <a:pt x="207" y="78"/>
                    <a:pt x="208" y="77"/>
                  </a:cubicBezTo>
                  <a:cubicBezTo>
                    <a:pt x="209" y="75"/>
                    <a:pt x="210" y="73"/>
                    <a:pt x="212" y="71"/>
                  </a:cubicBezTo>
                  <a:cubicBezTo>
                    <a:pt x="212" y="70"/>
                    <a:pt x="212" y="70"/>
                    <a:pt x="212" y="69"/>
                  </a:cubicBezTo>
                  <a:cubicBezTo>
                    <a:pt x="210" y="66"/>
                    <a:pt x="208" y="64"/>
                    <a:pt x="206" y="61"/>
                  </a:cubicBezTo>
                  <a:cubicBezTo>
                    <a:pt x="205" y="58"/>
                    <a:pt x="204" y="57"/>
                    <a:pt x="202" y="54"/>
                  </a:cubicBezTo>
                  <a:cubicBezTo>
                    <a:pt x="200" y="52"/>
                    <a:pt x="199" y="51"/>
                    <a:pt x="199" y="48"/>
                  </a:cubicBezTo>
                  <a:cubicBezTo>
                    <a:pt x="200" y="44"/>
                    <a:pt x="200" y="39"/>
                    <a:pt x="200" y="35"/>
                  </a:cubicBezTo>
                  <a:cubicBezTo>
                    <a:pt x="200" y="30"/>
                    <a:pt x="200" y="26"/>
                    <a:pt x="200" y="22"/>
                  </a:cubicBezTo>
                  <a:cubicBezTo>
                    <a:pt x="200" y="18"/>
                    <a:pt x="198" y="16"/>
                    <a:pt x="199" y="12"/>
                  </a:cubicBezTo>
                  <a:cubicBezTo>
                    <a:pt x="200" y="10"/>
                    <a:pt x="201" y="9"/>
                    <a:pt x="201" y="7"/>
                  </a:cubicBezTo>
                  <a:cubicBezTo>
                    <a:pt x="201" y="4"/>
                    <a:pt x="200" y="4"/>
                    <a:pt x="198" y="1"/>
                  </a:cubicBezTo>
                  <a:cubicBezTo>
                    <a:pt x="198" y="1"/>
                    <a:pt x="197" y="0"/>
                    <a:pt x="197" y="0"/>
                  </a:cubicBezTo>
                  <a:cubicBezTo>
                    <a:pt x="193" y="2"/>
                    <a:pt x="190" y="6"/>
                    <a:pt x="187" y="9"/>
                  </a:cubicBezTo>
                  <a:cubicBezTo>
                    <a:pt x="185" y="10"/>
                    <a:pt x="182" y="11"/>
                    <a:pt x="180" y="13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109"/>
            <p:cNvSpPr>
              <a:spLocks/>
            </p:cNvSpPr>
            <p:nvPr/>
          </p:nvSpPr>
          <p:spPr bwMode="auto">
            <a:xfrm>
              <a:off x="5183188" y="938213"/>
              <a:ext cx="833437" cy="1277938"/>
            </a:xfrm>
            <a:custGeom>
              <a:avLst/>
              <a:gdLst>
                <a:gd name="T0" fmla="*/ 216 w 222"/>
                <a:gd name="T1" fmla="*/ 108 h 341"/>
                <a:gd name="T2" fmla="*/ 213 w 222"/>
                <a:gd name="T3" fmla="*/ 92 h 341"/>
                <a:gd name="T4" fmla="*/ 200 w 222"/>
                <a:gd name="T5" fmla="*/ 84 h 341"/>
                <a:gd name="T6" fmla="*/ 187 w 222"/>
                <a:gd name="T7" fmla="*/ 77 h 341"/>
                <a:gd name="T8" fmla="*/ 176 w 222"/>
                <a:gd name="T9" fmla="*/ 69 h 341"/>
                <a:gd name="T10" fmla="*/ 168 w 222"/>
                <a:gd name="T11" fmla="*/ 69 h 341"/>
                <a:gd name="T12" fmla="*/ 156 w 222"/>
                <a:gd name="T13" fmla="*/ 62 h 341"/>
                <a:gd name="T14" fmla="*/ 139 w 222"/>
                <a:gd name="T15" fmla="*/ 58 h 341"/>
                <a:gd name="T16" fmla="*/ 138 w 222"/>
                <a:gd name="T17" fmla="*/ 48 h 341"/>
                <a:gd name="T18" fmla="*/ 118 w 222"/>
                <a:gd name="T19" fmla="*/ 25 h 341"/>
                <a:gd name="T20" fmla="*/ 113 w 222"/>
                <a:gd name="T21" fmla="*/ 19 h 341"/>
                <a:gd name="T22" fmla="*/ 90 w 222"/>
                <a:gd name="T23" fmla="*/ 14 h 341"/>
                <a:gd name="T24" fmla="*/ 77 w 222"/>
                <a:gd name="T25" fmla="*/ 12 h 341"/>
                <a:gd name="T26" fmla="*/ 63 w 222"/>
                <a:gd name="T27" fmla="*/ 2 h 341"/>
                <a:gd name="T28" fmla="*/ 47 w 222"/>
                <a:gd name="T29" fmla="*/ 12 h 341"/>
                <a:gd name="T30" fmla="*/ 34 w 222"/>
                <a:gd name="T31" fmla="*/ 23 h 341"/>
                <a:gd name="T32" fmla="*/ 53 w 222"/>
                <a:gd name="T33" fmla="*/ 51 h 341"/>
                <a:gd name="T34" fmla="*/ 63 w 222"/>
                <a:gd name="T35" fmla="*/ 69 h 341"/>
                <a:gd name="T36" fmla="*/ 69 w 222"/>
                <a:gd name="T37" fmla="*/ 83 h 341"/>
                <a:gd name="T38" fmla="*/ 58 w 222"/>
                <a:gd name="T39" fmla="*/ 93 h 341"/>
                <a:gd name="T40" fmla="*/ 56 w 222"/>
                <a:gd name="T41" fmla="*/ 111 h 341"/>
                <a:gd name="T42" fmla="*/ 49 w 222"/>
                <a:gd name="T43" fmla="*/ 131 h 341"/>
                <a:gd name="T44" fmla="*/ 31 w 222"/>
                <a:gd name="T45" fmla="*/ 147 h 341"/>
                <a:gd name="T46" fmla="*/ 20 w 222"/>
                <a:gd name="T47" fmla="*/ 161 h 341"/>
                <a:gd name="T48" fmla="*/ 22 w 222"/>
                <a:gd name="T49" fmla="*/ 171 h 341"/>
                <a:gd name="T50" fmla="*/ 16 w 222"/>
                <a:gd name="T51" fmla="*/ 195 h 341"/>
                <a:gd name="T52" fmla="*/ 28 w 222"/>
                <a:gd name="T53" fmla="*/ 208 h 341"/>
                <a:gd name="T54" fmla="*/ 40 w 222"/>
                <a:gd name="T55" fmla="*/ 217 h 341"/>
                <a:gd name="T56" fmla="*/ 35 w 222"/>
                <a:gd name="T57" fmla="*/ 224 h 341"/>
                <a:gd name="T58" fmla="*/ 22 w 222"/>
                <a:gd name="T59" fmla="*/ 236 h 341"/>
                <a:gd name="T60" fmla="*/ 12 w 222"/>
                <a:gd name="T61" fmla="*/ 241 h 341"/>
                <a:gd name="T62" fmla="*/ 5 w 222"/>
                <a:gd name="T63" fmla="*/ 273 h 341"/>
                <a:gd name="T64" fmla="*/ 3 w 222"/>
                <a:gd name="T65" fmla="*/ 321 h 341"/>
                <a:gd name="T66" fmla="*/ 21 w 222"/>
                <a:gd name="T67" fmla="*/ 315 h 341"/>
                <a:gd name="T68" fmla="*/ 33 w 222"/>
                <a:gd name="T69" fmla="*/ 317 h 341"/>
                <a:gd name="T70" fmla="*/ 43 w 222"/>
                <a:gd name="T71" fmla="*/ 320 h 341"/>
                <a:gd name="T72" fmla="*/ 52 w 222"/>
                <a:gd name="T73" fmla="*/ 334 h 341"/>
                <a:gd name="T74" fmla="*/ 68 w 222"/>
                <a:gd name="T75" fmla="*/ 340 h 341"/>
                <a:gd name="T76" fmla="*/ 87 w 222"/>
                <a:gd name="T77" fmla="*/ 325 h 341"/>
                <a:gd name="T78" fmla="*/ 112 w 222"/>
                <a:gd name="T79" fmla="*/ 324 h 341"/>
                <a:gd name="T80" fmla="*/ 134 w 222"/>
                <a:gd name="T81" fmla="*/ 323 h 341"/>
                <a:gd name="T82" fmla="*/ 141 w 222"/>
                <a:gd name="T83" fmla="*/ 316 h 341"/>
                <a:gd name="T84" fmla="*/ 141 w 222"/>
                <a:gd name="T85" fmla="*/ 308 h 341"/>
                <a:gd name="T86" fmla="*/ 138 w 222"/>
                <a:gd name="T87" fmla="*/ 299 h 341"/>
                <a:gd name="T88" fmla="*/ 147 w 222"/>
                <a:gd name="T89" fmla="*/ 283 h 341"/>
                <a:gd name="T90" fmla="*/ 161 w 222"/>
                <a:gd name="T91" fmla="*/ 277 h 341"/>
                <a:gd name="T92" fmla="*/ 174 w 222"/>
                <a:gd name="T93" fmla="*/ 266 h 341"/>
                <a:gd name="T94" fmla="*/ 185 w 222"/>
                <a:gd name="T95" fmla="*/ 247 h 341"/>
                <a:gd name="T96" fmla="*/ 199 w 222"/>
                <a:gd name="T97" fmla="*/ 248 h 341"/>
                <a:gd name="T98" fmla="*/ 205 w 222"/>
                <a:gd name="T99" fmla="*/ 241 h 341"/>
                <a:gd name="T100" fmla="*/ 186 w 222"/>
                <a:gd name="T101" fmla="*/ 212 h 341"/>
                <a:gd name="T102" fmla="*/ 170 w 222"/>
                <a:gd name="T103" fmla="*/ 190 h 341"/>
                <a:gd name="T104" fmla="*/ 163 w 222"/>
                <a:gd name="T105" fmla="*/ 175 h 341"/>
                <a:gd name="T106" fmla="*/ 167 w 222"/>
                <a:gd name="T107" fmla="*/ 168 h 341"/>
                <a:gd name="T108" fmla="*/ 179 w 222"/>
                <a:gd name="T109" fmla="*/ 168 h 341"/>
                <a:gd name="T110" fmla="*/ 202 w 222"/>
                <a:gd name="T111" fmla="*/ 153 h 341"/>
                <a:gd name="T112" fmla="*/ 212 w 222"/>
                <a:gd name="T113" fmla="*/ 1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341">
                  <a:moveTo>
                    <a:pt x="218" y="131"/>
                  </a:moveTo>
                  <a:cubicBezTo>
                    <a:pt x="219" y="126"/>
                    <a:pt x="222" y="124"/>
                    <a:pt x="221" y="119"/>
                  </a:cubicBezTo>
                  <a:cubicBezTo>
                    <a:pt x="220" y="114"/>
                    <a:pt x="215" y="113"/>
                    <a:pt x="216" y="108"/>
                  </a:cubicBezTo>
                  <a:cubicBezTo>
                    <a:pt x="218" y="104"/>
                    <a:pt x="221" y="100"/>
                    <a:pt x="220" y="96"/>
                  </a:cubicBezTo>
                  <a:cubicBezTo>
                    <a:pt x="219" y="94"/>
                    <a:pt x="219" y="94"/>
                    <a:pt x="217" y="94"/>
                  </a:cubicBezTo>
                  <a:cubicBezTo>
                    <a:pt x="216" y="93"/>
                    <a:pt x="213" y="93"/>
                    <a:pt x="213" y="92"/>
                  </a:cubicBezTo>
                  <a:cubicBezTo>
                    <a:pt x="212" y="90"/>
                    <a:pt x="215" y="90"/>
                    <a:pt x="215" y="89"/>
                  </a:cubicBezTo>
                  <a:cubicBezTo>
                    <a:pt x="216" y="86"/>
                    <a:pt x="211" y="85"/>
                    <a:pt x="210" y="88"/>
                  </a:cubicBezTo>
                  <a:cubicBezTo>
                    <a:pt x="206" y="87"/>
                    <a:pt x="203" y="85"/>
                    <a:pt x="200" y="84"/>
                  </a:cubicBezTo>
                  <a:cubicBezTo>
                    <a:pt x="198" y="83"/>
                    <a:pt x="198" y="83"/>
                    <a:pt x="196" y="82"/>
                  </a:cubicBezTo>
                  <a:cubicBezTo>
                    <a:pt x="195" y="81"/>
                    <a:pt x="194" y="81"/>
                    <a:pt x="192" y="81"/>
                  </a:cubicBezTo>
                  <a:cubicBezTo>
                    <a:pt x="190" y="80"/>
                    <a:pt x="189" y="78"/>
                    <a:pt x="187" y="77"/>
                  </a:cubicBezTo>
                  <a:cubicBezTo>
                    <a:pt x="185" y="77"/>
                    <a:pt x="183" y="76"/>
                    <a:pt x="182" y="76"/>
                  </a:cubicBezTo>
                  <a:cubicBezTo>
                    <a:pt x="180" y="74"/>
                    <a:pt x="178" y="71"/>
                    <a:pt x="178" y="68"/>
                  </a:cubicBezTo>
                  <a:cubicBezTo>
                    <a:pt x="177" y="69"/>
                    <a:pt x="177" y="68"/>
                    <a:pt x="176" y="69"/>
                  </a:cubicBezTo>
                  <a:cubicBezTo>
                    <a:pt x="175" y="69"/>
                    <a:pt x="174" y="69"/>
                    <a:pt x="173" y="70"/>
                  </a:cubicBezTo>
                  <a:cubicBezTo>
                    <a:pt x="171" y="70"/>
                    <a:pt x="172" y="70"/>
                    <a:pt x="171" y="70"/>
                  </a:cubicBezTo>
                  <a:cubicBezTo>
                    <a:pt x="170" y="70"/>
                    <a:pt x="169" y="69"/>
                    <a:pt x="168" y="69"/>
                  </a:cubicBezTo>
                  <a:cubicBezTo>
                    <a:pt x="167" y="68"/>
                    <a:pt x="164" y="66"/>
                    <a:pt x="164" y="65"/>
                  </a:cubicBezTo>
                  <a:cubicBezTo>
                    <a:pt x="163" y="63"/>
                    <a:pt x="163" y="62"/>
                    <a:pt x="161" y="61"/>
                  </a:cubicBezTo>
                  <a:cubicBezTo>
                    <a:pt x="159" y="59"/>
                    <a:pt x="159" y="62"/>
                    <a:pt x="156" y="62"/>
                  </a:cubicBezTo>
                  <a:cubicBezTo>
                    <a:pt x="155" y="63"/>
                    <a:pt x="153" y="63"/>
                    <a:pt x="152" y="63"/>
                  </a:cubicBezTo>
                  <a:cubicBezTo>
                    <a:pt x="149" y="62"/>
                    <a:pt x="148" y="61"/>
                    <a:pt x="146" y="60"/>
                  </a:cubicBezTo>
                  <a:cubicBezTo>
                    <a:pt x="144" y="59"/>
                    <a:pt x="141" y="59"/>
                    <a:pt x="139" y="58"/>
                  </a:cubicBezTo>
                  <a:cubicBezTo>
                    <a:pt x="139" y="57"/>
                    <a:pt x="139" y="55"/>
                    <a:pt x="139" y="54"/>
                  </a:cubicBezTo>
                  <a:cubicBezTo>
                    <a:pt x="139" y="53"/>
                    <a:pt x="138" y="52"/>
                    <a:pt x="138" y="51"/>
                  </a:cubicBezTo>
                  <a:cubicBezTo>
                    <a:pt x="138" y="50"/>
                    <a:pt x="138" y="49"/>
                    <a:pt x="138" y="48"/>
                  </a:cubicBezTo>
                  <a:cubicBezTo>
                    <a:pt x="138" y="44"/>
                    <a:pt x="137" y="43"/>
                    <a:pt x="135" y="41"/>
                  </a:cubicBezTo>
                  <a:cubicBezTo>
                    <a:pt x="130" y="36"/>
                    <a:pt x="126" y="31"/>
                    <a:pt x="120" y="28"/>
                  </a:cubicBezTo>
                  <a:cubicBezTo>
                    <a:pt x="118" y="27"/>
                    <a:pt x="117" y="27"/>
                    <a:pt x="118" y="25"/>
                  </a:cubicBezTo>
                  <a:cubicBezTo>
                    <a:pt x="118" y="23"/>
                    <a:pt x="119" y="22"/>
                    <a:pt x="119" y="21"/>
                  </a:cubicBezTo>
                  <a:cubicBezTo>
                    <a:pt x="120" y="21"/>
                    <a:pt x="120" y="20"/>
                    <a:pt x="120" y="19"/>
                  </a:cubicBezTo>
                  <a:cubicBezTo>
                    <a:pt x="118" y="20"/>
                    <a:pt x="116" y="20"/>
                    <a:pt x="113" y="19"/>
                  </a:cubicBezTo>
                  <a:cubicBezTo>
                    <a:pt x="112" y="20"/>
                    <a:pt x="105" y="19"/>
                    <a:pt x="104" y="17"/>
                  </a:cubicBezTo>
                  <a:cubicBezTo>
                    <a:pt x="100" y="14"/>
                    <a:pt x="105" y="12"/>
                    <a:pt x="98" y="12"/>
                  </a:cubicBezTo>
                  <a:cubicBezTo>
                    <a:pt x="94" y="12"/>
                    <a:pt x="92" y="12"/>
                    <a:pt x="90" y="14"/>
                  </a:cubicBezTo>
                  <a:cubicBezTo>
                    <a:pt x="88" y="15"/>
                    <a:pt x="88" y="15"/>
                    <a:pt x="86" y="16"/>
                  </a:cubicBezTo>
                  <a:cubicBezTo>
                    <a:pt x="85" y="16"/>
                    <a:pt x="82" y="17"/>
                    <a:pt x="80" y="17"/>
                  </a:cubicBezTo>
                  <a:cubicBezTo>
                    <a:pt x="78" y="16"/>
                    <a:pt x="78" y="14"/>
                    <a:pt x="77" y="12"/>
                  </a:cubicBezTo>
                  <a:cubicBezTo>
                    <a:pt x="76" y="11"/>
                    <a:pt x="73" y="9"/>
                    <a:pt x="71" y="9"/>
                  </a:cubicBezTo>
                  <a:cubicBezTo>
                    <a:pt x="70" y="8"/>
                    <a:pt x="68" y="9"/>
                    <a:pt x="67" y="8"/>
                  </a:cubicBezTo>
                  <a:cubicBezTo>
                    <a:pt x="65" y="6"/>
                    <a:pt x="66" y="4"/>
                    <a:pt x="63" y="2"/>
                  </a:cubicBezTo>
                  <a:cubicBezTo>
                    <a:pt x="57" y="0"/>
                    <a:pt x="50" y="4"/>
                    <a:pt x="44" y="4"/>
                  </a:cubicBezTo>
                  <a:cubicBezTo>
                    <a:pt x="44" y="5"/>
                    <a:pt x="43" y="8"/>
                    <a:pt x="44" y="9"/>
                  </a:cubicBezTo>
                  <a:cubicBezTo>
                    <a:pt x="45" y="10"/>
                    <a:pt x="48" y="9"/>
                    <a:pt x="47" y="12"/>
                  </a:cubicBezTo>
                  <a:cubicBezTo>
                    <a:pt x="46" y="14"/>
                    <a:pt x="42" y="14"/>
                    <a:pt x="41" y="15"/>
                  </a:cubicBezTo>
                  <a:cubicBezTo>
                    <a:pt x="40" y="16"/>
                    <a:pt x="38" y="17"/>
                    <a:pt x="37" y="19"/>
                  </a:cubicBezTo>
                  <a:cubicBezTo>
                    <a:pt x="36" y="20"/>
                    <a:pt x="35" y="22"/>
                    <a:pt x="34" y="23"/>
                  </a:cubicBezTo>
                  <a:cubicBezTo>
                    <a:pt x="35" y="26"/>
                    <a:pt x="36" y="28"/>
                    <a:pt x="37" y="29"/>
                  </a:cubicBezTo>
                  <a:cubicBezTo>
                    <a:pt x="40" y="35"/>
                    <a:pt x="42" y="40"/>
                    <a:pt x="47" y="44"/>
                  </a:cubicBezTo>
                  <a:cubicBezTo>
                    <a:pt x="49" y="46"/>
                    <a:pt x="52" y="48"/>
                    <a:pt x="53" y="51"/>
                  </a:cubicBezTo>
                  <a:cubicBezTo>
                    <a:pt x="54" y="54"/>
                    <a:pt x="57" y="56"/>
                    <a:pt x="58" y="59"/>
                  </a:cubicBezTo>
                  <a:cubicBezTo>
                    <a:pt x="59" y="61"/>
                    <a:pt x="59" y="63"/>
                    <a:pt x="60" y="65"/>
                  </a:cubicBezTo>
                  <a:cubicBezTo>
                    <a:pt x="61" y="67"/>
                    <a:pt x="62" y="68"/>
                    <a:pt x="63" y="69"/>
                  </a:cubicBezTo>
                  <a:cubicBezTo>
                    <a:pt x="65" y="70"/>
                    <a:pt x="66" y="71"/>
                    <a:pt x="66" y="72"/>
                  </a:cubicBezTo>
                  <a:cubicBezTo>
                    <a:pt x="66" y="73"/>
                    <a:pt x="65" y="74"/>
                    <a:pt x="65" y="76"/>
                  </a:cubicBezTo>
                  <a:cubicBezTo>
                    <a:pt x="65" y="79"/>
                    <a:pt x="69" y="81"/>
                    <a:pt x="69" y="83"/>
                  </a:cubicBezTo>
                  <a:cubicBezTo>
                    <a:pt x="69" y="83"/>
                    <a:pt x="66" y="85"/>
                    <a:pt x="65" y="85"/>
                  </a:cubicBezTo>
                  <a:cubicBezTo>
                    <a:pt x="63" y="87"/>
                    <a:pt x="61" y="88"/>
                    <a:pt x="59" y="90"/>
                  </a:cubicBezTo>
                  <a:cubicBezTo>
                    <a:pt x="59" y="91"/>
                    <a:pt x="59" y="92"/>
                    <a:pt x="58" y="93"/>
                  </a:cubicBezTo>
                  <a:cubicBezTo>
                    <a:pt x="57" y="93"/>
                    <a:pt x="56" y="93"/>
                    <a:pt x="55" y="94"/>
                  </a:cubicBezTo>
                  <a:cubicBezTo>
                    <a:pt x="55" y="94"/>
                    <a:pt x="55" y="95"/>
                    <a:pt x="55" y="96"/>
                  </a:cubicBezTo>
                  <a:cubicBezTo>
                    <a:pt x="54" y="100"/>
                    <a:pt x="55" y="107"/>
                    <a:pt x="56" y="111"/>
                  </a:cubicBezTo>
                  <a:cubicBezTo>
                    <a:pt x="57" y="115"/>
                    <a:pt x="58" y="119"/>
                    <a:pt x="58" y="123"/>
                  </a:cubicBezTo>
                  <a:cubicBezTo>
                    <a:pt x="56" y="123"/>
                    <a:pt x="54" y="123"/>
                    <a:pt x="53" y="125"/>
                  </a:cubicBezTo>
                  <a:cubicBezTo>
                    <a:pt x="51" y="127"/>
                    <a:pt x="51" y="129"/>
                    <a:pt x="49" y="131"/>
                  </a:cubicBezTo>
                  <a:cubicBezTo>
                    <a:pt x="46" y="134"/>
                    <a:pt x="42" y="133"/>
                    <a:pt x="38" y="133"/>
                  </a:cubicBezTo>
                  <a:cubicBezTo>
                    <a:pt x="34" y="134"/>
                    <a:pt x="28" y="137"/>
                    <a:pt x="29" y="141"/>
                  </a:cubicBezTo>
                  <a:cubicBezTo>
                    <a:pt x="29" y="142"/>
                    <a:pt x="31" y="145"/>
                    <a:pt x="31" y="147"/>
                  </a:cubicBezTo>
                  <a:cubicBezTo>
                    <a:pt x="31" y="148"/>
                    <a:pt x="32" y="151"/>
                    <a:pt x="31" y="153"/>
                  </a:cubicBezTo>
                  <a:cubicBezTo>
                    <a:pt x="28" y="153"/>
                    <a:pt x="28" y="153"/>
                    <a:pt x="26" y="155"/>
                  </a:cubicBezTo>
                  <a:cubicBezTo>
                    <a:pt x="24" y="157"/>
                    <a:pt x="22" y="159"/>
                    <a:pt x="20" y="161"/>
                  </a:cubicBezTo>
                  <a:cubicBezTo>
                    <a:pt x="19" y="162"/>
                    <a:pt x="14" y="164"/>
                    <a:pt x="15" y="166"/>
                  </a:cubicBezTo>
                  <a:cubicBezTo>
                    <a:pt x="16" y="167"/>
                    <a:pt x="18" y="166"/>
                    <a:pt x="19" y="166"/>
                  </a:cubicBezTo>
                  <a:cubicBezTo>
                    <a:pt x="21" y="167"/>
                    <a:pt x="22" y="169"/>
                    <a:pt x="22" y="171"/>
                  </a:cubicBezTo>
                  <a:cubicBezTo>
                    <a:pt x="22" y="173"/>
                    <a:pt x="20" y="173"/>
                    <a:pt x="19" y="175"/>
                  </a:cubicBezTo>
                  <a:cubicBezTo>
                    <a:pt x="16" y="177"/>
                    <a:pt x="16" y="182"/>
                    <a:pt x="16" y="185"/>
                  </a:cubicBezTo>
                  <a:cubicBezTo>
                    <a:pt x="16" y="187"/>
                    <a:pt x="15" y="192"/>
                    <a:pt x="16" y="195"/>
                  </a:cubicBezTo>
                  <a:cubicBezTo>
                    <a:pt x="18" y="199"/>
                    <a:pt x="23" y="199"/>
                    <a:pt x="26" y="200"/>
                  </a:cubicBezTo>
                  <a:cubicBezTo>
                    <a:pt x="27" y="202"/>
                    <a:pt x="27" y="204"/>
                    <a:pt x="27" y="205"/>
                  </a:cubicBezTo>
                  <a:cubicBezTo>
                    <a:pt x="27" y="206"/>
                    <a:pt x="27" y="207"/>
                    <a:pt x="28" y="208"/>
                  </a:cubicBezTo>
                  <a:cubicBezTo>
                    <a:pt x="29" y="209"/>
                    <a:pt x="33" y="208"/>
                    <a:pt x="35" y="210"/>
                  </a:cubicBezTo>
                  <a:cubicBezTo>
                    <a:pt x="37" y="211"/>
                    <a:pt x="39" y="213"/>
                    <a:pt x="42" y="214"/>
                  </a:cubicBezTo>
                  <a:cubicBezTo>
                    <a:pt x="43" y="214"/>
                    <a:pt x="40" y="217"/>
                    <a:pt x="40" y="217"/>
                  </a:cubicBezTo>
                  <a:cubicBezTo>
                    <a:pt x="38" y="218"/>
                    <a:pt x="37" y="219"/>
                    <a:pt x="37" y="221"/>
                  </a:cubicBezTo>
                  <a:cubicBezTo>
                    <a:pt x="36" y="221"/>
                    <a:pt x="37" y="222"/>
                    <a:pt x="37" y="223"/>
                  </a:cubicBezTo>
                  <a:cubicBezTo>
                    <a:pt x="36" y="223"/>
                    <a:pt x="35" y="223"/>
                    <a:pt x="35" y="224"/>
                  </a:cubicBezTo>
                  <a:cubicBezTo>
                    <a:pt x="33" y="225"/>
                    <a:pt x="33" y="226"/>
                    <a:pt x="33" y="228"/>
                  </a:cubicBezTo>
                  <a:cubicBezTo>
                    <a:pt x="32" y="231"/>
                    <a:pt x="30" y="233"/>
                    <a:pt x="30" y="236"/>
                  </a:cubicBezTo>
                  <a:cubicBezTo>
                    <a:pt x="27" y="237"/>
                    <a:pt x="25" y="236"/>
                    <a:pt x="22" y="236"/>
                  </a:cubicBezTo>
                  <a:cubicBezTo>
                    <a:pt x="20" y="236"/>
                    <a:pt x="19" y="236"/>
                    <a:pt x="17" y="237"/>
                  </a:cubicBezTo>
                  <a:cubicBezTo>
                    <a:pt x="15" y="239"/>
                    <a:pt x="17" y="239"/>
                    <a:pt x="15" y="241"/>
                  </a:cubicBezTo>
                  <a:cubicBezTo>
                    <a:pt x="14" y="242"/>
                    <a:pt x="13" y="241"/>
                    <a:pt x="12" y="241"/>
                  </a:cubicBezTo>
                  <a:cubicBezTo>
                    <a:pt x="11" y="242"/>
                    <a:pt x="10" y="244"/>
                    <a:pt x="10" y="245"/>
                  </a:cubicBezTo>
                  <a:cubicBezTo>
                    <a:pt x="7" y="249"/>
                    <a:pt x="5" y="252"/>
                    <a:pt x="5" y="256"/>
                  </a:cubicBezTo>
                  <a:cubicBezTo>
                    <a:pt x="5" y="261"/>
                    <a:pt x="5" y="267"/>
                    <a:pt x="5" y="273"/>
                  </a:cubicBezTo>
                  <a:cubicBezTo>
                    <a:pt x="5" y="279"/>
                    <a:pt x="3" y="285"/>
                    <a:pt x="2" y="291"/>
                  </a:cubicBezTo>
                  <a:cubicBezTo>
                    <a:pt x="1" y="296"/>
                    <a:pt x="0" y="302"/>
                    <a:pt x="0" y="307"/>
                  </a:cubicBezTo>
                  <a:cubicBezTo>
                    <a:pt x="0" y="309"/>
                    <a:pt x="1" y="316"/>
                    <a:pt x="3" y="321"/>
                  </a:cubicBezTo>
                  <a:cubicBezTo>
                    <a:pt x="4" y="320"/>
                    <a:pt x="5" y="319"/>
                    <a:pt x="6" y="319"/>
                  </a:cubicBezTo>
                  <a:cubicBezTo>
                    <a:pt x="7" y="317"/>
                    <a:pt x="8" y="316"/>
                    <a:pt x="10" y="315"/>
                  </a:cubicBezTo>
                  <a:cubicBezTo>
                    <a:pt x="13" y="314"/>
                    <a:pt x="18" y="314"/>
                    <a:pt x="21" y="315"/>
                  </a:cubicBezTo>
                  <a:cubicBezTo>
                    <a:pt x="23" y="316"/>
                    <a:pt x="24" y="316"/>
                    <a:pt x="26" y="316"/>
                  </a:cubicBezTo>
                  <a:cubicBezTo>
                    <a:pt x="27" y="315"/>
                    <a:pt x="28" y="315"/>
                    <a:pt x="29" y="315"/>
                  </a:cubicBezTo>
                  <a:cubicBezTo>
                    <a:pt x="31" y="315"/>
                    <a:pt x="32" y="317"/>
                    <a:pt x="33" y="317"/>
                  </a:cubicBezTo>
                  <a:cubicBezTo>
                    <a:pt x="35" y="318"/>
                    <a:pt x="37" y="318"/>
                    <a:pt x="39" y="319"/>
                  </a:cubicBezTo>
                  <a:cubicBezTo>
                    <a:pt x="40" y="320"/>
                    <a:pt x="40" y="320"/>
                    <a:pt x="41" y="320"/>
                  </a:cubicBezTo>
                  <a:cubicBezTo>
                    <a:pt x="41" y="320"/>
                    <a:pt x="42" y="320"/>
                    <a:pt x="43" y="320"/>
                  </a:cubicBezTo>
                  <a:cubicBezTo>
                    <a:pt x="45" y="321"/>
                    <a:pt x="41" y="325"/>
                    <a:pt x="41" y="327"/>
                  </a:cubicBezTo>
                  <a:cubicBezTo>
                    <a:pt x="41" y="329"/>
                    <a:pt x="46" y="332"/>
                    <a:pt x="48" y="332"/>
                  </a:cubicBezTo>
                  <a:cubicBezTo>
                    <a:pt x="49" y="333"/>
                    <a:pt x="51" y="333"/>
                    <a:pt x="52" y="334"/>
                  </a:cubicBezTo>
                  <a:cubicBezTo>
                    <a:pt x="54" y="335"/>
                    <a:pt x="58" y="336"/>
                    <a:pt x="60" y="338"/>
                  </a:cubicBezTo>
                  <a:cubicBezTo>
                    <a:pt x="61" y="339"/>
                    <a:pt x="62" y="339"/>
                    <a:pt x="64" y="340"/>
                  </a:cubicBezTo>
                  <a:cubicBezTo>
                    <a:pt x="65" y="340"/>
                    <a:pt x="66" y="341"/>
                    <a:pt x="68" y="340"/>
                  </a:cubicBezTo>
                  <a:cubicBezTo>
                    <a:pt x="70" y="340"/>
                    <a:pt x="73" y="338"/>
                    <a:pt x="74" y="336"/>
                  </a:cubicBezTo>
                  <a:cubicBezTo>
                    <a:pt x="76" y="334"/>
                    <a:pt x="79" y="333"/>
                    <a:pt x="81" y="331"/>
                  </a:cubicBezTo>
                  <a:cubicBezTo>
                    <a:pt x="83" y="328"/>
                    <a:pt x="85" y="327"/>
                    <a:pt x="87" y="325"/>
                  </a:cubicBezTo>
                  <a:cubicBezTo>
                    <a:pt x="92" y="321"/>
                    <a:pt x="98" y="318"/>
                    <a:pt x="104" y="319"/>
                  </a:cubicBezTo>
                  <a:cubicBezTo>
                    <a:pt x="105" y="321"/>
                    <a:pt x="105" y="322"/>
                    <a:pt x="105" y="324"/>
                  </a:cubicBezTo>
                  <a:cubicBezTo>
                    <a:pt x="105" y="325"/>
                    <a:pt x="111" y="324"/>
                    <a:pt x="112" y="324"/>
                  </a:cubicBezTo>
                  <a:cubicBezTo>
                    <a:pt x="114" y="324"/>
                    <a:pt x="116" y="324"/>
                    <a:pt x="118" y="325"/>
                  </a:cubicBezTo>
                  <a:cubicBezTo>
                    <a:pt x="121" y="326"/>
                    <a:pt x="122" y="328"/>
                    <a:pt x="126" y="328"/>
                  </a:cubicBezTo>
                  <a:cubicBezTo>
                    <a:pt x="129" y="327"/>
                    <a:pt x="132" y="325"/>
                    <a:pt x="134" y="323"/>
                  </a:cubicBezTo>
                  <a:cubicBezTo>
                    <a:pt x="135" y="322"/>
                    <a:pt x="135" y="322"/>
                    <a:pt x="136" y="321"/>
                  </a:cubicBezTo>
                  <a:cubicBezTo>
                    <a:pt x="137" y="320"/>
                    <a:pt x="137" y="318"/>
                    <a:pt x="138" y="317"/>
                  </a:cubicBezTo>
                  <a:cubicBezTo>
                    <a:pt x="139" y="316"/>
                    <a:pt x="140" y="316"/>
                    <a:pt x="141" y="316"/>
                  </a:cubicBezTo>
                  <a:cubicBezTo>
                    <a:pt x="142" y="315"/>
                    <a:pt x="142" y="314"/>
                    <a:pt x="143" y="313"/>
                  </a:cubicBezTo>
                  <a:cubicBezTo>
                    <a:pt x="144" y="312"/>
                    <a:pt x="145" y="311"/>
                    <a:pt x="145" y="309"/>
                  </a:cubicBezTo>
                  <a:cubicBezTo>
                    <a:pt x="144" y="308"/>
                    <a:pt x="142" y="308"/>
                    <a:pt x="141" y="308"/>
                  </a:cubicBezTo>
                  <a:cubicBezTo>
                    <a:pt x="140" y="307"/>
                    <a:pt x="139" y="307"/>
                    <a:pt x="138" y="306"/>
                  </a:cubicBezTo>
                  <a:cubicBezTo>
                    <a:pt x="137" y="305"/>
                    <a:pt x="136" y="303"/>
                    <a:pt x="136" y="302"/>
                  </a:cubicBezTo>
                  <a:cubicBezTo>
                    <a:pt x="136" y="301"/>
                    <a:pt x="138" y="300"/>
                    <a:pt x="138" y="299"/>
                  </a:cubicBezTo>
                  <a:cubicBezTo>
                    <a:pt x="139" y="298"/>
                    <a:pt x="139" y="297"/>
                    <a:pt x="140" y="296"/>
                  </a:cubicBezTo>
                  <a:cubicBezTo>
                    <a:pt x="141" y="293"/>
                    <a:pt x="143" y="291"/>
                    <a:pt x="144" y="288"/>
                  </a:cubicBezTo>
                  <a:cubicBezTo>
                    <a:pt x="145" y="286"/>
                    <a:pt x="146" y="284"/>
                    <a:pt x="147" y="283"/>
                  </a:cubicBezTo>
                  <a:cubicBezTo>
                    <a:pt x="148" y="281"/>
                    <a:pt x="149" y="280"/>
                    <a:pt x="151" y="280"/>
                  </a:cubicBezTo>
                  <a:cubicBezTo>
                    <a:pt x="153" y="279"/>
                    <a:pt x="154" y="280"/>
                    <a:pt x="156" y="279"/>
                  </a:cubicBezTo>
                  <a:cubicBezTo>
                    <a:pt x="158" y="279"/>
                    <a:pt x="159" y="278"/>
                    <a:pt x="161" y="277"/>
                  </a:cubicBezTo>
                  <a:cubicBezTo>
                    <a:pt x="162" y="277"/>
                    <a:pt x="164" y="277"/>
                    <a:pt x="165" y="277"/>
                  </a:cubicBezTo>
                  <a:cubicBezTo>
                    <a:pt x="168" y="276"/>
                    <a:pt x="171" y="274"/>
                    <a:pt x="173" y="271"/>
                  </a:cubicBezTo>
                  <a:cubicBezTo>
                    <a:pt x="174" y="269"/>
                    <a:pt x="174" y="268"/>
                    <a:pt x="174" y="266"/>
                  </a:cubicBezTo>
                  <a:cubicBezTo>
                    <a:pt x="175" y="264"/>
                    <a:pt x="176" y="263"/>
                    <a:pt x="176" y="261"/>
                  </a:cubicBezTo>
                  <a:cubicBezTo>
                    <a:pt x="177" y="259"/>
                    <a:pt x="177" y="257"/>
                    <a:pt x="177" y="256"/>
                  </a:cubicBezTo>
                  <a:cubicBezTo>
                    <a:pt x="179" y="252"/>
                    <a:pt x="182" y="248"/>
                    <a:pt x="185" y="247"/>
                  </a:cubicBezTo>
                  <a:cubicBezTo>
                    <a:pt x="187" y="246"/>
                    <a:pt x="190" y="246"/>
                    <a:pt x="191" y="246"/>
                  </a:cubicBezTo>
                  <a:cubicBezTo>
                    <a:pt x="192" y="246"/>
                    <a:pt x="193" y="247"/>
                    <a:pt x="194" y="248"/>
                  </a:cubicBezTo>
                  <a:cubicBezTo>
                    <a:pt x="195" y="248"/>
                    <a:pt x="197" y="248"/>
                    <a:pt x="199" y="248"/>
                  </a:cubicBezTo>
                  <a:cubicBezTo>
                    <a:pt x="200" y="247"/>
                    <a:pt x="202" y="246"/>
                    <a:pt x="203" y="245"/>
                  </a:cubicBezTo>
                  <a:cubicBezTo>
                    <a:pt x="205" y="244"/>
                    <a:pt x="207" y="245"/>
                    <a:pt x="209" y="245"/>
                  </a:cubicBezTo>
                  <a:cubicBezTo>
                    <a:pt x="209" y="244"/>
                    <a:pt x="206" y="242"/>
                    <a:pt x="205" y="241"/>
                  </a:cubicBezTo>
                  <a:cubicBezTo>
                    <a:pt x="204" y="239"/>
                    <a:pt x="202" y="237"/>
                    <a:pt x="201" y="235"/>
                  </a:cubicBezTo>
                  <a:cubicBezTo>
                    <a:pt x="198" y="231"/>
                    <a:pt x="196" y="228"/>
                    <a:pt x="194" y="224"/>
                  </a:cubicBezTo>
                  <a:cubicBezTo>
                    <a:pt x="192" y="220"/>
                    <a:pt x="189" y="216"/>
                    <a:pt x="186" y="212"/>
                  </a:cubicBezTo>
                  <a:cubicBezTo>
                    <a:pt x="185" y="211"/>
                    <a:pt x="183" y="209"/>
                    <a:pt x="182" y="207"/>
                  </a:cubicBezTo>
                  <a:cubicBezTo>
                    <a:pt x="181" y="206"/>
                    <a:pt x="180" y="203"/>
                    <a:pt x="179" y="202"/>
                  </a:cubicBezTo>
                  <a:cubicBezTo>
                    <a:pt x="176" y="198"/>
                    <a:pt x="173" y="194"/>
                    <a:pt x="170" y="190"/>
                  </a:cubicBezTo>
                  <a:cubicBezTo>
                    <a:pt x="169" y="188"/>
                    <a:pt x="168" y="186"/>
                    <a:pt x="167" y="184"/>
                  </a:cubicBezTo>
                  <a:cubicBezTo>
                    <a:pt x="166" y="182"/>
                    <a:pt x="164" y="182"/>
                    <a:pt x="162" y="180"/>
                  </a:cubicBezTo>
                  <a:cubicBezTo>
                    <a:pt x="161" y="178"/>
                    <a:pt x="162" y="176"/>
                    <a:pt x="163" y="175"/>
                  </a:cubicBezTo>
                  <a:cubicBezTo>
                    <a:pt x="164" y="174"/>
                    <a:pt x="165" y="174"/>
                    <a:pt x="165" y="172"/>
                  </a:cubicBezTo>
                  <a:cubicBezTo>
                    <a:pt x="165" y="171"/>
                    <a:pt x="164" y="170"/>
                    <a:pt x="165" y="169"/>
                  </a:cubicBezTo>
                  <a:cubicBezTo>
                    <a:pt x="165" y="168"/>
                    <a:pt x="167" y="169"/>
                    <a:pt x="167" y="168"/>
                  </a:cubicBezTo>
                  <a:cubicBezTo>
                    <a:pt x="168" y="168"/>
                    <a:pt x="169" y="167"/>
                    <a:pt x="170" y="166"/>
                  </a:cubicBezTo>
                  <a:cubicBezTo>
                    <a:pt x="175" y="164"/>
                    <a:pt x="172" y="170"/>
                    <a:pt x="176" y="171"/>
                  </a:cubicBezTo>
                  <a:cubicBezTo>
                    <a:pt x="177" y="171"/>
                    <a:pt x="178" y="169"/>
                    <a:pt x="179" y="168"/>
                  </a:cubicBezTo>
                  <a:cubicBezTo>
                    <a:pt x="180" y="168"/>
                    <a:pt x="181" y="167"/>
                    <a:pt x="183" y="167"/>
                  </a:cubicBezTo>
                  <a:cubicBezTo>
                    <a:pt x="184" y="166"/>
                    <a:pt x="186" y="165"/>
                    <a:pt x="187" y="163"/>
                  </a:cubicBezTo>
                  <a:cubicBezTo>
                    <a:pt x="191" y="159"/>
                    <a:pt x="196" y="156"/>
                    <a:pt x="202" y="153"/>
                  </a:cubicBezTo>
                  <a:cubicBezTo>
                    <a:pt x="204" y="152"/>
                    <a:pt x="206" y="150"/>
                    <a:pt x="209" y="150"/>
                  </a:cubicBezTo>
                  <a:cubicBezTo>
                    <a:pt x="209" y="149"/>
                    <a:pt x="210" y="149"/>
                    <a:pt x="211" y="149"/>
                  </a:cubicBezTo>
                  <a:cubicBezTo>
                    <a:pt x="212" y="147"/>
                    <a:pt x="212" y="146"/>
                    <a:pt x="212" y="144"/>
                  </a:cubicBezTo>
                  <a:cubicBezTo>
                    <a:pt x="213" y="139"/>
                    <a:pt x="216" y="135"/>
                    <a:pt x="218" y="131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110"/>
            <p:cNvSpPr>
              <a:spLocks/>
            </p:cNvSpPr>
            <p:nvPr/>
          </p:nvSpPr>
          <p:spPr bwMode="auto">
            <a:xfrm>
              <a:off x="5292725" y="-509587"/>
              <a:ext cx="1341437" cy="2273300"/>
            </a:xfrm>
            <a:custGeom>
              <a:avLst/>
              <a:gdLst>
                <a:gd name="T0" fmla="*/ 317 w 358"/>
                <a:gd name="T1" fmla="*/ 427 h 606"/>
                <a:gd name="T2" fmla="*/ 293 w 358"/>
                <a:gd name="T3" fmla="*/ 410 h 606"/>
                <a:gd name="T4" fmla="*/ 283 w 358"/>
                <a:gd name="T5" fmla="*/ 374 h 606"/>
                <a:gd name="T6" fmla="*/ 274 w 358"/>
                <a:gd name="T7" fmla="*/ 322 h 606"/>
                <a:gd name="T8" fmla="*/ 243 w 358"/>
                <a:gd name="T9" fmla="*/ 311 h 606"/>
                <a:gd name="T10" fmla="*/ 238 w 358"/>
                <a:gd name="T11" fmla="*/ 268 h 606"/>
                <a:gd name="T12" fmla="*/ 232 w 358"/>
                <a:gd name="T13" fmla="*/ 236 h 606"/>
                <a:gd name="T14" fmla="*/ 222 w 358"/>
                <a:gd name="T15" fmla="*/ 220 h 606"/>
                <a:gd name="T16" fmla="*/ 230 w 358"/>
                <a:gd name="T17" fmla="*/ 202 h 606"/>
                <a:gd name="T18" fmla="*/ 244 w 358"/>
                <a:gd name="T19" fmla="*/ 193 h 606"/>
                <a:gd name="T20" fmla="*/ 234 w 358"/>
                <a:gd name="T21" fmla="*/ 175 h 606"/>
                <a:gd name="T22" fmla="*/ 237 w 358"/>
                <a:gd name="T23" fmla="*/ 158 h 606"/>
                <a:gd name="T24" fmla="*/ 238 w 358"/>
                <a:gd name="T25" fmla="*/ 137 h 606"/>
                <a:gd name="T26" fmla="*/ 237 w 358"/>
                <a:gd name="T27" fmla="*/ 119 h 606"/>
                <a:gd name="T28" fmla="*/ 244 w 358"/>
                <a:gd name="T29" fmla="*/ 102 h 606"/>
                <a:gd name="T30" fmla="*/ 257 w 358"/>
                <a:gd name="T31" fmla="*/ 89 h 606"/>
                <a:gd name="T32" fmla="*/ 260 w 358"/>
                <a:gd name="T33" fmla="*/ 67 h 606"/>
                <a:gd name="T34" fmla="*/ 249 w 358"/>
                <a:gd name="T35" fmla="*/ 49 h 606"/>
                <a:gd name="T36" fmla="*/ 196 w 358"/>
                <a:gd name="T37" fmla="*/ 49 h 606"/>
                <a:gd name="T38" fmla="*/ 157 w 358"/>
                <a:gd name="T39" fmla="*/ 45 h 606"/>
                <a:gd name="T40" fmla="*/ 131 w 358"/>
                <a:gd name="T41" fmla="*/ 29 h 606"/>
                <a:gd name="T42" fmla="*/ 113 w 358"/>
                <a:gd name="T43" fmla="*/ 8 h 606"/>
                <a:gd name="T44" fmla="*/ 97 w 358"/>
                <a:gd name="T45" fmla="*/ 8 h 606"/>
                <a:gd name="T46" fmla="*/ 93 w 358"/>
                <a:gd name="T47" fmla="*/ 36 h 606"/>
                <a:gd name="T48" fmla="*/ 79 w 358"/>
                <a:gd name="T49" fmla="*/ 59 h 606"/>
                <a:gd name="T50" fmla="*/ 69 w 358"/>
                <a:gd name="T51" fmla="*/ 70 h 606"/>
                <a:gd name="T52" fmla="*/ 69 w 358"/>
                <a:gd name="T53" fmla="*/ 90 h 606"/>
                <a:gd name="T54" fmla="*/ 63 w 358"/>
                <a:gd name="T55" fmla="*/ 104 h 606"/>
                <a:gd name="T56" fmla="*/ 51 w 358"/>
                <a:gd name="T57" fmla="*/ 122 h 606"/>
                <a:gd name="T58" fmla="*/ 24 w 358"/>
                <a:gd name="T59" fmla="*/ 131 h 606"/>
                <a:gd name="T60" fmla="*/ 15 w 358"/>
                <a:gd name="T61" fmla="*/ 158 h 606"/>
                <a:gd name="T62" fmla="*/ 1 w 358"/>
                <a:gd name="T63" fmla="*/ 182 h 606"/>
                <a:gd name="T64" fmla="*/ 11 w 358"/>
                <a:gd name="T65" fmla="*/ 199 h 606"/>
                <a:gd name="T66" fmla="*/ 26 w 358"/>
                <a:gd name="T67" fmla="*/ 229 h 606"/>
                <a:gd name="T68" fmla="*/ 57 w 358"/>
                <a:gd name="T69" fmla="*/ 227 h 606"/>
                <a:gd name="T70" fmla="*/ 64 w 358"/>
                <a:gd name="T71" fmla="*/ 257 h 606"/>
                <a:gd name="T72" fmla="*/ 77 w 358"/>
                <a:gd name="T73" fmla="*/ 285 h 606"/>
                <a:gd name="T74" fmla="*/ 95 w 358"/>
                <a:gd name="T75" fmla="*/ 323 h 606"/>
                <a:gd name="T76" fmla="*/ 91 w 358"/>
                <a:gd name="T77" fmla="*/ 350 h 606"/>
                <a:gd name="T78" fmla="*/ 95 w 358"/>
                <a:gd name="T79" fmla="*/ 376 h 606"/>
                <a:gd name="T80" fmla="*/ 90 w 358"/>
                <a:gd name="T81" fmla="*/ 407 h 606"/>
                <a:gd name="T82" fmla="*/ 109 w 358"/>
                <a:gd name="T83" fmla="*/ 437 h 606"/>
                <a:gd name="T84" fmla="*/ 127 w 358"/>
                <a:gd name="T85" fmla="*/ 448 h 606"/>
                <a:gd name="T86" fmla="*/ 144 w 358"/>
                <a:gd name="T87" fmla="*/ 456 h 606"/>
                <a:gd name="T88" fmla="*/ 163 w 358"/>
                <a:gd name="T89" fmla="*/ 467 h 606"/>
                <a:gd name="T90" fmla="*/ 184 w 358"/>
                <a:gd name="T91" fmla="*/ 478 h 606"/>
                <a:gd name="T92" fmla="*/ 189 w 358"/>
                <a:gd name="T93" fmla="*/ 517 h 606"/>
                <a:gd name="T94" fmla="*/ 203 w 358"/>
                <a:gd name="T95" fmla="*/ 543 h 606"/>
                <a:gd name="T96" fmla="*/ 217 w 358"/>
                <a:gd name="T97" fmla="*/ 556 h 606"/>
                <a:gd name="T98" fmla="*/ 230 w 358"/>
                <a:gd name="T99" fmla="*/ 570 h 606"/>
                <a:gd name="T100" fmla="*/ 227 w 358"/>
                <a:gd name="T101" fmla="*/ 602 h 606"/>
                <a:gd name="T102" fmla="*/ 245 w 358"/>
                <a:gd name="T103" fmla="*/ 599 h 606"/>
                <a:gd name="T104" fmla="*/ 261 w 358"/>
                <a:gd name="T105" fmla="*/ 575 h 606"/>
                <a:gd name="T106" fmla="*/ 302 w 358"/>
                <a:gd name="T107" fmla="*/ 534 h 606"/>
                <a:gd name="T108" fmla="*/ 319 w 358"/>
                <a:gd name="T109" fmla="*/ 524 h 606"/>
                <a:gd name="T110" fmla="*/ 332 w 358"/>
                <a:gd name="T111" fmla="*/ 474 h 606"/>
                <a:gd name="T112" fmla="*/ 349 w 358"/>
                <a:gd name="T113" fmla="*/ 448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" h="606">
                  <a:moveTo>
                    <a:pt x="357" y="440"/>
                  </a:moveTo>
                  <a:cubicBezTo>
                    <a:pt x="357" y="438"/>
                    <a:pt x="355" y="437"/>
                    <a:pt x="355" y="436"/>
                  </a:cubicBezTo>
                  <a:cubicBezTo>
                    <a:pt x="350" y="433"/>
                    <a:pt x="342" y="435"/>
                    <a:pt x="336" y="435"/>
                  </a:cubicBezTo>
                  <a:cubicBezTo>
                    <a:pt x="332" y="435"/>
                    <a:pt x="334" y="433"/>
                    <a:pt x="334" y="430"/>
                  </a:cubicBezTo>
                  <a:cubicBezTo>
                    <a:pt x="334" y="426"/>
                    <a:pt x="320" y="427"/>
                    <a:pt x="317" y="427"/>
                  </a:cubicBezTo>
                  <a:cubicBezTo>
                    <a:pt x="317" y="424"/>
                    <a:pt x="313" y="425"/>
                    <a:pt x="311" y="425"/>
                  </a:cubicBezTo>
                  <a:cubicBezTo>
                    <a:pt x="309" y="424"/>
                    <a:pt x="309" y="423"/>
                    <a:pt x="307" y="422"/>
                  </a:cubicBezTo>
                  <a:cubicBezTo>
                    <a:pt x="306" y="421"/>
                    <a:pt x="305" y="421"/>
                    <a:pt x="303" y="420"/>
                  </a:cubicBezTo>
                  <a:cubicBezTo>
                    <a:pt x="301" y="420"/>
                    <a:pt x="298" y="418"/>
                    <a:pt x="296" y="417"/>
                  </a:cubicBezTo>
                  <a:cubicBezTo>
                    <a:pt x="293" y="415"/>
                    <a:pt x="294" y="413"/>
                    <a:pt x="293" y="410"/>
                  </a:cubicBezTo>
                  <a:cubicBezTo>
                    <a:pt x="293" y="405"/>
                    <a:pt x="294" y="400"/>
                    <a:pt x="293" y="395"/>
                  </a:cubicBezTo>
                  <a:cubicBezTo>
                    <a:pt x="292" y="392"/>
                    <a:pt x="291" y="391"/>
                    <a:pt x="292" y="388"/>
                  </a:cubicBezTo>
                  <a:cubicBezTo>
                    <a:pt x="292" y="385"/>
                    <a:pt x="292" y="384"/>
                    <a:pt x="289" y="384"/>
                  </a:cubicBezTo>
                  <a:cubicBezTo>
                    <a:pt x="286" y="383"/>
                    <a:pt x="285" y="382"/>
                    <a:pt x="284" y="379"/>
                  </a:cubicBezTo>
                  <a:cubicBezTo>
                    <a:pt x="283" y="377"/>
                    <a:pt x="283" y="375"/>
                    <a:pt x="283" y="374"/>
                  </a:cubicBezTo>
                  <a:cubicBezTo>
                    <a:pt x="281" y="366"/>
                    <a:pt x="283" y="360"/>
                    <a:pt x="283" y="353"/>
                  </a:cubicBezTo>
                  <a:cubicBezTo>
                    <a:pt x="288" y="352"/>
                    <a:pt x="292" y="352"/>
                    <a:pt x="290" y="347"/>
                  </a:cubicBezTo>
                  <a:cubicBezTo>
                    <a:pt x="288" y="343"/>
                    <a:pt x="285" y="340"/>
                    <a:pt x="283" y="336"/>
                  </a:cubicBezTo>
                  <a:cubicBezTo>
                    <a:pt x="281" y="333"/>
                    <a:pt x="281" y="329"/>
                    <a:pt x="279" y="325"/>
                  </a:cubicBezTo>
                  <a:cubicBezTo>
                    <a:pt x="278" y="322"/>
                    <a:pt x="277" y="323"/>
                    <a:pt x="274" y="322"/>
                  </a:cubicBezTo>
                  <a:cubicBezTo>
                    <a:pt x="271" y="322"/>
                    <a:pt x="270" y="322"/>
                    <a:pt x="268" y="321"/>
                  </a:cubicBezTo>
                  <a:cubicBezTo>
                    <a:pt x="266" y="320"/>
                    <a:pt x="264" y="320"/>
                    <a:pt x="262" y="319"/>
                  </a:cubicBezTo>
                  <a:cubicBezTo>
                    <a:pt x="260" y="318"/>
                    <a:pt x="259" y="317"/>
                    <a:pt x="257" y="317"/>
                  </a:cubicBezTo>
                  <a:cubicBezTo>
                    <a:pt x="253" y="316"/>
                    <a:pt x="248" y="319"/>
                    <a:pt x="245" y="316"/>
                  </a:cubicBezTo>
                  <a:cubicBezTo>
                    <a:pt x="244" y="315"/>
                    <a:pt x="244" y="312"/>
                    <a:pt x="243" y="311"/>
                  </a:cubicBezTo>
                  <a:cubicBezTo>
                    <a:pt x="241" y="309"/>
                    <a:pt x="240" y="307"/>
                    <a:pt x="239" y="305"/>
                  </a:cubicBezTo>
                  <a:cubicBezTo>
                    <a:pt x="237" y="300"/>
                    <a:pt x="234" y="296"/>
                    <a:pt x="232" y="292"/>
                  </a:cubicBezTo>
                  <a:cubicBezTo>
                    <a:pt x="232" y="289"/>
                    <a:pt x="229" y="286"/>
                    <a:pt x="230" y="283"/>
                  </a:cubicBezTo>
                  <a:cubicBezTo>
                    <a:pt x="230" y="281"/>
                    <a:pt x="232" y="279"/>
                    <a:pt x="234" y="278"/>
                  </a:cubicBezTo>
                  <a:cubicBezTo>
                    <a:pt x="237" y="275"/>
                    <a:pt x="238" y="273"/>
                    <a:pt x="238" y="268"/>
                  </a:cubicBezTo>
                  <a:cubicBezTo>
                    <a:pt x="238" y="264"/>
                    <a:pt x="239" y="261"/>
                    <a:pt x="239" y="258"/>
                  </a:cubicBezTo>
                  <a:cubicBezTo>
                    <a:pt x="239" y="256"/>
                    <a:pt x="239" y="254"/>
                    <a:pt x="239" y="252"/>
                  </a:cubicBezTo>
                  <a:cubicBezTo>
                    <a:pt x="239" y="249"/>
                    <a:pt x="238" y="249"/>
                    <a:pt x="237" y="247"/>
                  </a:cubicBezTo>
                  <a:cubicBezTo>
                    <a:pt x="236" y="245"/>
                    <a:pt x="236" y="243"/>
                    <a:pt x="236" y="241"/>
                  </a:cubicBezTo>
                  <a:cubicBezTo>
                    <a:pt x="236" y="238"/>
                    <a:pt x="235" y="238"/>
                    <a:pt x="232" y="236"/>
                  </a:cubicBezTo>
                  <a:cubicBezTo>
                    <a:pt x="230" y="235"/>
                    <a:pt x="229" y="234"/>
                    <a:pt x="227" y="233"/>
                  </a:cubicBezTo>
                  <a:cubicBezTo>
                    <a:pt x="225" y="232"/>
                    <a:pt x="223" y="231"/>
                    <a:pt x="221" y="229"/>
                  </a:cubicBezTo>
                  <a:cubicBezTo>
                    <a:pt x="221" y="229"/>
                    <a:pt x="217" y="227"/>
                    <a:pt x="217" y="227"/>
                  </a:cubicBezTo>
                  <a:cubicBezTo>
                    <a:pt x="217" y="226"/>
                    <a:pt x="216" y="225"/>
                    <a:pt x="217" y="225"/>
                  </a:cubicBezTo>
                  <a:cubicBezTo>
                    <a:pt x="219" y="225"/>
                    <a:pt x="221" y="222"/>
                    <a:pt x="222" y="220"/>
                  </a:cubicBezTo>
                  <a:cubicBezTo>
                    <a:pt x="223" y="220"/>
                    <a:pt x="224" y="220"/>
                    <a:pt x="224" y="219"/>
                  </a:cubicBezTo>
                  <a:cubicBezTo>
                    <a:pt x="225" y="218"/>
                    <a:pt x="224" y="217"/>
                    <a:pt x="225" y="216"/>
                  </a:cubicBezTo>
                  <a:cubicBezTo>
                    <a:pt x="226" y="214"/>
                    <a:pt x="231" y="216"/>
                    <a:pt x="230" y="213"/>
                  </a:cubicBezTo>
                  <a:cubicBezTo>
                    <a:pt x="230" y="210"/>
                    <a:pt x="227" y="210"/>
                    <a:pt x="225" y="209"/>
                  </a:cubicBezTo>
                  <a:cubicBezTo>
                    <a:pt x="221" y="207"/>
                    <a:pt x="228" y="204"/>
                    <a:pt x="230" y="202"/>
                  </a:cubicBezTo>
                  <a:cubicBezTo>
                    <a:pt x="231" y="201"/>
                    <a:pt x="231" y="200"/>
                    <a:pt x="232" y="199"/>
                  </a:cubicBezTo>
                  <a:cubicBezTo>
                    <a:pt x="233" y="199"/>
                    <a:pt x="234" y="198"/>
                    <a:pt x="234" y="197"/>
                  </a:cubicBezTo>
                  <a:cubicBezTo>
                    <a:pt x="235" y="197"/>
                    <a:pt x="236" y="197"/>
                    <a:pt x="237" y="196"/>
                  </a:cubicBezTo>
                  <a:cubicBezTo>
                    <a:pt x="238" y="195"/>
                    <a:pt x="238" y="194"/>
                    <a:pt x="239" y="193"/>
                  </a:cubicBezTo>
                  <a:cubicBezTo>
                    <a:pt x="240" y="190"/>
                    <a:pt x="241" y="192"/>
                    <a:pt x="244" y="193"/>
                  </a:cubicBezTo>
                  <a:cubicBezTo>
                    <a:pt x="245" y="193"/>
                    <a:pt x="250" y="193"/>
                    <a:pt x="251" y="192"/>
                  </a:cubicBezTo>
                  <a:cubicBezTo>
                    <a:pt x="253" y="190"/>
                    <a:pt x="248" y="189"/>
                    <a:pt x="246" y="188"/>
                  </a:cubicBezTo>
                  <a:cubicBezTo>
                    <a:pt x="245" y="186"/>
                    <a:pt x="244" y="184"/>
                    <a:pt x="243" y="183"/>
                  </a:cubicBezTo>
                  <a:cubicBezTo>
                    <a:pt x="241" y="182"/>
                    <a:pt x="237" y="182"/>
                    <a:pt x="236" y="180"/>
                  </a:cubicBezTo>
                  <a:cubicBezTo>
                    <a:pt x="235" y="179"/>
                    <a:pt x="235" y="177"/>
                    <a:pt x="234" y="175"/>
                  </a:cubicBezTo>
                  <a:cubicBezTo>
                    <a:pt x="232" y="173"/>
                    <a:pt x="230" y="173"/>
                    <a:pt x="229" y="171"/>
                  </a:cubicBezTo>
                  <a:cubicBezTo>
                    <a:pt x="229" y="170"/>
                    <a:pt x="229" y="169"/>
                    <a:pt x="229" y="168"/>
                  </a:cubicBezTo>
                  <a:cubicBezTo>
                    <a:pt x="229" y="167"/>
                    <a:pt x="227" y="167"/>
                    <a:pt x="227" y="166"/>
                  </a:cubicBezTo>
                  <a:cubicBezTo>
                    <a:pt x="227" y="164"/>
                    <a:pt x="227" y="163"/>
                    <a:pt x="228" y="161"/>
                  </a:cubicBezTo>
                  <a:cubicBezTo>
                    <a:pt x="231" y="158"/>
                    <a:pt x="234" y="160"/>
                    <a:pt x="237" y="158"/>
                  </a:cubicBezTo>
                  <a:cubicBezTo>
                    <a:pt x="238" y="157"/>
                    <a:pt x="237" y="155"/>
                    <a:pt x="238" y="154"/>
                  </a:cubicBezTo>
                  <a:cubicBezTo>
                    <a:pt x="239" y="152"/>
                    <a:pt x="240" y="153"/>
                    <a:pt x="241" y="151"/>
                  </a:cubicBezTo>
                  <a:cubicBezTo>
                    <a:pt x="241" y="149"/>
                    <a:pt x="241" y="148"/>
                    <a:pt x="240" y="147"/>
                  </a:cubicBezTo>
                  <a:cubicBezTo>
                    <a:pt x="240" y="145"/>
                    <a:pt x="238" y="145"/>
                    <a:pt x="238" y="143"/>
                  </a:cubicBezTo>
                  <a:cubicBezTo>
                    <a:pt x="237" y="141"/>
                    <a:pt x="238" y="139"/>
                    <a:pt x="238" y="137"/>
                  </a:cubicBezTo>
                  <a:cubicBezTo>
                    <a:pt x="238" y="135"/>
                    <a:pt x="238" y="134"/>
                    <a:pt x="238" y="132"/>
                  </a:cubicBezTo>
                  <a:cubicBezTo>
                    <a:pt x="238" y="131"/>
                    <a:pt x="237" y="130"/>
                    <a:pt x="238" y="129"/>
                  </a:cubicBezTo>
                  <a:cubicBezTo>
                    <a:pt x="238" y="127"/>
                    <a:pt x="239" y="127"/>
                    <a:pt x="241" y="126"/>
                  </a:cubicBezTo>
                  <a:cubicBezTo>
                    <a:pt x="243" y="125"/>
                    <a:pt x="243" y="125"/>
                    <a:pt x="242" y="123"/>
                  </a:cubicBezTo>
                  <a:cubicBezTo>
                    <a:pt x="241" y="121"/>
                    <a:pt x="239" y="120"/>
                    <a:pt x="237" y="119"/>
                  </a:cubicBezTo>
                  <a:cubicBezTo>
                    <a:pt x="234" y="118"/>
                    <a:pt x="230" y="120"/>
                    <a:pt x="227" y="117"/>
                  </a:cubicBezTo>
                  <a:cubicBezTo>
                    <a:pt x="225" y="114"/>
                    <a:pt x="227" y="114"/>
                    <a:pt x="229" y="112"/>
                  </a:cubicBezTo>
                  <a:cubicBezTo>
                    <a:pt x="230" y="111"/>
                    <a:pt x="232" y="109"/>
                    <a:pt x="233" y="108"/>
                  </a:cubicBezTo>
                  <a:cubicBezTo>
                    <a:pt x="235" y="106"/>
                    <a:pt x="237" y="105"/>
                    <a:pt x="239" y="105"/>
                  </a:cubicBezTo>
                  <a:cubicBezTo>
                    <a:pt x="241" y="104"/>
                    <a:pt x="242" y="104"/>
                    <a:pt x="244" y="102"/>
                  </a:cubicBezTo>
                  <a:cubicBezTo>
                    <a:pt x="245" y="101"/>
                    <a:pt x="246" y="101"/>
                    <a:pt x="247" y="100"/>
                  </a:cubicBezTo>
                  <a:cubicBezTo>
                    <a:pt x="248" y="100"/>
                    <a:pt x="248" y="100"/>
                    <a:pt x="249" y="99"/>
                  </a:cubicBezTo>
                  <a:cubicBezTo>
                    <a:pt x="250" y="98"/>
                    <a:pt x="250" y="97"/>
                    <a:pt x="251" y="96"/>
                  </a:cubicBezTo>
                  <a:cubicBezTo>
                    <a:pt x="252" y="95"/>
                    <a:pt x="252" y="95"/>
                    <a:pt x="254" y="94"/>
                  </a:cubicBezTo>
                  <a:cubicBezTo>
                    <a:pt x="255" y="94"/>
                    <a:pt x="259" y="92"/>
                    <a:pt x="257" y="89"/>
                  </a:cubicBezTo>
                  <a:cubicBezTo>
                    <a:pt x="256" y="87"/>
                    <a:pt x="253" y="89"/>
                    <a:pt x="253" y="87"/>
                  </a:cubicBezTo>
                  <a:cubicBezTo>
                    <a:pt x="252" y="85"/>
                    <a:pt x="254" y="85"/>
                    <a:pt x="254" y="84"/>
                  </a:cubicBezTo>
                  <a:cubicBezTo>
                    <a:pt x="255" y="82"/>
                    <a:pt x="255" y="83"/>
                    <a:pt x="255" y="81"/>
                  </a:cubicBezTo>
                  <a:cubicBezTo>
                    <a:pt x="255" y="78"/>
                    <a:pt x="254" y="78"/>
                    <a:pt x="257" y="77"/>
                  </a:cubicBezTo>
                  <a:cubicBezTo>
                    <a:pt x="261" y="74"/>
                    <a:pt x="261" y="71"/>
                    <a:pt x="260" y="67"/>
                  </a:cubicBezTo>
                  <a:cubicBezTo>
                    <a:pt x="260" y="62"/>
                    <a:pt x="257" y="59"/>
                    <a:pt x="254" y="56"/>
                  </a:cubicBezTo>
                  <a:cubicBezTo>
                    <a:pt x="253" y="55"/>
                    <a:pt x="253" y="55"/>
                    <a:pt x="252" y="54"/>
                  </a:cubicBezTo>
                  <a:cubicBezTo>
                    <a:pt x="252" y="53"/>
                    <a:pt x="252" y="52"/>
                    <a:pt x="251" y="51"/>
                  </a:cubicBezTo>
                  <a:cubicBezTo>
                    <a:pt x="251" y="50"/>
                    <a:pt x="250" y="49"/>
                    <a:pt x="250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6" y="50"/>
                    <a:pt x="242" y="48"/>
                    <a:pt x="238" y="49"/>
                  </a:cubicBezTo>
                  <a:cubicBezTo>
                    <a:pt x="236" y="50"/>
                    <a:pt x="233" y="50"/>
                    <a:pt x="231" y="50"/>
                  </a:cubicBezTo>
                  <a:cubicBezTo>
                    <a:pt x="228" y="49"/>
                    <a:pt x="222" y="47"/>
                    <a:pt x="219" y="46"/>
                  </a:cubicBezTo>
                  <a:cubicBezTo>
                    <a:pt x="215" y="43"/>
                    <a:pt x="209" y="45"/>
                    <a:pt x="204" y="46"/>
                  </a:cubicBezTo>
                  <a:cubicBezTo>
                    <a:pt x="201" y="46"/>
                    <a:pt x="197" y="45"/>
                    <a:pt x="196" y="49"/>
                  </a:cubicBezTo>
                  <a:cubicBezTo>
                    <a:pt x="195" y="51"/>
                    <a:pt x="192" y="50"/>
                    <a:pt x="190" y="52"/>
                  </a:cubicBezTo>
                  <a:cubicBezTo>
                    <a:pt x="186" y="57"/>
                    <a:pt x="182" y="45"/>
                    <a:pt x="179" y="43"/>
                  </a:cubicBezTo>
                  <a:cubicBezTo>
                    <a:pt x="173" y="39"/>
                    <a:pt x="172" y="43"/>
                    <a:pt x="170" y="49"/>
                  </a:cubicBezTo>
                  <a:cubicBezTo>
                    <a:pt x="167" y="49"/>
                    <a:pt x="164" y="49"/>
                    <a:pt x="161" y="49"/>
                  </a:cubicBezTo>
                  <a:cubicBezTo>
                    <a:pt x="160" y="48"/>
                    <a:pt x="158" y="45"/>
                    <a:pt x="157" y="45"/>
                  </a:cubicBezTo>
                  <a:cubicBezTo>
                    <a:pt x="156" y="49"/>
                    <a:pt x="153" y="55"/>
                    <a:pt x="148" y="55"/>
                  </a:cubicBezTo>
                  <a:cubicBezTo>
                    <a:pt x="144" y="54"/>
                    <a:pt x="142" y="49"/>
                    <a:pt x="140" y="46"/>
                  </a:cubicBezTo>
                  <a:cubicBezTo>
                    <a:pt x="139" y="45"/>
                    <a:pt x="139" y="43"/>
                    <a:pt x="138" y="41"/>
                  </a:cubicBezTo>
                  <a:cubicBezTo>
                    <a:pt x="137" y="40"/>
                    <a:pt x="136" y="41"/>
                    <a:pt x="135" y="40"/>
                  </a:cubicBezTo>
                  <a:cubicBezTo>
                    <a:pt x="131" y="39"/>
                    <a:pt x="130" y="33"/>
                    <a:pt x="131" y="29"/>
                  </a:cubicBezTo>
                  <a:cubicBezTo>
                    <a:pt x="132" y="25"/>
                    <a:pt x="132" y="20"/>
                    <a:pt x="136" y="16"/>
                  </a:cubicBezTo>
                  <a:cubicBezTo>
                    <a:pt x="139" y="14"/>
                    <a:pt x="131" y="13"/>
                    <a:pt x="130" y="13"/>
                  </a:cubicBezTo>
                  <a:cubicBezTo>
                    <a:pt x="128" y="12"/>
                    <a:pt x="126" y="11"/>
                    <a:pt x="125" y="11"/>
                  </a:cubicBezTo>
                  <a:cubicBezTo>
                    <a:pt x="123" y="10"/>
                    <a:pt x="123" y="9"/>
                    <a:pt x="122" y="8"/>
                  </a:cubicBezTo>
                  <a:cubicBezTo>
                    <a:pt x="119" y="8"/>
                    <a:pt x="116" y="8"/>
                    <a:pt x="113" y="8"/>
                  </a:cubicBezTo>
                  <a:cubicBezTo>
                    <a:pt x="110" y="7"/>
                    <a:pt x="104" y="5"/>
                    <a:pt x="102" y="2"/>
                  </a:cubicBezTo>
                  <a:cubicBezTo>
                    <a:pt x="101" y="0"/>
                    <a:pt x="99" y="0"/>
                    <a:pt x="96" y="0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4"/>
                    <a:pt x="95" y="4"/>
                    <a:pt x="95" y="5"/>
                  </a:cubicBezTo>
                  <a:cubicBezTo>
                    <a:pt x="95" y="6"/>
                    <a:pt x="96" y="7"/>
                    <a:pt x="97" y="8"/>
                  </a:cubicBezTo>
                  <a:cubicBezTo>
                    <a:pt x="97" y="9"/>
                    <a:pt x="95" y="10"/>
                    <a:pt x="95" y="12"/>
                  </a:cubicBezTo>
                  <a:cubicBezTo>
                    <a:pt x="95" y="14"/>
                    <a:pt x="96" y="15"/>
                    <a:pt x="96" y="17"/>
                  </a:cubicBezTo>
                  <a:cubicBezTo>
                    <a:pt x="96" y="20"/>
                    <a:pt x="96" y="23"/>
                    <a:pt x="95" y="26"/>
                  </a:cubicBezTo>
                  <a:cubicBezTo>
                    <a:pt x="94" y="27"/>
                    <a:pt x="93" y="28"/>
                    <a:pt x="93" y="30"/>
                  </a:cubicBezTo>
                  <a:cubicBezTo>
                    <a:pt x="93" y="32"/>
                    <a:pt x="93" y="34"/>
                    <a:pt x="93" y="36"/>
                  </a:cubicBezTo>
                  <a:cubicBezTo>
                    <a:pt x="92" y="39"/>
                    <a:pt x="91" y="38"/>
                    <a:pt x="89" y="40"/>
                  </a:cubicBezTo>
                  <a:cubicBezTo>
                    <a:pt x="88" y="41"/>
                    <a:pt x="88" y="43"/>
                    <a:pt x="87" y="45"/>
                  </a:cubicBezTo>
                  <a:cubicBezTo>
                    <a:pt x="86" y="48"/>
                    <a:pt x="83" y="49"/>
                    <a:pt x="80" y="52"/>
                  </a:cubicBezTo>
                  <a:cubicBezTo>
                    <a:pt x="79" y="53"/>
                    <a:pt x="78" y="55"/>
                    <a:pt x="77" y="56"/>
                  </a:cubicBezTo>
                  <a:cubicBezTo>
                    <a:pt x="77" y="58"/>
                    <a:pt x="78" y="58"/>
                    <a:pt x="79" y="59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2"/>
                    <a:pt x="79" y="64"/>
                    <a:pt x="79" y="65"/>
                  </a:cubicBezTo>
                  <a:cubicBezTo>
                    <a:pt x="78" y="66"/>
                    <a:pt x="74" y="67"/>
                    <a:pt x="73" y="69"/>
                  </a:cubicBezTo>
                  <a:cubicBezTo>
                    <a:pt x="72" y="69"/>
                    <a:pt x="72" y="69"/>
                    <a:pt x="72" y="70"/>
                  </a:cubicBezTo>
                  <a:cubicBezTo>
                    <a:pt x="71" y="70"/>
                    <a:pt x="70" y="70"/>
                    <a:pt x="69" y="70"/>
                  </a:cubicBezTo>
                  <a:cubicBezTo>
                    <a:pt x="68" y="71"/>
                    <a:pt x="67" y="72"/>
                    <a:pt x="68" y="74"/>
                  </a:cubicBezTo>
                  <a:cubicBezTo>
                    <a:pt x="68" y="75"/>
                    <a:pt x="69" y="77"/>
                    <a:pt x="68" y="79"/>
                  </a:cubicBezTo>
                  <a:cubicBezTo>
                    <a:pt x="67" y="81"/>
                    <a:pt x="65" y="83"/>
                    <a:pt x="66" y="86"/>
                  </a:cubicBezTo>
                  <a:cubicBezTo>
                    <a:pt x="67" y="88"/>
                    <a:pt x="67" y="86"/>
                    <a:pt x="68" y="87"/>
                  </a:cubicBezTo>
                  <a:cubicBezTo>
                    <a:pt x="69" y="88"/>
                    <a:pt x="69" y="88"/>
                    <a:pt x="69" y="90"/>
                  </a:cubicBezTo>
                  <a:cubicBezTo>
                    <a:pt x="69" y="91"/>
                    <a:pt x="70" y="91"/>
                    <a:pt x="70" y="92"/>
                  </a:cubicBezTo>
                  <a:cubicBezTo>
                    <a:pt x="71" y="94"/>
                    <a:pt x="72" y="95"/>
                    <a:pt x="72" y="97"/>
                  </a:cubicBezTo>
                  <a:cubicBezTo>
                    <a:pt x="72" y="100"/>
                    <a:pt x="69" y="100"/>
                    <a:pt x="68" y="102"/>
                  </a:cubicBezTo>
                  <a:cubicBezTo>
                    <a:pt x="68" y="102"/>
                    <a:pt x="67" y="103"/>
                    <a:pt x="67" y="104"/>
                  </a:cubicBezTo>
                  <a:cubicBezTo>
                    <a:pt x="66" y="104"/>
                    <a:pt x="64" y="104"/>
                    <a:pt x="63" y="104"/>
                  </a:cubicBezTo>
                  <a:cubicBezTo>
                    <a:pt x="61" y="104"/>
                    <a:pt x="60" y="103"/>
                    <a:pt x="58" y="104"/>
                  </a:cubicBezTo>
                  <a:cubicBezTo>
                    <a:pt x="57" y="105"/>
                    <a:pt x="55" y="107"/>
                    <a:pt x="54" y="108"/>
                  </a:cubicBezTo>
                  <a:cubicBezTo>
                    <a:pt x="53" y="109"/>
                    <a:pt x="53" y="111"/>
                    <a:pt x="52" y="112"/>
                  </a:cubicBezTo>
                  <a:cubicBezTo>
                    <a:pt x="51" y="114"/>
                    <a:pt x="50" y="115"/>
                    <a:pt x="51" y="117"/>
                  </a:cubicBezTo>
                  <a:cubicBezTo>
                    <a:pt x="51" y="118"/>
                    <a:pt x="52" y="121"/>
                    <a:pt x="51" y="122"/>
                  </a:cubicBezTo>
                  <a:cubicBezTo>
                    <a:pt x="50" y="124"/>
                    <a:pt x="42" y="123"/>
                    <a:pt x="43" y="120"/>
                  </a:cubicBezTo>
                  <a:cubicBezTo>
                    <a:pt x="42" y="120"/>
                    <a:pt x="40" y="119"/>
                    <a:pt x="39" y="120"/>
                  </a:cubicBezTo>
                  <a:cubicBezTo>
                    <a:pt x="38" y="120"/>
                    <a:pt x="38" y="122"/>
                    <a:pt x="38" y="123"/>
                  </a:cubicBezTo>
                  <a:cubicBezTo>
                    <a:pt x="36" y="124"/>
                    <a:pt x="33" y="125"/>
                    <a:pt x="31" y="126"/>
                  </a:cubicBezTo>
                  <a:cubicBezTo>
                    <a:pt x="28" y="128"/>
                    <a:pt x="27" y="130"/>
                    <a:pt x="24" y="131"/>
                  </a:cubicBezTo>
                  <a:cubicBezTo>
                    <a:pt x="21" y="131"/>
                    <a:pt x="18" y="130"/>
                    <a:pt x="15" y="131"/>
                  </a:cubicBezTo>
                  <a:cubicBezTo>
                    <a:pt x="14" y="132"/>
                    <a:pt x="17" y="133"/>
                    <a:pt x="18" y="134"/>
                  </a:cubicBezTo>
                  <a:cubicBezTo>
                    <a:pt x="21" y="137"/>
                    <a:pt x="18" y="140"/>
                    <a:pt x="17" y="144"/>
                  </a:cubicBezTo>
                  <a:cubicBezTo>
                    <a:pt x="16" y="145"/>
                    <a:pt x="17" y="147"/>
                    <a:pt x="17" y="148"/>
                  </a:cubicBezTo>
                  <a:cubicBezTo>
                    <a:pt x="17" y="152"/>
                    <a:pt x="15" y="154"/>
                    <a:pt x="15" y="158"/>
                  </a:cubicBezTo>
                  <a:cubicBezTo>
                    <a:pt x="15" y="159"/>
                    <a:pt x="15" y="160"/>
                    <a:pt x="15" y="161"/>
                  </a:cubicBezTo>
                  <a:cubicBezTo>
                    <a:pt x="14" y="163"/>
                    <a:pt x="13" y="164"/>
                    <a:pt x="12" y="166"/>
                  </a:cubicBezTo>
                  <a:cubicBezTo>
                    <a:pt x="12" y="167"/>
                    <a:pt x="12" y="169"/>
                    <a:pt x="11" y="170"/>
                  </a:cubicBezTo>
                  <a:cubicBezTo>
                    <a:pt x="10" y="172"/>
                    <a:pt x="10" y="174"/>
                    <a:pt x="9" y="175"/>
                  </a:cubicBezTo>
                  <a:cubicBezTo>
                    <a:pt x="7" y="178"/>
                    <a:pt x="3" y="179"/>
                    <a:pt x="1" y="182"/>
                  </a:cubicBezTo>
                  <a:cubicBezTo>
                    <a:pt x="1" y="183"/>
                    <a:pt x="0" y="185"/>
                    <a:pt x="0" y="187"/>
                  </a:cubicBezTo>
                  <a:cubicBezTo>
                    <a:pt x="0" y="191"/>
                    <a:pt x="2" y="189"/>
                    <a:pt x="5" y="191"/>
                  </a:cubicBezTo>
                  <a:cubicBezTo>
                    <a:pt x="6" y="192"/>
                    <a:pt x="7" y="193"/>
                    <a:pt x="8" y="193"/>
                  </a:cubicBezTo>
                  <a:cubicBezTo>
                    <a:pt x="9" y="194"/>
                    <a:pt x="10" y="194"/>
                    <a:pt x="11" y="194"/>
                  </a:cubicBezTo>
                  <a:cubicBezTo>
                    <a:pt x="12" y="195"/>
                    <a:pt x="12" y="198"/>
                    <a:pt x="11" y="199"/>
                  </a:cubicBezTo>
                  <a:cubicBezTo>
                    <a:pt x="11" y="200"/>
                    <a:pt x="11" y="201"/>
                    <a:pt x="11" y="202"/>
                  </a:cubicBezTo>
                  <a:cubicBezTo>
                    <a:pt x="11" y="202"/>
                    <a:pt x="11" y="202"/>
                    <a:pt x="12" y="202"/>
                  </a:cubicBezTo>
                  <a:cubicBezTo>
                    <a:pt x="12" y="210"/>
                    <a:pt x="17" y="217"/>
                    <a:pt x="20" y="225"/>
                  </a:cubicBezTo>
                  <a:cubicBezTo>
                    <a:pt x="21" y="227"/>
                    <a:pt x="23" y="234"/>
                    <a:pt x="26" y="232"/>
                  </a:cubicBezTo>
                  <a:cubicBezTo>
                    <a:pt x="26" y="232"/>
                    <a:pt x="26" y="230"/>
                    <a:pt x="26" y="229"/>
                  </a:cubicBezTo>
                  <a:cubicBezTo>
                    <a:pt x="27" y="228"/>
                    <a:pt x="28" y="227"/>
                    <a:pt x="29" y="227"/>
                  </a:cubicBezTo>
                  <a:cubicBezTo>
                    <a:pt x="31" y="225"/>
                    <a:pt x="32" y="225"/>
                    <a:pt x="34" y="223"/>
                  </a:cubicBezTo>
                  <a:cubicBezTo>
                    <a:pt x="36" y="220"/>
                    <a:pt x="38" y="216"/>
                    <a:pt x="40" y="214"/>
                  </a:cubicBezTo>
                  <a:cubicBezTo>
                    <a:pt x="43" y="210"/>
                    <a:pt x="49" y="212"/>
                    <a:pt x="52" y="215"/>
                  </a:cubicBezTo>
                  <a:cubicBezTo>
                    <a:pt x="55" y="218"/>
                    <a:pt x="57" y="223"/>
                    <a:pt x="57" y="227"/>
                  </a:cubicBezTo>
                  <a:cubicBezTo>
                    <a:pt x="58" y="233"/>
                    <a:pt x="53" y="235"/>
                    <a:pt x="52" y="240"/>
                  </a:cubicBezTo>
                  <a:cubicBezTo>
                    <a:pt x="52" y="244"/>
                    <a:pt x="53" y="244"/>
                    <a:pt x="55" y="247"/>
                  </a:cubicBezTo>
                  <a:cubicBezTo>
                    <a:pt x="56" y="249"/>
                    <a:pt x="56" y="252"/>
                    <a:pt x="58" y="254"/>
                  </a:cubicBezTo>
                  <a:cubicBezTo>
                    <a:pt x="60" y="255"/>
                    <a:pt x="60" y="255"/>
                    <a:pt x="61" y="256"/>
                  </a:cubicBezTo>
                  <a:cubicBezTo>
                    <a:pt x="62" y="256"/>
                    <a:pt x="64" y="256"/>
                    <a:pt x="64" y="257"/>
                  </a:cubicBezTo>
                  <a:cubicBezTo>
                    <a:pt x="67" y="259"/>
                    <a:pt x="65" y="267"/>
                    <a:pt x="63" y="269"/>
                  </a:cubicBezTo>
                  <a:cubicBezTo>
                    <a:pt x="61" y="273"/>
                    <a:pt x="61" y="272"/>
                    <a:pt x="64" y="275"/>
                  </a:cubicBezTo>
                  <a:cubicBezTo>
                    <a:pt x="66" y="277"/>
                    <a:pt x="68" y="279"/>
                    <a:pt x="70" y="281"/>
                  </a:cubicBezTo>
                  <a:cubicBezTo>
                    <a:pt x="71" y="282"/>
                    <a:pt x="71" y="284"/>
                    <a:pt x="73" y="284"/>
                  </a:cubicBezTo>
                  <a:cubicBezTo>
                    <a:pt x="74" y="285"/>
                    <a:pt x="76" y="284"/>
                    <a:pt x="77" y="285"/>
                  </a:cubicBezTo>
                  <a:cubicBezTo>
                    <a:pt x="79" y="286"/>
                    <a:pt x="79" y="289"/>
                    <a:pt x="79" y="291"/>
                  </a:cubicBezTo>
                  <a:cubicBezTo>
                    <a:pt x="80" y="296"/>
                    <a:pt x="78" y="301"/>
                    <a:pt x="82" y="303"/>
                  </a:cubicBezTo>
                  <a:cubicBezTo>
                    <a:pt x="85" y="305"/>
                    <a:pt x="86" y="304"/>
                    <a:pt x="87" y="307"/>
                  </a:cubicBezTo>
                  <a:cubicBezTo>
                    <a:pt x="88" y="310"/>
                    <a:pt x="88" y="314"/>
                    <a:pt x="88" y="317"/>
                  </a:cubicBezTo>
                  <a:cubicBezTo>
                    <a:pt x="88" y="323"/>
                    <a:pt x="90" y="323"/>
                    <a:pt x="95" y="323"/>
                  </a:cubicBezTo>
                  <a:cubicBezTo>
                    <a:pt x="95" y="324"/>
                    <a:pt x="96" y="326"/>
                    <a:pt x="95" y="327"/>
                  </a:cubicBezTo>
                  <a:cubicBezTo>
                    <a:pt x="95" y="329"/>
                    <a:pt x="92" y="329"/>
                    <a:pt x="92" y="330"/>
                  </a:cubicBezTo>
                  <a:cubicBezTo>
                    <a:pt x="89" y="335"/>
                    <a:pt x="97" y="335"/>
                    <a:pt x="96" y="338"/>
                  </a:cubicBezTo>
                  <a:cubicBezTo>
                    <a:pt x="96" y="338"/>
                    <a:pt x="95" y="339"/>
                    <a:pt x="94" y="339"/>
                  </a:cubicBezTo>
                  <a:cubicBezTo>
                    <a:pt x="93" y="343"/>
                    <a:pt x="96" y="348"/>
                    <a:pt x="91" y="350"/>
                  </a:cubicBezTo>
                  <a:cubicBezTo>
                    <a:pt x="85" y="352"/>
                    <a:pt x="74" y="348"/>
                    <a:pt x="73" y="356"/>
                  </a:cubicBezTo>
                  <a:cubicBezTo>
                    <a:pt x="76" y="356"/>
                    <a:pt x="76" y="358"/>
                    <a:pt x="77" y="361"/>
                  </a:cubicBezTo>
                  <a:cubicBezTo>
                    <a:pt x="78" y="363"/>
                    <a:pt x="78" y="366"/>
                    <a:pt x="80" y="367"/>
                  </a:cubicBezTo>
                  <a:cubicBezTo>
                    <a:pt x="84" y="371"/>
                    <a:pt x="89" y="371"/>
                    <a:pt x="95" y="371"/>
                  </a:cubicBezTo>
                  <a:cubicBezTo>
                    <a:pt x="95" y="373"/>
                    <a:pt x="95" y="374"/>
                    <a:pt x="95" y="376"/>
                  </a:cubicBezTo>
                  <a:cubicBezTo>
                    <a:pt x="94" y="377"/>
                    <a:pt x="92" y="377"/>
                    <a:pt x="93" y="380"/>
                  </a:cubicBezTo>
                  <a:cubicBezTo>
                    <a:pt x="93" y="382"/>
                    <a:pt x="95" y="382"/>
                    <a:pt x="96" y="384"/>
                  </a:cubicBezTo>
                  <a:cubicBezTo>
                    <a:pt x="97" y="386"/>
                    <a:pt x="96" y="388"/>
                    <a:pt x="96" y="390"/>
                  </a:cubicBezTo>
                  <a:cubicBezTo>
                    <a:pt x="96" y="395"/>
                    <a:pt x="95" y="403"/>
                    <a:pt x="91" y="405"/>
                  </a:cubicBezTo>
                  <a:cubicBezTo>
                    <a:pt x="91" y="406"/>
                    <a:pt x="91" y="407"/>
                    <a:pt x="90" y="407"/>
                  </a:cubicBezTo>
                  <a:cubicBezTo>
                    <a:pt x="90" y="408"/>
                    <a:pt x="89" y="409"/>
                    <a:pt x="89" y="411"/>
                  </a:cubicBezTo>
                  <a:cubicBezTo>
                    <a:pt x="88" y="413"/>
                    <a:pt x="89" y="413"/>
                    <a:pt x="91" y="414"/>
                  </a:cubicBezTo>
                  <a:cubicBezTo>
                    <a:pt x="97" y="417"/>
                    <a:pt x="101" y="422"/>
                    <a:pt x="106" y="427"/>
                  </a:cubicBezTo>
                  <a:cubicBezTo>
                    <a:pt x="108" y="429"/>
                    <a:pt x="109" y="430"/>
                    <a:pt x="109" y="434"/>
                  </a:cubicBezTo>
                  <a:cubicBezTo>
                    <a:pt x="109" y="435"/>
                    <a:pt x="109" y="436"/>
                    <a:pt x="109" y="437"/>
                  </a:cubicBezTo>
                  <a:cubicBezTo>
                    <a:pt x="109" y="438"/>
                    <a:pt x="110" y="439"/>
                    <a:pt x="110" y="440"/>
                  </a:cubicBezTo>
                  <a:cubicBezTo>
                    <a:pt x="110" y="441"/>
                    <a:pt x="110" y="443"/>
                    <a:pt x="110" y="444"/>
                  </a:cubicBezTo>
                  <a:cubicBezTo>
                    <a:pt x="112" y="445"/>
                    <a:pt x="115" y="445"/>
                    <a:pt x="117" y="446"/>
                  </a:cubicBezTo>
                  <a:cubicBezTo>
                    <a:pt x="119" y="447"/>
                    <a:pt x="120" y="448"/>
                    <a:pt x="123" y="449"/>
                  </a:cubicBezTo>
                  <a:cubicBezTo>
                    <a:pt x="124" y="449"/>
                    <a:pt x="126" y="449"/>
                    <a:pt x="127" y="448"/>
                  </a:cubicBezTo>
                  <a:cubicBezTo>
                    <a:pt x="130" y="448"/>
                    <a:pt x="130" y="445"/>
                    <a:pt x="132" y="447"/>
                  </a:cubicBezTo>
                  <a:cubicBezTo>
                    <a:pt x="134" y="448"/>
                    <a:pt x="134" y="449"/>
                    <a:pt x="135" y="451"/>
                  </a:cubicBezTo>
                  <a:cubicBezTo>
                    <a:pt x="135" y="452"/>
                    <a:pt x="138" y="454"/>
                    <a:pt x="139" y="455"/>
                  </a:cubicBezTo>
                  <a:cubicBezTo>
                    <a:pt x="140" y="455"/>
                    <a:pt x="141" y="456"/>
                    <a:pt x="142" y="456"/>
                  </a:cubicBezTo>
                  <a:cubicBezTo>
                    <a:pt x="143" y="456"/>
                    <a:pt x="142" y="456"/>
                    <a:pt x="144" y="456"/>
                  </a:cubicBezTo>
                  <a:cubicBezTo>
                    <a:pt x="145" y="455"/>
                    <a:pt x="146" y="455"/>
                    <a:pt x="147" y="455"/>
                  </a:cubicBezTo>
                  <a:cubicBezTo>
                    <a:pt x="148" y="454"/>
                    <a:pt x="148" y="455"/>
                    <a:pt x="149" y="454"/>
                  </a:cubicBezTo>
                  <a:cubicBezTo>
                    <a:pt x="149" y="457"/>
                    <a:pt x="151" y="460"/>
                    <a:pt x="153" y="462"/>
                  </a:cubicBezTo>
                  <a:cubicBezTo>
                    <a:pt x="154" y="462"/>
                    <a:pt x="156" y="463"/>
                    <a:pt x="158" y="463"/>
                  </a:cubicBezTo>
                  <a:cubicBezTo>
                    <a:pt x="160" y="464"/>
                    <a:pt x="161" y="466"/>
                    <a:pt x="163" y="467"/>
                  </a:cubicBezTo>
                  <a:cubicBezTo>
                    <a:pt x="165" y="467"/>
                    <a:pt x="166" y="467"/>
                    <a:pt x="167" y="468"/>
                  </a:cubicBezTo>
                  <a:cubicBezTo>
                    <a:pt x="169" y="469"/>
                    <a:pt x="169" y="469"/>
                    <a:pt x="171" y="470"/>
                  </a:cubicBezTo>
                  <a:cubicBezTo>
                    <a:pt x="174" y="471"/>
                    <a:pt x="177" y="473"/>
                    <a:pt x="181" y="474"/>
                  </a:cubicBezTo>
                  <a:cubicBezTo>
                    <a:pt x="182" y="471"/>
                    <a:pt x="187" y="472"/>
                    <a:pt x="186" y="475"/>
                  </a:cubicBezTo>
                  <a:cubicBezTo>
                    <a:pt x="186" y="476"/>
                    <a:pt x="183" y="476"/>
                    <a:pt x="184" y="478"/>
                  </a:cubicBezTo>
                  <a:cubicBezTo>
                    <a:pt x="184" y="479"/>
                    <a:pt x="187" y="479"/>
                    <a:pt x="188" y="480"/>
                  </a:cubicBezTo>
                  <a:cubicBezTo>
                    <a:pt x="190" y="480"/>
                    <a:pt x="190" y="480"/>
                    <a:pt x="191" y="482"/>
                  </a:cubicBezTo>
                  <a:cubicBezTo>
                    <a:pt x="192" y="486"/>
                    <a:pt x="189" y="490"/>
                    <a:pt x="187" y="494"/>
                  </a:cubicBezTo>
                  <a:cubicBezTo>
                    <a:pt x="186" y="499"/>
                    <a:pt x="191" y="500"/>
                    <a:pt x="192" y="505"/>
                  </a:cubicBezTo>
                  <a:cubicBezTo>
                    <a:pt x="193" y="510"/>
                    <a:pt x="190" y="512"/>
                    <a:pt x="189" y="517"/>
                  </a:cubicBezTo>
                  <a:cubicBezTo>
                    <a:pt x="187" y="521"/>
                    <a:pt x="184" y="525"/>
                    <a:pt x="183" y="530"/>
                  </a:cubicBezTo>
                  <a:cubicBezTo>
                    <a:pt x="183" y="532"/>
                    <a:pt x="183" y="533"/>
                    <a:pt x="182" y="535"/>
                  </a:cubicBezTo>
                  <a:cubicBezTo>
                    <a:pt x="185" y="534"/>
                    <a:pt x="189" y="534"/>
                    <a:pt x="191" y="536"/>
                  </a:cubicBezTo>
                  <a:cubicBezTo>
                    <a:pt x="193" y="538"/>
                    <a:pt x="192" y="541"/>
                    <a:pt x="195" y="542"/>
                  </a:cubicBezTo>
                  <a:cubicBezTo>
                    <a:pt x="196" y="543"/>
                    <a:pt x="201" y="544"/>
                    <a:pt x="203" y="543"/>
                  </a:cubicBezTo>
                  <a:cubicBezTo>
                    <a:pt x="204" y="542"/>
                    <a:pt x="203" y="538"/>
                    <a:pt x="203" y="537"/>
                  </a:cubicBezTo>
                  <a:cubicBezTo>
                    <a:pt x="207" y="536"/>
                    <a:pt x="212" y="538"/>
                    <a:pt x="217" y="538"/>
                  </a:cubicBezTo>
                  <a:cubicBezTo>
                    <a:pt x="217" y="540"/>
                    <a:pt x="216" y="540"/>
                    <a:pt x="215" y="542"/>
                  </a:cubicBezTo>
                  <a:cubicBezTo>
                    <a:pt x="214" y="544"/>
                    <a:pt x="215" y="544"/>
                    <a:pt x="215" y="547"/>
                  </a:cubicBezTo>
                  <a:cubicBezTo>
                    <a:pt x="216" y="550"/>
                    <a:pt x="216" y="553"/>
                    <a:pt x="217" y="556"/>
                  </a:cubicBezTo>
                  <a:cubicBezTo>
                    <a:pt x="217" y="559"/>
                    <a:pt x="219" y="562"/>
                    <a:pt x="219" y="565"/>
                  </a:cubicBezTo>
                  <a:cubicBezTo>
                    <a:pt x="219" y="568"/>
                    <a:pt x="216" y="571"/>
                    <a:pt x="216" y="575"/>
                  </a:cubicBezTo>
                  <a:cubicBezTo>
                    <a:pt x="218" y="574"/>
                    <a:pt x="219" y="573"/>
                    <a:pt x="220" y="572"/>
                  </a:cubicBezTo>
                  <a:cubicBezTo>
                    <a:pt x="222" y="571"/>
                    <a:pt x="224" y="571"/>
                    <a:pt x="226" y="570"/>
                  </a:cubicBezTo>
                  <a:cubicBezTo>
                    <a:pt x="227" y="570"/>
                    <a:pt x="229" y="570"/>
                    <a:pt x="230" y="570"/>
                  </a:cubicBezTo>
                  <a:cubicBezTo>
                    <a:pt x="231" y="569"/>
                    <a:pt x="232" y="567"/>
                    <a:pt x="234" y="567"/>
                  </a:cubicBezTo>
                  <a:cubicBezTo>
                    <a:pt x="234" y="572"/>
                    <a:pt x="233" y="576"/>
                    <a:pt x="233" y="580"/>
                  </a:cubicBezTo>
                  <a:cubicBezTo>
                    <a:pt x="232" y="584"/>
                    <a:pt x="232" y="588"/>
                    <a:pt x="233" y="591"/>
                  </a:cubicBezTo>
                  <a:cubicBezTo>
                    <a:pt x="233" y="593"/>
                    <a:pt x="233" y="595"/>
                    <a:pt x="232" y="596"/>
                  </a:cubicBezTo>
                  <a:cubicBezTo>
                    <a:pt x="231" y="598"/>
                    <a:pt x="227" y="600"/>
                    <a:pt x="227" y="602"/>
                  </a:cubicBezTo>
                  <a:cubicBezTo>
                    <a:pt x="227" y="603"/>
                    <a:pt x="228" y="605"/>
                    <a:pt x="228" y="605"/>
                  </a:cubicBezTo>
                  <a:cubicBezTo>
                    <a:pt x="230" y="606"/>
                    <a:pt x="229" y="606"/>
                    <a:pt x="230" y="605"/>
                  </a:cubicBezTo>
                  <a:cubicBezTo>
                    <a:pt x="232" y="603"/>
                    <a:pt x="233" y="601"/>
                    <a:pt x="236" y="601"/>
                  </a:cubicBezTo>
                  <a:cubicBezTo>
                    <a:pt x="238" y="600"/>
                    <a:pt x="240" y="601"/>
                    <a:pt x="242" y="601"/>
                  </a:cubicBezTo>
                  <a:cubicBezTo>
                    <a:pt x="244" y="600"/>
                    <a:pt x="243" y="600"/>
                    <a:pt x="245" y="599"/>
                  </a:cubicBezTo>
                  <a:cubicBezTo>
                    <a:pt x="245" y="598"/>
                    <a:pt x="246" y="597"/>
                    <a:pt x="247" y="596"/>
                  </a:cubicBezTo>
                  <a:cubicBezTo>
                    <a:pt x="249" y="595"/>
                    <a:pt x="251" y="594"/>
                    <a:pt x="252" y="591"/>
                  </a:cubicBezTo>
                  <a:cubicBezTo>
                    <a:pt x="253" y="589"/>
                    <a:pt x="253" y="587"/>
                    <a:pt x="254" y="585"/>
                  </a:cubicBezTo>
                  <a:cubicBezTo>
                    <a:pt x="255" y="583"/>
                    <a:pt x="256" y="582"/>
                    <a:pt x="258" y="580"/>
                  </a:cubicBezTo>
                  <a:cubicBezTo>
                    <a:pt x="260" y="578"/>
                    <a:pt x="259" y="576"/>
                    <a:pt x="261" y="575"/>
                  </a:cubicBezTo>
                  <a:cubicBezTo>
                    <a:pt x="264" y="571"/>
                    <a:pt x="267" y="568"/>
                    <a:pt x="272" y="566"/>
                  </a:cubicBezTo>
                  <a:cubicBezTo>
                    <a:pt x="280" y="563"/>
                    <a:pt x="285" y="555"/>
                    <a:pt x="290" y="549"/>
                  </a:cubicBezTo>
                  <a:cubicBezTo>
                    <a:pt x="292" y="546"/>
                    <a:pt x="295" y="544"/>
                    <a:pt x="296" y="541"/>
                  </a:cubicBezTo>
                  <a:cubicBezTo>
                    <a:pt x="297" y="540"/>
                    <a:pt x="297" y="539"/>
                    <a:pt x="297" y="538"/>
                  </a:cubicBezTo>
                  <a:cubicBezTo>
                    <a:pt x="299" y="536"/>
                    <a:pt x="300" y="536"/>
                    <a:pt x="302" y="534"/>
                  </a:cubicBezTo>
                  <a:cubicBezTo>
                    <a:pt x="303" y="534"/>
                    <a:pt x="303" y="532"/>
                    <a:pt x="304" y="532"/>
                  </a:cubicBezTo>
                  <a:cubicBezTo>
                    <a:pt x="305" y="533"/>
                    <a:pt x="303" y="536"/>
                    <a:pt x="306" y="535"/>
                  </a:cubicBezTo>
                  <a:cubicBezTo>
                    <a:pt x="307" y="534"/>
                    <a:pt x="308" y="532"/>
                    <a:pt x="308" y="531"/>
                  </a:cubicBezTo>
                  <a:cubicBezTo>
                    <a:pt x="309" y="530"/>
                    <a:pt x="311" y="529"/>
                    <a:pt x="312" y="528"/>
                  </a:cubicBezTo>
                  <a:cubicBezTo>
                    <a:pt x="314" y="526"/>
                    <a:pt x="317" y="525"/>
                    <a:pt x="319" y="524"/>
                  </a:cubicBezTo>
                  <a:cubicBezTo>
                    <a:pt x="322" y="521"/>
                    <a:pt x="325" y="517"/>
                    <a:pt x="329" y="515"/>
                  </a:cubicBezTo>
                  <a:cubicBezTo>
                    <a:pt x="329" y="514"/>
                    <a:pt x="329" y="513"/>
                    <a:pt x="330" y="511"/>
                  </a:cubicBezTo>
                  <a:cubicBezTo>
                    <a:pt x="331" y="508"/>
                    <a:pt x="332" y="504"/>
                    <a:pt x="333" y="500"/>
                  </a:cubicBezTo>
                  <a:cubicBezTo>
                    <a:pt x="334" y="497"/>
                    <a:pt x="333" y="492"/>
                    <a:pt x="333" y="488"/>
                  </a:cubicBezTo>
                  <a:cubicBezTo>
                    <a:pt x="333" y="483"/>
                    <a:pt x="332" y="479"/>
                    <a:pt x="332" y="474"/>
                  </a:cubicBezTo>
                  <a:cubicBezTo>
                    <a:pt x="331" y="471"/>
                    <a:pt x="332" y="466"/>
                    <a:pt x="332" y="462"/>
                  </a:cubicBezTo>
                  <a:cubicBezTo>
                    <a:pt x="332" y="459"/>
                    <a:pt x="333" y="456"/>
                    <a:pt x="337" y="455"/>
                  </a:cubicBezTo>
                  <a:cubicBezTo>
                    <a:pt x="338" y="454"/>
                    <a:pt x="341" y="454"/>
                    <a:pt x="342" y="453"/>
                  </a:cubicBezTo>
                  <a:cubicBezTo>
                    <a:pt x="344" y="452"/>
                    <a:pt x="345" y="450"/>
                    <a:pt x="346" y="449"/>
                  </a:cubicBezTo>
                  <a:cubicBezTo>
                    <a:pt x="347" y="449"/>
                    <a:pt x="349" y="448"/>
                    <a:pt x="349" y="448"/>
                  </a:cubicBezTo>
                  <a:cubicBezTo>
                    <a:pt x="350" y="447"/>
                    <a:pt x="350" y="446"/>
                    <a:pt x="351" y="445"/>
                  </a:cubicBezTo>
                  <a:cubicBezTo>
                    <a:pt x="352" y="445"/>
                    <a:pt x="354" y="446"/>
                    <a:pt x="356" y="445"/>
                  </a:cubicBezTo>
                  <a:cubicBezTo>
                    <a:pt x="358" y="444"/>
                    <a:pt x="358" y="442"/>
                    <a:pt x="357" y="440"/>
                  </a:cubicBezTo>
                  <a:close/>
                </a:path>
              </a:pathLst>
            </a:custGeom>
            <a:grpFill/>
            <a:ln w="7620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3962" t="13451" r="9564" b="7020"/>
          <a:stretch/>
        </p:blipFill>
        <p:spPr>
          <a:xfrm>
            <a:off x="6465901" y="1397540"/>
            <a:ext cx="1534072" cy="90325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11804" t="9648" r="30520" b="25135"/>
          <a:stretch/>
        </p:blipFill>
        <p:spPr>
          <a:xfrm>
            <a:off x="6831573" y="878233"/>
            <a:ext cx="1252377" cy="884718"/>
          </a:xfrm>
          <a:prstGeom prst="rect">
            <a:avLst/>
          </a:prstGeom>
        </p:spPr>
      </p:pic>
      <p:sp>
        <p:nvSpPr>
          <p:cNvPr id="84" name="AutoShape 8" descr="地図 ピン 画像 に対する画像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3563238" y="6248550"/>
            <a:ext cx="2954638" cy="638374"/>
            <a:chOff x="6621796" y="2484560"/>
            <a:chExt cx="2954638" cy="638374"/>
          </a:xfrm>
        </p:grpSpPr>
        <p:pic>
          <p:nvPicPr>
            <p:cNvPr id="2054" name="Picture 6" descr="地図のピンのマークのイラスト | 商用OKの無料イラスト素材サイト ツカッテ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796" y="2484560"/>
              <a:ext cx="599639" cy="59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テキスト ボックス 84"/>
            <p:cNvSpPr txBox="1"/>
            <p:nvPr/>
          </p:nvSpPr>
          <p:spPr>
            <a:xfrm>
              <a:off x="7004896" y="2599714"/>
              <a:ext cx="2571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＝展示場所</a:t>
              </a:r>
              <a:r>
                <a:rPr lang="ja-JP" altLang="en-US" sz="14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（２０２２年度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実績）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　　　　</a:t>
              </a:r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kumimoji="1"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※</a:t>
              </a:r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一時展示先を含む</a:t>
              </a:r>
            </a:p>
          </p:txBody>
        </p:sp>
      </p:grpSp>
      <p:pic>
        <p:nvPicPr>
          <p:cNvPr id="92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8" y="2997389"/>
            <a:ext cx="595048" cy="5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89" y="3521538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69" y="3070207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9" y="2979042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6" y="3103477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59" y="3617172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0" y="3884163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5" y="4855170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68" y="3794514"/>
            <a:ext cx="706838" cy="7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25" y="4779221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78" y="4427391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98" y="3946489"/>
            <a:ext cx="680716" cy="6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6" y="3156314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63" y="2747647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04" y="2841553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70" y="3709896"/>
            <a:ext cx="571479" cy="5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グループ化 109"/>
          <p:cNvGrpSpPr/>
          <p:nvPr/>
        </p:nvGrpSpPr>
        <p:grpSpPr>
          <a:xfrm>
            <a:off x="180201" y="2817216"/>
            <a:ext cx="2544286" cy="920816"/>
            <a:chOff x="199622" y="1695450"/>
            <a:chExt cx="2544286" cy="920816"/>
          </a:xfrm>
        </p:grpSpPr>
        <p:sp>
          <p:nvSpPr>
            <p:cNvPr id="91" name="線吹き出し 2 (枠付き) 90"/>
            <p:cNvSpPr/>
            <p:nvPr/>
          </p:nvSpPr>
          <p:spPr>
            <a:xfrm rot="10800000" flipV="1">
              <a:off x="307975" y="1695450"/>
              <a:ext cx="939800" cy="190051"/>
            </a:xfrm>
            <a:prstGeom prst="borderCallout2">
              <a:avLst>
                <a:gd name="adj1" fmla="val 58309"/>
                <a:gd name="adj2" fmla="val -225"/>
                <a:gd name="adj3" fmla="val 58310"/>
                <a:gd name="adj4" fmla="val -299437"/>
                <a:gd name="adj5" fmla="val 188618"/>
                <a:gd name="adj6" fmla="val -3142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豊中市</a:t>
              </a: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199622" y="1877602"/>
              <a:ext cx="25442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○大阪大学国際公共政策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研究科棟（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12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○大阪府住宅供給公社（１）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ANA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大阪空港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VIP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ラウンジ（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18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189603" y="1588967"/>
            <a:ext cx="1776448" cy="1100493"/>
            <a:chOff x="199130" y="1695450"/>
            <a:chExt cx="1776448" cy="1100493"/>
          </a:xfrm>
        </p:grpSpPr>
        <p:sp>
          <p:nvSpPr>
            <p:cNvPr id="120" name="線吹き出し 2 (枠付き) 119"/>
            <p:cNvSpPr/>
            <p:nvPr/>
          </p:nvSpPr>
          <p:spPr>
            <a:xfrm rot="10800000" flipV="1">
              <a:off x="307975" y="1695450"/>
              <a:ext cx="939800" cy="190051"/>
            </a:xfrm>
            <a:prstGeom prst="borderCallout2">
              <a:avLst>
                <a:gd name="adj1" fmla="val 58309"/>
                <a:gd name="adj2" fmla="val -225"/>
                <a:gd name="adj3" fmla="val 58310"/>
                <a:gd name="adj4" fmla="val -338964"/>
                <a:gd name="adj5" fmla="val 757114"/>
                <a:gd name="adj6" fmla="val -33957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吹田市</a:t>
              </a: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199130" y="1895697"/>
              <a:ext cx="1776448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○大阪モノレール駅舎（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29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○万博記念公園　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現代美術の森（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13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○大阪文化芸術創出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プログラムでの企画展　</a:t>
              </a:r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184347" y="3989671"/>
            <a:ext cx="3631122" cy="2770516"/>
            <a:chOff x="228938" y="1695450"/>
            <a:chExt cx="3631122" cy="2770516"/>
          </a:xfrm>
        </p:grpSpPr>
        <p:sp>
          <p:nvSpPr>
            <p:cNvPr id="123" name="線吹き出し 2 (枠付き) 122"/>
            <p:cNvSpPr/>
            <p:nvPr/>
          </p:nvSpPr>
          <p:spPr>
            <a:xfrm rot="10800000" flipV="1">
              <a:off x="307975" y="1695450"/>
              <a:ext cx="939800" cy="190051"/>
            </a:xfrm>
            <a:prstGeom prst="borderCallout2">
              <a:avLst>
                <a:gd name="adj1" fmla="val 58309"/>
                <a:gd name="adj2" fmla="val -225"/>
                <a:gd name="adj3" fmla="val 58310"/>
                <a:gd name="adj4" fmla="val -297410"/>
                <a:gd name="adj5" fmla="val 56890"/>
                <a:gd name="adj6" fmla="val -29605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大阪市</a:t>
              </a: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228938" y="1949893"/>
              <a:ext cx="3631122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○大阪府立江之子島文化芸術創造センター（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enoco) (218)</a:t>
              </a: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○大阪府庁本館（４５）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○大阪府咲洲庁舎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75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○大阪国際がんセンター（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180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○大阪国際会議場（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24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○大阪アカデミア（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23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○大阪中之島美術館での企画展（１４）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○日本生命病院（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10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○大阪大学コンベンションセンター（３）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○ピアスタワー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（４）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○リーガロイヤルホテル（３）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○マイドームおおさか（２）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○その他、オオサカアートフェス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ティバルでの展示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 flipH="1">
            <a:off x="6076467" y="2658704"/>
            <a:ext cx="1936749" cy="453716"/>
            <a:chOff x="354709" y="1710871"/>
            <a:chExt cx="2428706" cy="453716"/>
          </a:xfrm>
        </p:grpSpPr>
        <p:sp>
          <p:nvSpPr>
            <p:cNvPr id="126" name="線吹き出し 2 (枠付き) 125"/>
            <p:cNvSpPr/>
            <p:nvPr/>
          </p:nvSpPr>
          <p:spPr>
            <a:xfrm rot="10800000" flipV="1">
              <a:off x="1729323" y="1710871"/>
              <a:ext cx="939800" cy="190051"/>
            </a:xfrm>
            <a:prstGeom prst="borderCallout2">
              <a:avLst>
                <a:gd name="adj1" fmla="val 58309"/>
                <a:gd name="adj2" fmla="val -225"/>
                <a:gd name="adj3" fmla="val 56525"/>
                <a:gd name="adj4" fmla="val -121329"/>
                <a:gd name="adj5" fmla="val 135306"/>
                <a:gd name="adj6" fmla="val -11961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枚方市</a:t>
              </a: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354709" y="1910671"/>
              <a:ext cx="24287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大阪精神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医療センター（３８）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 flipH="1">
            <a:off x="5742401" y="4257686"/>
            <a:ext cx="2069797" cy="533001"/>
            <a:chOff x="-783021" y="1622257"/>
            <a:chExt cx="2595549" cy="533001"/>
          </a:xfrm>
        </p:grpSpPr>
        <p:sp>
          <p:nvSpPr>
            <p:cNvPr id="129" name="線吹き出し 2 (枠付き) 128"/>
            <p:cNvSpPr/>
            <p:nvPr/>
          </p:nvSpPr>
          <p:spPr>
            <a:xfrm rot="10800000" flipV="1">
              <a:off x="675832" y="1622257"/>
              <a:ext cx="1099861" cy="243383"/>
            </a:xfrm>
            <a:prstGeom prst="borderCallout2">
              <a:avLst>
                <a:gd name="adj1" fmla="val 58309"/>
                <a:gd name="adj2" fmla="val -225"/>
                <a:gd name="adj3" fmla="val 58311"/>
                <a:gd name="adj4" fmla="val -92683"/>
                <a:gd name="adj5" fmla="val 169311"/>
                <a:gd name="adj6" fmla="val -9403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羽曳野市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-783021" y="1901342"/>
              <a:ext cx="25955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大阪はびきの医療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センター（１）</a:t>
              </a:r>
            </a:p>
          </p:txBody>
        </p:sp>
      </p:grpSp>
      <p:grpSp>
        <p:nvGrpSpPr>
          <p:cNvPr id="131" name="グループ化 130"/>
          <p:cNvGrpSpPr/>
          <p:nvPr/>
        </p:nvGrpSpPr>
        <p:grpSpPr>
          <a:xfrm flipH="1">
            <a:off x="6098929" y="3151973"/>
            <a:ext cx="1531188" cy="658881"/>
            <a:chOff x="-107598" y="1657959"/>
            <a:chExt cx="1920126" cy="658881"/>
          </a:xfrm>
        </p:grpSpPr>
        <p:sp>
          <p:nvSpPr>
            <p:cNvPr id="132" name="線吹き出し 2 (枠付き) 131"/>
            <p:cNvSpPr/>
            <p:nvPr/>
          </p:nvSpPr>
          <p:spPr>
            <a:xfrm rot="10800000" flipV="1">
              <a:off x="644590" y="1657959"/>
              <a:ext cx="1099861" cy="243383"/>
            </a:xfrm>
            <a:prstGeom prst="borderCallout2">
              <a:avLst>
                <a:gd name="adj1" fmla="val 58309"/>
                <a:gd name="adj2" fmla="val -225"/>
                <a:gd name="adj3" fmla="val 65484"/>
                <a:gd name="adj4" fmla="val -121407"/>
                <a:gd name="adj5" fmla="val 62400"/>
                <a:gd name="adj6" fmla="val -1187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寝屋川市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-107598" y="1901342"/>
              <a:ext cx="19201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○寝屋川市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文化芸術祭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での企画展（３０）</a:t>
              </a:r>
            </a:p>
          </p:txBody>
        </p:sp>
      </p:grpSp>
      <p:grpSp>
        <p:nvGrpSpPr>
          <p:cNvPr id="134" name="グループ化 133"/>
          <p:cNvGrpSpPr/>
          <p:nvPr/>
        </p:nvGrpSpPr>
        <p:grpSpPr>
          <a:xfrm flipH="1">
            <a:off x="6401495" y="4836754"/>
            <a:ext cx="1558440" cy="820464"/>
            <a:chOff x="-141773" y="1657959"/>
            <a:chExt cx="1954301" cy="820464"/>
          </a:xfrm>
        </p:grpSpPr>
        <p:sp>
          <p:nvSpPr>
            <p:cNvPr id="135" name="線吹き出し 2 (枠付き) 134"/>
            <p:cNvSpPr/>
            <p:nvPr/>
          </p:nvSpPr>
          <p:spPr>
            <a:xfrm rot="10800000" flipV="1">
              <a:off x="644590" y="1657959"/>
              <a:ext cx="1099861" cy="243383"/>
            </a:xfrm>
            <a:prstGeom prst="borderCallout2">
              <a:avLst>
                <a:gd name="adj1" fmla="val 58309"/>
                <a:gd name="adj2" fmla="val -225"/>
                <a:gd name="adj3" fmla="val 61994"/>
                <a:gd name="adj4" fmla="val -215309"/>
                <a:gd name="adj5" fmla="val 63408"/>
                <a:gd name="adj6" fmla="val -19352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堺市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-141773" y="1901342"/>
              <a:ext cx="1954301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</a:t>
              </a:r>
              <a:r>
                <a:rPr lang="ja-JP" altLang="en-US" sz="1050" dirty="0" err="1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ろうさい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病院（８）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○大阪公立大学　</a:t>
              </a:r>
              <a:endPara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理学研究科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19</a:t>
              </a:r>
              <a:r>
                <a:rPr lang="ja-JP" altLang="en-US" sz="105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</a:p>
          </p:txBody>
        </p:sp>
      </p:grpSp>
      <p:sp>
        <p:nvSpPr>
          <p:cNvPr id="137" name="テキスト ボックス 136"/>
          <p:cNvSpPr txBox="1"/>
          <p:nvPr/>
        </p:nvSpPr>
        <p:spPr>
          <a:xfrm>
            <a:off x="5650579" y="648001"/>
            <a:ext cx="3055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市町村や民間企業等に貸出事業を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PR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しています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5BBC0C8-85A3-488C-8B04-8F4D6FEABBA2}"/>
              </a:ext>
            </a:extLst>
          </p:cNvPr>
          <p:cNvSpPr txBox="1"/>
          <p:nvPr/>
        </p:nvSpPr>
        <p:spPr>
          <a:xfrm flipH="1">
            <a:off x="6399196" y="6131699"/>
            <a:ext cx="153118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○京都国立近代美術館</a:t>
            </a:r>
            <a:endParaRPr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○千葉市美術館</a:t>
            </a:r>
            <a:endParaRPr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○たつの市室津海駅館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160B8C-9097-4C85-B9AB-77A238E1D921}"/>
              </a:ext>
            </a:extLst>
          </p:cNvPr>
          <p:cNvSpPr/>
          <p:nvPr/>
        </p:nvSpPr>
        <p:spPr>
          <a:xfrm>
            <a:off x="6452903" y="5822441"/>
            <a:ext cx="1649444" cy="279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その他、府外での展示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364C3-D59E-485E-A9F7-DC0C76D4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1484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F425311D-7FD4-45B9-91DD-E125D8FAAA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81" y="1228179"/>
            <a:ext cx="813851" cy="813851"/>
          </a:xfrm>
          <a:prstGeom prst="rect">
            <a:avLst/>
          </a:prstGeom>
        </p:spPr>
      </p:pic>
      <p:pic>
        <p:nvPicPr>
          <p:cNvPr id="2058" name="Picture 10" descr="地図のピンのマーク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34" y="3761354"/>
            <a:ext cx="798182" cy="7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角丸四角形 138"/>
          <p:cNvSpPr/>
          <p:nvPr/>
        </p:nvSpPr>
        <p:spPr>
          <a:xfrm>
            <a:off x="2533401" y="4465370"/>
            <a:ext cx="756096" cy="143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41" name="角丸四角形 140"/>
          <p:cNvSpPr/>
          <p:nvPr/>
        </p:nvSpPr>
        <p:spPr>
          <a:xfrm>
            <a:off x="2701403" y="3020560"/>
            <a:ext cx="1153344" cy="101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42" name="角丸四角形 141"/>
          <p:cNvSpPr/>
          <p:nvPr/>
        </p:nvSpPr>
        <p:spPr>
          <a:xfrm>
            <a:off x="7899939" y="2678892"/>
            <a:ext cx="1060293" cy="79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144" name="角丸四角形 143"/>
          <p:cNvSpPr/>
          <p:nvPr/>
        </p:nvSpPr>
        <p:spPr>
          <a:xfrm>
            <a:off x="7500718" y="3674054"/>
            <a:ext cx="1060293" cy="79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145" name="角丸四角形 144"/>
          <p:cNvSpPr/>
          <p:nvPr/>
        </p:nvSpPr>
        <p:spPr>
          <a:xfrm>
            <a:off x="7882767" y="4886149"/>
            <a:ext cx="1060293" cy="79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8163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活用：他施設への貸出について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54744"/>
            <a:ext cx="321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　大型作品の他施設への貸出実績（例）</a:t>
            </a:r>
            <a:endParaRPr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36" y="3850831"/>
            <a:ext cx="275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　他施設への貸出</a:t>
            </a: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の流れ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24592" y="899457"/>
            <a:ext cx="4046215" cy="34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展覧会「～ 生誕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100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　清水九兵衛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六兵衛 ～」への貸出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3533" y="1176455"/>
            <a:ext cx="4766670" cy="2642176"/>
          </a:xfrm>
          <a:prstGeom prst="roundRect">
            <a:avLst>
              <a:gd name="adj" fmla="val 5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展示期間・展示場所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４月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13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2022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年７月３日　　 ＜千葉市美術館＞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年７月３０日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2022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年９月２５日　＜京都国立近代美術館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＞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主催者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千葉市美術館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　　： 千葉市美術館、京都国立近代美術館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京都国立近代美術館： 京都国立近代美術館、京都新聞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貸出の経緯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・清水九兵衛作品（作品指定有）について、京都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国立近代美術館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より、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借受の申し出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・先方の希望作品に加え、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学芸員の提案により、清水六兵衛の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作品を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展覧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会のため貸出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901368" y="1176455"/>
            <a:ext cx="4176362" cy="2642176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5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10921" y="1505403"/>
            <a:ext cx="2489137" cy="18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（真鍮）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作品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（真鍮）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作品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（アルミニウム）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作品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Ｄ　（アルミニウム）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AFFINITY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（アルミニウム）</a:t>
            </a:r>
            <a:endParaRPr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ＦＩＧＵＲＥ １５ （アルミニウム）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ＦＩＧＵＲＥ  Ｅ （アルミニウム）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京空間　Ｂ　（アルミニウム）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 席花陶 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陶器） 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559050" y="2116550"/>
            <a:ext cx="959682" cy="23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</a:t>
            </a:r>
            <a:r>
              <a:rPr lang="en-US" altLang="ja-JP" sz="9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r>
              <a:rPr lang="ja-JP" altLang="en-US" sz="10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（真鍮）</a:t>
            </a:r>
            <a:endParaRPr lang="en-US" altLang="ja-JP" sz="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609611" y="3353996"/>
            <a:ext cx="909121" cy="328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ＦＩＧＵＲＥ １５ </a:t>
            </a:r>
            <a:endParaRPr lang="en-US" altLang="ja-JP" sz="9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（アルミニウム）</a:t>
            </a:r>
            <a:endParaRPr lang="en-US" altLang="ja-JP" sz="10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52400" y="4204688"/>
            <a:ext cx="8925330" cy="2566159"/>
            <a:chOff x="109488" y="3507144"/>
            <a:chExt cx="8925330" cy="2566159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559558" y="3739487"/>
              <a:ext cx="8475260" cy="682388"/>
              <a:chOff x="354842" y="3766782"/>
              <a:chExt cx="8723358" cy="941696"/>
            </a:xfrm>
          </p:grpSpPr>
          <p:sp>
            <p:nvSpPr>
              <p:cNvPr id="36" name="山形 35"/>
              <p:cNvSpPr/>
              <p:nvPr/>
            </p:nvSpPr>
            <p:spPr>
              <a:xfrm>
                <a:off x="354842" y="3766782"/>
                <a:ext cx="1301338" cy="941696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事前調整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37" name="山形 36"/>
              <p:cNvSpPr/>
              <p:nvPr/>
            </p:nvSpPr>
            <p:spPr>
              <a:xfrm>
                <a:off x="1323580" y="3766782"/>
                <a:ext cx="1630852" cy="941696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展示場所・</a:t>
                </a:r>
                <a:endParaRPr lang="en-US" altLang="ja-JP" sz="1100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作品状態</a:t>
                </a:r>
                <a:endParaRPr lang="en-US" altLang="ja-JP" sz="1100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</a:t>
                </a:r>
                <a:r>
                  <a:rPr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調査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38" name="山形 37"/>
              <p:cNvSpPr/>
              <p:nvPr/>
            </p:nvSpPr>
            <p:spPr>
              <a:xfrm>
                <a:off x="2624918" y="3766782"/>
                <a:ext cx="1472618" cy="941696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借受人との調整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39" name="山形 38"/>
              <p:cNvSpPr/>
              <p:nvPr/>
            </p:nvSpPr>
            <p:spPr>
              <a:xfrm>
                <a:off x="3766701" y="3766782"/>
                <a:ext cx="1207771" cy="941696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書類</a:t>
                </a:r>
                <a:endParaRPr kumimoji="1" lang="en-US" altLang="ja-JP" sz="1100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手続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40" name="山形 39"/>
              <p:cNvSpPr/>
              <p:nvPr/>
            </p:nvSpPr>
            <p:spPr>
              <a:xfrm>
                <a:off x="4646640" y="3766782"/>
                <a:ext cx="1296570" cy="94169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貸出立会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41" name="山形 40"/>
              <p:cNvSpPr/>
              <p:nvPr/>
            </p:nvSpPr>
            <p:spPr>
              <a:xfrm>
                <a:off x="5609299" y="3766782"/>
                <a:ext cx="1238617" cy="94169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展示</a:t>
                </a:r>
                <a:endParaRPr kumimoji="1" lang="en-US" altLang="ja-JP" sz="1100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作業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42" name="山形 41"/>
              <p:cNvSpPr/>
              <p:nvPr/>
            </p:nvSpPr>
            <p:spPr>
              <a:xfrm>
                <a:off x="6511879" y="3766782"/>
                <a:ext cx="1540910" cy="941696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展示状況等の確認</a:t>
                </a:r>
                <a:endParaRPr kumimoji="1" lang="ja-JP" altLang="en-US" sz="11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43" name="山形 42"/>
              <p:cNvSpPr/>
              <p:nvPr/>
            </p:nvSpPr>
            <p:spPr>
              <a:xfrm>
                <a:off x="7729346" y="3766782"/>
                <a:ext cx="1348854" cy="941696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作品</a:t>
                </a:r>
                <a:endParaRPr kumimoji="1" lang="en-US" altLang="ja-JP" sz="1100" dirty="0" smtClean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1100" dirty="0" smtClean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返却</a:t>
                </a:r>
                <a:endParaRPr kumimoji="1" lang="ja-JP" altLang="en-US" sz="11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  <p:sp>
          <p:nvSpPr>
            <p:cNvPr id="25" name="角丸四角形 24"/>
            <p:cNvSpPr/>
            <p:nvPr/>
          </p:nvSpPr>
          <p:spPr>
            <a:xfrm>
              <a:off x="109488" y="3507144"/>
              <a:ext cx="373766" cy="12555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貸出依頼</a:t>
              </a:r>
              <a:endPara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20323" y="4451670"/>
              <a:ext cx="10470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・希望作品や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スケジュールの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確認</a:t>
              </a:r>
              <a:endPara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479501" y="4477818"/>
              <a:ext cx="134844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・作品の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コンディション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の</a:t>
              </a:r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確認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・展示場所の調査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・運搬業者や保険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手続きの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確認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740043" y="448146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・貸出作品の決定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・貸出期間調整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・著作権のアドバイス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・作品画像貸出　等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919274" y="4470317"/>
              <a:ext cx="8835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・貸出申込、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承認の手続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・リスト作成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0027" y="4470317"/>
              <a:ext cx="10182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・額装作業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・クリーニング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・出庫立会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・運搬経路・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駐車場所確保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・返却日調整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741194" y="4451670"/>
              <a:ext cx="1091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・展示立会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・コンディションの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確認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06099" y="4438023"/>
              <a:ext cx="10182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・設置状況確認</a:t>
              </a:r>
              <a:endPara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・期間延長等の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諸手続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・運搬経路確認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・駐車場所確保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883396" y="4451670"/>
              <a:ext cx="11240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・コンディションの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確認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・書類手続</a:t>
              </a:r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4" name="右中かっこ 33"/>
            <p:cNvSpPr/>
            <p:nvPr/>
          </p:nvSpPr>
          <p:spPr>
            <a:xfrm rot="5400000">
              <a:off x="4398110" y="1378674"/>
              <a:ext cx="461970" cy="8139075"/>
            </a:xfrm>
            <a:prstGeom prst="rightBrace">
              <a:avLst>
                <a:gd name="adj1" fmla="val 382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3483660" y="5754858"/>
              <a:ext cx="2638378" cy="31844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</a:t>
              </a:r>
              <a:r>
                <a:rPr kumimoji="1" lang="en-US" altLang="ja-JP" sz="14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noco</a:t>
              </a:r>
              <a:r>
                <a:rPr kumimoji="1" lang="ja-JP" altLang="en-US" sz="14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学芸員の業務</a:t>
              </a:r>
              <a:endPara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44" name="スライド番号プレースホルダー 2">
            <a:extLst>
              <a:ext uri="{FF2B5EF4-FFF2-40B4-BE49-F238E27FC236}">
                <a16:creationId xmlns:a16="http://schemas.microsoft.com/office/drawing/2014/main" id="{94ADE024-2F69-40F6-AB11-715F0250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193" y="650329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7559050" y="1260036"/>
            <a:ext cx="1060293" cy="79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46" name="角丸四角形 45"/>
          <p:cNvSpPr/>
          <p:nvPr/>
        </p:nvSpPr>
        <p:spPr>
          <a:xfrm>
            <a:off x="7559050" y="2479428"/>
            <a:ext cx="1060293" cy="79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6715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活用：貸出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の実績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60E6CFD-7AE9-4D49-B6C6-A570F175D108}"/>
              </a:ext>
            </a:extLst>
          </p:cNvPr>
          <p:cNvSpPr/>
          <p:nvPr/>
        </p:nvSpPr>
        <p:spPr>
          <a:xfrm>
            <a:off x="163531" y="1008357"/>
            <a:ext cx="3063877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大阪国際がんセンター（大阪市）</a:t>
            </a:r>
          </a:p>
        </p:txBody>
      </p:sp>
      <p:sp>
        <p:nvSpPr>
          <p:cNvPr id="18" name="ホームベース 16">
            <a:extLst>
              <a:ext uri="{FF2B5EF4-FFF2-40B4-BE49-F238E27FC236}">
                <a16:creationId xmlns:a16="http://schemas.microsoft.com/office/drawing/2014/main" id="{B9491748-21FC-483A-A4BE-D1847D90CA4E}"/>
              </a:ext>
            </a:extLst>
          </p:cNvPr>
          <p:cNvSpPr/>
          <p:nvPr/>
        </p:nvSpPr>
        <p:spPr>
          <a:xfrm>
            <a:off x="3297472" y="1008357"/>
            <a:ext cx="5724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日本生命病院（大阪市）</a:t>
            </a:r>
          </a:p>
        </p:txBody>
      </p:sp>
      <p:sp>
        <p:nvSpPr>
          <p:cNvPr id="19" name="スライド番号プレースホルダー 3">
            <a:extLst>
              <a:ext uri="{FF2B5EF4-FFF2-40B4-BE49-F238E27FC236}">
                <a16:creationId xmlns:a16="http://schemas.microsoft.com/office/drawing/2014/main" id="{877364C3-D59E-485E-A9F7-DC0C76D4E246}"/>
              </a:ext>
            </a:extLst>
          </p:cNvPr>
          <p:cNvSpPr txBox="1">
            <a:spLocks/>
          </p:cNvSpPr>
          <p:nvPr/>
        </p:nvSpPr>
        <p:spPr>
          <a:xfrm>
            <a:off x="7086600" y="64514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77BBF3-6D99-4BD3-86C6-C81EEA3FC049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1" name="ホームベース 8">
            <a:extLst>
              <a:ext uri="{FF2B5EF4-FFF2-40B4-BE49-F238E27FC236}">
                <a16:creationId xmlns:a16="http://schemas.microsoft.com/office/drawing/2014/main" id="{EAB5BDFF-D50C-44D8-9A3D-0589C34C2E0B}"/>
              </a:ext>
            </a:extLst>
          </p:cNvPr>
          <p:cNvSpPr/>
          <p:nvPr/>
        </p:nvSpPr>
        <p:spPr>
          <a:xfrm>
            <a:off x="167204" y="3840724"/>
            <a:ext cx="8851900" cy="26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大阪モノレール駅舎（吹田市　他）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63531" y="1521111"/>
            <a:ext cx="3063877" cy="2011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3297473" y="1521111"/>
            <a:ext cx="2711442" cy="20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0" name="角丸四角形 19"/>
          <p:cNvSpPr/>
          <p:nvPr/>
        </p:nvSpPr>
        <p:spPr>
          <a:xfrm>
            <a:off x="6280680" y="1521111"/>
            <a:ext cx="2711442" cy="20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5" name="角丸四角形 24"/>
          <p:cNvSpPr/>
          <p:nvPr/>
        </p:nvSpPr>
        <p:spPr>
          <a:xfrm>
            <a:off x="163531" y="4358977"/>
            <a:ext cx="3063877" cy="2011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6" name="角丸四角形 25"/>
          <p:cNvSpPr/>
          <p:nvPr/>
        </p:nvSpPr>
        <p:spPr>
          <a:xfrm>
            <a:off x="3297473" y="4358977"/>
            <a:ext cx="2711442" cy="20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7" name="角丸四角形 26"/>
          <p:cNvSpPr/>
          <p:nvPr/>
        </p:nvSpPr>
        <p:spPr>
          <a:xfrm>
            <a:off x="6280680" y="4358977"/>
            <a:ext cx="2711442" cy="20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4437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6278"/>
            <a:ext cx="9144000" cy="34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</a:t>
            </a:r>
            <a:r>
              <a:rPr lang="ja-JP" altLang="en-US" sz="1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r>
              <a:rPr lang="ja-JP" altLang="en-US"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保管</a:t>
            </a:r>
            <a:r>
              <a:rPr lang="ja-JP" altLang="en-US" sz="1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作品の保管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場所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4" name="スライド番号プレースホルダー 2">
            <a:extLst>
              <a:ext uri="{FF2B5EF4-FFF2-40B4-BE49-F238E27FC236}">
                <a16:creationId xmlns:a16="http://schemas.microsoft.com/office/drawing/2014/main" id="{0F94A360-61CE-432C-B77B-FF82E871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193" y="650329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21" name="表 2">
            <a:extLst>
              <a:ext uri="{FF2B5EF4-FFF2-40B4-BE49-F238E27FC236}">
                <a16:creationId xmlns:a16="http://schemas.microsoft.com/office/drawing/2014/main" id="{95CB60B3-31DC-481C-B502-67C63CFD8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65903"/>
              </p:ext>
            </p:extLst>
          </p:nvPr>
        </p:nvGraphicFramePr>
        <p:xfrm>
          <a:off x="221965" y="1005370"/>
          <a:ext cx="8751670" cy="559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22">
                  <a:extLst>
                    <a:ext uri="{9D8B030D-6E8A-4147-A177-3AD203B41FA5}">
                      <a16:colId xmlns:a16="http://schemas.microsoft.com/office/drawing/2014/main" val="1079429077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1004113335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2864479269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1448817007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3398594443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2195827429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433875234"/>
                    </a:ext>
                  </a:extLst>
                </a:gridCol>
                <a:gridCol w="959048">
                  <a:extLst>
                    <a:ext uri="{9D8B030D-6E8A-4147-A177-3AD203B41FA5}">
                      <a16:colId xmlns:a16="http://schemas.microsoft.com/office/drawing/2014/main" val="1101277638"/>
                    </a:ext>
                  </a:extLst>
                </a:gridCol>
                <a:gridCol w="1398612">
                  <a:extLst>
                    <a:ext uri="{9D8B030D-6E8A-4147-A177-3AD203B41FA5}">
                      <a16:colId xmlns:a16="http://schemas.microsoft.com/office/drawing/2014/main" val="105078977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現代美術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センター</a:t>
                      </a: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住友倉庫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（川口）</a:t>
                      </a: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住友倉庫</a:t>
                      </a:r>
                      <a:endParaRPr kumimoji="1" lang="en-US" altLang="ja-JP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CASO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りんくう（</a:t>
                      </a:r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RCAS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旧職員会館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（講堂）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咲洲庁舎</a:t>
                      </a:r>
                      <a:endParaRPr kumimoji="1" lang="en-US" altLang="ja-JP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階・２階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咲洲庁舎</a:t>
                      </a:r>
                      <a:endParaRPr kumimoji="1" lang="en-US" altLang="ja-JP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地下３階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経緯等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235293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2004</a:t>
                      </a:r>
                      <a:endParaRPr kumimoji="1" lang="en-US" altLang="ja-JP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６７７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1,822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３，８８６</a:t>
                      </a:r>
                      <a:endParaRPr kumimoji="1" lang="ja-JP" altLang="en-US" sz="18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９５３</a:t>
                      </a:r>
                      <a:endParaRPr kumimoji="1" lang="ja-JP" altLang="en-US" sz="20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163301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2005</a:t>
                      </a:r>
                    </a:p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-2007</a:t>
                      </a:r>
                      <a:endParaRPr kumimoji="1" lang="en-US" altLang="ja-JP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６７７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1,522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3,801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９５３</a:t>
                      </a:r>
                      <a:endParaRPr kumimoji="1" lang="ja-JP" altLang="en-US" sz="20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倉庫経費の削減</a:t>
                      </a:r>
                      <a:endParaRPr kumimoji="1" lang="en-US" altLang="ja-JP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0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（保管面積減）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009134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2008</a:t>
                      </a:r>
                    </a:p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-2010</a:t>
                      </a:r>
                      <a:endParaRPr kumimoji="1" lang="ja-JP" altLang="en-US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８６０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契約終了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4,874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９５３</a:t>
                      </a:r>
                      <a:endParaRPr kumimoji="1" lang="ja-JP" altLang="en-US" sz="20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倉庫</a:t>
                      </a:r>
                      <a:r>
                        <a:rPr kumimoji="1" lang="ja-JP" altLang="en-US" sz="10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経費の</a:t>
                      </a:r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削減</a:t>
                      </a:r>
                      <a:endParaRPr kumimoji="1" lang="en-US" altLang="ja-JP" sz="10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住友倉庫</a:t>
                      </a:r>
                      <a:r>
                        <a:rPr kumimoji="1" lang="en-US" altLang="ja-JP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川口</a:t>
                      </a:r>
                      <a:r>
                        <a:rPr kumimoji="1" lang="en-US" altLang="ja-JP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契約終了</a:t>
                      </a:r>
                      <a:r>
                        <a:rPr kumimoji="1" lang="en-US" altLang="ja-JP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</a:p>
                    <a:p>
                      <a:r>
                        <a:rPr kumimoji="1" lang="en-US" altLang="ja-JP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RCAS</a:t>
                      </a:r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閉鎖</a:t>
                      </a:r>
                      <a:endParaRPr kumimoji="1" lang="en-US" altLang="ja-JP" sz="10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一部を貸出展示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042982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2011</a:t>
                      </a:r>
                      <a:endParaRPr kumimoji="1" lang="ja-JP" altLang="en-US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閉館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5,876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契約終了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１２３</a:t>
                      </a:r>
                      <a:endParaRPr kumimoji="1" lang="ja-JP" altLang="en-US" sz="20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住友倉庫（</a:t>
                      </a:r>
                      <a:r>
                        <a:rPr kumimoji="1" lang="en-US" altLang="ja-JP" sz="9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CASO</a:t>
                      </a:r>
                      <a:r>
                        <a:rPr kumimoji="1" lang="ja-JP" altLang="en-US" sz="9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  <a:endParaRPr kumimoji="1" lang="en-US" altLang="ja-JP" sz="9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契約終了</a:t>
                      </a:r>
                      <a:endParaRPr kumimoji="1" lang="en-US" altLang="ja-JP" sz="9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39633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2012</a:t>
                      </a:r>
                      <a:endParaRPr kumimoji="1" lang="ja-JP" altLang="en-US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enoco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開館に伴い、作品を集約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現美センター閉館</a:t>
                      </a:r>
                    </a:p>
                    <a:p>
                      <a:r>
                        <a:rPr kumimoji="1" lang="en-US" altLang="ja-JP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enoco</a:t>
                      </a:r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開館</a:t>
                      </a:r>
                      <a:endParaRPr kumimoji="1" lang="en-US" altLang="ja-JP" sz="10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450956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2015</a:t>
                      </a:r>
                      <a:endParaRPr kumimoji="1" lang="ja-JP" altLang="en-US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enoco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利用中止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旧職員会館の耐震面等を理由に利用中止</a:t>
                      </a:r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52288"/>
                  </a:ext>
                </a:extLst>
              </a:tr>
              <a:tr h="71633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2017</a:t>
                      </a:r>
                      <a:endParaRPr kumimoji="1" lang="ja-JP" altLang="en-US" sz="11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enoco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highlight>
                            <a:srgbClr val="FFFF00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105</a:t>
                      </a:r>
                      <a:endParaRPr kumimoji="1" lang="ja-JP" altLang="en-US" sz="2000" b="1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一部を咲</a:t>
                      </a:r>
                      <a:r>
                        <a:rPr kumimoji="1" lang="ja-JP" altLang="en-US" sz="10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洲庁舎</a:t>
                      </a:r>
                      <a:endParaRPr kumimoji="1" lang="en-US" altLang="ja-JP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0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１・２階</a:t>
                      </a:r>
                      <a:r>
                        <a:rPr kumimoji="1" lang="ja-JP" altLang="en-US" sz="10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に展示</a:t>
                      </a:r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87520"/>
                  </a:ext>
                </a:extLst>
              </a:tr>
            </a:tbl>
          </a:graphicData>
        </a:graphic>
      </p:graphicFrame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B19D94E-0704-4485-B3EF-1FFE2F8C4B81}"/>
              </a:ext>
            </a:extLst>
          </p:cNvPr>
          <p:cNvCxnSpPr>
            <a:cxnSpLocks/>
          </p:cNvCxnSpPr>
          <p:nvPr/>
        </p:nvCxnSpPr>
        <p:spPr>
          <a:xfrm>
            <a:off x="3332941" y="2047735"/>
            <a:ext cx="1689820" cy="456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936EBF3-BB73-4407-8B4C-15CB47E0896C}"/>
              </a:ext>
            </a:extLst>
          </p:cNvPr>
          <p:cNvCxnSpPr>
            <a:cxnSpLocks/>
          </p:cNvCxnSpPr>
          <p:nvPr/>
        </p:nvCxnSpPr>
        <p:spPr>
          <a:xfrm>
            <a:off x="4339172" y="3546504"/>
            <a:ext cx="683589" cy="357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CFEC639-62DD-497D-9E6F-4067F8439B42}"/>
              </a:ext>
            </a:extLst>
          </p:cNvPr>
          <p:cNvCxnSpPr>
            <a:cxnSpLocks/>
          </p:cNvCxnSpPr>
          <p:nvPr/>
        </p:nvCxnSpPr>
        <p:spPr>
          <a:xfrm>
            <a:off x="6302106" y="5633212"/>
            <a:ext cx="529598" cy="439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5EE7657-CB62-4A0D-A089-BF2E6DD4B481}"/>
              </a:ext>
            </a:extLst>
          </p:cNvPr>
          <p:cNvCxnSpPr>
            <a:cxnSpLocks/>
          </p:cNvCxnSpPr>
          <p:nvPr/>
        </p:nvCxnSpPr>
        <p:spPr>
          <a:xfrm>
            <a:off x="5417399" y="4969232"/>
            <a:ext cx="458294" cy="392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2AFA64E-24BD-4AE3-AEF0-6CEC18EDC308}"/>
              </a:ext>
            </a:extLst>
          </p:cNvPr>
          <p:cNvCxnSpPr>
            <a:cxnSpLocks/>
          </p:cNvCxnSpPr>
          <p:nvPr/>
        </p:nvCxnSpPr>
        <p:spPr>
          <a:xfrm>
            <a:off x="6302106" y="5633212"/>
            <a:ext cx="1450976" cy="439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75DC8F-567D-4223-BAE5-73ADDBEED04A}"/>
              </a:ext>
            </a:extLst>
          </p:cNvPr>
          <p:cNvSpPr txBox="1"/>
          <p:nvPr/>
        </p:nvSpPr>
        <p:spPr>
          <a:xfrm>
            <a:off x="6831704" y="687780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14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大型作品は黄色で表示</a:t>
            </a:r>
          </a:p>
        </p:txBody>
      </p:sp>
      <p:sp>
        <p:nvSpPr>
          <p:cNvPr id="34" name="右大かっこ 33"/>
          <p:cNvSpPr/>
          <p:nvPr/>
        </p:nvSpPr>
        <p:spPr>
          <a:xfrm rot="5400000">
            <a:off x="2686724" y="2538201"/>
            <a:ext cx="170494" cy="3658115"/>
          </a:xfrm>
          <a:prstGeom prst="rightBracket">
            <a:avLst>
              <a:gd name="adj" fmla="val 55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大かっこ 1"/>
          <p:cNvSpPr/>
          <p:nvPr/>
        </p:nvSpPr>
        <p:spPr>
          <a:xfrm>
            <a:off x="1919098" y="1087395"/>
            <a:ext cx="737606" cy="383059"/>
          </a:xfrm>
          <a:prstGeom prst="bracketPair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大かっこ 12"/>
          <p:cNvSpPr/>
          <p:nvPr/>
        </p:nvSpPr>
        <p:spPr>
          <a:xfrm>
            <a:off x="942913" y="1087395"/>
            <a:ext cx="737606" cy="383059"/>
          </a:xfrm>
          <a:prstGeom prst="bracketPair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06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6278"/>
            <a:ext cx="9144000" cy="3431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コレクション収集の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経緯：大阪府所蔵美術作品（大阪府２０世紀美術コレクション）について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028" y="1929118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収集から活用までの経緯</a:t>
            </a:r>
            <a:r>
              <a:rPr kumimoji="1"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35611" y="2309157"/>
            <a:ext cx="8571914" cy="4366280"/>
            <a:chOff x="642384" y="1046153"/>
            <a:chExt cx="8215013" cy="5231817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42391" y="1046153"/>
              <a:ext cx="8215006" cy="1231084"/>
              <a:chOff x="642391" y="1046153"/>
              <a:chExt cx="8215006" cy="1231084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1474905" y="1131835"/>
                <a:ext cx="7382492" cy="757380"/>
              </a:xfrm>
              <a:prstGeom prst="roundRect">
                <a:avLst>
                  <a:gd name="adj" fmla="val 1379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「現代芸術文化センター」設置構想の実現のため</a:t>
                </a:r>
                <a:r>
                  <a:rPr lang="ja-JP" altLang="en-US" sz="12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、１９９０年代に</a:t>
                </a:r>
                <a:r>
                  <a:rPr lang="ja-JP" altLang="en-US" sz="12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開催した国際コンクール</a:t>
                </a:r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「</a:t>
                </a:r>
                <a:r>
                  <a:rPr lang="ja-JP" altLang="en-US" sz="1400" b="1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大阪トリエンナーレ</a:t>
                </a:r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」　</a:t>
                </a:r>
                <a:endParaRPr lang="en-US" altLang="ja-JP" sz="1400" b="1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</a:t>
                </a:r>
                <a:r>
                  <a:rPr lang="ja-JP" altLang="en-US" sz="1400" b="1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の</a:t>
                </a:r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受賞作品や</a:t>
                </a:r>
                <a:r>
                  <a:rPr lang="ja-JP" altLang="en-US" sz="12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　国立国際美術館と大阪府の共催事業として開催した</a:t>
                </a:r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関西の現代</a:t>
                </a:r>
                <a:r>
                  <a:rPr lang="ja-JP" altLang="en-US" sz="1400" b="1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作家</a:t>
                </a:r>
                <a:r>
                  <a:rPr lang="ja-JP" altLang="en-US" sz="1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の展覧会での</a:t>
                </a:r>
                <a:r>
                  <a:rPr lang="ja-JP" altLang="en-US" sz="1400" b="1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展示</a:t>
                </a:r>
                <a:endParaRPr lang="en-US" altLang="ja-JP" sz="1400" b="1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</a:t>
                </a:r>
                <a:r>
                  <a:rPr lang="ja-JP" altLang="en-US" sz="1400" b="1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作品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の購入や寄贈等により収集。</a:t>
                </a:r>
              </a:p>
            </p:txBody>
          </p:sp>
          <p:sp>
            <p:nvSpPr>
              <p:cNvPr id="12" name="山形 11"/>
              <p:cNvSpPr/>
              <p:nvPr/>
            </p:nvSpPr>
            <p:spPr>
              <a:xfrm rot="5400000">
                <a:off x="497697" y="1190847"/>
                <a:ext cx="1231084" cy="941696"/>
              </a:xfrm>
              <a:prstGeom prst="chevron">
                <a:avLst>
                  <a:gd name="adj" fmla="val 3695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収集</a:t>
                </a: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642388" y="2077341"/>
              <a:ext cx="8202303" cy="1261333"/>
              <a:chOff x="642391" y="944499"/>
              <a:chExt cx="8202303" cy="1261333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1462202" y="1007511"/>
                <a:ext cx="7382492" cy="789530"/>
              </a:xfrm>
              <a:prstGeom prst="roundRect">
                <a:avLst>
                  <a:gd name="adj" fmla="val 1379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作品収集が継続される一方で、美術館構想は進展せず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、１９９６年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には「大阪府行政改革大綱」により事業凍結、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１９９８年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「大阪府財政再建プログラム」により凍結継続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、２００１年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には抜本的見直しが図られ、「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大阪府行政計画</a:t>
                </a:r>
                <a:endParaRPr lang="en-US" altLang="ja-JP" sz="1200" dirty="0" smtClean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（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案）」により構想の廃止が決定。</a:t>
                </a:r>
              </a:p>
            </p:txBody>
          </p:sp>
          <p:sp>
            <p:nvSpPr>
              <p:cNvPr id="19" name="山形 18"/>
              <p:cNvSpPr/>
              <p:nvPr/>
            </p:nvSpPr>
            <p:spPr>
              <a:xfrm rot="5400000">
                <a:off x="482572" y="1104318"/>
                <a:ext cx="1261333" cy="941696"/>
              </a:xfrm>
              <a:prstGeom prst="chevron">
                <a:avLst>
                  <a:gd name="adj" fmla="val 3695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美術館</a:t>
                </a:r>
                <a:endParaRPr kumimoji="1" lang="en-US" altLang="ja-JP" sz="14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構想廃止</a:t>
                </a: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642384" y="3138778"/>
              <a:ext cx="8202307" cy="1279050"/>
              <a:chOff x="642387" y="475625"/>
              <a:chExt cx="8202307" cy="1279050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1462202" y="538494"/>
                <a:ext cx="7382492" cy="800608"/>
              </a:xfrm>
              <a:prstGeom prst="roundRect">
                <a:avLst>
                  <a:gd name="adj" fmla="val 1379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美術館構想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の事業凍結・廃止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に伴い、所蔵作品の積極的な活用を推進。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１９９６年から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、オフィスビルやホテル、大学、会議場、研修所、病院などを中心に、積極的に作品の展示・貸出を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始める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。１９９８年に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は大阪モノレール駅舎、万博記念公園、商店街の空き店舗での展示を実施。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22" name="山形 21"/>
              <p:cNvSpPr/>
              <p:nvPr/>
            </p:nvSpPr>
            <p:spPr>
              <a:xfrm rot="5400000">
                <a:off x="473710" y="644302"/>
                <a:ext cx="1279050" cy="941696"/>
              </a:xfrm>
              <a:prstGeom prst="chevron">
                <a:avLst>
                  <a:gd name="adj" fmla="val 3695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活用を</a:t>
                </a:r>
                <a:endParaRPr kumimoji="1" lang="en-US" altLang="ja-JP" sz="16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推進</a:t>
                </a: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642384" y="4224093"/>
              <a:ext cx="8182354" cy="2053877"/>
              <a:chOff x="642387" y="208017"/>
              <a:chExt cx="8182354" cy="2053877"/>
            </a:xfrm>
          </p:grpSpPr>
          <p:sp>
            <p:nvSpPr>
              <p:cNvPr id="27" name="角丸四角形 26"/>
              <p:cNvSpPr/>
              <p:nvPr/>
            </p:nvSpPr>
            <p:spPr>
              <a:xfrm>
                <a:off x="1507566" y="239931"/>
                <a:ext cx="7317175" cy="1932288"/>
              </a:xfrm>
              <a:prstGeom prst="roundRect">
                <a:avLst>
                  <a:gd name="adj" fmla="val 617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・現在は</a:t>
                </a:r>
                <a:r>
                  <a:rPr lang="en-US" altLang="ja-JP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enoco</a:t>
                </a:r>
                <a:r>
                  <a:rPr lang="ja-JP" altLang="en-US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の指定管理者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が作品を管理・活用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　画像の活用も含め、活用点数は毎年約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1,000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点を推移。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・平面作品は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enoco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に、大型の立体作品等は大阪府咲洲庁舎に保管・展示。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　その他、大阪府内各所に貸出展示。</a:t>
                </a:r>
                <a:endParaRPr lang="en-US" altLang="ja-JP" sz="1200" strike="sngStrike" dirty="0">
                  <a:solidFill>
                    <a:schemeClr val="tx1"/>
                  </a:solidFill>
                  <a:highlight>
                    <a:srgbClr val="FFFF00"/>
                  </a:highlight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・</a:t>
                </a:r>
                <a:r>
                  <a:rPr lang="en-US" altLang="ja-JP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enoco</a:t>
                </a:r>
                <a:r>
                  <a:rPr lang="ja-JP" altLang="en-US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学芸員が、指定管理期間で作品のコンディションチェックを</a:t>
                </a:r>
                <a:r>
                  <a:rPr lang="ja-JP" altLang="en-US" sz="1400" b="1" dirty="0" smtClean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実施</a:t>
                </a:r>
                <a:endParaRPr lang="ja-JP" altLang="en-US" sz="1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・今年度より、</a:t>
                </a:r>
                <a:r>
                  <a:rPr lang="ja-JP" altLang="en-US" sz="14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コレクションのバーチャル化・デジタルアーカイブ化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に取組み、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r>
                  <a:rPr lang="ja-JP" altLang="en-US" sz="12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　　コレクションの魅力を国内外に発信する事業を実施。さらなる活用をめざす。</a:t>
                </a:r>
                <a:endParaRPr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28" name="山形 27"/>
              <p:cNvSpPr/>
              <p:nvPr/>
            </p:nvSpPr>
            <p:spPr>
              <a:xfrm rot="5400000">
                <a:off x="86296" y="764108"/>
                <a:ext cx="2053877" cy="941696"/>
              </a:xfrm>
              <a:prstGeom prst="chevron">
                <a:avLst>
                  <a:gd name="adj" fmla="val 3695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さらなる活用に</a:t>
                </a:r>
                <a:endParaRPr kumimoji="1" lang="en-US" altLang="ja-JP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lang="ja-JP" altLang="en-US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向けて</a:t>
                </a:r>
                <a:endParaRPr kumimoji="1" lang="ja-JP" altLang="en-US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</p:grpSp>
      <p:sp>
        <p:nvSpPr>
          <p:cNvPr id="31" name="テキスト ボックス 30"/>
          <p:cNvSpPr txBox="1"/>
          <p:nvPr/>
        </p:nvSpPr>
        <p:spPr>
          <a:xfrm>
            <a:off x="7053172" y="6331708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学芸員によるコンディションチェック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9366" y="1009147"/>
            <a:ext cx="831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は１９９０年代に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開催した</a:t>
            </a: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国際コンクール「大阪トリエンナーレ」の受賞作品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や、</a:t>
            </a: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関西を拠点に戦後日本の美術界で活躍した現代美術作家の作品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を約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7,900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点を収集。</a:t>
            </a:r>
            <a:endParaRPr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現在は、大阪府立江之子島文化芸術創造センター（</a:t>
            </a:r>
            <a:r>
              <a:rPr lang="en-US" altLang="ja-JP" sz="14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）の企画展示や府庁舎等に展示して活用。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028" y="727472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概要</a:t>
            </a:r>
            <a:r>
              <a:rPr kumimoji="1" lang="en-US" altLang="ja-JP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073120" y="5118268"/>
            <a:ext cx="1622737" cy="1244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432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6279"/>
            <a:ext cx="9144000" cy="349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美術館構想、現代美術センターの経緯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4F1F0C-A334-4AB5-8DFD-7E8ABAF5B6F2}"/>
              </a:ext>
            </a:extLst>
          </p:cNvPr>
          <p:cNvSpPr txBox="1"/>
          <p:nvPr/>
        </p:nvSpPr>
        <p:spPr>
          <a:xfrm>
            <a:off x="-334207" y="586934"/>
            <a:ext cx="6445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大阪府は、</a:t>
            </a:r>
            <a:r>
              <a:rPr lang="ja-JP" alt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美術館（「現代芸術文化センター」）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を建設する予定で</a:t>
            </a:r>
            <a:r>
              <a:rPr lang="ja-JP" altLang="en-US" sz="1200" kern="100" dirty="0" smtClean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、美術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作品を収集。</a:t>
            </a:r>
            <a:endParaRPr lang="ja-JP" altLang="ja-JP" sz="11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6278"/>
            <a:ext cx="9144000" cy="3431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コレクション収集の経緯：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収集から活用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（美術館構想）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1335CB-EAB9-4452-8683-7DE10883D56B}"/>
              </a:ext>
            </a:extLst>
          </p:cNvPr>
          <p:cNvSpPr/>
          <p:nvPr/>
        </p:nvSpPr>
        <p:spPr>
          <a:xfrm>
            <a:off x="174634" y="858617"/>
            <a:ext cx="8801557" cy="566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【現代</a:t>
            </a:r>
            <a:r>
              <a:rPr lang="ja-JP" altLang="en-US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芸術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文化センター</a:t>
            </a:r>
            <a:r>
              <a:rPr lang="ja-JP" altLang="en-US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構想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・敷地面積</a:t>
            </a:r>
            <a:r>
              <a:rPr lang="en-US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5,000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㎡（延床面積　約</a:t>
            </a:r>
            <a:r>
              <a:rPr lang="en-US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40,000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㎡）</a:t>
            </a:r>
          </a:p>
          <a:p>
            <a:pPr algn="just"/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・現代美術の常設展示室等をはじめ、デザインの展示室や研究室、芸術情報コーナー、ホール（</a:t>
            </a:r>
            <a:r>
              <a:rPr lang="en-US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400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席程度）を</a:t>
            </a:r>
            <a:r>
              <a:rPr lang="ja-JP" altLang="ja-JP" sz="1100" kern="100" dirty="0" smtClean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備えた複合的</a:t>
            </a:r>
            <a:r>
              <a:rPr lang="ja-JP" altLang="ja-JP" sz="11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芸術文化施設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6FCD2B-620D-4014-B054-24CB9103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715" y="8072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87380"/>
              </p:ext>
            </p:extLst>
          </p:nvPr>
        </p:nvGraphicFramePr>
        <p:xfrm>
          <a:off x="16953" y="1580826"/>
          <a:ext cx="9087486" cy="514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6">
                  <a:extLst>
                    <a:ext uri="{9D8B030D-6E8A-4147-A177-3AD203B41FA5}">
                      <a16:colId xmlns:a16="http://schemas.microsoft.com/office/drawing/2014/main" val="3906532294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936740032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885888008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927777419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452837442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1877232267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726774524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4107896730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773911768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831729059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4199380881"/>
                    </a:ext>
                  </a:extLst>
                </a:gridCol>
              </a:tblGrid>
              <a:tr h="314204"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162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現代美術センター</a:t>
                      </a:r>
                    </a:p>
                  </a:txBody>
                  <a:tcPr vert="eaVert" anchor="ctr"/>
                </a:tc>
                <a:tc gridSpan="10"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1653"/>
                  </a:ext>
                </a:extLst>
              </a:tr>
              <a:tr h="110157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美術館構想</a:t>
                      </a:r>
                    </a:p>
                  </a:txBody>
                  <a:tcPr vert="eaVert" anchor="ctr"/>
                </a:tc>
                <a:tc gridSpan="10"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36638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作品収集</a:t>
                      </a:r>
                    </a:p>
                  </a:txBody>
                  <a:tcPr vert="eaVert" anchor="ctr"/>
                </a:tc>
                <a:tc gridSpan="10"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9913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その他</a:t>
                      </a: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/>
                </a:tc>
                <a:tc gridSpan="10">
                  <a:txBody>
                    <a:bodyPr/>
                    <a:lstStyle/>
                    <a:p>
                      <a:endParaRPr kumimoji="1" lang="ja-JP" altLang="en-US" sz="10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39364"/>
                  </a:ext>
                </a:extLst>
              </a:tr>
            </a:tbl>
          </a:graphicData>
        </a:graphic>
      </p:graphicFrame>
      <p:grpSp>
        <p:nvGrpSpPr>
          <p:cNvPr id="46" name="グループ化 45"/>
          <p:cNvGrpSpPr/>
          <p:nvPr/>
        </p:nvGrpSpPr>
        <p:grpSpPr>
          <a:xfrm>
            <a:off x="16953" y="1250026"/>
            <a:ext cx="9113868" cy="827757"/>
            <a:chOff x="1" y="1341277"/>
            <a:chExt cx="9144000" cy="827757"/>
          </a:xfrm>
        </p:grpSpPr>
        <p:sp>
          <p:nvSpPr>
            <p:cNvPr id="31" name="右矢印 30"/>
            <p:cNvSpPr/>
            <p:nvPr/>
          </p:nvSpPr>
          <p:spPr>
            <a:xfrm>
              <a:off x="1" y="1341277"/>
              <a:ext cx="9144000" cy="827757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1" y="1587072"/>
              <a:ext cx="9003054" cy="303613"/>
              <a:chOff x="29707" y="1797825"/>
              <a:chExt cx="9003054" cy="303613"/>
            </a:xfrm>
          </p:grpSpPr>
          <p:sp>
            <p:nvSpPr>
              <p:cNvPr id="33" name="円形吹き出し 32"/>
              <p:cNvSpPr/>
              <p:nvPr/>
            </p:nvSpPr>
            <p:spPr>
              <a:xfrm>
                <a:off x="29707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1970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68" name="円形吹き出し 67"/>
              <p:cNvSpPr/>
              <p:nvPr/>
            </p:nvSpPr>
            <p:spPr>
              <a:xfrm>
                <a:off x="1334781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19</a:t>
                </a:r>
                <a:r>
                  <a:rPr kumimoji="1" lang="ja-JP" altLang="en-US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８</a:t>
                </a:r>
                <a:r>
                  <a:rPr kumimoji="1" lang="en-US" altLang="ja-JP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0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69" name="円形吹き出し 68"/>
              <p:cNvSpPr/>
              <p:nvPr/>
            </p:nvSpPr>
            <p:spPr>
              <a:xfrm>
                <a:off x="2903949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19</a:t>
                </a:r>
                <a:r>
                  <a:rPr kumimoji="1" lang="ja-JP" altLang="en-US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９０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73" name="円形吹き出し 72"/>
              <p:cNvSpPr/>
              <p:nvPr/>
            </p:nvSpPr>
            <p:spPr>
              <a:xfrm>
                <a:off x="5441957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２０００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75" name="円形吹き出し 74"/>
              <p:cNvSpPr/>
              <p:nvPr/>
            </p:nvSpPr>
            <p:spPr>
              <a:xfrm>
                <a:off x="6969685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２０１０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77" name="円形吹き出し 76"/>
              <p:cNvSpPr/>
              <p:nvPr/>
            </p:nvSpPr>
            <p:spPr>
              <a:xfrm>
                <a:off x="8224328" y="1797825"/>
                <a:ext cx="808433" cy="303613"/>
              </a:xfrm>
              <a:prstGeom prst="wedgeEllipseCallout">
                <a:avLst>
                  <a:gd name="adj1" fmla="val -1624"/>
                  <a:gd name="adj2" fmla="val 768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２０２０</a:t>
                </a:r>
                <a:endParaRPr kumimoji="1" lang="ja-JP" altLang="en-US" sz="1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</p:grpSp>
      <p:cxnSp>
        <p:nvCxnSpPr>
          <p:cNvPr id="79" name="直線矢印コネクタ 78"/>
          <p:cNvCxnSpPr/>
          <p:nvPr/>
        </p:nvCxnSpPr>
        <p:spPr>
          <a:xfrm flipV="1">
            <a:off x="3239508" y="4708876"/>
            <a:ext cx="2913941" cy="4431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V="1">
            <a:off x="422207" y="4417609"/>
            <a:ext cx="5709064" cy="16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吹き出し 71"/>
          <p:cNvSpPr/>
          <p:nvPr/>
        </p:nvSpPr>
        <p:spPr>
          <a:xfrm>
            <a:off x="7546593" y="3184120"/>
            <a:ext cx="1483070" cy="1144448"/>
          </a:xfrm>
          <a:prstGeom prst="wedgeRoundRectCallout">
            <a:avLst>
              <a:gd name="adj1" fmla="val -8271"/>
              <a:gd name="adj2" fmla="val -89834"/>
              <a:gd name="adj3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52001" y="4948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084614" y="445560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</a:t>
            </a:r>
            <a:r>
              <a:rPr kumimoji="1" lang="en-US" altLang="ja-JP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1990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08899" y="443359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◆２００１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002381" y="59251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ja-JP" altLang="ja-JP" sz="1200" b="1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貸出事業の開始</a:t>
            </a:r>
            <a:r>
              <a:rPr lang="ja-JP" altLang="en-US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050" kern="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-860871" y="4526052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ja-JP" altLang="ja-JP" sz="105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032" name="グループ化 1031"/>
          <p:cNvGrpSpPr/>
          <p:nvPr/>
        </p:nvGrpSpPr>
        <p:grpSpPr>
          <a:xfrm>
            <a:off x="5618871" y="5708621"/>
            <a:ext cx="3437232" cy="966940"/>
            <a:chOff x="5604239" y="5626710"/>
            <a:chExt cx="3437232" cy="966940"/>
          </a:xfrm>
        </p:grpSpPr>
        <p:sp>
          <p:nvSpPr>
            <p:cNvPr id="44" name="正方形/長方形 43"/>
            <p:cNvSpPr/>
            <p:nvPr/>
          </p:nvSpPr>
          <p:spPr>
            <a:xfrm>
              <a:off x="5635742" y="5854986"/>
              <a:ext cx="34057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RCAS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開設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りんくう現代美術空間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en-US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CASO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開設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大阪港海岸通りｷﾞｬﾗﾘｰ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ja-JP" altLang="en-US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5604239" y="5626710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◆２０００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14" name="正方形/長方形 113"/>
          <p:cNvSpPr/>
          <p:nvPr/>
        </p:nvSpPr>
        <p:spPr>
          <a:xfrm>
            <a:off x="7752723" y="5741159"/>
            <a:ext cx="85792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120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◆２０１１</a:t>
            </a:r>
            <a:endParaRPr lang="en-US" altLang="ja-JP" sz="1200" kern="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RCAS</a:t>
            </a:r>
            <a:r>
              <a:rPr lang="ja-JP" altLang="en-US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閉鎖</a:t>
            </a:r>
            <a:endParaRPr lang="ja-JP" altLang="en-US" sz="105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0" name="角丸四角形吹き出し 119"/>
          <p:cNvSpPr/>
          <p:nvPr/>
        </p:nvSpPr>
        <p:spPr>
          <a:xfrm>
            <a:off x="2644830" y="1949891"/>
            <a:ext cx="2965984" cy="740685"/>
          </a:xfrm>
          <a:prstGeom prst="wedgeRoundRectCallout">
            <a:avLst>
              <a:gd name="adj1" fmla="val -58233"/>
              <a:gd name="adj2" fmla="val 50273"/>
              <a:gd name="adj3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「現代美術コンクール」などの公募展主催や新進作家を紹介する展覧会企画、ヨーロッパ諸国との芸術家交流事業など新しい才能の発掘と、国内外の美術情報の提供を主たる目的とする施設</a:t>
            </a: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112243" y="572155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◆１９９６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8052054" y="6273704"/>
            <a:ext cx="83869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120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◆２０１２</a:t>
            </a:r>
            <a:endParaRPr lang="en-US" altLang="ja-JP" sz="1200" kern="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CASO</a:t>
            </a:r>
            <a:r>
              <a:rPr lang="ja-JP" altLang="en-US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閉鎖</a:t>
            </a:r>
            <a:endParaRPr lang="ja-JP" altLang="en-US" sz="105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5" name="角丸四角形吹き出し 84"/>
          <p:cNvSpPr/>
          <p:nvPr/>
        </p:nvSpPr>
        <p:spPr>
          <a:xfrm>
            <a:off x="2751790" y="4854008"/>
            <a:ext cx="3757494" cy="691470"/>
          </a:xfrm>
          <a:prstGeom prst="wedgeRoundRectCallout">
            <a:avLst>
              <a:gd name="adj1" fmla="val -10371"/>
              <a:gd name="adj2" fmla="val -69944"/>
              <a:gd name="adj3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美術館構想のため、現代美術センターで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endParaRPr lang="en-US" altLang="ja-JP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企画展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出品作品、大阪トリエンナーレ受賞作品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関西の現代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作家の展覧会出品作品を収集</a:t>
            </a:r>
          </a:p>
        </p:txBody>
      </p:sp>
      <p:grpSp>
        <p:nvGrpSpPr>
          <p:cNvPr id="98" name="グループ化 97"/>
          <p:cNvGrpSpPr/>
          <p:nvPr/>
        </p:nvGrpSpPr>
        <p:grpSpPr>
          <a:xfrm>
            <a:off x="432513" y="1972129"/>
            <a:ext cx="1721665" cy="472853"/>
            <a:chOff x="401855" y="4361782"/>
            <a:chExt cx="1721665" cy="472853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401855" y="436178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◆１９７４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12795" y="4580719"/>
              <a:ext cx="171072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府民ギャラリー開設（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堂島）</a:t>
              </a:r>
              <a:endParaRPr lang="ja-JP" altLang="ja-JP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1492694" y="2450398"/>
            <a:ext cx="4572000" cy="635555"/>
            <a:chOff x="1573097" y="4917287"/>
            <a:chExt cx="4572000" cy="635555"/>
          </a:xfrm>
        </p:grpSpPr>
        <p:grpSp>
          <p:nvGrpSpPr>
            <p:cNvPr id="118" name="グループ化 117"/>
            <p:cNvGrpSpPr/>
            <p:nvPr/>
          </p:nvGrpSpPr>
          <p:grpSpPr>
            <a:xfrm>
              <a:off x="1658032" y="4917287"/>
              <a:ext cx="952050" cy="456080"/>
              <a:chOff x="390510" y="4461207"/>
              <a:chExt cx="952050" cy="456080"/>
            </a:xfrm>
          </p:grpSpPr>
          <p:sp>
            <p:nvSpPr>
              <p:cNvPr id="122" name="テキスト ボックス 121"/>
              <p:cNvSpPr txBox="1"/>
              <p:nvPr/>
            </p:nvSpPr>
            <p:spPr>
              <a:xfrm>
                <a:off x="390510" y="4461207"/>
                <a:ext cx="742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◆１９８０</a:t>
                </a:r>
                <a:endParaRPr kumimoji="1"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>
              <a:xfrm>
                <a:off x="1157829" y="4663371"/>
                <a:ext cx="18473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endPara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1" name="正方形/長方形 120"/>
            <p:cNvSpPr/>
            <p:nvPr/>
          </p:nvSpPr>
          <p:spPr>
            <a:xfrm>
              <a:off x="1573097" y="5137344"/>
              <a:ext cx="4572000" cy="4154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現代</a:t>
              </a:r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美術センター開設（中之島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）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府民</a:t>
              </a:r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ギャラリー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閉館</a:t>
              </a:r>
              <a:endParaRPr lang="en-US" altLang="ja-JP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5950413" y="2331015"/>
            <a:ext cx="2616718" cy="766836"/>
            <a:chOff x="6324750" y="4775480"/>
            <a:chExt cx="2616718" cy="766836"/>
          </a:xfrm>
        </p:grpSpPr>
        <p:sp>
          <p:nvSpPr>
            <p:cNvPr id="131" name="テキスト ボックス 130"/>
            <p:cNvSpPr txBox="1"/>
            <p:nvPr/>
          </p:nvSpPr>
          <p:spPr>
            <a:xfrm>
              <a:off x="6405806" y="4775480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◆２００８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324750" y="4965235"/>
              <a:ext cx="2616718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「大阪府財政再建プログラム（案）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」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により現美センターの機能を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en-US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en-US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enoco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</a:t>
              </a:r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集約</a:t>
              </a:r>
              <a:endParaRPr lang="ja-JP" altLang="ja-JP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3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97" y="3251054"/>
            <a:ext cx="1565262" cy="10527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グループ化 136"/>
          <p:cNvGrpSpPr/>
          <p:nvPr/>
        </p:nvGrpSpPr>
        <p:grpSpPr>
          <a:xfrm>
            <a:off x="5639979" y="1951868"/>
            <a:ext cx="2029162" cy="451654"/>
            <a:chOff x="5145974" y="4355436"/>
            <a:chExt cx="2029162" cy="451654"/>
          </a:xfrm>
        </p:grpSpPr>
        <p:sp>
          <p:nvSpPr>
            <p:cNvPr id="138" name="テキスト ボックス 137"/>
            <p:cNvSpPr txBox="1"/>
            <p:nvPr/>
          </p:nvSpPr>
          <p:spPr>
            <a:xfrm>
              <a:off x="5145974" y="4355436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◆２０００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5156370" y="4553174"/>
              <a:ext cx="201876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新別館へ移転　</a:t>
              </a:r>
              <a:endParaRPr lang="ja-JP" altLang="ja-JP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7989507" y="2326520"/>
            <a:ext cx="1099565" cy="757522"/>
            <a:chOff x="6429355" y="5000665"/>
            <a:chExt cx="1099565" cy="757522"/>
          </a:xfrm>
        </p:grpSpPr>
        <p:sp>
          <p:nvSpPr>
            <p:cNvPr id="142" name="テキスト ボックス 141"/>
            <p:cNvSpPr txBox="1"/>
            <p:nvPr/>
          </p:nvSpPr>
          <p:spPr>
            <a:xfrm>
              <a:off x="6429355" y="5000665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◆２０１２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5" name="正方形/長方形 144"/>
            <p:cNvSpPr/>
            <p:nvPr/>
          </p:nvSpPr>
          <p:spPr>
            <a:xfrm>
              <a:off x="6570233" y="5342689"/>
              <a:ext cx="95868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現美センター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閉鎖</a:t>
              </a:r>
              <a:endParaRPr lang="ja-JP" altLang="en-US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47" name="正方形/長方形 146"/>
          <p:cNvSpPr/>
          <p:nvPr/>
        </p:nvSpPr>
        <p:spPr>
          <a:xfrm>
            <a:off x="8081884" y="2476544"/>
            <a:ext cx="1025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200" b="1" u="sng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en-US" sz="1200" b="1" u="sng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ja-JP" sz="1200" b="1" u="sng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開館</a:t>
            </a:r>
          </a:p>
        </p:txBody>
      </p:sp>
      <p:sp>
        <p:nvSpPr>
          <p:cNvPr id="70" name="角丸四角形吹き出し 69"/>
          <p:cNvSpPr/>
          <p:nvPr/>
        </p:nvSpPr>
        <p:spPr>
          <a:xfrm>
            <a:off x="693624" y="4664003"/>
            <a:ext cx="1351363" cy="540245"/>
          </a:xfrm>
          <a:prstGeom prst="wedgeRoundRectCallout">
            <a:avLst>
              <a:gd name="adj1" fmla="val -8702"/>
              <a:gd name="adj2" fmla="val -76795"/>
              <a:gd name="adj3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現代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版画を中心とした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コンクールを開催し、受賞作品を収集</a:t>
            </a:r>
            <a:endParaRPr kumimoji="1"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273574" y="3342757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◆１９８９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9533637" y="4526052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ja-JP" altLang="ja-JP" sz="105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136630" y="3510351"/>
            <a:ext cx="22514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センター構想検討委員会</a:t>
            </a:r>
            <a:r>
              <a:rPr lang="ja-JP" altLang="en-US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endParaRPr lang="en-US" altLang="ja-JP" sz="1050" kern="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「</a:t>
            </a:r>
            <a:r>
              <a:rPr lang="ja-JP" altLang="en-US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基本構想に関する報告書</a:t>
            </a:r>
            <a:r>
              <a:rPr lang="ja-JP" altLang="en-US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」提出</a:t>
            </a:r>
            <a:endParaRPr lang="ja-JP" altLang="en-US" sz="105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 flipV="1">
            <a:off x="2644830" y="3293824"/>
            <a:ext cx="3486441" cy="205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グループ化 152"/>
          <p:cNvGrpSpPr/>
          <p:nvPr/>
        </p:nvGrpSpPr>
        <p:grpSpPr>
          <a:xfrm>
            <a:off x="4153348" y="3354897"/>
            <a:ext cx="1563248" cy="580411"/>
            <a:chOff x="4403304" y="3287246"/>
            <a:chExt cx="1563248" cy="580411"/>
          </a:xfrm>
        </p:grpSpPr>
        <p:sp>
          <p:nvSpPr>
            <p:cNvPr id="154" name="正方形/長方形 153"/>
            <p:cNvSpPr/>
            <p:nvPr/>
          </p:nvSpPr>
          <p:spPr>
            <a:xfrm>
              <a:off x="4403304" y="3452159"/>
              <a:ext cx="156324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「大阪府行政改革大綱</a:t>
              </a:r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」</a:t>
              </a:r>
              <a:endParaRPr lang="en-US" altLang="ja-JP" sz="1050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ja-JP" sz="105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</a:t>
              </a:r>
              <a:r>
                <a:rPr lang="ja-JP" altLang="ja-JP" sz="105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より事業凍結</a:t>
              </a:r>
              <a:endParaRPr lang="ja-JP" altLang="ja-JP" sz="105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4450741" y="3287246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◆１９９６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56" name="グループ化 155"/>
          <p:cNvGrpSpPr/>
          <p:nvPr/>
        </p:nvGrpSpPr>
        <p:grpSpPr>
          <a:xfrm>
            <a:off x="5716596" y="3420560"/>
            <a:ext cx="1762886" cy="723977"/>
            <a:chOff x="-2330449" y="3864805"/>
            <a:chExt cx="1806905" cy="72397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7" name="角丸四角形 156"/>
            <p:cNvSpPr/>
            <p:nvPr/>
          </p:nvSpPr>
          <p:spPr>
            <a:xfrm>
              <a:off x="-2312572" y="3864805"/>
              <a:ext cx="1745672" cy="7012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-2319443" y="3885583"/>
              <a:ext cx="742511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◆２００１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-2330449" y="4080951"/>
              <a:ext cx="1806905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ja-JP" altLang="ja-JP" sz="1100" b="1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「大阪府行財政計画（案）</a:t>
              </a:r>
              <a:r>
                <a:rPr lang="ja-JP" altLang="ja-JP" sz="1100" b="1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」</a:t>
              </a:r>
              <a:endParaRPr lang="en-US" altLang="ja-JP" sz="1100" b="1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just"/>
              <a:r>
                <a:rPr lang="ja-JP" altLang="ja-JP" sz="1100" b="1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に</a:t>
              </a:r>
              <a:r>
                <a:rPr lang="ja-JP" altLang="ja-JP" sz="1100" b="1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より</a:t>
              </a:r>
              <a:r>
                <a:rPr lang="ja-JP" altLang="ja-JP" sz="1600" b="1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構想廃止</a:t>
              </a:r>
              <a:endParaRPr lang="ja-JP" altLang="ja-JP" sz="1600" b="1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86" name="スライド番号プレースホルダー 2">
            <a:extLst>
              <a:ext uri="{FF2B5EF4-FFF2-40B4-BE49-F238E27FC236}">
                <a16:creationId xmlns:a16="http://schemas.microsoft.com/office/drawing/2014/main" id="{A75BBE86-B214-42C0-B1EB-696995A43C82}"/>
              </a:ext>
            </a:extLst>
          </p:cNvPr>
          <p:cNvSpPr txBox="1">
            <a:spLocks/>
          </p:cNvSpPr>
          <p:nvPr/>
        </p:nvSpPr>
        <p:spPr>
          <a:xfrm>
            <a:off x="7055193" y="65032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77BBF3-6D99-4BD3-86C6-C81EEA3FC049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187" name="グループ化 186"/>
          <p:cNvGrpSpPr/>
          <p:nvPr/>
        </p:nvGrpSpPr>
        <p:grpSpPr>
          <a:xfrm>
            <a:off x="3239508" y="3869338"/>
            <a:ext cx="2574744" cy="454141"/>
            <a:chOff x="3534625" y="3870829"/>
            <a:chExt cx="2574744" cy="454141"/>
          </a:xfrm>
        </p:grpSpPr>
        <p:sp>
          <p:nvSpPr>
            <p:cNvPr id="188" name="テキスト ボックス 187"/>
            <p:cNvSpPr txBox="1"/>
            <p:nvPr/>
          </p:nvSpPr>
          <p:spPr>
            <a:xfrm>
              <a:off x="3589446" y="3870829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◆１９９１</a:t>
              </a:r>
              <a:endPara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3534625" y="4063360"/>
              <a:ext cx="25747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ja-JP" altLang="ja-JP" sz="11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「府新総合計画（</a:t>
              </a:r>
              <a:r>
                <a:rPr lang="en-US" altLang="ja-JP" sz="11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9</a:t>
              </a:r>
              <a:r>
                <a:rPr lang="ja-JP" altLang="ja-JP" sz="11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月策定）」に位置付け</a:t>
              </a:r>
            </a:p>
          </p:txBody>
        </p:sp>
      </p:grpSp>
      <p:sp>
        <p:nvSpPr>
          <p:cNvPr id="71" name="角丸四角形 70"/>
          <p:cNvSpPr/>
          <p:nvPr/>
        </p:nvSpPr>
        <p:spPr>
          <a:xfrm>
            <a:off x="5403965" y="4895653"/>
            <a:ext cx="1047791" cy="60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449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93106" y="1481733"/>
            <a:ext cx="8200561" cy="4785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108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5133" y="636362"/>
            <a:ext cx="8793733" cy="6049492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73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 文化芸術の創造及び振興を図り、大阪の都市の魅力の向上に資することを目的とする施設。館内には、大小４つのギャラリー、制作のための</a:t>
            </a:r>
            <a:endParaRPr lang="en-US" altLang="ja-JP" sz="110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アトリエルーム、古本屋、ライブラリー、</a:t>
            </a:r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フリースペースや収蔵庫など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を整備。</a:t>
            </a:r>
            <a:endParaRPr lang="en-US" altLang="ja-JP" sz="110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大阪府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20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世紀美術コレクション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(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府が所蔵する美術作品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)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を活用した「現代美術の振興」のほか、貸館業務や文化芸術関係機関等との連携を通じた「交流・活動・協働機会の創出」、子どもや若手アーティストの担い手育成等による「次世代への継承・発展」に関連する事業を実施。</a:t>
            </a: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</a:t>
            </a:r>
            <a:endParaRPr lang="en-US" altLang="ja-JP" sz="110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 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【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施設概要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　　　■所   在  地  ：大阪市西区江之子島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2-1-34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　　　</a:t>
            </a:r>
            <a:endParaRPr lang="en-US" altLang="ja-JP" sz="110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     ■開　    　　設 </a:t>
            </a:r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：</a:t>
            </a:r>
            <a:r>
              <a:rPr lang="en-US" altLang="ja-JP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2012</a:t>
            </a:r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年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4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月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日　　　　</a:t>
            </a: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     ■開 館 時 間：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10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時～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21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時（月曜日、年末年始休館）</a:t>
            </a:r>
            <a:endParaRPr lang="en-US" altLang="ja-JP" sz="1108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     ■最 　寄　 駅 ：</a:t>
            </a:r>
            <a:r>
              <a:rPr lang="en-US" altLang="ja-JP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Osaka Metro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千日前線・中央線　阿波座駅より徒歩約</a:t>
            </a:r>
            <a:r>
              <a:rPr lang="en-US" altLang="ja-JP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3</a:t>
            </a:r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分</a:t>
            </a:r>
            <a:endParaRPr lang="en-US" altLang="ja-JP" sz="1108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　　　■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指定管理者：</a:t>
            </a:r>
            <a:r>
              <a:rPr lang="en-US" altLang="ja-JP" sz="1108" dirty="0" err="1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enoco</a:t>
            </a:r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文化創造プロジェクト</a:t>
            </a:r>
          </a:p>
          <a:p>
            <a:endParaRPr lang="ja-JP" altLang="en-US" sz="1108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</a:t>
            </a:r>
            <a:endParaRPr lang="en-US" altLang="ja-JP" sz="1108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　　　　　</a:t>
            </a:r>
          </a:p>
        </p:txBody>
      </p:sp>
      <p:pic>
        <p:nvPicPr>
          <p:cNvPr id="1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43" y="1578704"/>
            <a:ext cx="2643100" cy="177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302604" y="3452987"/>
            <a:ext cx="2917008" cy="13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③次世代への継承・発展</a:t>
            </a:r>
            <a:endParaRPr lang="en-US" altLang="ja-JP" sz="1477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・担い手育成に関する事業の実施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（子ども向けワークショップ等）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・若手アーティストの活動機会の創出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</a:t>
            </a:r>
            <a:r>
              <a:rPr lang="en-US" altLang="ja-JP" sz="1108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の歴史を次世代に継承する事業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の実施　　　　　　　　　　　　　　　　　など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98439" y="3452987"/>
            <a:ext cx="2904165" cy="13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②交流・活動・協働機会の創出</a:t>
            </a:r>
            <a:endParaRPr lang="en-US" altLang="ja-JP" sz="1477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・貸館事業の実施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・文化関係機関等との連携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・文化芸術に関する情報収集・発信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・相談窓口の設置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・フリースペースを利用したイベント等の実施　　　　　　　　　　　　　　　　　　　　　　　　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　など</a:t>
            </a:r>
            <a:endParaRPr lang="en-US" altLang="ja-JP" sz="110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3199"/>
          <a:stretch/>
        </p:blipFill>
        <p:spPr>
          <a:xfrm>
            <a:off x="3807424" y="4791632"/>
            <a:ext cx="1934006" cy="140748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93309" y="3410474"/>
            <a:ext cx="2996491" cy="2957181"/>
            <a:chOff x="-2701764" y="3451345"/>
            <a:chExt cx="2996491" cy="2957181"/>
          </a:xfrm>
        </p:grpSpPr>
        <p:sp>
          <p:nvSpPr>
            <p:cNvPr id="6" name="角丸四角形 5"/>
            <p:cNvSpPr/>
            <p:nvPr/>
          </p:nvSpPr>
          <p:spPr>
            <a:xfrm>
              <a:off x="-2701764" y="3451345"/>
              <a:ext cx="2643395" cy="2957181"/>
            </a:xfrm>
            <a:prstGeom prst="roundRect">
              <a:avLst>
                <a:gd name="adj" fmla="val 93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-2591610" y="3526633"/>
              <a:ext cx="2886337" cy="1342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77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①</a:t>
              </a:r>
              <a:r>
                <a:rPr lang="ja-JP" altLang="en-US" sz="1477" u="sng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現代美術の振興</a:t>
              </a:r>
              <a:endParaRPr lang="en-US" altLang="ja-JP" sz="1477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・コレクションの保管・管理</a:t>
              </a:r>
              <a:endParaRPr lang="en-US" altLang="ja-JP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・コレクションを活用し、</a:t>
              </a:r>
              <a:r>
                <a:rPr lang="en-US" altLang="ja-JP" sz="1108" dirty="0" err="1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enoco</a:t>
              </a:r>
              <a:r>
                <a:rPr lang="ja-JP" altLang="en-US" sz="1108" dirty="0" err="1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での</a:t>
              </a:r>
              <a:endParaRPr lang="en-US" altLang="ja-JP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常設展示や企画展示の実施</a:t>
              </a:r>
              <a:endParaRPr lang="en-US" altLang="ja-JP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・コレクションを美術館や民間事業等に</a:t>
              </a:r>
              <a:endParaRPr lang="en-US" altLang="ja-JP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貸し出し、府民に鑑賞の機会を提供　　　　　　　　　　　　</a:t>
              </a:r>
              <a:endParaRPr lang="en-US" altLang="ja-JP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108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　　　　　　　　　　　　など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461918" y="2092906"/>
            <a:ext cx="4331806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81495" y="2938292"/>
            <a:ext cx="2470479" cy="41365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３つの目標を掲げて運営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大阪府立江之子島文化芸術センター（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enoco)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5BBE86-B214-42C0-B1EB-696995A4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193" y="650329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1FB16E-4E0F-4897-9392-898B2CEDE50A}"/>
              </a:ext>
            </a:extLst>
          </p:cNvPr>
          <p:cNvSpPr txBox="1"/>
          <p:nvPr/>
        </p:nvSpPr>
        <p:spPr>
          <a:xfrm>
            <a:off x="410068" y="2643890"/>
            <a:ext cx="2839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博物館法に定められた「博物館」ではない</a:t>
            </a:r>
            <a:endParaRPr kumimoji="1"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5628" y="4791631"/>
            <a:ext cx="1788606" cy="1423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1183439" y="4775604"/>
            <a:ext cx="1788606" cy="1423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890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大阪府立江之子島文化芸術創造</a:t>
            </a: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センター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について：学芸員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の体制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3487" y="958455"/>
            <a:ext cx="87121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指定管理者は、毎年定める事業計画等に基づき、必要な人員を配置し、運営を行って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いる。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今年度は、常勤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非常勤合わせて１３名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で運営しており、そのうち学芸員は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名（常勤２名、非常勤１名）でコレクションの管理・活用に取り組んでいる。</a:t>
            </a:r>
            <a:endParaRPr lang="ja-JP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41277"/>
              </p:ext>
            </p:extLst>
          </p:nvPr>
        </p:nvGraphicFramePr>
        <p:xfrm>
          <a:off x="201464" y="5974418"/>
          <a:ext cx="8877301" cy="55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427">
                  <a:extLst>
                    <a:ext uri="{9D8B030D-6E8A-4147-A177-3AD203B41FA5}">
                      <a16:colId xmlns:a16="http://schemas.microsoft.com/office/drawing/2014/main" val="2657193093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60866299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106904595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628422851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900955259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91988781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46291849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85759023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394955714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335886367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94663261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3461765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2012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2013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2014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2016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2017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2020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2021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2022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165614"/>
                  </a:ext>
                </a:extLst>
              </a:tr>
              <a:tr h="3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来館者数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（前年度比）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33,982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(10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月～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54,905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62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88,183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61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75,692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▲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14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80,325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87,199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100,082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131,829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32%)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59,534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▲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55%)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77,418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+30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85,780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+11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01119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2830" y="572576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来館者数推移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830" y="582110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◆学芸員の体制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830" y="4841494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kumimoji="1"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世紀美術コレクション　活用点数推移　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08578"/>
              </p:ext>
            </p:extLst>
          </p:nvPr>
        </p:nvGraphicFramePr>
        <p:xfrm>
          <a:off x="183869" y="5242675"/>
          <a:ext cx="8877301" cy="49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427">
                  <a:extLst>
                    <a:ext uri="{9D8B030D-6E8A-4147-A177-3AD203B41FA5}">
                      <a16:colId xmlns:a16="http://schemas.microsoft.com/office/drawing/2014/main" val="2657193093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60866299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106904595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1628422851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900955259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91988781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46291849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85759023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2394955714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335886367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946632618"/>
                    </a:ext>
                  </a:extLst>
                </a:gridCol>
                <a:gridCol w="723534">
                  <a:extLst>
                    <a:ext uri="{9D8B030D-6E8A-4147-A177-3AD203B41FA5}">
                      <a16:colId xmlns:a16="http://schemas.microsoft.com/office/drawing/2014/main" val="3461765629"/>
                    </a:ext>
                  </a:extLst>
                </a:gridCol>
              </a:tblGrid>
              <a:tr h="1507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2012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2013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2014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2016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2017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2019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2020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2021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2022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165614"/>
                  </a:ext>
                </a:extLst>
              </a:tr>
              <a:tr h="280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ja-JP" alt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活用点数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1,199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1,028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1,020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750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1,011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1,101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971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1,015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1,015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1,054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1,049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01119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D00556-8384-449D-9264-1D7E9EF0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26C8A5F6-A2F9-428D-8AFC-EF4F2AA2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5833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ja-JP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" name="図表 30">
            <a:extLst>
              <a:ext uri="{FF2B5EF4-FFF2-40B4-BE49-F238E27FC236}">
                <a16:creationId xmlns:a16="http://schemas.microsoft.com/office/drawing/2014/main" id="{0B09A239-0FF6-46DA-93E5-E36805955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893744"/>
              </p:ext>
            </p:extLst>
          </p:nvPr>
        </p:nvGraphicFramePr>
        <p:xfrm>
          <a:off x="417290" y="1394671"/>
          <a:ext cx="4848376" cy="216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5E0FADB5-A850-4745-A9C7-59AD93129B79}"/>
              </a:ext>
            </a:extLst>
          </p:cNvPr>
          <p:cNvSpPr/>
          <p:nvPr/>
        </p:nvSpPr>
        <p:spPr>
          <a:xfrm>
            <a:off x="3771318" y="1438799"/>
            <a:ext cx="4991681" cy="1565088"/>
          </a:xfrm>
          <a:prstGeom prst="wedgeRoundRectCallout">
            <a:avLst>
              <a:gd name="adj1" fmla="val -56864"/>
              <a:gd name="adj2" fmla="val -50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学芸員の主な業務～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0"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kumimoji="0" lang="ja-JP" altLang="en-US" sz="1200" b="1" u="sng" dirty="0" smtClean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kumimoji="0" lang="ja-JP" altLang="en-US" sz="1200" b="1" u="sng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２０世紀美術</a:t>
            </a:r>
            <a:r>
              <a:rPr kumimoji="0" lang="ja-JP" altLang="en-US" sz="1200" b="1" u="sng" dirty="0" smtClean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コレクション」の</a:t>
            </a:r>
            <a:r>
              <a:rPr kumimoji="0" lang="ja-JP" altLang="en-US" sz="1200" b="1" u="sng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管理・活用</a:t>
            </a:r>
            <a:endParaRPr kumimoji="0" lang="en-US" altLang="ja-JP" sz="1100" b="1" u="sng" dirty="0">
              <a:highlight>
                <a:srgbClr val="FFFF00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1100" b="0" i="0" u="none" strike="noStrike" cap="none" normalizeH="0" baseline="0" dirty="0" smtClean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・コレクションを活用した企画展の企画・運営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・現代美術の振興に関するイベントの企画・運営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・常設展の展示替え</a:t>
            </a:r>
            <a:endParaRPr kumimoji="0"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・貸出業務全般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・新規貸出の開拓</a:t>
            </a:r>
            <a:endParaRPr kumimoji="0"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・コレクションのコンディションチェック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（５年の指定期間で実施）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・こども向けアートプログラムの企画・運営　　他</a:t>
            </a:r>
            <a:endParaRPr kumimoji="0" lang="ja-JP" altLang="en-US" sz="9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4A9F96-6EF7-4AF3-A062-F7BA98199641}"/>
              </a:ext>
            </a:extLst>
          </p:cNvPr>
          <p:cNvSpPr txBox="1"/>
          <p:nvPr/>
        </p:nvSpPr>
        <p:spPr>
          <a:xfrm>
            <a:off x="6838622" y="2728232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貸出先でのコンディションチェック</a:t>
            </a: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7482073D-6C70-49A4-9052-B733C8BF8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49442"/>
              </p:ext>
            </p:extLst>
          </p:nvPr>
        </p:nvGraphicFramePr>
        <p:xfrm>
          <a:off x="1190826" y="3806487"/>
          <a:ext cx="6927937" cy="113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936">
                  <a:extLst>
                    <a:ext uri="{9D8B030D-6E8A-4147-A177-3AD203B41FA5}">
                      <a16:colId xmlns:a16="http://schemas.microsoft.com/office/drawing/2014/main" val="59720629"/>
                    </a:ext>
                  </a:extLst>
                </a:gridCol>
                <a:gridCol w="1984095">
                  <a:extLst>
                    <a:ext uri="{9D8B030D-6E8A-4147-A177-3AD203B41FA5}">
                      <a16:colId xmlns:a16="http://schemas.microsoft.com/office/drawing/2014/main" val="2082589026"/>
                    </a:ext>
                  </a:extLst>
                </a:gridCol>
                <a:gridCol w="2879005">
                  <a:extLst>
                    <a:ext uri="{9D8B030D-6E8A-4147-A177-3AD203B41FA5}">
                      <a16:colId xmlns:a16="http://schemas.microsoft.com/office/drawing/2014/main" val="1157692901"/>
                    </a:ext>
                  </a:extLst>
                </a:gridCol>
                <a:gridCol w="506487">
                  <a:extLst>
                    <a:ext uri="{9D8B030D-6E8A-4147-A177-3AD203B41FA5}">
                      <a16:colId xmlns:a16="http://schemas.microsoft.com/office/drawing/2014/main" val="2317687390"/>
                    </a:ext>
                  </a:extLst>
                </a:gridCol>
                <a:gridCol w="1148414">
                  <a:extLst>
                    <a:ext uri="{9D8B030D-6E8A-4147-A177-3AD203B41FA5}">
                      <a16:colId xmlns:a16="http://schemas.microsoft.com/office/drawing/2014/main" val="1126220439"/>
                    </a:ext>
                  </a:extLst>
                </a:gridCol>
              </a:tblGrid>
              <a:tr h="179118"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en-US" sz="800" kern="10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 </a:t>
                      </a:r>
                      <a:endParaRPr lang="ja-JP" sz="800" kern="10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区分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場所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alt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場所数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作品数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527968"/>
                  </a:ext>
                </a:extLst>
              </a:tr>
              <a:tr h="179051"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館内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常設展示（玄関等）、企画展示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―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２１</a:t>
                      </a: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474781"/>
                  </a:ext>
                </a:extLst>
              </a:tr>
              <a:tr h="198943">
                <a:tc rowSpan="3"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館外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外部展示・外部貸出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/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長期間（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年以上）等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府庁本館、モノレール駅舎、万博公園、ホテル、学校、病院、研修施設等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２３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２８</a:t>
                      </a:r>
                      <a:r>
                        <a:rPr lang="en-US" alt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（展示</a:t>
                      </a:r>
                      <a:r>
                        <a:rPr 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lang="ja-JP" alt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２２</a:t>
                      </a:r>
                      <a:r>
                        <a:rPr lang="ja-JP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、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貸出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166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50276"/>
                  </a:ext>
                </a:extLst>
              </a:tr>
              <a:tr h="179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外部貸出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/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短期間（</a:t>
                      </a: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年未満）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病院、美術館、企業等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altLang="en-US" sz="800" kern="100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３００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628668"/>
                  </a:ext>
                </a:extLst>
              </a:tr>
              <a:tr h="179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イベント利用やメディアでの画像活用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</a:t>
                      </a:r>
                      <a:r>
                        <a:rPr lang="ja-JP" altLang="en-US" sz="800" kern="10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４３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02721"/>
                  </a:ext>
                </a:extLst>
              </a:tr>
              <a:tr h="179051">
                <a:tc gridSpan="4"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ja-JP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合計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28825" algn="l"/>
                        </a:tabLst>
                      </a:pPr>
                      <a:r>
                        <a:rPr lang="en-US" sz="8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1049</a:t>
                      </a:r>
                      <a:endParaRPr lang="ja-JP" sz="8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745910"/>
                  </a:ext>
                </a:extLst>
              </a:tr>
            </a:tbl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05E86F-E2D2-432E-9E1B-FC1CE5182B60}"/>
              </a:ext>
            </a:extLst>
          </p:cNvPr>
          <p:cNvSpPr txBox="1"/>
          <p:nvPr/>
        </p:nvSpPr>
        <p:spPr>
          <a:xfrm>
            <a:off x="1190826" y="3593530"/>
            <a:ext cx="2858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展示・貸出等活用状況</a:t>
            </a: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（２０２２年度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実績）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C034FC5-3F1B-4CF7-91B8-C328ADE858A2}"/>
              </a:ext>
            </a:extLst>
          </p:cNvPr>
          <p:cNvSpPr txBox="1"/>
          <p:nvPr/>
        </p:nvSpPr>
        <p:spPr>
          <a:xfrm>
            <a:off x="268778" y="1373352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人員体制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24B0C06-06D9-45B7-9B62-C9CBE2C4D391}"/>
              </a:ext>
            </a:extLst>
          </p:cNvPr>
          <p:cNvCxnSpPr/>
          <p:nvPr/>
        </p:nvCxnSpPr>
        <p:spPr>
          <a:xfrm>
            <a:off x="1126174" y="2075315"/>
            <a:ext cx="0" cy="18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7086600" y="1517098"/>
            <a:ext cx="1462966" cy="1192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727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8000"/>
            <a:ext cx="9144000" cy="3323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大阪府立江之子島文化芸術センター（</a:t>
            </a:r>
            <a:r>
              <a:rPr lang="en-US" altLang="ja-JP" sz="1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について：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コレクション</a:t>
            </a: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7550" y="814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60323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◆２０２２年度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98612" y="669367"/>
            <a:ext cx="871899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　</a:t>
            </a:r>
            <a:r>
              <a:rPr kumimoji="0" lang="en-US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【</a:t>
            </a:r>
            <a:r>
              <a:rPr kumimoji="0" lang="ja-JP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館内展示・企画展示</a:t>
            </a:r>
            <a:r>
              <a:rPr kumimoji="0" lang="en-US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コレクション・ギャラリー（常設展示）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・エントランスで、府のコレクション（絵画や写真など）を展示中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 　 　コレクション展①「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enoco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オープンアトリエ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2022GW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」 （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4/26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5/7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）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来場者数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480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人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・コレクション展示の他、模写や塗り絵ができる展覧会を実施。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5/1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には「たいぞう」によるワークショップをあわせて実施　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参加者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44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人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   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　　コレクション展②「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1970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2025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過去と現代の対話展」 （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11/5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11/19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）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来場者数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448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人　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   　　　　・コレクションのうち、大阪万博が開催された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1970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年代を中心とした作品を展示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同時に他の展示室で、</a:t>
            </a:r>
            <a:r>
              <a:rPr kumimoji="0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2025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年⼤阪・関⻄万博への機運醸成に向けて、万博記念公園で</a:t>
            </a:r>
            <a:endParaRPr kumimoji="0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若手アーティストが制作した作品を展示。大阪万博が開催された</a:t>
            </a:r>
            <a:r>
              <a:rPr kumimoji="0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1970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年当時と、大阪万博</a:t>
            </a:r>
            <a:endParaRPr kumimoji="0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跡地である万博記念公園で生まれた作品を通じて、二つの時代背景を感じる展覧会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1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２　</a:t>
            </a:r>
            <a:r>
              <a:rPr kumimoji="0" lang="ja-JP" altLang="en-US" sz="1100" b="1" i="0" u="sng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外部展示（長期間）</a:t>
            </a:r>
            <a:endParaRPr kumimoji="0" lang="en-US" altLang="ja-JP" sz="1100" b="1" i="0" u="sng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・府庁本館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COCOA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事業（正面玄関回廊）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・咲洲庁舎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階、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階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・府公館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・モノレール美術館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・万博記念公園現代美術の森　　　　他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1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３　　</a:t>
            </a:r>
            <a:r>
              <a:rPr kumimoji="0" lang="ja-JP" altLang="en-US" sz="1100" b="1" i="0" u="sng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外部展示（短期間）</a:t>
            </a:r>
            <a:endParaRPr kumimoji="0" lang="ja-JP" altLang="en-US" sz="800" b="1" i="0" u="sng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イベント等での活用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・「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enoco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オープンアトリエ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2022GW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」で、コレクションを活用して模写や塗り絵を実施。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・大阪文化芸術創出プログラム主催「アートから読み解く’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70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」での展示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・オオサカアートフェスティバルでの展示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kumimoji="0" lang="ja-JP" altLang="en-US" sz="1100" b="1" i="0" u="sng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４　　その他（作品画像の活用）</a:t>
            </a:r>
            <a:endParaRPr kumimoji="0" lang="en-US" altLang="ja-JP" sz="1100" b="1" i="0" u="sng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・美術コレクションの紹介動画を収録・公開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・展覧会の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PR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動画を収録・公開　等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・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WEB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会議等で活用できるバーチャル背景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1C794B-30D9-4CC6-9548-CB3C1FB8C4AB}"/>
              </a:ext>
            </a:extLst>
          </p:cNvPr>
          <p:cNvSpPr txBox="1"/>
          <p:nvPr/>
        </p:nvSpPr>
        <p:spPr>
          <a:xfrm>
            <a:off x="6562713" y="3118634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オープンアトリエ</a:t>
            </a:r>
            <a:r>
              <a: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2022GW</a:t>
            </a:r>
            <a:endParaRPr lang="ja-JP" altLang="en-US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A5E511-8D89-4CA4-AE2F-3E9F435BA26E}"/>
              </a:ext>
            </a:extLst>
          </p:cNvPr>
          <p:cNvSpPr txBox="1"/>
          <p:nvPr/>
        </p:nvSpPr>
        <p:spPr>
          <a:xfrm>
            <a:off x="6505004" y="6126026"/>
            <a:ext cx="2172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altLang="ja-JP" sz="105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1970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2025 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過去と現代の対話展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665EF928-3E1F-4243-B203-735161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262" y="649443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699212" y="639351"/>
            <a:ext cx="1720151" cy="2422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6699211" y="3589499"/>
            <a:ext cx="1720151" cy="2422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17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大阪府立江之子島文化芸術センター（</a:t>
            </a:r>
            <a:r>
              <a:rPr lang="en-US" altLang="ja-JP" sz="1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enoco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について：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コレクション活用②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7550" y="814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60323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◆２０２３年度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月末実績・今後の予定）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76006" y="888990"/>
            <a:ext cx="8718997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　</a:t>
            </a:r>
            <a:r>
              <a:rPr kumimoji="0" lang="en-US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【</a:t>
            </a:r>
            <a:r>
              <a:rPr kumimoji="0" lang="ja-JP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館内展示・企画展示</a:t>
            </a:r>
            <a:r>
              <a:rPr kumimoji="0" lang="en-US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コレクション・ギャラリー（常設展示）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・エントランスで、府のコレクション（絵画や写真など）を展示中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 　 　コレクション展①「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世紀のイメージとサウンド～音楽でたどる大阪府の美術コレクション～」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3/28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～４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/23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）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来場者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８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8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人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・コレクションと音楽に関係するレコードジャケットなどをあわせて展示　　   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　　　　　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1D03A1-8C6C-4A01-AE30-ABF7ACC590F6}"/>
              </a:ext>
            </a:extLst>
          </p:cNvPr>
          <p:cNvSpPr txBox="1"/>
          <p:nvPr/>
        </p:nvSpPr>
        <p:spPr>
          <a:xfrm>
            <a:off x="169575" y="6325244"/>
            <a:ext cx="50785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２　</a:t>
            </a:r>
            <a:r>
              <a:rPr kumimoji="0" lang="ja-JP" altLang="en-US" sz="1100" b="1" i="0" u="sng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外部展示</a:t>
            </a:r>
            <a:endParaRPr kumimoji="0" lang="en-US" altLang="ja-JP" sz="1100" b="1" i="0" u="sng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大阪大学</a:t>
            </a:r>
            <a:r>
              <a:rPr kumimoji="0" lang="zh-TW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国際公共政策研究棟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で展示替えを実施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endParaRPr lang="ja-JP" altLang="en-US" sz="1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CE28DC-134F-4D42-9033-4B47F9A03BE5}"/>
              </a:ext>
            </a:extLst>
          </p:cNvPr>
          <p:cNvSpPr txBox="1"/>
          <p:nvPr/>
        </p:nvSpPr>
        <p:spPr>
          <a:xfrm>
            <a:off x="112953" y="2423470"/>
            <a:ext cx="59211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コレクション展②「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enoco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から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EXPO2025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大阪・関西万博を盛り上げよう！」 （８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/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１～８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/25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）　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・コレクションのうち、大阪万博が開催された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1970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年代を中心とした作品を展示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F9B49B-0715-4C5B-9A11-E55C0F9E3818}"/>
              </a:ext>
            </a:extLst>
          </p:cNvPr>
          <p:cNvSpPr txBox="1"/>
          <p:nvPr/>
        </p:nvSpPr>
        <p:spPr>
          <a:xfrm>
            <a:off x="169575" y="3152308"/>
            <a:ext cx="63313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コレクション展③「くりかえしとつみかさね」 （９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/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１～９</a:t>
            </a:r>
            <a:r>
              <a:rPr kumimoji="0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/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１７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）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・コ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レクションの作家が作品と向き合ってきた時間の積み重なりや、同じ行為の繰り返しを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テーマに、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名の作家の作品を展示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会期中にはワークショップも開催　　　   　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827090-9EED-49FA-90C5-1ACD2A3AE3B5}"/>
              </a:ext>
            </a:extLst>
          </p:cNvPr>
          <p:cNvSpPr txBox="1"/>
          <p:nvPr/>
        </p:nvSpPr>
        <p:spPr>
          <a:xfrm>
            <a:off x="6366571" y="2508258"/>
            <a:ext cx="26917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世紀のイメージとサウンド</a:t>
            </a:r>
            <a:endParaRPr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～音楽でたどる大阪府の美術コレクション～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EFA199-431D-4969-9BEE-4C1C755C4380}"/>
              </a:ext>
            </a:extLst>
          </p:cNvPr>
          <p:cNvSpPr txBox="1"/>
          <p:nvPr/>
        </p:nvSpPr>
        <p:spPr>
          <a:xfrm>
            <a:off x="7177690" y="5275599"/>
            <a:ext cx="1451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くりかえしとつみかさね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280A45-525E-4C4E-909E-5826B3F14390}"/>
              </a:ext>
            </a:extLst>
          </p:cNvPr>
          <p:cNvSpPr txBox="1"/>
          <p:nvPr/>
        </p:nvSpPr>
        <p:spPr>
          <a:xfrm>
            <a:off x="225146" y="3942034"/>
            <a:ext cx="6474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美術講座「エノコアートラウンジ」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・９月から毎月１回、長年コレクションに向き合ってきた、</a:t>
            </a:r>
            <a:r>
              <a:rPr kumimoji="0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enoco</a:t>
            </a: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キュレーターの中塚宏行氏が　　　　　　　　　　　　　　　　　　</a:t>
            </a:r>
            <a:endParaRPr kumimoji="0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案内人として、コレクションの一部を展示・紹介しながらおしゃべりを楽しむ美術講座を開催</a:t>
            </a:r>
            <a:endParaRPr kumimoji="0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</a:t>
            </a:r>
            <a:endParaRPr lang="ja-JP" altLang="en-US" sz="11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37B2F23-2367-4E16-ACD9-0B5FEDDF8B95}"/>
              </a:ext>
            </a:extLst>
          </p:cNvPr>
          <p:cNvGrpSpPr/>
          <p:nvPr/>
        </p:nvGrpSpPr>
        <p:grpSpPr>
          <a:xfrm>
            <a:off x="717550" y="4525394"/>
            <a:ext cx="5445544" cy="1754326"/>
            <a:chOff x="1289145" y="4676891"/>
            <a:chExt cx="5445544" cy="175432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9F155FB-54CB-4A2B-AB90-BDF5D618FC6C}"/>
                </a:ext>
              </a:extLst>
            </p:cNvPr>
            <p:cNvSpPr txBox="1"/>
            <p:nvPr/>
          </p:nvSpPr>
          <p:spPr>
            <a:xfrm>
              <a:off x="1289145" y="4676891"/>
              <a:ext cx="544554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１　９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/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８　「反復と集積の美学」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野村耕氏、伊藤継郎氏、木村嘉子氏、岩宮武二氏　（「くりかえしとつみかさね」出展作家）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２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10/27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enoco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と江之子島の物語」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浅野竹二氏、川西英氏 ほか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３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11/17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「万博・国際・民族・グローバル」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カネミツ・マツミ氏、大阪トリエンナーレ受賞作家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４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12/15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「大阪・版画・百景」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前田藤四郎氏、浅野竹二氏、泉茂氏、吉原英雄氏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５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1/12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「写真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―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記録と芸術」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安井仲治氏、岩宮武二氏、田中幸太郎氏、津田洋甫氏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vol.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６　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2/16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「私の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《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具体</a:t>
              </a:r>
              <a:r>
                <a:rPr lang="en-US" altLang="ja-JP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》</a:t>
              </a:r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（グタイ）観」</a:t>
              </a:r>
            </a:p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　紹介作家　吉原治良氏、嶋本昭三氏、上前智祐氏、今井祝雄氏</a:t>
              </a:r>
            </a:p>
          </p:txBody>
        </p:sp>
        <p:sp>
          <p:nvSpPr>
            <p:cNvPr id="5" name="大かっこ 4">
              <a:extLst>
                <a:ext uri="{FF2B5EF4-FFF2-40B4-BE49-F238E27FC236}">
                  <a16:creationId xmlns:a16="http://schemas.microsoft.com/office/drawing/2014/main" id="{DA429F44-ADE6-425B-9713-6EB637B7E3F1}"/>
                </a:ext>
              </a:extLst>
            </p:cNvPr>
            <p:cNvSpPr/>
            <p:nvPr/>
          </p:nvSpPr>
          <p:spPr>
            <a:xfrm>
              <a:off x="1416424" y="4697667"/>
              <a:ext cx="5282786" cy="1600010"/>
            </a:xfrm>
            <a:prstGeom prst="bracketPair">
              <a:avLst>
                <a:gd name="adj" fmla="val 266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F3A405-7CAF-4737-9EE1-3088E8DE8FD1}"/>
              </a:ext>
            </a:extLst>
          </p:cNvPr>
          <p:cNvSpPr txBox="1"/>
          <p:nvPr/>
        </p:nvSpPr>
        <p:spPr>
          <a:xfrm>
            <a:off x="7226604" y="6318807"/>
            <a:ext cx="1316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エノコアートラウンジ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9C21EF-EFA7-43A0-B1D9-9A93B1B6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0362" y="6442763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993336" y="2961733"/>
            <a:ext cx="1438232" cy="203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5" name="角丸四角形 24"/>
          <p:cNvSpPr/>
          <p:nvPr/>
        </p:nvSpPr>
        <p:spPr>
          <a:xfrm>
            <a:off x="6699210" y="5608341"/>
            <a:ext cx="2230493" cy="719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6" name="角丸四角形 25"/>
          <p:cNvSpPr/>
          <p:nvPr/>
        </p:nvSpPr>
        <p:spPr>
          <a:xfrm>
            <a:off x="6485149" y="768552"/>
            <a:ext cx="2346801" cy="16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828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コレクションの内訳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88B7A6-FD9F-47FD-9524-3CF4FBCB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08791"/>
              </p:ext>
            </p:extLst>
          </p:nvPr>
        </p:nvGraphicFramePr>
        <p:xfrm>
          <a:off x="2571658" y="950259"/>
          <a:ext cx="4000681" cy="2829728"/>
        </p:xfrm>
        <a:graphic>
          <a:graphicData uri="http://schemas.openxmlformats.org/drawingml/2006/table">
            <a:tbl>
              <a:tblPr/>
              <a:tblGrid>
                <a:gridCol w="1177537">
                  <a:extLst>
                    <a:ext uri="{9D8B030D-6E8A-4147-A177-3AD203B41FA5}">
                      <a16:colId xmlns:a16="http://schemas.microsoft.com/office/drawing/2014/main" val="3695731520"/>
                    </a:ext>
                  </a:extLst>
                </a:gridCol>
                <a:gridCol w="1083334">
                  <a:extLst>
                    <a:ext uri="{9D8B030D-6E8A-4147-A177-3AD203B41FA5}">
                      <a16:colId xmlns:a16="http://schemas.microsoft.com/office/drawing/2014/main" val="3761610994"/>
                    </a:ext>
                  </a:extLst>
                </a:gridCol>
                <a:gridCol w="1739810">
                  <a:extLst>
                    <a:ext uri="{9D8B030D-6E8A-4147-A177-3AD203B41FA5}">
                      <a16:colId xmlns:a16="http://schemas.microsoft.com/office/drawing/2014/main" val="2374447519"/>
                    </a:ext>
                  </a:extLst>
                </a:gridCol>
              </a:tblGrid>
              <a:tr h="3596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lang="ja-JP" altLang="en-US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分野別内訳（全体）</a:t>
                      </a:r>
                      <a:r>
                        <a:rPr lang="en-US" altLang="ja-JP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95871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点数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評価額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240781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絵画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4,223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3,280,583,071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490143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彫刻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559,814,819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521745"/>
                  </a:ext>
                </a:extLst>
              </a:tr>
              <a:tr h="266066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版画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200,677,063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085899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写真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297,200,280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72507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陶磁器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64,389,200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63808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149,400,000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83664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ポスター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9,540,000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660911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7,885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4,561,604,433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29203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03795"/>
              </p:ext>
            </p:extLst>
          </p:nvPr>
        </p:nvGraphicFramePr>
        <p:xfrm>
          <a:off x="403895" y="3870469"/>
          <a:ext cx="4000680" cy="2190965"/>
        </p:xfrm>
        <a:graphic>
          <a:graphicData uri="http://schemas.openxmlformats.org/drawingml/2006/table">
            <a:tbl>
              <a:tblPr/>
              <a:tblGrid>
                <a:gridCol w="1177191">
                  <a:extLst>
                    <a:ext uri="{9D8B030D-6E8A-4147-A177-3AD203B41FA5}">
                      <a16:colId xmlns:a16="http://schemas.microsoft.com/office/drawing/2014/main" val="3600871519"/>
                    </a:ext>
                  </a:extLst>
                </a:gridCol>
                <a:gridCol w="1079830">
                  <a:extLst>
                    <a:ext uri="{9D8B030D-6E8A-4147-A177-3AD203B41FA5}">
                      <a16:colId xmlns:a16="http://schemas.microsoft.com/office/drawing/2014/main" val="3932819892"/>
                    </a:ext>
                  </a:extLst>
                </a:gridCol>
                <a:gridCol w="1743659">
                  <a:extLst>
                    <a:ext uri="{9D8B030D-6E8A-4147-A177-3AD203B41FA5}">
                      <a16:colId xmlns:a16="http://schemas.microsoft.com/office/drawing/2014/main" val="660271676"/>
                    </a:ext>
                  </a:extLst>
                </a:gridCol>
              </a:tblGrid>
              <a:tr h="3915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lang="ja-JP" altLang="en-US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取得方法別</a:t>
                      </a:r>
                      <a:r>
                        <a:rPr lang="en-US" altLang="ja-JP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13562"/>
                  </a:ext>
                </a:extLst>
              </a:tr>
              <a:tr h="299904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取得方法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点数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1324"/>
                  </a:ext>
                </a:extLst>
              </a:tr>
              <a:tr h="299904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購入</a:t>
                      </a:r>
                      <a:endParaRPr lang="ja-JP" altLang="en-US" sz="1300" b="0" i="0" u="none" strike="noStrike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購入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81117"/>
                  </a:ext>
                </a:extLst>
              </a:tr>
              <a:tr h="2999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sz="1300" b="0" i="0" u="none" strike="noStrike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lang="ja-JP" altLang="en-US" sz="1300" b="0" i="0" u="none" strike="noStrike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受賞買上げ</a:t>
                      </a:r>
                      <a:endParaRPr lang="ja-JP" altLang="en-US" sz="1300" b="0" i="0" u="none" strike="noStrike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97844"/>
                  </a:ext>
                </a:extLst>
              </a:tr>
              <a:tr h="299904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寄贈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6,454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57257"/>
                  </a:ext>
                </a:extLst>
              </a:tr>
              <a:tr h="299904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寄託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71125"/>
                  </a:ext>
                </a:extLst>
              </a:tr>
              <a:tr h="299904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7,885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95427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47566"/>
              </p:ext>
            </p:extLst>
          </p:nvPr>
        </p:nvGraphicFramePr>
        <p:xfrm>
          <a:off x="5689683" y="4372372"/>
          <a:ext cx="3215067" cy="1714270"/>
        </p:xfrm>
        <a:graphic>
          <a:graphicData uri="http://schemas.openxmlformats.org/drawingml/2006/table">
            <a:tbl>
              <a:tblPr/>
              <a:tblGrid>
                <a:gridCol w="946304">
                  <a:extLst>
                    <a:ext uri="{9D8B030D-6E8A-4147-A177-3AD203B41FA5}">
                      <a16:colId xmlns:a16="http://schemas.microsoft.com/office/drawing/2014/main" val="4288454391"/>
                    </a:ext>
                  </a:extLst>
                </a:gridCol>
                <a:gridCol w="870599">
                  <a:extLst>
                    <a:ext uri="{9D8B030D-6E8A-4147-A177-3AD203B41FA5}">
                      <a16:colId xmlns:a16="http://schemas.microsoft.com/office/drawing/2014/main" val="845512398"/>
                    </a:ext>
                  </a:extLst>
                </a:gridCol>
                <a:gridCol w="1398164">
                  <a:extLst>
                    <a:ext uri="{9D8B030D-6E8A-4147-A177-3AD203B41FA5}">
                      <a16:colId xmlns:a16="http://schemas.microsoft.com/office/drawing/2014/main" val="1617560098"/>
                    </a:ext>
                  </a:extLst>
                </a:gridCol>
              </a:tblGrid>
              <a:tr h="260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lang="en-US" altLang="ja-JP" sz="1600" b="1" i="0" u="none" strike="noStrike" dirty="0" smtClean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lang="ja-JP" altLang="en-US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うち購入作品の分野別内訳</a:t>
                      </a:r>
                      <a:r>
                        <a:rPr lang="en-US" altLang="ja-JP" sz="16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25105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点数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1300" b="1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購入額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714855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絵画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29676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彫刻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4326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版画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722418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写真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25113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陶磁器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008434"/>
                  </a:ext>
                </a:extLst>
              </a:tr>
              <a:tr h="199727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altLang="ja-JP" sz="1300" b="0" i="0" u="none" strike="noStrike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976,702,480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022837"/>
                  </a:ext>
                </a:extLst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4866825" y="4724381"/>
            <a:ext cx="360608" cy="445435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4239023" y="3848595"/>
            <a:ext cx="1712891" cy="679403"/>
          </a:xfrm>
          <a:prstGeom prst="wedgeRoundRectCallout">
            <a:avLst>
              <a:gd name="adj1" fmla="val -38273"/>
              <a:gd name="adj2" fmla="val 8189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1,365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点</a:t>
            </a:r>
            <a:endParaRPr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976,702,480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</a:t>
            </a:r>
          </a:p>
        </p:txBody>
      </p: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D488B7A6-FD9F-47FD-9524-3CF4FBCBB959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77BBF3-6D99-4BD3-86C6-C81EEA3FC049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0989" y="6082457"/>
            <a:ext cx="4053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主な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受賞買い上げ作品　</a:t>
            </a:r>
            <a:endParaRPr kumimoji="1"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・現代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版画コンクール（１９７５年～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２００１年）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・大阪トリエンナーレ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(1990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年～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2001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の等の受賞作品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82D43C-29F2-4776-9ED9-E4152B79A1CD}"/>
              </a:ext>
            </a:extLst>
          </p:cNvPr>
          <p:cNvSpPr txBox="1"/>
          <p:nvPr/>
        </p:nvSpPr>
        <p:spPr>
          <a:xfrm>
            <a:off x="98587" y="608178"/>
            <a:ext cx="4996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世紀美術コレクション　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7,885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点の内訳は以下のとおり</a:t>
            </a:r>
          </a:p>
        </p:txBody>
      </p:sp>
    </p:spTree>
    <p:extLst>
      <p:ext uri="{BB962C8B-B14F-4D97-AF65-F5344CB8AC3E}">
        <p14:creationId xmlns:p14="http://schemas.microsoft.com/office/powerpoint/2010/main" val="268945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1FB16E-4E0F-4897-9392-898B2CEDE50A}"/>
              </a:ext>
            </a:extLst>
          </p:cNvPr>
          <p:cNvSpPr txBox="1"/>
          <p:nvPr/>
        </p:nvSpPr>
        <p:spPr>
          <a:xfrm>
            <a:off x="0" y="697685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絵画等（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大型作品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以外）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CAB4F14E-5C97-4D3F-A321-72EA4017B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13237"/>
              </p:ext>
            </p:extLst>
          </p:nvPr>
        </p:nvGraphicFramePr>
        <p:xfrm>
          <a:off x="1281" y="866164"/>
          <a:ext cx="8039860" cy="307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C5A653-1C1E-4BE2-BD7B-9FC799A45D8B}"/>
              </a:ext>
            </a:extLst>
          </p:cNvPr>
          <p:cNvSpPr txBox="1"/>
          <p:nvPr/>
        </p:nvSpPr>
        <p:spPr>
          <a:xfrm>
            <a:off x="0" y="3725588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大型作品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2A617973-3B7B-47D1-BE66-F402B3B0B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942994"/>
              </p:ext>
            </p:extLst>
          </p:nvPr>
        </p:nvGraphicFramePr>
        <p:xfrm>
          <a:off x="-118439" y="4019910"/>
          <a:ext cx="8990590" cy="273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右大かっこ 13">
            <a:extLst>
              <a:ext uri="{FF2B5EF4-FFF2-40B4-BE49-F238E27FC236}">
                <a16:creationId xmlns:a16="http://schemas.microsoft.com/office/drawing/2014/main" id="{35B5FA51-5984-4988-9396-B2FD60724516}"/>
              </a:ext>
            </a:extLst>
          </p:cNvPr>
          <p:cNvSpPr/>
          <p:nvPr/>
        </p:nvSpPr>
        <p:spPr>
          <a:xfrm rot="5400000">
            <a:off x="4212887" y="739848"/>
            <a:ext cx="184476" cy="539936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大かっこ 28">
            <a:extLst>
              <a:ext uri="{FF2B5EF4-FFF2-40B4-BE49-F238E27FC236}">
                <a16:creationId xmlns:a16="http://schemas.microsoft.com/office/drawing/2014/main" id="{402BA53C-B047-4F00-B3C7-4B7D3DC16DC8}"/>
              </a:ext>
            </a:extLst>
          </p:cNvPr>
          <p:cNvSpPr/>
          <p:nvPr/>
        </p:nvSpPr>
        <p:spPr>
          <a:xfrm rot="5400000">
            <a:off x="4241561" y="3386484"/>
            <a:ext cx="307777" cy="5705797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5A56E2-CC7E-4A0B-8594-658B0C4EF409}"/>
              </a:ext>
            </a:extLst>
          </p:cNvPr>
          <p:cNvSpPr txBox="1"/>
          <p:nvPr/>
        </p:nvSpPr>
        <p:spPr>
          <a:xfrm>
            <a:off x="104618" y="3052077"/>
            <a:ext cx="53539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900" dirty="0"/>
              <a:t>　</a:t>
            </a:r>
            <a:r>
              <a:rPr kumimoji="1"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endPara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9FBBF45A-1560-4650-8570-9E5D5CF693BF}"/>
              </a:ext>
            </a:extLst>
          </p:cNvPr>
          <p:cNvGrpSpPr/>
          <p:nvPr/>
        </p:nvGrpSpPr>
        <p:grpSpPr>
          <a:xfrm>
            <a:off x="692406" y="3000966"/>
            <a:ext cx="7247097" cy="140159"/>
            <a:chOff x="289463" y="3879751"/>
            <a:chExt cx="7247097" cy="140159"/>
          </a:xfrm>
        </p:grpSpPr>
        <p:grpSp>
          <p:nvGrpSpPr>
            <p:cNvPr id="1024" name="グループ化 1023">
              <a:extLst>
                <a:ext uri="{FF2B5EF4-FFF2-40B4-BE49-F238E27FC236}">
                  <a16:creationId xmlns:a16="http://schemas.microsoft.com/office/drawing/2014/main" id="{1557C257-28DE-4B3C-A81E-0387E535CE56}"/>
                </a:ext>
              </a:extLst>
            </p:cNvPr>
            <p:cNvGrpSpPr/>
            <p:nvPr/>
          </p:nvGrpSpPr>
          <p:grpSpPr>
            <a:xfrm>
              <a:off x="2473941" y="3890391"/>
              <a:ext cx="5062619" cy="129519"/>
              <a:chOff x="2473941" y="3890391"/>
              <a:chExt cx="5062619" cy="129519"/>
            </a:xfrm>
          </p:grpSpPr>
          <p:grpSp>
            <p:nvGrpSpPr>
              <p:cNvPr id="494" name="グループ化 493">
                <a:extLst>
                  <a:ext uri="{FF2B5EF4-FFF2-40B4-BE49-F238E27FC236}">
                    <a16:creationId xmlns:a16="http://schemas.microsoft.com/office/drawing/2014/main" id="{6FD258FA-FDAD-42C8-8807-F8B5373D9EBD}"/>
                  </a:ext>
                </a:extLst>
              </p:cNvPr>
              <p:cNvGrpSpPr/>
              <p:nvPr/>
            </p:nvGrpSpPr>
            <p:grpSpPr>
              <a:xfrm>
                <a:off x="5648941" y="3890391"/>
                <a:ext cx="1887619" cy="129519"/>
                <a:chOff x="5648941" y="3890391"/>
                <a:chExt cx="1887619" cy="129519"/>
              </a:xfrm>
            </p:grpSpPr>
            <p:grpSp>
              <p:nvGrpSpPr>
                <p:cNvPr id="34" name="グループ化 33">
                  <a:extLst>
                    <a:ext uri="{FF2B5EF4-FFF2-40B4-BE49-F238E27FC236}">
                      <a16:creationId xmlns:a16="http://schemas.microsoft.com/office/drawing/2014/main" id="{2ED2132D-10F5-4E12-854A-16613023C3AE}"/>
                    </a:ext>
                  </a:extLst>
                </p:cNvPr>
                <p:cNvGrpSpPr/>
                <p:nvPr/>
              </p:nvGrpSpPr>
              <p:grpSpPr>
                <a:xfrm>
                  <a:off x="7236445" y="3890391"/>
                  <a:ext cx="300115" cy="128585"/>
                  <a:chOff x="8230302" y="3081340"/>
                  <a:chExt cx="300115" cy="128585"/>
                </a:xfrm>
              </p:grpSpPr>
              <p:grpSp>
                <p:nvGrpSpPr>
                  <p:cNvPr id="31" name="グループ化 30">
                    <a:extLst>
                      <a:ext uri="{FF2B5EF4-FFF2-40B4-BE49-F238E27FC236}">
                        <a16:creationId xmlns:a16="http://schemas.microsoft.com/office/drawing/2014/main" id="{1F366EF2-7722-4F5A-9EA4-D695E248F9C8}"/>
                      </a:ext>
                    </a:extLst>
                  </p:cNvPr>
                  <p:cNvGrpSpPr/>
                  <p:nvPr/>
                </p:nvGrpSpPr>
                <p:grpSpPr>
                  <a:xfrm>
                    <a:off x="8230302" y="3081340"/>
                    <a:ext cx="300115" cy="99751"/>
                    <a:chOff x="8230831" y="3015683"/>
                    <a:chExt cx="425362" cy="173684"/>
                  </a:xfrm>
                </p:grpSpPr>
                <p:grpSp>
                  <p:nvGrpSpPr>
                    <p:cNvPr id="30" name="グループ化 29">
                      <a:extLst>
                        <a:ext uri="{FF2B5EF4-FFF2-40B4-BE49-F238E27FC236}">
                          <a16:creationId xmlns:a16="http://schemas.microsoft.com/office/drawing/2014/main" id="{36F887F7-D79A-4B70-8206-401D45E025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831" y="3015683"/>
                      <a:ext cx="276299" cy="173684"/>
                      <a:chOff x="8559093" y="3015683"/>
                      <a:chExt cx="276299" cy="173684"/>
                    </a:xfrm>
                  </p:grpSpPr>
                  <p:sp>
                    <p:nvSpPr>
                      <p:cNvPr id="16" name="円弧 15">
                        <a:extLst>
                          <a:ext uri="{FF2B5EF4-FFF2-40B4-BE49-F238E27FC236}">
                            <a16:creationId xmlns:a16="http://schemas.microsoft.com/office/drawing/2014/main" id="{D4326E3C-DBFF-4F44-BB94-F802967E26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9093" y="3036443"/>
                        <a:ext cx="139066" cy="1529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" name="円弧 32">
                        <a:extLst>
                          <a:ext uri="{FF2B5EF4-FFF2-40B4-BE49-F238E27FC236}">
                            <a16:creationId xmlns:a16="http://schemas.microsoft.com/office/drawing/2014/main" id="{D8279805-6563-4A58-AD0B-CE5BEEB791C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696326" y="3015683"/>
                        <a:ext cx="139066" cy="1529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36" name="円弧 35">
                      <a:extLst>
                        <a:ext uri="{FF2B5EF4-FFF2-40B4-BE49-F238E27FC236}">
                          <a16:creationId xmlns:a16="http://schemas.microsoft.com/office/drawing/2014/main" id="{D2C8350F-6E0E-475D-AAA1-33D7214F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5223" y="3035101"/>
                      <a:ext cx="150970" cy="151611"/>
                    </a:xfrm>
                    <a:prstGeom prst="arc">
                      <a:avLst>
                        <a:gd name="adj1" fmla="val 10945884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25540427-2D6A-4CA9-B2B8-529A21EEF2BF}"/>
                      </a:ext>
                    </a:extLst>
                  </p:cNvPr>
                  <p:cNvGrpSpPr/>
                  <p:nvPr/>
                </p:nvGrpSpPr>
                <p:grpSpPr>
                  <a:xfrm>
                    <a:off x="8239140" y="3109627"/>
                    <a:ext cx="278730" cy="100298"/>
                    <a:chOff x="8247585" y="2921350"/>
                    <a:chExt cx="395052" cy="174637"/>
                  </a:xfrm>
                </p:grpSpPr>
                <p:grpSp>
                  <p:nvGrpSpPr>
                    <p:cNvPr id="54" name="グループ化 53">
                      <a:extLst>
                        <a:ext uri="{FF2B5EF4-FFF2-40B4-BE49-F238E27FC236}">
                          <a16:creationId xmlns:a16="http://schemas.microsoft.com/office/drawing/2014/main" id="{EE2D511E-2D5C-4C3C-9487-C38E56D953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7585" y="2921350"/>
                      <a:ext cx="282379" cy="174637"/>
                      <a:chOff x="8575847" y="2921350"/>
                      <a:chExt cx="282379" cy="174637"/>
                    </a:xfrm>
                  </p:grpSpPr>
                  <p:sp>
                    <p:nvSpPr>
                      <p:cNvPr id="58" name="円弧 57">
                        <a:extLst>
                          <a:ext uri="{FF2B5EF4-FFF2-40B4-BE49-F238E27FC236}">
                            <a16:creationId xmlns:a16="http://schemas.microsoft.com/office/drawing/2014/main" id="{882CCBC6-EF71-4793-99C0-04498D35E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5847" y="2921350"/>
                        <a:ext cx="104613" cy="174637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9" name="円弧 58">
                        <a:extLst>
                          <a:ext uri="{FF2B5EF4-FFF2-40B4-BE49-F238E27FC236}">
                            <a16:creationId xmlns:a16="http://schemas.microsoft.com/office/drawing/2014/main" id="{5C4D6CD3-7647-4B25-82FE-AC4B5D4A958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680875" y="2926295"/>
                        <a:ext cx="177351" cy="1358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56" name="円弧 55">
                      <a:extLst>
                        <a:ext uri="{FF2B5EF4-FFF2-40B4-BE49-F238E27FC236}">
                          <a16:creationId xmlns:a16="http://schemas.microsoft.com/office/drawing/2014/main" id="{72DAA131-3314-405A-B684-457EB0811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9965" y="2926296"/>
                      <a:ext cx="112672" cy="151613"/>
                    </a:xfrm>
                    <a:prstGeom prst="arc">
                      <a:avLst>
                        <a:gd name="adj1" fmla="val 10945887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31" name="グループ化 430">
                  <a:extLst>
                    <a:ext uri="{FF2B5EF4-FFF2-40B4-BE49-F238E27FC236}">
                      <a16:creationId xmlns:a16="http://schemas.microsoft.com/office/drawing/2014/main" id="{8BEB8903-E04B-442E-9ABA-6BEF273E7D05}"/>
                    </a:ext>
                  </a:extLst>
                </p:cNvPr>
                <p:cNvGrpSpPr/>
                <p:nvPr/>
              </p:nvGrpSpPr>
              <p:grpSpPr>
                <a:xfrm>
                  <a:off x="5648941" y="3890391"/>
                  <a:ext cx="1593635" cy="129519"/>
                  <a:chOff x="621204" y="3002006"/>
                  <a:chExt cx="1593635" cy="129519"/>
                </a:xfrm>
              </p:grpSpPr>
              <p:grpSp>
                <p:nvGrpSpPr>
                  <p:cNvPr id="432" name="グループ化 431">
                    <a:extLst>
                      <a:ext uri="{FF2B5EF4-FFF2-40B4-BE49-F238E27FC236}">
                        <a16:creationId xmlns:a16="http://schemas.microsoft.com/office/drawing/2014/main" id="{193DDE0E-1C6F-425F-AC0A-E4AE0EEB18BF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4" y="3002006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464" name="グループ化 463">
                      <a:extLst>
                        <a:ext uri="{FF2B5EF4-FFF2-40B4-BE49-F238E27FC236}">
                          <a16:creationId xmlns:a16="http://schemas.microsoft.com/office/drawing/2014/main" id="{1E322905-3D0A-4BD5-B081-B6BC80BD32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480" name="グループ化 479">
                        <a:extLst>
                          <a:ext uri="{FF2B5EF4-FFF2-40B4-BE49-F238E27FC236}">
                            <a16:creationId xmlns:a16="http://schemas.microsoft.com/office/drawing/2014/main" id="{E480EA33-0ACB-456A-96A1-9C9FA29126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488" name="グループ化 487">
                          <a:extLst>
                            <a:ext uri="{FF2B5EF4-FFF2-40B4-BE49-F238E27FC236}">
                              <a16:creationId xmlns:a16="http://schemas.microsoft.com/office/drawing/2014/main" id="{3D171343-9AF0-4365-804C-A85CCF9254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492" name="円弧 491">
                            <a:extLst>
                              <a:ext uri="{FF2B5EF4-FFF2-40B4-BE49-F238E27FC236}">
                                <a16:creationId xmlns:a16="http://schemas.microsoft.com/office/drawing/2014/main" id="{00ABAABC-C5EC-46F2-B2A5-BE9E981FFC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93" name="円弧 492">
                            <a:extLst>
                              <a:ext uri="{FF2B5EF4-FFF2-40B4-BE49-F238E27FC236}">
                                <a16:creationId xmlns:a16="http://schemas.microsoft.com/office/drawing/2014/main" id="{D49EDDD8-C4DB-47E7-B1BC-83B5489553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89" name="グループ化 488">
                          <a:extLst>
                            <a:ext uri="{FF2B5EF4-FFF2-40B4-BE49-F238E27FC236}">
                              <a16:creationId xmlns:a16="http://schemas.microsoft.com/office/drawing/2014/main" id="{C3201B0F-8410-4B43-A16F-2AD78CE848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490" name="円弧 489">
                            <a:extLst>
                              <a:ext uri="{FF2B5EF4-FFF2-40B4-BE49-F238E27FC236}">
                                <a16:creationId xmlns:a16="http://schemas.microsoft.com/office/drawing/2014/main" id="{48D9784E-D02D-45F6-851B-419DE30BC9C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91" name="円弧 490">
                            <a:extLst>
                              <a:ext uri="{FF2B5EF4-FFF2-40B4-BE49-F238E27FC236}">
                                <a16:creationId xmlns:a16="http://schemas.microsoft.com/office/drawing/2014/main" id="{13E72BE0-3F00-45C3-9EE8-71FE525E50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481" name="グループ化 480">
                        <a:extLst>
                          <a:ext uri="{FF2B5EF4-FFF2-40B4-BE49-F238E27FC236}">
                            <a16:creationId xmlns:a16="http://schemas.microsoft.com/office/drawing/2014/main" id="{9B3A0E64-AE40-4CE0-B7ED-AE93CA3F42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482" name="グループ化 481">
                          <a:extLst>
                            <a:ext uri="{FF2B5EF4-FFF2-40B4-BE49-F238E27FC236}">
                              <a16:creationId xmlns:a16="http://schemas.microsoft.com/office/drawing/2014/main" id="{68211F03-91DD-4E16-B5D9-5078C2116A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486" name="円弧 485">
                            <a:extLst>
                              <a:ext uri="{FF2B5EF4-FFF2-40B4-BE49-F238E27FC236}">
                                <a16:creationId xmlns:a16="http://schemas.microsoft.com/office/drawing/2014/main" id="{7AFDCE6E-2C8A-484C-888F-285F62DA05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87" name="円弧 486">
                            <a:extLst>
                              <a:ext uri="{FF2B5EF4-FFF2-40B4-BE49-F238E27FC236}">
                                <a16:creationId xmlns:a16="http://schemas.microsoft.com/office/drawing/2014/main" id="{256D7489-5170-4DC9-9186-2DE9EF8BB7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83" name="グループ化 482">
                          <a:extLst>
                            <a:ext uri="{FF2B5EF4-FFF2-40B4-BE49-F238E27FC236}">
                              <a16:creationId xmlns:a16="http://schemas.microsoft.com/office/drawing/2014/main" id="{2B0D938A-FE20-40E8-AF67-FCA8B104FC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484" name="円弧 483">
                            <a:extLst>
                              <a:ext uri="{FF2B5EF4-FFF2-40B4-BE49-F238E27FC236}">
                                <a16:creationId xmlns:a16="http://schemas.microsoft.com/office/drawing/2014/main" id="{1DF311E8-C117-4E2F-8CB6-2FFCEF015D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85" name="円弧 484">
                            <a:extLst>
                              <a:ext uri="{FF2B5EF4-FFF2-40B4-BE49-F238E27FC236}">
                                <a16:creationId xmlns:a16="http://schemas.microsoft.com/office/drawing/2014/main" id="{0EED70B8-1F2A-4D2D-B374-220EE8A884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65" name="グループ化 464">
                      <a:extLst>
                        <a:ext uri="{FF2B5EF4-FFF2-40B4-BE49-F238E27FC236}">
                          <a16:creationId xmlns:a16="http://schemas.microsoft.com/office/drawing/2014/main" id="{A7F9395B-CC1E-4E31-B084-EA6C89C39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466" name="グループ化 465">
                        <a:extLst>
                          <a:ext uri="{FF2B5EF4-FFF2-40B4-BE49-F238E27FC236}">
                            <a16:creationId xmlns:a16="http://schemas.microsoft.com/office/drawing/2014/main" id="{B4579017-1793-4957-AFF9-83DE91B539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474" name="グループ化 473">
                          <a:extLst>
                            <a:ext uri="{FF2B5EF4-FFF2-40B4-BE49-F238E27FC236}">
                              <a16:creationId xmlns:a16="http://schemas.microsoft.com/office/drawing/2014/main" id="{0063F686-5596-49CC-96ED-DBFA3C9218F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478" name="円弧 477">
                            <a:extLst>
                              <a:ext uri="{FF2B5EF4-FFF2-40B4-BE49-F238E27FC236}">
                                <a16:creationId xmlns:a16="http://schemas.microsoft.com/office/drawing/2014/main" id="{D778794B-EA7C-4A31-A028-AA510CEABC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79" name="円弧 478">
                            <a:extLst>
                              <a:ext uri="{FF2B5EF4-FFF2-40B4-BE49-F238E27FC236}">
                                <a16:creationId xmlns:a16="http://schemas.microsoft.com/office/drawing/2014/main" id="{A8E71365-FCAD-4331-B730-F4BB7FE8ED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75" name="グループ化 474">
                          <a:extLst>
                            <a:ext uri="{FF2B5EF4-FFF2-40B4-BE49-F238E27FC236}">
                              <a16:creationId xmlns:a16="http://schemas.microsoft.com/office/drawing/2014/main" id="{86BD83A0-7969-43A5-A7F4-87B9A8CEE9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476" name="円弧 475">
                            <a:extLst>
                              <a:ext uri="{FF2B5EF4-FFF2-40B4-BE49-F238E27FC236}">
                                <a16:creationId xmlns:a16="http://schemas.microsoft.com/office/drawing/2014/main" id="{5501149A-06D4-4EE4-B896-8952316B08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77" name="円弧 476">
                            <a:extLst>
                              <a:ext uri="{FF2B5EF4-FFF2-40B4-BE49-F238E27FC236}">
                                <a16:creationId xmlns:a16="http://schemas.microsoft.com/office/drawing/2014/main" id="{B8CDB062-647B-49DE-8E87-C54EFF6D7D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467" name="グループ化 466">
                        <a:extLst>
                          <a:ext uri="{FF2B5EF4-FFF2-40B4-BE49-F238E27FC236}">
                            <a16:creationId xmlns:a16="http://schemas.microsoft.com/office/drawing/2014/main" id="{0BEE7D09-547C-4FBF-A7BC-834695CD4D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468" name="グループ化 467">
                          <a:extLst>
                            <a:ext uri="{FF2B5EF4-FFF2-40B4-BE49-F238E27FC236}">
                              <a16:creationId xmlns:a16="http://schemas.microsoft.com/office/drawing/2014/main" id="{7996DF76-31C5-4C34-8E52-90A8EF34163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472" name="円弧 471">
                            <a:extLst>
                              <a:ext uri="{FF2B5EF4-FFF2-40B4-BE49-F238E27FC236}">
                                <a16:creationId xmlns:a16="http://schemas.microsoft.com/office/drawing/2014/main" id="{74ECDA2C-ED42-4A16-B671-6CE8A76441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73" name="円弧 472">
                            <a:extLst>
                              <a:ext uri="{FF2B5EF4-FFF2-40B4-BE49-F238E27FC236}">
                                <a16:creationId xmlns:a16="http://schemas.microsoft.com/office/drawing/2014/main" id="{A6549675-7A6C-4624-90B0-884D420990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69" name="グループ化 468">
                          <a:extLst>
                            <a:ext uri="{FF2B5EF4-FFF2-40B4-BE49-F238E27FC236}">
                              <a16:creationId xmlns:a16="http://schemas.microsoft.com/office/drawing/2014/main" id="{E3DF3309-51D5-4732-B75C-CED985483B7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470" name="円弧 469">
                            <a:extLst>
                              <a:ext uri="{FF2B5EF4-FFF2-40B4-BE49-F238E27FC236}">
                                <a16:creationId xmlns:a16="http://schemas.microsoft.com/office/drawing/2014/main" id="{178E1AE8-9490-4EB4-8ACC-058BE94C39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71" name="円弧 470">
                            <a:extLst>
                              <a:ext uri="{FF2B5EF4-FFF2-40B4-BE49-F238E27FC236}">
                                <a16:creationId xmlns:a16="http://schemas.microsoft.com/office/drawing/2014/main" id="{2195CBD5-CED6-4E61-9F80-D7E9FF2B70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33" name="グループ化 432">
                    <a:extLst>
                      <a:ext uri="{FF2B5EF4-FFF2-40B4-BE49-F238E27FC236}">
                        <a16:creationId xmlns:a16="http://schemas.microsoft.com/office/drawing/2014/main" id="{815448B6-80FE-4C12-A95E-4423169C1C25}"/>
                      </a:ext>
                    </a:extLst>
                  </p:cNvPr>
                  <p:cNvGrpSpPr/>
                  <p:nvPr/>
                </p:nvGrpSpPr>
                <p:grpSpPr>
                  <a:xfrm>
                    <a:off x="1413545" y="3002934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434" name="グループ化 433">
                      <a:extLst>
                        <a:ext uri="{FF2B5EF4-FFF2-40B4-BE49-F238E27FC236}">
                          <a16:creationId xmlns:a16="http://schemas.microsoft.com/office/drawing/2014/main" id="{5A8625B8-582D-4301-BC10-2CB1B8C9CE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450" name="グループ化 449">
                        <a:extLst>
                          <a:ext uri="{FF2B5EF4-FFF2-40B4-BE49-F238E27FC236}">
                            <a16:creationId xmlns:a16="http://schemas.microsoft.com/office/drawing/2014/main" id="{AA968AD4-A143-4E87-9B4F-B158004845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458" name="グループ化 457">
                          <a:extLst>
                            <a:ext uri="{FF2B5EF4-FFF2-40B4-BE49-F238E27FC236}">
                              <a16:creationId xmlns:a16="http://schemas.microsoft.com/office/drawing/2014/main" id="{4A9E306E-901F-40EE-B211-FE194783DA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462" name="円弧 461">
                            <a:extLst>
                              <a:ext uri="{FF2B5EF4-FFF2-40B4-BE49-F238E27FC236}">
                                <a16:creationId xmlns:a16="http://schemas.microsoft.com/office/drawing/2014/main" id="{BA6E1914-357A-474D-AE8B-D29CCFD659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63" name="円弧 462">
                            <a:extLst>
                              <a:ext uri="{FF2B5EF4-FFF2-40B4-BE49-F238E27FC236}">
                                <a16:creationId xmlns:a16="http://schemas.microsoft.com/office/drawing/2014/main" id="{B4CD76FB-D497-4B06-B3A4-3C35D7544D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59" name="グループ化 458">
                          <a:extLst>
                            <a:ext uri="{FF2B5EF4-FFF2-40B4-BE49-F238E27FC236}">
                              <a16:creationId xmlns:a16="http://schemas.microsoft.com/office/drawing/2014/main" id="{3EF7F264-3E5E-4154-8A4E-BCC7F0308CB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460" name="円弧 459">
                            <a:extLst>
                              <a:ext uri="{FF2B5EF4-FFF2-40B4-BE49-F238E27FC236}">
                                <a16:creationId xmlns:a16="http://schemas.microsoft.com/office/drawing/2014/main" id="{49E98CE0-C7FA-457E-942A-49B4D83D7A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61" name="円弧 460">
                            <a:extLst>
                              <a:ext uri="{FF2B5EF4-FFF2-40B4-BE49-F238E27FC236}">
                                <a16:creationId xmlns:a16="http://schemas.microsoft.com/office/drawing/2014/main" id="{55FA14CB-8C2C-41E5-9F62-C83217B2719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451" name="グループ化 450">
                        <a:extLst>
                          <a:ext uri="{FF2B5EF4-FFF2-40B4-BE49-F238E27FC236}">
                            <a16:creationId xmlns:a16="http://schemas.microsoft.com/office/drawing/2014/main" id="{2BB73E94-D40E-4ED8-B44F-52E1DC0C30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452" name="グループ化 451">
                          <a:extLst>
                            <a:ext uri="{FF2B5EF4-FFF2-40B4-BE49-F238E27FC236}">
                              <a16:creationId xmlns:a16="http://schemas.microsoft.com/office/drawing/2014/main" id="{F542B916-AF6E-401C-A360-85884D4F6D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456" name="円弧 455">
                            <a:extLst>
                              <a:ext uri="{FF2B5EF4-FFF2-40B4-BE49-F238E27FC236}">
                                <a16:creationId xmlns:a16="http://schemas.microsoft.com/office/drawing/2014/main" id="{D8F57FB1-5C4B-407B-B760-49AF9082B2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57" name="円弧 456">
                            <a:extLst>
                              <a:ext uri="{FF2B5EF4-FFF2-40B4-BE49-F238E27FC236}">
                                <a16:creationId xmlns:a16="http://schemas.microsoft.com/office/drawing/2014/main" id="{9BAE3DA5-0BF0-4855-A917-4A02F5551C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53" name="グループ化 452">
                          <a:extLst>
                            <a:ext uri="{FF2B5EF4-FFF2-40B4-BE49-F238E27FC236}">
                              <a16:creationId xmlns:a16="http://schemas.microsoft.com/office/drawing/2014/main" id="{5BD245BD-AB91-4172-9E4C-F285475F27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454" name="円弧 453">
                            <a:extLst>
                              <a:ext uri="{FF2B5EF4-FFF2-40B4-BE49-F238E27FC236}">
                                <a16:creationId xmlns:a16="http://schemas.microsoft.com/office/drawing/2014/main" id="{D791C17C-EC56-41B3-AE9F-CED13F03E7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55" name="円弧 454">
                            <a:extLst>
                              <a:ext uri="{FF2B5EF4-FFF2-40B4-BE49-F238E27FC236}">
                                <a16:creationId xmlns:a16="http://schemas.microsoft.com/office/drawing/2014/main" id="{FF7A5446-F60A-4555-A91B-586CE339D6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35" name="グループ化 434">
                      <a:extLst>
                        <a:ext uri="{FF2B5EF4-FFF2-40B4-BE49-F238E27FC236}">
                          <a16:creationId xmlns:a16="http://schemas.microsoft.com/office/drawing/2014/main" id="{08A571CF-9B38-4C34-B111-41FC8F5079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436" name="グループ化 435">
                        <a:extLst>
                          <a:ext uri="{FF2B5EF4-FFF2-40B4-BE49-F238E27FC236}">
                            <a16:creationId xmlns:a16="http://schemas.microsoft.com/office/drawing/2014/main" id="{F7CE0C06-7618-4A7D-8C37-7B440B8D90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444" name="グループ化 443">
                          <a:extLst>
                            <a:ext uri="{FF2B5EF4-FFF2-40B4-BE49-F238E27FC236}">
                              <a16:creationId xmlns:a16="http://schemas.microsoft.com/office/drawing/2014/main" id="{0A6A2073-29DD-483D-AEA9-A8167F30BD7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448" name="円弧 447">
                            <a:extLst>
                              <a:ext uri="{FF2B5EF4-FFF2-40B4-BE49-F238E27FC236}">
                                <a16:creationId xmlns:a16="http://schemas.microsoft.com/office/drawing/2014/main" id="{3F22E588-EFBA-4B33-92B3-B49A74623B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49" name="円弧 448">
                            <a:extLst>
                              <a:ext uri="{FF2B5EF4-FFF2-40B4-BE49-F238E27FC236}">
                                <a16:creationId xmlns:a16="http://schemas.microsoft.com/office/drawing/2014/main" id="{3141CC26-D46B-4FC7-808E-7D424D7AE2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45" name="グループ化 444">
                          <a:extLst>
                            <a:ext uri="{FF2B5EF4-FFF2-40B4-BE49-F238E27FC236}">
                              <a16:creationId xmlns:a16="http://schemas.microsoft.com/office/drawing/2014/main" id="{91EF449C-395F-4755-9FD2-A64C2E149E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446" name="円弧 445">
                            <a:extLst>
                              <a:ext uri="{FF2B5EF4-FFF2-40B4-BE49-F238E27FC236}">
                                <a16:creationId xmlns:a16="http://schemas.microsoft.com/office/drawing/2014/main" id="{B95AEC9C-D87D-4483-B496-5DC8C3AADF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47" name="円弧 446">
                            <a:extLst>
                              <a:ext uri="{FF2B5EF4-FFF2-40B4-BE49-F238E27FC236}">
                                <a16:creationId xmlns:a16="http://schemas.microsoft.com/office/drawing/2014/main" id="{86AC7595-F325-4C2D-9F40-72A36B5A7F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437" name="グループ化 436">
                        <a:extLst>
                          <a:ext uri="{FF2B5EF4-FFF2-40B4-BE49-F238E27FC236}">
                            <a16:creationId xmlns:a16="http://schemas.microsoft.com/office/drawing/2014/main" id="{B42F89F7-B6AC-4C72-85D4-037900FED8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438" name="グループ化 437">
                          <a:extLst>
                            <a:ext uri="{FF2B5EF4-FFF2-40B4-BE49-F238E27FC236}">
                              <a16:creationId xmlns:a16="http://schemas.microsoft.com/office/drawing/2014/main" id="{0451CDF5-251C-42B0-A2A5-701195BBD45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442" name="円弧 441">
                            <a:extLst>
                              <a:ext uri="{FF2B5EF4-FFF2-40B4-BE49-F238E27FC236}">
                                <a16:creationId xmlns:a16="http://schemas.microsoft.com/office/drawing/2014/main" id="{DD1C93A0-EA1D-4594-AFFA-15981E417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43" name="円弧 442">
                            <a:extLst>
                              <a:ext uri="{FF2B5EF4-FFF2-40B4-BE49-F238E27FC236}">
                                <a16:creationId xmlns:a16="http://schemas.microsoft.com/office/drawing/2014/main" id="{5CF4ADEA-B5E8-45BE-A7BC-02A3C72DAB6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39" name="グループ化 438">
                          <a:extLst>
                            <a:ext uri="{FF2B5EF4-FFF2-40B4-BE49-F238E27FC236}">
                              <a16:creationId xmlns:a16="http://schemas.microsoft.com/office/drawing/2014/main" id="{A72C6A3C-B2B8-4D88-9E53-30497C88A6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440" name="円弧 439">
                            <a:extLst>
                              <a:ext uri="{FF2B5EF4-FFF2-40B4-BE49-F238E27FC236}">
                                <a16:creationId xmlns:a16="http://schemas.microsoft.com/office/drawing/2014/main" id="{43947A80-AC2D-4171-9221-A93BCD81B3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441" name="円弧 440">
                            <a:extLst>
                              <a:ext uri="{FF2B5EF4-FFF2-40B4-BE49-F238E27FC236}">
                                <a16:creationId xmlns:a16="http://schemas.microsoft.com/office/drawing/2014/main" id="{6865787D-FC58-4205-BD7C-E48BDD1461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495" name="グループ化 494">
                <a:extLst>
                  <a:ext uri="{FF2B5EF4-FFF2-40B4-BE49-F238E27FC236}">
                    <a16:creationId xmlns:a16="http://schemas.microsoft.com/office/drawing/2014/main" id="{E6802932-150E-4E10-9661-2FE28C3DB566}"/>
                  </a:ext>
                </a:extLst>
              </p:cNvPr>
              <p:cNvGrpSpPr/>
              <p:nvPr/>
            </p:nvGrpSpPr>
            <p:grpSpPr>
              <a:xfrm>
                <a:off x="2473941" y="3890391"/>
                <a:ext cx="3181135" cy="129519"/>
                <a:chOff x="5648941" y="3890391"/>
                <a:chExt cx="3181135" cy="129519"/>
              </a:xfrm>
            </p:grpSpPr>
            <p:grpSp>
              <p:nvGrpSpPr>
                <p:cNvPr id="496" name="グループ化 495">
                  <a:extLst>
                    <a:ext uri="{FF2B5EF4-FFF2-40B4-BE49-F238E27FC236}">
                      <a16:creationId xmlns:a16="http://schemas.microsoft.com/office/drawing/2014/main" id="{8B52089B-341D-4216-B9F2-328674E5FB5F}"/>
                    </a:ext>
                  </a:extLst>
                </p:cNvPr>
                <p:cNvGrpSpPr/>
                <p:nvPr/>
              </p:nvGrpSpPr>
              <p:grpSpPr>
                <a:xfrm>
                  <a:off x="7236441" y="3890391"/>
                  <a:ext cx="1593635" cy="129519"/>
                  <a:chOff x="621204" y="3002006"/>
                  <a:chExt cx="1593635" cy="129519"/>
                </a:xfrm>
              </p:grpSpPr>
              <p:grpSp>
                <p:nvGrpSpPr>
                  <p:cNvPr id="560" name="グループ化 559">
                    <a:extLst>
                      <a:ext uri="{FF2B5EF4-FFF2-40B4-BE49-F238E27FC236}">
                        <a16:creationId xmlns:a16="http://schemas.microsoft.com/office/drawing/2014/main" id="{768ABBA5-43A0-4697-9E5E-0A337B2E6214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4" y="3002006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592" name="グループ化 591">
                      <a:extLst>
                        <a:ext uri="{FF2B5EF4-FFF2-40B4-BE49-F238E27FC236}">
                          <a16:creationId xmlns:a16="http://schemas.microsoft.com/office/drawing/2014/main" id="{A86C24C5-738D-4842-97C7-C9B2283B9C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608" name="グループ化 607">
                        <a:extLst>
                          <a:ext uri="{FF2B5EF4-FFF2-40B4-BE49-F238E27FC236}">
                            <a16:creationId xmlns:a16="http://schemas.microsoft.com/office/drawing/2014/main" id="{9D5AE40F-F8A7-43B4-B9FB-FC7C0CD4A4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616" name="グループ化 615">
                          <a:extLst>
                            <a:ext uri="{FF2B5EF4-FFF2-40B4-BE49-F238E27FC236}">
                              <a16:creationId xmlns:a16="http://schemas.microsoft.com/office/drawing/2014/main" id="{ABE7DCA8-229C-4700-9DE1-A0C906D34A0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620" name="円弧 619">
                            <a:extLst>
                              <a:ext uri="{FF2B5EF4-FFF2-40B4-BE49-F238E27FC236}">
                                <a16:creationId xmlns:a16="http://schemas.microsoft.com/office/drawing/2014/main" id="{17DAE47C-04C4-4BEF-A19F-91A108649D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21" name="円弧 620">
                            <a:extLst>
                              <a:ext uri="{FF2B5EF4-FFF2-40B4-BE49-F238E27FC236}">
                                <a16:creationId xmlns:a16="http://schemas.microsoft.com/office/drawing/2014/main" id="{4B92B05C-3196-4DCC-BC6F-05213AE2C9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617" name="グループ化 616">
                          <a:extLst>
                            <a:ext uri="{FF2B5EF4-FFF2-40B4-BE49-F238E27FC236}">
                              <a16:creationId xmlns:a16="http://schemas.microsoft.com/office/drawing/2014/main" id="{3FBFC46F-BDF3-4220-A00F-5D425C3B60B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618" name="円弧 617">
                            <a:extLst>
                              <a:ext uri="{FF2B5EF4-FFF2-40B4-BE49-F238E27FC236}">
                                <a16:creationId xmlns:a16="http://schemas.microsoft.com/office/drawing/2014/main" id="{01F5E1BE-E4AE-4901-9A63-77FF4A9EF7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19" name="円弧 618">
                            <a:extLst>
                              <a:ext uri="{FF2B5EF4-FFF2-40B4-BE49-F238E27FC236}">
                                <a16:creationId xmlns:a16="http://schemas.microsoft.com/office/drawing/2014/main" id="{7A2EFAED-FAF1-4458-8C6D-D99EBF5F6B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609" name="グループ化 608">
                        <a:extLst>
                          <a:ext uri="{FF2B5EF4-FFF2-40B4-BE49-F238E27FC236}">
                            <a16:creationId xmlns:a16="http://schemas.microsoft.com/office/drawing/2014/main" id="{D6CF2A86-C906-4C6B-920A-7896DAA425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610" name="グループ化 609">
                          <a:extLst>
                            <a:ext uri="{FF2B5EF4-FFF2-40B4-BE49-F238E27FC236}">
                              <a16:creationId xmlns:a16="http://schemas.microsoft.com/office/drawing/2014/main" id="{7E4B9482-EF67-4CA5-9A75-F25A4B367F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614" name="円弧 613">
                            <a:extLst>
                              <a:ext uri="{FF2B5EF4-FFF2-40B4-BE49-F238E27FC236}">
                                <a16:creationId xmlns:a16="http://schemas.microsoft.com/office/drawing/2014/main" id="{31AF07E9-CB24-4614-8DFD-2F91F0CD5F9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15" name="円弧 614">
                            <a:extLst>
                              <a:ext uri="{FF2B5EF4-FFF2-40B4-BE49-F238E27FC236}">
                                <a16:creationId xmlns:a16="http://schemas.microsoft.com/office/drawing/2014/main" id="{7DF80357-189F-4B69-8623-28BC704164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611" name="グループ化 610">
                          <a:extLst>
                            <a:ext uri="{FF2B5EF4-FFF2-40B4-BE49-F238E27FC236}">
                              <a16:creationId xmlns:a16="http://schemas.microsoft.com/office/drawing/2014/main" id="{B5AA2111-776E-4BF9-8217-0B5CC054B7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612" name="円弧 611">
                            <a:extLst>
                              <a:ext uri="{FF2B5EF4-FFF2-40B4-BE49-F238E27FC236}">
                                <a16:creationId xmlns:a16="http://schemas.microsoft.com/office/drawing/2014/main" id="{DBACDDD2-3F53-4BA5-968C-5F626061BF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13" name="円弧 612">
                            <a:extLst>
                              <a:ext uri="{FF2B5EF4-FFF2-40B4-BE49-F238E27FC236}">
                                <a16:creationId xmlns:a16="http://schemas.microsoft.com/office/drawing/2014/main" id="{372A4B91-A747-485A-8425-45A9003EE5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93" name="グループ化 592">
                      <a:extLst>
                        <a:ext uri="{FF2B5EF4-FFF2-40B4-BE49-F238E27FC236}">
                          <a16:creationId xmlns:a16="http://schemas.microsoft.com/office/drawing/2014/main" id="{AE47E881-274A-4404-858E-921CD749A5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94" name="グループ化 593">
                        <a:extLst>
                          <a:ext uri="{FF2B5EF4-FFF2-40B4-BE49-F238E27FC236}">
                            <a16:creationId xmlns:a16="http://schemas.microsoft.com/office/drawing/2014/main" id="{B9165C08-755D-4120-A055-F4524C6D6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602" name="グループ化 601">
                          <a:extLst>
                            <a:ext uri="{FF2B5EF4-FFF2-40B4-BE49-F238E27FC236}">
                              <a16:creationId xmlns:a16="http://schemas.microsoft.com/office/drawing/2014/main" id="{C3911649-0CEB-44B7-BB0C-4287C107C6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606" name="円弧 605">
                            <a:extLst>
                              <a:ext uri="{FF2B5EF4-FFF2-40B4-BE49-F238E27FC236}">
                                <a16:creationId xmlns:a16="http://schemas.microsoft.com/office/drawing/2014/main" id="{6A44FB12-8A9D-453B-9328-B5AACCA066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07" name="円弧 606">
                            <a:extLst>
                              <a:ext uri="{FF2B5EF4-FFF2-40B4-BE49-F238E27FC236}">
                                <a16:creationId xmlns:a16="http://schemas.microsoft.com/office/drawing/2014/main" id="{219490EE-E770-4122-AFF8-9FC9479FBAD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603" name="グループ化 602">
                          <a:extLst>
                            <a:ext uri="{FF2B5EF4-FFF2-40B4-BE49-F238E27FC236}">
                              <a16:creationId xmlns:a16="http://schemas.microsoft.com/office/drawing/2014/main" id="{A34C606A-D57E-4A12-A34C-0734162F6D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604" name="円弧 603">
                            <a:extLst>
                              <a:ext uri="{FF2B5EF4-FFF2-40B4-BE49-F238E27FC236}">
                                <a16:creationId xmlns:a16="http://schemas.microsoft.com/office/drawing/2014/main" id="{EA574ADA-A87D-40A3-9EB5-6C944BEF4C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05" name="円弧 604">
                            <a:extLst>
                              <a:ext uri="{FF2B5EF4-FFF2-40B4-BE49-F238E27FC236}">
                                <a16:creationId xmlns:a16="http://schemas.microsoft.com/office/drawing/2014/main" id="{E02D2E55-B42C-428B-9125-75DD23D6DC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95" name="グループ化 594">
                        <a:extLst>
                          <a:ext uri="{FF2B5EF4-FFF2-40B4-BE49-F238E27FC236}">
                            <a16:creationId xmlns:a16="http://schemas.microsoft.com/office/drawing/2014/main" id="{AF3F3690-5B48-42F7-928F-D84F5CF075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96" name="グループ化 595">
                          <a:extLst>
                            <a:ext uri="{FF2B5EF4-FFF2-40B4-BE49-F238E27FC236}">
                              <a16:creationId xmlns:a16="http://schemas.microsoft.com/office/drawing/2014/main" id="{342A8B97-5F4E-4AE8-8AC6-3316FA2352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600" name="円弧 599">
                            <a:extLst>
                              <a:ext uri="{FF2B5EF4-FFF2-40B4-BE49-F238E27FC236}">
                                <a16:creationId xmlns:a16="http://schemas.microsoft.com/office/drawing/2014/main" id="{7D01D2ED-B739-4681-8E89-8961F753A8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601" name="円弧 600">
                            <a:extLst>
                              <a:ext uri="{FF2B5EF4-FFF2-40B4-BE49-F238E27FC236}">
                                <a16:creationId xmlns:a16="http://schemas.microsoft.com/office/drawing/2014/main" id="{2CCC7139-88A7-4587-905D-D8F622914D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97" name="グループ化 596">
                          <a:extLst>
                            <a:ext uri="{FF2B5EF4-FFF2-40B4-BE49-F238E27FC236}">
                              <a16:creationId xmlns:a16="http://schemas.microsoft.com/office/drawing/2014/main" id="{DD33898B-D3CB-46F8-94C6-53C5AD39E7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98" name="円弧 597">
                            <a:extLst>
                              <a:ext uri="{FF2B5EF4-FFF2-40B4-BE49-F238E27FC236}">
                                <a16:creationId xmlns:a16="http://schemas.microsoft.com/office/drawing/2014/main" id="{22ED8137-1563-429D-BF3A-91A534C247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99" name="円弧 598">
                            <a:extLst>
                              <a:ext uri="{FF2B5EF4-FFF2-40B4-BE49-F238E27FC236}">
                                <a16:creationId xmlns:a16="http://schemas.microsoft.com/office/drawing/2014/main" id="{14EDE4B6-E33F-43FF-80AD-528F1F0DCD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61" name="グループ化 560">
                    <a:extLst>
                      <a:ext uri="{FF2B5EF4-FFF2-40B4-BE49-F238E27FC236}">
                        <a16:creationId xmlns:a16="http://schemas.microsoft.com/office/drawing/2014/main" id="{CB891AAC-6ED3-4E24-B389-65189002460E}"/>
                      </a:ext>
                    </a:extLst>
                  </p:cNvPr>
                  <p:cNvGrpSpPr/>
                  <p:nvPr/>
                </p:nvGrpSpPr>
                <p:grpSpPr>
                  <a:xfrm>
                    <a:off x="1413545" y="3002934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562" name="グループ化 561">
                      <a:extLst>
                        <a:ext uri="{FF2B5EF4-FFF2-40B4-BE49-F238E27FC236}">
                          <a16:creationId xmlns:a16="http://schemas.microsoft.com/office/drawing/2014/main" id="{F34DFF4B-FA58-4D49-B997-10A58EA96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78" name="グループ化 577">
                        <a:extLst>
                          <a:ext uri="{FF2B5EF4-FFF2-40B4-BE49-F238E27FC236}">
                            <a16:creationId xmlns:a16="http://schemas.microsoft.com/office/drawing/2014/main" id="{0C865AD2-0B81-464F-99DA-29A29AF784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86" name="グループ化 585">
                          <a:extLst>
                            <a:ext uri="{FF2B5EF4-FFF2-40B4-BE49-F238E27FC236}">
                              <a16:creationId xmlns:a16="http://schemas.microsoft.com/office/drawing/2014/main" id="{F6FDDD2D-3E49-463D-9CF9-1CCB82F51F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90" name="円弧 589">
                            <a:extLst>
                              <a:ext uri="{FF2B5EF4-FFF2-40B4-BE49-F238E27FC236}">
                                <a16:creationId xmlns:a16="http://schemas.microsoft.com/office/drawing/2014/main" id="{7573E3FC-7B1B-4EB8-A711-F5DD72414A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91" name="円弧 590">
                            <a:extLst>
                              <a:ext uri="{FF2B5EF4-FFF2-40B4-BE49-F238E27FC236}">
                                <a16:creationId xmlns:a16="http://schemas.microsoft.com/office/drawing/2014/main" id="{86D1ECC2-0902-4D67-9EEF-495BD47E47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87" name="グループ化 586">
                          <a:extLst>
                            <a:ext uri="{FF2B5EF4-FFF2-40B4-BE49-F238E27FC236}">
                              <a16:creationId xmlns:a16="http://schemas.microsoft.com/office/drawing/2014/main" id="{EB1D6995-BF3E-46AE-A60E-29DA574924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88" name="円弧 587">
                            <a:extLst>
                              <a:ext uri="{FF2B5EF4-FFF2-40B4-BE49-F238E27FC236}">
                                <a16:creationId xmlns:a16="http://schemas.microsoft.com/office/drawing/2014/main" id="{A5C1AE39-1CB7-47E1-AAE1-15310BCDD3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89" name="円弧 588">
                            <a:extLst>
                              <a:ext uri="{FF2B5EF4-FFF2-40B4-BE49-F238E27FC236}">
                                <a16:creationId xmlns:a16="http://schemas.microsoft.com/office/drawing/2014/main" id="{D1D3A962-3AA8-47F4-9B1F-673CFAD76C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79" name="グループ化 578">
                        <a:extLst>
                          <a:ext uri="{FF2B5EF4-FFF2-40B4-BE49-F238E27FC236}">
                            <a16:creationId xmlns:a16="http://schemas.microsoft.com/office/drawing/2014/main" id="{B1A4CB92-18A1-48A2-869F-C0D327B535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80" name="グループ化 579">
                          <a:extLst>
                            <a:ext uri="{FF2B5EF4-FFF2-40B4-BE49-F238E27FC236}">
                              <a16:creationId xmlns:a16="http://schemas.microsoft.com/office/drawing/2014/main" id="{DC9DA262-DD3A-416E-BA98-4011B2AE6A5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84" name="円弧 583">
                            <a:extLst>
                              <a:ext uri="{FF2B5EF4-FFF2-40B4-BE49-F238E27FC236}">
                                <a16:creationId xmlns:a16="http://schemas.microsoft.com/office/drawing/2014/main" id="{0B731764-18AA-48EE-830E-849780B7A7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85" name="円弧 584">
                            <a:extLst>
                              <a:ext uri="{FF2B5EF4-FFF2-40B4-BE49-F238E27FC236}">
                                <a16:creationId xmlns:a16="http://schemas.microsoft.com/office/drawing/2014/main" id="{3AADCB22-1D56-4305-BABD-CDAE840D0E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81" name="グループ化 580">
                          <a:extLst>
                            <a:ext uri="{FF2B5EF4-FFF2-40B4-BE49-F238E27FC236}">
                              <a16:creationId xmlns:a16="http://schemas.microsoft.com/office/drawing/2014/main" id="{12620CBE-A240-4084-94B6-C4377E0943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82" name="円弧 581">
                            <a:extLst>
                              <a:ext uri="{FF2B5EF4-FFF2-40B4-BE49-F238E27FC236}">
                                <a16:creationId xmlns:a16="http://schemas.microsoft.com/office/drawing/2014/main" id="{B66935D6-9C56-4787-BC29-0DE9D3AF7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83" name="円弧 582">
                            <a:extLst>
                              <a:ext uri="{FF2B5EF4-FFF2-40B4-BE49-F238E27FC236}">
                                <a16:creationId xmlns:a16="http://schemas.microsoft.com/office/drawing/2014/main" id="{BB614B31-D895-4F46-A6DA-7E2F5D5161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63" name="グループ化 562">
                      <a:extLst>
                        <a:ext uri="{FF2B5EF4-FFF2-40B4-BE49-F238E27FC236}">
                          <a16:creationId xmlns:a16="http://schemas.microsoft.com/office/drawing/2014/main" id="{2EDF3C9B-F193-49AE-871E-A9693F8B4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64" name="グループ化 563">
                        <a:extLst>
                          <a:ext uri="{FF2B5EF4-FFF2-40B4-BE49-F238E27FC236}">
                            <a16:creationId xmlns:a16="http://schemas.microsoft.com/office/drawing/2014/main" id="{9BB6E524-C2B1-4CCB-AB27-3D1F64BA24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72" name="グループ化 571">
                          <a:extLst>
                            <a:ext uri="{FF2B5EF4-FFF2-40B4-BE49-F238E27FC236}">
                              <a16:creationId xmlns:a16="http://schemas.microsoft.com/office/drawing/2014/main" id="{59DB6DB6-9267-4AF5-BE79-A4E1FA204A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76" name="円弧 575">
                            <a:extLst>
                              <a:ext uri="{FF2B5EF4-FFF2-40B4-BE49-F238E27FC236}">
                                <a16:creationId xmlns:a16="http://schemas.microsoft.com/office/drawing/2014/main" id="{7D2E390F-4373-4E51-85F5-FAEFECC1AA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77" name="円弧 576">
                            <a:extLst>
                              <a:ext uri="{FF2B5EF4-FFF2-40B4-BE49-F238E27FC236}">
                                <a16:creationId xmlns:a16="http://schemas.microsoft.com/office/drawing/2014/main" id="{F6A1D952-5E4A-4B6F-9C33-1A27F1BBD3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73" name="グループ化 572">
                          <a:extLst>
                            <a:ext uri="{FF2B5EF4-FFF2-40B4-BE49-F238E27FC236}">
                              <a16:creationId xmlns:a16="http://schemas.microsoft.com/office/drawing/2014/main" id="{766E0557-AD50-42A3-859E-2B940FF552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74" name="円弧 573">
                            <a:extLst>
                              <a:ext uri="{FF2B5EF4-FFF2-40B4-BE49-F238E27FC236}">
                                <a16:creationId xmlns:a16="http://schemas.microsoft.com/office/drawing/2014/main" id="{9BA76FBC-68DF-4593-AC55-CF0766646F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75" name="円弧 574">
                            <a:extLst>
                              <a:ext uri="{FF2B5EF4-FFF2-40B4-BE49-F238E27FC236}">
                                <a16:creationId xmlns:a16="http://schemas.microsoft.com/office/drawing/2014/main" id="{ADE9FDE5-65BB-49C8-8EB1-660B512D5A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65" name="グループ化 564">
                        <a:extLst>
                          <a:ext uri="{FF2B5EF4-FFF2-40B4-BE49-F238E27FC236}">
                            <a16:creationId xmlns:a16="http://schemas.microsoft.com/office/drawing/2014/main" id="{D023D5DC-F4DA-4365-9218-385D491769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66" name="グループ化 565">
                          <a:extLst>
                            <a:ext uri="{FF2B5EF4-FFF2-40B4-BE49-F238E27FC236}">
                              <a16:creationId xmlns:a16="http://schemas.microsoft.com/office/drawing/2014/main" id="{40F67F8F-DA40-4FC6-B226-73995C5C1E1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70" name="円弧 569">
                            <a:extLst>
                              <a:ext uri="{FF2B5EF4-FFF2-40B4-BE49-F238E27FC236}">
                                <a16:creationId xmlns:a16="http://schemas.microsoft.com/office/drawing/2014/main" id="{116E9FDC-60E5-489F-88D7-0AAFF00735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71" name="円弧 570">
                            <a:extLst>
                              <a:ext uri="{FF2B5EF4-FFF2-40B4-BE49-F238E27FC236}">
                                <a16:creationId xmlns:a16="http://schemas.microsoft.com/office/drawing/2014/main" id="{8D404B79-9B17-426C-8338-351AF7DF5D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67" name="グループ化 566">
                          <a:extLst>
                            <a:ext uri="{FF2B5EF4-FFF2-40B4-BE49-F238E27FC236}">
                              <a16:creationId xmlns:a16="http://schemas.microsoft.com/office/drawing/2014/main" id="{97CC69FF-6702-4F4A-8EB9-0C02EBC88E4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68" name="円弧 567">
                            <a:extLst>
                              <a:ext uri="{FF2B5EF4-FFF2-40B4-BE49-F238E27FC236}">
                                <a16:creationId xmlns:a16="http://schemas.microsoft.com/office/drawing/2014/main" id="{049D6BA7-1CFE-4DCD-A857-4998EE72FE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69" name="円弧 568">
                            <a:extLst>
                              <a:ext uri="{FF2B5EF4-FFF2-40B4-BE49-F238E27FC236}">
                                <a16:creationId xmlns:a16="http://schemas.microsoft.com/office/drawing/2014/main" id="{8BE575E2-828E-440B-AD04-C5068D18F8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97" name="グループ化 496">
                  <a:extLst>
                    <a:ext uri="{FF2B5EF4-FFF2-40B4-BE49-F238E27FC236}">
                      <a16:creationId xmlns:a16="http://schemas.microsoft.com/office/drawing/2014/main" id="{8C759407-750D-4365-B750-EBD4965C926D}"/>
                    </a:ext>
                  </a:extLst>
                </p:cNvPr>
                <p:cNvGrpSpPr/>
                <p:nvPr/>
              </p:nvGrpSpPr>
              <p:grpSpPr>
                <a:xfrm>
                  <a:off x="5648941" y="3890391"/>
                  <a:ext cx="1593635" cy="129519"/>
                  <a:chOff x="621204" y="3002006"/>
                  <a:chExt cx="1593635" cy="129519"/>
                </a:xfrm>
              </p:grpSpPr>
              <p:grpSp>
                <p:nvGrpSpPr>
                  <p:cNvPr id="498" name="グループ化 497">
                    <a:extLst>
                      <a:ext uri="{FF2B5EF4-FFF2-40B4-BE49-F238E27FC236}">
                        <a16:creationId xmlns:a16="http://schemas.microsoft.com/office/drawing/2014/main" id="{7927FB97-DDF9-4AC6-A8CA-1635CB76057E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4" y="3002006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530" name="グループ化 529">
                      <a:extLst>
                        <a:ext uri="{FF2B5EF4-FFF2-40B4-BE49-F238E27FC236}">
                          <a16:creationId xmlns:a16="http://schemas.microsoft.com/office/drawing/2014/main" id="{254A6712-8BE1-4441-8F26-5E5F50CD68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46" name="グループ化 545">
                        <a:extLst>
                          <a:ext uri="{FF2B5EF4-FFF2-40B4-BE49-F238E27FC236}">
                            <a16:creationId xmlns:a16="http://schemas.microsoft.com/office/drawing/2014/main" id="{DEB0DB05-BBAD-457F-863F-B10A8EFA8F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54" name="グループ化 553">
                          <a:extLst>
                            <a:ext uri="{FF2B5EF4-FFF2-40B4-BE49-F238E27FC236}">
                              <a16:creationId xmlns:a16="http://schemas.microsoft.com/office/drawing/2014/main" id="{58FDFC94-DD92-4DCC-9C31-1FAB43B2729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58" name="円弧 557">
                            <a:extLst>
                              <a:ext uri="{FF2B5EF4-FFF2-40B4-BE49-F238E27FC236}">
                                <a16:creationId xmlns:a16="http://schemas.microsoft.com/office/drawing/2014/main" id="{5661898D-A9D6-404A-A64B-B8DD62895EA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59" name="円弧 558">
                            <a:extLst>
                              <a:ext uri="{FF2B5EF4-FFF2-40B4-BE49-F238E27FC236}">
                                <a16:creationId xmlns:a16="http://schemas.microsoft.com/office/drawing/2014/main" id="{92847D6B-B872-49D3-A1CF-7B67ABC066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55" name="グループ化 554">
                          <a:extLst>
                            <a:ext uri="{FF2B5EF4-FFF2-40B4-BE49-F238E27FC236}">
                              <a16:creationId xmlns:a16="http://schemas.microsoft.com/office/drawing/2014/main" id="{7D564CA1-03C9-47A4-A206-249B3A1AFE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56" name="円弧 555">
                            <a:extLst>
                              <a:ext uri="{FF2B5EF4-FFF2-40B4-BE49-F238E27FC236}">
                                <a16:creationId xmlns:a16="http://schemas.microsoft.com/office/drawing/2014/main" id="{2AAD1495-5FA5-4E2C-B779-E7E773FA5A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57" name="円弧 556">
                            <a:extLst>
                              <a:ext uri="{FF2B5EF4-FFF2-40B4-BE49-F238E27FC236}">
                                <a16:creationId xmlns:a16="http://schemas.microsoft.com/office/drawing/2014/main" id="{A6230527-1230-4F0B-8BFB-4725EF3AF5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47" name="グループ化 546">
                        <a:extLst>
                          <a:ext uri="{FF2B5EF4-FFF2-40B4-BE49-F238E27FC236}">
                            <a16:creationId xmlns:a16="http://schemas.microsoft.com/office/drawing/2014/main" id="{0784ABB9-3CF6-46CE-8CCC-EE953C6841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48" name="グループ化 547">
                          <a:extLst>
                            <a:ext uri="{FF2B5EF4-FFF2-40B4-BE49-F238E27FC236}">
                              <a16:creationId xmlns:a16="http://schemas.microsoft.com/office/drawing/2014/main" id="{1B6D4581-E271-4B1A-98FD-888E8F9E03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52" name="円弧 551">
                            <a:extLst>
                              <a:ext uri="{FF2B5EF4-FFF2-40B4-BE49-F238E27FC236}">
                                <a16:creationId xmlns:a16="http://schemas.microsoft.com/office/drawing/2014/main" id="{B2245DAA-CAA0-45E7-89C4-269D2C010D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53" name="円弧 552">
                            <a:extLst>
                              <a:ext uri="{FF2B5EF4-FFF2-40B4-BE49-F238E27FC236}">
                                <a16:creationId xmlns:a16="http://schemas.microsoft.com/office/drawing/2014/main" id="{AC14F1B2-E558-438A-93DE-8D3C80BC0C1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49" name="グループ化 548">
                          <a:extLst>
                            <a:ext uri="{FF2B5EF4-FFF2-40B4-BE49-F238E27FC236}">
                              <a16:creationId xmlns:a16="http://schemas.microsoft.com/office/drawing/2014/main" id="{2A73C7CA-6397-46BC-9D78-2FA47EFC7B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50" name="円弧 549">
                            <a:extLst>
                              <a:ext uri="{FF2B5EF4-FFF2-40B4-BE49-F238E27FC236}">
                                <a16:creationId xmlns:a16="http://schemas.microsoft.com/office/drawing/2014/main" id="{4D364D05-E11F-49C1-B3D6-AB402862CB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51" name="円弧 550">
                            <a:extLst>
                              <a:ext uri="{FF2B5EF4-FFF2-40B4-BE49-F238E27FC236}">
                                <a16:creationId xmlns:a16="http://schemas.microsoft.com/office/drawing/2014/main" id="{D3C74700-E578-41CF-AA13-8838BB32BD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31" name="グループ化 530">
                      <a:extLst>
                        <a:ext uri="{FF2B5EF4-FFF2-40B4-BE49-F238E27FC236}">
                          <a16:creationId xmlns:a16="http://schemas.microsoft.com/office/drawing/2014/main" id="{19C273EB-D160-4091-A680-5A3D9AFA9F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32" name="グループ化 531">
                        <a:extLst>
                          <a:ext uri="{FF2B5EF4-FFF2-40B4-BE49-F238E27FC236}">
                            <a16:creationId xmlns:a16="http://schemas.microsoft.com/office/drawing/2014/main" id="{FECB41F9-1556-4110-966E-2E425BA041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40" name="グループ化 539">
                          <a:extLst>
                            <a:ext uri="{FF2B5EF4-FFF2-40B4-BE49-F238E27FC236}">
                              <a16:creationId xmlns:a16="http://schemas.microsoft.com/office/drawing/2014/main" id="{27463C24-969E-4852-B7FD-70E589E157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44" name="円弧 543">
                            <a:extLst>
                              <a:ext uri="{FF2B5EF4-FFF2-40B4-BE49-F238E27FC236}">
                                <a16:creationId xmlns:a16="http://schemas.microsoft.com/office/drawing/2014/main" id="{06B34563-0138-48AB-B036-0AB40C5951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45" name="円弧 544">
                            <a:extLst>
                              <a:ext uri="{FF2B5EF4-FFF2-40B4-BE49-F238E27FC236}">
                                <a16:creationId xmlns:a16="http://schemas.microsoft.com/office/drawing/2014/main" id="{C9AA7F09-6BAA-4828-9C0B-A8B54E731E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41" name="グループ化 540">
                          <a:extLst>
                            <a:ext uri="{FF2B5EF4-FFF2-40B4-BE49-F238E27FC236}">
                              <a16:creationId xmlns:a16="http://schemas.microsoft.com/office/drawing/2014/main" id="{CB8C3E64-E36A-48D0-85B6-83A62733C1B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42" name="円弧 541">
                            <a:extLst>
                              <a:ext uri="{FF2B5EF4-FFF2-40B4-BE49-F238E27FC236}">
                                <a16:creationId xmlns:a16="http://schemas.microsoft.com/office/drawing/2014/main" id="{1C3CEE88-CB05-4530-8AC0-B711206196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43" name="円弧 542">
                            <a:extLst>
                              <a:ext uri="{FF2B5EF4-FFF2-40B4-BE49-F238E27FC236}">
                                <a16:creationId xmlns:a16="http://schemas.microsoft.com/office/drawing/2014/main" id="{737D9483-2F1A-4F8A-9382-350F84494B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33" name="グループ化 532">
                        <a:extLst>
                          <a:ext uri="{FF2B5EF4-FFF2-40B4-BE49-F238E27FC236}">
                            <a16:creationId xmlns:a16="http://schemas.microsoft.com/office/drawing/2014/main" id="{6B2B939D-EAC1-47A5-A5A8-716D2BD5A0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34" name="グループ化 533">
                          <a:extLst>
                            <a:ext uri="{FF2B5EF4-FFF2-40B4-BE49-F238E27FC236}">
                              <a16:creationId xmlns:a16="http://schemas.microsoft.com/office/drawing/2014/main" id="{BF82B255-972C-4F7F-A6FC-9818CAA4605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38" name="円弧 537">
                            <a:extLst>
                              <a:ext uri="{FF2B5EF4-FFF2-40B4-BE49-F238E27FC236}">
                                <a16:creationId xmlns:a16="http://schemas.microsoft.com/office/drawing/2014/main" id="{B1EDEB16-2927-4256-92E4-95F4B889CF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39" name="円弧 538">
                            <a:extLst>
                              <a:ext uri="{FF2B5EF4-FFF2-40B4-BE49-F238E27FC236}">
                                <a16:creationId xmlns:a16="http://schemas.microsoft.com/office/drawing/2014/main" id="{7324410E-470D-4DA5-8074-F7CB8621A0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35" name="グループ化 534">
                          <a:extLst>
                            <a:ext uri="{FF2B5EF4-FFF2-40B4-BE49-F238E27FC236}">
                              <a16:creationId xmlns:a16="http://schemas.microsoft.com/office/drawing/2014/main" id="{22B1E144-CA1F-4E3B-82CC-F60AB1FC607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36" name="円弧 535">
                            <a:extLst>
                              <a:ext uri="{FF2B5EF4-FFF2-40B4-BE49-F238E27FC236}">
                                <a16:creationId xmlns:a16="http://schemas.microsoft.com/office/drawing/2014/main" id="{E558A07B-5A93-4270-B5D2-08365CE1CD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37" name="円弧 536">
                            <a:extLst>
                              <a:ext uri="{FF2B5EF4-FFF2-40B4-BE49-F238E27FC236}">
                                <a16:creationId xmlns:a16="http://schemas.microsoft.com/office/drawing/2014/main" id="{3137A824-2B9C-454E-9352-E68471C3EE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99" name="グループ化 498">
                    <a:extLst>
                      <a:ext uri="{FF2B5EF4-FFF2-40B4-BE49-F238E27FC236}">
                        <a16:creationId xmlns:a16="http://schemas.microsoft.com/office/drawing/2014/main" id="{9A2AE5C6-D01A-4925-9E1B-1B0AADE0F2BB}"/>
                      </a:ext>
                    </a:extLst>
                  </p:cNvPr>
                  <p:cNvGrpSpPr/>
                  <p:nvPr/>
                </p:nvGrpSpPr>
                <p:grpSpPr>
                  <a:xfrm>
                    <a:off x="1413545" y="3002934"/>
                    <a:ext cx="801294" cy="128591"/>
                    <a:chOff x="621204" y="3002006"/>
                    <a:chExt cx="801294" cy="128591"/>
                  </a:xfrm>
                </p:grpSpPr>
                <p:grpSp>
                  <p:nvGrpSpPr>
                    <p:cNvPr id="500" name="グループ化 499">
                      <a:extLst>
                        <a:ext uri="{FF2B5EF4-FFF2-40B4-BE49-F238E27FC236}">
                          <a16:creationId xmlns:a16="http://schemas.microsoft.com/office/drawing/2014/main" id="{D63823D0-E243-4AE6-BB26-5BA3340786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204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16" name="グループ化 515">
                        <a:extLst>
                          <a:ext uri="{FF2B5EF4-FFF2-40B4-BE49-F238E27FC236}">
                            <a16:creationId xmlns:a16="http://schemas.microsoft.com/office/drawing/2014/main" id="{CDA26848-B4C1-4ACC-9E64-B5B308632D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24" name="グループ化 523">
                          <a:extLst>
                            <a:ext uri="{FF2B5EF4-FFF2-40B4-BE49-F238E27FC236}">
                              <a16:creationId xmlns:a16="http://schemas.microsoft.com/office/drawing/2014/main" id="{53B8FFA4-7404-4AA9-A8DD-B4704FD5B1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28" name="円弧 527">
                            <a:extLst>
                              <a:ext uri="{FF2B5EF4-FFF2-40B4-BE49-F238E27FC236}">
                                <a16:creationId xmlns:a16="http://schemas.microsoft.com/office/drawing/2014/main" id="{289290B8-5781-46F1-9986-6DB3E76ECB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29" name="円弧 528">
                            <a:extLst>
                              <a:ext uri="{FF2B5EF4-FFF2-40B4-BE49-F238E27FC236}">
                                <a16:creationId xmlns:a16="http://schemas.microsoft.com/office/drawing/2014/main" id="{FC0A6584-F634-40BE-B843-DD17350DEB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25" name="グループ化 524">
                          <a:extLst>
                            <a:ext uri="{FF2B5EF4-FFF2-40B4-BE49-F238E27FC236}">
                              <a16:creationId xmlns:a16="http://schemas.microsoft.com/office/drawing/2014/main" id="{3E73EDD6-6022-4549-9F63-AE8FF70E815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26" name="円弧 525">
                            <a:extLst>
                              <a:ext uri="{FF2B5EF4-FFF2-40B4-BE49-F238E27FC236}">
                                <a16:creationId xmlns:a16="http://schemas.microsoft.com/office/drawing/2014/main" id="{BC7D709B-C096-478A-893C-9ADADEB4E3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27" name="円弧 526">
                            <a:extLst>
                              <a:ext uri="{FF2B5EF4-FFF2-40B4-BE49-F238E27FC236}">
                                <a16:creationId xmlns:a16="http://schemas.microsoft.com/office/drawing/2014/main" id="{27A9829A-97DC-4885-B61E-0BC3510513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17" name="グループ化 516">
                        <a:extLst>
                          <a:ext uri="{FF2B5EF4-FFF2-40B4-BE49-F238E27FC236}">
                            <a16:creationId xmlns:a16="http://schemas.microsoft.com/office/drawing/2014/main" id="{835B6B80-FC75-48D2-930D-520495A2C2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18" name="グループ化 517">
                          <a:extLst>
                            <a:ext uri="{FF2B5EF4-FFF2-40B4-BE49-F238E27FC236}">
                              <a16:creationId xmlns:a16="http://schemas.microsoft.com/office/drawing/2014/main" id="{7A52A69A-DFA0-4AA4-8371-38DC03FE2D6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22" name="円弧 521">
                            <a:extLst>
                              <a:ext uri="{FF2B5EF4-FFF2-40B4-BE49-F238E27FC236}">
                                <a16:creationId xmlns:a16="http://schemas.microsoft.com/office/drawing/2014/main" id="{4D97A39A-0CCE-49A8-AAC9-76D000D80E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23" name="円弧 522">
                            <a:extLst>
                              <a:ext uri="{FF2B5EF4-FFF2-40B4-BE49-F238E27FC236}">
                                <a16:creationId xmlns:a16="http://schemas.microsoft.com/office/drawing/2014/main" id="{2F02720B-476B-4401-80B3-C4B5BEC8D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19" name="グループ化 518">
                          <a:extLst>
                            <a:ext uri="{FF2B5EF4-FFF2-40B4-BE49-F238E27FC236}">
                              <a16:creationId xmlns:a16="http://schemas.microsoft.com/office/drawing/2014/main" id="{CD91B650-D557-425A-AF0E-78836A2D213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20" name="円弧 519">
                            <a:extLst>
                              <a:ext uri="{FF2B5EF4-FFF2-40B4-BE49-F238E27FC236}">
                                <a16:creationId xmlns:a16="http://schemas.microsoft.com/office/drawing/2014/main" id="{A6C85C77-8A7A-4828-961B-CF9CBB29CA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21" name="円弧 520">
                            <a:extLst>
                              <a:ext uri="{FF2B5EF4-FFF2-40B4-BE49-F238E27FC236}">
                                <a16:creationId xmlns:a16="http://schemas.microsoft.com/office/drawing/2014/main" id="{18C68A6A-B0AC-4BCB-9518-226A7DA3CF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01" name="グループ化 500">
                      <a:extLst>
                        <a:ext uri="{FF2B5EF4-FFF2-40B4-BE49-F238E27FC236}">
                          <a16:creationId xmlns:a16="http://schemas.microsoft.com/office/drawing/2014/main" id="{F7EAEC81-9037-418C-BB3C-A5B5B12A08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6492" y="3002006"/>
                      <a:ext cx="406006" cy="128591"/>
                      <a:chOff x="8230298" y="3081340"/>
                      <a:chExt cx="406006" cy="128591"/>
                    </a:xfrm>
                  </p:grpSpPr>
                  <p:grpSp>
                    <p:nvGrpSpPr>
                      <p:cNvPr id="502" name="グループ化 501">
                        <a:extLst>
                          <a:ext uri="{FF2B5EF4-FFF2-40B4-BE49-F238E27FC236}">
                            <a16:creationId xmlns:a16="http://schemas.microsoft.com/office/drawing/2014/main" id="{20FCED6A-B712-4E4B-B2CD-F0B451D6AB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298" y="3081340"/>
                        <a:ext cx="398233" cy="99751"/>
                        <a:chOff x="8230831" y="3015683"/>
                        <a:chExt cx="564428" cy="173684"/>
                      </a:xfrm>
                    </p:grpSpPr>
                    <p:grpSp>
                      <p:nvGrpSpPr>
                        <p:cNvPr id="510" name="グループ化 509">
                          <a:extLst>
                            <a:ext uri="{FF2B5EF4-FFF2-40B4-BE49-F238E27FC236}">
                              <a16:creationId xmlns:a16="http://schemas.microsoft.com/office/drawing/2014/main" id="{29720164-E345-4A7C-8A63-54A4D5877C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30831" y="3015683"/>
                          <a:ext cx="276299" cy="173684"/>
                          <a:chOff x="8559093" y="3015683"/>
                          <a:chExt cx="276299" cy="173684"/>
                        </a:xfrm>
                      </p:grpSpPr>
                      <p:sp>
                        <p:nvSpPr>
                          <p:cNvPr id="514" name="円弧 513">
                            <a:extLst>
                              <a:ext uri="{FF2B5EF4-FFF2-40B4-BE49-F238E27FC236}">
                                <a16:creationId xmlns:a16="http://schemas.microsoft.com/office/drawing/2014/main" id="{D59317C1-1AA8-41DC-93BA-DC2DCFE304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9093" y="303644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15" name="円弧 514">
                            <a:extLst>
                              <a:ext uri="{FF2B5EF4-FFF2-40B4-BE49-F238E27FC236}">
                                <a16:creationId xmlns:a16="http://schemas.microsoft.com/office/drawing/2014/main" id="{F7251726-C5DD-4CB8-BB15-610CFA621A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6326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11" name="グループ化 510">
                          <a:extLst>
                            <a:ext uri="{FF2B5EF4-FFF2-40B4-BE49-F238E27FC236}">
                              <a16:creationId xmlns:a16="http://schemas.microsoft.com/office/drawing/2014/main" id="{04546505-EA45-40FD-A43B-A4A6EF6A1E6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05223" y="3015683"/>
                          <a:ext cx="290036" cy="171029"/>
                          <a:chOff x="8557260" y="3015683"/>
                          <a:chExt cx="290036" cy="171029"/>
                        </a:xfrm>
                      </p:grpSpPr>
                      <p:sp>
                        <p:nvSpPr>
                          <p:cNvPr id="512" name="円弧 511">
                            <a:extLst>
                              <a:ext uri="{FF2B5EF4-FFF2-40B4-BE49-F238E27FC236}">
                                <a16:creationId xmlns:a16="http://schemas.microsoft.com/office/drawing/2014/main" id="{ED03F8C5-4777-4EE9-9FFA-D303D1D332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7260" y="3035101"/>
                            <a:ext cx="150970" cy="151611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13" name="円弧 512">
                            <a:extLst>
                              <a:ext uri="{FF2B5EF4-FFF2-40B4-BE49-F238E27FC236}">
                                <a16:creationId xmlns:a16="http://schemas.microsoft.com/office/drawing/2014/main" id="{15BE48A7-CF5D-4165-96CE-806A426C16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708230" y="3015683"/>
                            <a:ext cx="139066" cy="1529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  <p:grpSp>
                    <p:nvGrpSpPr>
                      <p:cNvPr id="503" name="グループ化 502">
                        <a:extLst>
                          <a:ext uri="{FF2B5EF4-FFF2-40B4-BE49-F238E27FC236}">
                            <a16:creationId xmlns:a16="http://schemas.microsoft.com/office/drawing/2014/main" id="{4C9AB829-017F-433D-A6F4-0749163372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9134" y="3102650"/>
                        <a:ext cx="397170" cy="107281"/>
                        <a:chOff x="8247585" y="2909192"/>
                        <a:chExt cx="562921" cy="186795"/>
                      </a:xfrm>
                    </p:grpSpPr>
                    <p:grpSp>
                      <p:nvGrpSpPr>
                        <p:cNvPr id="504" name="グループ化 503">
                          <a:extLst>
                            <a:ext uri="{FF2B5EF4-FFF2-40B4-BE49-F238E27FC236}">
                              <a16:creationId xmlns:a16="http://schemas.microsoft.com/office/drawing/2014/main" id="{FD9EBC8A-BDC0-49BE-AC51-A4588C8528E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47585" y="2921350"/>
                          <a:ext cx="282379" cy="174637"/>
                          <a:chOff x="8575847" y="2921350"/>
                          <a:chExt cx="282379" cy="174637"/>
                        </a:xfrm>
                      </p:grpSpPr>
                      <p:sp>
                        <p:nvSpPr>
                          <p:cNvPr id="508" name="円弧 507">
                            <a:extLst>
                              <a:ext uri="{FF2B5EF4-FFF2-40B4-BE49-F238E27FC236}">
                                <a16:creationId xmlns:a16="http://schemas.microsoft.com/office/drawing/2014/main" id="{B9D89ADA-7DD2-47DA-8709-EB377CC47E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5847" y="2921350"/>
                            <a:ext cx="104613" cy="174637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09" name="円弧 508">
                            <a:extLst>
                              <a:ext uri="{FF2B5EF4-FFF2-40B4-BE49-F238E27FC236}">
                                <a16:creationId xmlns:a16="http://schemas.microsoft.com/office/drawing/2014/main" id="{62BB4C00-669B-429F-A8AC-31E4CCC601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80875" y="2926295"/>
                            <a:ext cx="177351" cy="135824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505" name="グループ化 504">
                          <a:extLst>
                            <a:ext uri="{FF2B5EF4-FFF2-40B4-BE49-F238E27FC236}">
                              <a16:creationId xmlns:a16="http://schemas.microsoft.com/office/drawing/2014/main" id="{B05D37A1-8277-47EA-BE22-B8901FDA99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29965" y="2909192"/>
                          <a:ext cx="280541" cy="168717"/>
                          <a:chOff x="8582002" y="2909192"/>
                          <a:chExt cx="280541" cy="168717"/>
                        </a:xfrm>
                      </p:grpSpPr>
                      <p:sp>
                        <p:nvSpPr>
                          <p:cNvPr id="506" name="円弧 505">
                            <a:extLst>
                              <a:ext uri="{FF2B5EF4-FFF2-40B4-BE49-F238E27FC236}">
                                <a16:creationId xmlns:a16="http://schemas.microsoft.com/office/drawing/2014/main" id="{5E03E434-0B74-40C1-9975-0740DADE39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82002" y="2926296"/>
                            <a:ext cx="112672" cy="151613"/>
                          </a:xfrm>
                          <a:prstGeom prst="arc">
                            <a:avLst>
                              <a:gd name="adj1" fmla="val 10945887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07" name="円弧 506">
                            <a:extLst>
                              <a:ext uri="{FF2B5EF4-FFF2-40B4-BE49-F238E27FC236}">
                                <a16:creationId xmlns:a16="http://schemas.microsoft.com/office/drawing/2014/main" id="{BBF30AF6-9472-4C61-BE99-C7879B9BA0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8694674" y="2909192"/>
                            <a:ext cx="167869" cy="152926"/>
                          </a:xfrm>
                          <a:prstGeom prst="arc">
                            <a:avLst>
                              <a:gd name="adj1" fmla="val 10945884"/>
                              <a:gd name="adj2" fmla="val 0"/>
                            </a:avLst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880" name="グループ化 879">
              <a:extLst>
                <a:ext uri="{FF2B5EF4-FFF2-40B4-BE49-F238E27FC236}">
                  <a16:creationId xmlns:a16="http://schemas.microsoft.com/office/drawing/2014/main" id="{39BACAB4-AEFD-43E5-8D22-133506A6E6F0}"/>
                </a:ext>
              </a:extLst>
            </p:cNvPr>
            <p:cNvGrpSpPr/>
            <p:nvPr/>
          </p:nvGrpSpPr>
          <p:grpSpPr>
            <a:xfrm>
              <a:off x="289463" y="3879751"/>
              <a:ext cx="2195196" cy="129519"/>
              <a:chOff x="6634880" y="3890391"/>
              <a:chExt cx="2195196" cy="129519"/>
            </a:xfrm>
          </p:grpSpPr>
          <p:grpSp>
            <p:nvGrpSpPr>
              <p:cNvPr id="1008" name="グループ化 1007">
                <a:extLst>
                  <a:ext uri="{FF2B5EF4-FFF2-40B4-BE49-F238E27FC236}">
                    <a16:creationId xmlns:a16="http://schemas.microsoft.com/office/drawing/2014/main" id="{DB01EE39-8DA9-4BAD-9DF7-F350AADEC48B}"/>
                  </a:ext>
                </a:extLst>
              </p:cNvPr>
              <p:cNvGrpSpPr/>
              <p:nvPr/>
            </p:nvGrpSpPr>
            <p:grpSpPr>
              <a:xfrm>
                <a:off x="7236441" y="3890391"/>
                <a:ext cx="1593635" cy="129519"/>
                <a:chOff x="621204" y="3002006"/>
                <a:chExt cx="1593635" cy="129519"/>
              </a:xfrm>
            </p:grpSpPr>
            <p:grpSp>
              <p:nvGrpSpPr>
                <p:cNvPr id="1074" name="グループ化 1073">
                  <a:extLst>
                    <a:ext uri="{FF2B5EF4-FFF2-40B4-BE49-F238E27FC236}">
                      <a16:creationId xmlns:a16="http://schemas.microsoft.com/office/drawing/2014/main" id="{54116539-D583-4562-BB69-7C62D9E242EE}"/>
                    </a:ext>
                  </a:extLst>
                </p:cNvPr>
                <p:cNvGrpSpPr/>
                <p:nvPr/>
              </p:nvGrpSpPr>
              <p:grpSpPr>
                <a:xfrm>
                  <a:off x="621204" y="3002006"/>
                  <a:ext cx="801294" cy="128591"/>
                  <a:chOff x="621204" y="3002006"/>
                  <a:chExt cx="801294" cy="128591"/>
                </a:xfrm>
              </p:grpSpPr>
              <p:grpSp>
                <p:nvGrpSpPr>
                  <p:cNvPr id="1106" name="グループ化 1105">
                    <a:extLst>
                      <a:ext uri="{FF2B5EF4-FFF2-40B4-BE49-F238E27FC236}">
                        <a16:creationId xmlns:a16="http://schemas.microsoft.com/office/drawing/2014/main" id="{1D974801-F0A9-44B2-A853-D2C1978E4955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4" y="3002006"/>
                    <a:ext cx="406006" cy="128591"/>
                    <a:chOff x="8230298" y="3081340"/>
                    <a:chExt cx="406006" cy="128591"/>
                  </a:xfrm>
                </p:grpSpPr>
                <p:grpSp>
                  <p:nvGrpSpPr>
                    <p:cNvPr id="1122" name="グループ化 1121">
                      <a:extLst>
                        <a:ext uri="{FF2B5EF4-FFF2-40B4-BE49-F238E27FC236}">
                          <a16:creationId xmlns:a16="http://schemas.microsoft.com/office/drawing/2014/main" id="{016D61D9-EA69-44EF-AA1F-2214C6C368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298" y="3081340"/>
                      <a:ext cx="398233" cy="99751"/>
                      <a:chOff x="8230831" y="3015683"/>
                      <a:chExt cx="564428" cy="173684"/>
                    </a:xfrm>
                  </p:grpSpPr>
                  <p:grpSp>
                    <p:nvGrpSpPr>
                      <p:cNvPr id="1130" name="グループ化 1129">
                        <a:extLst>
                          <a:ext uri="{FF2B5EF4-FFF2-40B4-BE49-F238E27FC236}">
                            <a16:creationId xmlns:a16="http://schemas.microsoft.com/office/drawing/2014/main" id="{622099AD-8951-4CA9-A4C3-13BBDF63F5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831" y="3015683"/>
                        <a:ext cx="276299" cy="173684"/>
                        <a:chOff x="8559093" y="3015683"/>
                        <a:chExt cx="276299" cy="173684"/>
                      </a:xfrm>
                    </p:grpSpPr>
                    <p:sp>
                      <p:nvSpPr>
                        <p:cNvPr id="1134" name="円弧 1133">
                          <a:extLst>
                            <a:ext uri="{FF2B5EF4-FFF2-40B4-BE49-F238E27FC236}">
                              <a16:creationId xmlns:a16="http://schemas.microsoft.com/office/drawing/2014/main" id="{7B17ED20-AF59-4A33-9FA1-9A6F3D79AA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9093" y="303644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35" name="円弧 1134">
                          <a:extLst>
                            <a:ext uri="{FF2B5EF4-FFF2-40B4-BE49-F238E27FC236}">
                              <a16:creationId xmlns:a16="http://schemas.microsoft.com/office/drawing/2014/main" id="{6CB3C2E6-CEA5-4070-9C45-E971A4FA25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6326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31" name="グループ化 1130">
                        <a:extLst>
                          <a:ext uri="{FF2B5EF4-FFF2-40B4-BE49-F238E27FC236}">
                            <a16:creationId xmlns:a16="http://schemas.microsoft.com/office/drawing/2014/main" id="{8746D1D6-2408-4C26-A4F3-526F0BB0D1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05223" y="3015683"/>
                        <a:ext cx="290036" cy="171029"/>
                        <a:chOff x="8557260" y="3015683"/>
                        <a:chExt cx="290036" cy="171029"/>
                      </a:xfrm>
                    </p:grpSpPr>
                    <p:sp>
                      <p:nvSpPr>
                        <p:cNvPr id="1132" name="円弧 1131">
                          <a:extLst>
                            <a:ext uri="{FF2B5EF4-FFF2-40B4-BE49-F238E27FC236}">
                              <a16:creationId xmlns:a16="http://schemas.microsoft.com/office/drawing/2014/main" id="{B53A27EE-B330-429E-ADE8-FBFD808B02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7260" y="3035101"/>
                          <a:ext cx="150970" cy="151611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33" name="円弧 1132">
                          <a:extLst>
                            <a:ext uri="{FF2B5EF4-FFF2-40B4-BE49-F238E27FC236}">
                              <a16:creationId xmlns:a16="http://schemas.microsoft.com/office/drawing/2014/main" id="{F29D4B0F-395A-42AF-90B0-AF5F033A4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708230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1123" name="グループ化 1122">
                      <a:extLst>
                        <a:ext uri="{FF2B5EF4-FFF2-40B4-BE49-F238E27FC236}">
                          <a16:creationId xmlns:a16="http://schemas.microsoft.com/office/drawing/2014/main" id="{8D241123-E901-4A9F-BC48-1B8C4665DA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9134" y="3102650"/>
                      <a:ext cx="397170" cy="107281"/>
                      <a:chOff x="8247585" y="2909192"/>
                      <a:chExt cx="562921" cy="186795"/>
                    </a:xfrm>
                  </p:grpSpPr>
                  <p:grpSp>
                    <p:nvGrpSpPr>
                      <p:cNvPr id="1124" name="グループ化 1123">
                        <a:extLst>
                          <a:ext uri="{FF2B5EF4-FFF2-40B4-BE49-F238E27FC236}">
                            <a16:creationId xmlns:a16="http://schemas.microsoft.com/office/drawing/2014/main" id="{B1D18F06-7352-40DF-80BF-04E6D86AC8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47585" y="2921350"/>
                        <a:ext cx="282379" cy="174637"/>
                        <a:chOff x="8575847" y="2921350"/>
                        <a:chExt cx="282379" cy="174637"/>
                      </a:xfrm>
                    </p:grpSpPr>
                    <p:sp>
                      <p:nvSpPr>
                        <p:cNvPr id="1128" name="円弧 1127">
                          <a:extLst>
                            <a:ext uri="{FF2B5EF4-FFF2-40B4-BE49-F238E27FC236}">
                              <a16:creationId xmlns:a16="http://schemas.microsoft.com/office/drawing/2014/main" id="{ED8CB44B-2057-4E6A-8182-9CC3B89EC4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847" y="2921350"/>
                          <a:ext cx="104613" cy="174637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29" name="円弧 1128">
                          <a:extLst>
                            <a:ext uri="{FF2B5EF4-FFF2-40B4-BE49-F238E27FC236}">
                              <a16:creationId xmlns:a16="http://schemas.microsoft.com/office/drawing/2014/main" id="{E1A0ADFF-4FAB-443E-B2F5-FDAC67DE23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80875" y="2926295"/>
                          <a:ext cx="177351" cy="1358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25" name="グループ化 1124">
                        <a:extLst>
                          <a:ext uri="{FF2B5EF4-FFF2-40B4-BE49-F238E27FC236}">
                            <a16:creationId xmlns:a16="http://schemas.microsoft.com/office/drawing/2014/main" id="{A5BDAD8F-B72E-4497-B2AA-31D7F9B3E1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9965" y="2909192"/>
                        <a:ext cx="280541" cy="168717"/>
                        <a:chOff x="8582002" y="2909192"/>
                        <a:chExt cx="280541" cy="168717"/>
                      </a:xfrm>
                    </p:grpSpPr>
                    <p:sp>
                      <p:nvSpPr>
                        <p:cNvPr id="1126" name="円弧 1125">
                          <a:extLst>
                            <a:ext uri="{FF2B5EF4-FFF2-40B4-BE49-F238E27FC236}">
                              <a16:creationId xmlns:a16="http://schemas.microsoft.com/office/drawing/2014/main" id="{02D3DBF3-9F95-4E30-BCBB-AAA7C8D9B6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82002" y="2926296"/>
                          <a:ext cx="112672" cy="151613"/>
                        </a:xfrm>
                        <a:prstGeom prst="arc">
                          <a:avLst>
                            <a:gd name="adj1" fmla="val 10945887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27" name="円弧 1126">
                          <a:extLst>
                            <a:ext uri="{FF2B5EF4-FFF2-40B4-BE49-F238E27FC236}">
                              <a16:creationId xmlns:a16="http://schemas.microsoft.com/office/drawing/2014/main" id="{C7631BCC-9822-4AA4-8619-80E6D16463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4674" y="2909192"/>
                          <a:ext cx="167869" cy="152926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107" name="グループ化 1106">
                    <a:extLst>
                      <a:ext uri="{FF2B5EF4-FFF2-40B4-BE49-F238E27FC236}">
                        <a16:creationId xmlns:a16="http://schemas.microsoft.com/office/drawing/2014/main" id="{D37F9151-E830-4423-918B-465F24251EAF}"/>
                      </a:ext>
                    </a:extLst>
                  </p:cNvPr>
                  <p:cNvGrpSpPr/>
                  <p:nvPr/>
                </p:nvGrpSpPr>
                <p:grpSpPr>
                  <a:xfrm>
                    <a:off x="1016492" y="3002006"/>
                    <a:ext cx="406006" cy="128591"/>
                    <a:chOff x="8230298" y="3081340"/>
                    <a:chExt cx="406006" cy="128591"/>
                  </a:xfrm>
                </p:grpSpPr>
                <p:grpSp>
                  <p:nvGrpSpPr>
                    <p:cNvPr id="1108" name="グループ化 1107">
                      <a:extLst>
                        <a:ext uri="{FF2B5EF4-FFF2-40B4-BE49-F238E27FC236}">
                          <a16:creationId xmlns:a16="http://schemas.microsoft.com/office/drawing/2014/main" id="{BD62997A-019C-41B6-BC86-D4BC4238D1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298" y="3081340"/>
                      <a:ext cx="398233" cy="99751"/>
                      <a:chOff x="8230831" y="3015683"/>
                      <a:chExt cx="564428" cy="173684"/>
                    </a:xfrm>
                  </p:grpSpPr>
                  <p:grpSp>
                    <p:nvGrpSpPr>
                      <p:cNvPr id="1116" name="グループ化 1115">
                        <a:extLst>
                          <a:ext uri="{FF2B5EF4-FFF2-40B4-BE49-F238E27FC236}">
                            <a16:creationId xmlns:a16="http://schemas.microsoft.com/office/drawing/2014/main" id="{58911322-5156-4B15-9B6C-276060E2D4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831" y="3015683"/>
                        <a:ext cx="276299" cy="173684"/>
                        <a:chOff x="8559093" y="3015683"/>
                        <a:chExt cx="276299" cy="173684"/>
                      </a:xfrm>
                    </p:grpSpPr>
                    <p:sp>
                      <p:nvSpPr>
                        <p:cNvPr id="1120" name="円弧 1119">
                          <a:extLst>
                            <a:ext uri="{FF2B5EF4-FFF2-40B4-BE49-F238E27FC236}">
                              <a16:creationId xmlns:a16="http://schemas.microsoft.com/office/drawing/2014/main" id="{BA2E9355-396F-40B9-BD0C-6AE9223B9A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9093" y="303644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21" name="円弧 1120">
                          <a:extLst>
                            <a:ext uri="{FF2B5EF4-FFF2-40B4-BE49-F238E27FC236}">
                              <a16:creationId xmlns:a16="http://schemas.microsoft.com/office/drawing/2014/main" id="{2EC4FD8C-4866-4E4B-B5DB-201278848F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6326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17" name="グループ化 1116">
                        <a:extLst>
                          <a:ext uri="{FF2B5EF4-FFF2-40B4-BE49-F238E27FC236}">
                            <a16:creationId xmlns:a16="http://schemas.microsoft.com/office/drawing/2014/main" id="{3DF66E90-6377-48E2-8E5C-3D755E6F4E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05223" y="3015683"/>
                        <a:ext cx="290036" cy="171029"/>
                        <a:chOff x="8557260" y="3015683"/>
                        <a:chExt cx="290036" cy="171029"/>
                      </a:xfrm>
                    </p:grpSpPr>
                    <p:sp>
                      <p:nvSpPr>
                        <p:cNvPr id="1118" name="円弧 1117">
                          <a:extLst>
                            <a:ext uri="{FF2B5EF4-FFF2-40B4-BE49-F238E27FC236}">
                              <a16:creationId xmlns:a16="http://schemas.microsoft.com/office/drawing/2014/main" id="{4E66AAE9-EB57-49EA-9925-E34646BEC0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7260" y="3035101"/>
                          <a:ext cx="150970" cy="151611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19" name="円弧 1118">
                          <a:extLst>
                            <a:ext uri="{FF2B5EF4-FFF2-40B4-BE49-F238E27FC236}">
                              <a16:creationId xmlns:a16="http://schemas.microsoft.com/office/drawing/2014/main" id="{C75AB6CA-9DC9-45DF-BF73-7B45144FA2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708230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1109" name="グループ化 1108">
                      <a:extLst>
                        <a:ext uri="{FF2B5EF4-FFF2-40B4-BE49-F238E27FC236}">
                          <a16:creationId xmlns:a16="http://schemas.microsoft.com/office/drawing/2014/main" id="{7B795083-C566-47EA-979C-46B07A0654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9134" y="3102650"/>
                      <a:ext cx="397170" cy="107281"/>
                      <a:chOff x="8247585" y="2909192"/>
                      <a:chExt cx="562921" cy="186795"/>
                    </a:xfrm>
                  </p:grpSpPr>
                  <p:grpSp>
                    <p:nvGrpSpPr>
                      <p:cNvPr id="1110" name="グループ化 1109">
                        <a:extLst>
                          <a:ext uri="{FF2B5EF4-FFF2-40B4-BE49-F238E27FC236}">
                            <a16:creationId xmlns:a16="http://schemas.microsoft.com/office/drawing/2014/main" id="{15E45AA5-6C9C-46AE-A397-B8CB78AD13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47585" y="2921350"/>
                        <a:ext cx="282379" cy="174637"/>
                        <a:chOff x="8575847" y="2921350"/>
                        <a:chExt cx="282379" cy="174637"/>
                      </a:xfrm>
                    </p:grpSpPr>
                    <p:sp>
                      <p:nvSpPr>
                        <p:cNvPr id="1114" name="円弧 1113">
                          <a:extLst>
                            <a:ext uri="{FF2B5EF4-FFF2-40B4-BE49-F238E27FC236}">
                              <a16:creationId xmlns:a16="http://schemas.microsoft.com/office/drawing/2014/main" id="{44EFCA00-54A8-417B-A6F1-E06E409F49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847" y="2921350"/>
                          <a:ext cx="104613" cy="174637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15" name="円弧 1114">
                          <a:extLst>
                            <a:ext uri="{FF2B5EF4-FFF2-40B4-BE49-F238E27FC236}">
                              <a16:creationId xmlns:a16="http://schemas.microsoft.com/office/drawing/2014/main" id="{CE78F517-7C58-4007-AE13-837D14EE1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80875" y="2926295"/>
                          <a:ext cx="177351" cy="1358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11" name="グループ化 1110">
                        <a:extLst>
                          <a:ext uri="{FF2B5EF4-FFF2-40B4-BE49-F238E27FC236}">
                            <a16:creationId xmlns:a16="http://schemas.microsoft.com/office/drawing/2014/main" id="{3778283B-40D1-4B5D-860A-1410799867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9965" y="2909192"/>
                        <a:ext cx="280541" cy="168717"/>
                        <a:chOff x="8582002" y="2909192"/>
                        <a:chExt cx="280541" cy="168717"/>
                      </a:xfrm>
                    </p:grpSpPr>
                    <p:sp>
                      <p:nvSpPr>
                        <p:cNvPr id="1112" name="円弧 1111">
                          <a:extLst>
                            <a:ext uri="{FF2B5EF4-FFF2-40B4-BE49-F238E27FC236}">
                              <a16:creationId xmlns:a16="http://schemas.microsoft.com/office/drawing/2014/main" id="{0CE44AA0-5B54-42C7-BE24-AEF5966461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82002" y="2926296"/>
                          <a:ext cx="112672" cy="151613"/>
                        </a:xfrm>
                        <a:prstGeom prst="arc">
                          <a:avLst>
                            <a:gd name="adj1" fmla="val 10945887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13" name="円弧 1112">
                          <a:extLst>
                            <a:ext uri="{FF2B5EF4-FFF2-40B4-BE49-F238E27FC236}">
                              <a16:creationId xmlns:a16="http://schemas.microsoft.com/office/drawing/2014/main" id="{40E65256-3A8B-4B21-8C07-9E25DE28D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4674" y="2909192"/>
                          <a:ext cx="167869" cy="152926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75" name="グループ化 1074">
                  <a:extLst>
                    <a:ext uri="{FF2B5EF4-FFF2-40B4-BE49-F238E27FC236}">
                      <a16:creationId xmlns:a16="http://schemas.microsoft.com/office/drawing/2014/main" id="{5A573097-AA97-4CAD-B245-7BF8D7A9EC2C}"/>
                    </a:ext>
                  </a:extLst>
                </p:cNvPr>
                <p:cNvGrpSpPr/>
                <p:nvPr/>
              </p:nvGrpSpPr>
              <p:grpSpPr>
                <a:xfrm>
                  <a:off x="1413545" y="3002934"/>
                  <a:ext cx="801294" cy="128591"/>
                  <a:chOff x="621204" y="3002006"/>
                  <a:chExt cx="801294" cy="128591"/>
                </a:xfrm>
              </p:grpSpPr>
              <p:grpSp>
                <p:nvGrpSpPr>
                  <p:cNvPr id="1076" name="グループ化 1075">
                    <a:extLst>
                      <a:ext uri="{FF2B5EF4-FFF2-40B4-BE49-F238E27FC236}">
                        <a16:creationId xmlns:a16="http://schemas.microsoft.com/office/drawing/2014/main" id="{90789353-71B8-43F8-8AA1-0ADEA46FD2F0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4" y="3002006"/>
                    <a:ext cx="406006" cy="128591"/>
                    <a:chOff x="8230298" y="3081340"/>
                    <a:chExt cx="406006" cy="128591"/>
                  </a:xfrm>
                </p:grpSpPr>
                <p:grpSp>
                  <p:nvGrpSpPr>
                    <p:cNvPr id="1092" name="グループ化 1091">
                      <a:extLst>
                        <a:ext uri="{FF2B5EF4-FFF2-40B4-BE49-F238E27FC236}">
                          <a16:creationId xmlns:a16="http://schemas.microsoft.com/office/drawing/2014/main" id="{2654CB25-228C-4F58-BE2A-E934A7FC2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298" y="3081340"/>
                      <a:ext cx="398233" cy="99751"/>
                      <a:chOff x="8230831" y="3015683"/>
                      <a:chExt cx="564428" cy="173684"/>
                    </a:xfrm>
                  </p:grpSpPr>
                  <p:grpSp>
                    <p:nvGrpSpPr>
                      <p:cNvPr id="1100" name="グループ化 1099">
                        <a:extLst>
                          <a:ext uri="{FF2B5EF4-FFF2-40B4-BE49-F238E27FC236}">
                            <a16:creationId xmlns:a16="http://schemas.microsoft.com/office/drawing/2014/main" id="{C36077D2-14F3-4255-9367-4370DDDA86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831" y="3015683"/>
                        <a:ext cx="276299" cy="173684"/>
                        <a:chOff x="8559093" y="3015683"/>
                        <a:chExt cx="276299" cy="173684"/>
                      </a:xfrm>
                    </p:grpSpPr>
                    <p:sp>
                      <p:nvSpPr>
                        <p:cNvPr id="1104" name="円弧 1103">
                          <a:extLst>
                            <a:ext uri="{FF2B5EF4-FFF2-40B4-BE49-F238E27FC236}">
                              <a16:creationId xmlns:a16="http://schemas.microsoft.com/office/drawing/2014/main" id="{BB50E19A-A91E-407F-A280-102A06C10E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9093" y="303644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05" name="円弧 1104">
                          <a:extLst>
                            <a:ext uri="{FF2B5EF4-FFF2-40B4-BE49-F238E27FC236}">
                              <a16:creationId xmlns:a16="http://schemas.microsoft.com/office/drawing/2014/main" id="{C96AFD67-D954-4F6C-BD22-5136CC643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6326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01" name="グループ化 1100">
                        <a:extLst>
                          <a:ext uri="{FF2B5EF4-FFF2-40B4-BE49-F238E27FC236}">
                            <a16:creationId xmlns:a16="http://schemas.microsoft.com/office/drawing/2014/main" id="{96EBECCA-F82F-4D19-B3FB-FD0BFBAA59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05223" y="3015683"/>
                        <a:ext cx="290036" cy="171029"/>
                        <a:chOff x="8557260" y="3015683"/>
                        <a:chExt cx="290036" cy="171029"/>
                      </a:xfrm>
                    </p:grpSpPr>
                    <p:sp>
                      <p:nvSpPr>
                        <p:cNvPr id="1102" name="円弧 1101">
                          <a:extLst>
                            <a:ext uri="{FF2B5EF4-FFF2-40B4-BE49-F238E27FC236}">
                              <a16:creationId xmlns:a16="http://schemas.microsoft.com/office/drawing/2014/main" id="{77291B3A-04A6-40E3-9BF5-A90B6EC4E0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7260" y="3035101"/>
                          <a:ext cx="150970" cy="151611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03" name="円弧 1102">
                          <a:extLst>
                            <a:ext uri="{FF2B5EF4-FFF2-40B4-BE49-F238E27FC236}">
                              <a16:creationId xmlns:a16="http://schemas.microsoft.com/office/drawing/2014/main" id="{1E3C7E8F-98B6-4B79-BC07-F279EF6170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708230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1093" name="グループ化 1092">
                      <a:extLst>
                        <a:ext uri="{FF2B5EF4-FFF2-40B4-BE49-F238E27FC236}">
                          <a16:creationId xmlns:a16="http://schemas.microsoft.com/office/drawing/2014/main" id="{FA03C637-27C5-497B-B810-6E43D27CE7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9134" y="3102650"/>
                      <a:ext cx="397170" cy="107281"/>
                      <a:chOff x="8247585" y="2909192"/>
                      <a:chExt cx="562921" cy="186795"/>
                    </a:xfrm>
                  </p:grpSpPr>
                  <p:grpSp>
                    <p:nvGrpSpPr>
                      <p:cNvPr id="1094" name="グループ化 1093">
                        <a:extLst>
                          <a:ext uri="{FF2B5EF4-FFF2-40B4-BE49-F238E27FC236}">
                            <a16:creationId xmlns:a16="http://schemas.microsoft.com/office/drawing/2014/main" id="{692E4C05-4060-47C8-996D-ED6B62CF6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47585" y="2921350"/>
                        <a:ext cx="282379" cy="174637"/>
                        <a:chOff x="8575847" y="2921350"/>
                        <a:chExt cx="282379" cy="174637"/>
                      </a:xfrm>
                    </p:grpSpPr>
                    <p:sp>
                      <p:nvSpPr>
                        <p:cNvPr id="1098" name="円弧 1097">
                          <a:extLst>
                            <a:ext uri="{FF2B5EF4-FFF2-40B4-BE49-F238E27FC236}">
                              <a16:creationId xmlns:a16="http://schemas.microsoft.com/office/drawing/2014/main" id="{78634F3C-1C4A-41A8-B033-00A6D6B7D8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847" y="2921350"/>
                          <a:ext cx="104613" cy="174637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99" name="円弧 1098">
                          <a:extLst>
                            <a:ext uri="{FF2B5EF4-FFF2-40B4-BE49-F238E27FC236}">
                              <a16:creationId xmlns:a16="http://schemas.microsoft.com/office/drawing/2014/main" id="{7AC93E73-4360-4CD3-92E1-98D5347379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80875" y="2926295"/>
                          <a:ext cx="177351" cy="1358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095" name="グループ化 1094">
                        <a:extLst>
                          <a:ext uri="{FF2B5EF4-FFF2-40B4-BE49-F238E27FC236}">
                            <a16:creationId xmlns:a16="http://schemas.microsoft.com/office/drawing/2014/main" id="{9CC16BCA-6D8C-4C36-9FAE-026B1BE41F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9965" y="2909192"/>
                        <a:ext cx="280541" cy="168717"/>
                        <a:chOff x="8582002" y="2909192"/>
                        <a:chExt cx="280541" cy="168717"/>
                      </a:xfrm>
                    </p:grpSpPr>
                    <p:sp>
                      <p:nvSpPr>
                        <p:cNvPr id="1096" name="円弧 1095">
                          <a:extLst>
                            <a:ext uri="{FF2B5EF4-FFF2-40B4-BE49-F238E27FC236}">
                              <a16:creationId xmlns:a16="http://schemas.microsoft.com/office/drawing/2014/main" id="{482D8CC0-B2E5-4FB6-A8CF-48E3DD863E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82002" y="2926296"/>
                          <a:ext cx="112672" cy="151613"/>
                        </a:xfrm>
                        <a:prstGeom prst="arc">
                          <a:avLst>
                            <a:gd name="adj1" fmla="val 10945887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97" name="円弧 1096">
                          <a:extLst>
                            <a:ext uri="{FF2B5EF4-FFF2-40B4-BE49-F238E27FC236}">
                              <a16:creationId xmlns:a16="http://schemas.microsoft.com/office/drawing/2014/main" id="{AE627FED-8557-4D99-9424-1B32971753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4674" y="2909192"/>
                          <a:ext cx="167869" cy="152926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7" name="グループ化 1076">
                    <a:extLst>
                      <a:ext uri="{FF2B5EF4-FFF2-40B4-BE49-F238E27FC236}">
                        <a16:creationId xmlns:a16="http://schemas.microsoft.com/office/drawing/2014/main" id="{E60A6F77-08A0-4E69-8076-E92ADF8C3403}"/>
                      </a:ext>
                    </a:extLst>
                  </p:cNvPr>
                  <p:cNvGrpSpPr/>
                  <p:nvPr/>
                </p:nvGrpSpPr>
                <p:grpSpPr>
                  <a:xfrm>
                    <a:off x="1016492" y="3002006"/>
                    <a:ext cx="406006" cy="128591"/>
                    <a:chOff x="8230298" y="3081340"/>
                    <a:chExt cx="406006" cy="128591"/>
                  </a:xfrm>
                </p:grpSpPr>
                <p:grpSp>
                  <p:nvGrpSpPr>
                    <p:cNvPr id="1078" name="グループ化 1077">
                      <a:extLst>
                        <a:ext uri="{FF2B5EF4-FFF2-40B4-BE49-F238E27FC236}">
                          <a16:creationId xmlns:a16="http://schemas.microsoft.com/office/drawing/2014/main" id="{30898A78-2B25-4BD4-99C0-3B7BBEA32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298" y="3081340"/>
                      <a:ext cx="398233" cy="99751"/>
                      <a:chOff x="8230831" y="3015683"/>
                      <a:chExt cx="564428" cy="173684"/>
                    </a:xfrm>
                  </p:grpSpPr>
                  <p:grpSp>
                    <p:nvGrpSpPr>
                      <p:cNvPr id="1086" name="グループ化 1085">
                        <a:extLst>
                          <a:ext uri="{FF2B5EF4-FFF2-40B4-BE49-F238E27FC236}">
                            <a16:creationId xmlns:a16="http://schemas.microsoft.com/office/drawing/2014/main" id="{146A30FC-5055-4CF1-86A1-F7BF67F8E1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30831" y="3015683"/>
                        <a:ext cx="276299" cy="173684"/>
                        <a:chOff x="8559093" y="3015683"/>
                        <a:chExt cx="276299" cy="173684"/>
                      </a:xfrm>
                    </p:grpSpPr>
                    <p:sp>
                      <p:nvSpPr>
                        <p:cNvPr id="1090" name="円弧 1089">
                          <a:extLst>
                            <a:ext uri="{FF2B5EF4-FFF2-40B4-BE49-F238E27FC236}">
                              <a16:creationId xmlns:a16="http://schemas.microsoft.com/office/drawing/2014/main" id="{CBFB0D90-260E-4F72-8064-A7FD13257B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9093" y="303644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91" name="円弧 1090">
                          <a:extLst>
                            <a:ext uri="{FF2B5EF4-FFF2-40B4-BE49-F238E27FC236}">
                              <a16:creationId xmlns:a16="http://schemas.microsoft.com/office/drawing/2014/main" id="{E00FC9B8-2039-4CBA-9C4F-93C0A271BC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6326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087" name="グループ化 1086">
                        <a:extLst>
                          <a:ext uri="{FF2B5EF4-FFF2-40B4-BE49-F238E27FC236}">
                            <a16:creationId xmlns:a16="http://schemas.microsoft.com/office/drawing/2014/main" id="{EBA85675-6993-457A-A115-0E5CB7B06D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05223" y="3015683"/>
                        <a:ext cx="290036" cy="171029"/>
                        <a:chOff x="8557260" y="3015683"/>
                        <a:chExt cx="290036" cy="171029"/>
                      </a:xfrm>
                    </p:grpSpPr>
                    <p:sp>
                      <p:nvSpPr>
                        <p:cNvPr id="1088" name="円弧 1087">
                          <a:extLst>
                            <a:ext uri="{FF2B5EF4-FFF2-40B4-BE49-F238E27FC236}">
                              <a16:creationId xmlns:a16="http://schemas.microsoft.com/office/drawing/2014/main" id="{054B0B21-0815-40C3-B4CC-F392E4EDAE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7260" y="3035101"/>
                          <a:ext cx="150970" cy="151611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89" name="円弧 1088">
                          <a:extLst>
                            <a:ext uri="{FF2B5EF4-FFF2-40B4-BE49-F238E27FC236}">
                              <a16:creationId xmlns:a16="http://schemas.microsoft.com/office/drawing/2014/main" id="{BD70A00F-18D2-4082-A253-F756A558D6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708230" y="3015683"/>
                          <a:ext cx="139066" cy="1529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1079" name="グループ化 1078">
                      <a:extLst>
                        <a:ext uri="{FF2B5EF4-FFF2-40B4-BE49-F238E27FC236}">
                          <a16:creationId xmlns:a16="http://schemas.microsoft.com/office/drawing/2014/main" id="{756A6182-3D5D-4367-9C92-D7A8DE04F2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9134" y="3102650"/>
                      <a:ext cx="397170" cy="107281"/>
                      <a:chOff x="8247585" y="2909192"/>
                      <a:chExt cx="562921" cy="186795"/>
                    </a:xfrm>
                  </p:grpSpPr>
                  <p:grpSp>
                    <p:nvGrpSpPr>
                      <p:cNvPr id="1080" name="グループ化 1079">
                        <a:extLst>
                          <a:ext uri="{FF2B5EF4-FFF2-40B4-BE49-F238E27FC236}">
                            <a16:creationId xmlns:a16="http://schemas.microsoft.com/office/drawing/2014/main" id="{2F0AC6A8-F3EF-4510-A17C-C8EE995F83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47585" y="2921350"/>
                        <a:ext cx="282379" cy="174637"/>
                        <a:chOff x="8575847" y="2921350"/>
                        <a:chExt cx="282379" cy="174637"/>
                      </a:xfrm>
                    </p:grpSpPr>
                    <p:sp>
                      <p:nvSpPr>
                        <p:cNvPr id="1084" name="円弧 1083">
                          <a:extLst>
                            <a:ext uri="{FF2B5EF4-FFF2-40B4-BE49-F238E27FC236}">
                              <a16:creationId xmlns:a16="http://schemas.microsoft.com/office/drawing/2014/main" id="{88AD01E0-C8B1-47F3-A98C-B7509CF23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847" y="2921350"/>
                          <a:ext cx="104613" cy="174637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85" name="円弧 1084">
                          <a:extLst>
                            <a:ext uri="{FF2B5EF4-FFF2-40B4-BE49-F238E27FC236}">
                              <a16:creationId xmlns:a16="http://schemas.microsoft.com/office/drawing/2014/main" id="{F419CCCA-CCE1-454F-8D19-E90575E1B6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80875" y="2926295"/>
                          <a:ext cx="177351" cy="135824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081" name="グループ化 1080">
                        <a:extLst>
                          <a:ext uri="{FF2B5EF4-FFF2-40B4-BE49-F238E27FC236}">
                            <a16:creationId xmlns:a16="http://schemas.microsoft.com/office/drawing/2014/main" id="{6F5D7CEB-E38E-4AD5-B36A-8688022367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9965" y="2909192"/>
                        <a:ext cx="280541" cy="168717"/>
                        <a:chOff x="8582002" y="2909192"/>
                        <a:chExt cx="280541" cy="168717"/>
                      </a:xfrm>
                    </p:grpSpPr>
                    <p:sp>
                      <p:nvSpPr>
                        <p:cNvPr id="1082" name="円弧 1081">
                          <a:extLst>
                            <a:ext uri="{FF2B5EF4-FFF2-40B4-BE49-F238E27FC236}">
                              <a16:creationId xmlns:a16="http://schemas.microsoft.com/office/drawing/2014/main" id="{1B684D23-E7B3-4347-89C6-2B98D6344E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82002" y="2926296"/>
                          <a:ext cx="112672" cy="151613"/>
                        </a:xfrm>
                        <a:prstGeom prst="arc">
                          <a:avLst>
                            <a:gd name="adj1" fmla="val 10945887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83" name="円弧 1082">
                          <a:extLst>
                            <a:ext uri="{FF2B5EF4-FFF2-40B4-BE49-F238E27FC236}">
                              <a16:creationId xmlns:a16="http://schemas.microsoft.com/office/drawing/2014/main" id="{732B53AD-BEA7-4E26-86AA-0AA14ECEC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8694674" y="2909192"/>
                          <a:ext cx="167869" cy="152926"/>
                        </a:xfrm>
                        <a:prstGeom prst="arc">
                          <a:avLst>
                            <a:gd name="adj1" fmla="val 10945884"/>
                            <a:gd name="adj2" fmla="val 0"/>
                          </a:avLst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11" name="グループ化 1010">
                <a:extLst>
                  <a:ext uri="{FF2B5EF4-FFF2-40B4-BE49-F238E27FC236}">
                    <a16:creationId xmlns:a16="http://schemas.microsoft.com/office/drawing/2014/main" id="{F8686812-564D-44AA-A0D8-4518EDAA5B0A}"/>
                  </a:ext>
                </a:extLst>
              </p:cNvPr>
              <p:cNvGrpSpPr/>
              <p:nvPr/>
            </p:nvGrpSpPr>
            <p:grpSpPr>
              <a:xfrm>
                <a:off x="6634880" y="3891319"/>
                <a:ext cx="607696" cy="128591"/>
                <a:chOff x="814802" y="3002006"/>
                <a:chExt cx="607696" cy="128591"/>
              </a:xfrm>
            </p:grpSpPr>
            <p:grpSp>
              <p:nvGrpSpPr>
                <p:cNvPr id="1012" name="グループ化 1011">
                  <a:extLst>
                    <a:ext uri="{FF2B5EF4-FFF2-40B4-BE49-F238E27FC236}">
                      <a16:creationId xmlns:a16="http://schemas.microsoft.com/office/drawing/2014/main" id="{22FA901E-38A2-4CDB-B226-1354CD69CF89}"/>
                    </a:ext>
                  </a:extLst>
                </p:cNvPr>
                <p:cNvGrpSpPr/>
                <p:nvPr/>
              </p:nvGrpSpPr>
              <p:grpSpPr>
                <a:xfrm>
                  <a:off x="814802" y="3002006"/>
                  <a:ext cx="212408" cy="118208"/>
                  <a:chOff x="8423896" y="3081340"/>
                  <a:chExt cx="212408" cy="118208"/>
                </a:xfrm>
              </p:grpSpPr>
              <p:grpSp>
                <p:nvGrpSpPr>
                  <p:cNvPr id="1039" name="グループ化 1038">
                    <a:extLst>
                      <a:ext uri="{FF2B5EF4-FFF2-40B4-BE49-F238E27FC236}">
                        <a16:creationId xmlns:a16="http://schemas.microsoft.com/office/drawing/2014/main" id="{AB3079F1-6A66-4977-AE53-A51F493E24BA}"/>
                      </a:ext>
                    </a:extLst>
                  </p:cNvPr>
                  <p:cNvGrpSpPr/>
                  <p:nvPr/>
                </p:nvGrpSpPr>
                <p:grpSpPr>
                  <a:xfrm>
                    <a:off x="8423896" y="3081340"/>
                    <a:ext cx="204635" cy="98226"/>
                    <a:chOff x="8557260" y="3015683"/>
                    <a:chExt cx="290036" cy="171029"/>
                  </a:xfrm>
                </p:grpSpPr>
                <p:sp>
                  <p:nvSpPr>
                    <p:cNvPr id="1040" name="円弧 1039">
                      <a:extLst>
                        <a:ext uri="{FF2B5EF4-FFF2-40B4-BE49-F238E27FC236}">
                          <a16:creationId xmlns:a16="http://schemas.microsoft.com/office/drawing/2014/main" id="{2EB1708C-DAC5-41A8-9071-77B70182B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7260" y="3035101"/>
                      <a:ext cx="150970" cy="151611"/>
                    </a:xfrm>
                    <a:prstGeom prst="arc">
                      <a:avLst>
                        <a:gd name="adj1" fmla="val 10945884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1" name="円弧 1040">
                      <a:extLst>
                        <a:ext uri="{FF2B5EF4-FFF2-40B4-BE49-F238E27FC236}">
                          <a16:creationId xmlns:a16="http://schemas.microsoft.com/office/drawing/2014/main" id="{9041F452-114D-4635-ABA3-E93F8416A17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708230" y="3015683"/>
                      <a:ext cx="139066" cy="152924"/>
                    </a:xfrm>
                    <a:prstGeom prst="arc">
                      <a:avLst>
                        <a:gd name="adj1" fmla="val 10945884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3" name="グループ化 1032">
                    <a:extLst>
                      <a:ext uri="{FF2B5EF4-FFF2-40B4-BE49-F238E27FC236}">
                        <a16:creationId xmlns:a16="http://schemas.microsoft.com/office/drawing/2014/main" id="{7967E102-2D08-4FD9-A0C7-A6FE5FBE5B6D}"/>
                      </a:ext>
                    </a:extLst>
                  </p:cNvPr>
                  <p:cNvGrpSpPr/>
                  <p:nvPr/>
                </p:nvGrpSpPr>
                <p:grpSpPr>
                  <a:xfrm>
                    <a:off x="8438368" y="3102650"/>
                    <a:ext cx="197936" cy="96898"/>
                    <a:chOff x="8582002" y="2909192"/>
                    <a:chExt cx="280541" cy="168717"/>
                  </a:xfrm>
                </p:grpSpPr>
                <p:sp>
                  <p:nvSpPr>
                    <p:cNvPr id="1034" name="円弧 1033">
                      <a:extLst>
                        <a:ext uri="{FF2B5EF4-FFF2-40B4-BE49-F238E27FC236}">
                          <a16:creationId xmlns:a16="http://schemas.microsoft.com/office/drawing/2014/main" id="{55B8DB51-8E42-43B2-8938-DF1DD2CA5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82002" y="2926296"/>
                      <a:ext cx="112672" cy="151613"/>
                    </a:xfrm>
                    <a:prstGeom prst="arc">
                      <a:avLst>
                        <a:gd name="adj1" fmla="val 10945887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5" name="円弧 1034">
                      <a:extLst>
                        <a:ext uri="{FF2B5EF4-FFF2-40B4-BE49-F238E27FC236}">
                          <a16:creationId xmlns:a16="http://schemas.microsoft.com/office/drawing/2014/main" id="{034F0320-F43B-47C4-87DA-4985F74B62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694674" y="2909192"/>
                      <a:ext cx="167869" cy="152926"/>
                    </a:xfrm>
                    <a:prstGeom prst="arc">
                      <a:avLst>
                        <a:gd name="adj1" fmla="val 10945884"/>
                        <a:gd name="adj2" fmla="val 0"/>
                      </a:avLst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013" name="グループ化 1012">
                  <a:extLst>
                    <a:ext uri="{FF2B5EF4-FFF2-40B4-BE49-F238E27FC236}">
                      <a16:creationId xmlns:a16="http://schemas.microsoft.com/office/drawing/2014/main" id="{2CEB637F-4B79-4D16-BD29-B77970C2460D}"/>
                    </a:ext>
                  </a:extLst>
                </p:cNvPr>
                <p:cNvGrpSpPr/>
                <p:nvPr/>
              </p:nvGrpSpPr>
              <p:grpSpPr>
                <a:xfrm>
                  <a:off x="1016492" y="3002006"/>
                  <a:ext cx="406006" cy="128591"/>
                  <a:chOff x="8230298" y="3081340"/>
                  <a:chExt cx="406006" cy="128591"/>
                </a:xfrm>
              </p:grpSpPr>
              <p:grpSp>
                <p:nvGrpSpPr>
                  <p:cNvPr id="1014" name="グループ化 1013">
                    <a:extLst>
                      <a:ext uri="{FF2B5EF4-FFF2-40B4-BE49-F238E27FC236}">
                        <a16:creationId xmlns:a16="http://schemas.microsoft.com/office/drawing/2014/main" id="{AA8D2453-22BB-47F5-953F-FC77B682CA06}"/>
                      </a:ext>
                    </a:extLst>
                  </p:cNvPr>
                  <p:cNvGrpSpPr/>
                  <p:nvPr/>
                </p:nvGrpSpPr>
                <p:grpSpPr>
                  <a:xfrm>
                    <a:off x="8230298" y="3081340"/>
                    <a:ext cx="398233" cy="99751"/>
                    <a:chOff x="8230831" y="3015683"/>
                    <a:chExt cx="564428" cy="173684"/>
                  </a:xfrm>
                </p:grpSpPr>
                <p:grpSp>
                  <p:nvGrpSpPr>
                    <p:cNvPr id="1022" name="グループ化 1021">
                      <a:extLst>
                        <a:ext uri="{FF2B5EF4-FFF2-40B4-BE49-F238E27FC236}">
                          <a16:creationId xmlns:a16="http://schemas.microsoft.com/office/drawing/2014/main" id="{66F9029E-A331-48DC-984D-80F902154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0831" y="3015683"/>
                      <a:ext cx="276299" cy="173684"/>
                      <a:chOff x="8559093" y="3015683"/>
                      <a:chExt cx="276299" cy="173684"/>
                    </a:xfrm>
                  </p:grpSpPr>
                  <p:sp>
                    <p:nvSpPr>
                      <p:cNvPr id="1028" name="円弧 1027">
                        <a:extLst>
                          <a:ext uri="{FF2B5EF4-FFF2-40B4-BE49-F238E27FC236}">
                            <a16:creationId xmlns:a16="http://schemas.microsoft.com/office/drawing/2014/main" id="{1BC60458-C9AB-4246-B8CC-3FF06B73D4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9093" y="3036443"/>
                        <a:ext cx="139066" cy="1529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29" name="円弧 1028">
                        <a:extLst>
                          <a:ext uri="{FF2B5EF4-FFF2-40B4-BE49-F238E27FC236}">
                            <a16:creationId xmlns:a16="http://schemas.microsoft.com/office/drawing/2014/main" id="{375ED430-EA08-4690-B029-1C7C42661A65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696326" y="3015683"/>
                        <a:ext cx="139066" cy="1529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23" name="グループ化 1022">
                      <a:extLst>
                        <a:ext uri="{FF2B5EF4-FFF2-40B4-BE49-F238E27FC236}">
                          <a16:creationId xmlns:a16="http://schemas.microsoft.com/office/drawing/2014/main" id="{0AC87DC8-1253-46C8-8814-D9D19D52D8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05223" y="3015683"/>
                      <a:ext cx="290036" cy="171029"/>
                      <a:chOff x="8557260" y="3015683"/>
                      <a:chExt cx="290036" cy="171029"/>
                    </a:xfrm>
                  </p:grpSpPr>
                  <p:sp>
                    <p:nvSpPr>
                      <p:cNvPr id="1025" name="円弧 1024">
                        <a:extLst>
                          <a:ext uri="{FF2B5EF4-FFF2-40B4-BE49-F238E27FC236}">
                            <a16:creationId xmlns:a16="http://schemas.microsoft.com/office/drawing/2014/main" id="{53CA2167-74A2-43AE-B333-BF764A4EF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7260" y="3035101"/>
                        <a:ext cx="150970" cy="151611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27" name="円弧 1026">
                        <a:extLst>
                          <a:ext uri="{FF2B5EF4-FFF2-40B4-BE49-F238E27FC236}">
                            <a16:creationId xmlns:a16="http://schemas.microsoft.com/office/drawing/2014/main" id="{CC023AE4-E8FB-43E7-92CE-BF33E3F483F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708230" y="3015683"/>
                        <a:ext cx="139066" cy="1529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015" name="グループ化 1014">
                    <a:extLst>
                      <a:ext uri="{FF2B5EF4-FFF2-40B4-BE49-F238E27FC236}">
                        <a16:creationId xmlns:a16="http://schemas.microsoft.com/office/drawing/2014/main" id="{64489944-34E5-4348-B3BB-97505F159124}"/>
                      </a:ext>
                    </a:extLst>
                  </p:cNvPr>
                  <p:cNvGrpSpPr/>
                  <p:nvPr/>
                </p:nvGrpSpPr>
                <p:grpSpPr>
                  <a:xfrm>
                    <a:off x="8239134" y="3102650"/>
                    <a:ext cx="397170" cy="107281"/>
                    <a:chOff x="8247585" y="2909192"/>
                    <a:chExt cx="562921" cy="186795"/>
                  </a:xfrm>
                </p:grpSpPr>
                <p:grpSp>
                  <p:nvGrpSpPr>
                    <p:cNvPr id="1016" name="グループ化 1015">
                      <a:extLst>
                        <a:ext uri="{FF2B5EF4-FFF2-40B4-BE49-F238E27FC236}">
                          <a16:creationId xmlns:a16="http://schemas.microsoft.com/office/drawing/2014/main" id="{368852C7-0EB7-4126-84E6-F9854205B4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7585" y="2921350"/>
                      <a:ext cx="282379" cy="174637"/>
                      <a:chOff x="8575847" y="2921350"/>
                      <a:chExt cx="282379" cy="174637"/>
                    </a:xfrm>
                  </p:grpSpPr>
                  <p:sp>
                    <p:nvSpPr>
                      <p:cNvPr id="1020" name="円弧 1019">
                        <a:extLst>
                          <a:ext uri="{FF2B5EF4-FFF2-40B4-BE49-F238E27FC236}">
                            <a16:creationId xmlns:a16="http://schemas.microsoft.com/office/drawing/2014/main" id="{287BA203-3361-425B-A875-3BEFC05B2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5847" y="2921350"/>
                        <a:ext cx="104613" cy="174637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21" name="円弧 1020">
                        <a:extLst>
                          <a:ext uri="{FF2B5EF4-FFF2-40B4-BE49-F238E27FC236}">
                            <a16:creationId xmlns:a16="http://schemas.microsoft.com/office/drawing/2014/main" id="{79B25952-1CBE-499F-81F0-6BF96DB9994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680875" y="2926295"/>
                        <a:ext cx="177351" cy="135824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17" name="グループ化 1016">
                      <a:extLst>
                        <a:ext uri="{FF2B5EF4-FFF2-40B4-BE49-F238E27FC236}">
                          <a16:creationId xmlns:a16="http://schemas.microsoft.com/office/drawing/2014/main" id="{EA184F63-DFB5-4820-BE2A-96C3EB3C33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29965" y="2909192"/>
                      <a:ext cx="280541" cy="168717"/>
                      <a:chOff x="8582002" y="2909192"/>
                      <a:chExt cx="280541" cy="168717"/>
                    </a:xfrm>
                  </p:grpSpPr>
                  <p:sp>
                    <p:nvSpPr>
                      <p:cNvPr id="1018" name="円弧 1017">
                        <a:extLst>
                          <a:ext uri="{FF2B5EF4-FFF2-40B4-BE49-F238E27FC236}">
                            <a16:creationId xmlns:a16="http://schemas.microsoft.com/office/drawing/2014/main" id="{9165D2C3-6E4A-4583-A55F-0F0D98F05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002" y="2926296"/>
                        <a:ext cx="112672" cy="151613"/>
                      </a:xfrm>
                      <a:prstGeom prst="arc">
                        <a:avLst>
                          <a:gd name="adj1" fmla="val 10945887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19" name="円弧 1018">
                        <a:extLst>
                          <a:ext uri="{FF2B5EF4-FFF2-40B4-BE49-F238E27FC236}">
                            <a16:creationId xmlns:a16="http://schemas.microsoft.com/office/drawing/2014/main" id="{E33F3972-639E-45D7-94F7-DCDF8ABA46F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8694674" y="2909192"/>
                        <a:ext cx="167869" cy="152926"/>
                      </a:xfrm>
                      <a:prstGeom prst="arc">
                        <a:avLst>
                          <a:gd name="adj1" fmla="val 10945884"/>
                          <a:gd name="adj2" fmla="val 0"/>
                        </a:avLst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304" name="スライド番号プレースホルダー 2">
            <a:extLst>
              <a:ext uri="{FF2B5EF4-FFF2-40B4-BE49-F238E27FC236}">
                <a16:creationId xmlns:a16="http://schemas.microsoft.com/office/drawing/2014/main" id="{0F94A360-61CE-432C-B77B-FF82E871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193" y="6503292"/>
            <a:ext cx="2057400" cy="365125"/>
          </a:xfrm>
        </p:spPr>
        <p:txBody>
          <a:bodyPr/>
          <a:lstStyle/>
          <a:p>
            <a:fld id="{8177BBF3-6D99-4BD3-86C6-C81EEA3FC04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8903" y="3327793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（</a:t>
            </a:r>
            <a:r>
              <a:rPr kumimoji="1" lang="en-US" altLang="ja-JP" sz="1000" dirty="0" smtClean="0"/>
              <a:t>7,678</a:t>
            </a:r>
            <a:r>
              <a:rPr kumimoji="1" lang="ja-JP" altLang="en-US" sz="1000" dirty="0" smtClean="0"/>
              <a:t>件）</a:t>
            </a:r>
            <a:endParaRPr kumimoji="1" lang="ja-JP" altLang="en-US" sz="1000" dirty="0"/>
          </a:p>
        </p:txBody>
      </p:sp>
      <p:sp>
        <p:nvSpPr>
          <p:cNvPr id="305" name="テキスト ボックス 304"/>
          <p:cNvSpPr txBox="1"/>
          <p:nvPr/>
        </p:nvSpPr>
        <p:spPr>
          <a:xfrm>
            <a:off x="708903" y="6171029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（</a:t>
            </a:r>
            <a:r>
              <a:rPr lang="en-US" altLang="ja-JP" sz="1000" dirty="0" smtClean="0"/>
              <a:t>207</a:t>
            </a:r>
            <a:r>
              <a:rPr kumimoji="1" lang="ja-JP" altLang="en-US" sz="1000" dirty="0" smtClean="0"/>
              <a:t>件）</a:t>
            </a:r>
            <a:endParaRPr kumimoji="1" lang="ja-JP" altLang="en-US" sz="1000" dirty="0"/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A290086A-4928-48AB-B285-DEE12BFF7000}"/>
              </a:ext>
            </a:extLst>
          </p:cNvPr>
          <p:cNvSpPr/>
          <p:nvPr/>
        </p:nvSpPr>
        <p:spPr>
          <a:xfrm>
            <a:off x="0" y="198000"/>
            <a:ext cx="9144000" cy="34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コレクションの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活用：作品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展示・保管場所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7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91470A0884584489831D80B1D7642C5" ma:contentTypeVersion="9" ma:contentTypeDescription="新しいドキュメントを作成します。" ma:contentTypeScope="" ma:versionID="b32bc5cd420f1d4b5b08c8ff27120fc5">
  <xsd:schema xmlns:xsd="http://www.w3.org/2001/XMLSchema" xmlns:xs="http://www.w3.org/2001/XMLSchema" xmlns:p="http://schemas.microsoft.com/office/2006/metadata/properties" xmlns:ns3="924ad72d-1aa8-4525-9e70-5d1270407cf9" xmlns:ns4="fec2aa0f-865b-4fb7-a7bb-977da500c70a" targetNamespace="http://schemas.microsoft.com/office/2006/metadata/properties" ma:root="true" ma:fieldsID="ad435711a78e92d6db4ba54c781e8944" ns3:_="" ns4:_="">
    <xsd:import namespace="924ad72d-1aa8-4525-9e70-5d1270407cf9"/>
    <xsd:import namespace="fec2aa0f-865b-4fb7-a7bb-977da500c7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ad72d-1aa8-4525-9e70-5d1270407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2aa0f-865b-4fb7-a7bb-977da500c7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4ad72d-1aa8-4525-9e70-5d1270407cf9" xsi:nil="true"/>
  </documentManagement>
</p:properties>
</file>

<file path=customXml/itemProps1.xml><?xml version="1.0" encoding="utf-8"?>
<ds:datastoreItem xmlns:ds="http://schemas.openxmlformats.org/officeDocument/2006/customXml" ds:itemID="{1005CCF2-FF9D-4C6F-ACDE-EE2A61D154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6B082-8D50-4E96-BD63-872E8A3A8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ad72d-1aa8-4525-9e70-5d1270407cf9"/>
    <ds:schemaRef ds:uri="fec2aa0f-865b-4fb7-a7bb-977da500c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C99C04-6476-45E6-9F89-413F3B9387FD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24ad72d-1aa8-4525-9e70-5d1270407cf9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fec2aa0f-865b-4fb7-a7bb-977da500c7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4305</Words>
  <Application>Microsoft Office PowerPoint</Application>
  <PresentationFormat>画面に合わせる (4:3)</PresentationFormat>
  <Paragraphs>678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HG丸ｺﾞｼｯｸM-PRO</vt:lpstr>
      <vt:lpstr>Meiryo UI</vt:lpstr>
      <vt:lpstr>UD デジタル 教科書体 NK-R</vt:lpstr>
      <vt:lpstr>UD デジタル 教科書体 NP-R</vt:lpstr>
      <vt:lpstr>游ゴシック</vt:lpstr>
      <vt:lpstr>游ゴシック Light</vt:lpstr>
      <vt:lpstr>Arial</vt:lpstr>
      <vt:lpstr>Times New Roman</vt:lpstr>
      <vt:lpstr>Office テーマ</vt:lpstr>
      <vt:lpstr>大阪府所蔵美術作品 (大阪府２０世紀美術コレクション） 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　麻由子</dc:creator>
  <cp:lastModifiedBy>山田</cp:lastModifiedBy>
  <cp:revision>321</cp:revision>
  <cp:lastPrinted>2023-09-06T03:16:51Z</cp:lastPrinted>
  <dcterms:created xsi:type="dcterms:W3CDTF">2023-06-23T18:19:23Z</dcterms:created>
  <dcterms:modified xsi:type="dcterms:W3CDTF">2023-09-06T06:02:33Z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0x010100F91470A0884584489831D80B1D7642C5</vt:lpwstr>
  </property>
</Properties>
</file>