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 id="2147483714" r:id="rId2"/>
  </p:sldMasterIdLst>
  <p:notesMasterIdLst>
    <p:notesMasterId r:id="rId7"/>
  </p:notesMasterIdLst>
  <p:sldIdLst>
    <p:sldId id="290" r:id="rId3"/>
    <p:sldId id="292" r:id="rId4"/>
    <p:sldId id="291" r:id="rId5"/>
    <p:sldId id="293" r:id="rId6"/>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8C8C8"/>
    <a:srgbClr val="D0D0D0"/>
    <a:srgbClr val="969696"/>
    <a:srgbClr val="CBCBCB"/>
    <a:srgbClr val="C6C6C6"/>
    <a:srgbClr val="FF9933"/>
    <a:srgbClr val="70AD47"/>
    <a:srgbClr val="FFC000"/>
    <a:srgbClr val="ED7D31"/>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92" d="100"/>
          <a:sy n="92" d="100"/>
        </p:scale>
        <p:origin x="966" y="90"/>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notesMaster" Target="notesMasters/notesMaster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49575" cy="498475"/>
          </a:xfrm>
          <a:prstGeom prst="rect">
            <a:avLst/>
          </a:prstGeom>
        </p:spPr>
        <p:txBody>
          <a:bodyPr vert="horz" lIns="91424" tIns="45712" rIns="91424" bIns="4571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0" y="0"/>
            <a:ext cx="2949575" cy="498475"/>
          </a:xfrm>
          <a:prstGeom prst="rect">
            <a:avLst/>
          </a:prstGeom>
        </p:spPr>
        <p:txBody>
          <a:bodyPr vert="horz" lIns="91424" tIns="45712" rIns="91424" bIns="45712" rtlCol="0"/>
          <a:lstStyle>
            <a:lvl1pPr algn="r">
              <a:defRPr sz="1200"/>
            </a:lvl1pPr>
          </a:lstStyle>
          <a:p>
            <a:fld id="{08C4AC70-E373-47F2-8F6F-B558C67835AC}" type="datetimeFigureOut">
              <a:rPr kumimoji="1" lang="ja-JP" altLang="en-US" smtClean="0"/>
              <a:t>2023/9/19</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24" tIns="45712" rIns="91424" bIns="45712" rtlCol="0" anchor="ctr"/>
          <a:lstStyle/>
          <a:p>
            <a:endParaRPr lang="ja-JP" altLang="en-US"/>
          </a:p>
        </p:txBody>
      </p:sp>
      <p:sp>
        <p:nvSpPr>
          <p:cNvPr id="5" name="ノート プレースホルダー 4"/>
          <p:cNvSpPr>
            <a:spLocks noGrp="1"/>
          </p:cNvSpPr>
          <p:nvPr>
            <p:ph type="body" sz="quarter" idx="3"/>
          </p:nvPr>
        </p:nvSpPr>
        <p:spPr>
          <a:xfrm>
            <a:off x="681038" y="4783140"/>
            <a:ext cx="5445125" cy="3913187"/>
          </a:xfrm>
          <a:prstGeom prst="rect">
            <a:avLst/>
          </a:prstGeom>
        </p:spPr>
        <p:txBody>
          <a:bodyPr vert="horz" lIns="91424" tIns="45712" rIns="91424" bIns="4571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40865"/>
            <a:ext cx="2949575" cy="498475"/>
          </a:xfrm>
          <a:prstGeom prst="rect">
            <a:avLst/>
          </a:prstGeom>
        </p:spPr>
        <p:txBody>
          <a:bodyPr vert="horz" lIns="91424" tIns="45712" rIns="91424" bIns="4571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0" y="9440865"/>
            <a:ext cx="2949575" cy="498475"/>
          </a:xfrm>
          <a:prstGeom prst="rect">
            <a:avLst/>
          </a:prstGeom>
        </p:spPr>
        <p:txBody>
          <a:bodyPr vert="horz" lIns="91424" tIns="45712" rIns="91424" bIns="45712" rtlCol="0" anchor="b"/>
          <a:lstStyle>
            <a:lvl1pPr algn="r">
              <a:defRPr sz="1200"/>
            </a:lvl1pPr>
          </a:lstStyle>
          <a:p>
            <a:fld id="{583606D2-E58A-471D-AB72-36FC4925F4BF}" type="slidenum">
              <a:rPr kumimoji="1" lang="ja-JP" altLang="en-US" smtClean="0"/>
              <a:t>‹#›</a:t>
            </a:fld>
            <a:endParaRPr kumimoji="1" lang="ja-JP" altLang="en-US"/>
          </a:p>
        </p:txBody>
      </p:sp>
    </p:spTree>
    <p:extLst>
      <p:ext uri="{BB962C8B-B14F-4D97-AF65-F5344CB8AC3E}">
        <p14:creationId xmlns:p14="http://schemas.microsoft.com/office/powerpoint/2010/main" val="333291505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34485AE-859A-4E80-88FE-86695EF6492F}" type="datetime1">
              <a:rPr kumimoji="1" lang="ja-JP" altLang="en-US" smtClean="0"/>
              <a:t>2023/9/19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04D971F-C1C7-4C2D-9584-C04DF781F68E}" type="slidenum">
              <a:rPr kumimoji="1" lang="ja-JP" altLang="en-US" smtClean="0"/>
              <a:t>‹#›</a:t>
            </a:fld>
            <a:endParaRPr kumimoji="1" lang="ja-JP" altLang="en-US"/>
          </a:p>
        </p:txBody>
      </p:sp>
    </p:spTree>
    <p:extLst>
      <p:ext uri="{BB962C8B-B14F-4D97-AF65-F5344CB8AC3E}">
        <p14:creationId xmlns:p14="http://schemas.microsoft.com/office/powerpoint/2010/main" val="9382721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CE69ABE-8532-41DB-BABF-E726D732FCF2}" type="datetime1">
              <a:rPr kumimoji="1" lang="ja-JP" altLang="en-US" smtClean="0"/>
              <a:t>2023/9/19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04D971F-C1C7-4C2D-9584-C04DF781F68E}" type="slidenum">
              <a:rPr kumimoji="1" lang="ja-JP" altLang="en-US" smtClean="0"/>
              <a:t>‹#›</a:t>
            </a:fld>
            <a:endParaRPr kumimoji="1" lang="ja-JP" altLang="en-US"/>
          </a:p>
        </p:txBody>
      </p:sp>
    </p:spTree>
    <p:extLst>
      <p:ext uri="{BB962C8B-B14F-4D97-AF65-F5344CB8AC3E}">
        <p14:creationId xmlns:p14="http://schemas.microsoft.com/office/powerpoint/2010/main" val="2515179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F71D987-BE71-437B-9D48-F53609F6C7D7}" type="datetime1">
              <a:rPr kumimoji="1" lang="ja-JP" altLang="en-US" smtClean="0"/>
              <a:t>2023/9/19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04D971F-C1C7-4C2D-9584-C04DF781F68E}" type="slidenum">
              <a:rPr kumimoji="1" lang="ja-JP" altLang="en-US" smtClean="0"/>
              <a:t>‹#›</a:t>
            </a:fld>
            <a:endParaRPr kumimoji="1" lang="ja-JP" altLang="en-US"/>
          </a:p>
        </p:txBody>
      </p:sp>
    </p:spTree>
    <p:extLst>
      <p:ext uri="{BB962C8B-B14F-4D97-AF65-F5344CB8AC3E}">
        <p14:creationId xmlns:p14="http://schemas.microsoft.com/office/powerpoint/2010/main" val="33532524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5332DDA-6A3D-4E46-89D8-B91D18A72A17}" type="datetimeFigureOut">
              <a:rPr kumimoji="1" lang="ja-JP" altLang="en-US" smtClean="0"/>
              <a:t>2023/9/19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64192FD-AD4B-4F2A-B587-9B9FE2AD020E}" type="slidenum">
              <a:rPr kumimoji="1" lang="ja-JP" altLang="en-US" smtClean="0"/>
              <a:t>‹#›</a:t>
            </a:fld>
            <a:endParaRPr kumimoji="1" lang="ja-JP" altLang="en-US"/>
          </a:p>
        </p:txBody>
      </p:sp>
    </p:spTree>
    <p:extLst>
      <p:ext uri="{BB962C8B-B14F-4D97-AF65-F5344CB8AC3E}">
        <p14:creationId xmlns:p14="http://schemas.microsoft.com/office/powerpoint/2010/main" val="9342037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5332DDA-6A3D-4E46-89D8-B91D18A72A17}" type="datetimeFigureOut">
              <a:rPr kumimoji="1" lang="ja-JP" altLang="en-US" smtClean="0"/>
              <a:t>2023/9/19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64192FD-AD4B-4F2A-B587-9B9FE2AD020E}" type="slidenum">
              <a:rPr kumimoji="1" lang="ja-JP" altLang="en-US" smtClean="0"/>
              <a:t>‹#›</a:t>
            </a:fld>
            <a:endParaRPr kumimoji="1" lang="ja-JP" altLang="en-US"/>
          </a:p>
        </p:txBody>
      </p:sp>
    </p:spTree>
    <p:extLst>
      <p:ext uri="{BB962C8B-B14F-4D97-AF65-F5344CB8AC3E}">
        <p14:creationId xmlns:p14="http://schemas.microsoft.com/office/powerpoint/2010/main" val="5116491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5332DDA-6A3D-4E46-89D8-B91D18A72A17}" type="datetimeFigureOut">
              <a:rPr kumimoji="1" lang="ja-JP" altLang="en-US" smtClean="0"/>
              <a:t>2023/9/19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64192FD-AD4B-4F2A-B587-9B9FE2AD020E}" type="slidenum">
              <a:rPr kumimoji="1" lang="ja-JP" altLang="en-US" smtClean="0"/>
              <a:t>‹#›</a:t>
            </a:fld>
            <a:endParaRPr kumimoji="1" lang="ja-JP" altLang="en-US"/>
          </a:p>
        </p:txBody>
      </p:sp>
    </p:spTree>
    <p:extLst>
      <p:ext uri="{BB962C8B-B14F-4D97-AF65-F5344CB8AC3E}">
        <p14:creationId xmlns:p14="http://schemas.microsoft.com/office/powerpoint/2010/main" val="2156631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5332DDA-6A3D-4E46-89D8-B91D18A72A17}" type="datetimeFigureOut">
              <a:rPr kumimoji="1" lang="ja-JP" altLang="en-US" smtClean="0"/>
              <a:t>2023/9/19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64192FD-AD4B-4F2A-B587-9B9FE2AD020E}" type="slidenum">
              <a:rPr kumimoji="1" lang="ja-JP" altLang="en-US" smtClean="0"/>
              <a:t>‹#›</a:t>
            </a:fld>
            <a:endParaRPr kumimoji="1" lang="ja-JP" altLang="en-US"/>
          </a:p>
        </p:txBody>
      </p:sp>
    </p:spTree>
    <p:extLst>
      <p:ext uri="{BB962C8B-B14F-4D97-AF65-F5344CB8AC3E}">
        <p14:creationId xmlns:p14="http://schemas.microsoft.com/office/powerpoint/2010/main" val="16791541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5332DDA-6A3D-4E46-89D8-B91D18A72A17}" type="datetimeFigureOut">
              <a:rPr kumimoji="1" lang="ja-JP" altLang="en-US" smtClean="0"/>
              <a:t>2023/9/19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64192FD-AD4B-4F2A-B587-9B9FE2AD020E}" type="slidenum">
              <a:rPr kumimoji="1" lang="ja-JP" altLang="en-US" smtClean="0"/>
              <a:t>‹#›</a:t>
            </a:fld>
            <a:endParaRPr kumimoji="1" lang="ja-JP" altLang="en-US"/>
          </a:p>
        </p:txBody>
      </p:sp>
    </p:spTree>
    <p:extLst>
      <p:ext uri="{BB962C8B-B14F-4D97-AF65-F5344CB8AC3E}">
        <p14:creationId xmlns:p14="http://schemas.microsoft.com/office/powerpoint/2010/main" val="4226889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5332DDA-6A3D-4E46-89D8-B91D18A72A17}" type="datetimeFigureOut">
              <a:rPr kumimoji="1" lang="ja-JP" altLang="en-US" smtClean="0"/>
              <a:t>2023/9/19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64192FD-AD4B-4F2A-B587-9B9FE2AD020E}" type="slidenum">
              <a:rPr kumimoji="1" lang="ja-JP" altLang="en-US" smtClean="0"/>
              <a:t>‹#›</a:t>
            </a:fld>
            <a:endParaRPr kumimoji="1" lang="ja-JP" altLang="en-US"/>
          </a:p>
        </p:txBody>
      </p:sp>
    </p:spTree>
    <p:extLst>
      <p:ext uri="{BB962C8B-B14F-4D97-AF65-F5344CB8AC3E}">
        <p14:creationId xmlns:p14="http://schemas.microsoft.com/office/powerpoint/2010/main" val="37564898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332DDA-6A3D-4E46-89D8-B91D18A72A17}" type="datetimeFigureOut">
              <a:rPr kumimoji="1" lang="ja-JP" altLang="en-US" smtClean="0"/>
              <a:t>2023/9/19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64192FD-AD4B-4F2A-B587-9B9FE2AD020E}" type="slidenum">
              <a:rPr kumimoji="1" lang="ja-JP" altLang="en-US" smtClean="0"/>
              <a:t>‹#›</a:t>
            </a:fld>
            <a:endParaRPr kumimoji="1" lang="ja-JP" altLang="en-US"/>
          </a:p>
        </p:txBody>
      </p:sp>
    </p:spTree>
    <p:extLst>
      <p:ext uri="{BB962C8B-B14F-4D97-AF65-F5344CB8AC3E}">
        <p14:creationId xmlns:p14="http://schemas.microsoft.com/office/powerpoint/2010/main" val="148246269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5332DDA-6A3D-4E46-89D8-B91D18A72A17}" type="datetimeFigureOut">
              <a:rPr kumimoji="1" lang="ja-JP" altLang="en-US" smtClean="0"/>
              <a:t>2023/9/19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64192FD-AD4B-4F2A-B587-9B9FE2AD020E}" type="slidenum">
              <a:rPr kumimoji="1" lang="ja-JP" altLang="en-US" smtClean="0"/>
              <a:t>‹#›</a:t>
            </a:fld>
            <a:endParaRPr kumimoji="1" lang="ja-JP" altLang="en-US"/>
          </a:p>
        </p:txBody>
      </p:sp>
    </p:spTree>
    <p:extLst>
      <p:ext uri="{BB962C8B-B14F-4D97-AF65-F5344CB8AC3E}">
        <p14:creationId xmlns:p14="http://schemas.microsoft.com/office/powerpoint/2010/main" val="27746136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8DDAB4C-E65B-4668-8549-B2F17123D19A}" type="datetime1">
              <a:rPr kumimoji="1" lang="ja-JP" altLang="en-US" smtClean="0"/>
              <a:t>2023/9/19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04D971F-C1C7-4C2D-9584-C04DF781F68E}" type="slidenum">
              <a:rPr kumimoji="1" lang="ja-JP" altLang="en-US" smtClean="0"/>
              <a:t>‹#›</a:t>
            </a:fld>
            <a:endParaRPr kumimoji="1" lang="ja-JP" altLang="en-US"/>
          </a:p>
        </p:txBody>
      </p:sp>
    </p:spTree>
    <p:extLst>
      <p:ext uri="{BB962C8B-B14F-4D97-AF65-F5344CB8AC3E}">
        <p14:creationId xmlns:p14="http://schemas.microsoft.com/office/powerpoint/2010/main" val="205023861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5332DDA-6A3D-4E46-89D8-B91D18A72A17}" type="datetimeFigureOut">
              <a:rPr kumimoji="1" lang="ja-JP" altLang="en-US" smtClean="0"/>
              <a:t>2023/9/19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64192FD-AD4B-4F2A-B587-9B9FE2AD020E}" type="slidenum">
              <a:rPr kumimoji="1" lang="ja-JP" altLang="en-US" smtClean="0"/>
              <a:t>‹#›</a:t>
            </a:fld>
            <a:endParaRPr kumimoji="1" lang="ja-JP" altLang="en-US"/>
          </a:p>
        </p:txBody>
      </p:sp>
    </p:spTree>
    <p:extLst>
      <p:ext uri="{BB962C8B-B14F-4D97-AF65-F5344CB8AC3E}">
        <p14:creationId xmlns:p14="http://schemas.microsoft.com/office/powerpoint/2010/main" val="38001307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5332DDA-6A3D-4E46-89D8-B91D18A72A17}" type="datetimeFigureOut">
              <a:rPr kumimoji="1" lang="ja-JP" altLang="en-US" smtClean="0"/>
              <a:t>2023/9/19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64192FD-AD4B-4F2A-B587-9B9FE2AD020E}" type="slidenum">
              <a:rPr kumimoji="1" lang="ja-JP" altLang="en-US" smtClean="0"/>
              <a:t>‹#›</a:t>
            </a:fld>
            <a:endParaRPr kumimoji="1" lang="ja-JP" altLang="en-US"/>
          </a:p>
        </p:txBody>
      </p:sp>
    </p:spTree>
    <p:extLst>
      <p:ext uri="{BB962C8B-B14F-4D97-AF65-F5344CB8AC3E}">
        <p14:creationId xmlns:p14="http://schemas.microsoft.com/office/powerpoint/2010/main" val="31737245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5332DDA-6A3D-4E46-89D8-B91D18A72A17}" type="datetimeFigureOut">
              <a:rPr kumimoji="1" lang="ja-JP" altLang="en-US" smtClean="0"/>
              <a:t>2023/9/19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64192FD-AD4B-4F2A-B587-9B9FE2AD020E}" type="slidenum">
              <a:rPr kumimoji="1" lang="ja-JP" altLang="en-US" smtClean="0"/>
              <a:t>‹#›</a:t>
            </a:fld>
            <a:endParaRPr kumimoji="1" lang="ja-JP" altLang="en-US"/>
          </a:p>
        </p:txBody>
      </p:sp>
    </p:spTree>
    <p:extLst>
      <p:ext uri="{BB962C8B-B14F-4D97-AF65-F5344CB8AC3E}">
        <p14:creationId xmlns:p14="http://schemas.microsoft.com/office/powerpoint/2010/main" val="3526985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551EDF4-A124-4E28-BFB6-E90F53E74F5B}" type="datetime1">
              <a:rPr kumimoji="1" lang="ja-JP" altLang="en-US" smtClean="0"/>
              <a:t>2023/9/19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04D971F-C1C7-4C2D-9584-C04DF781F68E}" type="slidenum">
              <a:rPr kumimoji="1" lang="ja-JP" altLang="en-US" smtClean="0"/>
              <a:t>‹#›</a:t>
            </a:fld>
            <a:endParaRPr kumimoji="1" lang="ja-JP" altLang="en-US"/>
          </a:p>
        </p:txBody>
      </p:sp>
    </p:spTree>
    <p:extLst>
      <p:ext uri="{BB962C8B-B14F-4D97-AF65-F5344CB8AC3E}">
        <p14:creationId xmlns:p14="http://schemas.microsoft.com/office/powerpoint/2010/main" val="2763511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F7DC6E0-DE72-49F4-9A00-913C984AEB23}" type="datetime1">
              <a:rPr kumimoji="1" lang="ja-JP" altLang="en-US" smtClean="0"/>
              <a:t>2023/9/19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04D971F-C1C7-4C2D-9584-C04DF781F68E}" type="slidenum">
              <a:rPr kumimoji="1" lang="ja-JP" altLang="en-US" smtClean="0"/>
              <a:t>‹#›</a:t>
            </a:fld>
            <a:endParaRPr kumimoji="1" lang="ja-JP" altLang="en-US"/>
          </a:p>
        </p:txBody>
      </p:sp>
    </p:spTree>
    <p:extLst>
      <p:ext uri="{BB962C8B-B14F-4D97-AF65-F5344CB8AC3E}">
        <p14:creationId xmlns:p14="http://schemas.microsoft.com/office/powerpoint/2010/main" val="28342727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4299495-BA6B-495F-A65E-0DE47284798D}" type="datetime1">
              <a:rPr kumimoji="1" lang="ja-JP" altLang="en-US" smtClean="0"/>
              <a:t>2023/9/19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04D971F-C1C7-4C2D-9584-C04DF781F68E}" type="slidenum">
              <a:rPr kumimoji="1" lang="ja-JP" altLang="en-US" smtClean="0"/>
              <a:t>‹#›</a:t>
            </a:fld>
            <a:endParaRPr kumimoji="1" lang="ja-JP" altLang="en-US"/>
          </a:p>
        </p:txBody>
      </p:sp>
    </p:spTree>
    <p:extLst>
      <p:ext uri="{BB962C8B-B14F-4D97-AF65-F5344CB8AC3E}">
        <p14:creationId xmlns:p14="http://schemas.microsoft.com/office/powerpoint/2010/main" val="6105471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BCA0CC8-2D73-4005-B5A8-2F7D14F81E35}" type="datetime1">
              <a:rPr kumimoji="1" lang="ja-JP" altLang="en-US" smtClean="0"/>
              <a:t>2023/9/19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04D971F-C1C7-4C2D-9584-C04DF781F68E}" type="slidenum">
              <a:rPr kumimoji="1" lang="ja-JP" altLang="en-US" smtClean="0"/>
              <a:t>‹#›</a:t>
            </a:fld>
            <a:endParaRPr kumimoji="1" lang="ja-JP" altLang="en-US"/>
          </a:p>
        </p:txBody>
      </p:sp>
    </p:spTree>
    <p:extLst>
      <p:ext uri="{BB962C8B-B14F-4D97-AF65-F5344CB8AC3E}">
        <p14:creationId xmlns:p14="http://schemas.microsoft.com/office/powerpoint/2010/main" val="2199216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4C5C70-5B6E-4BD2-A0C2-6235A07D51F3}" type="datetime1">
              <a:rPr kumimoji="1" lang="ja-JP" altLang="en-US" smtClean="0"/>
              <a:t>2023/9/19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04D971F-C1C7-4C2D-9584-C04DF781F68E}" type="slidenum">
              <a:rPr kumimoji="1" lang="ja-JP" altLang="en-US" smtClean="0"/>
              <a:t>‹#›</a:t>
            </a:fld>
            <a:endParaRPr kumimoji="1" lang="ja-JP" altLang="en-US"/>
          </a:p>
        </p:txBody>
      </p:sp>
    </p:spTree>
    <p:extLst>
      <p:ext uri="{BB962C8B-B14F-4D97-AF65-F5344CB8AC3E}">
        <p14:creationId xmlns:p14="http://schemas.microsoft.com/office/powerpoint/2010/main" val="760677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9DF24EA-C5CE-47A9-A6E1-42DD86DE5D28}" type="datetime1">
              <a:rPr kumimoji="1" lang="ja-JP" altLang="en-US" smtClean="0"/>
              <a:t>2023/9/19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04D971F-C1C7-4C2D-9584-C04DF781F68E}" type="slidenum">
              <a:rPr kumimoji="1" lang="ja-JP" altLang="en-US" smtClean="0"/>
              <a:t>‹#›</a:t>
            </a:fld>
            <a:endParaRPr kumimoji="1" lang="ja-JP" altLang="en-US"/>
          </a:p>
        </p:txBody>
      </p:sp>
    </p:spTree>
    <p:extLst>
      <p:ext uri="{BB962C8B-B14F-4D97-AF65-F5344CB8AC3E}">
        <p14:creationId xmlns:p14="http://schemas.microsoft.com/office/powerpoint/2010/main" val="3200938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358DEB5-43F6-4779-81F8-443FF8340ED1}" type="datetime1">
              <a:rPr kumimoji="1" lang="ja-JP" altLang="en-US" smtClean="0"/>
              <a:t>2023/9/19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04D971F-C1C7-4C2D-9584-C04DF781F68E}" type="slidenum">
              <a:rPr kumimoji="1" lang="ja-JP" altLang="en-US" smtClean="0"/>
              <a:t>‹#›</a:t>
            </a:fld>
            <a:endParaRPr kumimoji="1" lang="ja-JP" altLang="en-US"/>
          </a:p>
        </p:txBody>
      </p:sp>
    </p:spTree>
    <p:extLst>
      <p:ext uri="{BB962C8B-B14F-4D97-AF65-F5344CB8AC3E}">
        <p14:creationId xmlns:p14="http://schemas.microsoft.com/office/powerpoint/2010/main" val="3306930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E1E41F-F81D-411B-A4CA-E0ACA790A55E}" type="datetime1">
              <a:rPr kumimoji="1" lang="ja-JP" altLang="en-US" smtClean="0"/>
              <a:t>2023/9/19</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4D971F-C1C7-4C2D-9584-C04DF781F68E}" type="slidenum">
              <a:rPr kumimoji="1" lang="ja-JP" altLang="en-US" smtClean="0"/>
              <a:t>‹#›</a:t>
            </a:fld>
            <a:endParaRPr kumimoji="1" lang="ja-JP" altLang="en-US"/>
          </a:p>
        </p:txBody>
      </p:sp>
    </p:spTree>
    <p:extLst>
      <p:ext uri="{BB962C8B-B14F-4D97-AF65-F5344CB8AC3E}">
        <p14:creationId xmlns:p14="http://schemas.microsoft.com/office/powerpoint/2010/main" val="3326058734"/>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332DDA-6A3D-4E46-89D8-B91D18A72A17}" type="datetimeFigureOut">
              <a:rPr kumimoji="1" lang="ja-JP" altLang="en-US" smtClean="0"/>
              <a:t>2023/9/19</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4192FD-AD4B-4F2A-B587-9B9FE2AD020E}" type="slidenum">
              <a:rPr kumimoji="1" lang="ja-JP" altLang="en-US" smtClean="0"/>
              <a:t>‹#›</a:t>
            </a:fld>
            <a:endParaRPr kumimoji="1" lang="ja-JP" altLang="en-US"/>
          </a:p>
        </p:txBody>
      </p:sp>
    </p:spTree>
    <p:extLst>
      <p:ext uri="{BB962C8B-B14F-4D97-AF65-F5344CB8AC3E}">
        <p14:creationId xmlns:p14="http://schemas.microsoft.com/office/powerpoint/2010/main" val="3767842937"/>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3" Type="http://schemas.openxmlformats.org/officeDocument/2006/relationships/image" Target="../media/image15.png"/><Relationship Id="rId18" Type="http://schemas.microsoft.com/office/2007/relationships/hdphoto" Target="../media/hdphoto2.wdp"/><Relationship Id="rId26" Type="http://schemas.openxmlformats.org/officeDocument/2006/relationships/image" Target="../media/image25.png"/><Relationship Id="rId39" Type="http://schemas.openxmlformats.org/officeDocument/2006/relationships/image" Target="../media/image38.png"/><Relationship Id="rId21" Type="http://schemas.openxmlformats.org/officeDocument/2006/relationships/image" Target="../media/image21.png"/><Relationship Id="rId34" Type="http://schemas.openxmlformats.org/officeDocument/2006/relationships/image" Target="../media/image33.png"/><Relationship Id="rId7" Type="http://schemas.openxmlformats.org/officeDocument/2006/relationships/image" Target="../media/image10.png"/><Relationship Id="rId12" Type="http://schemas.openxmlformats.org/officeDocument/2006/relationships/image" Target="../media/image14.png"/><Relationship Id="rId17" Type="http://schemas.openxmlformats.org/officeDocument/2006/relationships/image" Target="../media/image19.png"/><Relationship Id="rId25" Type="http://schemas.openxmlformats.org/officeDocument/2006/relationships/image" Target="../media/image24.png"/><Relationship Id="rId33" Type="http://schemas.openxmlformats.org/officeDocument/2006/relationships/image" Target="../media/image32.png"/><Relationship Id="rId38" Type="http://schemas.openxmlformats.org/officeDocument/2006/relationships/image" Target="../media/image37.png"/><Relationship Id="rId2" Type="http://schemas.openxmlformats.org/officeDocument/2006/relationships/image" Target="../media/image5.png"/><Relationship Id="rId16" Type="http://schemas.openxmlformats.org/officeDocument/2006/relationships/image" Target="../media/image18.png"/><Relationship Id="rId20" Type="http://schemas.microsoft.com/office/2007/relationships/hdphoto" Target="../media/hdphoto3.wdp"/><Relationship Id="rId29" Type="http://schemas.openxmlformats.org/officeDocument/2006/relationships/image" Target="../media/image28.png"/><Relationship Id="rId1" Type="http://schemas.openxmlformats.org/officeDocument/2006/relationships/slideLayout" Target="../slideLayouts/slideLayout12.xml"/><Relationship Id="rId6" Type="http://schemas.openxmlformats.org/officeDocument/2006/relationships/image" Target="../media/image9.jpeg"/><Relationship Id="rId11" Type="http://schemas.openxmlformats.org/officeDocument/2006/relationships/image" Target="../media/image13.png"/><Relationship Id="rId24" Type="http://schemas.openxmlformats.org/officeDocument/2006/relationships/image" Target="../media/image23.png"/><Relationship Id="rId32" Type="http://schemas.openxmlformats.org/officeDocument/2006/relationships/image" Target="../media/image31.png"/><Relationship Id="rId37" Type="http://schemas.openxmlformats.org/officeDocument/2006/relationships/image" Target="../media/image36.png"/><Relationship Id="rId5" Type="http://schemas.openxmlformats.org/officeDocument/2006/relationships/image" Target="../media/image8.png"/><Relationship Id="rId15" Type="http://schemas.openxmlformats.org/officeDocument/2006/relationships/image" Target="../media/image17.jpeg"/><Relationship Id="rId23" Type="http://schemas.openxmlformats.org/officeDocument/2006/relationships/image" Target="../media/image22.jpeg"/><Relationship Id="rId28" Type="http://schemas.openxmlformats.org/officeDocument/2006/relationships/image" Target="../media/image27.jpeg"/><Relationship Id="rId36" Type="http://schemas.openxmlformats.org/officeDocument/2006/relationships/image" Target="../media/image35.png"/><Relationship Id="rId10" Type="http://schemas.openxmlformats.org/officeDocument/2006/relationships/image" Target="../media/image12.png"/><Relationship Id="rId19" Type="http://schemas.openxmlformats.org/officeDocument/2006/relationships/image" Target="../media/image20.png"/><Relationship Id="rId31" Type="http://schemas.openxmlformats.org/officeDocument/2006/relationships/image" Target="../media/image30.png"/><Relationship Id="rId4" Type="http://schemas.openxmlformats.org/officeDocument/2006/relationships/image" Target="../media/image7.png"/><Relationship Id="rId9" Type="http://schemas.openxmlformats.org/officeDocument/2006/relationships/image" Target="../media/image11.png"/><Relationship Id="rId14" Type="http://schemas.openxmlformats.org/officeDocument/2006/relationships/image" Target="../media/image16.png"/><Relationship Id="rId22" Type="http://schemas.microsoft.com/office/2007/relationships/hdphoto" Target="../media/hdphoto4.wdp"/><Relationship Id="rId27" Type="http://schemas.openxmlformats.org/officeDocument/2006/relationships/image" Target="../media/image26.png"/><Relationship Id="rId30" Type="http://schemas.openxmlformats.org/officeDocument/2006/relationships/image" Target="../media/image29.png"/><Relationship Id="rId35" Type="http://schemas.openxmlformats.org/officeDocument/2006/relationships/image" Target="../media/image34.png"/><Relationship Id="rId8" Type="http://schemas.microsoft.com/office/2007/relationships/hdphoto" Target="../media/hdphoto1.wdp"/><Relationship Id="rId3"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hyperlink" Target="https://osaka-yumekikin.com/" TargetMode="External"/><Relationship Id="rId1" Type="http://schemas.openxmlformats.org/officeDocument/2006/relationships/slideLayout" Target="../slideLayouts/slideLayout13.xml"/><Relationship Id="rId6" Type="http://schemas.openxmlformats.org/officeDocument/2006/relationships/image" Target="../media/image31.png"/><Relationship Id="rId5" Type="http://schemas.openxmlformats.org/officeDocument/2006/relationships/image" Target="../media/image40.png"/><Relationship Id="rId4" Type="http://schemas.openxmlformats.org/officeDocument/2006/relationships/hyperlink" Target="https://www.pref.osaka.lg.jp/toshimiryoku/furusato-nozei/seidogaiyou.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正方形/長方形 26"/>
          <p:cNvSpPr/>
          <p:nvPr/>
        </p:nvSpPr>
        <p:spPr>
          <a:xfrm>
            <a:off x="144000" y="2649023"/>
            <a:ext cx="8856000" cy="390586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p:cNvSpPr/>
          <p:nvPr/>
        </p:nvSpPr>
        <p:spPr>
          <a:xfrm>
            <a:off x="61861" y="337361"/>
            <a:ext cx="6416180" cy="3693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rIns="0" rtlCol="0" anchor="ctr">
            <a:spAutoFit/>
          </a:bodyPr>
          <a:lstStyle/>
          <a:p>
            <a:r>
              <a:rPr kumimoji="1" lang="ja-JP" altLang="en-US" b="1" dirty="0">
                <a:solidFill>
                  <a:schemeClr val="tx1"/>
                </a:solidFill>
                <a:latin typeface="Meiryo UI" panose="020B0604030504040204" pitchFamily="50" charset="-128"/>
                <a:ea typeface="Meiryo UI" panose="020B0604030504040204" pitchFamily="50" charset="-128"/>
              </a:rPr>
              <a:t>国概算要求内容に基づく</a:t>
            </a:r>
            <a:r>
              <a:rPr kumimoji="1" lang="ja-JP" altLang="en-US" b="1" dirty="0" smtClean="0">
                <a:solidFill>
                  <a:schemeClr val="tx1"/>
                </a:solidFill>
                <a:latin typeface="Meiryo UI" panose="020B0604030504040204" pitchFamily="50" charset="-128"/>
                <a:ea typeface="Meiryo UI" panose="020B0604030504040204" pitchFamily="50" charset="-128"/>
              </a:rPr>
              <a:t>府の支援の</a:t>
            </a:r>
            <a:r>
              <a:rPr kumimoji="1" lang="ja-JP" altLang="en-US" b="1" dirty="0">
                <a:solidFill>
                  <a:schemeClr val="tx1"/>
                </a:solidFill>
                <a:latin typeface="Meiryo UI" panose="020B0604030504040204" pitchFamily="50" charset="-128"/>
                <a:ea typeface="Meiryo UI" panose="020B0604030504040204" pitchFamily="50" charset="-128"/>
              </a:rPr>
              <a:t>方向性に</a:t>
            </a:r>
            <a:r>
              <a:rPr kumimoji="1" lang="ja-JP" altLang="en-US" b="1" dirty="0" smtClean="0">
                <a:solidFill>
                  <a:schemeClr val="tx1"/>
                </a:solidFill>
                <a:latin typeface="Meiryo UI" panose="020B0604030504040204" pitchFamily="50" charset="-128"/>
                <a:ea typeface="Meiryo UI" panose="020B0604030504040204" pitchFamily="50" charset="-128"/>
              </a:rPr>
              <a:t>ついて（検討用）</a:t>
            </a:r>
            <a:endParaRPr kumimoji="1" lang="ja-JP" altLang="en-US" b="1" dirty="0">
              <a:solidFill>
                <a:schemeClr val="tx1"/>
              </a:solidFill>
              <a:latin typeface="Meiryo UI" panose="020B0604030504040204" pitchFamily="50" charset="-128"/>
              <a:ea typeface="Meiryo UI" panose="020B0604030504040204" pitchFamily="50" charset="-128"/>
            </a:endParaRPr>
          </a:p>
        </p:txBody>
      </p:sp>
      <p:cxnSp>
        <p:nvCxnSpPr>
          <p:cNvPr id="3" name="直線コネクタ 2"/>
          <p:cNvCxnSpPr>
            <a:cxnSpLocks/>
          </p:cNvCxnSpPr>
          <p:nvPr/>
        </p:nvCxnSpPr>
        <p:spPr>
          <a:xfrm>
            <a:off x="144000" y="657533"/>
            <a:ext cx="8856000" cy="0"/>
          </a:xfrm>
          <a:prstGeom prst="line">
            <a:avLst/>
          </a:prstGeom>
          <a:ln w="28575">
            <a:solidFill>
              <a:srgbClr val="FF9900"/>
            </a:solidFill>
          </a:ln>
        </p:spPr>
        <p:style>
          <a:lnRef idx="2">
            <a:schemeClr val="accent4"/>
          </a:lnRef>
          <a:fillRef idx="0">
            <a:schemeClr val="accent4"/>
          </a:fillRef>
          <a:effectRef idx="1">
            <a:schemeClr val="accent4"/>
          </a:effectRef>
          <a:fontRef idx="minor">
            <a:schemeClr val="tx1"/>
          </a:fontRef>
        </p:style>
      </p:cxnSp>
      <p:sp>
        <p:nvSpPr>
          <p:cNvPr id="109" name="正方形/長方形 108"/>
          <p:cNvSpPr/>
          <p:nvPr/>
        </p:nvSpPr>
        <p:spPr>
          <a:xfrm>
            <a:off x="149379" y="740264"/>
            <a:ext cx="8856000" cy="1800000"/>
          </a:xfrm>
          <a:prstGeom prst="rect">
            <a:avLst/>
          </a:prstGeom>
          <a:solidFill>
            <a:schemeClr val="bg1">
              <a:lumMod val="95000"/>
            </a:schemeClr>
          </a:solidFill>
          <a:ln w="12700" cap="flat" cmpd="sng" algn="ctr">
            <a:solidFill>
              <a:schemeClr val="bg1">
                <a:lumMod val="50000"/>
              </a:schemeClr>
            </a:solidFill>
            <a:prstDash val="sysDot"/>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12" name="正方形/長方形 111"/>
          <p:cNvSpPr/>
          <p:nvPr/>
        </p:nvSpPr>
        <p:spPr>
          <a:xfrm>
            <a:off x="5523809" y="1092247"/>
            <a:ext cx="3456000" cy="1404000"/>
          </a:xfrm>
          <a:prstGeom prst="rect">
            <a:avLst/>
          </a:prstGeom>
          <a:solidFill>
            <a:sysClr val="window" lastClr="FFFFFF"/>
          </a:solidFill>
          <a:ln>
            <a:solidFill>
              <a:srgbClr val="FF0000"/>
            </a:solidFill>
          </a:ln>
        </p:spPr>
        <p:txBody>
          <a:bodyPr vert="horz" wrap="square" lIns="36000" tIns="36000" rIns="36000" bIns="36000" anchor="ctr" anchorCtr="0">
            <a:noAutofit/>
          </a:bodyPr>
          <a:lstStyle/>
          <a:p>
            <a:pPr lvl="0" defTabSz="914400">
              <a:defRPr/>
            </a:pPr>
            <a:r>
              <a:rPr lang="en-US" altLang="ja-JP" sz="1100" kern="0" dirty="0" smtClean="0">
                <a:solidFill>
                  <a:prstClr val="black"/>
                </a:solidFill>
                <a:latin typeface="Meiryo UI" panose="020B0604030504040204" pitchFamily="50" charset="-128"/>
                <a:ea typeface="Meiryo UI" panose="020B0604030504040204" pitchFamily="50" charset="-128"/>
              </a:rPr>
              <a:t>【</a:t>
            </a:r>
            <a:r>
              <a:rPr lang="ja-JP" altLang="en-US" sz="1100" kern="0" dirty="0" smtClean="0">
                <a:solidFill>
                  <a:prstClr val="black"/>
                </a:solidFill>
                <a:latin typeface="Meiryo UI" panose="020B0604030504040204" pitchFamily="50" charset="-128"/>
                <a:ea typeface="Meiryo UI" panose="020B0604030504040204" pitchFamily="50" charset="-128"/>
              </a:rPr>
              <a:t>令和５年度 部活動実態調査より</a:t>
            </a:r>
            <a:r>
              <a:rPr lang="en-US" altLang="ja-JP" sz="1100" kern="0" dirty="0" smtClean="0">
                <a:solidFill>
                  <a:prstClr val="black"/>
                </a:solidFill>
                <a:latin typeface="Meiryo UI" panose="020B0604030504040204" pitchFamily="50" charset="-128"/>
                <a:ea typeface="Meiryo UI" panose="020B0604030504040204" pitchFamily="50" charset="-128"/>
              </a:rPr>
              <a:t>】</a:t>
            </a:r>
          </a:p>
          <a:p>
            <a:pPr lvl="0" defTabSz="914400">
              <a:defRPr/>
            </a:pPr>
            <a:r>
              <a:rPr lang="ja-JP" altLang="en-US" sz="1100" kern="0" dirty="0" smtClean="0">
                <a:solidFill>
                  <a:prstClr val="black"/>
                </a:solidFill>
                <a:latin typeface="Meiryo UI" panose="020B0604030504040204" pitchFamily="50" charset="-128"/>
                <a:ea typeface="Meiryo UI" panose="020B0604030504040204" pitchFamily="50" charset="-128"/>
              </a:rPr>
              <a:t>　◆部活動設置部数：</a:t>
            </a:r>
            <a:r>
              <a:rPr lang="en-US" altLang="ja-JP" sz="1100" kern="0" dirty="0" smtClean="0">
                <a:solidFill>
                  <a:prstClr val="black"/>
                </a:solidFill>
                <a:latin typeface="Meiryo UI" panose="020B0604030504040204" pitchFamily="50" charset="-128"/>
                <a:ea typeface="Meiryo UI" panose="020B0604030504040204" pitchFamily="50" charset="-128"/>
              </a:rPr>
              <a:t>4,649</a:t>
            </a:r>
            <a:r>
              <a:rPr lang="ja-JP" altLang="en-US" sz="1100" kern="0" dirty="0" smtClean="0">
                <a:solidFill>
                  <a:prstClr val="black"/>
                </a:solidFill>
                <a:latin typeface="Meiryo UI" panose="020B0604030504040204" pitchFamily="50" charset="-128"/>
                <a:ea typeface="Meiryo UI" panose="020B0604030504040204" pitchFamily="50" charset="-128"/>
              </a:rPr>
              <a:t>部</a:t>
            </a:r>
            <a:r>
              <a:rPr lang="ja-JP" altLang="en-US" sz="900" kern="0" dirty="0" smtClean="0">
                <a:solidFill>
                  <a:prstClr val="black"/>
                </a:solidFill>
                <a:latin typeface="Meiryo UI" panose="020B0604030504040204" pitchFamily="50" charset="-128"/>
                <a:ea typeface="Meiryo UI" panose="020B0604030504040204" pitchFamily="50" charset="-128"/>
              </a:rPr>
              <a:t>（顧問：</a:t>
            </a:r>
            <a:r>
              <a:rPr lang="en-US" altLang="ja-JP" sz="900" kern="0" dirty="0" smtClean="0">
                <a:solidFill>
                  <a:prstClr val="black"/>
                </a:solidFill>
                <a:latin typeface="Meiryo UI" panose="020B0604030504040204" pitchFamily="50" charset="-128"/>
                <a:ea typeface="Meiryo UI" panose="020B0604030504040204" pitchFamily="50" charset="-128"/>
              </a:rPr>
              <a:t>10,451</a:t>
            </a:r>
            <a:r>
              <a:rPr lang="ja-JP" altLang="en-US" sz="900" kern="0" dirty="0" smtClean="0">
                <a:solidFill>
                  <a:prstClr val="black"/>
                </a:solidFill>
                <a:latin typeface="Meiryo UI" panose="020B0604030504040204" pitchFamily="50" charset="-128"/>
                <a:ea typeface="Meiryo UI" panose="020B0604030504040204" pitchFamily="50" charset="-128"/>
              </a:rPr>
              <a:t>人）</a:t>
            </a:r>
            <a:endParaRPr lang="ja-JP" altLang="en-US" sz="900" kern="0" dirty="0">
              <a:solidFill>
                <a:prstClr val="black"/>
              </a:solidFill>
              <a:latin typeface="Meiryo UI" panose="020B0604030504040204" pitchFamily="50" charset="-128"/>
              <a:ea typeface="Meiryo UI" panose="020B0604030504040204" pitchFamily="50" charset="-128"/>
            </a:endParaRPr>
          </a:p>
          <a:p>
            <a:pPr lvl="0" defTabSz="914400">
              <a:defRPr/>
            </a:pPr>
            <a:r>
              <a:rPr lang="ja-JP" altLang="en-US" sz="1100" kern="0" dirty="0" smtClean="0">
                <a:solidFill>
                  <a:prstClr val="black"/>
                </a:solidFill>
                <a:latin typeface="Meiryo UI" panose="020B0604030504040204" pitchFamily="50" charset="-128"/>
                <a:ea typeface="Meiryo UI" panose="020B0604030504040204" pitchFamily="50" charset="-128"/>
              </a:rPr>
              <a:t>　◆うち専門的</a:t>
            </a:r>
            <a:r>
              <a:rPr lang="ja-JP" altLang="en-US" sz="1100" kern="0" dirty="0">
                <a:solidFill>
                  <a:prstClr val="black"/>
                </a:solidFill>
                <a:latin typeface="Meiryo UI" panose="020B0604030504040204" pitchFamily="50" charset="-128"/>
                <a:ea typeface="Meiryo UI" panose="020B0604030504040204" pitchFamily="50" charset="-128"/>
              </a:rPr>
              <a:t>指導可能教員割合</a:t>
            </a:r>
            <a:r>
              <a:rPr lang="ja-JP" altLang="en-US" sz="1100" kern="0" dirty="0" smtClean="0">
                <a:solidFill>
                  <a:prstClr val="black"/>
                </a:solidFill>
                <a:latin typeface="Meiryo UI" panose="020B0604030504040204" pitchFamily="50" charset="-128"/>
                <a:ea typeface="Meiryo UI" panose="020B0604030504040204" pitchFamily="50" charset="-128"/>
              </a:rPr>
              <a:t>：約</a:t>
            </a:r>
            <a:r>
              <a:rPr lang="en-US" altLang="ja-JP" sz="1100" kern="0" dirty="0" smtClean="0">
                <a:solidFill>
                  <a:prstClr val="black"/>
                </a:solidFill>
                <a:latin typeface="Meiryo UI" panose="020B0604030504040204" pitchFamily="50" charset="-128"/>
                <a:ea typeface="Meiryo UI" panose="020B0604030504040204" pitchFamily="50" charset="-128"/>
              </a:rPr>
              <a:t>49.8</a:t>
            </a:r>
            <a:r>
              <a:rPr lang="ja-JP" altLang="en-US" sz="1100" kern="0" dirty="0" smtClean="0">
                <a:solidFill>
                  <a:prstClr val="black"/>
                </a:solidFill>
                <a:latin typeface="Meiryo UI" panose="020B0604030504040204" pitchFamily="50" charset="-128"/>
                <a:ea typeface="Meiryo UI" panose="020B0604030504040204" pitchFamily="50" charset="-128"/>
              </a:rPr>
              <a:t>％</a:t>
            </a:r>
            <a:r>
              <a:rPr lang="ja-JP" altLang="en-US" sz="900" kern="0" dirty="0" smtClean="0">
                <a:solidFill>
                  <a:prstClr val="black"/>
                </a:solidFill>
                <a:latin typeface="Meiryo UI" panose="020B0604030504040204" pitchFamily="50" charset="-128"/>
                <a:ea typeface="Meiryo UI" panose="020B0604030504040204" pitchFamily="50" charset="-128"/>
              </a:rPr>
              <a:t>（</a:t>
            </a:r>
            <a:r>
              <a:rPr lang="en-US" altLang="ja-JP" sz="900" kern="0" dirty="0" smtClean="0">
                <a:solidFill>
                  <a:prstClr val="black"/>
                </a:solidFill>
                <a:latin typeface="Meiryo UI" panose="020B0604030504040204" pitchFamily="50" charset="-128"/>
                <a:ea typeface="Meiryo UI" panose="020B0604030504040204" pitchFamily="50" charset="-128"/>
              </a:rPr>
              <a:t>5,214</a:t>
            </a:r>
            <a:r>
              <a:rPr lang="ja-JP" altLang="en-US" sz="900" kern="0" dirty="0" smtClean="0">
                <a:solidFill>
                  <a:prstClr val="black"/>
                </a:solidFill>
                <a:latin typeface="Meiryo UI" panose="020B0604030504040204" pitchFamily="50" charset="-128"/>
                <a:ea typeface="Meiryo UI" panose="020B0604030504040204" pitchFamily="50" charset="-128"/>
              </a:rPr>
              <a:t>人）</a:t>
            </a:r>
            <a:endParaRPr lang="ja-JP" altLang="en-US" sz="1100" kern="0" dirty="0">
              <a:solidFill>
                <a:srgbClr val="FF0000"/>
              </a:solidFill>
              <a:latin typeface="Meiryo UI" panose="020B0604030504040204" pitchFamily="50" charset="-128"/>
              <a:ea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500" kern="0" dirty="0" smtClean="0">
              <a:solidFill>
                <a:prstClr val="black"/>
              </a:solidFill>
              <a:latin typeface="Meiryo UI" panose="020B0604030504040204" pitchFamily="50" charset="-128"/>
              <a:ea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lang="en-US" altLang="ja-JP" sz="1100" kern="0" dirty="0" smtClean="0">
                <a:solidFill>
                  <a:prstClr val="black"/>
                </a:solidFill>
                <a:latin typeface="Meiryo UI" panose="020B0604030504040204" pitchFamily="50" charset="-128"/>
                <a:ea typeface="Meiryo UI" panose="020B0604030504040204" pitchFamily="50" charset="-128"/>
              </a:rPr>
              <a:t>【</a:t>
            </a:r>
            <a:r>
              <a:rPr lang="ja-JP" altLang="en-US" sz="1100" kern="0" dirty="0" smtClean="0">
                <a:solidFill>
                  <a:prstClr val="black"/>
                </a:solidFill>
                <a:latin typeface="Meiryo UI" panose="020B0604030504040204" pitchFamily="50" charset="-128"/>
                <a:ea typeface="Meiryo UI" panose="020B0604030504040204" pitchFamily="50" charset="-128"/>
              </a:rPr>
              <a:t>検討会議での委員意見</a:t>
            </a:r>
            <a:r>
              <a:rPr lang="en-US" altLang="ja-JP" sz="1100" kern="0" dirty="0" smtClean="0">
                <a:solidFill>
                  <a:prstClr val="black"/>
                </a:solidFill>
                <a:latin typeface="Meiryo UI" panose="020B0604030504040204" pitchFamily="50" charset="-128"/>
                <a:ea typeface="Meiryo UI" panose="020B0604030504040204" pitchFamily="50" charset="-128"/>
              </a:rPr>
              <a:t>】</a:t>
            </a:r>
          </a:p>
          <a:p>
            <a:pPr marL="0" marR="0" lvl="0" indent="0" defTabSz="914400" eaLnBrk="1" fontAlgn="auto" latinLnBrk="0" hangingPunct="1">
              <a:lnSpc>
                <a:spcPct val="100000"/>
              </a:lnSpc>
              <a:spcBef>
                <a:spcPts val="0"/>
              </a:spcBef>
              <a:spcAft>
                <a:spcPts val="0"/>
              </a:spcAft>
              <a:buClrTx/>
              <a:buSzTx/>
              <a:buFontTx/>
              <a:buNone/>
              <a:tabLst/>
              <a:defRPr/>
            </a:pPr>
            <a:r>
              <a:rPr lang="ja-JP" altLang="en-US" sz="1100" kern="0" dirty="0" smtClean="0">
                <a:solidFill>
                  <a:prstClr val="black"/>
                </a:solidFill>
                <a:latin typeface="Meiryo UI" panose="020B0604030504040204" pitchFamily="50" charset="-128"/>
                <a:ea typeface="Meiryo UI" panose="020B0604030504040204" pitchFamily="50" charset="-128"/>
              </a:rPr>
              <a:t>　◆財源と人材確保、</a:t>
            </a:r>
            <a:r>
              <a:rPr lang="ja-JP" altLang="en-US" sz="1100" kern="0" dirty="0">
                <a:solidFill>
                  <a:prstClr val="black"/>
                </a:solidFill>
                <a:latin typeface="Meiryo UI" panose="020B0604030504040204" pitchFamily="50" charset="-128"/>
                <a:ea typeface="Meiryo UI" panose="020B0604030504040204" pitchFamily="50" charset="-128"/>
              </a:rPr>
              <a:t>府と</a:t>
            </a:r>
            <a:r>
              <a:rPr lang="ja-JP" altLang="en-US" sz="1100" kern="0" dirty="0" smtClean="0">
                <a:solidFill>
                  <a:prstClr val="black"/>
                </a:solidFill>
                <a:latin typeface="Meiryo UI" panose="020B0604030504040204" pitchFamily="50" charset="-128"/>
                <a:ea typeface="Meiryo UI" panose="020B0604030504040204" pitchFamily="50" charset="-128"/>
              </a:rPr>
              <a:t>しての広域的な整備を求む</a:t>
            </a:r>
            <a:endParaRPr lang="en-US" altLang="ja-JP" sz="1100" kern="0" dirty="0" smtClean="0">
              <a:solidFill>
                <a:prstClr val="black"/>
              </a:solidFill>
              <a:latin typeface="Meiryo UI" panose="020B0604030504040204" pitchFamily="50" charset="-128"/>
              <a:ea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500" kern="0" dirty="0" smtClean="0">
              <a:solidFill>
                <a:prstClr val="black"/>
              </a:solidFill>
              <a:latin typeface="Meiryo UI" panose="020B0604030504040204" pitchFamily="50" charset="-128"/>
              <a:ea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lang="en-US" altLang="ja-JP" sz="1100" kern="0" dirty="0" smtClean="0">
                <a:solidFill>
                  <a:prstClr val="black"/>
                </a:solidFill>
                <a:latin typeface="Meiryo UI" panose="020B0604030504040204" pitchFamily="50" charset="-128"/>
                <a:ea typeface="Meiryo UI" panose="020B0604030504040204" pitchFamily="50" charset="-128"/>
              </a:rPr>
              <a:t>【</a:t>
            </a:r>
            <a:r>
              <a:rPr lang="ja-JP" altLang="en-US" sz="1100" kern="0" dirty="0" smtClean="0">
                <a:solidFill>
                  <a:prstClr val="black"/>
                </a:solidFill>
                <a:latin typeface="Meiryo UI" panose="020B0604030504040204" pitchFamily="50" charset="-128"/>
                <a:ea typeface="Meiryo UI" panose="020B0604030504040204" pitchFamily="50" charset="-128"/>
              </a:rPr>
              <a:t>市町村の状況</a:t>
            </a:r>
            <a:r>
              <a:rPr lang="en-US" altLang="ja-JP" sz="1100" kern="0" dirty="0" smtClean="0">
                <a:solidFill>
                  <a:prstClr val="black"/>
                </a:solidFill>
                <a:latin typeface="Meiryo UI" panose="020B0604030504040204" pitchFamily="50" charset="-128"/>
                <a:ea typeface="Meiryo UI" panose="020B0604030504040204" pitchFamily="50" charset="-128"/>
              </a:rPr>
              <a:t>】</a:t>
            </a:r>
          </a:p>
          <a:p>
            <a:pPr marL="0" marR="0" lvl="0" indent="0" defTabSz="914400" eaLnBrk="1" fontAlgn="auto" latinLnBrk="0" hangingPunct="1">
              <a:lnSpc>
                <a:spcPct val="100000"/>
              </a:lnSpc>
              <a:spcBef>
                <a:spcPts val="0"/>
              </a:spcBef>
              <a:spcAft>
                <a:spcPts val="0"/>
              </a:spcAft>
              <a:buClrTx/>
              <a:buSzTx/>
              <a:buFontTx/>
              <a:buNone/>
              <a:tabLst/>
              <a:defRPr/>
            </a:pPr>
            <a:r>
              <a:rPr lang="ja-JP" altLang="en-US" sz="1100" kern="0" dirty="0" smtClean="0">
                <a:solidFill>
                  <a:prstClr val="black"/>
                </a:solidFill>
                <a:latin typeface="Meiryo UI" panose="020B0604030504040204" pitchFamily="50" charset="-128"/>
                <a:ea typeface="Meiryo UI" panose="020B0604030504040204" pitchFamily="50" charset="-128"/>
              </a:rPr>
              <a:t>　◆受け皿となる団体と人材が不足（質の保障含めて）</a:t>
            </a:r>
            <a:endParaRPr lang="en-US" altLang="ja-JP" sz="1100" kern="0" dirty="0" smtClean="0">
              <a:solidFill>
                <a:prstClr val="black"/>
              </a:solidFill>
              <a:latin typeface="Meiryo UI" panose="020B0604030504040204" pitchFamily="50" charset="-128"/>
              <a:ea typeface="Meiryo UI" panose="020B0604030504040204" pitchFamily="50" charset="-128"/>
            </a:endParaRPr>
          </a:p>
        </p:txBody>
      </p:sp>
      <p:sp>
        <p:nvSpPr>
          <p:cNvPr id="113" name="正方形/長方形 112"/>
          <p:cNvSpPr/>
          <p:nvPr/>
        </p:nvSpPr>
        <p:spPr>
          <a:xfrm>
            <a:off x="5301765" y="1092247"/>
            <a:ext cx="216000" cy="1404000"/>
          </a:xfrm>
          <a:prstGeom prst="rect">
            <a:avLst/>
          </a:prstGeom>
          <a:solidFill>
            <a:srgbClr val="FF0000"/>
          </a:solidFill>
          <a:ln>
            <a:solidFill>
              <a:srgbClr val="FF0000"/>
            </a:solidFill>
          </a:ln>
        </p:spPr>
        <p:txBody>
          <a:bodyPr vert="eaVert" wrap="none" lIns="0" rIns="0" anchor="ctr" anchorCtr="0">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rPr>
              <a:t>課題</a:t>
            </a:r>
            <a:endParaRPr kumimoji="0" lang="ja-JP" altLang="en-US" sz="1200" b="0"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18" name="二等辺三角形 117"/>
          <p:cNvSpPr/>
          <p:nvPr/>
        </p:nvSpPr>
        <p:spPr>
          <a:xfrm rot="5400000">
            <a:off x="4512878" y="1740247"/>
            <a:ext cx="1404000" cy="108000"/>
          </a:xfrm>
          <a:prstGeom prst="triangle">
            <a:avLst/>
          </a:prstGeom>
          <a:solidFill>
            <a:srgbClr val="FF000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19" name="正方形/長方形 118"/>
          <p:cNvSpPr/>
          <p:nvPr/>
        </p:nvSpPr>
        <p:spPr>
          <a:xfrm>
            <a:off x="189129" y="1092247"/>
            <a:ext cx="4932000" cy="1404000"/>
          </a:xfrm>
          <a:prstGeom prst="rect">
            <a:avLst/>
          </a:prstGeom>
          <a:solidFill>
            <a:schemeClr val="bg2">
              <a:lumMod val="90000"/>
            </a:schemeClr>
          </a:solidFill>
          <a:ln w="12700" cap="flat" cmpd="sng" algn="ctr">
            <a:solidFill>
              <a:schemeClr val="bg1">
                <a:lumMod val="50000"/>
              </a:scheme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121" name="正方形/長方形 120"/>
          <p:cNvSpPr/>
          <p:nvPr/>
        </p:nvSpPr>
        <p:spPr>
          <a:xfrm>
            <a:off x="216147" y="1128247"/>
            <a:ext cx="2268000" cy="1332000"/>
          </a:xfrm>
          <a:prstGeom prst="rect">
            <a:avLst/>
          </a:prstGeom>
          <a:solidFill>
            <a:sysClr val="window" lastClr="FFFFFF"/>
          </a:solidFill>
          <a:ln w="12700">
            <a:solidFill>
              <a:schemeClr val="bg1">
                <a:lumMod val="50000"/>
              </a:schemeClr>
            </a:solidFill>
          </a:ln>
        </p:spPr>
        <p:txBody>
          <a:bodyPr vert="horz" wrap="none" lIns="36000" tIns="36000" rIns="36000" bIns="36000" anchor="t" anchorCtr="0">
            <a:noAutofit/>
          </a:bodyPr>
          <a:lstStyle/>
          <a:p>
            <a:pPr defTabSz="914400">
              <a:defRPr/>
            </a:pPr>
            <a:r>
              <a:rPr lang="ja-JP" altLang="en-US" sz="1100" b="1" u="sng" kern="0" dirty="0" smtClean="0">
                <a:latin typeface="Meiryo UI" panose="020B0604030504040204" pitchFamily="50" charset="-128"/>
                <a:ea typeface="Meiryo UI" panose="020B0604030504040204" pitchFamily="50" charset="-128"/>
              </a:rPr>
              <a:t>①</a:t>
            </a:r>
            <a:r>
              <a:rPr lang="en-US" altLang="ja-JP" sz="1100" b="1" u="sng" kern="0" dirty="0" smtClean="0">
                <a:latin typeface="Meiryo UI" panose="020B0604030504040204" pitchFamily="50" charset="-128"/>
                <a:ea typeface="Meiryo UI" panose="020B0604030504040204" pitchFamily="50" charset="-128"/>
              </a:rPr>
              <a:t>【</a:t>
            </a:r>
            <a:r>
              <a:rPr lang="ja-JP" altLang="en-US" sz="1100" b="1" u="sng" kern="0" dirty="0" smtClean="0">
                <a:latin typeface="Meiryo UI" panose="020B0604030504040204" pitchFamily="50" charset="-128"/>
                <a:ea typeface="Meiryo UI" panose="020B0604030504040204" pitchFamily="50" charset="-128"/>
              </a:rPr>
              <a:t>地域移行</a:t>
            </a:r>
            <a:r>
              <a:rPr lang="en-US" altLang="ja-JP" sz="1100" b="1" u="sng" kern="0" dirty="0" smtClean="0">
                <a:latin typeface="Meiryo UI" panose="020B0604030504040204" pitchFamily="50" charset="-128"/>
                <a:ea typeface="Meiryo UI" panose="020B0604030504040204" pitchFamily="50" charset="-128"/>
              </a:rPr>
              <a:t>】</a:t>
            </a:r>
            <a:r>
              <a:rPr lang="ja-JP" altLang="en-US" sz="1100" b="1" u="sng" kern="0" dirty="0" smtClean="0">
                <a:latin typeface="Meiryo UI" panose="020B0604030504040204" pitchFamily="50" charset="-128"/>
                <a:ea typeface="Meiryo UI" panose="020B0604030504040204" pitchFamily="50" charset="-128"/>
              </a:rPr>
              <a:t>移行体制構築支援</a:t>
            </a:r>
            <a:endParaRPr lang="en-US" altLang="ja-JP" sz="1100" kern="0" dirty="0">
              <a:latin typeface="Meiryo UI" panose="020B0604030504040204" pitchFamily="50" charset="-128"/>
              <a:ea typeface="Meiryo UI" panose="020B0604030504040204" pitchFamily="50" charset="-128"/>
            </a:endParaRPr>
          </a:p>
          <a:p>
            <a:pPr defTabSz="914400">
              <a:defRPr/>
            </a:pPr>
            <a:endParaRPr lang="en-US" altLang="ja-JP" sz="200" kern="0" dirty="0" smtClean="0">
              <a:latin typeface="Meiryo UI" panose="020B0604030504040204" pitchFamily="50" charset="-128"/>
              <a:ea typeface="Meiryo UI" panose="020B0604030504040204" pitchFamily="50" charset="-128"/>
            </a:endParaRPr>
          </a:p>
          <a:p>
            <a:pPr defTabSz="914400">
              <a:defRPr/>
            </a:pPr>
            <a:r>
              <a:rPr lang="en-US" altLang="ja-JP" sz="900" kern="0" dirty="0" smtClean="0">
                <a:latin typeface="Meiryo UI" panose="020B0604030504040204" pitchFamily="50" charset="-128"/>
                <a:ea typeface="Meiryo UI" panose="020B0604030504040204" pitchFamily="50" charset="-128"/>
              </a:rPr>
              <a:t>【</a:t>
            </a:r>
            <a:r>
              <a:rPr lang="ja-JP" altLang="en-US" sz="900" kern="0" dirty="0" smtClean="0">
                <a:latin typeface="Meiryo UI" panose="020B0604030504040204" pitchFamily="50" charset="-128"/>
                <a:ea typeface="Meiryo UI" panose="020B0604030504040204" pitchFamily="50" charset="-128"/>
              </a:rPr>
              <a:t>国庫委託事業</a:t>
            </a:r>
            <a:r>
              <a:rPr lang="en-US" altLang="ja-JP" sz="900" kern="0" dirty="0" smtClean="0">
                <a:latin typeface="Meiryo UI" panose="020B0604030504040204" pitchFamily="50" charset="-128"/>
                <a:ea typeface="Meiryo UI" panose="020B0604030504040204" pitchFamily="50" charset="-128"/>
              </a:rPr>
              <a:t>】(</a:t>
            </a:r>
            <a:r>
              <a:rPr lang="ja-JP" altLang="en-US" sz="900" kern="0" dirty="0" smtClean="0">
                <a:latin typeface="Meiryo UI" panose="020B0604030504040204" pitchFamily="50" charset="-128"/>
                <a:ea typeface="Meiryo UI" panose="020B0604030504040204" pitchFamily="50" charset="-128"/>
              </a:rPr>
              <a:t>国</a:t>
            </a:r>
            <a:r>
              <a:rPr lang="en-US" altLang="ja-JP" sz="900" kern="0" dirty="0" smtClean="0">
                <a:latin typeface="Meiryo UI" panose="020B0604030504040204" pitchFamily="50" charset="-128"/>
                <a:ea typeface="Meiryo UI" panose="020B0604030504040204" pitchFamily="50" charset="-128"/>
              </a:rPr>
              <a:t>10/10)</a:t>
            </a:r>
          </a:p>
          <a:p>
            <a:pPr defTabSz="914400">
              <a:defRPr/>
            </a:pPr>
            <a:r>
              <a:rPr lang="ja-JP" altLang="en-US" sz="900" kern="0" dirty="0" smtClean="0">
                <a:latin typeface="Meiryo UI" panose="020B0604030504040204" pitchFamily="50" charset="-128"/>
                <a:ea typeface="Meiryo UI" panose="020B0604030504040204" pitchFamily="50" charset="-128"/>
              </a:rPr>
              <a:t> ●地域移行実証事業</a:t>
            </a:r>
            <a:r>
              <a:rPr lang="en-US" altLang="ja-JP" sz="600" kern="0" dirty="0" smtClean="0">
                <a:latin typeface="Meiryo UI" panose="020B0604030504040204" pitchFamily="50" charset="-128"/>
                <a:ea typeface="Meiryo UI" panose="020B0604030504040204" pitchFamily="50" charset="-128"/>
              </a:rPr>
              <a:t>(</a:t>
            </a:r>
            <a:r>
              <a:rPr lang="ja-JP" altLang="en-US" sz="600" kern="0" dirty="0" smtClean="0">
                <a:latin typeface="Meiryo UI" panose="020B0604030504040204" pitchFamily="50" charset="-128"/>
                <a:ea typeface="Meiryo UI" panose="020B0604030504040204" pitchFamily="50" charset="-128"/>
              </a:rPr>
              <a:t>前身事業含</a:t>
            </a:r>
            <a:r>
              <a:rPr lang="en-US" altLang="ja-JP" sz="600" kern="0" dirty="0" smtClean="0">
                <a:latin typeface="Meiryo UI" panose="020B0604030504040204" pitchFamily="50" charset="-128"/>
                <a:ea typeface="Meiryo UI" panose="020B0604030504040204" pitchFamily="50" charset="-128"/>
              </a:rPr>
              <a:t>)</a:t>
            </a:r>
            <a:endParaRPr lang="en-US" altLang="ja-JP" sz="900" kern="0" dirty="0" smtClean="0">
              <a:latin typeface="Meiryo UI" panose="020B0604030504040204" pitchFamily="50" charset="-128"/>
              <a:ea typeface="Meiryo UI" panose="020B0604030504040204" pitchFamily="50" charset="-128"/>
            </a:endParaRPr>
          </a:p>
          <a:p>
            <a:pPr defTabSz="914400">
              <a:defRPr/>
            </a:pPr>
            <a:r>
              <a:rPr lang="en-US" altLang="ja-JP" sz="600" kern="0" dirty="0" smtClean="0">
                <a:latin typeface="Meiryo UI" panose="020B0604030504040204" pitchFamily="50" charset="-128"/>
                <a:ea typeface="Meiryo UI" panose="020B0604030504040204" pitchFamily="50" charset="-128"/>
              </a:rPr>
              <a:t>   R5</a:t>
            </a:r>
            <a:r>
              <a:rPr lang="ja-JP" altLang="en-US" sz="600" kern="0" dirty="0" smtClean="0">
                <a:latin typeface="Meiryo UI" panose="020B0604030504040204" pitchFamily="50" charset="-128"/>
                <a:ea typeface="Meiryo UI" panose="020B0604030504040204" pitchFamily="50" charset="-128"/>
              </a:rPr>
              <a:t>：豊中・箕面・守口・大東・泉大津・岸和田市</a:t>
            </a:r>
            <a:endParaRPr lang="en-US" altLang="ja-JP" sz="600" kern="0" dirty="0" smtClean="0">
              <a:latin typeface="Meiryo UI" panose="020B0604030504040204" pitchFamily="50" charset="-128"/>
              <a:ea typeface="Meiryo UI" panose="020B0604030504040204" pitchFamily="50" charset="-128"/>
            </a:endParaRPr>
          </a:p>
          <a:p>
            <a:pPr defTabSz="914400">
              <a:defRPr/>
            </a:pPr>
            <a:r>
              <a:rPr lang="en-US" altLang="ja-JP" sz="600" kern="0" dirty="0">
                <a:latin typeface="Meiryo UI" panose="020B0604030504040204" pitchFamily="50" charset="-128"/>
                <a:ea typeface="Meiryo UI" panose="020B0604030504040204" pitchFamily="50" charset="-128"/>
              </a:rPr>
              <a:t> </a:t>
            </a:r>
            <a:r>
              <a:rPr lang="en-US" altLang="ja-JP" sz="600" kern="0" dirty="0" smtClean="0">
                <a:latin typeface="Meiryo UI" panose="020B0604030504040204" pitchFamily="50" charset="-128"/>
                <a:ea typeface="Meiryo UI" panose="020B0604030504040204" pitchFamily="50" charset="-128"/>
              </a:rPr>
              <a:t>  R4</a:t>
            </a:r>
            <a:r>
              <a:rPr lang="ja-JP" altLang="en-US" sz="600" kern="0" dirty="0" smtClean="0">
                <a:latin typeface="Meiryo UI" panose="020B0604030504040204" pitchFamily="50" charset="-128"/>
                <a:ea typeface="Meiryo UI" panose="020B0604030504040204" pitchFamily="50" charset="-128"/>
              </a:rPr>
              <a:t>：箕面・守口市</a:t>
            </a:r>
            <a:endParaRPr lang="en-US" altLang="ja-JP" sz="900" kern="0" dirty="0">
              <a:latin typeface="Meiryo UI" panose="020B0604030504040204" pitchFamily="50" charset="-128"/>
              <a:ea typeface="Meiryo UI" panose="020B0604030504040204" pitchFamily="50" charset="-128"/>
            </a:endParaRPr>
          </a:p>
          <a:p>
            <a:pPr defTabSz="914400">
              <a:defRPr/>
            </a:pPr>
            <a:r>
              <a:rPr lang="en-US" altLang="ja-JP" sz="600" kern="0" dirty="0" smtClean="0">
                <a:latin typeface="Meiryo UI" panose="020B0604030504040204" pitchFamily="50" charset="-128"/>
                <a:ea typeface="Meiryo UI" panose="020B0604030504040204" pitchFamily="50" charset="-128"/>
              </a:rPr>
              <a:t>   R3</a:t>
            </a:r>
            <a:r>
              <a:rPr lang="ja-JP" altLang="en-US" sz="600" kern="0" dirty="0" smtClean="0">
                <a:latin typeface="Meiryo UI" panose="020B0604030504040204" pitchFamily="50" charset="-128"/>
                <a:ea typeface="Meiryo UI" panose="020B0604030504040204" pitchFamily="50" charset="-128"/>
              </a:rPr>
              <a:t>：島本町、守口市</a:t>
            </a:r>
            <a:endParaRPr lang="en-US" altLang="ja-JP" sz="600" kern="0" dirty="0" smtClean="0">
              <a:latin typeface="Meiryo UI" panose="020B0604030504040204" pitchFamily="50" charset="-128"/>
              <a:ea typeface="Meiryo UI" panose="020B0604030504040204" pitchFamily="50" charset="-128"/>
            </a:endParaRPr>
          </a:p>
          <a:p>
            <a:pPr defTabSz="914400">
              <a:defRPr/>
            </a:pPr>
            <a:r>
              <a:rPr lang="en-US" altLang="ja-JP" sz="600" kern="0" dirty="0">
                <a:latin typeface="Meiryo UI" panose="020B0604030504040204" pitchFamily="50" charset="-128"/>
                <a:ea typeface="Meiryo UI" panose="020B0604030504040204" pitchFamily="50" charset="-128"/>
              </a:rPr>
              <a:t> </a:t>
            </a:r>
            <a:r>
              <a:rPr lang="en-US" altLang="ja-JP" sz="600" kern="0" dirty="0" smtClean="0">
                <a:latin typeface="Meiryo UI" panose="020B0604030504040204" pitchFamily="50" charset="-128"/>
                <a:ea typeface="Meiryo UI" panose="020B0604030504040204" pitchFamily="50" charset="-128"/>
              </a:rPr>
              <a:t>  R2</a:t>
            </a:r>
            <a:r>
              <a:rPr lang="ja-JP" altLang="en-US" sz="600" kern="0" dirty="0" smtClean="0">
                <a:latin typeface="Meiryo UI" panose="020B0604030504040204" pitchFamily="50" charset="-128"/>
                <a:ea typeface="Meiryo UI" panose="020B0604030504040204" pitchFamily="50" charset="-128"/>
              </a:rPr>
              <a:t>：島本町</a:t>
            </a:r>
            <a:endParaRPr lang="en-US" altLang="ja-JP" sz="800" kern="0" dirty="0">
              <a:latin typeface="Meiryo UI" panose="020B0604030504040204" pitchFamily="50" charset="-128"/>
              <a:ea typeface="Meiryo UI" panose="020B0604030504040204" pitchFamily="50" charset="-128"/>
            </a:endParaRPr>
          </a:p>
          <a:p>
            <a:pPr defTabSz="914400">
              <a:defRPr/>
            </a:pPr>
            <a:endParaRPr lang="en-US" altLang="ja-JP" sz="400" kern="0" dirty="0" smtClean="0">
              <a:latin typeface="Meiryo UI" panose="020B0604030504040204" pitchFamily="50" charset="-128"/>
              <a:ea typeface="Meiryo UI" panose="020B0604030504040204" pitchFamily="50" charset="-128"/>
            </a:endParaRPr>
          </a:p>
          <a:p>
            <a:pPr defTabSz="914400">
              <a:defRPr/>
            </a:pPr>
            <a:r>
              <a:rPr lang="en-US" altLang="ja-JP" sz="900" kern="0" dirty="0" smtClean="0">
                <a:latin typeface="Meiryo UI" panose="020B0604030504040204" pitchFamily="50" charset="-128"/>
                <a:ea typeface="Meiryo UI" panose="020B0604030504040204" pitchFamily="50" charset="-128"/>
              </a:rPr>
              <a:t>【</a:t>
            </a:r>
            <a:r>
              <a:rPr lang="ja-JP" altLang="en-US" sz="900" kern="0" dirty="0" smtClean="0">
                <a:latin typeface="Meiryo UI" panose="020B0604030504040204" pitchFamily="50" charset="-128"/>
                <a:ea typeface="Meiryo UI" panose="020B0604030504040204" pitchFamily="50" charset="-128"/>
              </a:rPr>
              <a:t>国庫補助事業</a:t>
            </a:r>
            <a:r>
              <a:rPr lang="en-US" altLang="ja-JP" sz="900" kern="0" dirty="0" smtClean="0">
                <a:latin typeface="Meiryo UI" panose="020B0604030504040204" pitchFamily="50" charset="-128"/>
                <a:ea typeface="Meiryo UI" panose="020B0604030504040204" pitchFamily="50" charset="-128"/>
              </a:rPr>
              <a:t>】(</a:t>
            </a:r>
            <a:r>
              <a:rPr lang="ja-JP" altLang="en-US" sz="900" kern="0" dirty="0" smtClean="0">
                <a:latin typeface="Meiryo UI" panose="020B0604030504040204" pitchFamily="50" charset="-128"/>
                <a:ea typeface="Meiryo UI" panose="020B0604030504040204" pitchFamily="50" charset="-128"/>
              </a:rPr>
              <a:t>国</a:t>
            </a:r>
            <a:r>
              <a:rPr lang="en-US" altLang="ja-JP" sz="900" kern="0" dirty="0" smtClean="0">
                <a:latin typeface="Meiryo UI" panose="020B0604030504040204" pitchFamily="50" charset="-128"/>
                <a:ea typeface="Meiryo UI" panose="020B0604030504040204" pitchFamily="50" charset="-128"/>
              </a:rPr>
              <a:t>1/3</a:t>
            </a:r>
            <a:r>
              <a:rPr lang="ja-JP" altLang="en-US" sz="900" kern="0" dirty="0" smtClean="0">
                <a:latin typeface="Meiryo UI" panose="020B0604030504040204" pitchFamily="50" charset="-128"/>
                <a:ea typeface="Meiryo UI" panose="020B0604030504040204" pitchFamily="50" charset="-128"/>
              </a:rPr>
              <a:t>府</a:t>
            </a:r>
            <a:r>
              <a:rPr lang="en-US" altLang="ja-JP" sz="900" kern="0" dirty="0" smtClean="0">
                <a:latin typeface="Meiryo UI" panose="020B0604030504040204" pitchFamily="50" charset="-128"/>
                <a:ea typeface="Meiryo UI" panose="020B0604030504040204" pitchFamily="50" charset="-128"/>
              </a:rPr>
              <a:t>1/3</a:t>
            </a:r>
            <a:r>
              <a:rPr lang="ja-JP" altLang="en-US" sz="900" kern="0" dirty="0" smtClean="0">
                <a:latin typeface="Meiryo UI" panose="020B0604030504040204" pitchFamily="50" charset="-128"/>
                <a:ea typeface="Meiryo UI" panose="020B0604030504040204" pitchFamily="50" charset="-128"/>
              </a:rPr>
              <a:t>市</a:t>
            </a:r>
            <a:r>
              <a:rPr lang="en-US" altLang="ja-JP" sz="900" kern="0" dirty="0" smtClean="0">
                <a:latin typeface="Meiryo UI" panose="020B0604030504040204" pitchFamily="50" charset="-128"/>
                <a:ea typeface="Meiryo UI" panose="020B0604030504040204" pitchFamily="50" charset="-128"/>
              </a:rPr>
              <a:t>1/3)</a:t>
            </a:r>
          </a:p>
          <a:p>
            <a:pPr defTabSz="914400">
              <a:defRPr/>
            </a:pPr>
            <a:r>
              <a:rPr lang="ja-JP" altLang="en-US" sz="900" kern="0" dirty="0">
                <a:latin typeface="Meiryo UI" panose="020B0604030504040204" pitchFamily="50" charset="-128"/>
                <a:ea typeface="Meiryo UI" panose="020B0604030504040204" pitchFamily="50" charset="-128"/>
              </a:rPr>
              <a:t> </a:t>
            </a:r>
            <a:r>
              <a:rPr lang="ja-JP" altLang="en-US" sz="900" kern="0" dirty="0" smtClean="0">
                <a:latin typeface="Meiryo UI" panose="020B0604030504040204" pitchFamily="50" charset="-128"/>
                <a:ea typeface="Meiryo UI" panose="020B0604030504040204" pitchFamily="50" charset="-128"/>
              </a:rPr>
              <a:t>●方針</a:t>
            </a:r>
            <a:r>
              <a:rPr lang="ja-JP" altLang="en-US" sz="900" kern="0" dirty="0">
                <a:latin typeface="Meiryo UI" panose="020B0604030504040204" pitchFamily="50" charset="-128"/>
                <a:ea typeface="Meiryo UI" panose="020B0604030504040204" pitchFamily="50" charset="-128"/>
              </a:rPr>
              <a:t>策定・体制構築等に係る協議会</a:t>
            </a:r>
            <a:r>
              <a:rPr lang="ja-JP" altLang="en-US" sz="900" kern="0" dirty="0" smtClean="0">
                <a:latin typeface="Meiryo UI" panose="020B0604030504040204" pitchFamily="50" charset="-128"/>
                <a:ea typeface="Meiryo UI" panose="020B0604030504040204" pitchFamily="50" charset="-128"/>
              </a:rPr>
              <a:t>開催　</a:t>
            </a:r>
            <a:endParaRPr lang="en-US" altLang="ja-JP" sz="900" kern="0" dirty="0" smtClean="0">
              <a:latin typeface="Meiryo UI" panose="020B0604030504040204" pitchFamily="50" charset="-128"/>
              <a:ea typeface="Meiryo UI" panose="020B0604030504040204" pitchFamily="50" charset="-128"/>
            </a:endParaRPr>
          </a:p>
          <a:p>
            <a:pPr defTabSz="914400">
              <a:defRPr/>
            </a:pPr>
            <a:r>
              <a:rPr lang="en-US" altLang="ja-JP" sz="600" kern="0" dirty="0" smtClean="0">
                <a:latin typeface="Meiryo UI" panose="020B0604030504040204" pitchFamily="50" charset="-128"/>
                <a:ea typeface="Meiryo UI" panose="020B0604030504040204" pitchFamily="50" charset="-128"/>
              </a:rPr>
              <a:t>      R5</a:t>
            </a:r>
            <a:r>
              <a:rPr lang="ja-JP" altLang="en-US" sz="600" kern="0" dirty="0" smtClean="0">
                <a:latin typeface="Meiryo UI" panose="020B0604030504040204" pitchFamily="50" charset="-128"/>
                <a:ea typeface="Meiryo UI" panose="020B0604030504040204" pitchFamily="50" charset="-128"/>
              </a:rPr>
              <a:t>：箕面市、高槻市、守口市、枚方市、藤井寺市</a:t>
            </a:r>
            <a:endParaRPr lang="en-US" altLang="ja-JP" sz="600" kern="0" dirty="0">
              <a:latin typeface="Meiryo UI" panose="020B0604030504040204" pitchFamily="50" charset="-128"/>
              <a:ea typeface="Meiryo UI" panose="020B0604030504040204" pitchFamily="50" charset="-128"/>
            </a:endParaRPr>
          </a:p>
        </p:txBody>
      </p:sp>
      <p:sp>
        <p:nvSpPr>
          <p:cNvPr id="126" name="正方形/長方形 125"/>
          <p:cNvSpPr/>
          <p:nvPr/>
        </p:nvSpPr>
        <p:spPr>
          <a:xfrm>
            <a:off x="2538111" y="1128247"/>
            <a:ext cx="2556000" cy="1332000"/>
          </a:xfrm>
          <a:prstGeom prst="rect">
            <a:avLst/>
          </a:prstGeom>
          <a:solidFill>
            <a:sysClr val="window" lastClr="FFFFFF"/>
          </a:solidFill>
          <a:ln w="12700">
            <a:solidFill>
              <a:schemeClr val="bg1">
                <a:lumMod val="50000"/>
              </a:schemeClr>
            </a:solidFill>
          </a:ln>
        </p:spPr>
        <p:txBody>
          <a:bodyPr vert="horz" wrap="none" lIns="36000" tIns="36000" rIns="36000" bIns="36000" anchor="t" anchorCtr="0">
            <a:noAutofit/>
          </a:bodyPr>
          <a:lstStyle/>
          <a:p>
            <a:pPr defTabSz="914400">
              <a:defRPr/>
            </a:pPr>
            <a:r>
              <a:rPr lang="ja-JP" altLang="en-US" sz="1100" b="1" u="sng" kern="0" dirty="0" smtClean="0">
                <a:latin typeface="Meiryo UI" panose="020B0604030504040204" pitchFamily="50" charset="-128"/>
                <a:ea typeface="Meiryo UI" panose="020B0604030504040204" pitchFamily="50" charset="-128"/>
              </a:rPr>
              <a:t>②</a:t>
            </a:r>
            <a:r>
              <a:rPr lang="en-US" altLang="ja-JP" sz="1100" b="1" u="sng" kern="0" dirty="0" smtClean="0">
                <a:latin typeface="Meiryo UI" panose="020B0604030504040204" pitchFamily="50" charset="-128"/>
                <a:ea typeface="Meiryo UI" panose="020B0604030504040204" pitchFamily="50" charset="-128"/>
              </a:rPr>
              <a:t>【</a:t>
            </a:r>
            <a:r>
              <a:rPr lang="ja-JP" altLang="en-US" sz="1100" b="1" u="sng" kern="0" dirty="0" smtClean="0">
                <a:latin typeface="Meiryo UI" panose="020B0604030504040204" pitchFamily="50" charset="-128"/>
                <a:ea typeface="Meiryo UI" panose="020B0604030504040204" pitchFamily="50" charset="-128"/>
              </a:rPr>
              <a:t>地域連携</a:t>
            </a:r>
            <a:r>
              <a:rPr lang="en-US" altLang="ja-JP" sz="1100" b="1" u="sng" kern="0" dirty="0" smtClean="0">
                <a:latin typeface="Meiryo UI" panose="020B0604030504040204" pitchFamily="50" charset="-128"/>
                <a:ea typeface="Meiryo UI" panose="020B0604030504040204" pitchFamily="50" charset="-128"/>
              </a:rPr>
              <a:t>】</a:t>
            </a:r>
            <a:r>
              <a:rPr lang="ja-JP" altLang="en-US" sz="1100" b="1" u="sng" kern="0" dirty="0" smtClean="0">
                <a:latin typeface="Meiryo UI" panose="020B0604030504040204" pitchFamily="50" charset="-128"/>
                <a:ea typeface="Meiryo UI" panose="020B0604030504040204" pitchFamily="50" charset="-128"/>
              </a:rPr>
              <a:t>部活動指導員配置支援</a:t>
            </a:r>
            <a:endParaRPr lang="en-US" altLang="ja-JP" sz="1100" b="1" u="sng" kern="0" dirty="0" smtClean="0">
              <a:latin typeface="Meiryo UI" panose="020B0604030504040204" pitchFamily="50" charset="-128"/>
              <a:ea typeface="Meiryo UI" panose="020B0604030504040204" pitchFamily="50" charset="-128"/>
            </a:endParaRPr>
          </a:p>
          <a:p>
            <a:pPr defTabSz="914400">
              <a:defRPr/>
            </a:pPr>
            <a:endParaRPr lang="en-US" altLang="ja-JP" sz="200" kern="0" dirty="0" smtClean="0">
              <a:latin typeface="Meiryo UI" panose="020B0604030504040204" pitchFamily="50" charset="-128"/>
              <a:ea typeface="Meiryo UI" panose="020B0604030504040204" pitchFamily="50" charset="-128"/>
            </a:endParaRPr>
          </a:p>
          <a:p>
            <a:pPr defTabSz="914400">
              <a:defRPr/>
            </a:pPr>
            <a:r>
              <a:rPr lang="en-US" altLang="ja-JP" sz="900" kern="0" dirty="0" smtClean="0">
                <a:latin typeface="Meiryo UI" panose="020B0604030504040204" pitchFamily="50" charset="-128"/>
                <a:ea typeface="Meiryo UI" panose="020B0604030504040204" pitchFamily="50" charset="-128"/>
              </a:rPr>
              <a:t>【</a:t>
            </a:r>
            <a:r>
              <a:rPr lang="ja-JP" altLang="en-US" sz="900" kern="0" dirty="0" smtClean="0">
                <a:latin typeface="Meiryo UI" panose="020B0604030504040204" pitchFamily="50" charset="-128"/>
                <a:ea typeface="Meiryo UI" panose="020B0604030504040204" pitchFamily="50" charset="-128"/>
              </a:rPr>
              <a:t>国庫</a:t>
            </a:r>
            <a:r>
              <a:rPr lang="ja-JP" altLang="en-US" sz="900" kern="0" dirty="0">
                <a:latin typeface="Meiryo UI" panose="020B0604030504040204" pitchFamily="50" charset="-128"/>
                <a:ea typeface="Meiryo UI" panose="020B0604030504040204" pitchFamily="50" charset="-128"/>
              </a:rPr>
              <a:t>補助</a:t>
            </a:r>
            <a:r>
              <a:rPr lang="ja-JP" altLang="en-US" sz="900" kern="0" dirty="0" smtClean="0">
                <a:latin typeface="Meiryo UI" panose="020B0604030504040204" pitchFamily="50" charset="-128"/>
                <a:ea typeface="Meiryo UI" panose="020B0604030504040204" pitchFamily="50" charset="-128"/>
              </a:rPr>
              <a:t>事業</a:t>
            </a:r>
            <a:r>
              <a:rPr lang="en-US" altLang="ja-JP" sz="900" kern="0" dirty="0" smtClean="0">
                <a:latin typeface="Meiryo UI" panose="020B0604030504040204" pitchFamily="50" charset="-128"/>
                <a:ea typeface="Meiryo UI" panose="020B0604030504040204" pitchFamily="50" charset="-128"/>
              </a:rPr>
              <a:t>】(</a:t>
            </a:r>
            <a:r>
              <a:rPr lang="ja-JP" altLang="en-US" sz="900" kern="0" dirty="0">
                <a:latin typeface="Meiryo UI" panose="020B0604030504040204" pitchFamily="50" charset="-128"/>
                <a:ea typeface="Meiryo UI" panose="020B0604030504040204" pitchFamily="50" charset="-128"/>
              </a:rPr>
              <a:t>国</a:t>
            </a:r>
            <a:r>
              <a:rPr lang="en-US" altLang="ja-JP" sz="900" kern="0" dirty="0">
                <a:latin typeface="Meiryo UI" panose="020B0604030504040204" pitchFamily="50" charset="-128"/>
                <a:ea typeface="Meiryo UI" panose="020B0604030504040204" pitchFamily="50" charset="-128"/>
              </a:rPr>
              <a:t>1/3</a:t>
            </a:r>
            <a:r>
              <a:rPr lang="ja-JP" altLang="en-US" sz="900" kern="0" dirty="0">
                <a:latin typeface="Meiryo UI" panose="020B0604030504040204" pitchFamily="50" charset="-128"/>
                <a:ea typeface="Meiryo UI" panose="020B0604030504040204" pitchFamily="50" charset="-128"/>
              </a:rPr>
              <a:t>府</a:t>
            </a:r>
            <a:r>
              <a:rPr lang="en-US" altLang="ja-JP" sz="900" kern="0" dirty="0">
                <a:latin typeface="Meiryo UI" panose="020B0604030504040204" pitchFamily="50" charset="-128"/>
                <a:ea typeface="Meiryo UI" panose="020B0604030504040204" pitchFamily="50" charset="-128"/>
              </a:rPr>
              <a:t>1/3</a:t>
            </a:r>
            <a:r>
              <a:rPr lang="ja-JP" altLang="en-US" sz="900" kern="0" dirty="0">
                <a:latin typeface="Meiryo UI" panose="020B0604030504040204" pitchFamily="50" charset="-128"/>
                <a:ea typeface="Meiryo UI" panose="020B0604030504040204" pitchFamily="50" charset="-128"/>
              </a:rPr>
              <a:t>市</a:t>
            </a:r>
            <a:r>
              <a:rPr lang="en-US" altLang="ja-JP" sz="900" kern="0" dirty="0">
                <a:latin typeface="Meiryo UI" panose="020B0604030504040204" pitchFamily="50" charset="-128"/>
                <a:ea typeface="Meiryo UI" panose="020B0604030504040204" pitchFamily="50" charset="-128"/>
              </a:rPr>
              <a:t>1/3</a:t>
            </a:r>
            <a:r>
              <a:rPr lang="en-US" altLang="ja-JP" sz="900" kern="0" dirty="0" smtClean="0">
                <a:latin typeface="Meiryo UI" panose="020B0604030504040204" pitchFamily="50" charset="-128"/>
                <a:ea typeface="Meiryo UI" panose="020B0604030504040204" pitchFamily="50" charset="-128"/>
              </a:rPr>
              <a:t>)</a:t>
            </a:r>
          </a:p>
          <a:p>
            <a:pPr defTabSz="914400">
              <a:defRPr/>
            </a:pPr>
            <a:r>
              <a:rPr lang="ja-JP" altLang="en-US" sz="900" kern="0" dirty="0">
                <a:latin typeface="Meiryo UI" panose="020B0604030504040204" pitchFamily="50" charset="-128"/>
                <a:ea typeface="Meiryo UI" panose="020B0604030504040204" pitchFamily="50" charset="-128"/>
              </a:rPr>
              <a:t> </a:t>
            </a:r>
            <a:r>
              <a:rPr lang="ja-JP" altLang="en-US" sz="900" kern="0" dirty="0" smtClean="0">
                <a:latin typeface="Meiryo UI" panose="020B0604030504040204" pitchFamily="50" charset="-128"/>
                <a:ea typeface="Meiryo UI" panose="020B0604030504040204" pitchFamily="50" charset="-128"/>
              </a:rPr>
              <a:t>●実技指導や学校外での活動への引率</a:t>
            </a:r>
            <a:endParaRPr lang="en-US" altLang="ja-JP" sz="900" kern="0" dirty="0" smtClean="0">
              <a:latin typeface="Meiryo UI" panose="020B0604030504040204" pitchFamily="50" charset="-128"/>
              <a:ea typeface="Meiryo UI" panose="020B0604030504040204" pitchFamily="50" charset="-128"/>
            </a:endParaRPr>
          </a:p>
          <a:p>
            <a:pPr defTabSz="914400">
              <a:defRPr/>
            </a:pPr>
            <a:r>
              <a:rPr lang="ja-JP" altLang="en-US" sz="900" kern="0" dirty="0">
                <a:latin typeface="Meiryo UI" panose="020B0604030504040204" pitchFamily="50" charset="-128"/>
                <a:ea typeface="Meiryo UI" panose="020B0604030504040204" pitchFamily="50" charset="-128"/>
              </a:rPr>
              <a:t> </a:t>
            </a:r>
            <a:r>
              <a:rPr lang="ja-JP" altLang="en-US" sz="900" kern="0" dirty="0" smtClean="0">
                <a:latin typeface="Meiryo UI" panose="020B0604030504040204" pitchFamily="50" charset="-128"/>
                <a:ea typeface="Meiryo UI" panose="020B0604030504040204" pitchFamily="50" charset="-128"/>
              </a:rPr>
              <a:t> ・生徒</a:t>
            </a:r>
            <a:r>
              <a:rPr lang="ja-JP" altLang="en-US" sz="900" kern="0" dirty="0">
                <a:latin typeface="Meiryo UI" panose="020B0604030504040204" pitchFamily="50" charset="-128"/>
                <a:ea typeface="Meiryo UI" panose="020B0604030504040204" pitchFamily="50" charset="-128"/>
              </a:rPr>
              <a:t>の活動機会の</a:t>
            </a:r>
            <a:r>
              <a:rPr lang="ja-JP" altLang="en-US" sz="900" kern="0" dirty="0" smtClean="0">
                <a:latin typeface="Meiryo UI" panose="020B0604030504040204" pitchFamily="50" charset="-128"/>
                <a:ea typeface="Meiryo UI" panose="020B0604030504040204" pitchFamily="50" charset="-128"/>
              </a:rPr>
              <a:t>保障や地域移行に備える</a:t>
            </a:r>
            <a:endParaRPr lang="en-US" altLang="ja-JP" sz="900" kern="0" dirty="0" smtClean="0">
              <a:latin typeface="Meiryo UI" panose="020B0604030504040204" pitchFamily="50" charset="-128"/>
              <a:ea typeface="Meiryo UI" panose="020B0604030504040204" pitchFamily="50" charset="-128"/>
            </a:endParaRPr>
          </a:p>
          <a:p>
            <a:pPr defTabSz="914400">
              <a:defRPr/>
            </a:pPr>
            <a:r>
              <a:rPr lang="ja-JP" altLang="en-US" sz="900" kern="0" dirty="0">
                <a:latin typeface="Meiryo UI" panose="020B0604030504040204" pitchFamily="50" charset="-128"/>
                <a:ea typeface="Meiryo UI" panose="020B0604030504040204" pitchFamily="50" charset="-128"/>
              </a:rPr>
              <a:t> </a:t>
            </a:r>
            <a:r>
              <a:rPr lang="ja-JP" altLang="en-US" sz="900" kern="0" dirty="0" smtClean="0">
                <a:latin typeface="Meiryo UI" panose="020B0604030504040204" pitchFamily="50" charset="-128"/>
                <a:ea typeface="Meiryo UI" panose="020B0604030504040204" pitchFamily="50" charset="-128"/>
              </a:rPr>
              <a:t> ・教員の部活動指導時間削減と心理的負担軽減</a:t>
            </a:r>
            <a:endParaRPr lang="en-US" altLang="ja-JP" sz="900" kern="0" dirty="0" smtClean="0">
              <a:latin typeface="Meiryo UI" panose="020B0604030504040204" pitchFamily="50" charset="-128"/>
              <a:ea typeface="Meiryo UI" panose="020B0604030504040204" pitchFamily="50" charset="-128"/>
            </a:endParaRPr>
          </a:p>
          <a:p>
            <a:pPr defTabSz="914400">
              <a:defRPr/>
            </a:pPr>
            <a:endParaRPr lang="en-US" altLang="ja-JP" sz="200" kern="0" dirty="0" smtClean="0">
              <a:latin typeface="Meiryo UI" panose="020B0604030504040204" pitchFamily="50" charset="-128"/>
              <a:ea typeface="Meiryo UI" panose="020B0604030504040204" pitchFamily="50" charset="-128"/>
            </a:endParaRPr>
          </a:p>
          <a:p>
            <a:pPr defTabSz="914400">
              <a:defRPr/>
            </a:pPr>
            <a:r>
              <a:rPr lang="ja-JP" altLang="en-US" sz="600" kern="0" dirty="0" smtClean="0">
                <a:latin typeface="Meiryo UI" panose="020B0604030504040204" pitchFamily="50" charset="-128"/>
                <a:ea typeface="Meiryo UI" panose="020B0604030504040204" pitchFamily="50" charset="-128"/>
              </a:rPr>
              <a:t>    　</a:t>
            </a:r>
            <a:r>
              <a:rPr lang="en-US" altLang="ja-JP" sz="600" kern="0" dirty="0">
                <a:latin typeface="Meiryo UI" panose="020B0604030504040204" pitchFamily="50" charset="-128"/>
                <a:ea typeface="Meiryo UI" panose="020B0604030504040204" pitchFamily="50" charset="-128"/>
              </a:rPr>
              <a:t>R5</a:t>
            </a:r>
            <a:r>
              <a:rPr lang="ja-JP" altLang="en-US" sz="600" kern="0" dirty="0">
                <a:latin typeface="Meiryo UI" panose="020B0604030504040204" pitchFamily="50" charset="-128"/>
                <a:ea typeface="Meiryo UI" panose="020B0604030504040204" pitchFamily="50" charset="-128"/>
              </a:rPr>
              <a:t>：</a:t>
            </a:r>
            <a:r>
              <a:rPr lang="en-US" altLang="ja-JP" sz="600" kern="0" dirty="0">
                <a:latin typeface="Meiryo UI" panose="020B0604030504040204" pitchFamily="50" charset="-128"/>
                <a:ea typeface="Meiryo UI" panose="020B0604030504040204" pitchFamily="50" charset="-128"/>
              </a:rPr>
              <a:t>23</a:t>
            </a:r>
            <a:r>
              <a:rPr lang="ja-JP" altLang="en-US" sz="600" kern="0" dirty="0">
                <a:latin typeface="Meiryo UI" panose="020B0604030504040204" pitchFamily="50" charset="-128"/>
                <a:ea typeface="Meiryo UI" panose="020B0604030504040204" pitchFamily="50" charset="-128"/>
              </a:rPr>
              <a:t>市町</a:t>
            </a:r>
            <a:r>
              <a:rPr lang="en-US" altLang="ja-JP" sz="600" kern="0" dirty="0">
                <a:latin typeface="Meiryo UI" panose="020B0604030504040204" pitchFamily="50" charset="-128"/>
                <a:ea typeface="Meiryo UI" panose="020B0604030504040204" pitchFamily="50" charset="-128"/>
              </a:rPr>
              <a:t>/232</a:t>
            </a:r>
            <a:r>
              <a:rPr lang="ja-JP" altLang="en-US" sz="600" kern="0" dirty="0">
                <a:latin typeface="Meiryo UI" panose="020B0604030504040204" pitchFamily="50" charset="-128"/>
                <a:ea typeface="Meiryo UI" panose="020B0604030504040204" pitchFamily="50" charset="-128"/>
              </a:rPr>
              <a:t>人</a:t>
            </a:r>
            <a:endParaRPr lang="en-US" altLang="ja-JP" sz="600" kern="0" dirty="0">
              <a:latin typeface="Meiryo UI" panose="020B0604030504040204" pitchFamily="50" charset="-128"/>
              <a:ea typeface="Meiryo UI" panose="020B0604030504040204" pitchFamily="50" charset="-128"/>
            </a:endParaRPr>
          </a:p>
          <a:p>
            <a:pPr defTabSz="914400">
              <a:defRPr/>
            </a:pPr>
            <a:r>
              <a:rPr lang="en-US" altLang="ja-JP" sz="600" kern="0" dirty="0">
                <a:latin typeface="Meiryo UI" panose="020B0604030504040204" pitchFamily="50" charset="-128"/>
                <a:ea typeface="Meiryo UI" panose="020B0604030504040204" pitchFamily="50" charset="-128"/>
              </a:rPr>
              <a:t>    </a:t>
            </a:r>
            <a:r>
              <a:rPr lang="ja-JP" altLang="en-US" sz="600" kern="0" dirty="0">
                <a:latin typeface="Meiryo UI" panose="020B0604030504040204" pitchFamily="50" charset="-128"/>
                <a:ea typeface="Meiryo UI" panose="020B0604030504040204" pitchFamily="50" charset="-128"/>
              </a:rPr>
              <a:t>　</a:t>
            </a:r>
            <a:r>
              <a:rPr lang="en-US" altLang="ja-JP" sz="600" kern="0" dirty="0">
                <a:latin typeface="Meiryo UI" panose="020B0604030504040204" pitchFamily="50" charset="-128"/>
                <a:ea typeface="Meiryo UI" panose="020B0604030504040204" pitchFamily="50" charset="-128"/>
              </a:rPr>
              <a:t>R4</a:t>
            </a:r>
            <a:r>
              <a:rPr lang="ja-JP" altLang="en-US" sz="600" kern="0" dirty="0">
                <a:latin typeface="Meiryo UI" panose="020B0604030504040204" pitchFamily="50" charset="-128"/>
                <a:ea typeface="Meiryo UI" panose="020B0604030504040204" pitchFamily="50" charset="-128"/>
              </a:rPr>
              <a:t>：</a:t>
            </a:r>
            <a:r>
              <a:rPr lang="en-US" altLang="ja-JP" sz="600" kern="0" dirty="0">
                <a:latin typeface="Meiryo UI" panose="020B0604030504040204" pitchFamily="50" charset="-128"/>
                <a:ea typeface="Meiryo UI" panose="020B0604030504040204" pitchFamily="50" charset="-128"/>
              </a:rPr>
              <a:t>19</a:t>
            </a:r>
            <a:r>
              <a:rPr lang="ja-JP" altLang="en-US" sz="600" kern="0" dirty="0">
                <a:latin typeface="Meiryo UI" panose="020B0604030504040204" pitchFamily="50" charset="-128"/>
                <a:ea typeface="Meiryo UI" panose="020B0604030504040204" pitchFamily="50" charset="-128"/>
              </a:rPr>
              <a:t>市町</a:t>
            </a:r>
            <a:r>
              <a:rPr lang="en-US" altLang="ja-JP" sz="600" kern="0" dirty="0">
                <a:latin typeface="Meiryo UI" panose="020B0604030504040204" pitchFamily="50" charset="-128"/>
                <a:ea typeface="Meiryo UI" panose="020B0604030504040204" pitchFamily="50" charset="-128"/>
              </a:rPr>
              <a:t>/135</a:t>
            </a:r>
            <a:r>
              <a:rPr lang="ja-JP" altLang="en-US" sz="600" kern="0" dirty="0">
                <a:latin typeface="Meiryo UI" panose="020B0604030504040204" pitchFamily="50" charset="-128"/>
                <a:ea typeface="Meiryo UI" panose="020B0604030504040204" pitchFamily="50" charset="-128"/>
              </a:rPr>
              <a:t>人</a:t>
            </a:r>
            <a:endParaRPr lang="en-US" altLang="ja-JP" sz="600" kern="0" dirty="0">
              <a:latin typeface="Meiryo UI" panose="020B0604030504040204" pitchFamily="50" charset="-128"/>
              <a:ea typeface="Meiryo UI" panose="020B0604030504040204" pitchFamily="50" charset="-128"/>
            </a:endParaRPr>
          </a:p>
          <a:p>
            <a:pPr defTabSz="914400">
              <a:defRPr/>
            </a:pPr>
            <a:r>
              <a:rPr lang="en-US" altLang="ja-JP" sz="600" kern="0" dirty="0">
                <a:latin typeface="Meiryo UI" panose="020B0604030504040204" pitchFamily="50" charset="-128"/>
                <a:ea typeface="Meiryo UI" panose="020B0604030504040204" pitchFamily="50" charset="-128"/>
              </a:rPr>
              <a:t>    </a:t>
            </a:r>
            <a:r>
              <a:rPr lang="ja-JP" altLang="en-US" sz="600" kern="0" dirty="0">
                <a:latin typeface="Meiryo UI" panose="020B0604030504040204" pitchFamily="50" charset="-128"/>
                <a:ea typeface="Meiryo UI" panose="020B0604030504040204" pitchFamily="50" charset="-128"/>
              </a:rPr>
              <a:t>　</a:t>
            </a:r>
            <a:r>
              <a:rPr lang="en-US" altLang="ja-JP" sz="600" kern="0" dirty="0">
                <a:latin typeface="Meiryo UI" panose="020B0604030504040204" pitchFamily="50" charset="-128"/>
                <a:ea typeface="Meiryo UI" panose="020B0604030504040204" pitchFamily="50" charset="-128"/>
              </a:rPr>
              <a:t>R3</a:t>
            </a:r>
            <a:r>
              <a:rPr lang="ja-JP" altLang="en-US" sz="600" kern="0" dirty="0">
                <a:latin typeface="Meiryo UI" panose="020B0604030504040204" pitchFamily="50" charset="-128"/>
                <a:ea typeface="Meiryo UI" panose="020B0604030504040204" pitchFamily="50" charset="-128"/>
              </a:rPr>
              <a:t>：</a:t>
            </a:r>
            <a:r>
              <a:rPr lang="en-US" altLang="ja-JP" sz="600" kern="0" dirty="0">
                <a:latin typeface="Meiryo UI" panose="020B0604030504040204" pitchFamily="50" charset="-128"/>
                <a:ea typeface="Meiryo UI" panose="020B0604030504040204" pitchFamily="50" charset="-128"/>
              </a:rPr>
              <a:t>18</a:t>
            </a:r>
            <a:r>
              <a:rPr lang="ja-JP" altLang="en-US" sz="600" kern="0" dirty="0">
                <a:latin typeface="Meiryo UI" panose="020B0604030504040204" pitchFamily="50" charset="-128"/>
                <a:ea typeface="Meiryo UI" panose="020B0604030504040204" pitchFamily="50" charset="-128"/>
              </a:rPr>
              <a:t>市町</a:t>
            </a:r>
            <a:r>
              <a:rPr lang="en-US" altLang="ja-JP" sz="600" kern="0" dirty="0">
                <a:latin typeface="Meiryo UI" panose="020B0604030504040204" pitchFamily="50" charset="-128"/>
                <a:ea typeface="Meiryo UI" panose="020B0604030504040204" pitchFamily="50" charset="-128"/>
              </a:rPr>
              <a:t>/114</a:t>
            </a:r>
            <a:r>
              <a:rPr lang="ja-JP" altLang="en-US" sz="600" kern="0" dirty="0">
                <a:latin typeface="Meiryo UI" panose="020B0604030504040204" pitchFamily="50" charset="-128"/>
                <a:ea typeface="Meiryo UI" panose="020B0604030504040204" pitchFamily="50" charset="-128"/>
              </a:rPr>
              <a:t>人</a:t>
            </a:r>
            <a:endParaRPr lang="en-US" altLang="ja-JP" sz="600" kern="0" dirty="0">
              <a:latin typeface="Meiryo UI" panose="020B0604030504040204" pitchFamily="50" charset="-128"/>
              <a:ea typeface="Meiryo UI" panose="020B0604030504040204" pitchFamily="50" charset="-128"/>
            </a:endParaRPr>
          </a:p>
          <a:p>
            <a:pPr defTabSz="914400">
              <a:defRPr/>
            </a:pPr>
            <a:r>
              <a:rPr lang="en-US" altLang="ja-JP" sz="600" kern="0" dirty="0">
                <a:latin typeface="Meiryo UI" panose="020B0604030504040204" pitchFamily="50" charset="-128"/>
                <a:ea typeface="Meiryo UI" panose="020B0604030504040204" pitchFamily="50" charset="-128"/>
              </a:rPr>
              <a:t>    </a:t>
            </a:r>
            <a:r>
              <a:rPr lang="ja-JP" altLang="en-US" sz="600" kern="0" dirty="0">
                <a:latin typeface="Meiryo UI" panose="020B0604030504040204" pitchFamily="50" charset="-128"/>
                <a:ea typeface="Meiryo UI" panose="020B0604030504040204" pitchFamily="50" charset="-128"/>
              </a:rPr>
              <a:t>　</a:t>
            </a:r>
            <a:r>
              <a:rPr lang="en-US" altLang="ja-JP" sz="600" kern="0" dirty="0">
                <a:latin typeface="Meiryo UI" panose="020B0604030504040204" pitchFamily="50" charset="-128"/>
                <a:ea typeface="Meiryo UI" panose="020B0604030504040204" pitchFamily="50" charset="-128"/>
              </a:rPr>
              <a:t>R2</a:t>
            </a:r>
            <a:r>
              <a:rPr lang="ja-JP" altLang="en-US" sz="600" kern="0" dirty="0">
                <a:latin typeface="Meiryo UI" panose="020B0604030504040204" pitchFamily="50" charset="-128"/>
                <a:ea typeface="Meiryo UI" panose="020B0604030504040204" pitchFamily="50" charset="-128"/>
              </a:rPr>
              <a:t>：</a:t>
            </a:r>
            <a:r>
              <a:rPr lang="en-US" altLang="ja-JP" sz="600" kern="0" dirty="0">
                <a:latin typeface="Meiryo UI" panose="020B0604030504040204" pitchFamily="50" charset="-128"/>
                <a:ea typeface="Meiryo UI" panose="020B0604030504040204" pitchFamily="50" charset="-128"/>
              </a:rPr>
              <a:t>15</a:t>
            </a:r>
            <a:r>
              <a:rPr lang="ja-JP" altLang="en-US" sz="600" kern="0" dirty="0">
                <a:latin typeface="Meiryo UI" panose="020B0604030504040204" pitchFamily="50" charset="-128"/>
                <a:ea typeface="Meiryo UI" panose="020B0604030504040204" pitchFamily="50" charset="-128"/>
              </a:rPr>
              <a:t>市町</a:t>
            </a:r>
            <a:r>
              <a:rPr lang="en-US" altLang="ja-JP" sz="600" kern="0" dirty="0">
                <a:latin typeface="Meiryo UI" panose="020B0604030504040204" pitchFamily="50" charset="-128"/>
                <a:ea typeface="Meiryo UI" panose="020B0604030504040204" pitchFamily="50" charset="-128"/>
              </a:rPr>
              <a:t>/94</a:t>
            </a:r>
            <a:r>
              <a:rPr lang="ja-JP" altLang="en-US" sz="600" kern="0" dirty="0">
                <a:latin typeface="Meiryo UI" panose="020B0604030504040204" pitchFamily="50" charset="-128"/>
                <a:ea typeface="Meiryo UI" panose="020B0604030504040204" pitchFamily="50" charset="-128"/>
              </a:rPr>
              <a:t>人</a:t>
            </a:r>
            <a:endParaRPr lang="en-US" altLang="ja-JP" sz="600" kern="0" dirty="0">
              <a:latin typeface="Meiryo UI" panose="020B0604030504040204" pitchFamily="50" charset="-128"/>
              <a:ea typeface="Meiryo UI" panose="020B0604030504040204" pitchFamily="50" charset="-128"/>
            </a:endParaRPr>
          </a:p>
          <a:p>
            <a:pPr defTabSz="914400">
              <a:defRPr/>
            </a:pPr>
            <a:r>
              <a:rPr lang="en-US" altLang="ja-JP" sz="600" kern="0" dirty="0">
                <a:latin typeface="Meiryo UI" panose="020B0604030504040204" pitchFamily="50" charset="-128"/>
                <a:ea typeface="Meiryo UI" panose="020B0604030504040204" pitchFamily="50" charset="-128"/>
              </a:rPr>
              <a:t>    </a:t>
            </a:r>
            <a:r>
              <a:rPr lang="ja-JP" altLang="en-US" sz="600" kern="0" dirty="0">
                <a:latin typeface="Meiryo UI" panose="020B0604030504040204" pitchFamily="50" charset="-128"/>
                <a:ea typeface="Meiryo UI" panose="020B0604030504040204" pitchFamily="50" charset="-128"/>
              </a:rPr>
              <a:t>　</a:t>
            </a:r>
            <a:r>
              <a:rPr lang="en-US" altLang="ja-JP" sz="600" kern="0" dirty="0">
                <a:latin typeface="Meiryo UI" panose="020B0604030504040204" pitchFamily="50" charset="-128"/>
                <a:ea typeface="Meiryo UI" panose="020B0604030504040204" pitchFamily="50" charset="-128"/>
              </a:rPr>
              <a:t>R1</a:t>
            </a:r>
            <a:r>
              <a:rPr lang="ja-JP" altLang="en-US" sz="600" kern="0" dirty="0">
                <a:latin typeface="Meiryo UI" panose="020B0604030504040204" pitchFamily="50" charset="-128"/>
                <a:ea typeface="Meiryo UI" panose="020B0604030504040204" pitchFamily="50" charset="-128"/>
              </a:rPr>
              <a:t>：</a:t>
            </a:r>
            <a:r>
              <a:rPr lang="en-US" altLang="ja-JP" sz="600" kern="0" dirty="0">
                <a:latin typeface="Meiryo UI" panose="020B0604030504040204" pitchFamily="50" charset="-128"/>
                <a:ea typeface="Meiryo UI" panose="020B0604030504040204" pitchFamily="50" charset="-128"/>
              </a:rPr>
              <a:t>12</a:t>
            </a:r>
            <a:r>
              <a:rPr lang="ja-JP" altLang="en-US" sz="600" kern="0" dirty="0">
                <a:latin typeface="Meiryo UI" panose="020B0604030504040204" pitchFamily="50" charset="-128"/>
                <a:ea typeface="Meiryo UI" panose="020B0604030504040204" pitchFamily="50" charset="-128"/>
              </a:rPr>
              <a:t>市町</a:t>
            </a:r>
            <a:r>
              <a:rPr lang="en-US" altLang="ja-JP" sz="600" kern="0" dirty="0">
                <a:latin typeface="Meiryo UI" panose="020B0604030504040204" pitchFamily="50" charset="-128"/>
                <a:ea typeface="Meiryo UI" panose="020B0604030504040204" pitchFamily="50" charset="-128"/>
              </a:rPr>
              <a:t>/68</a:t>
            </a:r>
            <a:r>
              <a:rPr lang="ja-JP" altLang="en-US" sz="600" kern="0" dirty="0" smtClean="0">
                <a:latin typeface="Meiryo UI" panose="020B0604030504040204" pitchFamily="50" charset="-128"/>
                <a:ea typeface="Meiryo UI" panose="020B0604030504040204" pitchFamily="50" charset="-128"/>
              </a:rPr>
              <a:t>人</a:t>
            </a:r>
            <a:endParaRPr lang="en-US" altLang="ja-JP" sz="600" kern="0" dirty="0">
              <a:latin typeface="Meiryo UI" panose="020B0604030504040204" pitchFamily="50" charset="-128"/>
              <a:ea typeface="Meiryo UI" panose="020B0604030504040204" pitchFamily="50" charset="-128"/>
            </a:endParaRPr>
          </a:p>
        </p:txBody>
      </p:sp>
      <p:sp>
        <p:nvSpPr>
          <p:cNvPr id="133" name="正方形/長方形 132"/>
          <p:cNvSpPr/>
          <p:nvPr/>
        </p:nvSpPr>
        <p:spPr>
          <a:xfrm>
            <a:off x="1211448" y="732831"/>
            <a:ext cx="7764946" cy="353943"/>
          </a:xfrm>
          <a:prstGeom prst="rect">
            <a:avLst/>
          </a:prstGeom>
        </p:spPr>
        <p:txBody>
          <a:bodyPr wrap="none" lIns="0" tIns="0" rIns="0" bIns="0">
            <a:spAutoFit/>
          </a:bodyPr>
          <a:lstStyle/>
          <a:p>
            <a:pPr marL="171450" indent="-171450">
              <a:buFont typeface="Wingdings" panose="05000000000000000000" pitchFamily="2" charset="2"/>
              <a:buChar char="l"/>
              <a:defRPr/>
            </a:pPr>
            <a:r>
              <a:rPr kumimoji="0" lang="ja-JP" altLang="en-US" sz="11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府として令和</a:t>
            </a:r>
            <a:r>
              <a:rPr kumimoji="0" lang="ja-JP" altLang="en-US" sz="11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５年度から令和７年度末までを改革推進期間として</a:t>
            </a:r>
            <a:r>
              <a:rPr lang="ja-JP" altLang="en-US" sz="1150" dirty="0">
                <a:solidFill>
                  <a:prstClr val="black"/>
                </a:solidFill>
                <a:latin typeface="Meiryo UI" panose="020B0604030504040204" pitchFamily="50" charset="-128"/>
                <a:ea typeface="Meiryo UI" panose="020B0604030504040204" pitchFamily="50" charset="-128"/>
              </a:rPr>
              <a:t>位置づけ</a:t>
            </a:r>
            <a:r>
              <a:rPr lang="ja-JP" altLang="en-US" sz="1150" dirty="0" smtClean="0">
                <a:solidFill>
                  <a:prstClr val="black"/>
                </a:solidFill>
                <a:latin typeface="Meiryo UI" panose="020B0604030504040204" pitchFamily="50" charset="-128"/>
                <a:ea typeface="Meiryo UI" panose="020B0604030504040204" pitchFamily="50" charset="-128"/>
              </a:rPr>
              <a:t>、</a:t>
            </a:r>
            <a:r>
              <a:rPr lang="ja-JP" altLang="en-US" sz="1150" u="sng" dirty="0" smtClean="0">
                <a:solidFill>
                  <a:srgbClr val="FF0000"/>
                </a:solidFill>
                <a:latin typeface="Meiryo UI" panose="020B0604030504040204" pitchFamily="50" charset="-128"/>
                <a:ea typeface="Meiryo UI" panose="020B0604030504040204" pitchFamily="50" charset="-128"/>
              </a:rPr>
              <a:t>休日</a:t>
            </a:r>
            <a:r>
              <a:rPr lang="ja-JP" altLang="en-US" sz="1150" u="sng" dirty="0">
                <a:solidFill>
                  <a:srgbClr val="FF0000"/>
                </a:solidFill>
                <a:latin typeface="Meiryo UI" panose="020B0604030504040204" pitchFamily="50" charset="-128"/>
                <a:ea typeface="Meiryo UI" panose="020B0604030504040204" pitchFamily="50" charset="-128"/>
              </a:rPr>
              <a:t>の</a:t>
            </a:r>
            <a:r>
              <a:rPr lang="ja-JP" altLang="en-US" sz="1150" dirty="0">
                <a:solidFill>
                  <a:prstClr val="black"/>
                </a:solidFill>
                <a:latin typeface="Meiryo UI" panose="020B0604030504040204" pitchFamily="50" charset="-128"/>
                <a:ea typeface="Meiryo UI" panose="020B0604030504040204" pitchFamily="50" charset="-128"/>
              </a:rPr>
              <a:t>部活動から段階的に地域移行していく</a:t>
            </a:r>
            <a:endParaRPr lang="en-US" altLang="ja-JP" sz="1150" dirty="0">
              <a:solidFill>
                <a:prstClr val="black"/>
              </a:solidFill>
              <a:latin typeface="Meiryo UI" panose="020B0604030504040204" pitchFamily="50" charset="-128"/>
              <a:ea typeface="Meiryo UI" panose="020B0604030504040204" pitchFamily="50" charset="-128"/>
            </a:endParaRPr>
          </a:p>
          <a:p>
            <a:pPr marR="0" lvl="0" algn="l" defTabSz="457200" rtl="0" eaLnBrk="1" fontAlgn="auto" latinLnBrk="0" hangingPunct="1">
              <a:lnSpc>
                <a:spcPct val="100000"/>
              </a:lnSpc>
              <a:spcBef>
                <a:spcPts val="0"/>
              </a:spcBef>
              <a:spcAft>
                <a:spcPts val="0"/>
              </a:spcAft>
              <a:buClrTx/>
              <a:buSzTx/>
              <a:tabLst/>
              <a:defRPr/>
            </a:pPr>
            <a:r>
              <a:rPr kumimoji="0" lang="ja-JP" altLang="en-US" sz="11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  （令和５年５月に設置した「大阪府における部活動の地域移行に関する検討会議」での協議を踏まえ、８月に府方針として決定）</a:t>
            </a:r>
            <a:endParaRPr kumimoji="0" lang="ja-JP" altLang="en-US" sz="11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33" name="正方形/長方形 32"/>
          <p:cNvSpPr/>
          <p:nvPr/>
        </p:nvSpPr>
        <p:spPr>
          <a:xfrm>
            <a:off x="1881188" y="1339759"/>
            <a:ext cx="579311" cy="720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cxnSp>
        <p:nvCxnSpPr>
          <p:cNvPr id="135" name="直線矢印コネクタ 134"/>
          <p:cNvCxnSpPr/>
          <p:nvPr/>
        </p:nvCxnSpPr>
        <p:spPr>
          <a:xfrm>
            <a:off x="2017084" y="1559530"/>
            <a:ext cx="2138" cy="12682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6" name="テキスト ボックス 135"/>
          <p:cNvSpPr txBox="1"/>
          <p:nvPr/>
        </p:nvSpPr>
        <p:spPr>
          <a:xfrm>
            <a:off x="2093328" y="1576778"/>
            <a:ext cx="153888" cy="92333"/>
          </a:xfrm>
          <a:prstGeom prst="rect">
            <a:avLst/>
          </a:prstGeom>
          <a:noFill/>
        </p:spPr>
        <p:txBody>
          <a:bodyPr wrap="none" lIns="0" tIns="0" rIns="0" bIns="0" rtlCol="0">
            <a:spAutoFit/>
          </a:bodyPr>
          <a:lstStyle/>
          <a:p>
            <a:pPr marL="0" marR="0" lvl="0" indent="0" algn="l" defTabSz="4571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委託</a:t>
            </a:r>
            <a:endParaRPr kumimoji="1" lang="ja-JP" altLang="en-US" sz="525"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37" name="テキスト ボックス 136"/>
          <p:cNvSpPr txBox="1"/>
          <p:nvPr/>
        </p:nvSpPr>
        <p:spPr>
          <a:xfrm>
            <a:off x="1903364" y="1714123"/>
            <a:ext cx="230832" cy="92333"/>
          </a:xfrm>
          <a:prstGeom prst="rect">
            <a:avLst/>
          </a:prstGeom>
          <a:noFill/>
        </p:spPr>
        <p:txBody>
          <a:bodyPr wrap="none" lIns="0" tIns="0" rIns="0" bIns="0" rtlCol="0">
            <a:spAutoFit/>
          </a:bodyPr>
          <a:lstStyle/>
          <a:p>
            <a:pPr marL="0" marR="0" lvl="0" indent="0" algn="l" defTabSz="4571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大阪府</a:t>
            </a:r>
          </a:p>
        </p:txBody>
      </p:sp>
      <p:sp>
        <p:nvSpPr>
          <p:cNvPr id="138" name="テキスト ボックス 137"/>
          <p:cNvSpPr txBox="1"/>
          <p:nvPr/>
        </p:nvSpPr>
        <p:spPr>
          <a:xfrm>
            <a:off x="2093328" y="1841720"/>
            <a:ext cx="352661" cy="92333"/>
          </a:xfrm>
          <a:prstGeom prst="rect">
            <a:avLst/>
          </a:prstGeom>
          <a:noFill/>
        </p:spPr>
        <p:txBody>
          <a:bodyPr wrap="none" lIns="0" tIns="0" rIns="0" bIns="0" rtlCol="0">
            <a:spAutoFit/>
          </a:bodyPr>
          <a:lstStyle/>
          <a:p>
            <a:pPr marL="0" marR="0" lvl="0" indent="0" algn="l" defTabSz="4571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選定</a:t>
            </a:r>
            <a:r>
              <a:rPr kumimoji="1" lang="en-US" altLang="ja-JP" sz="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a:t>
            </a:r>
            <a:r>
              <a:rPr kumimoji="1" lang="ja-JP" altLang="en-US" sz="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再委託</a:t>
            </a:r>
            <a:r>
              <a:rPr kumimoji="1" lang="en-US" altLang="ja-JP" sz="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a:t>
            </a:r>
            <a:endParaRPr kumimoji="1" lang="ja-JP" altLang="en-US" sz="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39" name="テキスト ボックス 138"/>
          <p:cNvSpPr txBox="1"/>
          <p:nvPr/>
        </p:nvSpPr>
        <p:spPr>
          <a:xfrm>
            <a:off x="1903364" y="1964016"/>
            <a:ext cx="429605" cy="92333"/>
          </a:xfrm>
          <a:prstGeom prst="rect">
            <a:avLst/>
          </a:prstGeom>
          <a:noFill/>
        </p:spPr>
        <p:txBody>
          <a:bodyPr wrap="none" lIns="0" tIns="0" rIns="0" bIns="0" rtlCol="0">
            <a:spAutoFit/>
          </a:bodyPr>
          <a:lstStyle/>
          <a:p>
            <a:pPr marL="0" marR="0" lvl="0" indent="0" algn="ctr" defTabSz="4571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市町村</a:t>
            </a:r>
            <a:r>
              <a:rPr kumimoji="1" lang="en-US" altLang="ja-JP" sz="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a:t>
            </a:r>
            <a:r>
              <a:rPr kumimoji="1" lang="ja-JP" altLang="en-US" sz="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拠点校</a:t>
            </a:r>
            <a:r>
              <a:rPr kumimoji="1" lang="en-US" altLang="ja-JP" sz="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a:t>
            </a:r>
            <a:endParaRPr kumimoji="1" lang="en-US" altLang="ja-JP" sz="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cxnSp>
        <p:nvCxnSpPr>
          <p:cNvPr id="141" name="直線矢印コネクタ 140"/>
          <p:cNvCxnSpPr/>
          <p:nvPr/>
        </p:nvCxnSpPr>
        <p:spPr>
          <a:xfrm>
            <a:off x="2017084" y="1824472"/>
            <a:ext cx="2138" cy="12682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1" name="四角形: 角を丸くする 11"/>
          <p:cNvSpPr>
            <a:spLocks/>
          </p:cNvSpPr>
          <p:nvPr/>
        </p:nvSpPr>
        <p:spPr>
          <a:xfrm>
            <a:off x="3432148" y="1905960"/>
            <a:ext cx="1638000" cy="540000"/>
          </a:xfrm>
          <a:prstGeom prst="roundRect">
            <a:avLst>
              <a:gd name="adj" fmla="val 2550"/>
            </a:avLst>
          </a:prstGeom>
          <a:solidFill>
            <a:srgbClr val="E7E6E6"/>
          </a:solidFill>
          <a:ln w="9525">
            <a:noFill/>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latin typeface="Meiryo UI" panose="020B0604030504040204" pitchFamily="50" charset="-128"/>
              <a:ea typeface="Meiryo UI" panose="020B0604030504040204" pitchFamily="50" charset="-128"/>
            </a:endParaRPr>
          </a:p>
        </p:txBody>
      </p:sp>
      <p:sp>
        <p:nvSpPr>
          <p:cNvPr id="261" name="正方形/長方形 260"/>
          <p:cNvSpPr/>
          <p:nvPr/>
        </p:nvSpPr>
        <p:spPr>
          <a:xfrm>
            <a:off x="4222998" y="1920456"/>
            <a:ext cx="828000" cy="51100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r>
              <a:rPr kumimoji="1" lang="en-US" altLang="ja-JP" sz="550" dirty="0" smtClean="0">
                <a:solidFill>
                  <a:schemeClr val="tx1"/>
                </a:solidFill>
                <a:latin typeface="Meiryo UI" panose="020B0604030504040204" pitchFamily="50" charset="-128"/>
                <a:ea typeface="Meiryo UI" panose="020B0604030504040204" pitchFamily="50" charset="-128"/>
              </a:rPr>
              <a:t>【</a:t>
            </a:r>
            <a:r>
              <a:rPr kumimoji="1" lang="ja-JP" altLang="en-US" sz="550" dirty="0" smtClean="0">
                <a:solidFill>
                  <a:schemeClr val="tx1"/>
                </a:solidFill>
                <a:latin typeface="Meiryo UI" panose="020B0604030504040204" pitchFamily="50" charset="-128"/>
                <a:ea typeface="Meiryo UI" panose="020B0604030504040204" pitchFamily="50" charset="-128"/>
              </a:rPr>
              <a:t>主な補助要件</a:t>
            </a:r>
            <a:r>
              <a:rPr kumimoji="1" lang="en-US" altLang="ja-JP" sz="550" dirty="0" smtClean="0">
                <a:solidFill>
                  <a:schemeClr val="tx1"/>
                </a:solidFill>
                <a:latin typeface="Meiryo UI" panose="020B0604030504040204" pitchFamily="50" charset="-128"/>
                <a:ea typeface="Meiryo UI" panose="020B0604030504040204" pitchFamily="50" charset="-128"/>
              </a:rPr>
              <a:t>】</a:t>
            </a:r>
          </a:p>
          <a:p>
            <a:r>
              <a:rPr kumimoji="1" lang="ja-JP" altLang="en-US" sz="550" dirty="0" smtClean="0">
                <a:solidFill>
                  <a:schemeClr val="tx1"/>
                </a:solidFill>
                <a:latin typeface="Meiryo UI" panose="020B0604030504040204" pitchFamily="50" charset="-128"/>
                <a:ea typeface="Meiryo UI" panose="020B0604030504040204" pitchFamily="50" charset="-128"/>
              </a:rPr>
              <a:t>▪国ガイドライン遵守</a:t>
            </a:r>
            <a:endParaRPr kumimoji="1" lang="en-US" altLang="ja-JP" sz="550" dirty="0" smtClean="0">
              <a:solidFill>
                <a:schemeClr val="tx1"/>
              </a:solidFill>
              <a:latin typeface="Meiryo UI" panose="020B0604030504040204" pitchFamily="50" charset="-128"/>
              <a:ea typeface="Meiryo UI" panose="020B0604030504040204" pitchFamily="50" charset="-128"/>
            </a:endParaRPr>
          </a:p>
          <a:p>
            <a:r>
              <a:rPr kumimoji="1" lang="ja-JP" altLang="en-US" sz="550" dirty="0" smtClean="0">
                <a:solidFill>
                  <a:schemeClr val="tx1"/>
                </a:solidFill>
                <a:latin typeface="Meiryo UI" panose="020B0604030504040204" pitchFamily="50" charset="-128"/>
                <a:ea typeface="Meiryo UI" panose="020B0604030504040204" pitchFamily="50" charset="-128"/>
              </a:rPr>
              <a:t>▪在校等時間客観的把握</a:t>
            </a:r>
            <a:endParaRPr kumimoji="1" lang="en-US" altLang="ja-JP" sz="550" dirty="0" smtClean="0">
              <a:solidFill>
                <a:schemeClr val="tx1"/>
              </a:solidFill>
              <a:latin typeface="Meiryo UI" panose="020B0604030504040204" pitchFamily="50" charset="-128"/>
              <a:ea typeface="Meiryo UI" panose="020B0604030504040204" pitchFamily="50" charset="-128"/>
            </a:endParaRPr>
          </a:p>
          <a:p>
            <a:r>
              <a:rPr kumimoji="1" lang="ja-JP" altLang="en-US" sz="550" dirty="0">
                <a:solidFill>
                  <a:schemeClr val="tx1"/>
                </a:solidFill>
                <a:latin typeface="Meiryo UI" panose="020B0604030504040204" pitchFamily="50" charset="-128"/>
                <a:ea typeface="Meiryo UI" panose="020B0604030504040204" pitchFamily="50" charset="-128"/>
              </a:rPr>
              <a:t>▪</a:t>
            </a:r>
            <a:r>
              <a:rPr kumimoji="1" lang="ja-JP" altLang="en-US" sz="550" dirty="0" smtClean="0">
                <a:solidFill>
                  <a:schemeClr val="tx1"/>
                </a:solidFill>
                <a:latin typeface="Meiryo UI" panose="020B0604030504040204" pitchFamily="50" charset="-128"/>
                <a:ea typeface="Meiryo UI" panose="020B0604030504040204" pitchFamily="50" charset="-128"/>
              </a:rPr>
              <a:t>上記時間削減計画策定</a:t>
            </a:r>
            <a:endParaRPr kumimoji="1" lang="en-US" altLang="ja-JP" sz="550" dirty="0" smtClean="0">
              <a:solidFill>
                <a:schemeClr val="tx1"/>
              </a:solidFill>
              <a:latin typeface="Meiryo UI" panose="020B0604030504040204" pitchFamily="50" charset="-128"/>
              <a:ea typeface="Meiryo UI" panose="020B0604030504040204" pitchFamily="50" charset="-128"/>
            </a:endParaRPr>
          </a:p>
          <a:p>
            <a:r>
              <a:rPr kumimoji="1" lang="ja-JP" altLang="en-US" sz="550" dirty="0" smtClean="0">
                <a:solidFill>
                  <a:schemeClr val="tx1"/>
                </a:solidFill>
                <a:latin typeface="Meiryo UI" panose="020B0604030504040204" pitchFamily="50" charset="-128"/>
                <a:ea typeface="Meiryo UI" panose="020B0604030504040204" pitchFamily="50" charset="-128"/>
              </a:rPr>
              <a:t>▪地域移行検討組織体の</a:t>
            </a:r>
            <a:endParaRPr kumimoji="1" lang="en-US" altLang="ja-JP" sz="550" dirty="0" smtClean="0">
              <a:solidFill>
                <a:schemeClr val="tx1"/>
              </a:solidFill>
              <a:latin typeface="Meiryo UI" panose="020B0604030504040204" pitchFamily="50" charset="-128"/>
              <a:ea typeface="Meiryo UI" panose="020B0604030504040204" pitchFamily="50" charset="-128"/>
            </a:endParaRPr>
          </a:p>
          <a:p>
            <a:r>
              <a:rPr kumimoji="1" lang="ja-JP" altLang="en-US" sz="550" dirty="0">
                <a:solidFill>
                  <a:schemeClr val="tx1"/>
                </a:solidFill>
                <a:latin typeface="Meiryo UI" panose="020B0604030504040204" pitchFamily="50" charset="-128"/>
                <a:ea typeface="Meiryo UI" panose="020B0604030504040204" pitchFamily="50" charset="-128"/>
              </a:rPr>
              <a:t>　</a:t>
            </a:r>
            <a:r>
              <a:rPr kumimoji="1" lang="ja-JP" altLang="en-US" sz="550" dirty="0" smtClean="0">
                <a:solidFill>
                  <a:schemeClr val="tx1"/>
                </a:solidFill>
                <a:latin typeface="Meiryo UI" panose="020B0604030504040204" pitchFamily="50" charset="-128"/>
                <a:ea typeface="Meiryo UI" panose="020B0604030504040204" pitchFamily="50" charset="-128"/>
              </a:rPr>
              <a:t> 設置・移行計画策定</a:t>
            </a:r>
            <a:endParaRPr kumimoji="1" lang="en-US" altLang="ja-JP" sz="550" dirty="0" smtClean="0">
              <a:solidFill>
                <a:schemeClr val="tx1"/>
              </a:solidFill>
              <a:latin typeface="Meiryo UI" panose="020B0604030504040204" pitchFamily="50" charset="-128"/>
              <a:ea typeface="Meiryo UI" panose="020B0604030504040204" pitchFamily="50" charset="-128"/>
            </a:endParaRPr>
          </a:p>
        </p:txBody>
      </p:sp>
      <p:sp>
        <p:nvSpPr>
          <p:cNvPr id="132" name="ストライプ矢印 131"/>
          <p:cNvSpPr/>
          <p:nvPr/>
        </p:nvSpPr>
        <p:spPr>
          <a:xfrm>
            <a:off x="151389" y="740264"/>
            <a:ext cx="1014742" cy="199207"/>
          </a:xfrm>
          <a:prstGeom prst="stripedRightArrow">
            <a:avLst>
              <a:gd name="adj1" fmla="val 100000"/>
              <a:gd name="adj2" fmla="val 38318"/>
            </a:avLst>
          </a:prstGeom>
          <a:solidFill>
            <a:schemeClr val="bg1">
              <a:lumMod val="50000"/>
            </a:schemeClr>
          </a:solidFill>
          <a:ln w="12700" cap="flat" cmpd="sng" algn="ctr">
            <a:noFill/>
            <a:prstDash val="solid"/>
            <a:miter lim="800000"/>
          </a:ln>
          <a:effectLst/>
        </p:spPr>
        <p:txBody>
          <a:bodyPr wrap="none" tIns="7200" bIns="7200"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0" cap="none" spc="0" normalizeH="0" baseline="0" noProof="0" dirty="0" smtClean="0">
                <a:ln>
                  <a:noFill/>
                </a:ln>
                <a:solidFill>
                  <a:schemeClr val="bg1"/>
                </a:solidFill>
                <a:effectLst/>
                <a:uLnTx/>
                <a:uFillTx/>
                <a:latin typeface="Meiryo UI" panose="020B0604030504040204" pitchFamily="50" charset="-128"/>
                <a:ea typeface="Meiryo UI" panose="020B0604030504040204" pitchFamily="50" charset="-128"/>
              </a:rPr>
              <a:t>現状と課題</a:t>
            </a:r>
            <a:endParaRPr kumimoji="1" lang="ja-JP" altLang="en-US" sz="1200" b="1" i="0" u="none"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p:txBody>
      </p:sp>
      <p:grpSp>
        <p:nvGrpSpPr>
          <p:cNvPr id="6" name="グループ化 5"/>
          <p:cNvGrpSpPr/>
          <p:nvPr/>
        </p:nvGrpSpPr>
        <p:grpSpPr>
          <a:xfrm>
            <a:off x="3451285" y="1939893"/>
            <a:ext cx="757874" cy="484722"/>
            <a:chOff x="3622735" y="2155793"/>
            <a:chExt cx="757874" cy="484722"/>
          </a:xfrm>
        </p:grpSpPr>
        <p:sp>
          <p:nvSpPr>
            <p:cNvPr id="51" name="二等辺三角形 50"/>
            <p:cNvSpPr/>
            <p:nvPr/>
          </p:nvSpPr>
          <p:spPr>
            <a:xfrm>
              <a:off x="3632730" y="2267452"/>
              <a:ext cx="205200" cy="91708"/>
            </a:xfrm>
            <a:prstGeom prst="triangle">
              <a:avLst/>
            </a:prstGeom>
            <a:solidFill>
              <a:schemeClr val="accent1">
                <a:lumMod val="20000"/>
                <a:lumOff val="8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18000" rtlCol="0" anchor="ctr">
              <a:noAutofit/>
            </a:bodyPr>
            <a:lstStyle/>
            <a:p>
              <a:pPr algn="ctr"/>
              <a:r>
                <a:rPr kumimoji="1" lang="ja-JP" altLang="en-US" sz="350" dirty="0">
                  <a:solidFill>
                    <a:schemeClr val="tx1"/>
                  </a:solidFill>
                  <a:latin typeface="Meiryo UI" panose="020B0604030504040204" pitchFamily="50" charset="-128"/>
                  <a:ea typeface="Meiryo UI" panose="020B0604030504040204" pitchFamily="50" charset="-128"/>
                </a:rPr>
                <a:t>顧問</a:t>
              </a:r>
            </a:p>
          </p:txBody>
        </p:sp>
        <p:sp>
          <p:nvSpPr>
            <p:cNvPr id="45" name="楕円 44"/>
            <p:cNvSpPr/>
            <p:nvPr/>
          </p:nvSpPr>
          <p:spPr>
            <a:xfrm>
              <a:off x="3632730" y="2155793"/>
              <a:ext cx="205200" cy="144000"/>
            </a:xfrm>
            <a:prstGeom prst="ellipse">
              <a:avLst/>
            </a:prstGeom>
            <a:solidFill>
              <a:schemeClr val="accent1">
                <a:lumMod val="20000"/>
                <a:lumOff val="8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350" dirty="0" smtClean="0">
                  <a:solidFill>
                    <a:schemeClr val="tx1"/>
                  </a:solidFill>
                  <a:latin typeface="Meiryo UI" panose="020B0604030504040204" pitchFamily="50" charset="-128"/>
                  <a:ea typeface="Meiryo UI" panose="020B0604030504040204" pitchFamily="50" charset="-128"/>
                </a:rPr>
                <a:t>部活動</a:t>
              </a:r>
              <a:endParaRPr kumimoji="1" lang="en-US" altLang="ja-JP" sz="350" dirty="0" smtClean="0">
                <a:solidFill>
                  <a:schemeClr val="tx1"/>
                </a:solidFill>
                <a:latin typeface="Meiryo UI" panose="020B0604030504040204" pitchFamily="50" charset="-128"/>
                <a:ea typeface="Meiryo UI" panose="020B0604030504040204" pitchFamily="50" charset="-128"/>
              </a:endParaRPr>
            </a:p>
            <a:p>
              <a:pPr algn="ctr"/>
              <a:r>
                <a:rPr kumimoji="1" lang="ja-JP" altLang="en-US" sz="350" dirty="0">
                  <a:solidFill>
                    <a:schemeClr val="tx1"/>
                  </a:solidFill>
                  <a:latin typeface="Meiryo UI" panose="020B0604030504040204" pitchFamily="50" charset="-128"/>
                  <a:ea typeface="Meiryo UI" panose="020B0604030504040204" pitchFamily="50" charset="-128"/>
                </a:rPr>
                <a:t>指導員</a:t>
              </a:r>
            </a:p>
          </p:txBody>
        </p:sp>
        <p:sp>
          <p:nvSpPr>
            <p:cNvPr id="163" name="テキスト ボックス 162"/>
            <p:cNvSpPr txBox="1">
              <a:spLocks noChangeAspect="1"/>
            </p:cNvSpPr>
            <p:nvPr/>
          </p:nvSpPr>
          <p:spPr>
            <a:xfrm>
              <a:off x="4156189" y="2437701"/>
              <a:ext cx="224420" cy="107722"/>
            </a:xfrm>
            <a:prstGeom prst="rect">
              <a:avLst/>
            </a:prstGeom>
            <a:noFill/>
          </p:spPr>
          <p:txBody>
            <a:bodyPr wrap="none" lIns="0" tIns="0" rIns="0" bIns="0" rtlCol="0" anchor="ctr" anchorCtr="0">
              <a:spAutoFit/>
            </a:bodyPr>
            <a:lstStyle/>
            <a:p>
              <a:r>
                <a:rPr kumimoji="1" lang="ja-JP" altLang="en-US" sz="350" dirty="0" smtClean="0">
                  <a:latin typeface="Meiryo UI" panose="020B0604030504040204" pitchFamily="50" charset="-128"/>
                  <a:ea typeface="Meiryo UI" panose="020B0604030504040204" pitchFamily="50" charset="-128"/>
                </a:rPr>
                <a:t>指導</a:t>
              </a:r>
              <a:r>
                <a:rPr kumimoji="1" lang="ja-JP" altLang="en-US" sz="350" dirty="0">
                  <a:latin typeface="Meiryo UI" panose="020B0604030504040204" pitchFamily="50" charset="-128"/>
                  <a:ea typeface="Meiryo UI" panose="020B0604030504040204" pitchFamily="50" charset="-128"/>
                </a:rPr>
                <a:t>計画</a:t>
              </a:r>
              <a:r>
                <a:rPr kumimoji="1" lang="ja-JP" altLang="en-US" sz="350" dirty="0" smtClean="0">
                  <a:latin typeface="Meiryo UI" panose="020B0604030504040204" pitchFamily="50" charset="-128"/>
                  <a:ea typeface="Meiryo UI" panose="020B0604030504040204" pitchFamily="50" charset="-128"/>
                </a:rPr>
                <a:t>の</a:t>
              </a:r>
              <a:endParaRPr kumimoji="1" lang="en-US" altLang="ja-JP" sz="350" dirty="0" smtClean="0">
                <a:latin typeface="Meiryo UI" panose="020B0604030504040204" pitchFamily="50" charset="-128"/>
                <a:ea typeface="Meiryo UI" panose="020B0604030504040204" pitchFamily="50" charset="-128"/>
              </a:endParaRPr>
            </a:p>
            <a:p>
              <a:r>
                <a:rPr kumimoji="1" lang="ja-JP" altLang="en-US" sz="350" dirty="0" smtClean="0">
                  <a:latin typeface="Meiryo UI" panose="020B0604030504040204" pitchFamily="50" charset="-128"/>
                  <a:ea typeface="Meiryo UI" panose="020B0604030504040204" pitchFamily="50" charset="-128"/>
                </a:rPr>
                <a:t>作成</a:t>
              </a:r>
              <a:r>
                <a:rPr kumimoji="1" lang="ja-JP" altLang="en-US" sz="350" dirty="0">
                  <a:latin typeface="Meiryo UI" panose="020B0604030504040204" pitchFamily="50" charset="-128"/>
                  <a:ea typeface="Meiryo UI" panose="020B0604030504040204" pitchFamily="50" charset="-128"/>
                </a:rPr>
                <a:t>支援</a:t>
              </a:r>
              <a:r>
                <a:rPr kumimoji="1" lang="ja-JP" altLang="en-US" sz="350" dirty="0" smtClean="0">
                  <a:latin typeface="Meiryo UI" panose="020B0604030504040204" pitchFamily="50" charset="-128"/>
                  <a:ea typeface="Meiryo UI" panose="020B0604030504040204" pitchFamily="50" charset="-128"/>
                </a:rPr>
                <a:t>等</a:t>
              </a:r>
              <a:endParaRPr kumimoji="1" lang="ja-JP" altLang="en-US" sz="350" dirty="0">
                <a:latin typeface="Meiryo UI" panose="020B0604030504040204" pitchFamily="50" charset="-128"/>
                <a:ea typeface="Meiryo UI" panose="020B0604030504040204" pitchFamily="50" charset="-128"/>
              </a:endParaRPr>
            </a:p>
          </p:txBody>
        </p:sp>
        <p:sp>
          <p:nvSpPr>
            <p:cNvPr id="166" name="二等辺三角形 165"/>
            <p:cNvSpPr/>
            <p:nvPr/>
          </p:nvSpPr>
          <p:spPr>
            <a:xfrm>
              <a:off x="4165162" y="2335825"/>
              <a:ext cx="205200" cy="91708"/>
            </a:xfrm>
            <a:prstGeom prst="triangle">
              <a:avLst/>
            </a:prstGeom>
            <a:solidFill>
              <a:schemeClr val="accent6">
                <a:lumMod val="20000"/>
                <a:lumOff val="80000"/>
              </a:schemeClr>
            </a:solidFill>
            <a:ln w="63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18000" rtlCol="0" anchor="ctr">
              <a:noAutofit/>
            </a:bodyPr>
            <a:lstStyle/>
            <a:p>
              <a:pPr algn="ctr"/>
              <a:endParaRPr kumimoji="1" lang="ja-JP" altLang="en-US" sz="300" dirty="0">
                <a:solidFill>
                  <a:schemeClr val="tx1"/>
                </a:solidFill>
                <a:latin typeface="Meiryo UI" panose="020B0604030504040204" pitchFamily="50" charset="-128"/>
                <a:ea typeface="Meiryo UI" panose="020B0604030504040204" pitchFamily="50" charset="-128"/>
              </a:endParaRPr>
            </a:p>
          </p:txBody>
        </p:sp>
        <p:sp>
          <p:nvSpPr>
            <p:cNvPr id="167" name="楕円 166"/>
            <p:cNvSpPr/>
            <p:nvPr/>
          </p:nvSpPr>
          <p:spPr>
            <a:xfrm>
              <a:off x="4165162" y="2224166"/>
              <a:ext cx="205200" cy="144000"/>
            </a:xfrm>
            <a:prstGeom prst="ellipse">
              <a:avLst/>
            </a:prstGeom>
            <a:solidFill>
              <a:schemeClr val="accent6">
                <a:lumMod val="20000"/>
                <a:lumOff val="80000"/>
              </a:schemeClr>
            </a:solidFill>
            <a:ln w="63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350" dirty="0" smtClean="0">
                  <a:solidFill>
                    <a:schemeClr val="tx1"/>
                  </a:solidFill>
                  <a:latin typeface="Meiryo UI" panose="020B0604030504040204" pitchFamily="50" charset="-128"/>
                  <a:ea typeface="Meiryo UI" panose="020B0604030504040204" pitchFamily="50" charset="-128"/>
                </a:rPr>
                <a:t>担 当</a:t>
              </a:r>
              <a:endParaRPr kumimoji="1" lang="en-US" altLang="ja-JP" sz="350" dirty="0" smtClean="0">
                <a:solidFill>
                  <a:schemeClr val="tx1"/>
                </a:solidFill>
                <a:latin typeface="Meiryo UI" panose="020B0604030504040204" pitchFamily="50" charset="-128"/>
                <a:ea typeface="Meiryo UI" panose="020B0604030504040204" pitchFamily="50" charset="-128"/>
              </a:endParaRPr>
            </a:p>
            <a:p>
              <a:pPr algn="ctr"/>
              <a:r>
                <a:rPr kumimoji="1" lang="ja-JP" altLang="en-US" sz="350" dirty="0" smtClean="0">
                  <a:solidFill>
                    <a:schemeClr val="tx1"/>
                  </a:solidFill>
                  <a:latin typeface="Meiryo UI" panose="020B0604030504040204" pitchFamily="50" charset="-128"/>
                  <a:ea typeface="Meiryo UI" panose="020B0604030504040204" pitchFamily="50" charset="-128"/>
                </a:rPr>
                <a:t>教 員</a:t>
              </a:r>
              <a:endParaRPr kumimoji="1" lang="ja-JP" altLang="en-US" sz="350" dirty="0">
                <a:solidFill>
                  <a:schemeClr val="tx1"/>
                </a:solidFill>
                <a:latin typeface="Meiryo UI" panose="020B0604030504040204" pitchFamily="50" charset="-128"/>
                <a:ea typeface="Meiryo UI" panose="020B0604030504040204" pitchFamily="50" charset="-128"/>
              </a:endParaRPr>
            </a:p>
          </p:txBody>
        </p:sp>
        <p:sp>
          <p:nvSpPr>
            <p:cNvPr id="161" name="テキスト ボックス 160"/>
            <p:cNvSpPr txBox="1">
              <a:spLocks noChangeAspect="1"/>
            </p:cNvSpPr>
            <p:nvPr/>
          </p:nvSpPr>
          <p:spPr>
            <a:xfrm>
              <a:off x="3993140" y="2241822"/>
              <a:ext cx="89768" cy="53861"/>
            </a:xfrm>
            <a:prstGeom prst="rect">
              <a:avLst/>
            </a:prstGeom>
            <a:noFill/>
          </p:spPr>
          <p:txBody>
            <a:bodyPr wrap="none" lIns="0" tIns="0" rIns="0" bIns="0" rtlCol="0" anchor="ctr" anchorCtr="0">
              <a:spAutoFit/>
            </a:bodyPr>
            <a:lstStyle/>
            <a:p>
              <a:pPr algn="ctr"/>
              <a:r>
                <a:rPr kumimoji="1" lang="ja-JP" altLang="en-US" sz="350" dirty="0">
                  <a:latin typeface="Meiryo UI" panose="020B0604030504040204" pitchFamily="50" charset="-128"/>
                  <a:ea typeface="Meiryo UI" panose="020B0604030504040204" pitchFamily="50" charset="-128"/>
                </a:rPr>
                <a:t>協力</a:t>
              </a:r>
            </a:p>
          </p:txBody>
        </p:sp>
        <p:cxnSp>
          <p:nvCxnSpPr>
            <p:cNvPr id="168" name="直線矢印コネクタ 167"/>
            <p:cNvCxnSpPr/>
            <p:nvPr/>
          </p:nvCxnSpPr>
          <p:spPr>
            <a:xfrm flipH="1">
              <a:off x="3888209" y="2311988"/>
              <a:ext cx="252000" cy="0"/>
            </a:xfrm>
            <a:prstGeom prst="straightConnector1">
              <a:avLst/>
            </a:prstGeom>
            <a:ln w="6350">
              <a:solidFill>
                <a:schemeClr val="accent6"/>
              </a:solidFill>
              <a:tailEnd type="arrow" w="sm" len="sm"/>
            </a:ln>
          </p:spPr>
          <p:style>
            <a:lnRef idx="1">
              <a:schemeClr val="accent2"/>
            </a:lnRef>
            <a:fillRef idx="0">
              <a:schemeClr val="accent2"/>
            </a:fillRef>
            <a:effectRef idx="0">
              <a:schemeClr val="accent2"/>
            </a:effectRef>
            <a:fontRef idx="minor">
              <a:schemeClr val="tx1"/>
            </a:fontRef>
          </p:style>
        </p:cxnSp>
        <p:sp>
          <p:nvSpPr>
            <p:cNvPr id="171" name="二等辺三角形 170"/>
            <p:cNvSpPr/>
            <p:nvPr/>
          </p:nvSpPr>
          <p:spPr>
            <a:xfrm>
              <a:off x="3935876" y="2539297"/>
              <a:ext cx="205200" cy="91708"/>
            </a:xfrm>
            <a:prstGeom prst="triangle">
              <a:avLst/>
            </a:prstGeom>
            <a:solidFill>
              <a:srgbClr val="FFFFCC"/>
            </a:solidFill>
            <a:ln w="63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18000" rtlCol="0" anchor="ctr">
              <a:noAutofit/>
            </a:bodyPr>
            <a:lstStyle/>
            <a:p>
              <a:pPr algn="ctr"/>
              <a:endParaRPr kumimoji="1" lang="ja-JP" altLang="en-US" sz="300" dirty="0">
                <a:solidFill>
                  <a:schemeClr val="tx1"/>
                </a:solidFill>
                <a:latin typeface="Meiryo UI" panose="020B0604030504040204" pitchFamily="50" charset="-128"/>
                <a:ea typeface="Meiryo UI" panose="020B0604030504040204" pitchFamily="50" charset="-128"/>
              </a:endParaRPr>
            </a:p>
          </p:txBody>
        </p:sp>
        <p:sp>
          <p:nvSpPr>
            <p:cNvPr id="172" name="楕円 171"/>
            <p:cNvSpPr/>
            <p:nvPr/>
          </p:nvSpPr>
          <p:spPr>
            <a:xfrm>
              <a:off x="3935876" y="2427638"/>
              <a:ext cx="205200" cy="144000"/>
            </a:xfrm>
            <a:prstGeom prst="ellipse">
              <a:avLst/>
            </a:prstGeom>
            <a:solidFill>
              <a:srgbClr val="FFFFCC"/>
            </a:solidFill>
            <a:ln w="63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350" dirty="0" smtClean="0">
                  <a:solidFill>
                    <a:schemeClr val="tx1"/>
                  </a:solidFill>
                  <a:latin typeface="Meiryo UI" panose="020B0604030504040204" pitchFamily="50" charset="-128"/>
                  <a:ea typeface="Meiryo UI" panose="020B0604030504040204" pitchFamily="50" charset="-128"/>
                </a:rPr>
                <a:t>生徒</a:t>
              </a:r>
              <a:endParaRPr kumimoji="1" lang="en-US" altLang="ja-JP" sz="350" dirty="0" smtClean="0">
                <a:solidFill>
                  <a:schemeClr val="tx1"/>
                </a:solidFill>
                <a:latin typeface="Meiryo UI" panose="020B0604030504040204" pitchFamily="50" charset="-128"/>
                <a:ea typeface="Meiryo UI" panose="020B0604030504040204" pitchFamily="50" charset="-128"/>
              </a:endParaRPr>
            </a:p>
          </p:txBody>
        </p:sp>
        <p:sp>
          <p:nvSpPr>
            <p:cNvPr id="175" name="テキスト ボックス 174"/>
            <p:cNvSpPr txBox="1">
              <a:spLocks noChangeAspect="1"/>
            </p:cNvSpPr>
            <p:nvPr/>
          </p:nvSpPr>
          <p:spPr>
            <a:xfrm rot="1320000">
              <a:off x="3699234" y="2443887"/>
              <a:ext cx="201978" cy="53861"/>
            </a:xfrm>
            <a:prstGeom prst="rect">
              <a:avLst/>
            </a:prstGeom>
            <a:noFill/>
          </p:spPr>
          <p:txBody>
            <a:bodyPr wrap="none" lIns="0" tIns="0" rIns="0" bIns="0" rtlCol="0" anchor="ctr" anchorCtr="0">
              <a:spAutoFit/>
            </a:bodyPr>
            <a:lstStyle/>
            <a:p>
              <a:pPr algn="ctr"/>
              <a:r>
                <a:rPr kumimoji="1" lang="ja-JP" altLang="en-US" sz="350" dirty="0" smtClean="0">
                  <a:latin typeface="Meiryo UI" panose="020B0604030504040204" pitchFamily="50" charset="-128"/>
                  <a:ea typeface="Meiryo UI" panose="020B0604030504040204" pitchFamily="50" charset="-128"/>
                </a:rPr>
                <a:t>指導・引率</a:t>
              </a:r>
              <a:endParaRPr kumimoji="1" lang="ja-JP" altLang="en-US" sz="350" dirty="0">
                <a:latin typeface="Meiryo UI" panose="020B0604030504040204" pitchFamily="50" charset="-128"/>
                <a:ea typeface="Meiryo UI" panose="020B0604030504040204" pitchFamily="50" charset="-128"/>
              </a:endParaRPr>
            </a:p>
          </p:txBody>
        </p:sp>
        <p:cxnSp>
          <p:nvCxnSpPr>
            <p:cNvPr id="176" name="直線矢印コネクタ 175"/>
            <p:cNvCxnSpPr/>
            <p:nvPr/>
          </p:nvCxnSpPr>
          <p:spPr>
            <a:xfrm>
              <a:off x="3746670" y="2377344"/>
              <a:ext cx="180000" cy="72000"/>
            </a:xfrm>
            <a:prstGeom prst="straightConnector1">
              <a:avLst/>
            </a:prstGeom>
            <a:ln w="6350">
              <a:solidFill>
                <a:schemeClr val="accent5"/>
              </a:solidFill>
              <a:tailEnd type="arrow" w="sm" len="sm"/>
            </a:ln>
          </p:spPr>
          <p:style>
            <a:lnRef idx="1">
              <a:schemeClr val="accent2"/>
            </a:lnRef>
            <a:fillRef idx="0">
              <a:schemeClr val="accent2"/>
            </a:fillRef>
            <a:effectRef idx="0">
              <a:schemeClr val="accent2"/>
            </a:effectRef>
            <a:fontRef idx="minor">
              <a:schemeClr val="tx1"/>
            </a:fontRef>
          </p:style>
        </p:cxnSp>
        <p:pic>
          <p:nvPicPr>
            <p:cNvPr id="181" name="図 18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93270" y="2532515"/>
              <a:ext cx="108000" cy="108000"/>
            </a:xfrm>
            <a:prstGeom prst="rect">
              <a:avLst/>
            </a:prstGeom>
          </p:spPr>
        </p:pic>
        <p:pic>
          <p:nvPicPr>
            <p:cNvPr id="2" name="図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22735" y="2493913"/>
              <a:ext cx="138743" cy="108000"/>
            </a:xfrm>
            <a:prstGeom prst="rect">
              <a:avLst/>
            </a:prstGeom>
          </p:spPr>
        </p:pic>
      </p:grpSp>
      <p:sp>
        <p:nvSpPr>
          <p:cNvPr id="8" name="テキスト ボックス 7"/>
          <p:cNvSpPr txBox="1"/>
          <p:nvPr/>
        </p:nvSpPr>
        <p:spPr>
          <a:xfrm>
            <a:off x="8362038" y="143339"/>
            <a:ext cx="646331" cy="276999"/>
          </a:xfrm>
          <a:prstGeom prst="rect">
            <a:avLst/>
          </a:prstGeom>
          <a:noFill/>
          <a:ln>
            <a:solidFill>
              <a:schemeClr val="tx1"/>
            </a:solidFill>
          </a:ln>
        </p:spPr>
        <p:txBody>
          <a:bodyPr wrap="none" rtlCol="0">
            <a:spAutoFit/>
          </a:bodyPr>
          <a:lstStyle/>
          <a:p>
            <a:r>
              <a:rPr kumimoji="1" lang="ja-JP" altLang="en-US" sz="1200" dirty="0" smtClean="0">
                <a:latin typeface="ＭＳ ゴシック" panose="020B0609070205080204" pitchFamily="49" charset="-128"/>
                <a:ea typeface="ＭＳ ゴシック" panose="020B0609070205080204" pitchFamily="49" charset="-128"/>
              </a:rPr>
              <a:t>資料２</a:t>
            </a:r>
            <a:endParaRPr kumimoji="1" lang="ja-JP" altLang="en-US" sz="1200" dirty="0">
              <a:latin typeface="ＭＳ ゴシック" panose="020B0609070205080204" pitchFamily="49" charset="-128"/>
              <a:ea typeface="ＭＳ ゴシック" panose="020B0609070205080204" pitchFamily="49" charset="-128"/>
            </a:endParaRPr>
          </a:p>
        </p:txBody>
      </p:sp>
      <p:sp>
        <p:nvSpPr>
          <p:cNvPr id="9" name="テキスト ボックス 8"/>
          <p:cNvSpPr txBox="1"/>
          <p:nvPr/>
        </p:nvSpPr>
        <p:spPr>
          <a:xfrm>
            <a:off x="8553650" y="6554883"/>
            <a:ext cx="453970" cy="253916"/>
          </a:xfrm>
          <a:prstGeom prst="rect">
            <a:avLst/>
          </a:prstGeom>
          <a:noFill/>
          <a:ln>
            <a:noFill/>
          </a:ln>
        </p:spPr>
        <p:txBody>
          <a:bodyPr wrap="none" rtlCol="0">
            <a:spAutoFit/>
          </a:bodyPr>
          <a:lstStyle/>
          <a:p>
            <a:r>
              <a:rPr kumimoji="1" lang="en-US" altLang="ja-JP" sz="1050" dirty="0" smtClean="0">
                <a:latin typeface="ＭＳ ゴシック" panose="020B0609070205080204" pitchFamily="49" charset="-128"/>
                <a:ea typeface="ＭＳ ゴシック" panose="020B0609070205080204" pitchFamily="49" charset="-128"/>
              </a:rPr>
              <a:t>-</a:t>
            </a:r>
            <a:r>
              <a:rPr kumimoji="1" lang="ja-JP" altLang="en-US" sz="1050" dirty="0" smtClean="0">
                <a:latin typeface="ＭＳ ゴシック" panose="020B0609070205080204" pitchFamily="49" charset="-128"/>
                <a:ea typeface="ＭＳ ゴシック" panose="020B0609070205080204" pitchFamily="49" charset="-128"/>
              </a:rPr>
              <a:t>１</a:t>
            </a:r>
            <a:r>
              <a:rPr kumimoji="1" lang="en-US" altLang="ja-JP" sz="1050" dirty="0" smtClean="0">
                <a:latin typeface="ＭＳ ゴシック" panose="020B0609070205080204" pitchFamily="49" charset="-128"/>
                <a:ea typeface="ＭＳ ゴシック" panose="020B0609070205080204" pitchFamily="49" charset="-128"/>
              </a:rPr>
              <a:t>-</a:t>
            </a:r>
            <a:endParaRPr kumimoji="1" lang="ja-JP" altLang="en-US" sz="1050" dirty="0">
              <a:latin typeface="ＭＳ ゴシック" panose="020B0609070205080204" pitchFamily="49" charset="-128"/>
              <a:ea typeface="ＭＳ ゴシック" panose="020B0609070205080204" pitchFamily="49" charset="-128"/>
            </a:endParaRPr>
          </a:p>
        </p:txBody>
      </p:sp>
      <p:grpSp>
        <p:nvGrpSpPr>
          <p:cNvPr id="99" name="グループ化 98"/>
          <p:cNvGrpSpPr>
            <a:grpSpLocks noChangeAspect="1"/>
          </p:cNvGrpSpPr>
          <p:nvPr/>
        </p:nvGrpSpPr>
        <p:grpSpPr>
          <a:xfrm>
            <a:off x="1971187" y="1351792"/>
            <a:ext cx="409825" cy="198000"/>
            <a:chOff x="3576129" y="1560251"/>
            <a:chExt cx="968674" cy="468000"/>
          </a:xfrm>
        </p:grpSpPr>
        <p:pic>
          <p:nvPicPr>
            <p:cNvPr id="100" name="図 99"/>
            <p:cNvPicPr>
              <a:picLocks noChangeAspect="1"/>
            </p:cNvPicPr>
            <p:nvPr/>
          </p:nvPicPr>
          <p:blipFill rotWithShape="1">
            <a:blip r:embed="rId4" cstate="print">
              <a:extLst>
                <a:ext uri="{28A0092B-C50C-407E-A947-70E740481C1C}">
                  <a14:useLocalDpi xmlns:a14="http://schemas.microsoft.com/office/drawing/2010/main" val="0"/>
                </a:ext>
              </a:extLst>
            </a:blip>
            <a:srcRect l="7917" t="9074" r="8075" b="11112"/>
            <a:stretch/>
          </p:blipFill>
          <p:spPr>
            <a:xfrm>
              <a:off x="4083536" y="1653851"/>
              <a:ext cx="461267" cy="374400"/>
            </a:xfrm>
            <a:prstGeom prst="rect">
              <a:avLst/>
            </a:prstGeom>
          </p:spPr>
        </p:pic>
        <p:pic>
          <p:nvPicPr>
            <p:cNvPr id="101" name="図 10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576129" y="1560251"/>
              <a:ext cx="332424" cy="468000"/>
            </a:xfrm>
            <a:prstGeom prst="rect">
              <a:avLst/>
            </a:prstGeom>
          </p:spPr>
        </p:pic>
      </p:grpSp>
      <p:grpSp>
        <p:nvGrpSpPr>
          <p:cNvPr id="29" name="グループ化 28"/>
          <p:cNvGrpSpPr/>
          <p:nvPr/>
        </p:nvGrpSpPr>
        <p:grpSpPr>
          <a:xfrm>
            <a:off x="309035" y="3136231"/>
            <a:ext cx="8568000" cy="1059824"/>
            <a:chOff x="309035" y="3136231"/>
            <a:chExt cx="8568000" cy="1059824"/>
          </a:xfrm>
        </p:grpSpPr>
        <p:sp>
          <p:nvSpPr>
            <p:cNvPr id="114" name="角丸四角形 113"/>
            <p:cNvSpPr/>
            <p:nvPr/>
          </p:nvSpPr>
          <p:spPr>
            <a:xfrm>
              <a:off x="373631" y="3260055"/>
              <a:ext cx="4040195" cy="936000"/>
            </a:xfrm>
            <a:prstGeom prst="roundRect">
              <a:avLst>
                <a:gd name="adj" fmla="val 0"/>
              </a:avLst>
            </a:prstGeom>
            <a:solidFill>
              <a:schemeClr val="bg1"/>
            </a:solidFill>
            <a:ln>
              <a:solidFill>
                <a:srgbClr val="C6C6C6"/>
              </a:solidFill>
            </a:ln>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en-US" altLang="ja-JP" sz="1400" dirty="0" smtClean="0">
                  <a:latin typeface="Meiryo UI" panose="020B0604030504040204" pitchFamily="50" charset="-128"/>
                  <a:ea typeface="Meiryo UI" panose="020B0604030504040204" pitchFamily="50" charset="-128"/>
                </a:rPr>
                <a:t>11</a:t>
              </a:r>
              <a:r>
                <a:rPr kumimoji="1" lang="ja-JP" altLang="en-US" sz="1400" dirty="0" smtClean="0">
                  <a:latin typeface="Meiryo UI" panose="020B0604030504040204" pitchFamily="50" charset="-128"/>
                  <a:ea typeface="Meiryo UI" panose="020B0604030504040204" pitchFamily="50" charset="-128"/>
                </a:rPr>
                <a:t>億円から</a:t>
              </a:r>
              <a:r>
                <a:rPr kumimoji="1" lang="en-US" altLang="ja-JP" sz="1400" dirty="0" smtClean="0">
                  <a:latin typeface="Meiryo UI" panose="020B0604030504040204" pitchFamily="50" charset="-128"/>
                  <a:ea typeface="Meiryo UI" panose="020B0604030504040204" pitchFamily="50" charset="-128"/>
                </a:rPr>
                <a:t>27</a:t>
              </a:r>
              <a:r>
                <a:rPr kumimoji="1" lang="ja-JP" altLang="en-US" sz="1400" dirty="0" smtClean="0">
                  <a:latin typeface="Meiryo UI" panose="020B0604030504040204" pitchFamily="50" charset="-128"/>
                  <a:ea typeface="Meiryo UI" panose="020B0604030504040204" pitchFamily="50" charset="-128"/>
                </a:rPr>
                <a:t>億円に予算規模拡充</a:t>
              </a:r>
              <a:endParaRPr kumimoji="1" lang="en-US" altLang="ja-JP" sz="1400" dirty="0" smtClean="0">
                <a:latin typeface="Meiryo UI" panose="020B0604030504040204" pitchFamily="50" charset="-128"/>
                <a:ea typeface="Meiryo UI" panose="020B0604030504040204" pitchFamily="50" charset="-128"/>
              </a:endParaRPr>
            </a:p>
          </p:txBody>
        </p:sp>
        <p:sp>
          <p:nvSpPr>
            <p:cNvPr id="22" name="角丸四角形 21"/>
            <p:cNvSpPr/>
            <p:nvPr/>
          </p:nvSpPr>
          <p:spPr>
            <a:xfrm>
              <a:off x="309035" y="3136231"/>
              <a:ext cx="1950439" cy="252000"/>
            </a:xfrm>
            <a:prstGeom prst="roundRect">
              <a:avLst/>
            </a:prstGeom>
          </p:spPr>
          <p:style>
            <a:lnRef idx="1">
              <a:schemeClr val="accent3"/>
            </a:lnRef>
            <a:fillRef idx="2">
              <a:schemeClr val="accent3"/>
            </a:fillRef>
            <a:effectRef idx="1">
              <a:schemeClr val="accent3"/>
            </a:effectRef>
            <a:fontRef idx="minor">
              <a:schemeClr val="dk1"/>
            </a:fontRef>
          </p:style>
          <p:txBody>
            <a:bodyPr tIns="18000" bIns="18000" rtlCol="0" anchor="ctr"/>
            <a:lstStyle/>
            <a:p>
              <a:r>
                <a:rPr kumimoji="1" lang="en-US" altLang="ja-JP" sz="1200" dirty="0" smtClean="0">
                  <a:latin typeface="Meiryo UI" panose="020B0604030504040204" pitchFamily="50" charset="-128"/>
                  <a:ea typeface="Meiryo UI" panose="020B0604030504040204" pitchFamily="50" charset="-128"/>
                </a:rPr>
                <a:t>【</a:t>
              </a:r>
              <a:r>
                <a:rPr kumimoji="1" lang="ja-JP" altLang="en-US" sz="1200" dirty="0" smtClean="0">
                  <a:latin typeface="Meiryo UI" panose="020B0604030504040204" pitchFamily="50" charset="-128"/>
                  <a:ea typeface="Meiryo UI" panose="020B0604030504040204" pitchFamily="50" charset="-128"/>
                </a:rPr>
                <a:t>地域移行</a:t>
              </a:r>
              <a:r>
                <a:rPr kumimoji="1" lang="en-US" altLang="ja-JP" sz="1200" dirty="0" smtClean="0">
                  <a:latin typeface="Meiryo UI" panose="020B0604030504040204" pitchFamily="50" charset="-128"/>
                  <a:ea typeface="Meiryo UI" panose="020B0604030504040204" pitchFamily="50" charset="-128"/>
                </a:rPr>
                <a:t>】</a:t>
              </a:r>
              <a:r>
                <a:rPr kumimoji="1" lang="ja-JP" altLang="en-US" sz="1200" dirty="0" smtClean="0">
                  <a:latin typeface="Meiryo UI" panose="020B0604030504040204" pitchFamily="50" charset="-128"/>
                  <a:ea typeface="Meiryo UI" panose="020B0604030504040204" pitchFamily="50" charset="-128"/>
                </a:rPr>
                <a:t>実証</a:t>
              </a:r>
              <a:r>
                <a:rPr kumimoji="1" lang="ja-JP" altLang="en-US" sz="1200" dirty="0">
                  <a:latin typeface="Meiryo UI" panose="020B0604030504040204" pitchFamily="50" charset="-128"/>
                  <a:ea typeface="Meiryo UI" panose="020B0604030504040204" pitchFamily="50" charset="-128"/>
                </a:rPr>
                <a:t>事業</a:t>
              </a:r>
            </a:p>
          </p:txBody>
        </p:sp>
        <p:sp>
          <p:nvSpPr>
            <p:cNvPr id="25" name="フローチャート: 抜出し 24"/>
            <p:cNvSpPr/>
            <p:nvPr/>
          </p:nvSpPr>
          <p:spPr>
            <a:xfrm rot="5400000">
              <a:off x="4157234" y="3623567"/>
              <a:ext cx="936000" cy="208976"/>
            </a:xfrm>
            <a:prstGeom prst="flowChartExtract">
              <a:avLst/>
            </a:prstGeom>
            <a:solidFill>
              <a:srgbClr val="FF99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17" name="角丸四角形 116"/>
            <p:cNvSpPr/>
            <p:nvPr/>
          </p:nvSpPr>
          <p:spPr>
            <a:xfrm>
              <a:off x="4836643" y="3260055"/>
              <a:ext cx="4040392" cy="936000"/>
            </a:xfrm>
            <a:prstGeom prst="roundRect">
              <a:avLst>
                <a:gd name="adj" fmla="val 0"/>
              </a:avLst>
            </a:prstGeom>
            <a:solidFill>
              <a:schemeClr val="bg1"/>
            </a:solidFill>
            <a:ln>
              <a:solidFill>
                <a:srgbClr val="FF9933"/>
              </a:solidFill>
            </a:ln>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ja-JP" altLang="en-US" sz="1400" dirty="0" smtClean="0">
                  <a:latin typeface="Meiryo UI" panose="020B0604030504040204" pitchFamily="50" charset="-128"/>
                  <a:ea typeface="Meiryo UI" panose="020B0604030504040204" pitchFamily="50" charset="-128"/>
                </a:rPr>
                <a:t>より多くの市町村・学校で事業展開できるように</a:t>
              </a:r>
              <a:endParaRPr kumimoji="1" lang="en-US" altLang="ja-JP" sz="1400" dirty="0" smtClean="0">
                <a:latin typeface="Meiryo UI" panose="020B0604030504040204" pitchFamily="50" charset="-128"/>
                <a:ea typeface="Meiryo UI" panose="020B0604030504040204" pitchFamily="50" charset="-128"/>
              </a:endParaRPr>
            </a:p>
            <a:p>
              <a:pPr algn="ctr"/>
              <a:r>
                <a:rPr kumimoji="1" lang="ja-JP" altLang="en-US" sz="1400" dirty="0" smtClean="0">
                  <a:latin typeface="Meiryo UI" panose="020B0604030504040204" pitchFamily="50" charset="-128"/>
                  <a:ea typeface="Meiryo UI" panose="020B0604030504040204" pitchFamily="50" charset="-128"/>
                </a:rPr>
                <a:t>（地域移行に取り組むための財源とノウハウを支援）</a:t>
              </a:r>
              <a:endParaRPr kumimoji="1" lang="ja-JP" altLang="en-US" sz="1400" dirty="0">
                <a:latin typeface="Meiryo UI" panose="020B0604030504040204" pitchFamily="50" charset="-128"/>
                <a:ea typeface="Meiryo UI" panose="020B0604030504040204" pitchFamily="50" charset="-128"/>
              </a:endParaRPr>
            </a:p>
          </p:txBody>
        </p:sp>
      </p:grpSp>
      <p:grpSp>
        <p:nvGrpSpPr>
          <p:cNvPr id="120" name="グループ化 119"/>
          <p:cNvGrpSpPr/>
          <p:nvPr/>
        </p:nvGrpSpPr>
        <p:grpSpPr>
          <a:xfrm>
            <a:off x="301781" y="4271974"/>
            <a:ext cx="8568000" cy="1059824"/>
            <a:chOff x="149379" y="2860458"/>
            <a:chExt cx="8856001" cy="1059824"/>
          </a:xfrm>
        </p:grpSpPr>
        <p:sp>
          <p:nvSpPr>
            <p:cNvPr id="122" name="角丸四角形 121"/>
            <p:cNvSpPr/>
            <p:nvPr/>
          </p:nvSpPr>
          <p:spPr>
            <a:xfrm>
              <a:off x="216146" y="2984282"/>
              <a:ext cx="4176000" cy="936000"/>
            </a:xfrm>
            <a:prstGeom prst="roundRect">
              <a:avLst>
                <a:gd name="adj" fmla="val 0"/>
              </a:avLst>
            </a:prstGeom>
            <a:solidFill>
              <a:schemeClr val="bg1"/>
            </a:solidFill>
            <a:ln>
              <a:solidFill>
                <a:srgbClr val="CBCBCB"/>
              </a:solidFill>
            </a:ln>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en-US" altLang="ja-JP" sz="1400" dirty="0" smtClean="0">
                  <a:latin typeface="Meiryo UI" panose="020B0604030504040204" pitchFamily="50" charset="-128"/>
                  <a:ea typeface="Meiryo UI" panose="020B0604030504040204" pitchFamily="50" charset="-128"/>
                </a:rPr>
                <a:t>14</a:t>
              </a:r>
              <a:r>
                <a:rPr kumimoji="1" lang="ja-JP" altLang="en-US" sz="1400" dirty="0" smtClean="0">
                  <a:latin typeface="Meiryo UI" panose="020B0604030504040204" pitchFamily="50" charset="-128"/>
                  <a:ea typeface="Meiryo UI" panose="020B0604030504040204" pitchFamily="50" charset="-128"/>
                </a:rPr>
                <a:t>億円から</a:t>
              </a:r>
              <a:r>
                <a:rPr kumimoji="1" lang="en-US" altLang="ja-JP" sz="1400" dirty="0" smtClean="0">
                  <a:latin typeface="Meiryo UI" panose="020B0604030504040204" pitchFamily="50" charset="-128"/>
                  <a:ea typeface="Meiryo UI" panose="020B0604030504040204" pitchFamily="50" charset="-128"/>
                </a:rPr>
                <a:t>18</a:t>
              </a:r>
              <a:r>
                <a:rPr kumimoji="1" lang="ja-JP" altLang="en-US" sz="1400" dirty="0" smtClean="0">
                  <a:latin typeface="Meiryo UI" panose="020B0604030504040204" pitchFamily="50" charset="-128"/>
                  <a:ea typeface="Meiryo UI" panose="020B0604030504040204" pitchFamily="50" charset="-128"/>
                </a:rPr>
                <a:t>億円に予算規模拡充</a:t>
              </a:r>
              <a:endParaRPr kumimoji="1" lang="ja-JP" altLang="en-US" sz="1400" dirty="0">
                <a:latin typeface="Meiryo UI" panose="020B0604030504040204" pitchFamily="50" charset="-128"/>
                <a:ea typeface="Meiryo UI" panose="020B0604030504040204" pitchFamily="50" charset="-128"/>
              </a:endParaRPr>
            </a:p>
          </p:txBody>
        </p:sp>
        <p:sp>
          <p:nvSpPr>
            <p:cNvPr id="123" name="角丸四角形 122"/>
            <p:cNvSpPr/>
            <p:nvPr/>
          </p:nvSpPr>
          <p:spPr>
            <a:xfrm>
              <a:off x="149379" y="2860458"/>
              <a:ext cx="2016000" cy="252000"/>
            </a:xfrm>
            <a:prstGeom prst="roundRect">
              <a:avLst/>
            </a:prstGeom>
          </p:spPr>
          <p:style>
            <a:lnRef idx="1">
              <a:schemeClr val="accent3"/>
            </a:lnRef>
            <a:fillRef idx="2">
              <a:schemeClr val="accent3"/>
            </a:fillRef>
            <a:effectRef idx="1">
              <a:schemeClr val="accent3"/>
            </a:effectRef>
            <a:fontRef idx="minor">
              <a:schemeClr val="dk1"/>
            </a:fontRef>
          </p:style>
          <p:txBody>
            <a:bodyPr tIns="18000" bIns="18000" rtlCol="0" anchor="ctr"/>
            <a:lstStyle/>
            <a:p>
              <a:r>
                <a:rPr kumimoji="1" lang="en-US" altLang="ja-JP" sz="1200" dirty="0" smtClean="0">
                  <a:latin typeface="Meiryo UI" panose="020B0604030504040204" pitchFamily="50" charset="-128"/>
                  <a:ea typeface="Meiryo UI" panose="020B0604030504040204" pitchFamily="50" charset="-128"/>
                </a:rPr>
                <a:t>【</a:t>
              </a:r>
              <a:r>
                <a:rPr kumimoji="1" lang="ja-JP" altLang="en-US" sz="1200" dirty="0" smtClean="0">
                  <a:latin typeface="Meiryo UI" panose="020B0604030504040204" pitchFamily="50" charset="-128"/>
                  <a:ea typeface="Meiryo UI" panose="020B0604030504040204" pitchFamily="50" charset="-128"/>
                </a:rPr>
                <a:t>地域連携</a:t>
              </a:r>
              <a:r>
                <a:rPr kumimoji="1" lang="en-US" altLang="ja-JP" sz="1200" dirty="0" smtClean="0">
                  <a:latin typeface="Meiryo UI" panose="020B0604030504040204" pitchFamily="50" charset="-128"/>
                  <a:ea typeface="Meiryo UI" panose="020B0604030504040204" pitchFamily="50" charset="-128"/>
                </a:rPr>
                <a:t>】</a:t>
              </a:r>
              <a:r>
                <a:rPr kumimoji="1" lang="ja-JP" altLang="en-US" sz="1200" dirty="0" smtClean="0">
                  <a:latin typeface="Meiryo UI" panose="020B0604030504040204" pitchFamily="50" charset="-128"/>
                  <a:ea typeface="Meiryo UI" panose="020B0604030504040204" pitchFamily="50" charset="-128"/>
                </a:rPr>
                <a:t>部活動指導員</a:t>
              </a:r>
              <a:endParaRPr kumimoji="1" lang="ja-JP" altLang="en-US" sz="1200" dirty="0">
                <a:latin typeface="Meiryo UI" panose="020B0604030504040204" pitchFamily="50" charset="-128"/>
                <a:ea typeface="Meiryo UI" panose="020B0604030504040204" pitchFamily="50" charset="-128"/>
              </a:endParaRPr>
            </a:p>
          </p:txBody>
        </p:sp>
        <p:sp>
          <p:nvSpPr>
            <p:cNvPr id="124" name="フローチャート: 抜出し 123"/>
            <p:cNvSpPr/>
            <p:nvPr/>
          </p:nvSpPr>
          <p:spPr>
            <a:xfrm rot="5400000">
              <a:off x="4142661" y="3344282"/>
              <a:ext cx="936000" cy="216000"/>
            </a:xfrm>
            <a:prstGeom prst="flowChartExtract">
              <a:avLst/>
            </a:prstGeom>
            <a:solidFill>
              <a:srgbClr val="FF99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25" name="角丸四角形 124"/>
            <p:cNvSpPr/>
            <p:nvPr/>
          </p:nvSpPr>
          <p:spPr>
            <a:xfrm>
              <a:off x="4829176" y="2984282"/>
              <a:ext cx="4176204" cy="936000"/>
            </a:xfrm>
            <a:prstGeom prst="roundRect">
              <a:avLst>
                <a:gd name="adj" fmla="val 0"/>
              </a:avLst>
            </a:prstGeom>
            <a:solidFill>
              <a:schemeClr val="bg1"/>
            </a:solidFill>
            <a:ln>
              <a:solidFill>
                <a:srgbClr val="FF9933"/>
              </a:solid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ja-JP" altLang="en-US" sz="1400" kern="0" dirty="0" smtClean="0">
                  <a:solidFill>
                    <a:prstClr val="black"/>
                  </a:solidFill>
                  <a:latin typeface="Meiryo UI" panose="020B0604030504040204" pitchFamily="50" charset="-128"/>
                  <a:ea typeface="Meiryo UI" panose="020B0604030504040204" pitchFamily="50" charset="-128"/>
                </a:rPr>
                <a:t>より多くの市町村・学校に配置支援できるように</a:t>
              </a:r>
              <a:endParaRPr lang="en-US" altLang="ja-JP" sz="1400" kern="0" dirty="0" smtClean="0">
                <a:solidFill>
                  <a:prstClr val="black"/>
                </a:solidFill>
                <a:latin typeface="Meiryo UI" panose="020B0604030504040204" pitchFamily="50" charset="-128"/>
                <a:ea typeface="Meiryo UI" panose="020B0604030504040204" pitchFamily="50" charset="-128"/>
              </a:endParaRPr>
            </a:p>
            <a:p>
              <a:pPr algn="ctr"/>
              <a:r>
                <a:rPr lang="ja-JP" altLang="en-US" sz="1400" kern="0" dirty="0" smtClean="0">
                  <a:solidFill>
                    <a:prstClr val="black"/>
                  </a:solidFill>
                  <a:latin typeface="Meiryo UI" panose="020B0604030504040204" pitchFamily="50" charset="-128"/>
                  <a:ea typeface="Meiryo UI" panose="020B0604030504040204" pitchFamily="50" charset="-128"/>
                </a:rPr>
                <a:t>（今後の地域移行を見据えた地域連携を支援）</a:t>
              </a:r>
              <a:endParaRPr lang="en-US" altLang="ja-JP" sz="1400" kern="0" dirty="0">
                <a:solidFill>
                  <a:prstClr val="black"/>
                </a:solidFill>
                <a:latin typeface="Meiryo UI" panose="020B0604030504040204" pitchFamily="50" charset="-128"/>
                <a:ea typeface="Meiryo UI" panose="020B0604030504040204" pitchFamily="50" charset="-128"/>
              </a:endParaRPr>
            </a:p>
          </p:txBody>
        </p:sp>
      </p:grpSp>
      <p:grpSp>
        <p:nvGrpSpPr>
          <p:cNvPr id="127" name="グループ化 126"/>
          <p:cNvGrpSpPr/>
          <p:nvPr/>
        </p:nvGrpSpPr>
        <p:grpSpPr>
          <a:xfrm>
            <a:off x="301777" y="5407717"/>
            <a:ext cx="8568000" cy="1059824"/>
            <a:chOff x="149379" y="2860458"/>
            <a:chExt cx="8856001" cy="1059824"/>
          </a:xfrm>
        </p:grpSpPr>
        <p:sp>
          <p:nvSpPr>
            <p:cNvPr id="140" name="角丸四角形 139"/>
            <p:cNvSpPr/>
            <p:nvPr/>
          </p:nvSpPr>
          <p:spPr>
            <a:xfrm>
              <a:off x="216146" y="2984282"/>
              <a:ext cx="4176000" cy="936000"/>
            </a:xfrm>
            <a:prstGeom prst="roundRect">
              <a:avLst>
                <a:gd name="adj" fmla="val 0"/>
              </a:avLst>
            </a:prstGeom>
            <a:solidFill>
              <a:schemeClr val="bg1"/>
            </a:solidFill>
            <a:ln>
              <a:solidFill>
                <a:srgbClr val="D0D0D0"/>
              </a:solidFill>
            </a:ln>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ja-JP" altLang="en-US" sz="1400" dirty="0">
                  <a:latin typeface="Meiryo UI" panose="020B0604030504040204" pitchFamily="50" charset="-128"/>
                  <a:ea typeface="Meiryo UI" panose="020B0604030504040204" pitchFamily="50" charset="-128"/>
                </a:rPr>
                <a:t>自治体向け</a:t>
              </a:r>
              <a:r>
                <a:rPr kumimoji="1" lang="ja-JP" altLang="en-US" sz="1400" dirty="0" smtClean="0">
                  <a:latin typeface="Meiryo UI" panose="020B0604030504040204" pitchFamily="50" charset="-128"/>
                  <a:ea typeface="Meiryo UI" panose="020B0604030504040204" pitchFamily="50" charset="-128"/>
                </a:rPr>
                <a:t>メニューなし</a:t>
              </a:r>
              <a:endParaRPr kumimoji="1" lang="ja-JP" altLang="en-US" sz="1400" dirty="0">
                <a:latin typeface="Meiryo UI" panose="020B0604030504040204" pitchFamily="50" charset="-128"/>
                <a:ea typeface="Meiryo UI" panose="020B0604030504040204" pitchFamily="50" charset="-128"/>
              </a:endParaRPr>
            </a:p>
          </p:txBody>
        </p:sp>
        <p:sp>
          <p:nvSpPr>
            <p:cNvPr id="182" name="角丸四角形 181"/>
            <p:cNvSpPr/>
            <p:nvPr/>
          </p:nvSpPr>
          <p:spPr>
            <a:xfrm>
              <a:off x="149379" y="2860458"/>
              <a:ext cx="2016000" cy="252000"/>
            </a:xfrm>
            <a:prstGeom prst="roundRect">
              <a:avLst/>
            </a:prstGeom>
          </p:spPr>
          <p:style>
            <a:lnRef idx="1">
              <a:schemeClr val="accent3"/>
            </a:lnRef>
            <a:fillRef idx="2">
              <a:schemeClr val="accent3"/>
            </a:fillRef>
            <a:effectRef idx="1">
              <a:schemeClr val="accent3"/>
            </a:effectRef>
            <a:fontRef idx="minor">
              <a:schemeClr val="dk1"/>
            </a:fontRef>
          </p:style>
          <p:txBody>
            <a:bodyPr tIns="18000" bIns="18000" rtlCol="0" anchor="ctr"/>
            <a:lstStyle/>
            <a:p>
              <a:r>
                <a:rPr kumimoji="1" lang="en-US" altLang="ja-JP" sz="1200" dirty="0" smtClean="0">
                  <a:latin typeface="Meiryo UI" panose="020B0604030504040204" pitchFamily="50" charset="-128"/>
                  <a:ea typeface="Meiryo UI" panose="020B0604030504040204" pitchFamily="50" charset="-128"/>
                </a:rPr>
                <a:t>【</a:t>
              </a:r>
              <a:r>
                <a:rPr kumimoji="1" lang="ja-JP" altLang="en-US" sz="1200" dirty="0" smtClean="0">
                  <a:latin typeface="Meiryo UI" panose="020B0604030504040204" pitchFamily="50" charset="-128"/>
                  <a:ea typeface="Meiryo UI" panose="020B0604030504040204" pitchFamily="50" charset="-128"/>
                </a:rPr>
                <a:t>地域人材</a:t>
              </a:r>
              <a:r>
                <a:rPr kumimoji="1" lang="en-US" altLang="ja-JP" sz="1200" dirty="0" smtClean="0">
                  <a:latin typeface="Meiryo UI" panose="020B0604030504040204" pitchFamily="50" charset="-128"/>
                  <a:ea typeface="Meiryo UI" panose="020B0604030504040204" pitchFamily="50" charset="-128"/>
                </a:rPr>
                <a:t>】</a:t>
              </a:r>
              <a:r>
                <a:rPr kumimoji="1" lang="ja-JP" altLang="en-US" sz="1200" dirty="0" smtClean="0">
                  <a:latin typeface="Meiryo UI" panose="020B0604030504040204" pitchFamily="50" charset="-128"/>
                  <a:ea typeface="Meiryo UI" panose="020B0604030504040204" pitchFamily="50" charset="-128"/>
                </a:rPr>
                <a:t>確保方策</a:t>
              </a:r>
              <a:endParaRPr kumimoji="1" lang="ja-JP" altLang="en-US" sz="1200" dirty="0">
                <a:latin typeface="Meiryo UI" panose="020B0604030504040204" pitchFamily="50" charset="-128"/>
                <a:ea typeface="Meiryo UI" panose="020B0604030504040204" pitchFamily="50" charset="-128"/>
              </a:endParaRPr>
            </a:p>
          </p:txBody>
        </p:sp>
        <p:sp>
          <p:nvSpPr>
            <p:cNvPr id="183" name="フローチャート: 抜出し 182"/>
            <p:cNvSpPr/>
            <p:nvPr/>
          </p:nvSpPr>
          <p:spPr>
            <a:xfrm rot="5400000">
              <a:off x="4142661" y="3344282"/>
              <a:ext cx="936000" cy="216000"/>
            </a:xfrm>
            <a:prstGeom prst="flowChartExtra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84" name="角丸四角形 183"/>
            <p:cNvSpPr/>
            <p:nvPr/>
          </p:nvSpPr>
          <p:spPr>
            <a:xfrm>
              <a:off x="4829176" y="2984282"/>
              <a:ext cx="4176204" cy="936000"/>
            </a:xfrm>
            <a:prstGeom prst="roundRect">
              <a:avLst>
                <a:gd name="adj" fmla="val 0"/>
              </a:avLst>
            </a:prstGeom>
            <a:solidFill>
              <a:schemeClr val="bg1"/>
            </a:solidFill>
            <a:ln>
              <a:solidFill>
                <a:srgbClr val="FF9933"/>
              </a:solidFill>
            </a:ln>
          </p:spPr>
          <p:style>
            <a:lnRef idx="1">
              <a:schemeClr val="accent4"/>
            </a:lnRef>
            <a:fillRef idx="2">
              <a:schemeClr val="accent4"/>
            </a:fillRef>
            <a:effectRef idx="1">
              <a:schemeClr val="accent4"/>
            </a:effectRef>
            <a:fontRef idx="minor">
              <a:schemeClr val="dk1"/>
            </a:fontRef>
          </p:style>
          <p:txBody>
            <a:bodyPr rtlCol="0" anchor="ctr"/>
            <a:lstStyle/>
            <a:p>
              <a:r>
                <a:rPr lang="ja-JP" altLang="en-US" sz="1400" kern="0" dirty="0" smtClean="0">
                  <a:solidFill>
                    <a:prstClr val="black"/>
                  </a:solidFill>
                  <a:latin typeface="Meiryo UI" panose="020B0604030504040204" pitchFamily="50" charset="-128"/>
                  <a:ea typeface="Meiryo UI" panose="020B0604030504040204" pitchFamily="50" charset="-128"/>
                </a:rPr>
                <a:t>　</a:t>
              </a:r>
              <a:r>
                <a:rPr lang="ja-JP" altLang="en-US" sz="1400" kern="0" dirty="0" smtClean="0">
                  <a:solidFill>
                    <a:prstClr val="black"/>
                  </a:solidFill>
                  <a:latin typeface="Meiryo UI" panose="020B0604030504040204" pitchFamily="50" charset="-128"/>
                  <a:ea typeface="Meiryo UI" panose="020B0604030504040204" pitchFamily="50" charset="-128"/>
                </a:rPr>
                <a:t>　・</a:t>
              </a:r>
              <a:r>
                <a:rPr lang="ja-JP" altLang="en-US" sz="1400" kern="0" dirty="0" smtClean="0">
                  <a:solidFill>
                    <a:prstClr val="black"/>
                  </a:solidFill>
                  <a:latin typeface="Meiryo UI" panose="020B0604030504040204" pitchFamily="50" charset="-128"/>
                  <a:ea typeface="Meiryo UI" panose="020B0604030504040204" pitchFamily="50" charset="-128"/>
                </a:rPr>
                <a:t>広域的</a:t>
              </a:r>
              <a:r>
                <a:rPr lang="ja-JP" altLang="en-US" sz="1400" kern="0" dirty="0">
                  <a:solidFill>
                    <a:prstClr val="black"/>
                  </a:solidFill>
                  <a:latin typeface="Meiryo UI" panose="020B0604030504040204" pitchFamily="50" charset="-128"/>
                  <a:ea typeface="Meiryo UI" panose="020B0604030504040204" pitchFamily="50" charset="-128"/>
                </a:rPr>
                <a:t>な</a:t>
              </a:r>
              <a:r>
                <a:rPr lang="ja-JP" altLang="en-US" sz="1400" kern="0" dirty="0" smtClean="0">
                  <a:solidFill>
                    <a:prstClr val="black"/>
                  </a:solidFill>
                  <a:latin typeface="Meiryo UI" panose="020B0604030504040204" pitchFamily="50" charset="-128"/>
                  <a:ea typeface="Meiryo UI" panose="020B0604030504040204" pitchFamily="50" charset="-128"/>
                </a:rPr>
                <a:t>人材の確保（発掘・マッチング）</a:t>
              </a:r>
              <a:endParaRPr lang="en-US" altLang="ja-JP" sz="1400" kern="0" dirty="0" smtClean="0">
                <a:solidFill>
                  <a:prstClr val="black"/>
                </a:solidFill>
                <a:latin typeface="Meiryo UI" panose="020B0604030504040204" pitchFamily="50" charset="-128"/>
                <a:ea typeface="Meiryo UI" panose="020B0604030504040204" pitchFamily="50" charset="-128"/>
              </a:endParaRPr>
            </a:p>
            <a:p>
              <a:r>
                <a:rPr lang="ja-JP" altLang="en-US" sz="1400" kern="0" dirty="0" smtClean="0">
                  <a:solidFill>
                    <a:prstClr val="black"/>
                  </a:solidFill>
                  <a:latin typeface="Meiryo UI" panose="020B0604030504040204" pitchFamily="50" charset="-128"/>
                  <a:ea typeface="Meiryo UI" panose="020B0604030504040204" pitchFamily="50" charset="-128"/>
                </a:rPr>
                <a:t>　</a:t>
              </a:r>
              <a:r>
                <a:rPr lang="ja-JP" altLang="en-US" sz="1400" kern="0" dirty="0" smtClean="0">
                  <a:solidFill>
                    <a:prstClr val="black"/>
                  </a:solidFill>
                  <a:latin typeface="Meiryo UI" panose="020B0604030504040204" pitchFamily="50" charset="-128"/>
                  <a:ea typeface="Meiryo UI" panose="020B0604030504040204" pitchFamily="50" charset="-128"/>
                </a:rPr>
                <a:t>　・</a:t>
              </a:r>
              <a:r>
                <a:rPr lang="ja-JP" altLang="en-US" sz="1400" kern="0" dirty="0" smtClean="0">
                  <a:solidFill>
                    <a:prstClr val="black"/>
                  </a:solidFill>
                  <a:latin typeface="Meiryo UI" panose="020B0604030504040204" pitchFamily="50" charset="-128"/>
                  <a:ea typeface="Meiryo UI" panose="020B0604030504040204" pitchFamily="50" charset="-128"/>
                </a:rPr>
                <a:t>人材育成（</a:t>
              </a:r>
              <a:r>
                <a:rPr lang="ja-JP" altLang="en-US" sz="1400" kern="0" dirty="0" smtClean="0">
                  <a:solidFill>
                    <a:prstClr val="black"/>
                  </a:solidFill>
                  <a:latin typeface="Meiryo UI" panose="020B0604030504040204" pitchFamily="50" charset="-128"/>
                  <a:ea typeface="Meiryo UI" panose="020B0604030504040204" pitchFamily="50" charset="-128"/>
                </a:rPr>
                <a:t>研修）</a:t>
              </a:r>
              <a:endParaRPr lang="en-US" altLang="ja-JP" sz="1400" kern="0" dirty="0" smtClean="0">
                <a:solidFill>
                  <a:prstClr val="black"/>
                </a:solidFill>
                <a:latin typeface="Meiryo UI" panose="020B0604030504040204" pitchFamily="50" charset="-128"/>
                <a:ea typeface="Meiryo UI" panose="020B0604030504040204" pitchFamily="50" charset="-128"/>
              </a:endParaRPr>
            </a:p>
          </p:txBody>
        </p:sp>
      </p:grpSp>
      <p:sp>
        <p:nvSpPr>
          <p:cNvPr id="28" name="正方形/長方形 27"/>
          <p:cNvSpPr/>
          <p:nvPr/>
        </p:nvSpPr>
        <p:spPr>
          <a:xfrm>
            <a:off x="1422264" y="2742262"/>
            <a:ext cx="1944000" cy="360000"/>
          </a:xfrm>
          <a:prstGeom prst="rect">
            <a:avLst/>
          </a:prstGeom>
          <a:solidFill>
            <a:srgbClr val="C8C8C8"/>
          </a:solidFill>
          <a:ln>
            <a:noFill/>
          </a:ln>
        </p:spPr>
        <p:style>
          <a:lnRef idx="3">
            <a:schemeClr val="lt1"/>
          </a:lnRef>
          <a:fillRef idx="1">
            <a:schemeClr val="accent4"/>
          </a:fillRef>
          <a:effectRef idx="1">
            <a:schemeClr val="accent4"/>
          </a:effectRef>
          <a:fontRef idx="minor">
            <a:schemeClr val="lt1"/>
          </a:fontRef>
        </p:style>
        <p:txBody>
          <a:bodyPr rtlCol="0" anchor="ctr"/>
          <a:lstStyle/>
          <a:p>
            <a:pPr algn="ctr"/>
            <a:r>
              <a:rPr kumimoji="1" lang="ja-JP" altLang="en-US" sz="1400" b="1" dirty="0" smtClean="0">
                <a:solidFill>
                  <a:schemeClr val="tx1"/>
                </a:solidFill>
                <a:latin typeface="Meiryo UI" panose="020B0604030504040204" pitchFamily="50" charset="-128"/>
                <a:ea typeface="Meiryo UI" panose="020B0604030504040204" pitchFamily="50" charset="-128"/>
              </a:rPr>
              <a:t>国（概算要求）</a:t>
            </a:r>
            <a:endParaRPr kumimoji="1" lang="ja-JP" altLang="en-US" sz="1400" b="1" dirty="0">
              <a:solidFill>
                <a:schemeClr val="tx1"/>
              </a:solidFill>
              <a:latin typeface="Meiryo UI" panose="020B0604030504040204" pitchFamily="50" charset="-128"/>
              <a:ea typeface="Meiryo UI" panose="020B0604030504040204" pitchFamily="50" charset="-128"/>
            </a:endParaRPr>
          </a:p>
        </p:txBody>
      </p:sp>
      <p:sp>
        <p:nvSpPr>
          <p:cNvPr id="185" name="正方形/長方形 184"/>
          <p:cNvSpPr/>
          <p:nvPr/>
        </p:nvSpPr>
        <p:spPr>
          <a:xfrm>
            <a:off x="5882801" y="2742262"/>
            <a:ext cx="1944000" cy="360000"/>
          </a:xfrm>
          <a:prstGeom prst="rect">
            <a:avLst/>
          </a:prstGeom>
          <a:solidFill>
            <a:srgbClr val="FF9933"/>
          </a:solidFill>
          <a:ln>
            <a:noFill/>
          </a:ln>
        </p:spPr>
        <p:style>
          <a:lnRef idx="3">
            <a:schemeClr val="lt1"/>
          </a:lnRef>
          <a:fillRef idx="1">
            <a:schemeClr val="accent4"/>
          </a:fillRef>
          <a:effectRef idx="1">
            <a:schemeClr val="accent4"/>
          </a:effectRef>
          <a:fontRef idx="minor">
            <a:schemeClr val="lt1"/>
          </a:fontRef>
        </p:style>
        <p:txBody>
          <a:bodyPr rtlCol="0" anchor="ctr"/>
          <a:lstStyle/>
          <a:p>
            <a:pPr algn="ctr"/>
            <a:r>
              <a:rPr kumimoji="1" lang="ja-JP" altLang="en-US" sz="1400" b="1" dirty="0">
                <a:latin typeface="Meiryo UI" panose="020B0604030504040204" pitchFamily="50" charset="-128"/>
                <a:ea typeface="Meiryo UI" panose="020B0604030504040204" pitchFamily="50" charset="-128"/>
              </a:rPr>
              <a:t>府</a:t>
            </a:r>
            <a:r>
              <a:rPr kumimoji="1" lang="ja-JP" altLang="en-US" sz="1400" b="1" dirty="0" smtClean="0">
                <a:latin typeface="Meiryo UI" panose="020B0604030504040204" pitchFamily="50" charset="-128"/>
                <a:ea typeface="Meiryo UI" panose="020B0604030504040204" pitchFamily="50" charset="-128"/>
              </a:rPr>
              <a:t>（</a:t>
            </a:r>
            <a:r>
              <a:rPr kumimoji="1" lang="ja-JP" altLang="en-US" sz="1400" b="1" dirty="0">
                <a:latin typeface="Meiryo UI" panose="020B0604030504040204" pitchFamily="50" charset="-128"/>
                <a:ea typeface="Meiryo UI" panose="020B0604030504040204" pitchFamily="50" charset="-128"/>
              </a:rPr>
              <a:t>方向性</a:t>
            </a:r>
            <a:r>
              <a:rPr kumimoji="1" lang="ja-JP" altLang="en-US" sz="1400" b="1" dirty="0" smtClean="0">
                <a:latin typeface="Meiryo UI" panose="020B0604030504040204" pitchFamily="50" charset="-128"/>
                <a:ea typeface="Meiryo UI" panose="020B0604030504040204" pitchFamily="50" charset="-128"/>
              </a:rPr>
              <a:t>）</a:t>
            </a:r>
            <a:endParaRPr kumimoji="1" lang="ja-JP" altLang="en-US" sz="14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4822904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760" y="364406"/>
            <a:ext cx="4519186" cy="313932"/>
          </a:xfrm>
        </p:spPr>
        <p:txBody>
          <a:bodyPr wrap="none">
            <a:spAutoFit/>
          </a:bodyPr>
          <a:lstStyle/>
          <a:p>
            <a:r>
              <a:rPr kumimoji="1" lang="en-US" altLang="ja-JP" sz="1600" b="1" dirty="0" smtClean="0">
                <a:latin typeface="Meiryo UI" panose="020B0604030504040204" pitchFamily="50" charset="-128"/>
                <a:ea typeface="Meiryo UI" panose="020B0604030504040204" pitchFamily="50" charset="-128"/>
              </a:rPr>
              <a:t>【</a:t>
            </a:r>
            <a:r>
              <a:rPr kumimoji="1" lang="ja-JP" altLang="en-US" sz="1600" b="1" dirty="0" smtClean="0">
                <a:latin typeface="Meiryo UI" panose="020B0604030504040204" pitchFamily="50" charset="-128"/>
                <a:ea typeface="Meiryo UI" panose="020B0604030504040204" pitchFamily="50" charset="-128"/>
              </a:rPr>
              <a:t>部活動改革</a:t>
            </a:r>
            <a:r>
              <a:rPr kumimoji="1" lang="en-US" altLang="ja-JP" sz="1600" b="1" dirty="0" smtClean="0">
                <a:latin typeface="Meiryo UI" panose="020B0604030504040204" pitchFamily="50" charset="-128"/>
                <a:ea typeface="Meiryo UI" panose="020B0604030504040204" pitchFamily="50" charset="-128"/>
              </a:rPr>
              <a:t>】</a:t>
            </a:r>
            <a:r>
              <a:rPr kumimoji="1" lang="ja-JP" altLang="en-US" sz="1600" b="1" dirty="0" smtClean="0">
                <a:latin typeface="Meiryo UI" panose="020B0604030504040204" pitchFamily="50" charset="-128"/>
                <a:ea typeface="Meiryo UI" panose="020B0604030504040204" pitchFamily="50" charset="-128"/>
              </a:rPr>
              <a:t>当面のスケジュールについて（予定）</a:t>
            </a:r>
            <a:endParaRPr kumimoji="1" lang="ja-JP" altLang="en-US" sz="1600" b="1" dirty="0">
              <a:latin typeface="Meiryo UI" panose="020B0604030504040204" pitchFamily="50" charset="-128"/>
              <a:ea typeface="Meiryo UI" panose="020B0604030504040204" pitchFamily="50" charset="-128"/>
            </a:endParaRPr>
          </a:p>
        </p:txBody>
      </p:sp>
      <p:cxnSp>
        <p:nvCxnSpPr>
          <p:cNvPr id="5" name="直線コネクタ 4"/>
          <p:cNvCxnSpPr/>
          <p:nvPr/>
        </p:nvCxnSpPr>
        <p:spPr>
          <a:xfrm flipV="1">
            <a:off x="145800" y="654773"/>
            <a:ext cx="8852400" cy="0"/>
          </a:xfrm>
          <a:prstGeom prst="line">
            <a:avLst/>
          </a:prstGeom>
          <a:ln w="28575">
            <a:solidFill>
              <a:srgbClr val="FF6600"/>
            </a:solidFill>
          </a:ln>
        </p:spPr>
        <p:style>
          <a:lnRef idx="1">
            <a:schemeClr val="accent2"/>
          </a:lnRef>
          <a:fillRef idx="0">
            <a:schemeClr val="accent2"/>
          </a:fillRef>
          <a:effectRef idx="0">
            <a:schemeClr val="accent2"/>
          </a:effectRef>
          <a:fontRef idx="minor">
            <a:schemeClr val="tx1"/>
          </a:fontRef>
        </p:style>
      </p:cxnSp>
      <p:sp>
        <p:nvSpPr>
          <p:cNvPr id="8" name="正方形/長方形 7"/>
          <p:cNvSpPr/>
          <p:nvPr/>
        </p:nvSpPr>
        <p:spPr>
          <a:xfrm>
            <a:off x="153000" y="4080527"/>
            <a:ext cx="8838000" cy="2232000"/>
          </a:xfrm>
          <a:prstGeom prst="rect">
            <a:avLst/>
          </a:prstGeom>
          <a:solidFill>
            <a:schemeClr val="bg1"/>
          </a:solidFill>
          <a:ln w="19050">
            <a:solidFill>
              <a:schemeClr val="bg2">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t"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sng"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rPr>
              <a:t>≪第４回検討会議以降にて≫</a:t>
            </a:r>
            <a:endParaRPr kumimoji="1" lang="en-US" altLang="ja-JP" sz="1100" b="1" i="0" u="sng"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endParaRPr>
          </a:p>
        </p:txBody>
      </p:sp>
      <p:graphicFrame>
        <p:nvGraphicFramePr>
          <p:cNvPr id="7" name="表 6"/>
          <p:cNvGraphicFramePr>
            <a:graphicFrameLocks noGrp="1"/>
          </p:cNvGraphicFramePr>
          <p:nvPr>
            <p:extLst>
              <p:ext uri="{D42A27DB-BD31-4B8C-83A1-F6EECF244321}">
                <p14:modId xmlns:p14="http://schemas.microsoft.com/office/powerpoint/2010/main" val="3004177228"/>
              </p:ext>
            </p:extLst>
          </p:nvPr>
        </p:nvGraphicFramePr>
        <p:xfrm>
          <a:off x="153670" y="782359"/>
          <a:ext cx="8836660" cy="3147480"/>
        </p:xfrm>
        <a:graphic>
          <a:graphicData uri="http://schemas.openxmlformats.org/drawingml/2006/table">
            <a:tbl>
              <a:tblPr firstRow="1" bandRow="1">
                <a:tableStyleId>{00A15C55-8517-42AA-B614-E9B94910E393}</a:tableStyleId>
              </a:tblPr>
              <a:tblGrid>
                <a:gridCol w="1198880">
                  <a:extLst>
                    <a:ext uri="{9D8B030D-6E8A-4147-A177-3AD203B41FA5}">
                      <a16:colId xmlns:a16="http://schemas.microsoft.com/office/drawing/2014/main" val="775442916"/>
                    </a:ext>
                  </a:extLst>
                </a:gridCol>
                <a:gridCol w="2032000">
                  <a:extLst>
                    <a:ext uri="{9D8B030D-6E8A-4147-A177-3AD203B41FA5}">
                      <a16:colId xmlns:a16="http://schemas.microsoft.com/office/drawing/2014/main" val="4218549949"/>
                    </a:ext>
                  </a:extLst>
                </a:gridCol>
                <a:gridCol w="5605780">
                  <a:extLst>
                    <a:ext uri="{9D8B030D-6E8A-4147-A177-3AD203B41FA5}">
                      <a16:colId xmlns:a16="http://schemas.microsoft.com/office/drawing/2014/main" val="3668134300"/>
                    </a:ext>
                  </a:extLst>
                </a:gridCol>
              </a:tblGrid>
              <a:tr h="0">
                <a:tc>
                  <a:txBody>
                    <a:bodyPr/>
                    <a:lstStyle/>
                    <a:p>
                      <a:pPr algn="ctr"/>
                      <a:r>
                        <a:rPr kumimoji="1" lang="ja-JP" altLang="en-US" sz="1200" dirty="0" smtClean="0">
                          <a:latin typeface="Meiryo UI" panose="020B0604030504040204" pitchFamily="50" charset="-128"/>
                          <a:ea typeface="Meiryo UI" panose="020B0604030504040204" pitchFamily="50" charset="-128"/>
                        </a:rPr>
                        <a:t>日　程</a:t>
                      </a:r>
                      <a:endParaRPr kumimoji="1" lang="ja-JP" altLang="en-US" sz="1200" dirty="0">
                        <a:latin typeface="Meiryo UI" panose="020B0604030504040204" pitchFamily="50" charset="-128"/>
                        <a:ea typeface="Meiryo UI" panose="020B0604030504040204" pitchFamily="50" charset="-128"/>
                      </a:endParaRPr>
                    </a:p>
                  </a:txBody>
                  <a:tcPr marL="72000" marR="72000" marT="36000" marB="54000" anchor="ctr">
                    <a:lnL w="19050" cap="flat" cmpd="sng" algn="ctr">
                      <a:solidFill>
                        <a:schemeClr val="tx1"/>
                      </a:solidFill>
                      <a:prstDash val="solid"/>
                      <a:round/>
                      <a:headEnd type="none" w="med" len="med"/>
                      <a:tailEnd type="none" w="med" len="med"/>
                    </a:lnL>
                    <a:lnR w="9525" cap="flat" cmpd="sng" algn="ctr">
                      <a:solidFill>
                        <a:schemeClr val="accent2"/>
                      </a:solidFill>
                      <a:prstDash val="solid"/>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accent2"/>
                      </a:solidFill>
                      <a:prstDash val="solid"/>
                      <a:round/>
                      <a:headEnd type="none" w="med" len="med"/>
                      <a:tailEnd type="none" w="med" len="med"/>
                    </a:lnB>
                  </a:tcPr>
                </a:tc>
                <a:tc>
                  <a:txBody>
                    <a:bodyPr/>
                    <a:lstStyle/>
                    <a:p>
                      <a:pPr algn="ctr"/>
                      <a:r>
                        <a:rPr kumimoji="1" lang="ja-JP" altLang="en-US" sz="1200" dirty="0" smtClean="0">
                          <a:latin typeface="Meiryo UI" panose="020B0604030504040204" pitchFamily="50" charset="-128"/>
                          <a:ea typeface="Meiryo UI" panose="020B0604030504040204" pitchFamily="50" charset="-128"/>
                        </a:rPr>
                        <a:t>内　容</a:t>
                      </a:r>
                      <a:endParaRPr kumimoji="1" lang="ja-JP" altLang="en-US" sz="1200" dirty="0">
                        <a:latin typeface="Meiryo UI" panose="020B0604030504040204" pitchFamily="50" charset="-128"/>
                        <a:ea typeface="Meiryo UI" panose="020B0604030504040204" pitchFamily="50" charset="-128"/>
                      </a:endParaRPr>
                    </a:p>
                  </a:txBody>
                  <a:tcPr marL="72000" marR="72000" marT="36000" marB="54000" anchor="ctr">
                    <a:lnL w="9525" cap="flat" cmpd="sng" algn="ctr">
                      <a:solidFill>
                        <a:schemeClr val="accent2"/>
                      </a:solidFill>
                      <a:prstDash val="solid"/>
                      <a:round/>
                      <a:headEnd type="none" w="med" len="med"/>
                      <a:tailEnd type="none" w="med" len="med"/>
                    </a:lnL>
                    <a:lnR w="9525" cap="flat" cmpd="sng" algn="ctr">
                      <a:solidFill>
                        <a:schemeClr val="accent2"/>
                      </a:solidFill>
                      <a:prstDash val="solid"/>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accent2"/>
                      </a:solidFill>
                      <a:prstDash val="solid"/>
                      <a:round/>
                      <a:headEnd type="none" w="med" len="med"/>
                      <a:tailEnd type="none" w="med" len="med"/>
                    </a:lnB>
                  </a:tcPr>
                </a:tc>
                <a:tc>
                  <a:txBody>
                    <a:bodyPr/>
                    <a:lstStyle/>
                    <a:p>
                      <a:pPr algn="ctr"/>
                      <a:r>
                        <a:rPr kumimoji="1" lang="ja-JP" altLang="en-US" sz="1200" dirty="0" smtClean="0">
                          <a:latin typeface="Meiryo UI" panose="020B0604030504040204" pitchFamily="50" charset="-128"/>
                          <a:ea typeface="Meiryo UI" panose="020B0604030504040204" pitchFamily="50" charset="-128"/>
                        </a:rPr>
                        <a:t>詳　細</a:t>
                      </a:r>
                      <a:endParaRPr kumimoji="1" lang="ja-JP" altLang="en-US" sz="1200" dirty="0">
                        <a:latin typeface="Meiryo UI" panose="020B0604030504040204" pitchFamily="50" charset="-128"/>
                        <a:ea typeface="Meiryo UI" panose="020B0604030504040204" pitchFamily="50" charset="-128"/>
                      </a:endParaRPr>
                    </a:p>
                  </a:txBody>
                  <a:tcPr marL="72000" marR="72000" marT="36000" marB="54000" anchor="ctr">
                    <a:lnL w="9525" cap="flat" cmpd="sng" algn="ctr">
                      <a:solidFill>
                        <a:schemeClr val="accent2"/>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1937248053"/>
                  </a:ext>
                </a:extLst>
              </a:tr>
              <a:tr h="0">
                <a:tc>
                  <a:txBody>
                    <a:bodyPr/>
                    <a:lstStyle/>
                    <a:p>
                      <a:r>
                        <a:rPr kumimoji="1" lang="en-US" altLang="ja-JP" sz="1100" dirty="0" smtClean="0">
                          <a:latin typeface="Meiryo UI" panose="020B0604030504040204" pitchFamily="50" charset="-128"/>
                          <a:ea typeface="Meiryo UI" panose="020B0604030504040204" pitchFamily="50" charset="-128"/>
                        </a:rPr>
                        <a:t>8</a:t>
                      </a:r>
                      <a:r>
                        <a:rPr kumimoji="1" lang="ja-JP" altLang="en-US" sz="1100" dirty="0" smtClean="0">
                          <a:latin typeface="Meiryo UI" panose="020B0604030504040204" pitchFamily="50" charset="-128"/>
                          <a:ea typeface="Meiryo UI" panose="020B0604030504040204" pitchFamily="50" charset="-128"/>
                        </a:rPr>
                        <a:t>月末</a:t>
                      </a:r>
                      <a:endParaRPr kumimoji="1" lang="ja-JP" altLang="en-US" sz="1100" dirty="0">
                        <a:latin typeface="Meiryo UI" panose="020B0604030504040204" pitchFamily="50" charset="-128"/>
                        <a:ea typeface="Meiryo UI" panose="020B0604030504040204" pitchFamily="50" charset="-128"/>
                      </a:endParaRPr>
                    </a:p>
                  </a:txBody>
                  <a:tcPr marL="72000" marR="72000" marT="36000" marB="54000">
                    <a:lnL w="19050" cap="flat" cmpd="sng" algn="ctr">
                      <a:solidFill>
                        <a:schemeClr val="tx1"/>
                      </a:solidFill>
                      <a:prstDash val="solid"/>
                      <a:round/>
                      <a:headEnd type="none" w="med" len="med"/>
                      <a:tailEnd type="none" w="med" len="med"/>
                    </a:lnL>
                    <a:lnR w="9525" cap="flat" cmpd="sng" algn="ctr">
                      <a:solidFill>
                        <a:schemeClr val="accent2"/>
                      </a:solidFill>
                      <a:prstDash val="solid"/>
                      <a:round/>
                      <a:headEnd type="none" w="med" len="med"/>
                      <a:tailEnd type="none" w="med" len="med"/>
                    </a:lnR>
                    <a:lnT w="9525" cap="flat" cmpd="sng" algn="ctr">
                      <a:solidFill>
                        <a:schemeClr val="accent2"/>
                      </a:solidFill>
                      <a:prstDash val="solid"/>
                      <a:round/>
                      <a:headEnd type="none" w="med" len="med"/>
                      <a:tailEnd type="none" w="med" len="med"/>
                    </a:lnT>
                    <a:lnB w="9525" cap="flat" cmpd="sng" algn="ctr">
                      <a:solidFill>
                        <a:schemeClr val="accent2"/>
                      </a:solidFill>
                      <a:prstDash val="solid"/>
                      <a:round/>
                      <a:headEnd type="none" w="med" len="med"/>
                      <a:tailEnd type="none" w="med" len="med"/>
                    </a:lnB>
                  </a:tcPr>
                </a:tc>
                <a:tc>
                  <a:txBody>
                    <a:bodyPr/>
                    <a:lstStyle/>
                    <a:p>
                      <a:r>
                        <a:rPr kumimoji="1" lang="ja-JP" altLang="en-US" sz="1100" dirty="0" smtClean="0">
                          <a:latin typeface="Meiryo UI" panose="020B0604030504040204" pitchFamily="50" charset="-128"/>
                          <a:ea typeface="Meiryo UI" panose="020B0604030504040204" pitchFamily="50" charset="-128"/>
                        </a:rPr>
                        <a:t>スポーツ庁　概算要求公表</a:t>
                      </a:r>
                      <a:endParaRPr kumimoji="1" lang="ja-JP" altLang="en-US" sz="1100" dirty="0">
                        <a:latin typeface="Meiryo UI" panose="020B0604030504040204" pitchFamily="50" charset="-128"/>
                        <a:ea typeface="Meiryo UI" panose="020B0604030504040204" pitchFamily="50" charset="-128"/>
                      </a:endParaRPr>
                    </a:p>
                  </a:txBody>
                  <a:tcPr marL="72000" marR="72000" marT="36000" marB="54000">
                    <a:lnL w="9525" cap="flat" cmpd="sng" algn="ctr">
                      <a:solidFill>
                        <a:schemeClr val="accent2"/>
                      </a:solidFill>
                      <a:prstDash val="solid"/>
                      <a:round/>
                      <a:headEnd type="none" w="med" len="med"/>
                      <a:tailEnd type="none" w="med" len="med"/>
                    </a:lnL>
                    <a:lnR w="9525" cap="flat" cmpd="sng" algn="ctr">
                      <a:solidFill>
                        <a:schemeClr val="accent2"/>
                      </a:solidFill>
                      <a:prstDash val="solid"/>
                      <a:round/>
                      <a:headEnd type="none" w="med" len="med"/>
                      <a:tailEnd type="none" w="med" len="med"/>
                    </a:lnR>
                    <a:lnT w="9525" cap="flat" cmpd="sng" algn="ctr">
                      <a:solidFill>
                        <a:schemeClr val="accent2"/>
                      </a:solidFill>
                      <a:prstDash val="solid"/>
                      <a:round/>
                      <a:headEnd type="none" w="med" len="med"/>
                      <a:tailEnd type="none" w="med" len="med"/>
                    </a:lnT>
                    <a:lnB w="9525" cap="flat" cmpd="sng" algn="ctr">
                      <a:solidFill>
                        <a:schemeClr val="accent2"/>
                      </a:solidFill>
                      <a:prstDash val="solid"/>
                      <a:round/>
                      <a:headEnd type="none" w="med" len="med"/>
                      <a:tailEnd type="none" w="med" len="med"/>
                    </a:lnB>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72000" marR="72000" marT="36000" marB="54000">
                    <a:lnL w="9525" cap="flat" cmpd="sng" algn="ctr">
                      <a:solidFill>
                        <a:schemeClr val="accent2"/>
                      </a:solidFill>
                      <a:prstDash val="solid"/>
                      <a:round/>
                      <a:headEnd type="none" w="med" len="med"/>
                      <a:tailEnd type="none" w="med" len="med"/>
                    </a:lnL>
                    <a:lnR w="19050" cap="flat" cmpd="sng" algn="ctr">
                      <a:solidFill>
                        <a:schemeClr val="tx1"/>
                      </a:solidFill>
                      <a:prstDash val="solid"/>
                      <a:round/>
                      <a:headEnd type="none" w="med" len="med"/>
                      <a:tailEnd type="none" w="med" len="med"/>
                    </a:lnR>
                    <a:lnT w="9525" cap="flat" cmpd="sng" algn="ctr">
                      <a:solidFill>
                        <a:schemeClr val="accent2"/>
                      </a:solidFill>
                      <a:prstDash val="solid"/>
                      <a:round/>
                      <a:headEnd type="none" w="med" len="med"/>
                      <a:tailEnd type="none" w="med" len="med"/>
                    </a:lnT>
                    <a:lnB w="9525"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3765658206"/>
                  </a:ext>
                </a:extLst>
              </a:tr>
              <a:tr h="259862">
                <a:tc>
                  <a:txBody>
                    <a:bodyPr/>
                    <a:lstStyle/>
                    <a:p>
                      <a:r>
                        <a:rPr kumimoji="1" lang="en-US" altLang="ja-JP" sz="1100" dirty="0" smtClean="0">
                          <a:latin typeface="Meiryo UI" panose="020B0604030504040204" pitchFamily="50" charset="-128"/>
                          <a:ea typeface="Meiryo UI" panose="020B0604030504040204" pitchFamily="50" charset="-128"/>
                        </a:rPr>
                        <a:t>9/27</a:t>
                      </a:r>
                      <a:r>
                        <a:rPr kumimoji="1" lang="ja-JP" altLang="en-US" sz="1100" dirty="0" smtClean="0">
                          <a:latin typeface="Meiryo UI" panose="020B0604030504040204" pitchFamily="50" charset="-128"/>
                          <a:ea typeface="Meiryo UI" panose="020B0604030504040204" pitchFamily="50" charset="-128"/>
                        </a:rPr>
                        <a:t>（水）</a:t>
                      </a:r>
                      <a:endParaRPr kumimoji="1" lang="en-US" altLang="ja-JP" sz="1100" dirty="0" smtClean="0">
                        <a:latin typeface="Meiryo UI" panose="020B0604030504040204" pitchFamily="50" charset="-128"/>
                        <a:ea typeface="Meiryo UI" panose="020B0604030504040204" pitchFamily="50" charset="-128"/>
                      </a:endParaRPr>
                    </a:p>
                    <a:p>
                      <a:r>
                        <a:rPr kumimoji="1" lang="ja-JP" altLang="en-US" sz="1100" dirty="0" smtClean="0">
                          <a:latin typeface="Meiryo UI" panose="020B0604030504040204" pitchFamily="50" charset="-128"/>
                          <a:ea typeface="Meiryo UI" panose="020B0604030504040204" pitchFamily="50" charset="-128"/>
                        </a:rPr>
                        <a:t>　</a:t>
                      </a:r>
                      <a:r>
                        <a:rPr kumimoji="1" lang="en-US" altLang="ja-JP" sz="1100" dirty="0" smtClean="0">
                          <a:latin typeface="Meiryo UI" panose="020B0604030504040204" pitchFamily="50" charset="-128"/>
                          <a:ea typeface="Meiryo UI" panose="020B0604030504040204" pitchFamily="50" charset="-128"/>
                        </a:rPr>
                        <a:t>13</a:t>
                      </a:r>
                      <a:r>
                        <a:rPr kumimoji="1" lang="ja-JP" altLang="en-US" sz="1100" dirty="0" smtClean="0">
                          <a:latin typeface="Meiryo UI" panose="020B0604030504040204" pitchFamily="50" charset="-128"/>
                          <a:ea typeface="Meiryo UI" panose="020B0604030504040204" pitchFamily="50" charset="-128"/>
                        </a:rPr>
                        <a:t>～</a:t>
                      </a:r>
                      <a:r>
                        <a:rPr kumimoji="1" lang="en-US" altLang="ja-JP" sz="1100" dirty="0" smtClean="0">
                          <a:latin typeface="Meiryo UI" panose="020B0604030504040204" pitchFamily="50" charset="-128"/>
                          <a:ea typeface="Meiryo UI" panose="020B0604030504040204" pitchFamily="50" charset="-128"/>
                        </a:rPr>
                        <a:t>17</a:t>
                      </a:r>
                      <a:r>
                        <a:rPr kumimoji="1" lang="ja-JP" altLang="en-US" sz="1100" dirty="0" smtClean="0">
                          <a:latin typeface="Meiryo UI" panose="020B0604030504040204" pitchFamily="50" charset="-128"/>
                          <a:ea typeface="Meiryo UI" panose="020B0604030504040204" pitchFamily="50" charset="-128"/>
                        </a:rPr>
                        <a:t>時</a:t>
                      </a:r>
                      <a:endParaRPr kumimoji="1" lang="ja-JP" altLang="en-US" sz="1100" dirty="0">
                        <a:latin typeface="Meiryo UI" panose="020B0604030504040204" pitchFamily="50" charset="-128"/>
                        <a:ea typeface="Meiryo UI" panose="020B0604030504040204" pitchFamily="50" charset="-128"/>
                      </a:endParaRPr>
                    </a:p>
                  </a:txBody>
                  <a:tcPr marL="72000" marR="72000" marT="36000" marB="54000">
                    <a:lnL w="19050" cap="flat" cmpd="sng" algn="ctr">
                      <a:solidFill>
                        <a:schemeClr val="tx1"/>
                      </a:solidFill>
                      <a:prstDash val="solid"/>
                      <a:round/>
                      <a:headEnd type="none" w="med" len="med"/>
                      <a:tailEnd type="none" w="med" len="med"/>
                    </a:lnL>
                    <a:lnR w="9525" cap="flat" cmpd="sng" algn="ctr">
                      <a:solidFill>
                        <a:schemeClr val="accent2"/>
                      </a:solidFill>
                      <a:prstDash val="solid"/>
                      <a:round/>
                      <a:headEnd type="none" w="med" len="med"/>
                      <a:tailEnd type="none" w="med" len="med"/>
                    </a:lnR>
                    <a:lnT w="9525" cap="flat" cmpd="sng" algn="ctr">
                      <a:solidFill>
                        <a:schemeClr val="accent2"/>
                      </a:solidFill>
                      <a:prstDash val="solid"/>
                      <a:round/>
                      <a:headEnd type="none" w="med" len="med"/>
                      <a:tailEnd type="none" w="med" len="med"/>
                    </a:lnT>
                    <a:lnB w="9525" cap="flat" cmpd="sng" algn="ctr">
                      <a:solidFill>
                        <a:schemeClr val="accent2"/>
                      </a:solidFill>
                      <a:prstDash val="solid"/>
                      <a:round/>
                      <a:headEnd type="none" w="med" len="med"/>
                      <a:tailEnd type="none" w="med" len="med"/>
                    </a:lnB>
                  </a:tcPr>
                </a:tc>
                <a:tc>
                  <a:txBody>
                    <a:bodyPr/>
                    <a:lstStyle/>
                    <a:p>
                      <a:r>
                        <a:rPr kumimoji="1" lang="ja-JP" altLang="en-US" sz="1100" dirty="0" smtClean="0">
                          <a:latin typeface="Meiryo UI" panose="020B0604030504040204" pitchFamily="50" charset="-128"/>
                          <a:ea typeface="Meiryo UI" panose="020B0604030504040204" pitchFamily="50" charset="-128"/>
                        </a:rPr>
                        <a:t>スポーツ庁　主管課長会議</a:t>
                      </a:r>
                      <a:endParaRPr kumimoji="1" lang="en-US" altLang="ja-JP" sz="1100" dirty="0" smtClean="0">
                        <a:latin typeface="Meiryo UI" panose="020B0604030504040204" pitchFamily="50" charset="-128"/>
                        <a:ea typeface="Meiryo UI" panose="020B0604030504040204" pitchFamily="50" charset="-128"/>
                      </a:endParaRPr>
                    </a:p>
                    <a:p>
                      <a:r>
                        <a:rPr kumimoji="1" lang="ja-JP" altLang="en-US" sz="1100" dirty="0" smtClean="0">
                          <a:latin typeface="Meiryo UI" panose="020B0604030504040204" pitchFamily="50" charset="-128"/>
                          <a:ea typeface="Meiryo UI" panose="020B0604030504040204" pitchFamily="50" charset="-128"/>
                        </a:rPr>
                        <a:t>（オンライン開催）</a:t>
                      </a:r>
                      <a:endParaRPr kumimoji="1" lang="ja-JP" altLang="en-US" sz="1100" dirty="0">
                        <a:latin typeface="Meiryo UI" panose="020B0604030504040204" pitchFamily="50" charset="-128"/>
                        <a:ea typeface="Meiryo UI" panose="020B0604030504040204" pitchFamily="50" charset="-128"/>
                      </a:endParaRPr>
                    </a:p>
                  </a:txBody>
                  <a:tcPr marL="72000" marR="72000" marT="36000" marB="54000">
                    <a:lnL w="9525" cap="flat" cmpd="sng" algn="ctr">
                      <a:solidFill>
                        <a:schemeClr val="accent2"/>
                      </a:solidFill>
                      <a:prstDash val="solid"/>
                      <a:round/>
                      <a:headEnd type="none" w="med" len="med"/>
                      <a:tailEnd type="none" w="med" len="med"/>
                    </a:lnL>
                    <a:lnR w="9525" cap="flat" cmpd="sng" algn="ctr">
                      <a:solidFill>
                        <a:schemeClr val="accent2"/>
                      </a:solidFill>
                      <a:prstDash val="solid"/>
                      <a:round/>
                      <a:headEnd type="none" w="med" len="med"/>
                      <a:tailEnd type="none" w="med" len="med"/>
                    </a:lnR>
                    <a:lnT w="9525" cap="flat" cmpd="sng" algn="ctr">
                      <a:solidFill>
                        <a:schemeClr val="accent2"/>
                      </a:solidFill>
                      <a:prstDash val="solid"/>
                      <a:round/>
                      <a:headEnd type="none" w="med" len="med"/>
                      <a:tailEnd type="none" w="med" len="med"/>
                    </a:lnT>
                    <a:lnB w="9525" cap="flat" cmpd="sng" algn="ctr">
                      <a:solidFill>
                        <a:schemeClr val="accent2"/>
                      </a:solidFill>
                      <a:prstDash val="solid"/>
                      <a:round/>
                      <a:headEnd type="none" w="med" len="med"/>
                      <a:tailEnd type="none" w="med" len="med"/>
                    </a:lnB>
                  </a:tcPr>
                </a:tc>
                <a:tc>
                  <a:txBody>
                    <a:bodyPr/>
                    <a:lstStyle/>
                    <a:p>
                      <a:r>
                        <a:rPr kumimoji="1" lang="ja-JP" altLang="en-US" sz="1100" dirty="0" smtClean="0">
                          <a:latin typeface="Meiryo UI" panose="020B0604030504040204" pitchFamily="50" charset="-128"/>
                          <a:ea typeface="Meiryo UI" panose="020B0604030504040204" pitchFamily="50" charset="-128"/>
                        </a:rPr>
                        <a:t>●第</a:t>
                      </a:r>
                      <a:r>
                        <a:rPr kumimoji="1" lang="en-US" altLang="ja-JP" sz="1100" dirty="0" smtClean="0">
                          <a:latin typeface="Meiryo UI" panose="020B0604030504040204" pitchFamily="50" charset="-128"/>
                          <a:ea typeface="Meiryo UI" panose="020B0604030504040204" pitchFamily="50" charset="-128"/>
                        </a:rPr>
                        <a:t>1</a:t>
                      </a:r>
                      <a:r>
                        <a:rPr kumimoji="1" lang="ja-JP" altLang="en-US" sz="1100" dirty="0" smtClean="0">
                          <a:latin typeface="Meiryo UI" panose="020B0604030504040204" pitchFamily="50" charset="-128"/>
                          <a:ea typeface="Meiryo UI" panose="020B0604030504040204" pitchFamily="50" charset="-128"/>
                        </a:rPr>
                        <a:t>部　概算要求説明会</a:t>
                      </a:r>
                      <a:endParaRPr kumimoji="1" lang="en-US" altLang="ja-JP" sz="1100" dirty="0" smtClean="0">
                        <a:latin typeface="Meiryo UI" panose="020B0604030504040204" pitchFamily="50" charset="-128"/>
                        <a:ea typeface="Meiryo UI" panose="020B0604030504040204" pitchFamily="50" charset="-128"/>
                      </a:endParaRPr>
                    </a:p>
                    <a:p>
                      <a:r>
                        <a:rPr kumimoji="1" lang="ja-JP" altLang="en-US" sz="1100" dirty="0" smtClean="0">
                          <a:latin typeface="Meiryo UI" panose="020B0604030504040204" pitchFamily="50" charset="-128"/>
                          <a:ea typeface="Meiryo UI" panose="020B0604030504040204" pitchFamily="50" charset="-128"/>
                        </a:rPr>
                        <a:t>●第</a:t>
                      </a:r>
                      <a:r>
                        <a:rPr kumimoji="1" lang="en-US" altLang="ja-JP" sz="1100" dirty="0" smtClean="0">
                          <a:latin typeface="Meiryo UI" panose="020B0604030504040204" pitchFamily="50" charset="-128"/>
                          <a:ea typeface="Meiryo UI" panose="020B0604030504040204" pitchFamily="50" charset="-128"/>
                        </a:rPr>
                        <a:t>2</a:t>
                      </a:r>
                      <a:r>
                        <a:rPr kumimoji="1" lang="ja-JP" altLang="en-US" sz="1100" dirty="0" smtClean="0">
                          <a:latin typeface="Meiryo UI" panose="020B0604030504040204" pitchFamily="50" charset="-128"/>
                          <a:ea typeface="Meiryo UI" panose="020B0604030504040204" pitchFamily="50" charset="-128"/>
                        </a:rPr>
                        <a:t>部　地域移行事業説明会・取組み事例発表会</a:t>
                      </a:r>
                      <a:endParaRPr kumimoji="1" lang="ja-JP" altLang="en-US" sz="1100" dirty="0">
                        <a:latin typeface="Meiryo UI" panose="020B0604030504040204" pitchFamily="50" charset="-128"/>
                        <a:ea typeface="Meiryo UI" panose="020B0604030504040204" pitchFamily="50" charset="-128"/>
                      </a:endParaRPr>
                    </a:p>
                  </a:txBody>
                  <a:tcPr marL="72000" marR="72000" marT="36000" marB="54000">
                    <a:lnL w="9525" cap="flat" cmpd="sng" algn="ctr">
                      <a:solidFill>
                        <a:schemeClr val="accent2"/>
                      </a:solidFill>
                      <a:prstDash val="solid"/>
                      <a:round/>
                      <a:headEnd type="none" w="med" len="med"/>
                      <a:tailEnd type="none" w="med" len="med"/>
                    </a:lnL>
                    <a:lnR w="19050" cap="flat" cmpd="sng" algn="ctr">
                      <a:solidFill>
                        <a:schemeClr val="tx1"/>
                      </a:solidFill>
                      <a:prstDash val="solid"/>
                      <a:round/>
                      <a:headEnd type="none" w="med" len="med"/>
                      <a:tailEnd type="none" w="med" len="med"/>
                    </a:lnR>
                    <a:lnT w="9525" cap="flat" cmpd="sng" algn="ctr">
                      <a:solidFill>
                        <a:schemeClr val="accent2"/>
                      </a:solidFill>
                      <a:prstDash val="solid"/>
                      <a:round/>
                      <a:headEnd type="none" w="med" len="med"/>
                      <a:tailEnd type="none" w="med" len="med"/>
                    </a:lnT>
                    <a:lnB w="9525"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2006103710"/>
                  </a:ext>
                </a:extLst>
              </a:tr>
              <a:tr h="1128348">
                <a:tc>
                  <a:txBody>
                    <a:bodyPr/>
                    <a:lstStyle/>
                    <a:p>
                      <a:r>
                        <a:rPr kumimoji="1" lang="en-US" altLang="ja-JP" sz="1100" dirty="0" smtClean="0">
                          <a:latin typeface="Meiryo UI" panose="020B0604030504040204" pitchFamily="50" charset="-128"/>
                          <a:ea typeface="Meiryo UI" panose="020B0604030504040204" pitchFamily="50" charset="-128"/>
                        </a:rPr>
                        <a:t>9/28</a:t>
                      </a:r>
                      <a:r>
                        <a:rPr kumimoji="1" lang="ja-JP" altLang="en-US" sz="1100" dirty="0" smtClean="0">
                          <a:latin typeface="Meiryo UI" panose="020B0604030504040204" pitchFamily="50" charset="-128"/>
                          <a:ea typeface="Meiryo UI" panose="020B0604030504040204" pitchFamily="50" charset="-128"/>
                        </a:rPr>
                        <a:t>（木）</a:t>
                      </a:r>
                      <a:endParaRPr kumimoji="1" lang="en-US" altLang="ja-JP" sz="1100" dirty="0" smtClean="0">
                        <a:latin typeface="Meiryo UI" panose="020B0604030504040204" pitchFamily="50" charset="-128"/>
                        <a:ea typeface="Meiryo UI" panose="020B0604030504040204" pitchFamily="50" charset="-128"/>
                      </a:endParaRPr>
                    </a:p>
                    <a:p>
                      <a:r>
                        <a:rPr kumimoji="1" lang="ja-JP" altLang="en-US" sz="1100" dirty="0" smtClean="0">
                          <a:latin typeface="Meiryo UI" panose="020B0604030504040204" pitchFamily="50" charset="-128"/>
                          <a:ea typeface="Meiryo UI" panose="020B0604030504040204" pitchFamily="50" charset="-128"/>
                        </a:rPr>
                        <a:t>　</a:t>
                      </a:r>
                      <a:r>
                        <a:rPr kumimoji="1" lang="en-US" altLang="ja-JP" sz="1100" dirty="0" smtClean="0">
                          <a:latin typeface="Meiryo UI" panose="020B0604030504040204" pitchFamily="50" charset="-128"/>
                          <a:ea typeface="Meiryo UI" panose="020B0604030504040204" pitchFamily="50" charset="-128"/>
                        </a:rPr>
                        <a:t>10</a:t>
                      </a:r>
                      <a:r>
                        <a:rPr kumimoji="1" lang="ja-JP" altLang="en-US" sz="1100" dirty="0" smtClean="0">
                          <a:latin typeface="Meiryo UI" panose="020B0604030504040204" pitchFamily="50" charset="-128"/>
                          <a:ea typeface="Meiryo UI" panose="020B0604030504040204" pitchFamily="50" charset="-128"/>
                        </a:rPr>
                        <a:t>～</a:t>
                      </a:r>
                      <a:r>
                        <a:rPr kumimoji="1" lang="en-US" altLang="ja-JP" sz="1100" dirty="0" smtClean="0">
                          <a:latin typeface="Meiryo UI" panose="020B0604030504040204" pitchFamily="50" charset="-128"/>
                          <a:ea typeface="Meiryo UI" panose="020B0604030504040204" pitchFamily="50" charset="-128"/>
                        </a:rPr>
                        <a:t>12</a:t>
                      </a:r>
                      <a:r>
                        <a:rPr kumimoji="1" lang="ja-JP" altLang="en-US" sz="1100" dirty="0" smtClean="0">
                          <a:latin typeface="Meiryo UI" panose="020B0604030504040204" pitchFamily="50" charset="-128"/>
                          <a:ea typeface="Meiryo UI" panose="020B0604030504040204" pitchFamily="50" charset="-128"/>
                        </a:rPr>
                        <a:t>時</a:t>
                      </a:r>
                      <a:endParaRPr kumimoji="1" lang="en-US" altLang="ja-JP" sz="1100" dirty="0" smtClean="0">
                        <a:latin typeface="Meiryo UI" panose="020B0604030504040204" pitchFamily="50" charset="-128"/>
                        <a:ea typeface="Meiryo UI" panose="020B0604030504040204" pitchFamily="50" charset="-128"/>
                      </a:endParaRPr>
                    </a:p>
                    <a:p>
                      <a:r>
                        <a:rPr kumimoji="1" lang="ja-JP" altLang="en-US" sz="1100" dirty="0" smtClean="0">
                          <a:latin typeface="Meiryo UI" panose="020B0604030504040204" pitchFamily="50" charset="-128"/>
                          <a:ea typeface="Meiryo UI" panose="020B0604030504040204" pitchFamily="50" charset="-128"/>
                        </a:rPr>
                        <a:t>　府立体育会館</a:t>
                      </a:r>
                      <a:endParaRPr kumimoji="1" lang="ja-JP" altLang="en-US" sz="1100" dirty="0">
                        <a:latin typeface="Meiryo UI" panose="020B0604030504040204" pitchFamily="50" charset="-128"/>
                        <a:ea typeface="Meiryo UI" panose="020B0604030504040204" pitchFamily="50" charset="-128"/>
                      </a:endParaRPr>
                    </a:p>
                  </a:txBody>
                  <a:tcPr marL="72000" marR="72000" marT="36000" marB="54000">
                    <a:lnL w="19050" cap="flat" cmpd="sng" algn="ctr">
                      <a:solidFill>
                        <a:schemeClr val="tx1"/>
                      </a:solidFill>
                      <a:prstDash val="solid"/>
                      <a:round/>
                      <a:headEnd type="none" w="med" len="med"/>
                      <a:tailEnd type="none" w="med" len="med"/>
                    </a:lnL>
                    <a:lnR w="9525" cap="flat" cmpd="sng" algn="ctr">
                      <a:solidFill>
                        <a:schemeClr val="accent2"/>
                      </a:solidFill>
                      <a:prstDash val="solid"/>
                      <a:round/>
                      <a:headEnd type="none" w="med" len="med"/>
                      <a:tailEnd type="none" w="med" len="med"/>
                    </a:lnR>
                    <a:lnT w="9525" cap="flat" cmpd="sng" algn="ctr">
                      <a:solidFill>
                        <a:schemeClr val="accent2"/>
                      </a:solidFill>
                      <a:prstDash val="solid"/>
                      <a:round/>
                      <a:headEnd type="none" w="med" len="med"/>
                      <a:tailEnd type="none" w="med" len="med"/>
                    </a:lnT>
                    <a:lnB w="9525" cap="flat" cmpd="sng" algn="ctr">
                      <a:solidFill>
                        <a:schemeClr val="accent2"/>
                      </a:solidFill>
                      <a:prstDash val="solid"/>
                      <a:round/>
                      <a:headEnd type="none" w="med" len="med"/>
                      <a:tailEnd type="none" w="med" len="med"/>
                    </a:lnB>
                  </a:tcPr>
                </a:tc>
                <a:tc>
                  <a:txBody>
                    <a:bodyPr/>
                    <a:lstStyle/>
                    <a:p>
                      <a:r>
                        <a:rPr kumimoji="1" lang="ja-JP" altLang="en-US" sz="1100" dirty="0" smtClean="0">
                          <a:latin typeface="Meiryo UI" panose="020B0604030504040204" pitchFamily="50" charset="-128"/>
                          <a:ea typeface="Meiryo UI" panose="020B0604030504040204" pitchFamily="50" charset="-128"/>
                        </a:rPr>
                        <a:t>第</a:t>
                      </a:r>
                      <a:r>
                        <a:rPr kumimoji="1" lang="en-US" altLang="ja-JP" sz="1100" dirty="0" smtClean="0">
                          <a:latin typeface="Meiryo UI" panose="020B0604030504040204" pitchFamily="50" charset="-128"/>
                          <a:ea typeface="Meiryo UI" panose="020B0604030504040204" pitchFamily="50" charset="-128"/>
                        </a:rPr>
                        <a:t>4</a:t>
                      </a:r>
                      <a:r>
                        <a:rPr kumimoji="1" lang="ja-JP" altLang="en-US" sz="1100" dirty="0" smtClean="0">
                          <a:latin typeface="Meiryo UI" panose="020B0604030504040204" pitchFamily="50" charset="-128"/>
                          <a:ea typeface="Meiryo UI" panose="020B0604030504040204" pitchFamily="50" charset="-128"/>
                        </a:rPr>
                        <a:t>回検討会議</a:t>
                      </a:r>
                      <a:endParaRPr kumimoji="1" lang="en-US" altLang="ja-JP" sz="1100" dirty="0" smtClean="0">
                        <a:latin typeface="Meiryo UI" panose="020B0604030504040204" pitchFamily="50" charset="-128"/>
                        <a:ea typeface="Meiryo UI" panose="020B0604030504040204" pitchFamily="50" charset="-128"/>
                      </a:endParaRPr>
                    </a:p>
                  </a:txBody>
                  <a:tcPr marL="72000" marR="72000" marT="36000" marB="54000">
                    <a:lnL w="9525" cap="flat" cmpd="sng" algn="ctr">
                      <a:solidFill>
                        <a:schemeClr val="accent2"/>
                      </a:solidFill>
                      <a:prstDash val="solid"/>
                      <a:round/>
                      <a:headEnd type="none" w="med" len="med"/>
                      <a:tailEnd type="none" w="med" len="med"/>
                    </a:lnL>
                    <a:lnR w="9525" cap="flat" cmpd="sng" algn="ctr">
                      <a:solidFill>
                        <a:schemeClr val="accent2"/>
                      </a:solidFill>
                      <a:prstDash val="solid"/>
                      <a:round/>
                      <a:headEnd type="none" w="med" len="med"/>
                      <a:tailEnd type="none" w="med" len="med"/>
                    </a:lnR>
                    <a:lnT w="9525" cap="flat" cmpd="sng" algn="ctr">
                      <a:solidFill>
                        <a:schemeClr val="accent2"/>
                      </a:solidFill>
                      <a:prstDash val="solid"/>
                      <a:round/>
                      <a:headEnd type="none" w="med" len="med"/>
                      <a:tailEnd type="none" w="med" len="med"/>
                    </a:lnT>
                    <a:lnB w="9525" cap="flat" cmpd="sng" algn="ctr">
                      <a:solidFill>
                        <a:schemeClr val="accent2"/>
                      </a:solidFill>
                      <a:prstDash val="solid"/>
                      <a:round/>
                      <a:headEnd type="none" w="med" len="med"/>
                      <a:tailEnd type="none" w="med" len="med"/>
                    </a:lnB>
                  </a:tcPr>
                </a:tc>
                <a:tc>
                  <a:txBody>
                    <a:bodyPr/>
                    <a:lstStyle/>
                    <a:p>
                      <a:r>
                        <a:rPr kumimoji="1" lang="ja-JP" altLang="en-US" sz="1100" dirty="0" smtClean="0">
                          <a:latin typeface="Meiryo UI" panose="020B0604030504040204" pitchFamily="50" charset="-128"/>
                          <a:ea typeface="Meiryo UI" panose="020B0604030504040204" pitchFamily="50" charset="-128"/>
                        </a:rPr>
                        <a:t>●令和６年度以降の府の取組みの方向性説明［意見聴取］</a:t>
                      </a:r>
                      <a:endParaRPr kumimoji="1" lang="en-US" altLang="ja-JP" sz="1100" dirty="0" smtClean="0">
                        <a:latin typeface="Meiryo UI" panose="020B0604030504040204" pitchFamily="50" charset="-128"/>
                        <a:ea typeface="Meiryo UI" panose="020B0604030504040204" pitchFamily="50" charset="-128"/>
                      </a:endParaRPr>
                    </a:p>
                    <a:p>
                      <a:r>
                        <a:rPr kumimoji="1" lang="ja-JP" altLang="en-US" sz="1100" dirty="0" smtClean="0">
                          <a:latin typeface="Meiryo UI" panose="020B0604030504040204" pitchFamily="50" charset="-128"/>
                          <a:ea typeface="Meiryo UI" panose="020B0604030504040204" pitchFamily="50" charset="-128"/>
                        </a:rPr>
                        <a:t>　・国概算要求内容に基づく</a:t>
                      </a:r>
                      <a:r>
                        <a:rPr kumimoji="1" lang="ja-JP" altLang="en-US" sz="1100" dirty="0" smtClean="0">
                          <a:latin typeface="Meiryo UI" panose="020B0604030504040204" pitchFamily="50" charset="-128"/>
                          <a:ea typeface="Meiryo UI" panose="020B0604030504040204" pitchFamily="50" charset="-128"/>
                        </a:rPr>
                        <a:t>府の支援の</a:t>
                      </a:r>
                      <a:r>
                        <a:rPr kumimoji="1" lang="ja-JP" altLang="en-US" sz="1100" dirty="0" smtClean="0">
                          <a:latin typeface="Meiryo UI" panose="020B0604030504040204" pitchFamily="50" charset="-128"/>
                          <a:ea typeface="Meiryo UI" panose="020B0604030504040204" pitchFamily="50" charset="-128"/>
                        </a:rPr>
                        <a:t>方向性について</a:t>
                      </a:r>
                    </a:p>
                    <a:p>
                      <a:r>
                        <a:rPr kumimoji="1" lang="ja-JP" altLang="en-US" sz="1100" dirty="0" smtClean="0">
                          <a:latin typeface="Meiryo UI" panose="020B0604030504040204" pitchFamily="50" charset="-128"/>
                          <a:ea typeface="Meiryo UI" panose="020B0604030504040204" pitchFamily="50" charset="-128"/>
                        </a:rPr>
                        <a:t>　・指導者の量の確保策について</a:t>
                      </a:r>
                      <a:endParaRPr kumimoji="1" lang="en-US" altLang="ja-JP" sz="1100" dirty="0" smtClean="0">
                        <a:latin typeface="Meiryo UI" panose="020B0604030504040204" pitchFamily="50" charset="-128"/>
                        <a:ea typeface="Meiryo UI" panose="020B0604030504040204" pitchFamily="50" charset="-128"/>
                      </a:endParaRPr>
                    </a:p>
                    <a:p>
                      <a:r>
                        <a:rPr kumimoji="1" lang="ja-JP" altLang="en-US" sz="1100" dirty="0" smtClean="0">
                          <a:latin typeface="Meiryo UI" panose="020B0604030504040204" pitchFamily="50" charset="-128"/>
                          <a:ea typeface="Meiryo UI" panose="020B0604030504040204" pitchFamily="50" charset="-128"/>
                        </a:rPr>
                        <a:t>　・指導者の育成とマッチング体制構築方策について</a:t>
                      </a:r>
                    </a:p>
                    <a:p>
                      <a:r>
                        <a:rPr kumimoji="1" lang="ja-JP" altLang="en-US" sz="1100" dirty="0" smtClean="0">
                          <a:latin typeface="Meiryo UI" panose="020B0604030504040204" pitchFamily="50" charset="-128"/>
                          <a:ea typeface="Meiryo UI" panose="020B0604030504040204" pitchFamily="50" charset="-128"/>
                        </a:rPr>
                        <a:t>　・財源確保策としての</a:t>
                      </a:r>
                      <a:r>
                        <a:rPr kumimoji="1" lang="ja-JP" altLang="en-US" sz="1100" dirty="0" smtClean="0">
                          <a:latin typeface="Meiryo UI" panose="020B0604030504040204" pitchFamily="50" charset="-128"/>
                          <a:ea typeface="Meiryo UI" panose="020B0604030504040204" pitchFamily="50" charset="-128"/>
                        </a:rPr>
                        <a:t>寄附（</a:t>
                      </a:r>
                      <a:r>
                        <a:rPr kumimoji="1" lang="ja-JP" altLang="en-US" sz="1100" dirty="0" smtClean="0">
                          <a:latin typeface="Meiryo UI" panose="020B0604030504040204" pitchFamily="50" charset="-128"/>
                          <a:ea typeface="Meiryo UI" panose="020B0604030504040204" pitchFamily="50" charset="-128"/>
                        </a:rPr>
                        <a:t>企業等への大阪教育ゆめ</a:t>
                      </a:r>
                      <a:r>
                        <a:rPr kumimoji="1" lang="ja-JP" altLang="en-US" sz="1100" dirty="0" smtClean="0">
                          <a:latin typeface="Meiryo UI" panose="020B0604030504040204" pitchFamily="50" charset="-128"/>
                          <a:ea typeface="Meiryo UI" panose="020B0604030504040204" pitchFamily="50" charset="-128"/>
                        </a:rPr>
                        <a:t>基金）</a:t>
                      </a:r>
                      <a:r>
                        <a:rPr kumimoji="1" lang="ja-JP" altLang="en-US" sz="1100" dirty="0" smtClean="0">
                          <a:latin typeface="Meiryo UI" panose="020B0604030504040204" pitchFamily="50" charset="-128"/>
                          <a:ea typeface="Meiryo UI" panose="020B0604030504040204" pitchFamily="50" charset="-128"/>
                        </a:rPr>
                        <a:t>について</a:t>
                      </a:r>
                    </a:p>
                    <a:p>
                      <a:r>
                        <a:rPr kumimoji="1" lang="ja-JP" altLang="en-US" sz="1100" dirty="0" smtClean="0">
                          <a:latin typeface="Meiryo UI" panose="020B0604030504040204" pitchFamily="50" charset="-128"/>
                          <a:ea typeface="Meiryo UI" panose="020B0604030504040204" pitchFamily="50" charset="-128"/>
                        </a:rPr>
                        <a:t>●市委託事業事例、市協議会等事例紹介</a:t>
                      </a:r>
                      <a:endParaRPr kumimoji="1" lang="en-US" altLang="ja-JP" sz="1100" dirty="0" smtClean="0">
                        <a:latin typeface="Meiryo UI" panose="020B0604030504040204" pitchFamily="50" charset="-128"/>
                        <a:ea typeface="Meiryo UI" panose="020B0604030504040204" pitchFamily="50" charset="-128"/>
                      </a:endParaRPr>
                    </a:p>
                    <a:p>
                      <a:r>
                        <a:rPr kumimoji="1" lang="ja-JP" altLang="en-US" sz="1100" dirty="0" smtClean="0">
                          <a:latin typeface="Meiryo UI" panose="020B0604030504040204" pitchFamily="50" charset="-128"/>
                          <a:ea typeface="Meiryo UI" panose="020B0604030504040204" pitchFamily="50" charset="-128"/>
                        </a:rPr>
                        <a:t>　・委託事業ゲストスピーカー（豊中市、大東市）</a:t>
                      </a:r>
                      <a:endParaRPr kumimoji="1" lang="en-US" altLang="ja-JP" sz="1100" dirty="0" smtClean="0">
                        <a:latin typeface="Meiryo UI" panose="020B0604030504040204" pitchFamily="50" charset="-128"/>
                        <a:ea typeface="Meiryo UI" panose="020B0604030504040204" pitchFamily="50" charset="-128"/>
                      </a:endParaRPr>
                    </a:p>
                    <a:p>
                      <a:r>
                        <a:rPr kumimoji="1" lang="ja-JP" altLang="en-US" sz="1100" dirty="0" smtClean="0">
                          <a:latin typeface="Meiryo UI" panose="020B0604030504040204" pitchFamily="50" charset="-128"/>
                          <a:ea typeface="Meiryo UI" panose="020B0604030504040204" pitchFamily="50" charset="-128"/>
                        </a:rPr>
                        <a:t>　・協議会等ゲストスピーカー（枚方市）</a:t>
                      </a:r>
                      <a:endParaRPr kumimoji="1" lang="en-US" altLang="ja-JP" sz="1100" dirty="0" smtClean="0">
                        <a:latin typeface="Meiryo UI" panose="020B0604030504040204" pitchFamily="50" charset="-128"/>
                        <a:ea typeface="Meiryo UI" panose="020B0604030504040204" pitchFamily="50" charset="-128"/>
                      </a:endParaRPr>
                    </a:p>
                  </a:txBody>
                  <a:tcPr marL="72000" marR="72000" marT="36000" marB="54000">
                    <a:lnL w="9525" cap="flat" cmpd="sng" algn="ctr">
                      <a:solidFill>
                        <a:schemeClr val="accent2"/>
                      </a:solidFill>
                      <a:prstDash val="solid"/>
                      <a:round/>
                      <a:headEnd type="none" w="med" len="med"/>
                      <a:tailEnd type="none" w="med" len="med"/>
                    </a:lnL>
                    <a:lnR w="19050" cap="flat" cmpd="sng" algn="ctr">
                      <a:solidFill>
                        <a:schemeClr val="tx1"/>
                      </a:solidFill>
                      <a:prstDash val="solid"/>
                      <a:round/>
                      <a:headEnd type="none" w="med" len="med"/>
                      <a:tailEnd type="none" w="med" len="med"/>
                    </a:lnR>
                    <a:lnT w="9525" cap="flat" cmpd="sng" algn="ctr">
                      <a:solidFill>
                        <a:schemeClr val="accent2"/>
                      </a:solidFill>
                      <a:prstDash val="solid"/>
                      <a:round/>
                      <a:headEnd type="none" w="med" len="med"/>
                      <a:tailEnd type="none" w="med" len="med"/>
                    </a:lnT>
                    <a:lnB w="9525"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1028272122"/>
                  </a:ext>
                </a:extLst>
              </a:tr>
              <a:tr h="590966">
                <a:tc>
                  <a:txBody>
                    <a:bodyPr/>
                    <a:lstStyle/>
                    <a:p>
                      <a:r>
                        <a:rPr kumimoji="1" lang="en-US" altLang="ja-JP" sz="1100" dirty="0" smtClean="0">
                          <a:latin typeface="Meiryo UI" panose="020B0604030504040204" pitchFamily="50" charset="-128"/>
                          <a:ea typeface="Meiryo UI" panose="020B0604030504040204" pitchFamily="50" charset="-128"/>
                        </a:rPr>
                        <a:t>10/4</a:t>
                      </a:r>
                      <a:r>
                        <a:rPr kumimoji="1" lang="ja-JP" altLang="en-US" sz="1100" dirty="0" smtClean="0">
                          <a:latin typeface="Meiryo UI" panose="020B0604030504040204" pitchFamily="50" charset="-128"/>
                          <a:ea typeface="Meiryo UI" panose="020B0604030504040204" pitchFamily="50" charset="-128"/>
                        </a:rPr>
                        <a:t>（水）</a:t>
                      </a:r>
                      <a:endParaRPr kumimoji="1" lang="en-US" altLang="ja-JP" sz="1100" dirty="0" smtClean="0">
                        <a:latin typeface="Meiryo UI" panose="020B0604030504040204" pitchFamily="50" charset="-128"/>
                        <a:ea typeface="Meiryo UI" panose="020B0604030504040204" pitchFamily="50" charset="-128"/>
                      </a:endParaRPr>
                    </a:p>
                    <a:p>
                      <a:r>
                        <a:rPr kumimoji="1" lang="ja-JP" altLang="en-US" sz="1100" spc="-150" dirty="0" smtClean="0">
                          <a:latin typeface="Meiryo UI" panose="020B0604030504040204" pitchFamily="50" charset="-128"/>
                          <a:ea typeface="Meiryo UI" panose="020B0604030504040204" pitchFamily="50" charset="-128"/>
                        </a:rPr>
                        <a:t>　</a:t>
                      </a:r>
                      <a:r>
                        <a:rPr kumimoji="1" lang="en-US" altLang="ja-JP" sz="1100" spc="-150" dirty="0" smtClean="0">
                          <a:latin typeface="Meiryo UI" panose="020B0604030504040204" pitchFamily="50" charset="-128"/>
                          <a:ea typeface="Meiryo UI" panose="020B0604030504040204" pitchFamily="50" charset="-128"/>
                        </a:rPr>
                        <a:t>14</a:t>
                      </a:r>
                      <a:r>
                        <a:rPr kumimoji="1" lang="ja-JP" altLang="en-US" sz="1100" spc="-150" dirty="0" smtClean="0">
                          <a:latin typeface="Meiryo UI" panose="020B0604030504040204" pitchFamily="50" charset="-128"/>
                          <a:ea typeface="Meiryo UI" panose="020B0604030504040204" pitchFamily="50" charset="-128"/>
                        </a:rPr>
                        <a:t>～</a:t>
                      </a:r>
                      <a:r>
                        <a:rPr kumimoji="1" lang="en-US" altLang="ja-JP" sz="1100" spc="-150" dirty="0" smtClean="0">
                          <a:latin typeface="Meiryo UI" panose="020B0604030504040204" pitchFamily="50" charset="-128"/>
                          <a:ea typeface="Meiryo UI" panose="020B0604030504040204" pitchFamily="50" charset="-128"/>
                        </a:rPr>
                        <a:t>17</a:t>
                      </a:r>
                      <a:r>
                        <a:rPr kumimoji="1" lang="ja-JP" altLang="en-US" sz="1100" spc="-150" dirty="0" smtClean="0">
                          <a:latin typeface="Meiryo UI" panose="020B0604030504040204" pitchFamily="50" charset="-128"/>
                          <a:ea typeface="Meiryo UI" panose="020B0604030504040204" pitchFamily="50" charset="-128"/>
                        </a:rPr>
                        <a:t>時</a:t>
                      </a:r>
                      <a:endParaRPr kumimoji="1" lang="ja-JP" altLang="en-US" sz="1100" spc="-150" dirty="0">
                        <a:latin typeface="Meiryo UI" panose="020B0604030504040204" pitchFamily="50" charset="-128"/>
                        <a:ea typeface="Meiryo UI" panose="020B0604030504040204" pitchFamily="50" charset="-128"/>
                      </a:endParaRPr>
                    </a:p>
                  </a:txBody>
                  <a:tcPr marL="72000" marR="72000" marT="36000" marB="54000">
                    <a:lnL w="19050" cap="flat" cmpd="sng" algn="ctr">
                      <a:solidFill>
                        <a:schemeClr val="tx1"/>
                      </a:solidFill>
                      <a:prstDash val="solid"/>
                      <a:round/>
                      <a:headEnd type="none" w="med" len="med"/>
                      <a:tailEnd type="none" w="med" len="med"/>
                    </a:lnL>
                    <a:lnR w="9525" cap="flat" cmpd="sng" algn="ctr">
                      <a:solidFill>
                        <a:schemeClr val="accent2"/>
                      </a:solidFill>
                      <a:prstDash val="solid"/>
                      <a:round/>
                      <a:headEnd type="none" w="med" len="med"/>
                      <a:tailEnd type="none" w="med" len="med"/>
                    </a:lnR>
                    <a:lnT w="9525" cap="flat" cmpd="sng" algn="ctr">
                      <a:solidFill>
                        <a:schemeClr val="accent2"/>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r>
                        <a:rPr kumimoji="1" lang="ja-JP" altLang="en-US" sz="1100" dirty="0" smtClean="0">
                          <a:latin typeface="Meiryo UI" panose="020B0604030504040204" pitchFamily="50" charset="-128"/>
                          <a:ea typeface="Meiryo UI" panose="020B0604030504040204" pitchFamily="50" charset="-128"/>
                        </a:rPr>
                        <a:t>大阪府部活動の在り方に関する研修会（第１回）</a:t>
                      </a:r>
                      <a:endParaRPr kumimoji="1" lang="en-US" altLang="ja-JP" sz="1100" dirty="0" smtClean="0">
                        <a:latin typeface="Meiryo UI" panose="020B0604030504040204" pitchFamily="50" charset="-128"/>
                        <a:ea typeface="Meiryo UI" panose="020B0604030504040204" pitchFamily="50" charset="-128"/>
                      </a:endParaRPr>
                    </a:p>
                    <a:p>
                      <a:r>
                        <a:rPr kumimoji="1" lang="ja-JP" altLang="en-US" sz="1100" dirty="0" smtClean="0">
                          <a:latin typeface="Meiryo UI" panose="020B0604030504040204" pitchFamily="50" charset="-128"/>
                          <a:ea typeface="Meiryo UI" panose="020B0604030504040204" pitchFamily="50" charset="-128"/>
                        </a:rPr>
                        <a:t>（オンライン＆アーカイブ）</a:t>
                      </a:r>
                      <a:endParaRPr kumimoji="1" lang="en-US" altLang="ja-JP" sz="1100" dirty="0" smtClean="0">
                        <a:latin typeface="Meiryo UI" panose="020B0604030504040204" pitchFamily="50" charset="-128"/>
                        <a:ea typeface="Meiryo UI" panose="020B0604030504040204" pitchFamily="50" charset="-128"/>
                      </a:endParaRPr>
                    </a:p>
                    <a:p>
                      <a:pPr algn="r"/>
                      <a:r>
                        <a:rPr kumimoji="1" lang="en-US" altLang="ja-JP" sz="1100" spc="-150" dirty="0" smtClean="0">
                          <a:latin typeface="Meiryo UI" panose="020B0604030504040204" pitchFamily="50" charset="-128"/>
                          <a:ea typeface="Meiryo UI" panose="020B0604030504040204" pitchFamily="50" charset="-128"/>
                        </a:rPr>
                        <a:t>※</a:t>
                      </a:r>
                      <a:r>
                        <a:rPr kumimoji="1" lang="en-US" altLang="ja-JP" sz="1100" spc="-150" dirty="0" err="1" smtClean="0">
                          <a:latin typeface="Meiryo UI" panose="020B0604030504040204" pitchFamily="50" charset="-128"/>
                          <a:ea typeface="Meiryo UI" panose="020B0604030504040204" pitchFamily="50" charset="-128"/>
                        </a:rPr>
                        <a:t>Webex</a:t>
                      </a:r>
                      <a:r>
                        <a:rPr kumimoji="1" lang="ja-JP" altLang="en-US" sz="1100" spc="-150" dirty="0" smtClean="0">
                          <a:latin typeface="Meiryo UI" panose="020B0604030504040204" pitchFamily="50" charset="-128"/>
                          <a:ea typeface="Meiryo UI" panose="020B0604030504040204" pitchFamily="50" charset="-128"/>
                        </a:rPr>
                        <a:t>会議＆</a:t>
                      </a:r>
                      <a:r>
                        <a:rPr kumimoji="1" lang="en-US" altLang="ja-JP" sz="1100" spc="-150" dirty="0" smtClean="0">
                          <a:latin typeface="Meiryo UI" panose="020B0604030504040204" pitchFamily="50" charset="-128"/>
                          <a:ea typeface="Meiryo UI" panose="020B0604030504040204" pitchFamily="50" charset="-128"/>
                        </a:rPr>
                        <a:t>YouTube  LIVE</a:t>
                      </a:r>
                      <a:endParaRPr kumimoji="1" lang="ja-JP" altLang="en-US" sz="1100" spc="-150" dirty="0">
                        <a:latin typeface="Meiryo UI" panose="020B0604030504040204" pitchFamily="50" charset="-128"/>
                        <a:ea typeface="Meiryo UI" panose="020B0604030504040204" pitchFamily="50" charset="-128"/>
                      </a:endParaRPr>
                    </a:p>
                  </a:txBody>
                  <a:tcPr marL="72000" marR="72000" marT="36000" marB="54000">
                    <a:lnL w="9525" cap="flat" cmpd="sng" algn="ctr">
                      <a:solidFill>
                        <a:schemeClr val="accent2"/>
                      </a:solidFill>
                      <a:prstDash val="solid"/>
                      <a:round/>
                      <a:headEnd type="none" w="med" len="med"/>
                      <a:tailEnd type="none" w="med" len="med"/>
                    </a:lnL>
                    <a:lnR w="9525" cap="flat" cmpd="sng" algn="ctr">
                      <a:solidFill>
                        <a:schemeClr val="accent2"/>
                      </a:solidFill>
                      <a:prstDash val="solid"/>
                      <a:round/>
                      <a:headEnd type="none" w="med" len="med"/>
                      <a:tailEnd type="none" w="med" len="med"/>
                    </a:lnR>
                    <a:lnT w="9525" cap="flat" cmpd="sng" algn="ctr">
                      <a:solidFill>
                        <a:schemeClr val="accent2"/>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r>
                        <a:rPr kumimoji="1" lang="ja-JP" altLang="en-US" sz="1100" dirty="0" smtClean="0">
                          <a:latin typeface="Meiryo UI" panose="020B0604030504040204" pitchFamily="50" charset="-128"/>
                          <a:ea typeface="Meiryo UI" panose="020B0604030504040204" pitchFamily="50" charset="-128"/>
                        </a:rPr>
                        <a:t>●（１部）全体向け指導者の資質向上に資する講演会（橘田　恵氏）</a:t>
                      </a:r>
                      <a:r>
                        <a:rPr kumimoji="1" lang="en-US" altLang="ja-JP" sz="1100" spc="0" dirty="0" smtClean="0">
                          <a:latin typeface="Meiryo UI" panose="020B0604030504040204" pitchFamily="50" charset="-128"/>
                          <a:ea typeface="Meiryo UI" panose="020B0604030504040204" pitchFamily="50" charset="-128"/>
                        </a:rPr>
                        <a:t>90min</a:t>
                      </a:r>
                    </a:p>
                    <a:p>
                      <a:r>
                        <a:rPr kumimoji="1" lang="ja-JP" altLang="en-US" sz="1100" dirty="0" smtClean="0">
                          <a:latin typeface="Meiryo UI" panose="020B0604030504040204" pitchFamily="50" charset="-128"/>
                          <a:ea typeface="Meiryo UI" panose="020B0604030504040204" pitchFamily="50" charset="-128"/>
                        </a:rPr>
                        <a:t>　　　　　　　　・「生徒のこれまでの過程・背景を理解した指導」</a:t>
                      </a:r>
                      <a:r>
                        <a:rPr kumimoji="1" lang="en-US" altLang="ja-JP" sz="800" dirty="0" smtClean="0">
                          <a:latin typeface="Meiryo UI" panose="020B0604030504040204" pitchFamily="50" charset="-128"/>
                          <a:ea typeface="Meiryo UI" panose="020B0604030504040204" pitchFamily="50" charset="-128"/>
                        </a:rPr>
                        <a:t>※</a:t>
                      </a:r>
                      <a:r>
                        <a:rPr kumimoji="1" lang="ja-JP" altLang="en-US" sz="800" dirty="0" smtClean="0">
                          <a:latin typeface="Meiryo UI" panose="020B0604030504040204" pitchFamily="50" charset="-128"/>
                          <a:ea typeface="Meiryo UI" panose="020B0604030504040204" pitchFamily="50" charset="-128"/>
                        </a:rPr>
                        <a:t>コミュニケーションスキル、コーチングを軸に</a:t>
                      </a:r>
                      <a:endParaRPr kumimoji="1" lang="en-US" altLang="ja-JP" sz="1100" dirty="0" smtClean="0">
                        <a:latin typeface="Meiryo UI" panose="020B0604030504040204" pitchFamily="50" charset="-128"/>
                        <a:ea typeface="Meiryo UI" panose="020B0604030504040204" pitchFamily="50" charset="-128"/>
                      </a:endParaRPr>
                    </a:p>
                    <a:p>
                      <a:r>
                        <a:rPr kumimoji="1" lang="ja-JP" altLang="en-US" sz="1100" dirty="0" smtClean="0">
                          <a:latin typeface="Meiryo UI" panose="020B0604030504040204" pitchFamily="50" charset="-128"/>
                          <a:ea typeface="Meiryo UI" panose="020B0604030504040204" pitchFamily="50" charset="-128"/>
                        </a:rPr>
                        <a:t>●（２部）市町村担当者向け府方針・概算要求に基づく</a:t>
                      </a:r>
                      <a:r>
                        <a:rPr kumimoji="1" lang="ja-JP" altLang="en-US" sz="1100" dirty="0" smtClean="0">
                          <a:latin typeface="Meiryo UI" panose="020B0604030504040204" pitchFamily="50" charset="-128"/>
                          <a:ea typeface="Meiryo UI" panose="020B0604030504040204" pitchFamily="50" charset="-128"/>
                        </a:rPr>
                        <a:t>府の支援の方向性に関する</a:t>
                      </a:r>
                      <a:r>
                        <a:rPr kumimoji="1" lang="ja-JP" altLang="en-US" sz="1100" dirty="0" smtClean="0">
                          <a:latin typeface="Meiryo UI" panose="020B0604030504040204" pitchFamily="50" charset="-128"/>
                          <a:ea typeface="Meiryo UI" panose="020B0604030504040204" pitchFamily="50" charset="-128"/>
                        </a:rPr>
                        <a:t>説明</a:t>
                      </a:r>
                      <a:endParaRPr kumimoji="1" lang="en-US" altLang="ja-JP" sz="1100" dirty="0" smtClean="0">
                        <a:latin typeface="Meiryo UI" panose="020B0604030504040204" pitchFamily="50" charset="-128"/>
                        <a:ea typeface="Meiryo UI" panose="020B0604030504040204" pitchFamily="50" charset="-128"/>
                      </a:endParaRPr>
                    </a:p>
                    <a:p>
                      <a:r>
                        <a:rPr kumimoji="1" lang="ja-JP" altLang="en-US" sz="1100" dirty="0" smtClean="0">
                          <a:latin typeface="Meiryo UI" panose="020B0604030504040204" pitchFamily="50" charset="-128"/>
                          <a:ea typeface="Meiryo UI" panose="020B0604030504040204" pitchFamily="50" charset="-128"/>
                        </a:rPr>
                        <a:t>　　　　　　　　・検討会議による委員からの意見聴取等を踏まえた要求方針等の説明</a:t>
                      </a:r>
                      <a:endParaRPr kumimoji="1" lang="ja-JP" altLang="en-US" sz="1100" dirty="0">
                        <a:latin typeface="Meiryo UI" panose="020B0604030504040204" pitchFamily="50" charset="-128"/>
                        <a:ea typeface="Meiryo UI" panose="020B0604030504040204" pitchFamily="50" charset="-128"/>
                      </a:endParaRPr>
                    </a:p>
                  </a:txBody>
                  <a:tcPr marL="72000" marR="72000" marT="36000" marB="54000">
                    <a:lnL w="9525" cap="flat" cmpd="sng" algn="ctr">
                      <a:solidFill>
                        <a:schemeClr val="accent2"/>
                      </a:solidFill>
                      <a:prstDash val="solid"/>
                      <a:round/>
                      <a:headEnd type="none" w="med" len="med"/>
                      <a:tailEnd type="none" w="med" len="med"/>
                    </a:lnL>
                    <a:lnR w="19050" cap="flat" cmpd="sng" algn="ctr">
                      <a:solidFill>
                        <a:schemeClr val="tx1"/>
                      </a:solidFill>
                      <a:prstDash val="solid"/>
                      <a:round/>
                      <a:headEnd type="none" w="med" len="med"/>
                      <a:tailEnd type="none" w="med" len="med"/>
                    </a:lnR>
                    <a:lnT w="9525" cap="flat" cmpd="sng" algn="ctr">
                      <a:solidFill>
                        <a:schemeClr val="accent2"/>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07853558"/>
                  </a:ext>
                </a:extLst>
              </a:tr>
            </a:tbl>
          </a:graphicData>
        </a:graphic>
      </p:graphicFrame>
      <p:sp>
        <p:nvSpPr>
          <p:cNvPr id="10" name="テキスト ボックス 9"/>
          <p:cNvSpPr txBox="1"/>
          <p:nvPr/>
        </p:nvSpPr>
        <p:spPr>
          <a:xfrm>
            <a:off x="8553650" y="6554883"/>
            <a:ext cx="453970" cy="253916"/>
          </a:xfrm>
          <a:prstGeom prst="rect">
            <a:avLst/>
          </a:prstGeom>
          <a:noFill/>
          <a:ln>
            <a:noFill/>
          </a:ln>
        </p:spPr>
        <p:txBody>
          <a:bodyPr wrap="none" rtlCol="0">
            <a:spAutoFit/>
          </a:bodyPr>
          <a:lstStyle/>
          <a:p>
            <a:r>
              <a:rPr kumimoji="1" lang="en-US" altLang="ja-JP" sz="1050" dirty="0" smtClean="0">
                <a:latin typeface="ＭＳ ゴシック" panose="020B0609070205080204" pitchFamily="49" charset="-128"/>
                <a:ea typeface="ＭＳ ゴシック" panose="020B0609070205080204" pitchFamily="49" charset="-128"/>
              </a:rPr>
              <a:t>-</a:t>
            </a:r>
            <a:r>
              <a:rPr kumimoji="1" lang="ja-JP" altLang="en-US" sz="1050" dirty="0" smtClean="0">
                <a:latin typeface="ＭＳ ゴシック" panose="020B0609070205080204" pitchFamily="49" charset="-128"/>
                <a:ea typeface="ＭＳ ゴシック" panose="020B0609070205080204" pitchFamily="49" charset="-128"/>
              </a:rPr>
              <a:t>２</a:t>
            </a:r>
            <a:r>
              <a:rPr kumimoji="1" lang="en-US" altLang="ja-JP" sz="1050" dirty="0" smtClean="0">
                <a:latin typeface="ＭＳ ゴシック" panose="020B0609070205080204" pitchFamily="49" charset="-128"/>
                <a:ea typeface="ＭＳ ゴシック" panose="020B0609070205080204" pitchFamily="49" charset="-128"/>
              </a:rPr>
              <a:t>-</a:t>
            </a:r>
            <a:endParaRPr kumimoji="1" lang="ja-JP" altLang="en-US" sz="1050" dirty="0">
              <a:latin typeface="ＭＳ ゴシック" panose="020B0609070205080204" pitchFamily="49" charset="-128"/>
              <a:ea typeface="ＭＳ ゴシック" panose="020B0609070205080204" pitchFamily="49" charset="-128"/>
            </a:endParaRPr>
          </a:p>
        </p:txBody>
      </p:sp>
      <p:graphicFrame>
        <p:nvGraphicFramePr>
          <p:cNvPr id="3" name="表 2"/>
          <p:cNvGraphicFramePr>
            <a:graphicFrameLocks noGrp="1"/>
          </p:cNvGraphicFramePr>
          <p:nvPr>
            <p:extLst>
              <p:ext uri="{D42A27DB-BD31-4B8C-83A1-F6EECF244321}">
                <p14:modId xmlns:p14="http://schemas.microsoft.com/office/powerpoint/2010/main" val="1495054209"/>
              </p:ext>
            </p:extLst>
          </p:nvPr>
        </p:nvGraphicFramePr>
        <p:xfrm>
          <a:off x="226547" y="4357923"/>
          <a:ext cx="8690907" cy="1892320"/>
        </p:xfrm>
        <a:graphic>
          <a:graphicData uri="http://schemas.openxmlformats.org/drawingml/2006/table">
            <a:tbl>
              <a:tblPr firstRow="1" bandRow="1">
                <a:tableStyleId>{5C22544A-7EE6-4342-B048-85BDC9FD1C3A}</a:tableStyleId>
              </a:tblPr>
              <a:tblGrid>
                <a:gridCol w="4007168">
                  <a:extLst>
                    <a:ext uri="{9D8B030D-6E8A-4147-A177-3AD203B41FA5}">
                      <a16:colId xmlns:a16="http://schemas.microsoft.com/office/drawing/2014/main" val="3441498575"/>
                    </a:ext>
                  </a:extLst>
                </a:gridCol>
                <a:gridCol w="4683739">
                  <a:extLst>
                    <a:ext uri="{9D8B030D-6E8A-4147-A177-3AD203B41FA5}">
                      <a16:colId xmlns:a16="http://schemas.microsoft.com/office/drawing/2014/main" val="4087578197"/>
                    </a:ext>
                  </a:extLst>
                </a:gridCol>
              </a:tblGrid>
              <a:tr h="0">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内　容</a:t>
                      </a:r>
                    </a:p>
                  </a:txBody>
                  <a:tcP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lumMod val="75000"/>
                      </a:schemeClr>
                    </a:solidFill>
                  </a:tcPr>
                </a:tc>
                <a:tc>
                  <a:txBody>
                    <a:bodyPr/>
                    <a:lstStyle/>
                    <a:p>
                      <a:pPr marL="0" indent="0" algn="ctr">
                        <a:buFont typeface="Arial" panose="020B0604020202020204" pitchFamily="34" charset="0"/>
                        <a:buNone/>
                      </a:pPr>
                      <a:r>
                        <a:rPr kumimoji="1" lang="ja-JP" altLang="en-US" sz="1100" b="0" dirty="0" smtClean="0">
                          <a:solidFill>
                            <a:schemeClr val="tx1"/>
                          </a:solidFill>
                          <a:latin typeface="Meiryo UI" panose="020B0604030504040204" pitchFamily="50" charset="-128"/>
                          <a:ea typeface="Meiryo UI" panose="020B0604030504040204" pitchFamily="50" charset="-128"/>
                        </a:rPr>
                        <a:t>方　法</a:t>
                      </a:r>
                      <a:endParaRPr kumimoji="1" lang="en-US" altLang="ja-JP" sz="1100" b="0" dirty="0" smtClean="0">
                        <a:solidFill>
                          <a:schemeClr val="tx1"/>
                        </a:solidFill>
                        <a:latin typeface="Meiryo UI" panose="020B0604030504040204" pitchFamily="50" charset="-128"/>
                        <a:ea typeface="Meiryo UI" panose="020B0604030504040204" pitchFamily="50" charset="-128"/>
                      </a:endParaRPr>
                    </a:p>
                  </a:txBody>
                  <a:tcP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144013403"/>
                  </a:ext>
                </a:extLst>
              </a:tr>
              <a:tr h="444520">
                <a:tc>
                  <a:txBody>
                    <a:bodyPr/>
                    <a:lstStyle/>
                    <a:p>
                      <a:pPr marL="171450" marR="0" lvl="0" indent="-171450" algn="l" defTabSz="4572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次年度以降の取組みの方向性の在り方</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・国概算要求内容に基づく府の支援策</a:t>
                      </a:r>
                    </a:p>
                  </a:txBody>
                  <a:tcP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kumimoji="1" lang="ja-JP" altLang="en-US" sz="1100" b="0" dirty="0" smtClean="0">
                          <a:solidFill>
                            <a:schemeClr val="tx1"/>
                          </a:solidFill>
                          <a:latin typeface="Meiryo UI" panose="020B0604030504040204" pitchFamily="50" charset="-128"/>
                          <a:ea typeface="Meiryo UI" panose="020B0604030504040204" pitchFamily="50" charset="-128"/>
                        </a:rPr>
                        <a:t>第４回検討会議にて意見聴取のうえ、今後の市町村への支援につなげる</a:t>
                      </a:r>
                      <a:endParaRPr kumimoji="1" lang="en-US" altLang="ja-JP" sz="1100" b="0" dirty="0" smtClean="0">
                        <a:solidFill>
                          <a:schemeClr val="tx1"/>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1" lang="ja-JP" altLang="en-US" sz="1100" b="0" dirty="0" smtClean="0">
                          <a:solidFill>
                            <a:schemeClr val="tx1"/>
                          </a:solidFill>
                          <a:latin typeface="Meiryo UI" panose="020B0604030504040204" pitchFamily="50" charset="-128"/>
                          <a:ea typeface="Meiryo UI" panose="020B0604030504040204" pitchFamily="50" charset="-128"/>
                        </a:rPr>
                        <a:t>第５回検討会議にて政府予算案・府の予算編成状況の報告</a:t>
                      </a:r>
                      <a:endParaRPr kumimoji="1" lang="en-US" altLang="ja-JP" sz="1100" b="0" dirty="0" smtClean="0">
                        <a:solidFill>
                          <a:schemeClr val="tx1"/>
                        </a:solidFill>
                        <a:latin typeface="Meiryo UI" panose="020B0604030504040204" pitchFamily="50" charset="-128"/>
                        <a:ea typeface="Meiryo UI" panose="020B0604030504040204" pitchFamily="50" charset="-128"/>
                      </a:endParaRPr>
                    </a:p>
                  </a:txBody>
                  <a:tcP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689033182"/>
                  </a:ext>
                </a:extLst>
              </a:tr>
              <a:tr h="531837">
                <a:tc>
                  <a:txBody>
                    <a:bodyPr/>
                    <a:lstStyle/>
                    <a:p>
                      <a:pPr marL="171450" marR="0" lvl="0" indent="-171450" algn="l" defTabSz="4572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指導者の量・質の確保方策</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・広域的な人材確保のための手段</a:t>
                      </a:r>
                      <a:endParaRPr kumimoji="1" lang="en-US" altLang="ja-JP"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・確保した人材の質の向上策（育成方法等）</a:t>
                      </a:r>
                    </a:p>
                  </a:txBody>
                  <a:tcP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kumimoji="1" lang="ja-JP" altLang="en-US" sz="1100" dirty="0" smtClean="0">
                          <a:latin typeface="Meiryo UI" panose="020B0604030504040204" pitchFamily="50" charset="-128"/>
                          <a:ea typeface="Meiryo UI" panose="020B0604030504040204" pitchFamily="50" charset="-128"/>
                        </a:rPr>
                        <a:t>第４回検討会議にて意見聴取のうえ、今後の府の取組みにつなげる</a:t>
                      </a:r>
                      <a:endParaRPr kumimoji="1" lang="en-US" altLang="ja-JP" sz="1100" dirty="0" smtClean="0">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1" lang="ja-JP" altLang="en-US" sz="1100" dirty="0" smtClean="0">
                          <a:latin typeface="Meiryo UI" panose="020B0604030504040204" pitchFamily="50" charset="-128"/>
                          <a:ea typeface="Meiryo UI" panose="020B0604030504040204" pitchFamily="50" charset="-128"/>
                        </a:rPr>
                        <a:t>第５回検討会議にて府の予算編成状況の報告</a:t>
                      </a:r>
                      <a:endParaRPr kumimoji="1" lang="en-US" altLang="ja-JP" sz="1100" dirty="0" smtClean="0">
                        <a:latin typeface="Meiryo UI" panose="020B0604030504040204" pitchFamily="50" charset="-128"/>
                        <a:ea typeface="Meiryo UI" panose="020B0604030504040204" pitchFamily="50" charset="-128"/>
                      </a:endParaRPr>
                    </a:p>
                    <a:p>
                      <a:pPr marL="0" indent="0">
                        <a:buFont typeface="Arial" panose="020B0604020202020204" pitchFamily="34" charset="0"/>
                        <a:buNone/>
                      </a:pPr>
                      <a:r>
                        <a:rPr kumimoji="1" lang="ja-JP" altLang="en-US" sz="1100" dirty="0" smtClean="0">
                          <a:latin typeface="Meiryo UI" panose="020B0604030504040204" pitchFamily="50" charset="-128"/>
                          <a:ea typeface="Meiryo UI" panose="020B0604030504040204" pitchFamily="50" charset="-128"/>
                        </a:rPr>
                        <a:t>　　</a:t>
                      </a:r>
                      <a:r>
                        <a:rPr kumimoji="1" lang="en-US" altLang="ja-JP" sz="1100" dirty="0" smtClean="0">
                          <a:latin typeface="Meiryo UI" panose="020B0604030504040204" pitchFamily="50" charset="-128"/>
                          <a:ea typeface="Meiryo UI" panose="020B0604030504040204" pitchFamily="50" charset="-128"/>
                        </a:rPr>
                        <a:t>※ </a:t>
                      </a:r>
                      <a:r>
                        <a:rPr kumimoji="1" lang="ja-JP" altLang="en-US" sz="1100" dirty="0" smtClean="0">
                          <a:latin typeface="Meiryo UI" panose="020B0604030504040204" pitchFamily="50" charset="-128"/>
                          <a:ea typeface="Meiryo UI" panose="020B0604030504040204" pitchFamily="50" charset="-128"/>
                        </a:rPr>
                        <a:t>人材発掘と研修による人材育成の両実現をめざす</a:t>
                      </a:r>
                    </a:p>
                  </a:txBody>
                  <a:tcP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2625917193"/>
                  </a:ext>
                </a:extLst>
              </a:tr>
              <a:tr h="444520">
                <a:tc>
                  <a:txBody>
                    <a:bodyPr/>
                    <a:lstStyle/>
                    <a:p>
                      <a:pPr marL="171450" marR="0" lvl="0" indent="-171450" algn="l" defTabSz="4572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好事例の普及方策</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・国予算事業の活用事例の普及方策</a:t>
                      </a:r>
                    </a:p>
                  </a:txBody>
                  <a:tcP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noFill/>
                  </a:tcPr>
                </a:tc>
                <a:tc>
                  <a:txBody>
                    <a:bodyPr/>
                    <a:lstStyle/>
                    <a:p>
                      <a:pPr marL="171450" indent="-171450">
                        <a:buFont typeface="Arial" panose="020B0604020202020204" pitchFamily="34" charset="0"/>
                        <a:buChar char="•"/>
                      </a:pPr>
                      <a:r>
                        <a:rPr kumimoji="1" lang="ja-JP" altLang="en-US" sz="1100" b="0" dirty="0" smtClean="0">
                          <a:solidFill>
                            <a:schemeClr val="tx1"/>
                          </a:solidFill>
                          <a:latin typeface="Meiryo UI" panose="020B0604030504040204" pitchFamily="50" charset="-128"/>
                          <a:ea typeface="Meiryo UI" panose="020B0604030504040204" pitchFamily="50" charset="-128"/>
                        </a:rPr>
                        <a:t>第４回検討会議にて事例紹介</a:t>
                      </a:r>
                      <a:endParaRPr kumimoji="1" lang="en-US" altLang="ja-JP" sz="1100" b="0" dirty="0" smtClean="0">
                        <a:solidFill>
                          <a:schemeClr val="tx1"/>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1" lang="ja-JP" altLang="en-US" sz="1100" b="0" dirty="0" smtClean="0">
                          <a:solidFill>
                            <a:schemeClr val="tx1"/>
                          </a:solidFill>
                          <a:latin typeface="Meiryo UI" panose="020B0604030504040204" pitchFamily="50" charset="-128"/>
                          <a:ea typeface="Meiryo UI" panose="020B0604030504040204" pitchFamily="50" charset="-128"/>
                        </a:rPr>
                        <a:t>第２回大阪府部活動の在り方に関する研修会（兼第６回検討会議）にて成果発表会を開催し、府域全体に普及</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336856143"/>
                  </a:ext>
                </a:extLst>
              </a:tr>
            </a:tbl>
          </a:graphicData>
        </a:graphic>
      </p:graphicFrame>
    </p:spTree>
    <p:extLst>
      <p:ext uri="{BB962C8B-B14F-4D97-AF65-F5344CB8AC3E}">
        <p14:creationId xmlns:p14="http://schemas.microsoft.com/office/powerpoint/2010/main" val="17667722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角丸四角形 15"/>
          <p:cNvSpPr/>
          <p:nvPr/>
        </p:nvSpPr>
        <p:spPr>
          <a:xfrm>
            <a:off x="153000" y="1549875"/>
            <a:ext cx="8838000" cy="3024000"/>
          </a:xfrm>
          <a:prstGeom prst="roundRect">
            <a:avLst>
              <a:gd name="adj" fmla="val 1461"/>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32" name="正方形/長方形 31"/>
          <p:cNvSpPr/>
          <p:nvPr/>
        </p:nvSpPr>
        <p:spPr>
          <a:xfrm>
            <a:off x="225826" y="1772739"/>
            <a:ext cx="2088000" cy="2376000"/>
          </a:xfrm>
          <a:prstGeom prst="rect">
            <a:avLst/>
          </a:prstGeom>
          <a:solidFill>
            <a:schemeClr val="bg1"/>
          </a:solidFill>
          <a:ln w="127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grpSp>
        <p:nvGrpSpPr>
          <p:cNvPr id="31" name="グループ化 30"/>
          <p:cNvGrpSpPr/>
          <p:nvPr/>
        </p:nvGrpSpPr>
        <p:grpSpPr>
          <a:xfrm>
            <a:off x="560773" y="2204802"/>
            <a:ext cx="1418108" cy="815975"/>
            <a:chOff x="-11603" y="2400300"/>
            <a:chExt cx="1418108" cy="815975"/>
          </a:xfrm>
        </p:grpSpPr>
        <p:pic>
          <p:nvPicPr>
            <p:cNvPr id="28" name="図 27"/>
            <p:cNvPicPr>
              <a:picLocks noChangeAspect="1"/>
            </p:cNvPicPr>
            <p:nvPr/>
          </p:nvPicPr>
          <p:blipFill rotWithShape="1">
            <a:blip r:embed="rId2" cstate="hqprint">
              <a:clrChange>
                <a:clrFrom>
                  <a:srgbClr val="FFFFFF"/>
                </a:clrFrom>
                <a:clrTo>
                  <a:srgbClr val="FFFFFF">
                    <a:alpha val="0"/>
                  </a:srgbClr>
                </a:clrTo>
              </a:clrChange>
              <a:extLst>
                <a:ext uri="{28A0092B-C50C-407E-A947-70E740481C1C}">
                  <a14:useLocalDpi xmlns:a14="http://schemas.microsoft.com/office/drawing/2010/main"/>
                </a:ext>
              </a:extLst>
            </a:blip>
            <a:srcRect/>
            <a:stretch/>
          </p:blipFill>
          <p:spPr>
            <a:xfrm flipH="1">
              <a:off x="-11603" y="2589142"/>
              <a:ext cx="353782" cy="568107"/>
            </a:xfrm>
            <a:prstGeom prst="rect">
              <a:avLst/>
            </a:prstGeom>
          </p:spPr>
        </p:pic>
        <p:pic>
          <p:nvPicPr>
            <p:cNvPr id="1028" name="Picture 4" descr="夏の学校のイラスト | 商用OKの無料イラスト素材サイト ツカッテ"/>
            <p:cNvPicPr>
              <a:picLocks noChangeAspect="1"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283663" y="2400300"/>
              <a:ext cx="815975" cy="815975"/>
            </a:xfrm>
            <a:prstGeom prst="rect">
              <a:avLst/>
            </a:prstGeom>
            <a:noFill/>
            <a:extLst>
              <a:ext uri="{909E8E84-426E-40DD-AFC4-6F175D3DCCD1}">
                <a14:hiddenFill xmlns:a14="http://schemas.microsoft.com/office/drawing/2010/main">
                  <a:solidFill>
                    <a:srgbClr val="FFFFFF"/>
                  </a:solidFill>
                </a14:hiddenFill>
              </a:ext>
            </a:extLst>
          </p:spPr>
        </p:pic>
        <p:pic>
          <p:nvPicPr>
            <p:cNvPr id="30" name="図 29"/>
            <p:cNvPicPr>
              <a:picLocks noChangeAspect="1"/>
            </p:cNvPicPr>
            <p:nvPr/>
          </p:nvPicPr>
          <p:blipFill>
            <a:blip r:embed="rId4" cstate="hqprint">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1035863" y="2618333"/>
              <a:ext cx="370642" cy="509724"/>
            </a:xfrm>
            <a:prstGeom prst="rect">
              <a:avLst/>
            </a:prstGeom>
          </p:spPr>
        </p:pic>
      </p:grpSp>
      <p:sp>
        <p:nvSpPr>
          <p:cNvPr id="34" name="正方形/長方形 33"/>
          <p:cNvSpPr/>
          <p:nvPr/>
        </p:nvSpPr>
        <p:spPr>
          <a:xfrm>
            <a:off x="340944" y="2910493"/>
            <a:ext cx="1967205" cy="293721"/>
          </a:xfrm>
          <a:prstGeom prst="rect">
            <a:avLst/>
          </a:prstGeom>
          <a:noFill/>
          <a:ln>
            <a:noFill/>
          </a:ln>
        </p:spPr>
        <p:style>
          <a:lnRef idx="3">
            <a:schemeClr val="lt1"/>
          </a:lnRef>
          <a:fillRef idx="1">
            <a:schemeClr val="accent2"/>
          </a:fillRef>
          <a:effectRef idx="1">
            <a:schemeClr val="accent2"/>
          </a:effectRef>
          <a:fontRef idx="minor">
            <a:schemeClr val="lt1"/>
          </a:fontRef>
        </p:style>
        <p:txBody>
          <a:bodyPr wrap="none" tIns="54000" bIns="54000" rtlCol="0" anchor="t">
            <a:spAutoFit/>
          </a:bodyPr>
          <a:lstStyle/>
          <a:p>
            <a:pPr marL="0" marR="0" lvl="0" indent="0" algn="l" defTabSz="326578"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2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部活動指導員</a:t>
            </a:r>
            <a:r>
              <a:rPr kumimoji="1" lang="en-US" altLang="ja-JP" sz="5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※1</a:t>
            </a:r>
            <a:r>
              <a:rPr kumimoji="1" lang="ja-JP" altLang="en-US" sz="12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の配置 </a:t>
            </a:r>
            <a:r>
              <a:rPr kumimoji="1" lang="en-US" altLang="ja-JP" sz="12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grpSp>
        <p:nvGrpSpPr>
          <p:cNvPr id="19" name="グループ化 18"/>
          <p:cNvGrpSpPr/>
          <p:nvPr/>
        </p:nvGrpSpPr>
        <p:grpSpPr>
          <a:xfrm>
            <a:off x="214462" y="3038221"/>
            <a:ext cx="2188420" cy="1152000"/>
            <a:chOff x="95173" y="2965001"/>
            <a:chExt cx="2188420" cy="1152000"/>
          </a:xfrm>
        </p:grpSpPr>
        <p:grpSp>
          <p:nvGrpSpPr>
            <p:cNvPr id="18" name="グループ化 17"/>
            <p:cNvGrpSpPr>
              <a:grpSpLocks noChangeAspect="1"/>
            </p:cNvGrpSpPr>
            <p:nvPr/>
          </p:nvGrpSpPr>
          <p:grpSpPr>
            <a:xfrm>
              <a:off x="372423" y="2965001"/>
              <a:ext cx="1556231" cy="1152000"/>
              <a:chOff x="339058" y="3127299"/>
              <a:chExt cx="1689875" cy="1250930"/>
            </a:xfrm>
          </p:grpSpPr>
          <p:pic>
            <p:nvPicPr>
              <p:cNvPr id="1030" name="Picture 6" descr="学校のイラスト | 商用OKの無料イラスト素材サイト ツカッテ"/>
              <p:cNvPicPr>
                <a:picLocks noChangeAspect="1" noChangeArrowheads="1"/>
              </p:cNvPicPr>
              <p:nvPr/>
            </p:nvPicPr>
            <p:blipFill>
              <a:blip r:embed="rId5" cstate="print">
                <a:extLst>
                  <a:ext uri="{28A0092B-C50C-407E-A947-70E740481C1C}">
                    <a14:useLocalDpi xmlns:a14="http://schemas.microsoft.com/office/drawing/2010/main"/>
                  </a:ext>
                </a:extLst>
              </a:blip>
              <a:srcRect/>
              <a:stretch>
                <a:fillRect/>
              </a:stretch>
            </p:blipFill>
            <p:spPr bwMode="auto">
              <a:xfrm>
                <a:off x="339058" y="3338075"/>
                <a:ext cx="667353" cy="667353"/>
              </a:xfrm>
              <a:prstGeom prst="rect">
                <a:avLst/>
              </a:prstGeom>
              <a:noFill/>
              <a:extLst>
                <a:ext uri="{909E8E84-426E-40DD-AFC4-6F175D3DCCD1}">
                  <a14:hiddenFill xmlns:a14="http://schemas.microsoft.com/office/drawing/2010/main">
                    <a:solidFill>
                      <a:srgbClr val="FFFFFF"/>
                    </a:solidFill>
                  </a14:hiddenFill>
                </a:ext>
              </a:extLst>
            </p:spPr>
          </p:pic>
          <p:pic>
            <p:nvPicPr>
              <p:cNvPr id="36" name="Picture 6" descr="学校のイラスト | 商用OKの無料イラスト素材サイト ツカッテ"/>
              <p:cNvPicPr>
                <a:picLocks noChangeAspect="1" noChangeArrowheads="1"/>
              </p:cNvPicPr>
              <p:nvPr/>
            </p:nvPicPr>
            <p:blipFill>
              <a:blip r:embed="rId5" cstate="print">
                <a:extLst>
                  <a:ext uri="{28A0092B-C50C-407E-A947-70E740481C1C}">
                    <a14:useLocalDpi xmlns:a14="http://schemas.microsoft.com/office/drawing/2010/main"/>
                  </a:ext>
                </a:extLst>
              </a:blip>
              <a:srcRect/>
              <a:stretch>
                <a:fillRect/>
              </a:stretch>
            </p:blipFill>
            <p:spPr bwMode="auto">
              <a:xfrm>
                <a:off x="1361580" y="3338075"/>
                <a:ext cx="667353" cy="667353"/>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1,207,200点を超える協力のイラスト素材、ロイヤリティフリーのベクター画像とクリップアート - iStock | チームワーク, パートナー,  握手"/>
              <p:cNvPicPr>
                <a:picLocks noChangeAspect="1" noChangeArrowheads="1"/>
              </p:cNvPicPr>
              <p:nvPr/>
            </p:nvPicPr>
            <p:blipFill>
              <a:blip r:embed="rId6" cstate="print">
                <a:clrChange>
                  <a:clrFrom>
                    <a:srgbClr val="FFFFFF"/>
                  </a:clrFrom>
                  <a:clrTo>
                    <a:srgbClr val="FFFFFF">
                      <a:alpha val="0"/>
                    </a:srgbClr>
                  </a:clrTo>
                </a:clrChange>
                <a:extLst>
                  <a:ext uri="{28A0092B-C50C-407E-A947-70E740481C1C}">
                    <a14:useLocalDpi xmlns:a14="http://schemas.microsoft.com/office/drawing/2010/main"/>
                  </a:ext>
                </a:extLst>
              </a:blip>
              <a:srcRect/>
              <a:stretch>
                <a:fillRect/>
              </a:stretch>
            </p:blipFill>
            <p:spPr bwMode="auto">
              <a:xfrm>
                <a:off x="558531" y="3127299"/>
                <a:ext cx="1250930" cy="1250930"/>
              </a:xfrm>
              <a:prstGeom prst="rect">
                <a:avLst/>
              </a:prstGeom>
              <a:noFill/>
              <a:extLst>
                <a:ext uri="{909E8E84-426E-40DD-AFC4-6F175D3DCCD1}">
                  <a14:hiddenFill xmlns:a14="http://schemas.microsoft.com/office/drawing/2010/main">
                    <a:solidFill>
                      <a:srgbClr val="FFFFFF"/>
                    </a:solidFill>
                  </a14:hiddenFill>
                </a:ext>
              </a:extLst>
            </p:spPr>
          </p:pic>
        </p:grpSp>
        <p:sp>
          <p:nvSpPr>
            <p:cNvPr id="38" name="正方形/長方形 37"/>
            <p:cNvSpPr/>
            <p:nvPr/>
          </p:nvSpPr>
          <p:spPr>
            <a:xfrm>
              <a:off x="95173" y="3799748"/>
              <a:ext cx="2188420" cy="293721"/>
            </a:xfrm>
            <a:prstGeom prst="rect">
              <a:avLst/>
            </a:prstGeom>
            <a:noFill/>
            <a:ln>
              <a:noFill/>
            </a:ln>
          </p:spPr>
          <p:style>
            <a:lnRef idx="3">
              <a:schemeClr val="lt1"/>
            </a:lnRef>
            <a:fillRef idx="1">
              <a:schemeClr val="accent2"/>
            </a:fillRef>
            <a:effectRef idx="1">
              <a:schemeClr val="accent2"/>
            </a:effectRef>
            <a:fontRef idx="minor">
              <a:schemeClr val="lt1"/>
            </a:fontRef>
          </p:style>
          <p:txBody>
            <a:bodyPr wrap="none" tIns="54000" bIns="54000" rtlCol="0" anchor="t">
              <a:spAutoFit/>
            </a:bodyPr>
            <a:lstStyle/>
            <a:p>
              <a:pPr marL="0" marR="0" lvl="0" indent="0" algn="l" defTabSz="326578"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2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部活動大阪モデル</a:t>
              </a:r>
              <a:r>
                <a:rPr kumimoji="1" lang="en-US" altLang="ja-JP" sz="5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※2</a:t>
              </a:r>
              <a:r>
                <a:rPr kumimoji="1" lang="ja-JP" altLang="en-US" sz="12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の実施 </a:t>
              </a:r>
              <a:r>
                <a:rPr kumimoji="1" lang="en-US" altLang="ja-JP" sz="12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grpSp>
      <p:sp>
        <p:nvSpPr>
          <p:cNvPr id="41" name="正方形/長方形 40"/>
          <p:cNvSpPr/>
          <p:nvPr/>
        </p:nvSpPr>
        <p:spPr>
          <a:xfrm>
            <a:off x="2316063" y="1772739"/>
            <a:ext cx="2839836" cy="2376000"/>
          </a:xfrm>
          <a:prstGeom prst="rect">
            <a:avLst/>
          </a:prstGeom>
          <a:solidFill>
            <a:schemeClr val="bg1"/>
          </a:solidFill>
          <a:ln w="127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grpSp>
        <p:nvGrpSpPr>
          <p:cNvPr id="21" name="グループ化 20"/>
          <p:cNvGrpSpPr/>
          <p:nvPr/>
        </p:nvGrpSpPr>
        <p:grpSpPr>
          <a:xfrm>
            <a:off x="2624294" y="1969510"/>
            <a:ext cx="2274982" cy="903502"/>
            <a:chOff x="2257595" y="2112099"/>
            <a:chExt cx="2274982" cy="903502"/>
          </a:xfrm>
        </p:grpSpPr>
        <p:grpSp>
          <p:nvGrpSpPr>
            <p:cNvPr id="6" name="グループ化 5"/>
            <p:cNvGrpSpPr>
              <a:grpSpLocks noChangeAspect="1"/>
            </p:cNvGrpSpPr>
            <p:nvPr/>
          </p:nvGrpSpPr>
          <p:grpSpPr>
            <a:xfrm>
              <a:off x="2826576" y="2112099"/>
              <a:ext cx="983130" cy="706114"/>
              <a:chOff x="2723915" y="2114463"/>
              <a:chExt cx="1150453" cy="826292"/>
            </a:xfrm>
          </p:grpSpPr>
          <p:pic>
            <p:nvPicPr>
              <p:cNvPr id="33" name="図 32"/>
              <p:cNvPicPr>
                <a:picLocks noChangeAspect="1"/>
              </p:cNvPicPr>
              <p:nvPr/>
            </p:nvPicPr>
            <p:blipFill>
              <a:blip r:embed="rId7" cstate="hqprint">
                <a:duotone>
                  <a:schemeClr val="accent5">
                    <a:shade val="45000"/>
                    <a:satMod val="135000"/>
                  </a:schemeClr>
                  <a:prstClr val="white"/>
                </a:duotone>
                <a:extLst>
                  <a:ext uri="{BEBA8EAE-BF5A-486C-A8C5-ECC9F3942E4B}">
                    <a14:imgProps xmlns:a14="http://schemas.microsoft.com/office/drawing/2010/main">
                      <a14:imgLayer r:embed="rId8">
                        <a14:imgEffect>
                          <a14:saturation sat="0"/>
                        </a14:imgEffect>
                      </a14:imgLayer>
                    </a14:imgProps>
                  </a:ext>
                  <a:ext uri="{28A0092B-C50C-407E-A947-70E740481C1C}">
                    <a14:useLocalDpi xmlns:a14="http://schemas.microsoft.com/office/drawing/2010/main"/>
                  </a:ext>
                </a:extLst>
              </a:blip>
              <a:stretch>
                <a:fillRect/>
              </a:stretch>
            </p:blipFill>
            <p:spPr>
              <a:xfrm>
                <a:off x="3134696" y="2231039"/>
                <a:ext cx="465427" cy="676261"/>
              </a:xfrm>
              <a:prstGeom prst="rect">
                <a:avLst/>
              </a:prstGeom>
            </p:spPr>
          </p:pic>
          <p:pic>
            <p:nvPicPr>
              <p:cNvPr id="43" name="Picture 6" descr="学校のイラスト | 商用OKの無料イラスト素材サイト ツカッテ"/>
              <p:cNvPicPr>
                <a:picLocks noChangeAspect="1" noChangeArrowheads="1"/>
              </p:cNvPicPr>
              <p:nvPr/>
            </p:nvPicPr>
            <p:blipFill>
              <a:blip r:embed="rId9" cstate="print">
                <a:extLst>
                  <a:ext uri="{28A0092B-C50C-407E-A947-70E740481C1C}">
                    <a14:useLocalDpi xmlns:a14="http://schemas.microsoft.com/office/drawing/2010/main"/>
                  </a:ext>
                </a:extLst>
              </a:blip>
              <a:srcRect/>
              <a:stretch>
                <a:fillRect/>
              </a:stretch>
            </p:blipFill>
            <p:spPr bwMode="auto">
              <a:xfrm>
                <a:off x="2860451" y="2610471"/>
                <a:ext cx="246029" cy="246029"/>
              </a:xfrm>
              <a:prstGeom prst="rect">
                <a:avLst/>
              </a:prstGeom>
              <a:noFill/>
              <a:extLst>
                <a:ext uri="{909E8E84-426E-40DD-AFC4-6F175D3DCCD1}">
                  <a14:hiddenFill xmlns:a14="http://schemas.microsoft.com/office/drawing/2010/main">
                    <a:solidFill>
                      <a:srgbClr val="FFFFFF"/>
                    </a:solidFill>
                  </a14:hiddenFill>
                </a:ext>
              </a:extLst>
            </p:spPr>
          </p:pic>
          <p:pic>
            <p:nvPicPr>
              <p:cNvPr id="44" name="Picture 6" descr="学校のイラスト | 商用OKの無料イラスト素材サイト ツカッテ"/>
              <p:cNvPicPr>
                <a:picLocks noChangeAspect="1" noChangeArrowheads="1"/>
              </p:cNvPicPr>
              <p:nvPr/>
            </p:nvPicPr>
            <p:blipFill>
              <a:blip r:embed="rId9" cstate="print">
                <a:extLst>
                  <a:ext uri="{28A0092B-C50C-407E-A947-70E740481C1C}">
                    <a14:useLocalDpi xmlns:a14="http://schemas.microsoft.com/office/drawing/2010/main"/>
                  </a:ext>
                </a:extLst>
              </a:blip>
              <a:srcRect/>
              <a:stretch>
                <a:fillRect/>
              </a:stretch>
            </p:blipFill>
            <p:spPr bwMode="auto">
              <a:xfrm>
                <a:off x="3443670" y="2567670"/>
                <a:ext cx="246029" cy="246029"/>
              </a:xfrm>
              <a:prstGeom prst="rect">
                <a:avLst/>
              </a:prstGeom>
              <a:noFill/>
              <a:extLst>
                <a:ext uri="{909E8E84-426E-40DD-AFC4-6F175D3DCCD1}">
                  <a14:hiddenFill xmlns:a14="http://schemas.microsoft.com/office/drawing/2010/main">
                    <a:solidFill>
                      <a:srgbClr val="FFFFFF"/>
                    </a:solidFill>
                  </a14:hiddenFill>
                </a:ext>
              </a:extLst>
            </p:spPr>
          </p:pic>
          <p:pic>
            <p:nvPicPr>
              <p:cNvPr id="45" name="Picture 6" descr="学校のイラスト | 商用OKの無料イラスト素材サイト ツカッテ"/>
              <p:cNvPicPr>
                <a:picLocks noChangeAspect="1" noChangeArrowheads="1"/>
              </p:cNvPicPr>
              <p:nvPr/>
            </p:nvPicPr>
            <p:blipFill>
              <a:blip r:embed="rId9" cstate="print">
                <a:extLst>
                  <a:ext uri="{28A0092B-C50C-407E-A947-70E740481C1C}">
                    <a14:useLocalDpi xmlns:a14="http://schemas.microsoft.com/office/drawing/2010/main"/>
                  </a:ext>
                </a:extLst>
              </a:blip>
              <a:srcRect/>
              <a:stretch>
                <a:fillRect/>
              </a:stretch>
            </p:blipFill>
            <p:spPr bwMode="auto">
              <a:xfrm>
                <a:off x="3313730" y="2358873"/>
                <a:ext cx="246029" cy="246029"/>
              </a:xfrm>
              <a:prstGeom prst="rect">
                <a:avLst/>
              </a:prstGeom>
              <a:noFill/>
              <a:extLst>
                <a:ext uri="{909E8E84-426E-40DD-AFC4-6F175D3DCCD1}">
                  <a14:hiddenFill xmlns:a14="http://schemas.microsoft.com/office/drawing/2010/main">
                    <a:solidFill>
                      <a:srgbClr val="FFFFFF"/>
                    </a:solidFill>
                  </a14:hiddenFill>
                </a:ext>
              </a:extLst>
            </p:spPr>
          </p:pic>
          <p:pic>
            <p:nvPicPr>
              <p:cNvPr id="46" name="Picture 6" descr="学校のイラスト | 商用OKの無料イラスト素材サイト ツカッテ"/>
              <p:cNvPicPr>
                <a:picLocks noChangeAspect="1" noChangeArrowheads="1"/>
              </p:cNvPicPr>
              <p:nvPr/>
            </p:nvPicPr>
            <p:blipFill>
              <a:blip r:embed="rId10" cstate="print">
                <a:extLst>
                  <a:ext uri="{28A0092B-C50C-407E-A947-70E740481C1C}">
                    <a14:useLocalDpi xmlns:a14="http://schemas.microsoft.com/office/drawing/2010/main"/>
                  </a:ext>
                </a:extLst>
              </a:blip>
              <a:srcRect/>
              <a:stretch>
                <a:fillRect/>
              </a:stretch>
            </p:blipFill>
            <p:spPr bwMode="auto">
              <a:xfrm>
                <a:off x="3269146" y="2788355"/>
                <a:ext cx="152400" cy="152400"/>
              </a:xfrm>
              <a:prstGeom prst="rect">
                <a:avLst/>
              </a:prstGeom>
              <a:noFill/>
              <a:extLst>
                <a:ext uri="{909E8E84-426E-40DD-AFC4-6F175D3DCCD1}">
                  <a14:hiddenFill xmlns:a14="http://schemas.microsoft.com/office/drawing/2010/main">
                    <a:solidFill>
                      <a:srgbClr val="FFFFFF"/>
                    </a:solidFill>
                  </a14:hiddenFill>
                </a:ext>
              </a:extLst>
            </p:spPr>
          </p:pic>
          <p:pic>
            <p:nvPicPr>
              <p:cNvPr id="47" name="Picture 6" descr="学校のイラスト | 商用OKの無料イラスト素材サイト ツカッテ"/>
              <p:cNvPicPr>
                <a:picLocks noChangeAspect="1" noChangeArrowheads="1"/>
              </p:cNvPicPr>
              <p:nvPr/>
            </p:nvPicPr>
            <p:blipFill>
              <a:blip r:embed="rId11" cstate="print">
                <a:extLst>
                  <a:ext uri="{28A0092B-C50C-407E-A947-70E740481C1C}">
                    <a14:useLocalDpi xmlns:a14="http://schemas.microsoft.com/office/drawing/2010/main"/>
                  </a:ext>
                </a:extLst>
              </a:blip>
              <a:srcRect/>
              <a:stretch>
                <a:fillRect/>
              </a:stretch>
            </p:blipFill>
            <p:spPr bwMode="auto">
              <a:xfrm>
                <a:off x="2918796" y="2295970"/>
                <a:ext cx="225658" cy="225658"/>
              </a:xfrm>
              <a:prstGeom prst="rect">
                <a:avLst/>
              </a:prstGeom>
              <a:noFill/>
              <a:extLst>
                <a:ext uri="{909E8E84-426E-40DD-AFC4-6F175D3DCCD1}">
                  <a14:hiddenFill xmlns:a14="http://schemas.microsoft.com/office/drawing/2010/main">
                    <a:solidFill>
                      <a:srgbClr val="FFFFFF"/>
                    </a:solidFill>
                  </a14:hiddenFill>
                </a:ext>
              </a:extLst>
            </p:spPr>
          </p:pic>
          <p:pic>
            <p:nvPicPr>
              <p:cNvPr id="48" name="Picture 6" descr="学校のイラスト | 商用OKの無料イラスト素材サイト ツカッテ"/>
              <p:cNvPicPr>
                <a:picLocks noChangeAspect="1" noChangeArrowheads="1"/>
              </p:cNvPicPr>
              <p:nvPr/>
            </p:nvPicPr>
            <p:blipFill>
              <a:blip r:embed="rId9" cstate="print">
                <a:extLst>
                  <a:ext uri="{28A0092B-C50C-407E-A947-70E740481C1C}">
                    <a14:useLocalDpi xmlns:a14="http://schemas.microsoft.com/office/drawing/2010/main"/>
                  </a:ext>
                </a:extLst>
              </a:blip>
              <a:srcRect/>
              <a:stretch>
                <a:fillRect/>
              </a:stretch>
            </p:blipFill>
            <p:spPr bwMode="auto">
              <a:xfrm>
                <a:off x="3505324" y="2155008"/>
                <a:ext cx="246029" cy="246029"/>
              </a:xfrm>
              <a:prstGeom prst="rect">
                <a:avLst/>
              </a:prstGeom>
              <a:noFill/>
              <a:extLst>
                <a:ext uri="{909E8E84-426E-40DD-AFC4-6F175D3DCCD1}">
                  <a14:hiddenFill xmlns:a14="http://schemas.microsoft.com/office/drawing/2010/main">
                    <a:solidFill>
                      <a:srgbClr val="FFFFFF"/>
                    </a:solidFill>
                  </a14:hiddenFill>
                </a:ext>
              </a:extLst>
            </p:spPr>
          </p:pic>
          <p:pic>
            <p:nvPicPr>
              <p:cNvPr id="35" name="図 34"/>
              <p:cNvPicPr>
                <a:picLocks noChangeAspect="1"/>
              </p:cNvPicPr>
              <p:nvPr/>
            </p:nvPicPr>
            <p:blipFill>
              <a:blip r:embed="rId12" cstate="hqprint">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2723915" y="2593474"/>
                <a:ext cx="194881" cy="194881"/>
              </a:xfrm>
              <a:prstGeom prst="rect">
                <a:avLst/>
              </a:prstGeom>
            </p:spPr>
          </p:pic>
          <p:pic>
            <p:nvPicPr>
              <p:cNvPr id="51" name="図 50"/>
              <p:cNvPicPr>
                <a:picLocks noChangeAspect="1"/>
              </p:cNvPicPr>
              <p:nvPr/>
            </p:nvPicPr>
            <p:blipFill>
              <a:blip r:embed="rId12" cstate="hqprint">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3000855" y="2443743"/>
                <a:ext cx="194881" cy="194881"/>
              </a:xfrm>
              <a:prstGeom prst="rect">
                <a:avLst/>
              </a:prstGeom>
            </p:spPr>
          </p:pic>
          <p:pic>
            <p:nvPicPr>
              <p:cNvPr id="52" name="図 51"/>
              <p:cNvPicPr>
                <a:picLocks noChangeAspect="1"/>
              </p:cNvPicPr>
              <p:nvPr/>
            </p:nvPicPr>
            <p:blipFill>
              <a:blip r:embed="rId13" cstate="hqprint">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3376079" y="2797177"/>
                <a:ext cx="134755" cy="134755"/>
              </a:xfrm>
              <a:prstGeom prst="rect">
                <a:avLst/>
              </a:prstGeom>
            </p:spPr>
          </p:pic>
          <p:pic>
            <p:nvPicPr>
              <p:cNvPr id="53" name="図 52"/>
              <p:cNvPicPr>
                <a:picLocks noChangeAspect="1"/>
              </p:cNvPicPr>
              <p:nvPr/>
            </p:nvPicPr>
            <p:blipFill>
              <a:blip r:embed="rId12" cstate="hqprint">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3619797" y="2607324"/>
                <a:ext cx="194881" cy="194881"/>
              </a:xfrm>
              <a:prstGeom prst="rect">
                <a:avLst/>
              </a:prstGeom>
            </p:spPr>
          </p:pic>
          <p:pic>
            <p:nvPicPr>
              <p:cNvPr id="54" name="図 53"/>
              <p:cNvPicPr>
                <a:picLocks noChangeAspect="1"/>
              </p:cNvPicPr>
              <p:nvPr/>
            </p:nvPicPr>
            <p:blipFill>
              <a:blip r:embed="rId14" cstate="hqprint">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3409310" y="2343297"/>
                <a:ext cx="122262" cy="122262"/>
              </a:xfrm>
              <a:prstGeom prst="rect">
                <a:avLst/>
              </a:prstGeom>
            </p:spPr>
          </p:pic>
          <p:pic>
            <p:nvPicPr>
              <p:cNvPr id="55" name="図 54"/>
              <p:cNvPicPr>
                <a:picLocks noChangeAspect="1"/>
              </p:cNvPicPr>
              <p:nvPr/>
            </p:nvPicPr>
            <p:blipFill>
              <a:blip r:embed="rId12" cstate="hqprint">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3679487" y="2114463"/>
                <a:ext cx="194881" cy="194881"/>
              </a:xfrm>
              <a:prstGeom prst="rect">
                <a:avLst/>
              </a:prstGeom>
            </p:spPr>
          </p:pic>
        </p:grpSp>
        <p:sp>
          <p:nvSpPr>
            <p:cNvPr id="56" name="正方形/長方形 55"/>
            <p:cNvSpPr/>
            <p:nvPr/>
          </p:nvSpPr>
          <p:spPr>
            <a:xfrm>
              <a:off x="2257595" y="2721880"/>
              <a:ext cx="2274982" cy="293721"/>
            </a:xfrm>
            <a:prstGeom prst="rect">
              <a:avLst/>
            </a:prstGeom>
            <a:noFill/>
            <a:ln>
              <a:noFill/>
            </a:ln>
          </p:spPr>
          <p:style>
            <a:lnRef idx="3">
              <a:schemeClr val="lt1"/>
            </a:lnRef>
            <a:fillRef idx="1">
              <a:schemeClr val="accent2"/>
            </a:fillRef>
            <a:effectRef idx="1">
              <a:schemeClr val="accent2"/>
            </a:effectRef>
            <a:fontRef idx="minor">
              <a:schemeClr val="lt1"/>
            </a:fontRef>
          </p:style>
          <p:txBody>
            <a:bodyPr wrap="none" tIns="54000" bIns="54000" rtlCol="0" anchor="t">
              <a:spAutoFit/>
            </a:bodyPr>
            <a:lstStyle/>
            <a:p>
              <a:pPr marL="0" marR="0" lvl="0" indent="0" algn="l" defTabSz="326578"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2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部活動指導員</a:t>
              </a:r>
              <a:r>
                <a:rPr kumimoji="1" lang="en-US" altLang="ja-JP" sz="5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※1</a:t>
              </a:r>
              <a:r>
                <a:rPr kumimoji="1" lang="ja-JP" altLang="en-US" sz="12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の配置支援 </a:t>
              </a:r>
              <a:r>
                <a:rPr kumimoji="1" lang="en-US" altLang="ja-JP" sz="12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grpSp>
      <p:grpSp>
        <p:nvGrpSpPr>
          <p:cNvPr id="26" name="グループ化 25"/>
          <p:cNvGrpSpPr/>
          <p:nvPr/>
        </p:nvGrpSpPr>
        <p:grpSpPr>
          <a:xfrm>
            <a:off x="5280230" y="2609870"/>
            <a:ext cx="648000" cy="707886"/>
            <a:chOff x="9748045" y="706010"/>
            <a:chExt cx="648000" cy="707886"/>
          </a:xfrm>
        </p:grpSpPr>
        <p:sp>
          <p:nvSpPr>
            <p:cNvPr id="50" name="右矢印 49"/>
            <p:cNvSpPr/>
            <p:nvPr/>
          </p:nvSpPr>
          <p:spPr>
            <a:xfrm>
              <a:off x="9748045" y="857076"/>
              <a:ext cx="648000" cy="432000"/>
            </a:xfrm>
            <a:prstGeom prst="rightArrow">
              <a:avLst/>
            </a:prstGeom>
            <a:solidFill>
              <a:schemeClr val="bg1"/>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59" name="正方形/長方形 58"/>
            <p:cNvSpPr/>
            <p:nvPr/>
          </p:nvSpPr>
          <p:spPr>
            <a:xfrm flipH="1">
              <a:off x="9769731" y="706010"/>
              <a:ext cx="360000" cy="707886"/>
            </a:xfrm>
            <a:prstGeom prst="rect">
              <a:avLst/>
            </a:prstGeom>
            <a:noFill/>
          </p:spPr>
          <p:txBody>
            <a:bodyPr wrap="square" lIns="91440" tIns="45720" rIns="91440" bIns="4572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2000" b="1" i="0" u="none" strike="noStrike" kern="1200" cap="none" spc="0" normalizeH="0" baseline="0" noProof="0" dirty="0" smtClean="0">
                  <a:ln w="6600">
                    <a:solidFill>
                      <a:prstClr val="white"/>
                    </a:solidFill>
                    <a:prstDash val="solid"/>
                  </a:ln>
                  <a:solidFill>
                    <a:srgbClr val="FF0000"/>
                  </a:solidFill>
                  <a:effectLst>
                    <a:outerShdw dist="38100" dir="2700000" algn="tl" rotWithShape="0">
                      <a:srgbClr val="ED7D31"/>
                    </a:outerShdw>
                  </a:effectLst>
                  <a:uLnTx/>
                  <a:uFillTx/>
                  <a:latin typeface="Meiryo UI" panose="020B0604030504040204" pitchFamily="50" charset="-128"/>
                  <a:ea typeface="Meiryo UI" panose="020B0604030504040204" pitchFamily="50" charset="-128"/>
                  <a:cs typeface="+mn-cs"/>
                </a:rPr>
                <a:t>課</a:t>
              </a:r>
              <a:r>
                <a:rPr kumimoji="0" lang="ja-JP" altLang="en-US" sz="1200" b="1" i="0" u="none" strike="noStrike" kern="1200" cap="none" spc="0" normalizeH="0" baseline="0" noProof="0" dirty="0" smtClean="0">
                  <a:ln w="6600">
                    <a:solidFill>
                      <a:prstClr val="white"/>
                    </a:solidFill>
                    <a:prstDash val="solid"/>
                  </a:ln>
                  <a:solidFill>
                    <a:srgbClr val="FF0000"/>
                  </a:solidFill>
                  <a:effectLst>
                    <a:outerShdw dist="38100" dir="2700000" algn="tl" rotWithShape="0">
                      <a:srgbClr val="ED7D31"/>
                    </a:outerShdw>
                  </a:effectLst>
                  <a:uLnTx/>
                  <a:uFillTx/>
                  <a:latin typeface="Meiryo UI" panose="020B0604030504040204" pitchFamily="50" charset="-128"/>
                  <a:ea typeface="Meiryo UI" panose="020B0604030504040204" pitchFamily="50" charset="-128"/>
                  <a:cs typeface="+mn-cs"/>
                </a:rPr>
                <a:t>　</a:t>
              </a:r>
              <a:r>
                <a:rPr kumimoji="0" lang="ja-JP" altLang="en-US" sz="2000" b="1" i="0" u="none" strike="noStrike" kern="1200" cap="none" spc="0" normalizeH="0" baseline="0" noProof="0" dirty="0" smtClean="0">
                  <a:ln w="6600">
                    <a:solidFill>
                      <a:prstClr val="white"/>
                    </a:solidFill>
                    <a:prstDash val="solid"/>
                  </a:ln>
                  <a:solidFill>
                    <a:srgbClr val="FF0000"/>
                  </a:solidFill>
                  <a:effectLst>
                    <a:outerShdw dist="38100" dir="2700000" algn="tl" rotWithShape="0">
                      <a:srgbClr val="ED7D31"/>
                    </a:outerShdw>
                  </a:effectLst>
                  <a:uLnTx/>
                  <a:uFillTx/>
                  <a:latin typeface="Meiryo UI" panose="020B0604030504040204" pitchFamily="50" charset="-128"/>
                  <a:ea typeface="Meiryo UI" panose="020B0604030504040204" pitchFamily="50" charset="-128"/>
                  <a:cs typeface="+mn-cs"/>
                </a:rPr>
                <a:t>題</a:t>
              </a:r>
              <a:endParaRPr kumimoji="0" lang="ja-JP" altLang="en-US" sz="2000" b="1" i="0" u="none" strike="noStrike" kern="1200" cap="none" spc="0" normalizeH="0" baseline="0" noProof="0" dirty="0">
                <a:ln w="6600">
                  <a:solidFill>
                    <a:prstClr val="white"/>
                  </a:solidFill>
                  <a:prstDash val="solid"/>
                </a:ln>
                <a:solidFill>
                  <a:srgbClr val="FF0000"/>
                </a:solidFill>
                <a:effectLst>
                  <a:outerShdw dist="38100" dir="2700000" algn="tl" rotWithShape="0">
                    <a:srgbClr val="ED7D31"/>
                  </a:outerShdw>
                </a:effectLst>
                <a:uLnTx/>
                <a:uFillTx/>
                <a:latin typeface="Meiryo UI" panose="020B0604030504040204" pitchFamily="50" charset="-128"/>
                <a:ea typeface="Meiryo UI" panose="020B0604030504040204" pitchFamily="50" charset="-128"/>
                <a:cs typeface="+mn-cs"/>
              </a:endParaRPr>
            </a:p>
          </p:txBody>
        </p:sp>
      </p:grpSp>
      <p:sp>
        <p:nvSpPr>
          <p:cNvPr id="72" name="正方形/長方形 71"/>
          <p:cNvSpPr/>
          <p:nvPr/>
        </p:nvSpPr>
        <p:spPr>
          <a:xfrm>
            <a:off x="6048361" y="1772739"/>
            <a:ext cx="2880000" cy="2394111"/>
          </a:xfrm>
          <a:prstGeom prst="rect">
            <a:avLst/>
          </a:prstGeom>
          <a:solidFill>
            <a:schemeClr val="bg1"/>
          </a:solid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73" name="ホームベース 72"/>
          <p:cNvSpPr/>
          <p:nvPr/>
        </p:nvSpPr>
        <p:spPr>
          <a:xfrm>
            <a:off x="6048361" y="1602925"/>
            <a:ext cx="1592902" cy="324000"/>
          </a:xfrm>
          <a:prstGeom prst="homePlate">
            <a:avLst/>
          </a:prstGeom>
          <a:solidFill>
            <a:srgbClr val="FF0000"/>
          </a:solidFill>
          <a:ln w="12700">
            <a:solidFill>
              <a:srgbClr val="FF0000"/>
            </a:solidFill>
          </a:ln>
        </p:spPr>
        <p:style>
          <a:lnRef idx="3">
            <a:schemeClr val="lt1"/>
          </a:lnRef>
          <a:fillRef idx="1">
            <a:schemeClr val="accent6"/>
          </a:fillRef>
          <a:effectRef idx="1">
            <a:schemeClr val="accent6"/>
          </a:effectRef>
          <a:fontRef idx="minor">
            <a:schemeClr val="lt1"/>
          </a:fontRef>
        </p:style>
        <p:txBody>
          <a:bodyPr wrap="none" tIns="54000" bIns="54000" rtlCol="0" anchor="ctr" anchorCtr="0">
            <a:spAutoFit/>
          </a:bodyPr>
          <a:lstStyle/>
          <a:p>
            <a:pPr marL="0" marR="0" lvl="0" indent="0" algn="l" defTabSz="326578"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mn-cs"/>
              </a:rPr>
              <a:t>解決すべき事項</a:t>
            </a:r>
            <a:endParaRPr kumimoji="1"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grpSp>
        <p:nvGrpSpPr>
          <p:cNvPr id="4" name="グループ化 3"/>
          <p:cNvGrpSpPr/>
          <p:nvPr/>
        </p:nvGrpSpPr>
        <p:grpSpPr>
          <a:xfrm>
            <a:off x="6215989" y="1994387"/>
            <a:ext cx="2536272" cy="1002552"/>
            <a:chOff x="6377914" y="1994387"/>
            <a:chExt cx="2536272" cy="1002552"/>
          </a:xfrm>
        </p:grpSpPr>
        <p:pic>
          <p:nvPicPr>
            <p:cNvPr id="1040" name="Picture 16" descr="文化部イラスト／無料イラスト/フリー素材なら「イラストAC」"/>
            <p:cNvPicPr>
              <a:picLocks noChangeAspect="1" noChangeArrowheads="1"/>
            </p:cNvPicPr>
            <p:nvPr/>
          </p:nvPicPr>
          <p:blipFill>
            <a:blip r:embed="rId15" cstate="print">
              <a:clrChange>
                <a:clrFrom>
                  <a:srgbClr val="FDFFFE"/>
                </a:clrFrom>
                <a:clrTo>
                  <a:srgbClr val="FDFFFE">
                    <a:alpha val="0"/>
                  </a:srgbClr>
                </a:clrTo>
              </a:clrChange>
              <a:duotone>
                <a:schemeClr val="accent2">
                  <a:shade val="45000"/>
                  <a:satMod val="135000"/>
                </a:schemeClr>
                <a:prstClr val="white"/>
              </a:duotone>
              <a:extLst>
                <a:ext uri="{28A0092B-C50C-407E-A947-70E740481C1C}">
                  <a14:useLocalDpi xmlns:a14="http://schemas.microsoft.com/office/drawing/2010/main"/>
                </a:ext>
              </a:extLst>
            </a:blip>
            <a:srcRect/>
            <a:stretch>
              <a:fillRect/>
            </a:stretch>
          </p:blipFill>
          <p:spPr bwMode="auto">
            <a:xfrm>
              <a:off x="7147364" y="1994387"/>
              <a:ext cx="997372" cy="746931"/>
            </a:xfrm>
            <a:prstGeom prst="rect">
              <a:avLst/>
            </a:prstGeom>
            <a:noFill/>
            <a:extLst>
              <a:ext uri="{909E8E84-426E-40DD-AFC4-6F175D3DCCD1}">
                <a14:hiddenFill xmlns:a14="http://schemas.microsoft.com/office/drawing/2010/main">
                  <a:solidFill>
                    <a:srgbClr val="FFFFFF"/>
                  </a:solidFill>
                </a14:hiddenFill>
              </a:ext>
            </a:extLst>
          </p:spPr>
        </p:pic>
        <p:sp>
          <p:nvSpPr>
            <p:cNvPr id="82" name="正方形/長方形 81"/>
            <p:cNvSpPr/>
            <p:nvPr/>
          </p:nvSpPr>
          <p:spPr>
            <a:xfrm>
              <a:off x="6377914" y="2703218"/>
              <a:ext cx="2536272" cy="293721"/>
            </a:xfrm>
            <a:prstGeom prst="rect">
              <a:avLst/>
            </a:prstGeom>
            <a:noFill/>
            <a:ln>
              <a:noFill/>
            </a:ln>
          </p:spPr>
          <p:style>
            <a:lnRef idx="3">
              <a:schemeClr val="lt1"/>
            </a:lnRef>
            <a:fillRef idx="1">
              <a:schemeClr val="accent2"/>
            </a:fillRef>
            <a:effectRef idx="1">
              <a:schemeClr val="accent2"/>
            </a:effectRef>
            <a:fontRef idx="minor">
              <a:schemeClr val="lt1"/>
            </a:fontRef>
          </p:style>
          <p:txBody>
            <a:bodyPr wrap="none" tIns="54000" bIns="54000" rtlCol="0" anchor="t">
              <a:spAutoFit/>
            </a:bodyPr>
            <a:lstStyle/>
            <a:p>
              <a:pPr marL="0" marR="0" lvl="0" indent="0" algn="l" defTabSz="326578"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200" b="1" i="0" u="none" strike="noStrike" kern="1200" cap="none" spc="0" normalizeH="0" baseline="0" noProof="0" dirty="0" smtClean="0">
                  <a:ln>
                    <a:noFill/>
                  </a:ln>
                  <a:solidFill>
                    <a:srgbClr val="FF0000"/>
                  </a:solidFill>
                  <a:effectLst/>
                  <a:uLnTx/>
                  <a:uFillTx/>
                  <a:latin typeface="Meiryo UI" panose="020B0604030504040204" pitchFamily="50" charset="-128"/>
                  <a:ea typeface="Meiryo UI" panose="020B0604030504040204" pitchFamily="50" charset="-128"/>
                  <a:cs typeface="+mn-cs"/>
                </a:rPr>
                <a:t>指導者</a:t>
              </a:r>
              <a:r>
                <a:rPr kumimoji="1" lang="en-US" altLang="ja-JP" sz="5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※4</a:t>
              </a:r>
              <a:r>
                <a:rPr kumimoji="1" lang="ja-JP" altLang="en-US" sz="12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の質と量・受け皿の確保 </a:t>
              </a:r>
              <a:r>
                <a:rPr kumimoji="1" lang="en-US" altLang="ja-JP" sz="12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grpSp>
      <p:grpSp>
        <p:nvGrpSpPr>
          <p:cNvPr id="75" name="グループ化 74"/>
          <p:cNvGrpSpPr/>
          <p:nvPr/>
        </p:nvGrpSpPr>
        <p:grpSpPr>
          <a:xfrm>
            <a:off x="6230958" y="3103138"/>
            <a:ext cx="1056700" cy="1020918"/>
            <a:chOff x="5948413" y="3105919"/>
            <a:chExt cx="1056700" cy="1020918"/>
          </a:xfrm>
        </p:grpSpPr>
        <p:pic>
          <p:nvPicPr>
            <p:cNvPr id="70" name="図 69"/>
            <p:cNvPicPr>
              <a:picLocks noChangeAspect="1"/>
            </p:cNvPicPr>
            <p:nvPr/>
          </p:nvPicPr>
          <p:blipFill>
            <a:blip r:embed="rId16" cstate="hqprint">
              <a:extLst>
                <a:ext uri="{28A0092B-C50C-407E-A947-70E740481C1C}">
                  <a14:useLocalDpi xmlns:a14="http://schemas.microsoft.com/office/drawing/2010/main"/>
                </a:ext>
              </a:extLst>
            </a:blip>
            <a:stretch>
              <a:fillRect/>
            </a:stretch>
          </p:blipFill>
          <p:spPr>
            <a:xfrm>
              <a:off x="6258711" y="3105919"/>
              <a:ext cx="436105" cy="712660"/>
            </a:xfrm>
            <a:prstGeom prst="rect">
              <a:avLst/>
            </a:prstGeom>
          </p:spPr>
        </p:pic>
        <p:sp>
          <p:nvSpPr>
            <p:cNvPr id="84" name="正方形/長方形 83"/>
            <p:cNvSpPr/>
            <p:nvPr/>
          </p:nvSpPr>
          <p:spPr>
            <a:xfrm>
              <a:off x="5948413" y="3833116"/>
              <a:ext cx="1056700" cy="293721"/>
            </a:xfrm>
            <a:prstGeom prst="rect">
              <a:avLst/>
            </a:prstGeom>
            <a:noFill/>
            <a:ln>
              <a:noFill/>
            </a:ln>
          </p:spPr>
          <p:style>
            <a:lnRef idx="3">
              <a:schemeClr val="lt1"/>
            </a:lnRef>
            <a:fillRef idx="1">
              <a:schemeClr val="accent2"/>
            </a:fillRef>
            <a:effectRef idx="1">
              <a:schemeClr val="accent2"/>
            </a:effectRef>
            <a:fontRef idx="minor">
              <a:schemeClr val="lt1"/>
            </a:fontRef>
          </p:style>
          <p:txBody>
            <a:bodyPr wrap="none" tIns="54000" bIns="54000" rtlCol="0" anchor="t">
              <a:spAutoFit/>
            </a:bodyPr>
            <a:lstStyle/>
            <a:p>
              <a:pPr marL="0" marR="0" lvl="0" indent="0" algn="l" defTabSz="326578"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2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財源不足 </a:t>
              </a:r>
              <a:r>
                <a:rPr kumimoji="1" lang="en-US" altLang="ja-JP" sz="12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grpSp>
      <p:grpSp>
        <p:nvGrpSpPr>
          <p:cNvPr id="74" name="グループ化 73"/>
          <p:cNvGrpSpPr/>
          <p:nvPr/>
        </p:nvGrpSpPr>
        <p:grpSpPr>
          <a:xfrm>
            <a:off x="7843044" y="3051099"/>
            <a:ext cx="902811" cy="1072957"/>
            <a:chOff x="7287881" y="3039343"/>
            <a:chExt cx="902811" cy="1072957"/>
          </a:xfrm>
        </p:grpSpPr>
        <p:sp>
          <p:nvSpPr>
            <p:cNvPr id="86" name="正方形/長方形 85"/>
            <p:cNvSpPr/>
            <p:nvPr/>
          </p:nvSpPr>
          <p:spPr>
            <a:xfrm>
              <a:off x="7287881" y="3818579"/>
              <a:ext cx="902811" cy="293721"/>
            </a:xfrm>
            <a:prstGeom prst="rect">
              <a:avLst/>
            </a:prstGeom>
            <a:noFill/>
            <a:ln>
              <a:noFill/>
            </a:ln>
          </p:spPr>
          <p:style>
            <a:lnRef idx="3">
              <a:schemeClr val="lt1"/>
            </a:lnRef>
            <a:fillRef idx="1">
              <a:schemeClr val="accent2"/>
            </a:fillRef>
            <a:effectRef idx="1">
              <a:schemeClr val="accent2"/>
            </a:effectRef>
            <a:fontRef idx="minor">
              <a:schemeClr val="lt1"/>
            </a:fontRef>
          </p:style>
          <p:txBody>
            <a:bodyPr wrap="none" tIns="54000" bIns="54000" rtlCol="0" anchor="t">
              <a:spAutoFit/>
            </a:bodyPr>
            <a:lstStyle/>
            <a:p>
              <a:pPr marL="0" marR="0" lvl="0" indent="0" algn="l" defTabSz="326578"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2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地域差 </a:t>
              </a:r>
              <a:r>
                <a:rPr kumimoji="1" lang="en-US" altLang="ja-JP" sz="12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grpSp>
          <p:nvGrpSpPr>
            <p:cNvPr id="71" name="グループ化 70"/>
            <p:cNvGrpSpPr/>
            <p:nvPr/>
          </p:nvGrpSpPr>
          <p:grpSpPr>
            <a:xfrm>
              <a:off x="7511468" y="3039343"/>
              <a:ext cx="524967" cy="760184"/>
              <a:chOff x="7786481" y="3039343"/>
              <a:chExt cx="524967" cy="760184"/>
            </a:xfrm>
          </p:grpSpPr>
          <p:pic>
            <p:nvPicPr>
              <p:cNvPr id="85" name="図 84"/>
              <p:cNvPicPr>
                <a:picLocks noChangeAspect="1"/>
              </p:cNvPicPr>
              <p:nvPr/>
            </p:nvPicPr>
            <p:blipFill>
              <a:blip r:embed="rId7" cstate="hqprint">
                <a:clrChange>
                  <a:clrFrom>
                    <a:srgbClr val="FFFFFF"/>
                  </a:clrFrom>
                  <a:clrTo>
                    <a:srgbClr val="FFFFFF">
                      <a:alpha val="0"/>
                    </a:srgbClr>
                  </a:clrTo>
                </a:clrChange>
                <a:duotone>
                  <a:schemeClr val="accent2">
                    <a:shade val="45000"/>
                    <a:satMod val="135000"/>
                  </a:schemeClr>
                  <a:prstClr val="white"/>
                </a:duotone>
                <a:extLst>
                  <a:ext uri="{BEBA8EAE-BF5A-486C-A8C5-ECC9F3942E4B}">
                    <a14:imgProps xmlns:a14="http://schemas.microsoft.com/office/drawing/2010/main">
                      <a14:imgLayer r:embed="rId8">
                        <a14:imgEffect>
                          <a14:saturation sat="0"/>
                        </a14:imgEffect>
                      </a14:imgLayer>
                    </a14:imgProps>
                  </a:ext>
                  <a:ext uri="{28A0092B-C50C-407E-A947-70E740481C1C}">
                    <a14:useLocalDpi xmlns:a14="http://schemas.microsoft.com/office/drawing/2010/main"/>
                  </a:ext>
                </a:extLst>
              </a:blip>
              <a:stretch>
                <a:fillRect/>
              </a:stretch>
            </p:blipFill>
            <p:spPr>
              <a:xfrm>
                <a:off x="7786481" y="3039343"/>
                <a:ext cx="523186" cy="760184"/>
              </a:xfrm>
              <a:prstGeom prst="rect">
                <a:avLst/>
              </a:prstGeom>
            </p:spPr>
          </p:pic>
          <p:pic>
            <p:nvPicPr>
              <p:cNvPr id="93" name="図 92"/>
              <p:cNvPicPr>
                <a:picLocks noChangeAspect="1"/>
              </p:cNvPicPr>
              <p:nvPr/>
            </p:nvPicPr>
            <p:blipFill rotWithShape="1">
              <a:blip r:embed="rId17" cstate="hqprint">
                <a:clrChange>
                  <a:clrFrom>
                    <a:srgbClr val="FFFFFF"/>
                  </a:clrFrom>
                  <a:clrTo>
                    <a:srgbClr val="FFFFFF">
                      <a:alpha val="0"/>
                    </a:srgbClr>
                  </a:clrTo>
                </a:clrChange>
                <a:duotone>
                  <a:schemeClr val="accent1">
                    <a:shade val="45000"/>
                    <a:satMod val="135000"/>
                  </a:schemeClr>
                  <a:prstClr val="white"/>
                </a:duotone>
                <a:extLst>
                  <a:ext uri="{BEBA8EAE-BF5A-486C-A8C5-ECC9F3942E4B}">
                    <a14:imgProps xmlns:a14="http://schemas.microsoft.com/office/drawing/2010/main">
                      <a14:imgLayer r:embed="rId18">
                        <a14:imgEffect>
                          <a14:saturation sat="0"/>
                        </a14:imgEffect>
                      </a14:imgLayer>
                    </a14:imgProps>
                  </a:ext>
                  <a:ext uri="{28A0092B-C50C-407E-A947-70E740481C1C}">
                    <a14:useLocalDpi xmlns:a14="http://schemas.microsoft.com/office/drawing/2010/main"/>
                  </a:ext>
                </a:extLst>
              </a:blip>
              <a:srcRect/>
              <a:stretch/>
            </p:blipFill>
            <p:spPr>
              <a:xfrm>
                <a:off x="7786481" y="3040949"/>
                <a:ext cx="523186" cy="202851"/>
              </a:xfrm>
              <a:prstGeom prst="rect">
                <a:avLst/>
              </a:prstGeom>
            </p:spPr>
          </p:pic>
          <p:pic>
            <p:nvPicPr>
              <p:cNvPr id="94" name="図 93"/>
              <p:cNvPicPr>
                <a:picLocks noChangeAspect="1"/>
              </p:cNvPicPr>
              <p:nvPr/>
            </p:nvPicPr>
            <p:blipFill rotWithShape="1">
              <a:blip r:embed="rId19" cstate="hqprint">
                <a:clrChange>
                  <a:clrFrom>
                    <a:srgbClr val="FFFFFF"/>
                  </a:clrFrom>
                  <a:clrTo>
                    <a:srgbClr val="FFFFFF">
                      <a:alpha val="0"/>
                    </a:srgbClr>
                  </a:clrTo>
                </a:clrChange>
                <a:duotone>
                  <a:schemeClr val="accent4">
                    <a:shade val="45000"/>
                    <a:satMod val="135000"/>
                  </a:schemeClr>
                  <a:prstClr val="white"/>
                </a:duotone>
                <a:extLst>
                  <a:ext uri="{BEBA8EAE-BF5A-486C-A8C5-ECC9F3942E4B}">
                    <a14:imgProps xmlns:a14="http://schemas.microsoft.com/office/drawing/2010/main">
                      <a14:imgLayer r:embed="rId20">
                        <a14:imgEffect>
                          <a14:saturation sat="0"/>
                        </a14:imgEffect>
                      </a14:imgLayer>
                    </a14:imgProps>
                  </a:ext>
                  <a:ext uri="{28A0092B-C50C-407E-A947-70E740481C1C}">
                    <a14:useLocalDpi xmlns:a14="http://schemas.microsoft.com/office/drawing/2010/main"/>
                  </a:ext>
                </a:extLst>
              </a:blip>
              <a:srcRect/>
              <a:stretch/>
            </p:blipFill>
            <p:spPr>
              <a:xfrm>
                <a:off x="7788262" y="3232304"/>
                <a:ext cx="523186" cy="211932"/>
              </a:xfrm>
              <a:prstGeom prst="rect">
                <a:avLst/>
              </a:prstGeom>
            </p:spPr>
          </p:pic>
          <p:pic>
            <p:nvPicPr>
              <p:cNvPr id="95" name="図 94"/>
              <p:cNvPicPr>
                <a:picLocks noChangeAspect="1"/>
              </p:cNvPicPr>
              <p:nvPr/>
            </p:nvPicPr>
            <p:blipFill rotWithShape="1">
              <a:blip r:embed="rId21" cstate="hqprint">
                <a:clrChange>
                  <a:clrFrom>
                    <a:srgbClr val="FFFFFF"/>
                  </a:clrFrom>
                  <a:clrTo>
                    <a:srgbClr val="FFFFFF">
                      <a:alpha val="0"/>
                    </a:srgbClr>
                  </a:clrTo>
                </a:clrChange>
                <a:duotone>
                  <a:schemeClr val="accent6">
                    <a:shade val="45000"/>
                    <a:satMod val="135000"/>
                  </a:schemeClr>
                  <a:prstClr val="white"/>
                </a:duotone>
                <a:extLst>
                  <a:ext uri="{BEBA8EAE-BF5A-486C-A8C5-ECC9F3942E4B}">
                    <a14:imgProps xmlns:a14="http://schemas.microsoft.com/office/drawing/2010/main">
                      <a14:imgLayer r:embed="rId22">
                        <a14:imgEffect>
                          <a14:saturation sat="0"/>
                        </a14:imgEffect>
                      </a14:imgLayer>
                    </a14:imgProps>
                  </a:ext>
                  <a:ext uri="{28A0092B-C50C-407E-A947-70E740481C1C}">
                    <a14:useLocalDpi xmlns:a14="http://schemas.microsoft.com/office/drawing/2010/main"/>
                  </a:ext>
                </a:extLst>
              </a:blip>
              <a:srcRect/>
              <a:stretch/>
            </p:blipFill>
            <p:spPr>
              <a:xfrm>
                <a:off x="7787081" y="3441657"/>
                <a:ext cx="523186" cy="185739"/>
              </a:xfrm>
              <a:prstGeom prst="rect">
                <a:avLst/>
              </a:prstGeom>
            </p:spPr>
          </p:pic>
        </p:grpSp>
      </p:grpSp>
      <p:sp>
        <p:nvSpPr>
          <p:cNvPr id="49" name="角丸四角形 48"/>
          <p:cNvSpPr/>
          <p:nvPr/>
        </p:nvSpPr>
        <p:spPr>
          <a:xfrm>
            <a:off x="271143" y="1957067"/>
            <a:ext cx="1082872" cy="227504"/>
          </a:xfrm>
          <a:prstGeom prst="roundRect">
            <a:avLst/>
          </a:prstGeom>
          <a:solidFill>
            <a:schemeClr val="bg1"/>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18000" rIns="72000" bIns="18000"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smtClean="0">
                <a:ln>
                  <a:noFill/>
                </a:ln>
                <a:solidFill>
                  <a:srgbClr val="00B050"/>
                </a:solidFill>
                <a:effectLst/>
                <a:uLnTx/>
                <a:uFillTx/>
                <a:latin typeface="Meiryo UI" panose="020B0604030504040204" pitchFamily="50" charset="-128"/>
                <a:ea typeface="Meiryo UI" panose="020B0604030504040204" pitchFamily="50" charset="-128"/>
                <a:cs typeface="+mn-cs"/>
              </a:rPr>
              <a:t>府立中学・高校</a:t>
            </a:r>
            <a:endParaRPr kumimoji="1" lang="ja-JP" altLang="en-US" sz="1100" b="1" i="0" u="none" strike="noStrike" kern="1200" cap="none" spc="0" normalizeH="0" baseline="0" noProof="0" dirty="0">
              <a:ln>
                <a:noFill/>
              </a:ln>
              <a:solidFill>
                <a:srgbClr val="00B050"/>
              </a:solidFill>
              <a:effectLst/>
              <a:uLnTx/>
              <a:uFillTx/>
              <a:latin typeface="Meiryo UI" panose="020B0604030504040204" pitchFamily="50" charset="-128"/>
              <a:ea typeface="Meiryo UI" panose="020B0604030504040204" pitchFamily="50" charset="-128"/>
              <a:cs typeface="+mn-cs"/>
            </a:endParaRPr>
          </a:p>
        </p:txBody>
      </p:sp>
      <p:sp>
        <p:nvSpPr>
          <p:cNvPr id="96" name="角丸四角形 95"/>
          <p:cNvSpPr/>
          <p:nvPr/>
        </p:nvSpPr>
        <p:spPr>
          <a:xfrm>
            <a:off x="2364207" y="1957067"/>
            <a:ext cx="1010975" cy="227504"/>
          </a:xfrm>
          <a:prstGeom prst="roundRect">
            <a:avLst/>
          </a:prstGeom>
          <a:solidFill>
            <a:schemeClr val="bg1"/>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18000" rIns="72000" bIns="18000"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B050"/>
                </a:solidFill>
                <a:effectLst/>
                <a:uLnTx/>
                <a:uFillTx/>
                <a:latin typeface="Meiryo UI" panose="020B0604030504040204" pitchFamily="50" charset="-128"/>
                <a:ea typeface="Meiryo UI" panose="020B0604030504040204" pitchFamily="50" charset="-128"/>
                <a:cs typeface="+mn-cs"/>
              </a:rPr>
              <a:t>市町村</a:t>
            </a:r>
            <a:r>
              <a:rPr kumimoji="1" lang="ja-JP" altLang="en-US" sz="1100" b="1" i="0" u="none" strike="noStrike" kern="1200" cap="none" spc="0" normalizeH="0" baseline="0" noProof="0" dirty="0" smtClean="0">
                <a:ln>
                  <a:noFill/>
                </a:ln>
                <a:solidFill>
                  <a:srgbClr val="00B050"/>
                </a:solidFill>
                <a:effectLst/>
                <a:uLnTx/>
                <a:uFillTx/>
                <a:latin typeface="Meiryo UI" panose="020B0604030504040204" pitchFamily="50" charset="-128"/>
                <a:ea typeface="Meiryo UI" panose="020B0604030504040204" pitchFamily="50" charset="-128"/>
                <a:cs typeface="+mn-cs"/>
              </a:rPr>
              <a:t>立中学</a:t>
            </a:r>
            <a:endParaRPr kumimoji="1" lang="ja-JP" altLang="en-US" sz="1100" b="1" i="0" u="none" strike="noStrike" kern="1200" cap="none" spc="0" normalizeH="0" baseline="0" noProof="0" dirty="0">
              <a:ln>
                <a:noFill/>
              </a:ln>
              <a:solidFill>
                <a:srgbClr val="00B050"/>
              </a:solidFill>
              <a:effectLst/>
              <a:uLnTx/>
              <a:uFillTx/>
              <a:latin typeface="Meiryo UI" panose="020B0604030504040204" pitchFamily="50" charset="-128"/>
              <a:ea typeface="Meiryo UI" panose="020B0604030504040204" pitchFamily="50" charset="-128"/>
              <a:cs typeface="+mn-cs"/>
            </a:endParaRPr>
          </a:p>
        </p:txBody>
      </p:sp>
      <p:sp>
        <p:nvSpPr>
          <p:cNvPr id="39" name="ホームベース 38"/>
          <p:cNvSpPr/>
          <p:nvPr/>
        </p:nvSpPr>
        <p:spPr>
          <a:xfrm>
            <a:off x="225826" y="1602925"/>
            <a:ext cx="2307997" cy="324498"/>
          </a:xfrm>
          <a:prstGeom prst="homePlate">
            <a:avLst/>
          </a:prstGeom>
          <a:solidFill>
            <a:srgbClr val="00B050"/>
          </a:solidFill>
          <a:ln w="12700">
            <a:solidFill>
              <a:srgbClr val="00B050"/>
            </a:solidFill>
          </a:ln>
        </p:spPr>
        <p:style>
          <a:lnRef idx="3">
            <a:schemeClr val="lt1"/>
          </a:lnRef>
          <a:fillRef idx="1">
            <a:schemeClr val="accent6"/>
          </a:fillRef>
          <a:effectRef idx="1">
            <a:schemeClr val="accent6"/>
          </a:effectRef>
          <a:fontRef idx="minor">
            <a:schemeClr val="lt1"/>
          </a:fontRef>
        </p:style>
        <p:txBody>
          <a:bodyPr wrap="none" tIns="54000" bIns="54000" rtlCol="0" anchor="t">
            <a:spAutoFit/>
          </a:bodyPr>
          <a:lstStyle/>
          <a:p>
            <a:pPr marL="0" marR="0" lvl="0" indent="0" algn="l" defTabSz="326578"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mn-cs"/>
              </a:rPr>
              <a:t>府</a:t>
            </a:r>
            <a:r>
              <a:rPr kumimoji="1" lang="ja-JP" altLang="en-US" sz="14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に</a:t>
            </a:r>
            <a:r>
              <a:rPr kumimoji="1" lang="ja-JP" altLang="en-US" sz="1400" b="1" i="0" u="none" strike="noStrike" kern="120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mn-cs"/>
              </a:rPr>
              <a:t>おけるこれまでの取組み</a:t>
            </a:r>
            <a:endParaRPr kumimoji="1" lang="en-US" altLang="ja-JP" sz="1400" b="1" i="0" u="none" strike="noStrike" kern="120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58" name="テキスト ボックス 57"/>
          <p:cNvSpPr txBox="1"/>
          <p:nvPr/>
        </p:nvSpPr>
        <p:spPr>
          <a:xfrm>
            <a:off x="149238" y="4136946"/>
            <a:ext cx="5009705" cy="415498"/>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※1</a:t>
            </a:r>
            <a:r>
              <a:rPr kumimoji="1" lang="ja-JP" altLang="en-US" sz="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顧問の代わりに、学校部活動の技術的な指導や大会への引率等を行うことを職務とする、学校職員のこと</a:t>
            </a:r>
            <a:endParaRPr kumimoji="1" lang="en-US" altLang="ja-JP" sz="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※2</a:t>
            </a:r>
            <a:r>
              <a:rPr kumimoji="1" lang="ja-JP" altLang="en-US" sz="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生徒の多様な活動機会確保のため、府立高校</a:t>
            </a:r>
            <a:r>
              <a:rPr kumimoji="1" lang="en-US" altLang="ja-JP" sz="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(82</a:t>
            </a:r>
            <a:r>
              <a:rPr kumimoji="1" lang="ja-JP" altLang="en-US" sz="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校</a:t>
            </a:r>
            <a:r>
              <a:rPr kumimoji="1" lang="en-US" altLang="ja-JP" sz="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41</a:t>
            </a:r>
            <a:r>
              <a:rPr kumimoji="1" lang="ja-JP" altLang="en-US" sz="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ペア</a:t>
            </a:r>
            <a:r>
              <a:rPr kumimoji="1" lang="en-US" altLang="ja-JP" sz="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を対象に、令和５年度から段階的に導入している合同部活動のこと</a:t>
            </a:r>
            <a:endParaRPr kumimoji="1" lang="en-US" altLang="ja-JP" sz="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※3</a:t>
            </a:r>
            <a:r>
              <a:rPr kumimoji="1" lang="ja-JP" altLang="en-US" sz="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学校部活動の維持が困難となる前に、休日の学校部活動を学校外の活動</a:t>
            </a:r>
            <a:r>
              <a:rPr kumimoji="1" lang="en-US" altLang="ja-JP" sz="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地域クラブ活動</a:t>
            </a:r>
            <a:r>
              <a:rPr kumimoji="1" lang="en-US" altLang="ja-JP" sz="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700" b="0" i="0" u="none" strike="noStrike" kern="1200" cap="none" spc="0" normalizeH="0" baseline="0" noProof="0" dirty="0" err="1" smtClean="0">
                <a:ln>
                  <a:noFill/>
                </a:ln>
                <a:solidFill>
                  <a:prstClr val="black"/>
                </a:solidFill>
                <a:effectLst/>
                <a:uLnTx/>
                <a:uFillTx/>
                <a:latin typeface="Meiryo UI" panose="020B0604030504040204" pitchFamily="50" charset="-128"/>
                <a:ea typeface="Meiryo UI" panose="020B0604030504040204" pitchFamily="50" charset="-128"/>
                <a:cs typeface="+mn-cs"/>
              </a:rPr>
              <a:t>へと</a:t>
            </a:r>
            <a:r>
              <a:rPr kumimoji="1" lang="ja-JP" altLang="en-US" sz="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移行させる取組みのこと</a:t>
            </a:r>
            <a:endParaRPr kumimoji="1" lang="ja-JP" altLang="en-US" sz="7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0" name="下矢印 9"/>
          <p:cNvSpPr/>
          <p:nvPr/>
        </p:nvSpPr>
        <p:spPr>
          <a:xfrm>
            <a:off x="3947441" y="1044933"/>
            <a:ext cx="383266" cy="684000"/>
          </a:xfrm>
          <a:prstGeom prst="downArrow">
            <a:avLst/>
          </a:prstGeom>
          <a:solidFill>
            <a:srgbClr val="FFC000"/>
          </a:soli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27" name="正方形/長方形 26"/>
          <p:cNvSpPr/>
          <p:nvPr/>
        </p:nvSpPr>
        <p:spPr>
          <a:xfrm>
            <a:off x="153000" y="1218645"/>
            <a:ext cx="8838000" cy="276999"/>
          </a:xfrm>
          <a:prstGeom prst="rect">
            <a:avLst/>
          </a:prstGeom>
          <a:solidFill>
            <a:schemeClr val="bg2">
              <a:lumMod val="75000"/>
            </a:schemeClr>
          </a:solidFill>
          <a:ln w="19050">
            <a:noFill/>
            <a:prstDash val="sysDot"/>
          </a:ln>
        </p:spPr>
        <p:style>
          <a:lnRef idx="2">
            <a:schemeClr val="accent1">
              <a:shade val="50000"/>
            </a:schemeClr>
          </a:lnRef>
          <a:fillRef idx="1">
            <a:schemeClr val="accent1"/>
          </a:fillRef>
          <a:effectRef idx="0">
            <a:schemeClr val="accent1"/>
          </a:effectRef>
          <a:fontRef idx="minor">
            <a:schemeClr val="lt1"/>
          </a:fontRef>
        </p:style>
        <p:txBody>
          <a:bodyPr wrap="none" lIns="36000" tIns="0" rIns="36000" bIns="0"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mn-cs"/>
              </a:rPr>
              <a:t>スポーツ・文化芸術活動に継続して親しむ機会の確保と教員の働き方改革を行う必要あり</a:t>
            </a:r>
            <a:endPar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20" name="正方形/長方形 19"/>
          <p:cNvSpPr/>
          <p:nvPr/>
        </p:nvSpPr>
        <p:spPr>
          <a:xfrm>
            <a:off x="153000" y="133668"/>
            <a:ext cx="8838000" cy="396000"/>
          </a:xfrm>
          <a:prstGeom prst="rect">
            <a:avLst/>
          </a:prstGeom>
          <a:solidFill>
            <a:schemeClr val="accent1">
              <a:lumMod val="75000"/>
            </a:schemeClr>
          </a:solidFill>
          <a:ln>
            <a:solidFill>
              <a:srgbClr val="2E75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mn-cs"/>
              </a:rPr>
              <a:t>大阪府における部活動改革に向けて（方向性）</a:t>
            </a:r>
            <a:endParaRPr kumimoji="1"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grpSp>
        <p:nvGrpSpPr>
          <p:cNvPr id="25" name="グループ化 24"/>
          <p:cNvGrpSpPr/>
          <p:nvPr/>
        </p:nvGrpSpPr>
        <p:grpSpPr>
          <a:xfrm>
            <a:off x="153000" y="569717"/>
            <a:ext cx="8838000" cy="594360"/>
            <a:chOff x="153000" y="492443"/>
            <a:chExt cx="8838000" cy="594360"/>
          </a:xfrm>
        </p:grpSpPr>
        <p:sp>
          <p:nvSpPr>
            <p:cNvPr id="11" name="テキスト ボックス 10"/>
            <p:cNvSpPr txBox="1"/>
            <p:nvPr/>
          </p:nvSpPr>
          <p:spPr>
            <a:xfrm>
              <a:off x="3876730" y="528013"/>
              <a:ext cx="543739" cy="523220"/>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2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nvGrpSpPr>
            <p:cNvPr id="8" name="グループ化 7"/>
            <p:cNvGrpSpPr/>
            <p:nvPr/>
          </p:nvGrpSpPr>
          <p:grpSpPr>
            <a:xfrm>
              <a:off x="153000" y="492443"/>
              <a:ext cx="3817377" cy="594360"/>
              <a:chOff x="153000" y="492443"/>
              <a:chExt cx="3817377" cy="594360"/>
            </a:xfrm>
          </p:grpSpPr>
          <p:sp>
            <p:nvSpPr>
              <p:cNvPr id="64" name="正方形/長方形 63"/>
              <p:cNvSpPr/>
              <p:nvPr/>
            </p:nvSpPr>
            <p:spPr>
              <a:xfrm>
                <a:off x="2062377" y="496223"/>
                <a:ext cx="1908000" cy="5868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0" marR="0" lvl="0" indent="0" algn="l" defTabSz="326578"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・少子化による生徒数の減少</a:t>
                </a:r>
                <a:endPar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326578"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・部活動加入数の減少</a:t>
                </a:r>
                <a:endPar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326578"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・部活動が廃部になる</a:t>
                </a:r>
                <a:r>
                  <a:rPr kumimoji="1" lang="ja-JP" altLang="en-US" sz="12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可能性</a:t>
                </a:r>
                <a:endPar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 name="ホームベース 2"/>
              <p:cNvSpPr/>
              <p:nvPr/>
            </p:nvSpPr>
            <p:spPr>
              <a:xfrm>
                <a:off x="153000" y="492623"/>
                <a:ext cx="1406505" cy="594000"/>
              </a:xfrm>
              <a:prstGeom prst="homePlate">
                <a:avLst/>
              </a:prstGeom>
              <a:solidFill>
                <a:schemeClr val="accent4"/>
              </a:solidFill>
              <a:ln w="12700">
                <a:solidFill>
                  <a:srgbClr val="FFC000"/>
                </a:solidFill>
              </a:ln>
            </p:spPr>
            <p:style>
              <a:lnRef idx="3">
                <a:schemeClr val="lt1"/>
              </a:lnRef>
              <a:fillRef idx="1">
                <a:schemeClr val="accent2"/>
              </a:fillRef>
              <a:effectRef idx="1">
                <a:schemeClr val="accent2"/>
              </a:effectRef>
              <a:fontRef idx="minor">
                <a:schemeClr val="lt1"/>
              </a:fontRef>
            </p:style>
            <p:txBody>
              <a:bodyPr wrap="square" tIns="54000" bIns="54000" rtlCol="0" anchor="ctr">
                <a:noAutofit/>
              </a:bodyPr>
              <a:lstStyle/>
              <a:p>
                <a:pPr marL="0" marR="0" lvl="0" indent="0" algn="l" defTabSz="326578"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mn-cs"/>
                  </a:rPr>
                  <a:t>部活動の現状　　</a:t>
                </a:r>
                <a:endParaRPr kumimoji="1" lang="en-US" altLang="ja-JP" sz="1400" b="1" i="0" u="none" strike="noStrike" kern="120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l" defTabSz="326578"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　</a:t>
                </a:r>
                <a:r>
                  <a:rPr kumimoji="1" lang="ja-JP" altLang="en-US" sz="1400" b="1" i="0" u="none" strike="noStrike" kern="120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mn-cs"/>
                  </a:rPr>
                  <a:t>（生徒）</a:t>
                </a:r>
                <a:endParaRPr kumimoji="1" lang="ja-JP" altLang="en-US" sz="14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pic>
            <p:nvPicPr>
              <p:cNvPr id="1026" name="Picture 2" descr="少子化イラスト／無料イラスト/フリー素材なら「イラストAC」"/>
              <p:cNvPicPr>
                <a:picLocks noChangeAspect="1" noChangeArrowheads="1"/>
              </p:cNvPicPr>
              <p:nvPr/>
            </p:nvPicPr>
            <p:blipFill>
              <a:blip r:embed="rId23" cstate="print">
                <a:clrChange>
                  <a:clrFrom>
                    <a:srgbClr val="FFFFFF"/>
                  </a:clrFrom>
                  <a:clrTo>
                    <a:srgbClr val="FFFFFF">
                      <a:alpha val="0"/>
                    </a:srgbClr>
                  </a:clrTo>
                </a:clrChange>
                <a:extLst>
                  <a:ext uri="{28A0092B-C50C-407E-A947-70E740481C1C}">
                    <a14:useLocalDpi xmlns:a14="http://schemas.microsoft.com/office/drawing/2010/main"/>
                  </a:ext>
                </a:extLst>
              </a:blip>
              <a:srcRect/>
              <a:stretch>
                <a:fillRect/>
              </a:stretch>
            </p:blipFill>
            <p:spPr bwMode="auto">
              <a:xfrm>
                <a:off x="1461773" y="555623"/>
                <a:ext cx="662084" cy="468000"/>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5" name="正方形/長方形 64"/>
              <p:cNvSpPr/>
              <p:nvPr/>
            </p:nvSpPr>
            <p:spPr>
              <a:xfrm>
                <a:off x="153000" y="492443"/>
                <a:ext cx="3816000" cy="594360"/>
              </a:xfrm>
              <a:prstGeom prst="rect">
                <a:avLst/>
              </a:prstGeom>
              <a:noFill/>
              <a:ln w="127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grpSp>
        <p:grpSp>
          <p:nvGrpSpPr>
            <p:cNvPr id="23" name="グループ化 22"/>
            <p:cNvGrpSpPr/>
            <p:nvPr/>
          </p:nvGrpSpPr>
          <p:grpSpPr>
            <a:xfrm>
              <a:off x="4311000" y="492623"/>
              <a:ext cx="4680000" cy="594000"/>
              <a:chOff x="4313489" y="492443"/>
              <a:chExt cx="4680000" cy="594000"/>
            </a:xfrm>
          </p:grpSpPr>
          <p:sp>
            <p:nvSpPr>
              <p:cNvPr id="66" name="正方形/長方形 65"/>
              <p:cNvSpPr/>
              <p:nvPr/>
            </p:nvSpPr>
            <p:spPr>
              <a:xfrm>
                <a:off x="6301558" y="497205"/>
                <a:ext cx="2691823" cy="5868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0" marR="0" lvl="0" indent="0" algn="l" defTabSz="326578"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・部活動指導が時間外勤務の一因</a:t>
                </a:r>
                <a:endPar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326578"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専門性を有しない</a:t>
                </a:r>
                <a:r>
                  <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教員の心理的負担</a:t>
                </a:r>
                <a:endPar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326578"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・顧問の成り手が</a:t>
                </a:r>
                <a:r>
                  <a:rPr kumimoji="1" lang="ja-JP" altLang="en-US" sz="12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不足</a:t>
                </a:r>
                <a:endPar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nvGrpSpPr>
              <p:cNvPr id="9" name="グループ化 8"/>
              <p:cNvGrpSpPr/>
              <p:nvPr/>
            </p:nvGrpSpPr>
            <p:grpSpPr>
              <a:xfrm>
                <a:off x="5722805" y="546447"/>
                <a:ext cx="535537" cy="485993"/>
                <a:chOff x="5722805" y="600648"/>
                <a:chExt cx="535537" cy="485993"/>
              </a:xfrm>
            </p:grpSpPr>
            <p:pic>
              <p:nvPicPr>
                <p:cNvPr id="22" name="図 21"/>
                <p:cNvPicPr>
                  <a:picLocks noChangeAspect="1"/>
                </p:cNvPicPr>
                <p:nvPr/>
              </p:nvPicPr>
              <p:blipFill>
                <a:blip r:embed="rId24" cstate="hqprint">
                  <a:extLst>
                    <a:ext uri="{28A0092B-C50C-407E-A947-70E740481C1C}">
                      <a14:useLocalDpi xmlns:a14="http://schemas.microsoft.com/office/drawing/2010/main"/>
                    </a:ext>
                  </a:extLst>
                </a:blip>
                <a:stretch>
                  <a:fillRect/>
                </a:stretch>
              </p:blipFill>
              <p:spPr>
                <a:xfrm>
                  <a:off x="5722805" y="648621"/>
                  <a:ext cx="253482" cy="438020"/>
                </a:xfrm>
                <a:prstGeom prst="rect">
                  <a:avLst/>
                </a:prstGeom>
              </p:spPr>
            </p:pic>
            <p:pic>
              <p:nvPicPr>
                <p:cNvPr id="24" name="図 23"/>
                <p:cNvPicPr>
                  <a:picLocks noChangeAspect="1"/>
                </p:cNvPicPr>
                <p:nvPr/>
              </p:nvPicPr>
              <p:blipFill>
                <a:blip r:embed="rId25" cstate="hqprint">
                  <a:extLst>
                    <a:ext uri="{28A0092B-C50C-407E-A947-70E740481C1C}">
                      <a14:useLocalDpi xmlns:a14="http://schemas.microsoft.com/office/drawing/2010/main"/>
                    </a:ext>
                  </a:extLst>
                </a:blip>
                <a:stretch>
                  <a:fillRect/>
                </a:stretch>
              </p:blipFill>
              <p:spPr>
                <a:xfrm>
                  <a:off x="6014182" y="600648"/>
                  <a:ext cx="244160" cy="438020"/>
                </a:xfrm>
                <a:prstGeom prst="rect">
                  <a:avLst/>
                </a:prstGeom>
              </p:spPr>
            </p:pic>
          </p:grpSp>
          <p:grpSp>
            <p:nvGrpSpPr>
              <p:cNvPr id="14" name="グループ化 13"/>
              <p:cNvGrpSpPr/>
              <p:nvPr/>
            </p:nvGrpSpPr>
            <p:grpSpPr>
              <a:xfrm>
                <a:off x="4313489" y="492443"/>
                <a:ext cx="4680000" cy="594000"/>
                <a:chOff x="4313489" y="492443"/>
                <a:chExt cx="4680000" cy="594000"/>
              </a:xfrm>
            </p:grpSpPr>
            <p:sp>
              <p:nvSpPr>
                <p:cNvPr id="13" name="ホームベース 12"/>
                <p:cNvSpPr/>
                <p:nvPr/>
              </p:nvSpPr>
              <p:spPr>
                <a:xfrm>
                  <a:off x="4313489" y="492443"/>
                  <a:ext cx="1417087" cy="594000"/>
                </a:xfrm>
                <a:prstGeom prst="homePlate">
                  <a:avLst/>
                </a:prstGeom>
                <a:solidFill>
                  <a:schemeClr val="accent4"/>
                </a:solidFill>
                <a:ln w="12700">
                  <a:solidFill>
                    <a:srgbClr val="FFC000"/>
                  </a:solidFill>
                </a:ln>
              </p:spPr>
              <p:style>
                <a:lnRef idx="3">
                  <a:schemeClr val="lt1"/>
                </a:lnRef>
                <a:fillRef idx="1">
                  <a:schemeClr val="accent2"/>
                </a:fillRef>
                <a:effectRef idx="1">
                  <a:schemeClr val="accent2"/>
                </a:effectRef>
                <a:fontRef idx="minor">
                  <a:schemeClr val="lt1"/>
                </a:fontRef>
              </p:style>
              <p:txBody>
                <a:bodyPr wrap="square" tIns="54000" bIns="54000" rtlCol="0" anchor="ctr">
                  <a:noAutofit/>
                </a:bodyPr>
                <a:lstStyle/>
                <a:p>
                  <a:pPr marL="0" marR="0" lvl="0" indent="0" algn="l" defTabSz="326578"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mn-cs"/>
                    </a:rPr>
                    <a:t>部活動の現状　　</a:t>
                  </a:r>
                  <a:endParaRPr kumimoji="1" lang="en-US" altLang="ja-JP" sz="1400" b="1" i="0" u="none" strike="noStrike" kern="120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l" defTabSz="326578"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　</a:t>
                  </a:r>
                  <a:r>
                    <a:rPr kumimoji="1" lang="ja-JP" altLang="en-US" sz="1400" b="1" i="0" u="none" strike="noStrike" kern="120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mn-cs"/>
                    </a:rPr>
                    <a:t>（教員）</a:t>
                  </a:r>
                  <a:endParaRPr kumimoji="1" lang="ja-JP" altLang="en-US" sz="14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77" name="正方形/長方形 76"/>
                <p:cNvSpPr/>
                <p:nvPr/>
              </p:nvSpPr>
              <p:spPr>
                <a:xfrm>
                  <a:off x="4313489" y="492443"/>
                  <a:ext cx="4680000" cy="594000"/>
                </a:xfrm>
                <a:prstGeom prst="rect">
                  <a:avLst/>
                </a:prstGeom>
                <a:noFill/>
                <a:ln w="127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grpSp>
        </p:grpSp>
      </p:grpSp>
      <p:sp>
        <p:nvSpPr>
          <p:cNvPr id="97" name="正方形/長方形 96"/>
          <p:cNvSpPr/>
          <p:nvPr/>
        </p:nvSpPr>
        <p:spPr>
          <a:xfrm>
            <a:off x="149239" y="4790617"/>
            <a:ext cx="4566502" cy="1548000"/>
          </a:xfrm>
          <a:prstGeom prst="rect">
            <a:avLst/>
          </a:prstGeom>
          <a:solidFill>
            <a:schemeClr val="bg1"/>
          </a:solidFill>
          <a:ln w="12700">
            <a:solidFill>
              <a:srgbClr val="2E75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91" name="ホームベース 90"/>
          <p:cNvSpPr/>
          <p:nvPr/>
        </p:nvSpPr>
        <p:spPr>
          <a:xfrm>
            <a:off x="149239" y="4610912"/>
            <a:ext cx="1638000" cy="361088"/>
          </a:xfrm>
          <a:prstGeom prst="homePlate">
            <a:avLst/>
          </a:prstGeom>
          <a:solidFill>
            <a:srgbClr val="2E75B6"/>
          </a:solidFill>
          <a:ln w="12700">
            <a:solidFill>
              <a:srgbClr val="2E75B6"/>
            </a:solidFill>
          </a:ln>
        </p:spPr>
        <p:style>
          <a:lnRef idx="3">
            <a:schemeClr val="lt1"/>
          </a:lnRef>
          <a:fillRef idx="1">
            <a:schemeClr val="accent6"/>
          </a:fillRef>
          <a:effectRef idx="1">
            <a:schemeClr val="accent6"/>
          </a:effectRef>
          <a:fontRef idx="minor">
            <a:schemeClr val="lt1"/>
          </a:fontRef>
        </p:style>
        <p:txBody>
          <a:bodyPr wrap="square" tIns="54000" bIns="54000" rtlCol="0" anchor="ctr">
            <a:noAutofit/>
          </a:bodyPr>
          <a:lstStyle/>
          <a:p>
            <a:pPr marL="0" marR="0" lvl="0" indent="0" algn="l" defTabSz="326578"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mn-cs"/>
              </a:rPr>
              <a:t>課題解決に向けて</a:t>
            </a:r>
            <a:endParaRPr kumimoji="1" lang="en-US" altLang="ja-JP" sz="1400" b="1" i="0" u="none" strike="noStrike" kern="120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83" name="正方形/長方形 82"/>
          <p:cNvSpPr/>
          <p:nvPr/>
        </p:nvSpPr>
        <p:spPr>
          <a:xfrm>
            <a:off x="4708123" y="5164803"/>
            <a:ext cx="4276313" cy="1173814"/>
          </a:xfrm>
          <a:prstGeom prst="rect">
            <a:avLst/>
          </a:prstGeom>
          <a:solidFill>
            <a:schemeClr val="accent5">
              <a:lumMod val="20000"/>
              <a:lumOff val="80000"/>
            </a:schemeClr>
          </a:solidFill>
          <a:ln w="12700">
            <a:solidFill>
              <a:srgbClr val="2E75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326578"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800" b="1" i="0" u="sng" strike="noStrike" kern="1200" cap="none" spc="0" normalizeH="0" baseline="0" noProof="0" dirty="0" smtClean="0">
                <a:ln>
                  <a:noFill/>
                </a:ln>
                <a:solidFill>
                  <a:srgbClr val="FF0000"/>
                </a:solidFill>
                <a:effectLst/>
                <a:uLnTx/>
                <a:uFillTx/>
                <a:latin typeface="Meiryo UI" panose="020B0604030504040204" pitchFamily="50" charset="-128"/>
                <a:ea typeface="Meiryo UI" panose="020B0604030504040204" pitchFamily="50" charset="-128"/>
                <a:cs typeface="+mn-cs"/>
              </a:rPr>
              <a:t>人材バンク</a:t>
            </a:r>
            <a:r>
              <a:rPr kumimoji="1" lang="ja-JP" altLang="en-US" sz="1800"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構築等に要する資金のご支援</a:t>
            </a:r>
            <a:endParaRPr kumimoji="1" lang="en-US" altLang="ja-JP" sz="1800"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326578" rtl="0" eaLnBrk="1" fontAlgn="auto" latinLnBrk="0" hangingPunct="1">
              <a:lnSpc>
                <a:spcPct val="100000"/>
              </a:lnSpc>
              <a:spcBef>
                <a:spcPts val="0"/>
              </a:spcBef>
              <a:spcAft>
                <a:spcPts val="0"/>
              </a:spcAft>
              <a:buClrTx/>
              <a:buSzTx/>
              <a:buFontTx/>
              <a:buNone/>
              <a:tabLst/>
              <a:defRPr/>
            </a:pPr>
            <a:endParaRPr kumimoji="1" lang="en-US" altLang="ja-JP" sz="5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326578"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・貴社が有する優秀な指導者の</a:t>
            </a:r>
            <a:r>
              <a:rPr kumimoji="1" lang="ja-JP" altLang="en-US" sz="16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派遣</a:t>
            </a:r>
            <a:r>
              <a:rPr kumimoji="1" lang="en-US" altLang="ja-JP" sz="14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バンク登録</a:t>
            </a:r>
            <a:r>
              <a:rPr kumimoji="1" lang="en-US" altLang="ja-JP" sz="14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326578" rtl="0" eaLnBrk="1" fontAlgn="auto" latinLnBrk="0" hangingPunct="1">
              <a:lnSpc>
                <a:spcPct val="100000"/>
              </a:lnSpc>
              <a:spcBef>
                <a:spcPts val="0"/>
              </a:spcBef>
              <a:spcAft>
                <a:spcPts val="0"/>
              </a:spcAft>
              <a:buClrTx/>
              <a:buSzTx/>
              <a:buFontTx/>
              <a:buNone/>
              <a:tabLst/>
              <a:defRPr/>
            </a:pPr>
            <a:endParaRPr kumimoji="1" lang="en-US" altLang="ja-JP" sz="5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326578"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・その他貴社が持つノウハウやリソースの</a:t>
            </a:r>
            <a:r>
              <a:rPr kumimoji="1" lang="ja-JP" altLang="en-US" sz="16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活用</a:t>
            </a:r>
            <a:endParaRPr kumimoji="1" lang="en-US" altLang="ja-JP"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03" name="正方形/長方形 102"/>
          <p:cNvSpPr/>
          <p:nvPr/>
        </p:nvSpPr>
        <p:spPr>
          <a:xfrm>
            <a:off x="149239" y="6402117"/>
            <a:ext cx="8838000" cy="396000"/>
          </a:xfrm>
          <a:prstGeom prst="rect">
            <a:avLst/>
          </a:prstGeom>
          <a:solidFill>
            <a:schemeClr val="accent1">
              <a:lumMod val="20000"/>
              <a:lumOff val="8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smtClean="0">
                <a:ln>
                  <a:noFill/>
                </a:ln>
                <a:solidFill>
                  <a:srgbClr val="FF0000"/>
                </a:solidFill>
                <a:effectLst/>
                <a:uLnTx/>
                <a:uFillTx/>
                <a:latin typeface="Meiryo UI" panose="020B0604030504040204" pitchFamily="50" charset="-128"/>
                <a:ea typeface="Meiryo UI" panose="020B0604030504040204" pitchFamily="50" charset="-128"/>
                <a:cs typeface="+mn-cs"/>
              </a:rPr>
              <a:t>大阪の子どもたちの未来のために、ご協力をよろしくお願いいたします</a:t>
            </a:r>
            <a:r>
              <a:rPr kumimoji="1" lang="en-US" altLang="ja-JP" sz="1800" b="1" i="0" u="none" strike="noStrike" kern="1200" cap="none" spc="0" normalizeH="0" baseline="0" noProof="0" dirty="0" smtClean="0">
                <a:ln>
                  <a:noFill/>
                </a:ln>
                <a:solidFill>
                  <a:srgbClr val="FF0000"/>
                </a:solidFill>
                <a:effectLst/>
                <a:uLnTx/>
                <a:uFillTx/>
                <a:latin typeface="Meiryo UI" panose="020B0604030504040204" pitchFamily="50" charset="-128"/>
                <a:ea typeface="Meiryo UI" panose="020B0604030504040204" pitchFamily="50" charset="-128"/>
                <a:cs typeface="+mn-cs"/>
              </a:rPr>
              <a:t>!!</a:t>
            </a:r>
            <a:endParaRPr kumimoji="1" lang="ja-JP" altLang="en-US" sz="18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grpSp>
        <p:nvGrpSpPr>
          <p:cNvPr id="87" name="グループ化 86"/>
          <p:cNvGrpSpPr>
            <a:grpSpLocks noChangeAspect="1"/>
          </p:cNvGrpSpPr>
          <p:nvPr/>
        </p:nvGrpSpPr>
        <p:grpSpPr>
          <a:xfrm>
            <a:off x="236661" y="5058531"/>
            <a:ext cx="3162886" cy="1188000"/>
            <a:chOff x="2807836" y="3480275"/>
            <a:chExt cx="2771776" cy="1041096"/>
          </a:xfrm>
        </p:grpSpPr>
        <p:sp>
          <p:nvSpPr>
            <p:cNvPr id="88" name="正方形/長方形 87"/>
            <p:cNvSpPr/>
            <p:nvPr/>
          </p:nvSpPr>
          <p:spPr>
            <a:xfrm>
              <a:off x="3538390" y="3480275"/>
              <a:ext cx="1314001" cy="104109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18000" rtlCol="0" anchor="t" anchorCtr="0"/>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指導者人材バンク</a:t>
              </a:r>
              <a:endPar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90" name="正方形/長方形 89"/>
            <p:cNvSpPr/>
            <p:nvPr/>
          </p:nvSpPr>
          <p:spPr>
            <a:xfrm>
              <a:off x="3619969" y="3630500"/>
              <a:ext cx="1152000" cy="414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18000" rtlCol="0" anchor="t" anchorCtr="0"/>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プロフィール</a:t>
              </a:r>
              <a:endPar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pic>
          <p:nvPicPr>
            <p:cNvPr id="92" name="図 91"/>
            <p:cNvPicPr>
              <a:picLocks noChangeAspect="1"/>
            </p:cNvPicPr>
            <p:nvPr/>
          </p:nvPicPr>
          <p:blipFill rotWithShape="1">
            <a:blip r:embed="rId26" cstate="hqprint">
              <a:extLst>
                <a:ext uri="{28A0092B-C50C-407E-A947-70E740481C1C}">
                  <a14:useLocalDpi xmlns:a14="http://schemas.microsoft.com/office/drawing/2010/main"/>
                </a:ext>
              </a:extLst>
            </a:blip>
            <a:srcRect/>
            <a:stretch/>
          </p:blipFill>
          <p:spPr>
            <a:xfrm>
              <a:off x="3673710" y="3807134"/>
              <a:ext cx="149813" cy="180000"/>
            </a:xfrm>
            <a:prstGeom prst="rect">
              <a:avLst/>
            </a:prstGeom>
          </p:spPr>
        </p:pic>
        <p:sp>
          <p:nvSpPr>
            <p:cNvPr id="98" name="正方形/長方形 97"/>
            <p:cNvSpPr/>
            <p:nvPr/>
          </p:nvSpPr>
          <p:spPr>
            <a:xfrm>
              <a:off x="3649419" y="3782142"/>
              <a:ext cx="532107" cy="229643"/>
            </a:xfrm>
            <a:prstGeom prst="rec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tIns="1800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99" name="正方形/長方形 98"/>
            <p:cNvSpPr/>
            <p:nvPr/>
          </p:nvSpPr>
          <p:spPr>
            <a:xfrm>
              <a:off x="3837866" y="3807397"/>
              <a:ext cx="324000" cy="180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1800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pic>
          <p:nvPicPr>
            <p:cNvPr id="100" name="図 99"/>
            <p:cNvPicPr>
              <a:picLocks noChangeAspect="1"/>
            </p:cNvPicPr>
            <p:nvPr/>
          </p:nvPicPr>
          <p:blipFill rotWithShape="1">
            <a:blip r:embed="rId26" cstate="hqprint">
              <a:extLst>
                <a:ext uri="{28A0092B-C50C-407E-A947-70E740481C1C}">
                  <a14:useLocalDpi xmlns:a14="http://schemas.microsoft.com/office/drawing/2010/main"/>
                </a:ext>
              </a:extLst>
            </a:blip>
            <a:srcRect/>
            <a:stretch/>
          </p:blipFill>
          <p:spPr>
            <a:xfrm>
              <a:off x="4235685" y="3807134"/>
              <a:ext cx="149813" cy="180000"/>
            </a:xfrm>
            <a:prstGeom prst="rect">
              <a:avLst/>
            </a:prstGeom>
          </p:spPr>
        </p:pic>
        <p:sp>
          <p:nvSpPr>
            <p:cNvPr id="101" name="正方形/長方形 100"/>
            <p:cNvSpPr/>
            <p:nvPr/>
          </p:nvSpPr>
          <p:spPr>
            <a:xfrm>
              <a:off x="4211394" y="3782142"/>
              <a:ext cx="532107" cy="229643"/>
            </a:xfrm>
            <a:prstGeom prst="rec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tIns="1800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02" name="正方形/長方形 101"/>
            <p:cNvSpPr/>
            <p:nvPr/>
          </p:nvSpPr>
          <p:spPr>
            <a:xfrm>
              <a:off x="4399841" y="3807397"/>
              <a:ext cx="324000" cy="180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1800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04" name="正方形/長方形 103"/>
            <p:cNvSpPr/>
            <p:nvPr/>
          </p:nvSpPr>
          <p:spPr>
            <a:xfrm>
              <a:off x="3619969" y="4075148"/>
              <a:ext cx="1152000" cy="414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7200" rtlCol="0" anchor="t" anchorCtr="0"/>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募集</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05" name="正方形/長方形 104"/>
            <p:cNvSpPr/>
            <p:nvPr/>
          </p:nvSpPr>
          <p:spPr>
            <a:xfrm>
              <a:off x="3837866" y="4253505"/>
              <a:ext cx="324000" cy="180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1800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pic>
          <p:nvPicPr>
            <p:cNvPr id="106" name="図 105"/>
            <p:cNvPicPr>
              <a:picLocks noChangeAspect="1"/>
            </p:cNvPicPr>
            <p:nvPr/>
          </p:nvPicPr>
          <p:blipFill rotWithShape="1">
            <a:blip r:embed="rId27" cstate="print">
              <a:duotone>
                <a:schemeClr val="accent3">
                  <a:shade val="45000"/>
                  <a:satMod val="135000"/>
                </a:schemeClr>
                <a:prstClr val="white"/>
              </a:duotone>
              <a:extLst>
                <a:ext uri="{28A0092B-C50C-407E-A947-70E740481C1C}">
                  <a14:useLocalDpi xmlns:a14="http://schemas.microsoft.com/office/drawing/2010/main"/>
                </a:ext>
              </a:extLst>
            </a:blip>
            <a:srcRect l="18417" t="15145" r="18590" b="14300"/>
            <a:stretch/>
          </p:blipFill>
          <p:spPr>
            <a:xfrm>
              <a:off x="3677142" y="4273281"/>
              <a:ext cx="144000" cy="143380"/>
            </a:xfrm>
            <a:prstGeom prst="rect">
              <a:avLst/>
            </a:prstGeom>
          </p:spPr>
        </p:pic>
        <p:sp>
          <p:nvSpPr>
            <p:cNvPr id="107" name="正方形/長方形 106"/>
            <p:cNvSpPr/>
            <p:nvPr/>
          </p:nvSpPr>
          <p:spPr>
            <a:xfrm>
              <a:off x="3649419" y="4226302"/>
              <a:ext cx="532107" cy="229643"/>
            </a:xfrm>
            <a:prstGeom prst="rec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tIns="1800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08" name="正方形/長方形 107"/>
            <p:cNvSpPr/>
            <p:nvPr/>
          </p:nvSpPr>
          <p:spPr>
            <a:xfrm>
              <a:off x="4463640" y="4253505"/>
              <a:ext cx="260201" cy="180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1800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09" name="正方形/長方形 108"/>
            <p:cNvSpPr/>
            <p:nvPr/>
          </p:nvSpPr>
          <p:spPr>
            <a:xfrm>
              <a:off x="4211394" y="4226302"/>
              <a:ext cx="532107" cy="229643"/>
            </a:xfrm>
            <a:prstGeom prst="rec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tIns="1800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cxnSp>
          <p:nvCxnSpPr>
            <p:cNvPr id="110" name="直線矢印コネクタ 109"/>
            <p:cNvCxnSpPr/>
            <p:nvPr/>
          </p:nvCxnSpPr>
          <p:spPr>
            <a:xfrm>
              <a:off x="3329741" y="3900999"/>
              <a:ext cx="288000" cy="0"/>
            </a:xfrm>
            <a:prstGeom prst="straightConnector1">
              <a:avLst/>
            </a:prstGeom>
            <a:ln>
              <a:headEnd w="sm" len="sm"/>
              <a:tailEnd type="triangle" w="sm" len="sm"/>
            </a:ln>
          </p:spPr>
          <p:style>
            <a:lnRef idx="1">
              <a:schemeClr val="dk1"/>
            </a:lnRef>
            <a:fillRef idx="0">
              <a:schemeClr val="dk1"/>
            </a:fillRef>
            <a:effectRef idx="0">
              <a:schemeClr val="dk1"/>
            </a:effectRef>
            <a:fontRef idx="minor">
              <a:schemeClr val="tx1"/>
            </a:fontRef>
          </p:style>
        </p:cxnSp>
        <p:sp>
          <p:nvSpPr>
            <p:cNvPr id="111" name="テキスト ボックス 110"/>
            <p:cNvSpPr txBox="1"/>
            <p:nvPr/>
          </p:nvSpPr>
          <p:spPr>
            <a:xfrm>
              <a:off x="3349133" y="3785152"/>
              <a:ext cx="160373" cy="96224"/>
            </a:xfrm>
            <a:prstGeom prst="rect">
              <a:avLst/>
            </a:prstGeom>
            <a:noFill/>
          </p:spPr>
          <p:txBody>
            <a:bodyPr wrap="none" lIns="0" tIns="0" rIns="0" b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登録</a:t>
              </a:r>
            </a:p>
          </p:txBody>
        </p:sp>
        <p:cxnSp>
          <p:nvCxnSpPr>
            <p:cNvPr id="112" name="直線矢印コネクタ 111"/>
            <p:cNvCxnSpPr/>
            <p:nvPr/>
          </p:nvCxnSpPr>
          <p:spPr>
            <a:xfrm flipH="1">
              <a:off x="4774367" y="3900999"/>
              <a:ext cx="288000" cy="0"/>
            </a:xfrm>
            <a:prstGeom prst="straightConnector1">
              <a:avLst/>
            </a:prstGeom>
            <a:ln>
              <a:headEnd w="sm" len="sm"/>
              <a:tailEnd type="triangle" w="sm" len="sm"/>
            </a:ln>
          </p:spPr>
          <p:style>
            <a:lnRef idx="1">
              <a:schemeClr val="dk1"/>
            </a:lnRef>
            <a:fillRef idx="0">
              <a:schemeClr val="dk1"/>
            </a:fillRef>
            <a:effectRef idx="0">
              <a:schemeClr val="dk1"/>
            </a:effectRef>
            <a:fontRef idx="minor">
              <a:schemeClr val="tx1"/>
            </a:fontRef>
          </p:style>
        </p:cxnSp>
        <p:sp>
          <p:nvSpPr>
            <p:cNvPr id="113" name="テキスト ボックス 112"/>
            <p:cNvSpPr txBox="1"/>
            <p:nvPr/>
          </p:nvSpPr>
          <p:spPr>
            <a:xfrm>
              <a:off x="4873919" y="3785152"/>
              <a:ext cx="160373" cy="96224"/>
            </a:xfrm>
            <a:prstGeom prst="rect">
              <a:avLst/>
            </a:prstGeom>
            <a:noFill/>
          </p:spPr>
          <p:txBody>
            <a:bodyPr wrap="none" lIns="0" tIns="0" rIns="0" b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連絡</a:t>
              </a:r>
              <a:endPar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114" name="直線矢印コネクタ 113"/>
            <p:cNvCxnSpPr/>
            <p:nvPr/>
          </p:nvCxnSpPr>
          <p:spPr>
            <a:xfrm>
              <a:off x="3329741" y="4342324"/>
              <a:ext cx="288000" cy="0"/>
            </a:xfrm>
            <a:prstGeom prst="straightConnector1">
              <a:avLst/>
            </a:prstGeom>
            <a:ln>
              <a:headEnd w="sm" len="sm"/>
              <a:tailEnd type="triangle" w="sm" len="sm"/>
            </a:ln>
          </p:spPr>
          <p:style>
            <a:lnRef idx="1">
              <a:schemeClr val="dk1"/>
            </a:lnRef>
            <a:fillRef idx="0">
              <a:schemeClr val="dk1"/>
            </a:fillRef>
            <a:effectRef idx="0">
              <a:schemeClr val="dk1"/>
            </a:effectRef>
            <a:fontRef idx="minor">
              <a:schemeClr val="tx1"/>
            </a:fontRef>
          </p:style>
        </p:cxnSp>
        <p:sp>
          <p:nvSpPr>
            <p:cNvPr id="115" name="テキスト ボックス 114"/>
            <p:cNvSpPr txBox="1"/>
            <p:nvPr/>
          </p:nvSpPr>
          <p:spPr>
            <a:xfrm>
              <a:off x="3349133" y="4226476"/>
              <a:ext cx="160373" cy="96224"/>
            </a:xfrm>
            <a:prstGeom prst="rect">
              <a:avLst/>
            </a:prstGeom>
            <a:noFill/>
          </p:spPr>
          <p:txBody>
            <a:bodyPr wrap="none" lIns="0" tIns="0" rIns="0" b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応募</a:t>
              </a:r>
              <a:endPar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116" name="直線矢印コネクタ 115"/>
            <p:cNvCxnSpPr/>
            <p:nvPr/>
          </p:nvCxnSpPr>
          <p:spPr>
            <a:xfrm flipH="1">
              <a:off x="4774367" y="4342324"/>
              <a:ext cx="288000" cy="0"/>
            </a:xfrm>
            <a:prstGeom prst="straightConnector1">
              <a:avLst/>
            </a:prstGeom>
            <a:ln>
              <a:headEnd w="sm" len="sm"/>
              <a:tailEnd type="triangle" w="sm" len="sm"/>
            </a:ln>
          </p:spPr>
          <p:style>
            <a:lnRef idx="1">
              <a:schemeClr val="dk1"/>
            </a:lnRef>
            <a:fillRef idx="0">
              <a:schemeClr val="dk1"/>
            </a:fillRef>
            <a:effectRef idx="0">
              <a:schemeClr val="dk1"/>
            </a:effectRef>
            <a:fontRef idx="minor">
              <a:schemeClr val="tx1"/>
            </a:fontRef>
          </p:style>
        </p:cxnSp>
        <p:sp>
          <p:nvSpPr>
            <p:cNvPr id="117" name="テキスト ボックス 116"/>
            <p:cNvSpPr txBox="1"/>
            <p:nvPr/>
          </p:nvSpPr>
          <p:spPr>
            <a:xfrm>
              <a:off x="4873919" y="4226476"/>
              <a:ext cx="160373" cy="96224"/>
            </a:xfrm>
            <a:prstGeom prst="rect">
              <a:avLst/>
            </a:prstGeom>
            <a:noFill/>
          </p:spPr>
          <p:txBody>
            <a:bodyPr wrap="none" lIns="0" tIns="0" rIns="0" b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掲載</a:t>
              </a:r>
              <a:endPar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18" name="正方形/長方形 117"/>
            <p:cNvSpPr/>
            <p:nvPr/>
          </p:nvSpPr>
          <p:spPr>
            <a:xfrm>
              <a:off x="2807836" y="3480275"/>
              <a:ext cx="514350" cy="104109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希望者</a:t>
              </a: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pic>
          <p:nvPicPr>
            <p:cNvPr id="119" name="図 118"/>
            <p:cNvPicPr>
              <a:picLocks noChangeAspect="1"/>
            </p:cNvPicPr>
            <p:nvPr/>
          </p:nvPicPr>
          <p:blipFill rotWithShape="1">
            <a:blip r:embed="rId26" cstate="hqprint">
              <a:biLevel thresh="50000"/>
              <a:extLst>
                <a:ext uri="{28A0092B-C50C-407E-A947-70E740481C1C}">
                  <a14:useLocalDpi xmlns:a14="http://schemas.microsoft.com/office/drawing/2010/main"/>
                </a:ext>
              </a:extLst>
            </a:blip>
            <a:srcRect/>
            <a:stretch/>
          </p:blipFill>
          <p:spPr>
            <a:xfrm>
              <a:off x="2993278" y="3804649"/>
              <a:ext cx="149813" cy="180000"/>
            </a:xfrm>
            <a:prstGeom prst="rect">
              <a:avLst/>
            </a:prstGeom>
          </p:spPr>
        </p:pic>
        <p:pic>
          <p:nvPicPr>
            <p:cNvPr id="120" name="図 119"/>
            <p:cNvPicPr>
              <a:picLocks noChangeAspect="1"/>
            </p:cNvPicPr>
            <p:nvPr/>
          </p:nvPicPr>
          <p:blipFill rotWithShape="1">
            <a:blip r:embed="rId26" cstate="hqprint">
              <a:biLevel thresh="50000"/>
              <a:extLst>
                <a:ext uri="{28A0092B-C50C-407E-A947-70E740481C1C}">
                  <a14:useLocalDpi xmlns:a14="http://schemas.microsoft.com/office/drawing/2010/main"/>
                </a:ext>
              </a:extLst>
            </a:blip>
            <a:srcRect/>
            <a:stretch/>
          </p:blipFill>
          <p:spPr>
            <a:xfrm>
              <a:off x="2886310" y="4015581"/>
              <a:ext cx="149813" cy="180000"/>
            </a:xfrm>
            <a:prstGeom prst="rect">
              <a:avLst/>
            </a:prstGeom>
          </p:spPr>
        </p:pic>
        <p:pic>
          <p:nvPicPr>
            <p:cNvPr id="121" name="図 120"/>
            <p:cNvPicPr>
              <a:picLocks noChangeAspect="1"/>
            </p:cNvPicPr>
            <p:nvPr/>
          </p:nvPicPr>
          <p:blipFill rotWithShape="1">
            <a:blip r:embed="rId26" cstate="hqprint">
              <a:biLevel thresh="50000"/>
              <a:extLst>
                <a:ext uri="{28A0092B-C50C-407E-A947-70E740481C1C}">
                  <a14:useLocalDpi xmlns:a14="http://schemas.microsoft.com/office/drawing/2010/main"/>
                </a:ext>
              </a:extLst>
            </a:blip>
            <a:srcRect/>
            <a:stretch/>
          </p:blipFill>
          <p:spPr>
            <a:xfrm>
              <a:off x="3098665" y="4015581"/>
              <a:ext cx="149813" cy="180000"/>
            </a:xfrm>
            <a:prstGeom prst="rect">
              <a:avLst/>
            </a:prstGeom>
          </p:spPr>
        </p:pic>
        <p:sp>
          <p:nvSpPr>
            <p:cNvPr id="122" name="正方形/長方形 121"/>
            <p:cNvSpPr/>
            <p:nvPr/>
          </p:nvSpPr>
          <p:spPr>
            <a:xfrm>
              <a:off x="5065262" y="3480275"/>
              <a:ext cx="514350" cy="104109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t" anchorCtr="0"/>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府・市町村</a:t>
              </a: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pic>
          <p:nvPicPr>
            <p:cNvPr id="123" name="図 122"/>
            <p:cNvPicPr>
              <a:picLocks noChangeAspect="1"/>
            </p:cNvPicPr>
            <p:nvPr/>
          </p:nvPicPr>
          <p:blipFill>
            <a:blip r:embed="rId28" cstate="print">
              <a:extLst>
                <a:ext uri="{28A0092B-C50C-407E-A947-70E740481C1C}">
                  <a14:useLocalDpi xmlns:a14="http://schemas.microsoft.com/office/drawing/2010/main"/>
                </a:ext>
              </a:extLst>
            </a:blip>
            <a:stretch>
              <a:fillRect/>
            </a:stretch>
          </p:blipFill>
          <p:spPr>
            <a:xfrm>
              <a:off x="5114074" y="3804628"/>
              <a:ext cx="419515" cy="396000"/>
            </a:xfrm>
            <a:prstGeom prst="rect">
              <a:avLst/>
            </a:prstGeom>
          </p:spPr>
        </p:pic>
        <p:pic>
          <p:nvPicPr>
            <p:cNvPr id="124" name="図 123"/>
            <p:cNvPicPr>
              <a:picLocks noChangeAspect="1"/>
            </p:cNvPicPr>
            <p:nvPr/>
          </p:nvPicPr>
          <p:blipFill rotWithShape="1">
            <a:blip r:embed="rId29" cstate="hqprint">
              <a:extLst>
                <a:ext uri="{28A0092B-C50C-407E-A947-70E740481C1C}">
                  <a14:useLocalDpi xmlns:a14="http://schemas.microsoft.com/office/drawing/2010/main"/>
                </a:ext>
              </a:extLst>
            </a:blip>
            <a:srcRect/>
            <a:stretch/>
          </p:blipFill>
          <p:spPr>
            <a:xfrm>
              <a:off x="4234961" y="4277250"/>
              <a:ext cx="216000" cy="139082"/>
            </a:xfrm>
            <a:prstGeom prst="rect">
              <a:avLst/>
            </a:prstGeom>
          </p:spPr>
        </p:pic>
      </p:grpSp>
      <p:grpSp>
        <p:nvGrpSpPr>
          <p:cNvPr id="17" name="グループ化 16"/>
          <p:cNvGrpSpPr/>
          <p:nvPr/>
        </p:nvGrpSpPr>
        <p:grpSpPr>
          <a:xfrm>
            <a:off x="2359711" y="2866594"/>
            <a:ext cx="1259761" cy="845419"/>
            <a:chOff x="8586946" y="2725159"/>
            <a:chExt cx="1502019" cy="1008000"/>
          </a:xfrm>
        </p:grpSpPr>
        <p:grpSp>
          <p:nvGrpSpPr>
            <p:cNvPr id="7" name="グループ化 6"/>
            <p:cNvGrpSpPr>
              <a:grpSpLocks noChangeAspect="1"/>
            </p:cNvGrpSpPr>
            <p:nvPr/>
          </p:nvGrpSpPr>
          <p:grpSpPr>
            <a:xfrm>
              <a:off x="8586946" y="2725159"/>
              <a:ext cx="1209600" cy="1008000"/>
              <a:chOff x="9244368" y="3821511"/>
              <a:chExt cx="1363127" cy="1134675"/>
            </a:xfrm>
          </p:grpSpPr>
          <p:pic>
            <p:nvPicPr>
              <p:cNvPr id="127" name="図 126"/>
              <p:cNvPicPr>
                <a:picLocks noChangeAspect="1"/>
              </p:cNvPicPr>
              <p:nvPr/>
            </p:nvPicPr>
            <p:blipFill>
              <a:blip r:embed="rId30" cstate="print">
                <a:extLst>
                  <a:ext uri="{28A0092B-C50C-407E-A947-70E740481C1C}">
                    <a14:useLocalDpi xmlns:a14="http://schemas.microsoft.com/office/drawing/2010/main"/>
                  </a:ext>
                </a:extLst>
              </a:blip>
              <a:stretch>
                <a:fillRect/>
              </a:stretch>
            </p:blipFill>
            <p:spPr>
              <a:xfrm>
                <a:off x="9331273" y="3821511"/>
                <a:ext cx="1199994" cy="756000"/>
              </a:xfrm>
              <a:prstGeom prst="rect">
                <a:avLst/>
              </a:prstGeom>
            </p:spPr>
          </p:pic>
          <p:pic>
            <p:nvPicPr>
              <p:cNvPr id="128" name="図 127"/>
              <p:cNvPicPr>
                <a:picLocks noChangeAspect="1"/>
              </p:cNvPicPr>
              <p:nvPr/>
            </p:nvPicPr>
            <p:blipFill>
              <a:blip r:embed="rId31" cstate="print">
                <a:extLst>
                  <a:ext uri="{28A0092B-C50C-407E-A947-70E740481C1C}">
                    <a14:useLocalDpi xmlns:a14="http://schemas.microsoft.com/office/drawing/2010/main"/>
                  </a:ext>
                </a:extLst>
              </a:blip>
              <a:stretch>
                <a:fillRect/>
              </a:stretch>
            </p:blipFill>
            <p:spPr>
              <a:xfrm>
                <a:off x="9381974" y="4184400"/>
                <a:ext cx="534599" cy="540000"/>
              </a:xfrm>
              <a:prstGeom prst="rect">
                <a:avLst/>
              </a:prstGeom>
            </p:spPr>
          </p:pic>
          <p:sp>
            <p:nvSpPr>
              <p:cNvPr id="136" name="角丸四角形 135"/>
              <p:cNvSpPr/>
              <p:nvPr/>
            </p:nvSpPr>
            <p:spPr>
              <a:xfrm>
                <a:off x="9244368" y="3840186"/>
                <a:ext cx="1363127" cy="1116000"/>
              </a:xfrm>
              <a:prstGeom prst="roundRect">
                <a:avLst>
                  <a:gd name="adj" fmla="val 3448"/>
                </a:avLst>
              </a:prstGeom>
              <a:noFill/>
              <a:ln>
                <a:solidFill>
                  <a:srgbClr val="00B050"/>
                </a:solidFill>
              </a:ln>
            </p:spPr>
            <p:style>
              <a:lnRef idx="2">
                <a:schemeClr val="accent2"/>
              </a:lnRef>
              <a:fillRef idx="1">
                <a:schemeClr val="lt1"/>
              </a:fillRef>
              <a:effectRef idx="0">
                <a:schemeClr val="accent2"/>
              </a:effectRef>
              <a:fontRef idx="minor">
                <a:schemeClr val="dk1"/>
              </a:fontRef>
            </p:style>
            <p:txBody>
              <a:bodyPr rtlCol="0" anchor="t" anchorCtr="0"/>
              <a:lstStyle/>
              <a:p>
                <a:pPr marL="0" marR="0" lvl="0" indent="0" algn="ctr" defTabSz="326578" rtl="0" eaLnBrk="1" fontAlgn="auto" latinLnBrk="0" hangingPunct="1">
                  <a:lnSpc>
                    <a:spcPct val="100000"/>
                  </a:lnSpc>
                  <a:spcBef>
                    <a:spcPts val="0"/>
                  </a:spcBef>
                  <a:spcAft>
                    <a:spcPts val="0"/>
                  </a:spcAft>
                  <a:buClrTx/>
                  <a:buSzTx/>
                  <a:buFontTx/>
                  <a:buNone/>
                  <a:tabLst/>
                  <a:defRPr/>
                </a:pPr>
                <a:endParaRPr kumimoji="1" lang="ja-JP" altLang="en-US" sz="1429"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sp>
          <p:nvSpPr>
            <p:cNvPr id="137" name="右矢印吹き出し 136"/>
            <p:cNvSpPr/>
            <p:nvPr/>
          </p:nvSpPr>
          <p:spPr>
            <a:xfrm>
              <a:off x="8782643" y="3478587"/>
              <a:ext cx="1306322" cy="224296"/>
            </a:xfrm>
            <a:prstGeom prst="rightArrowCallout">
              <a:avLst>
                <a:gd name="adj1" fmla="val 37908"/>
                <a:gd name="adj2" fmla="val 49042"/>
                <a:gd name="adj3" fmla="val 53346"/>
                <a:gd name="adj4" fmla="val 74698"/>
              </a:avLst>
            </a:prstGeom>
            <a:solidFill>
              <a:srgbClr val="92D050"/>
            </a:solidFill>
            <a:ln>
              <a:solidFill>
                <a:srgbClr val="92D050"/>
              </a:solidFill>
            </a:ln>
          </p:spPr>
          <p:style>
            <a:lnRef idx="1">
              <a:schemeClr val="accent4"/>
            </a:lnRef>
            <a:fillRef idx="2">
              <a:schemeClr val="accent4"/>
            </a:fillRef>
            <a:effectRef idx="1">
              <a:schemeClr val="accent4"/>
            </a:effectRef>
            <a:fontRef idx="minor">
              <a:schemeClr val="dk1"/>
            </a:fontRef>
          </p:style>
          <p:txBody>
            <a:bodyPr wrap="none" lIns="36000" tIns="36000" rIns="36000" bIns="36000" rtlCol="0" anchor="ctr">
              <a:spAutoFit/>
            </a:bodyPr>
            <a:lstStyle/>
            <a:p>
              <a:pPr marL="0" marR="0" lvl="0" indent="0" algn="ctr" defTabSz="326578" rtl="0" eaLnBrk="1" fontAlgn="auto" latinLnBrk="0" hangingPunct="1">
                <a:lnSpc>
                  <a:spcPct val="100000"/>
                </a:lnSpc>
                <a:spcBef>
                  <a:spcPts val="0"/>
                </a:spcBef>
                <a:spcAft>
                  <a:spcPts val="0"/>
                </a:spcAft>
                <a:buClrTx/>
                <a:buSzTx/>
                <a:buFontTx/>
                <a:buNone/>
                <a:tabLst/>
                <a:defRPr/>
              </a:pPr>
              <a:r>
                <a:rPr kumimoji="1" lang="ja-JP" altLang="en-US" sz="7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休日</a:t>
              </a:r>
              <a:r>
                <a:rPr kumimoji="1" lang="ja-JP" altLang="en-US" sz="7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の学校部活動</a:t>
              </a:r>
              <a:endParaRPr kumimoji="1" lang="ja-JP" altLang="en-US" sz="7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sp>
        <p:nvSpPr>
          <p:cNvPr id="138" name="テキスト ボックス 137"/>
          <p:cNvSpPr txBox="1"/>
          <p:nvPr/>
        </p:nvSpPr>
        <p:spPr>
          <a:xfrm>
            <a:off x="5959488" y="4136946"/>
            <a:ext cx="3052439" cy="20005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※4</a:t>
            </a:r>
            <a:r>
              <a:rPr kumimoji="1" lang="ja-JP" altLang="en-US" sz="7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学校部活動における部活動指導員や地域クラブ活動における指導者をさす</a:t>
            </a:r>
            <a:endParaRPr kumimoji="1" lang="ja-JP" altLang="en-US" sz="7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pic>
        <p:nvPicPr>
          <p:cNvPr id="29" name="図 28"/>
          <p:cNvPicPr>
            <a:picLocks noChangeAspect="1"/>
          </p:cNvPicPr>
          <p:nvPr/>
        </p:nvPicPr>
        <p:blipFill>
          <a:blip r:embed="rId32" cstate="hqprint">
            <a:extLst>
              <a:ext uri="{28A0092B-C50C-407E-A947-70E740481C1C}">
                <a14:useLocalDpi xmlns:a14="http://schemas.microsoft.com/office/drawing/2010/main"/>
              </a:ext>
            </a:extLst>
          </a:blip>
          <a:stretch>
            <a:fillRect/>
          </a:stretch>
        </p:blipFill>
        <p:spPr>
          <a:xfrm>
            <a:off x="7896171" y="6186679"/>
            <a:ext cx="639889" cy="612000"/>
          </a:xfrm>
          <a:prstGeom prst="rect">
            <a:avLst/>
          </a:prstGeom>
        </p:spPr>
      </p:pic>
      <p:pic>
        <p:nvPicPr>
          <p:cNvPr id="37" name="図 36"/>
          <p:cNvPicPr>
            <a:picLocks noChangeAspect="1"/>
          </p:cNvPicPr>
          <p:nvPr/>
        </p:nvPicPr>
        <p:blipFill rotWithShape="1">
          <a:blip r:embed="rId33" cstate="hqprint">
            <a:extLst>
              <a:ext uri="{28A0092B-C50C-407E-A947-70E740481C1C}">
                <a14:useLocalDpi xmlns:a14="http://schemas.microsoft.com/office/drawing/2010/main"/>
              </a:ext>
            </a:extLst>
          </a:blip>
          <a:srcRect/>
          <a:stretch/>
        </p:blipFill>
        <p:spPr>
          <a:xfrm>
            <a:off x="374783" y="6437453"/>
            <a:ext cx="639581" cy="324000"/>
          </a:xfrm>
          <a:prstGeom prst="rect">
            <a:avLst/>
          </a:prstGeom>
        </p:spPr>
      </p:pic>
      <p:sp>
        <p:nvSpPr>
          <p:cNvPr id="89" name="テキスト ボックス 88"/>
          <p:cNvSpPr txBox="1"/>
          <p:nvPr/>
        </p:nvSpPr>
        <p:spPr>
          <a:xfrm>
            <a:off x="4708124" y="4790617"/>
            <a:ext cx="4276310" cy="380480"/>
          </a:xfrm>
          <a:prstGeom prst="rect">
            <a:avLst/>
          </a:prstGeom>
          <a:solidFill>
            <a:schemeClr val="bg1"/>
          </a:solidFill>
          <a:ln w="12700">
            <a:solidFill>
              <a:srgbClr val="2E75B6"/>
            </a:solidFill>
          </a:ln>
        </p:spPr>
        <p:txBody>
          <a:bodyPr wrap="square" tIns="36000" bIns="36000"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ご相談したい内容</a:t>
            </a:r>
            <a:endParaRPr kumimoji="1" lang="ja-JP" altLang="en-US"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nvGrpSpPr>
          <p:cNvPr id="67" name="グループ化 66"/>
          <p:cNvGrpSpPr/>
          <p:nvPr/>
        </p:nvGrpSpPr>
        <p:grpSpPr>
          <a:xfrm>
            <a:off x="3539024" y="2821203"/>
            <a:ext cx="1285721" cy="1008000"/>
            <a:chOff x="9186588" y="2048928"/>
            <a:chExt cx="1285721" cy="1008000"/>
          </a:xfrm>
        </p:grpSpPr>
        <p:pic>
          <p:nvPicPr>
            <p:cNvPr id="63" name="Picture 2" descr="サッカー場のイラスト"/>
            <p:cNvPicPr>
              <a:picLocks noChangeAspect="1" noChangeArrowheads="1"/>
            </p:cNvPicPr>
            <p:nvPr/>
          </p:nvPicPr>
          <p:blipFill>
            <a:blip r:embed="rId34" cstate="print">
              <a:extLst>
                <a:ext uri="{28A0092B-C50C-407E-A947-70E740481C1C}">
                  <a14:useLocalDpi xmlns:a14="http://schemas.microsoft.com/office/drawing/2010/main"/>
                </a:ext>
              </a:extLst>
            </a:blip>
            <a:srcRect/>
            <a:stretch>
              <a:fillRect/>
            </a:stretch>
          </p:blipFill>
          <p:spPr bwMode="auto">
            <a:xfrm>
              <a:off x="9186588" y="2048928"/>
              <a:ext cx="1285721" cy="1008000"/>
            </a:xfrm>
            <a:prstGeom prst="rect">
              <a:avLst/>
            </a:prstGeom>
            <a:noFill/>
            <a:extLst>
              <a:ext uri="{909E8E84-426E-40DD-AFC4-6F175D3DCCD1}">
                <a14:hiddenFill xmlns:a14="http://schemas.microsoft.com/office/drawing/2010/main">
                  <a:solidFill>
                    <a:srgbClr val="FFFFFF"/>
                  </a:solidFill>
                </a14:hiddenFill>
              </a:ext>
            </a:extLst>
          </p:spPr>
        </p:pic>
        <p:pic>
          <p:nvPicPr>
            <p:cNvPr id="126" name="図 125"/>
            <p:cNvPicPr>
              <a:picLocks noChangeAspect="1"/>
            </p:cNvPicPr>
            <p:nvPr/>
          </p:nvPicPr>
          <p:blipFill>
            <a:blip r:embed="rId35" cstate="print">
              <a:extLst>
                <a:ext uri="{28A0092B-C50C-407E-A947-70E740481C1C}">
                  <a14:useLocalDpi xmlns:a14="http://schemas.microsoft.com/office/drawing/2010/main"/>
                </a:ext>
              </a:extLst>
            </a:blip>
            <a:stretch>
              <a:fillRect/>
            </a:stretch>
          </p:blipFill>
          <p:spPr>
            <a:xfrm>
              <a:off x="9327486" y="2172020"/>
              <a:ext cx="499876" cy="603871"/>
            </a:xfrm>
            <a:prstGeom prst="rect">
              <a:avLst/>
            </a:prstGeom>
          </p:spPr>
        </p:pic>
      </p:grpSp>
      <p:sp>
        <p:nvSpPr>
          <p:cNvPr id="129" name="正方形/長方形 128"/>
          <p:cNvSpPr/>
          <p:nvPr/>
        </p:nvSpPr>
        <p:spPr>
          <a:xfrm>
            <a:off x="4274179" y="3495443"/>
            <a:ext cx="986806" cy="361945"/>
          </a:xfrm>
          <a:prstGeom prst="rect">
            <a:avLst/>
          </a:prstGeom>
          <a:noFill/>
        </p:spPr>
        <p:txBody>
          <a:bodyPr wrap="none">
            <a:spAutoFit/>
          </a:bodyPr>
          <a:lstStyle/>
          <a:p>
            <a:pPr marL="0" marR="0" lvl="0" indent="0" algn="ctr" defTabSz="326578" rtl="0" eaLnBrk="1" fontAlgn="auto" latinLnBrk="0" hangingPunct="1">
              <a:lnSpc>
                <a:spcPct val="100000"/>
              </a:lnSpc>
              <a:spcBef>
                <a:spcPts val="0"/>
              </a:spcBef>
              <a:spcAft>
                <a:spcPts val="0"/>
              </a:spcAft>
              <a:buClrTx/>
              <a:buSzTx/>
              <a:buFontTx/>
              <a:buNone/>
              <a:tabLst/>
              <a:defRPr/>
            </a:pPr>
            <a:r>
              <a:rPr kumimoji="1" lang="ja-JP" altLang="en-US" sz="75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≪学校外の活動≫</a:t>
            </a:r>
            <a:endParaRPr kumimoji="1" lang="en-US" altLang="ja-JP" sz="75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326578" rtl="0" eaLnBrk="1" fontAlgn="auto" latinLnBrk="0" hangingPunct="1">
              <a:lnSpc>
                <a:spcPct val="100000"/>
              </a:lnSpc>
              <a:spcBef>
                <a:spcPts val="0"/>
              </a:spcBef>
              <a:spcAft>
                <a:spcPts val="0"/>
              </a:spcAft>
              <a:buClrTx/>
              <a:buSzTx/>
              <a:buFontTx/>
              <a:buNone/>
              <a:tabLst/>
              <a:defRPr/>
            </a:pPr>
            <a:r>
              <a:rPr kumimoji="1" lang="ja-JP" altLang="en-US" sz="750" b="1" i="0" u="none" strike="noStrike" kern="1200" cap="none" spc="0" normalizeH="0" baseline="0" noProof="0" dirty="0" smtClean="0">
                <a:ln>
                  <a:noFill/>
                </a:ln>
                <a:solidFill>
                  <a:srgbClr val="FF0000"/>
                </a:solidFill>
                <a:effectLst/>
                <a:uLnTx/>
                <a:uFillTx/>
                <a:latin typeface="Meiryo UI" panose="020B0604030504040204" pitchFamily="50" charset="-128"/>
                <a:ea typeface="Meiryo UI" panose="020B0604030504040204" pitchFamily="50" charset="-128"/>
                <a:cs typeface="+mn-cs"/>
              </a:rPr>
              <a:t>地域クラブ活動</a:t>
            </a:r>
            <a:endParaRPr kumimoji="1" lang="en-US" altLang="ja-JP" sz="75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pic>
        <p:nvPicPr>
          <p:cNvPr id="68" name="図 67"/>
          <p:cNvPicPr>
            <a:picLocks noChangeAspect="1"/>
          </p:cNvPicPr>
          <p:nvPr/>
        </p:nvPicPr>
        <p:blipFill>
          <a:blip r:embed="rId36" cstate="hqprint">
            <a:extLst>
              <a:ext uri="{28A0092B-C50C-407E-A947-70E740481C1C}">
                <a14:useLocalDpi xmlns:a14="http://schemas.microsoft.com/office/drawing/2010/main"/>
              </a:ext>
            </a:extLst>
          </a:blip>
          <a:stretch>
            <a:fillRect/>
          </a:stretch>
        </p:blipFill>
        <p:spPr>
          <a:xfrm>
            <a:off x="2451891" y="4939545"/>
            <a:ext cx="180000" cy="180000"/>
          </a:xfrm>
          <a:prstGeom prst="rect">
            <a:avLst/>
          </a:prstGeom>
        </p:spPr>
      </p:pic>
      <p:pic>
        <p:nvPicPr>
          <p:cNvPr id="69" name="図 68"/>
          <p:cNvPicPr>
            <a:picLocks noChangeAspect="1"/>
          </p:cNvPicPr>
          <p:nvPr/>
        </p:nvPicPr>
        <p:blipFill>
          <a:blip r:embed="rId37" cstate="hqprint">
            <a:extLst>
              <a:ext uri="{28A0092B-C50C-407E-A947-70E740481C1C}">
                <a14:useLocalDpi xmlns:a14="http://schemas.microsoft.com/office/drawing/2010/main"/>
              </a:ext>
            </a:extLst>
          </a:blip>
          <a:stretch>
            <a:fillRect/>
          </a:stretch>
        </p:blipFill>
        <p:spPr>
          <a:xfrm>
            <a:off x="2613394" y="4748374"/>
            <a:ext cx="297892" cy="288000"/>
          </a:xfrm>
          <a:prstGeom prst="rect">
            <a:avLst/>
          </a:prstGeom>
        </p:spPr>
      </p:pic>
      <p:pic>
        <p:nvPicPr>
          <p:cNvPr id="40" name="Picture 2" descr="オンライン授業を受ける学生のイラスト（男性） | かわいいフリー素材集 いらすとや"/>
          <p:cNvPicPr>
            <a:picLocks noChangeAspect="1" noChangeArrowheads="1"/>
          </p:cNvPicPr>
          <p:nvPr/>
        </p:nvPicPr>
        <p:blipFill rotWithShape="1">
          <a:blip r:embed="rId38" cstate="hqprint">
            <a:extLst>
              <a:ext uri="{28A0092B-C50C-407E-A947-70E740481C1C}">
                <a14:useLocalDpi xmlns:a14="http://schemas.microsoft.com/office/drawing/2010/main"/>
              </a:ext>
            </a:extLst>
          </a:blip>
          <a:srcRect/>
          <a:stretch/>
        </p:blipFill>
        <p:spPr bwMode="auto">
          <a:xfrm>
            <a:off x="3422137" y="5947300"/>
            <a:ext cx="532376" cy="360000"/>
          </a:xfrm>
          <a:prstGeom prst="rect">
            <a:avLst/>
          </a:prstGeom>
          <a:noFill/>
          <a:extLst>
            <a:ext uri="{909E8E84-426E-40DD-AFC4-6F175D3DCCD1}">
              <a14:hiddenFill xmlns:a14="http://schemas.microsoft.com/office/drawing/2010/main">
                <a:solidFill>
                  <a:srgbClr val="FFFFFF"/>
                </a:solidFill>
              </a14:hiddenFill>
            </a:ext>
          </a:extLst>
        </p:spPr>
      </p:pic>
      <p:pic>
        <p:nvPicPr>
          <p:cNvPr id="57" name="Picture 6" descr="ネットワークで繋がる人々のイラスト"/>
          <p:cNvPicPr>
            <a:picLocks noChangeAspect="1" noChangeArrowheads="1"/>
          </p:cNvPicPr>
          <p:nvPr/>
        </p:nvPicPr>
        <p:blipFill>
          <a:blip r:embed="rId39" cstate="print">
            <a:extLst>
              <a:ext uri="{28A0092B-C50C-407E-A947-70E740481C1C}">
                <a14:useLocalDpi xmlns:a14="http://schemas.microsoft.com/office/drawing/2010/main"/>
              </a:ext>
            </a:extLst>
          </a:blip>
          <a:srcRect/>
          <a:stretch>
            <a:fillRect/>
          </a:stretch>
        </p:blipFill>
        <p:spPr bwMode="auto">
          <a:xfrm>
            <a:off x="3650773" y="4809187"/>
            <a:ext cx="814392" cy="576000"/>
          </a:xfrm>
          <a:prstGeom prst="rect">
            <a:avLst/>
          </a:prstGeom>
          <a:noFill/>
          <a:extLst>
            <a:ext uri="{909E8E84-426E-40DD-AFC4-6F175D3DCCD1}">
              <a14:hiddenFill xmlns:a14="http://schemas.microsoft.com/office/drawing/2010/main">
                <a:solidFill>
                  <a:srgbClr val="FFFFFF"/>
                </a:solidFill>
              </a14:hiddenFill>
            </a:ext>
          </a:extLst>
        </p:spPr>
      </p:pic>
      <p:sp>
        <p:nvSpPr>
          <p:cNvPr id="2" name="正方形/長方形 1"/>
          <p:cNvSpPr/>
          <p:nvPr/>
        </p:nvSpPr>
        <p:spPr>
          <a:xfrm>
            <a:off x="3410288" y="5340831"/>
            <a:ext cx="1300356" cy="646331"/>
          </a:xfrm>
          <a:prstGeom prst="rect">
            <a:avLst/>
          </a:prstGeom>
        </p:spPr>
        <p:txBody>
          <a:bodyPr vert="horz"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指導者の質・量を</a:t>
            </a:r>
            <a:endParaRPr kumimoji="0" lang="en-US" altLang="ja-JP" sz="12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確保するための</a:t>
            </a:r>
            <a:endParaRPr kumimoji="0" lang="en-US" altLang="ja-JP" sz="12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smtClean="0">
                <a:ln>
                  <a:noFill/>
                </a:ln>
                <a:solidFill>
                  <a:srgbClr val="FF0000"/>
                </a:solidFill>
                <a:effectLst/>
                <a:uLnTx/>
                <a:uFillTx/>
                <a:latin typeface="Meiryo UI" panose="020B0604030504040204" pitchFamily="50" charset="-128"/>
                <a:ea typeface="Meiryo UI" panose="020B0604030504040204" pitchFamily="50" charset="-128"/>
                <a:cs typeface="+mn-cs"/>
              </a:rPr>
              <a:t>人材</a:t>
            </a:r>
            <a:r>
              <a:rPr kumimoji="0" lang="ja-JP" altLang="en-US" sz="12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バンク</a:t>
            </a:r>
            <a:r>
              <a:rPr kumimoji="0"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構築</a:t>
            </a:r>
          </a:p>
        </p:txBody>
      </p:sp>
      <p:sp>
        <p:nvSpPr>
          <p:cNvPr id="60" name="テキスト ボックス 59"/>
          <p:cNvSpPr txBox="1"/>
          <p:nvPr/>
        </p:nvSpPr>
        <p:spPr>
          <a:xfrm>
            <a:off x="3975220" y="6073855"/>
            <a:ext cx="710131" cy="246221"/>
          </a:xfrm>
          <a:prstGeom prst="rect">
            <a:avLst/>
          </a:prstGeom>
          <a:noFill/>
        </p:spPr>
        <p:txBody>
          <a:bodyPr wrap="none" lIns="0" tIns="0" rIns="0" b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15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1200" cap="none" spc="-15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動画</a:t>
            </a:r>
            <a:r>
              <a:rPr kumimoji="1" lang="ja-JP" altLang="en-US" sz="800" b="0" i="0" u="none" strike="noStrike" kern="1200" cap="none" spc="-15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コンテンツに</a:t>
            </a:r>
            <a:r>
              <a:rPr kumimoji="1" lang="ja-JP" altLang="en-US" sz="800" b="0" i="0" u="none" strike="noStrike" kern="1200" cap="none" spc="-15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よる</a:t>
            </a:r>
            <a:endParaRPr kumimoji="1" lang="en-US" altLang="ja-JP" sz="800" b="0" i="0" u="none" strike="noStrike" kern="1200" cap="none" spc="-15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15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800" b="0" i="0" u="none" strike="noStrike" kern="1200" cap="none" spc="-15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研修機能搭載も</a:t>
            </a:r>
            <a:endParaRPr kumimoji="1" lang="ja-JP" altLang="en-US" sz="800" b="0" i="0" u="none" strike="noStrike" kern="1200" cap="none" spc="-15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0" name="テキスト ボックス 129"/>
          <p:cNvSpPr txBox="1"/>
          <p:nvPr/>
        </p:nvSpPr>
        <p:spPr>
          <a:xfrm>
            <a:off x="8553650" y="6554883"/>
            <a:ext cx="453970" cy="253916"/>
          </a:xfrm>
          <a:prstGeom prst="rect">
            <a:avLst/>
          </a:prstGeom>
          <a:noFill/>
          <a:ln>
            <a:noFill/>
          </a:ln>
        </p:spPr>
        <p:txBody>
          <a:bodyPr wrap="none" rtlCol="0">
            <a:spAutoFit/>
          </a:bodyPr>
          <a:lstStyle/>
          <a:p>
            <a:r>
              <a:rPr kumimoji="1" lang="en-US" altLang="ja-JP" sz="1050" dirty="0" smtClean="0">
                <a:latin typeface="ＭＳ ゴシック" panose="020B0609070205080204" pitchFamily="49" charset="-128"/>
                <a:ea typeface="ＭＳ ゴシック" panose="020B0609070205080204" pitchFamily="49" charset="-128"/>
              </a:rPr>
              <a:t>-</a:t>
            </a:r>
            <a:r>
              <a:rPr kumimoji="1" lang="ja-JP" altLang="en-US" sz="1050" dirty="0" smtClean="0">
                <a:latin typeface="ＭＳ ゴシック" panose="020B0609070205080204" pitchFamily="49" charset="-128"/>
                <a:ea typeface="ＭＳ ゴシック" panose="020B0609070205080204" pitchFamily="49" charset="-128"/>
              </a:rPr>
              <a:t>３</a:t>
            </a:r>
            <a:r>
              <a:rPr kumimoji="1" lang="en-US" altLang="ja-JP" sz="1050" dirty="0" smtClean="0">
                <a:latin typeface="ＭＳ ゴシック" panose="020B0609070205080204" pitchFamily="49" charset="-128"/>
                <a:ea typeface="ＭＳ ゴシック" panose="020B0609070205080204" pitchFamily="49" charset="-128"/>
              </a:rPr>
              <a:t>-</a:t>
            </a:r>
            <a:endParaRPr kumimoji="1" lang="ja-JP" altLang="en-US" sz="1050" dirty="0">
              <a:latin typeface="ＭＳ ゴシック" panose="020B0609070205080204" pitchFamily="49" charset="-128"/>
              <a:ea typeface="ＭＳ ゴシック" panose="020B0609070205080204" pitchFamily="49" charset="-128"/>
            </a:endParaRPr>
          </a:p>
        </p:txBody>
      </p:sp>
      <p:sp>
        <p:nvSpPr>
          <p:cNvPr id="61" name="正方形/長方形 60"/>
          <p:cNvSpPr/>
          <p:nvPr/>
        </p:nvSpPr>
        <p:spPr>
          <a:xfrm>
            <a:off x="2409239" y="3686040"/>
            <a:ext cx="2369649" cy="478387"/>
          </a:xfrm>
          <a:prstGeom prst="rect">
            <a:avLst/>
          </a:prstGeom>
          <a:noFill/>
          <a:ln>
            <a:noFill/>
          </a:ln>
        </p:spPr>
        <p:style>
          <a:lnRef idx="3">
            <a:schemeClr val="lt1"/>
          </a:lnRef>
          <a:fillRef idx="1">
            <a:schemeClr val="accent2"/>
          </a:fillRef>
          <a:effectRef idx="1">
            <a:schemeClr val="accent2"/>
          </a:effectRef>
          <a:fontRef idx="minor">
            <a:schemeClr val="lt1"/>
          </a:fontRef>
        </p:style>
        <p:txBody>
          <a:bodyPr wrap="square" tIns="54000" bIns="54000" rtlCol="0" anchor="t">
            <a:spAutoFit/>
          </a:bodyPr>
          <a:lstStyle/>
          <a:p>
            <a:pPr marL="0" marR="0" lvl="0" indent="0" algn="l" defTabSz="326578"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200" b="1" i="0" u="none" strike="noStrike" kern="1200" cap="none" spc="0" normalizeH="0" baseline="0" noProof="0" dirty="0" smtClean="0">
                <a:ln>
                  <a:noFill/>
                </a:ln>
                <a:solidFill>
                  <a:srgbClr val="FF0000"/>
                </a:solidFill>
                <a:effectLst/>
                <a:uLnTx/>
                <a:uFillTx/>
                <a:latin typeface="Meiryo UI" panose="020B0604030504040204" pitchFamily="50" charset="-128"/>
                <a:ea typeface="Meiryo UI" panose="020B0604030504040204" pitchFamily="50" charset="-128"/>
                <a:cs typeface="+mn-cs"/>
              </a:rPr>
              <a:t>休日の学校部活動の</a:t>
            </a:r>
            <a:endParaRPr kumimoji="1" lang="en-US" altLang="ja-JP" sz="1200" b="1" i="0" u="none" strike="noStrike" kern="1200" cap="none" spc="0" normalizeH="0" baseline="0" noProof="0" dirty="0" smtClean="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326578"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6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2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段階的な</a:t>
            </a:r>
            <a:r>
              <a:rPr kumimoji="1" lang="ja-JP" altLang="en-US" sz="1200" b="1" i="0" u="none" strike="noStrike" kern="1200" cap="none" spc="0" normalizeH="0" baseline="0" noProof="0" dirty="0" smtClean="0">
                <a:ln>
                  <a:noFill/>
                </a:ln>
                <a:solidFill>
                  <a:srgbClr val="FF0000"/>
                </a:solidFill>
                <a:effectLst/>
                <a:uLnTx/>
                <a:uFillTx/>
                <a:latin typeface="Meiryo UI" panose="020B0604030504040204" pitchFamily="50" charset="-128"/>
                <a:ea typeface="Meiryo UI" panose="020B0604030504040204" pitchFamily="50" charset="-128"/>
                <a:cs typeface="+mn-cs"/>
              </a:rPr>
              <a:t>地域移行</a:t>
            </a:r>
            <a:r>
              <a:rPr kumimoji="1" lang="en-US" altLang="ja-JP" sz="5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※3</a:t>
            </a:r>
            <a:r>
              <a:rPr kumimoji="1" lang="ja-JP" altLang="en-US" sz="1200" b="1" i="0" u="none" strike="noStrike" kern="1200" cap="none" spc="0" normalizeH="0" baseline="0" noProof="0" dirty="0" err="1" smtClean="0">
                <a:ln>
                  <a:noFill/>
                </a:ln>
                <a:solidFill>
                  <a:prstClr val="black"/>
                </a:solidFill>
                <a:effectLst/>
                <a:uLnTx/>
                <a:uFillTx/>
                <a:latin typeface="Meiryo UI" panose="020B0604030504040204" pitchFamily="50" charset="-128"/>
                <a:ea typeface="Meiryo UI" panose="020B0604030504040204" pitchFamily="50" charset="-128"/>
                <a:cs typeface="+mn-cs"/>
              </a:rPr>
              <a:t>への</a:t>
            </a:r>
            <a:r>
              <a:rPr kumimoji="1" lang="ja-JP" altLang="en-US" sz="12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支援 </a:t>
            </a:r>
            <a:r>
              <a:rPr kumimoji="1" lang="en-US" altLang="ja-JP" sz="12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Tree>
    <p:extLst>
      <p:ext uri="{BB962C8B-B14F-4D97-AF65-F5344CB8AC3E}">
        <p14:creationId xmlns:p14="http://schemas.microsoft.com/office/powerpoint/2010/main" val="27652341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正方形/長方形 34"/>
          <p:cNvSpPr/>
          <p:nvPr/>
        </p:nvSpPr>
        <p:spPr>
          <a:xfrm>
            <a:off x="270164" y="5327780"/>
            <a:ext cx="8728036" cy="864000"/>
          </a:xfrm>
          <a:prstGeom prst="rect">
            <a:avLst/>
          </a:prstGeom>
          <a:noFill/>
          <a:ln>
            <a:solidFill>
              <a:srgbClr val="70AD4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正方形/長方形 33"/>
          <p:cNvSpPr/>
          <p:nvPr/>
        </p:nvSpPr>
        <p:spPr>
          <a:xfrm>
            <a:off x="270164" y="1264861"/>
            <a:ext cx="8728036" cy="504000"/>
          </a:xfrm>
          <a:prstGeom prst="rect">
            <a:avLst/>
          </a:prstGeom>
          <a:no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正方形/長方形 31"/>
          <p:cNvSpPr/>
          <p:nvPr/>
        </p:nvSpPr>
        <p:spPr>
          <a:xfrm>
            <a:off x="270164" y="2001204"/>
            <a:ext cx="8728036" cy="3096000"/>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タイトル 1"/>
          <p:cNvSpPr txBox="1">
            <a:spLocks/>
          </p:cNvSpPr>
          <p:nvPr/>
        </p:nvSpPr>
        <p:spPr>
          <a:xfrm>
            <a:off x="64106" y="302060"/>
            <a:ext cx="3911648" cy="313932"/>
          </a:xfrm>
          <a:prstGeom prst="rect">
            <a:avLst/>
          </a:prstGeom>
        </p:spPr>
        <p:txBody>
          <a:bodyPr vert="horz" wrap="none" lIns="91440" tIns="45720" rIns="91440" bIns="45720" rtlCol="0" anchor="ctr">
            <a:sp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600" b="1" dirty="0" smtClean="0">
                <a:latin typeface="Meiryo UI" panose="020B0604030504040204" pitchFamily="50" charset="-128"/>
                <a:ea typeface="Meiryo UI" panose="020B0604030504040204" pitchFamily="50" charset="-128"/>
              </a:rPr>
              <a:t>大阪教育ゆめ基金</a:t>
            </a:r>
            <a:r>
              <a:rPr lang="en-US" altLang="ja-JP" sz="1400" b="1" dirty="0" smtClean="0">
                <a:latin typeface="Meiryo UI" panose="020B0604030504040204" pitchFamily="50" charset="-128"/>
                <a:ea typeface="Meiryo UI" panose="020B0604030504040204" pitchFamily="50" charset="-128"/>
              </a:rPr>
              <a:t>(</a:t>
            </a:r>
            <a:r>
              <a:rPr lang="ja-JP" altLang="en-US" sz="1400" b="1" dirty="0" smtClean="0">
                <a:latin typeface="Meiryo UI" panose="020B0604030504040204" pitchFamily="50" charset="-128"/>
                <a:ea typeface="Meiryo UI" panose="020B0604030504040204" pitchFamily="50" charset="-128"/>
              </a:rPr>
              <a:t>ふるさと納税制度</a:t>
            </a:r>
            <a:r>
              <a:rPr lang="en-US" altLang="ja-JP" sz="1400" b="1" dirty="0" smtClean="0">
                <a:latin typeface="Meiryo UI" panose="020B0604030504040204" pitchFamily="50" charset="-128"/>
                <a:ea typeface="Meiryo UI" panose="020B0604030504040204" pitchFamily="50" charset="-128"/>
              </a:rPr>
              <a:t>)</a:t>
            </a:r>
            <a:r>
              <a:rPr lang="ja-JP" altLang="en-US" sz="1600" b="1" dirty="0">
                <a:latin typeface="Meiryo UI" panose="020B0604030504040204" pitchFamily="50" charset="-128"/>
                <a:ea typeface="Meiryo UI" panose="020B0604030504040204" pitchFamily="50" charset="-128"/>
              </a:rPr>
              <a:t>について</a:t>
            </a:r>
          </a:p>
        </p:txBody>
      </p:sp>
      <p:cxnSp>
        <p:nvCxnSpPr>
          <p:cNvPr id="6" name="直線コネクタ 5"/>
          <p:cNvCxnSpPr/>
          <p:nvPr/>
        </p:nvCxnSpPr>
        <p:spPr>
          <a:xfrm flipV="1">
            <a:off x="145800" y="592427"/>
            <a:ext cx="8852400" cy="0"/>
          </a:xfrm>
          <a:prstGeom prst="line">
            <a:avLst/>
          </a:prstGeom>
          <a:ln w="28575">
            <a:solidFill>
              <a:srgbClr val="FF6600"/>
            </a:solidFill>
          </a:ln>
        </p:spPr>
        <p:style>
          <a:lnRef idx="1">
            <a:schemeClr val="accent2"/>
          </a:lnRef>
          <a:fillRef idx="0">
            <a:schemeClr val="accent2"/>
          </a:fillRef>
          <a:effectRef idx="0">
            <a:schemeClr val="accent2"/>
          </a:effectRef>
          <a:fontRef idx="minor">
            <a:schemeClr val="tx1"/>
          </a:fontRef>
        </p:style>
      </p:cxnSp>
      <p:sp>
        <p:nvSpPr>
          <p:cNvPr id="7" name="正方形/長方形 6"/>
          <p:cNvSpPr/>
          <p:nvPr/>
        </p:nvSpPr>
        <p:spPr>
          <a:xfrm>
            <a:off x="270164" y="2184185"/>
            <a:ext cx="8728036" cy="646331"/>
          </a:xfrm>
          <a:prstGeom prst="rect">
            <a:avLst/>
          </a:prstGeom>
        </p:spPr>
        <p:txBody>
          <a:bodyPr wrap="square">
            <a:spAutoFit/>
          </a:bodyPr>
          <a:lstStyle/>
          <a:p>
            <a:pPr marL="171450" indent="-171450">
              <a:buFont typeface="Wingdings" panose="05000000000000000000" pitchFamily="2" charset="2"/>
              <a:buChar char="l"/>
            </a:pPr>
            <a:r>
              <a:rPr lang="ja-JP" altLang="en-US" sz="1200" dirty="0" smtClean="0">
                <a:latin typeface="Meiryo UI" panose="020B0604030504040204" pitchFamily="50" charset="-128"/>
                <a:ea typeface="Meiryo UI" panose="020B0604030504040204" pitchFamily="50" charset="-128"/>
              </a:rPr>
              <a:t>個人</a:t>
            </a:r>
            <a:r>
              <a:rPr lang="ja-JP" altLang="en-US" sz="1200" dirty="0">
                <a:latin typeface="Meiryo UI" panose="020B0604030504040204" pitchFamily="50" charset="-128"/>
                <a:ea typeface="Meiryo UI" panose="020B0604030504040204" pitchFamily="50" charset="-128"/>
              </a:rPr>
              <a:t>の方が地方公共団体に寄附をされる場合は、ふるさと納税制度の適用を受けることができます</a:t>
            </a:r>
            <a:r>
              <a:rPr lang="ja-JP" altLang="en-US" sz="1200" dirty="0" smtClean="0">
                <a:latin typeface="Meiryo UI" panose="020B0604030504040204" pitchFamily="50" charset="-128"/>
                <a:ea typeface="Meiryo UI" panose="020B0604030504040204" pitchFamily="50" charset="-128"/>
              </a:rPr>
              <a:t>。</a:t>
            </a:r>
            <a:endParaRPr lang="en-US" altLang="ja-JP" sz="1200" dirty="0" smtClean="0">
              <a:latin typeface="Meiryo UI" panose="020B0604030504040204" pitchFamily="50" charset="-128"/>
              <a:ea typeface="Meiryo UI" panose="020B0604030504040204" pitchFamily="50" charset="-128"/>
            </a:endParaRPr>
          </a:p>
          <a:p>
            <a:pPr marL="171450" indent="-171450">
              <a:buFont typeface="Wingdings" panose="05000000000000000000" pitchFamily="2" charset="2"/>
              <a:buChar char="l"/>
            </a:pPr>
            <a:r>
              <a:rPr lang="ja-JP" altLang="en-US" sz="1200" dirty="0" smtClean="0">
                <a:latin typeface="Meiryo UI" panose="020B0604030504040204" pitchFamily="50" charset="-128"/>
                <a:ea typeface="Meiryo UI" panose="020B0604030504040204" pitchFamily="50" charset="-128"/>
              </a:rPr>
              <a:t>この</a:t>
            </a:r>
            <a:r>
              <a:rPr lang="ja-JP" altLang="en-US" sz="1200" dirty="0">
                <a:latin typeface="Meiryo UI" panose="020B0604030504040204" pitchFamily="50" charset="-128"/>
                <a:ea typeface="Meiryo UI" panose="020B0604030504040204" pitchFamily="50" charset="-128"/>
              </a:rPr>
              <a:t>制度を活用すれば、地方公共団体（出身地に限らず全国すべての都道府県、市町村から自由に選ぶことができます）に対する寄附額のうち、２千円を超える部分について一定の上限まで、原則として所得税、個人住民税から全額が控除されます。</a:t>
            </a:r>
          </a:p>
        </p:txBody>
      </p:sp>
      <p:sp>
        <p:nvSpPr>
          <p:cNvPr id="8" name="フローチャート: 端子 7"/>
          <p:cNvSpPr/>
          <p:nvPr/>
        </p:nvSpPr>
        <p:spPr>
          <a:xfrm>
            <a:off x="145800" y="1816576"/>
            <a:ext cx="936000" cy="360000"/>
          </a:xfrm>
          <a:prstGeom prst="flowChartTerminator">
            <a:avLst/>
          </a:prstGeom>
          <a:solidFill>
            <a:schemeClr val="accent4"/>
          </a:solidFill>
          <a:ln>
            <a:noFill/>
          </a:ln>
        </p:spPr>
        <p:style>
          <a:lnRef idx="3">
            <a:schemeClr val="lt1"/>
          </a:lnRef>
          <a:fillRef idx="1">
            <a:schemeClr val="accent2"/>
          </a:fillRef>
          <a:effectRef idx="1">
            <a:schemeClr val="accent2"/>
          </a:effectRef>
          <a:fontRef idx="minor">
            <a:schemeClr val="lt1"/>
          </a:fontRef>
        </p:style>
        <p:txBody>
          <a:bodyPr rtlCol="0" anchor="ctr"/>
          <a:lstStyle/>
          <a:p>
            <a:pPr algn="ctr"/>
            <a:r>
              <a:rPr kumimoji="1" lang="ja-JP" altLang="en-US" sz="1200" dirty="0" smtClean="0">
                <a:latin typeface="Meiryo UI" panose="020B0604030504040204" pitchFamily="50" charset="-128"/>
                <a:ea typeface="Meiryo UI" panose="020B0604030504040204" pitchFamily="50" charset="-128"/>
              </a:rPr>
              <a:t>個人の方</a:t>
            </a:r>
            <a:endParaRPr kumimoji="1" lang="ja-JP" altLang="en-US" sz="1200" dirty="0">
              <a:latin typeface="Meiryo UI" panose="020B0604030504040204" pitchFamily="50" charset="-128"/>
              <a:ea typeface="Meiryo UI" panose="020B0604030504040204" pitchFamily="50" charset="-128"/>
            </a:endParaRPr>
          </a:p>
        </p:txBody>
      </p:sp>
      <p:graphicFrame>
        <p:nvGraphicFramePr>
          <p:cNvPr id="9" name="表 8"/>
          <p:cNvGraphicFramePr>
            <a:graphicFrameLocks noGrp="1"/>
          </p:cNvGraphicFramePr>
          <p:nvPr/>
        </p:nvGraphicFramePr>
        <p:xfrm>
          <a:off x="526472" y="3408205"/>
          <a:ext cx="8316192" cy="993301"/>
        </p:xfrm>
        <a:graphic>
          <a:graphicData uri="http://schemas.openxmlformats.org/drawingml/2006/table">
            <a:tbl>
              <a:tblPr firstRow="1" bandRow="1">
                <a:tableStyleId>{5C22544A-7EE6-4342-B048-85BDC9FD1C3A}</a:tableStyleId>
              </a:tblPr>
              <a:tblGrid>
                <a:gridCol w="2079048">
                  <a:extLst>
                    <a:ext uri="{9D8B030D-6E8A-4147-A177-3AD203B41FA5}">
                      <a16:colId xmlns:a16="http://schemas.microsoft.com/office/drawing/2014/main" val="489082817"/>
                    </a:ext>
                  </a:extLst>
                </a:gridCol>
                <a:gridCol w="2079048">
                  <a:extLst>
                    <a:ext uri="{9D8B030D-6E8A-4147-A177-3AD203B41FA5}">
                      <a16:colId xmlns:a16="http://schemas.microsoft.com/office/drawing/2014/main" val="3256473622"/>
                    </a:ext>
                  </a:extLst>
                </a:gridCol>
                <a:gridCol w="2079048">
                  <a:extLst>
                    <a:ext uri="{9D8B030D-6E8A-4147-A177-3AD203B41FA5}">
                      <a16:colId xmlns:a16="http://schemas.microsoft.com/office/drawing/2014/main" val="1431606924"/>
                    </a:ext>
                  </a:extLst>
                </a:gridCol>
                <a:gridCol w="2079048">
                  <a:extLst>
                    <a:ext uri="{9D8B030D-6E8A-4147-A177-3AD203B41FA5}">
                      <a16:colId xmlns:a16="http://schemas.microsoft.com/office/drawing/2014/main" val="3970983998"/>
                    </a:ext>
                  </a:extLst>
                </a:gridCol>
              </a:tblGrid>
              <a:tr h="993301">
                <a:tc>
                  <a:txBody>
                    <a:bodyPr/>
                    <a:lstStyle/>
                    <a:p>
                      <a:pPr algn="ctr"/>
                      <a:r>
                        <a:rPr kumimoji="1" lang="ja-JP" altLang="en-US" sz="1200" b="0" dirty="0" smtClean="0">
                          <a:solidFill>
                            <a:schemeClr val="tx1"/>
                          </a:solidFill>
                          <a:latin typeface="Meiryo UI" panose="020B0604030504040204" pitchFamily="50" charset="-128"/>
                          <a:ea typeface="Meiryo UI" panose="020B0604030504040204" pitchFamily="50" charset="-128"/>
                        </a:rPr>
                        <a:t>適用下限額</a:t>
                      </a:r>
                      <a:endParaRPr kumimoji="1" lang="en-US" altLang="ja-JP" sz="1200" b="0" dirty="0" smtClean="0">
                        <a:solidFill>
                          <a:schemeClr val="tx1"/>
                        </a:solidFill>
                        <a:latin typeface="Meiryo UI" panose="020B0604030504040204" pitchFamily="50" charset="-128"/>
                        <a:ea typeface="Meiryo UI" panose="020B0604030504040204" pitchFamily="50" charset="-128"/>
                      </a:endParaRPr>
                    </a:p>
                    <a:p>
                      <a:pPr algn="ctr"/>
                      <a:endParaRPr kumimoji="1" lang="en-US" altLang="ja-JP" sz="1200" b="0" dirty="0" smtClean="0">
                        <a:solidFill>
                          <a:schemeClr val="tx1"/>
                        </a:solidFill>
                        <a:latin typeface="Meiryo UI" panose="020B0604030504040204" pitchFamily="50" charset="-128"/>
                        <a:ea typeface="Meiryo UI" panose="020B0604030504040204" pitchFamily="50" charset="-128"/>
                      </a:endParaRPr>
                    </a:p>
                    <a:p>
                      <a:pPr algn="ctr"/>
                      <a:r>
                        <a:rPr kumimoji="1" lang="en-US" altLang="ja-JP" sz="1200" b="0" dirty="0" smtClean="0">
                          <a:solidFill>
                            <a:schemeClr val="tx1"/>
                          </a:solidFill>
                          <a:latin typeface="Meiryo UI" panose="020B0604030504040204" pitchFamily="50" charset="-128"/>
                          <a:ea typeface="Meiryo UI" panose="020B0604030504040204" pitchFamily="50" charset="-128"/>
                        </a:rPr>
                        <a:t>2,000</a:t>
                      </a:r>
                      <a:r>
                        <a:rPr kumimoji="1" lang="ja-JP" altLang="en-US" sz="1200" b="0" dirty="0" smtClean="0">
                          <a:solidFill>
                            <a:schemeClr val="tx1"/>
                          </a:solidFill>
                          <a:latin typeface="Meiryo UI" panose="020B0604030504040204" pitchFamily="50" charset="-128"/>
                          <a:ea typeface="Meiryo UI" panose="020B0604030504040204" pitchFamily="50" charset="-128"/>
                        </a:rPr>
                        <a:t>円</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200" b="0" dirty="0" smtClean="0">
                          <a:solidFill>
                            <a:schemeClr val="tx1"/>
                          </a:solidFill>
                          <a:latin typeface="Meiryo UI" panose="020B0604030504040204" pitchFamily="50" charset="-128"/>
                          <a:ea typeface="Meiryo UI" panose="020B0604030504040204" pitchFamily="50" charset="-128"/>
                        </a:rPr>
                        <a:t>【</a:t>
                      </a:r>
                      <a:r>
                        <a:rPr kumimoji="1" lang="ja-JP" altLang="en-US" sz="1200" b="0" dirty="0" smtClean="0">
                          <a:solidFill>
                            <a:schemeClr val="tx1"/>
                          </a:solidFill>
                          <a:latin typeface="Meiryo UI" panose="020B0604030504040204" pitchFamily="50" charset="-128"/>
                          <a:ea typeface="Meiryo UI" panose="020B0604030504040204" pitchFamily="50" charset="-128"/>
                        </a:rPr>
                        <a:t>所得税</a:t>
                      </a:r>
                      <a:r>
                        <a:rPr kumimoji="1" lang="en-US" altLang="ja-JP" sz="1200" b="0" dirty="0" smtClean="0">
                          <a:solidFill>
                            <a:schemeClr val="tx1"/>
                          </a:solidFill>
                          <a:latin typeface="Meiryo UI" panose="020B0604030504040204" pitchFamily="50" charset="-128"/>
                          <a:ea typeface="Meiryo UI" panose="020B0604030504040204" pitchFamily="50" charset="-128"/>
                        </a:rPr>
                        <a:t>】</a:t>
                      </a:r>
                    </a:p>
                    <a:p>
                      <a:pPr algn="ctr"/>
                      <a:r>
                        <a:rPr kumimoji="1" lang="ja-JP" altLang="en-US" sz="1200" b="0" dirty="0" smtClean="0">
                          <a:solidFill>
                            <a:schemeClr val="tx1"/>
                          </a:solidFill>
                          <a:latin typeface="Meiryo UI" panose="020B0604030504040204" pitchFamily="50" charset="-128"/>
                          <a:ea typeface="Meiryo UI" panose="020B0604030504040204" pitchFamily="50" charset="-128"/>
                        </a:rPr>
                        <a:t>所得控除による軽減</a:t>
                      </a:r>
                      <a:endParaRPr kumimoji="1" lang="en-US" altLang="ja-JP" sz="1200" b="0" dirty="0" smtClean="0">
                        <a:solidFill>
                          <a:schemeClr val="tx1"/>
                        </a:solidFill>
                        <a:latin typeface="Meiryo UI" panose="020B0604030504040204" pitchFamily="50" charset="-128"/>
                        <a:ea typeface="Meiryo UI" panose="020B0604030504040204" pitchFamily="50" charset="-128"/>
                      </a:endParaRPr>
                    </a:p>
                    <a:p>
                      <a:pPr algn="ctr"/>
                      <a:endParaRPr kumimoji="1" lang="en-US" altLang="ja-JP" sz="1050" b="0" dirty="0" smtClean="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smtClean="0">
                          <a:solidFill>
                            <a:schemeClr val="tx1"/>
                          </a:solidFill>
                          <a:latin typeface="Meiryo UI" panose="020B0604030504040204" pitchFamily="50" charset="-128"/>
                          <a:ea typeface="Meiryo UI" panose="020B0604030504040204" pitchFamily="50" charset="-128"/>
                        </a:rPr>
                        <a:t>（ふるさと納税</a:t>
                      </a:r>
                      <a:r>
                        <a:rPr kumimoji="1" lang="en-US" altLang="ja-JP" sz="1050" b="0" dirty="0" smtClean="0">
                          <a:solidFill>
                            <a:schemeClr val="tx1"/>
                          </a:solidFill>
                          <a:latin typeface="Meiryo UI" panose="020B0604030504040204" pitchFamily="50" charset="-128"/>
                          <a:ea typeface="Meiryo UI" panose="020B0604030504040204" pitchFamily="50" charset="-128"/>
                        </a:rPr>
                        <a:t>-2,000</a:t>
                      </a:r>
                      <a:r>
                        <a:rPr kumimoji="1" lang="ja-JP" altLang="en-US" sz="1050" b="0" dirty="0" smtClean="0">
                          <a:solidFill>
                            <a:schemeClr val="tx1"/>
                          </a:solidFill>
                          <a:latin typeface="Meiryo UI" panose="020B0604030504040204" pitchFamily="50" charset="-128"/>
                          <a:ea typeface="Meiryo UI" panose="020B0604030504040204" pitchFamily="50" charset="-128"/>
                        </a:rPr>
                        <a:t>円）</a:t>
                      </a:r>
                      <a:endParaRPr kumimoji="1" lang="en-US" altLang="ja-JP" sz="1050" b="0" dirty="0" smtClean="0">
                        <a:solidFill>
                          <a:schemeClr val="tx1"/>
                        </a:solidFill>
                        <a:latin typeface="Meiryo UI" panose="020B0604030504040204" pitchFamily="50" charset="-128"/>
                        <a:ea typeface="Meiryo UI" panose="020B0604030504040204" pitchFamily="50" charset="-128"/>
                      </a:endParaRPr>
                    </a:p>
                    <a:p>
                      <a:pPr algn="ctr"/>
                      <a:r>
                        <a:rPr kumimoji="1" lang="en-US" altLang="ja-JP" sz="1050" b="0" dirty="0" smtClean="0">
                          <a:solidFill>
                            <a:schemeClr val="tx1"/>
                          </a:solidFill>
                          <a:latin typeface="Meiryo UI" panose="020B0604030504040204" pitchFamily="50" charset="-128"/>
                          <a:ea typeface="Meiryo UI" panose="020B0604030504040204" pitchFamily="50" charset="-128"/>
                        </a:rPr>
                        <a:t>×</a:t>
                      </a:r>
                      <a:r>
                        <a:rPr kumimoji="1" lang="ja-JP" altLang="en-US" sz="1050" b="0" dirty="0" smtClean="0">
                          <a:solidFill>
                            <a:schemeClr val="tx1"/>
                          </a:solidFill>
                          <a:latin typeface="Meiryo UI" panose="020B0604030504040204" pitchFamily="50" charset="-128"/>
                          <a:ea typeface="Meiryo UI" panose="020B0604030504040204" pitchFamily="50" charset="-128"/>
                        </a:rPr>
                        <a:t>所得税率</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200" b="0" dirty="0" smtClean="0">
                          <a:solidFill>
                            <a:schemeClr val="tx1"/>
                          </a:solidFill>
                          <a:latin typeface="Meiryo UI" panose="020B0604030504040204" pitchFamily="50" charset="-128"/>
                          <a:ea typeface="Meiryo UI" panose="020B0604030504040204" pitchFamily="50" charset="-128"/>
                        </a:rPr>
                        <a:t>【</a:t>
                      </a:r>
                      <a:r>
                        <a:rPr kumimoji="1" lang="ja-JP" altLang="en-US" sz="1200" b="0" dirty="0" smtClean="0">
                          <a:solidFill>
                            <a:schemeClr val="tx1"/>
                          </a:solidFill>
                          <a:latin typeface="Meiryo UI" panose="020B0604030504040204" pitchFamily="50" charset="-128"/>
                          <a:ea typeface="Meiryo UI" panose="020B0604030504040204" pitchFamily="50" charset="-128"/>
                        </a:rPr>
                        <a:t>個人住民税</a:t>
                      </a:r>
                      <a:r>
                        <a:rPr kumimoji="1" lang="en-US" altLang="ja-JP" sz="1200" b="0" dirty="0" smtClean="0">
                          <a:solidFill>
                            <a:schemeClr val="tx1"/>
                          </a:solidFill>
                          <a:latin typeface="Meiryo UI" panose="020B0604030504040204" pitchFamily="50" charset="-128"/>
                          <a:ea typeface="Meiryo UI" panose="020B0604030504040204" pitchFamily="50" charset="-128"/>
                        </a:rPr>
                        <a:t>】</a:t>
                      </a:r>
                    </a:p>
                    <a:p>
                      <a:pPr algn="ctr"/>
                      <a:r>
                        <a:rPr kumimoji="1" lang="ja-JP" altLang="en-US" sz="1200" b="0" dirty="0" smtClean="0">
                          <a:solidFill>
                            <a:schemeClr val="tx1"/>
                          </a:solidFill>
                          <a:latin typeface="Meiryo UI" panose="020B0604030504040204" pitchFamily="50" charset="-128"/>
                          <a:ea typeface="Meiryo UI" panose="020B0604030504040204" pitchFamily="50" charset="-128"/>
                        </a:rPr>
                        <a:t>税額控除（基本分）</a:t>
                      </a:r>
                      <a:endParaRPr kumimoji="1" lang="en-US" altLang="ja-JP" sz="1200" b="0" dirty="0" smtClean="0">
                        <a:solidFill>
                          <a:schemeClr val="tx1"/>
                        </a:solidFill>
                        <a:latin typeface="Meiryo UI" panose="020B0604030504040204" pitchFamily="50" charset="-128"/>
                        <a:ea typeface="Meiryo UI" panose="020B0604030504040204" pitchFamily="50" charset="-128"/>
                      </a:endParaRPr>
                    </a:p>
                    <a:p>
                      <a:pPr algn="ctr"/>
                      <a:endParaRPr kumimoji="1" lang="en-US" altLang="ja-JP" sz="1050" b="0" dirty="0" smtClean="0">
                        <a:solidFill>
                          <a:schemeClr val="tx1"/>
                        </a:solidFill>
                        <a:latin typeface="Meiryo UI" panose="020B0604030504040204" pitchFamily="50" charset="-128"/>
                        <a:ea typeface="Meiryo UI" panose="020B0604030504040204" pitchFamily="50" charset="-128"/>
                      </a:endParaRPr>
                    </a:p>
                    <a:p>
                      <a:pPr algn="ctr"/>
                      <a:r>
                        <a:rPr kumimoji="1" lang="ja-JP" altLang="en-US" sz="1050" b="0" dirty="0" smtClean="0">
                          <a:solidFill>
                            <a:schemeClr val="tx1"/>
                          </a:solidFill>
                          <a:latin typeface="Meiryo UI" panose="020B0604030504040204" pitchFamily="50" charset="-128"/>
                          <a:ea typeface="Meiryo UI" panose="020B0604030504040204" pitchFamily="50" charset="-128"/>
                        </a:rPr>
                        <a:t>（ふるさと納税額</a:t>
                      </a:r>
                      <a:r>
                        <a:rPr kumimoji="1" lang="en-US" altLang="ja-JP" sz="1050" b="0" dirty="0" smtClean="0">
                          <a:solidFill>
                            <a:schemeClr val="tx1"/>
                          </a:solidFill>
                          <a:latin typeface="Meiryo UI" panose="020B0604030504040204" pitchFamily="50" charset="-128"/>
                          <a:ea typeface="Meiryo UI" panose="020B0604030504040204" pitchFamily="50" charset="-128"/>
                        </a:rPr>
                        <a:t>‐2,000</a:t>
                      </a:r>
                      <a:r>
                        <a:rPr kumimoji="1" lang="ja-JP" altLang="en-US" sz="1050" b="0" dirty="0" smtClean="0">
                          <a:solidFill>
                            <a:schemeClr val="tx1"/>
                          </a:solidFill>
                          <a:latin typeface="Meiryo UI" panose="020B0604030504040204" pitchFamily="50" charset="-128"/>
                          <a:ea typeface="Meiryo UI" panose="020B0604030504040204" pitchFamily="50" charset="-128"/>
                        </a:rPr>
                        <a:t>円）</a:t>
                      </a:r>
                      <a:endParaRPr kumimoji="1" lang="en-US" altLang="ja-JP" sz="1050" b="0" dirty="0" smtClean="0">
                        <a:solidFill>
                          <a:schemeClr val="tx1"/>
                        </a:solidFill>
                        <a:latin typeface="Meiryo UI" panose="020B0604030504040204" pitchFamily="50" charset="-128"/>
                        <a:ea typeface="Meiryo UI" panose="020B0604030504040204" pitchFamily="50" charset="-128"/>
                      </a:endParaRPr>
                    </a:p>
                    <a:p>
                      <a:pPr algn="ctr"/>
                      <a:r>
                        <a:rPr kumimoji="1" lang="en-US" altLang="ja-JP" sz="1050" b="0" dirty="0" smtClean="0">
                          <a:solidFill>
                            <a:schemeClr val="tx1"/>
                          </a:solidFill>
                          <a:latin typeface="Meiryo UI" panose="020B0604030504040204" pitchFamily="50" charset="-128"/>
                          <a:ea typeface="Meiryo UI" panose="020B0604030504040204" pitchFamily="50" charset="-128"/>
                        </a:rPr>
                        <a:t>×</a:t>
                      </a:r>
                      <a:r>
                        <a:rPr kumimoji="1" lang="ja-JP" altLang="en-US" sz="1050" b="0" dirty="0" smtClean="0">
                          <a:solidFill>
                            <a:schemeClr val="tx1"/>
                          </a:solidFill>
                          <a:latin typeface="Meiryo UI" panose="020B0604030504040204" pitchFamily="50" charset="-128"/>
                          <a:ea typeface="Meiryo UI" panose="020B0604030504040204" pitchFamily="50" charset="-128"/>
                        </a:rPr>
                        <a:t>住民税率（</a:t>
                      </a:r>
                      <a:r>
                        <a:rPr kumimoji="1" lang="en-US" altLang="ja-JP" sz="1050" b="0" dirty="0" smtClean="0">
                          <a:solidFill>
                            <a:schemeClr val="tx1"/>
                          </a:solidFill>
                          <a:latin typeface="Meiryo UI" panose="020B0604030504040204" pitchFamily="50" charset="-128"/>
                          <a:ea typeface="Meiryo UI" panose="020B0604030504040204" pitchFamily="50" charset="-128"/>
                        </a:rPr>
                        <a:t>10</a:t>
                      </a:r>
                      <a:r>
                        <a:rPr kumimoji="1" lang="ja-JP" altLang="en-US" sz="1050" b="0" dirty="0" smtClean="0">
                          <a:solidFill>
                            <a:schemeClr val="tx1"/>
                          </a:solidFill>
                          <a:latin typeface="Meiryo UI" panose="020B0604030504040204" pitchFamily="50" charset="-128"/>
                          <a:ea typeface="Meiryo UI" panose="020B0604030504040204" pitchFamily="50" charset="-128"/>
                        </a:rPr>
                        <a:t>％）</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200" b="0" dirty="0" smtClean="0">
                          <a:solidFill>
                            <a:schemeClr val="tx1"/>
                          </a:solidFill>
                          <a:latin typeface="Meiryo UI" panose="020B0604030504040204" pitchFamily="50" charset="-128"/>
                          <a:ea typeface="Meiryo UI" panose="020B0604030504040204" pitchFamily="50" charset="-128"/>
                        </a:rPr>
                        <a:t>【</a:t>
                      </a:r>
                      <a:r>
                        <a:rPr kumimoji="1" lang="ja-JP" altLang="en-US" sz="1200" b="0" dirty="0" smtClean="0">
                          <a:solidFill>
                            <a:schemeClr val="tx1"/>
                          </a:solidFill>
                          <a:latin typeface="Meiryo UI" panose="020B0604030504040204" pitchFamily="50" charset="-128"/>
                          <a:ea typeface="Meiryo UI" panose="020B0604030504040204" pitchFamily="50" charset="-128"/>
                        </a:rPr>
                        <a:t>個人住民税</a:t>
                      </a:r>
                      <a:r>
                        <a:rPr kumimoji="1" lang="en-US" altLang="ja-JP" sz="1200" b="0" dirty="0" smtClean="0">
                          <a:solidFill>
                            <a:schemeClr val="tx1"/>
                          </a:solidFill>
                          <a:latin typeface="Meiryo UI" panose="020B0604030504040204" pitchFamily="50" charset="-128"/>
                          <a:ea typeface="Meiryo UI" panose="020B0604030504040204" pitchFamily="50" charset="-128"/>
                        </a:rPr>
                        <a:t>】</a:t>
                      </a:r>
                    </a:p>
                    <a:p>
                      <a:pPr algn="ctr"/>
                      <a:r>
                        <a:rPr kumimoji="1" lang="ja-JP" altLang="en-US" sz="1200" b="0" dirty="0" smtClean="0">
                          <a:solidFill>
                            <a:schemeClr val="tx1"/>
                          </a:solidFill>
                          <a:latin typeface="Meiryo UI" panose="020B0604030504040204" pitchFamily="50" charset="-128"/>
                          <a:ea typeface="Meiryo UI" panose="020B0604030504040204" pitchFamily="50" charset="-128"/>
                        </a:rPr>
                        <a:t>税額控除（特例分）</a:t>
                      </a:r>
                      <a:endParaRPr kumimoji="1" lang="en-US" altLang="ja-JP" sz="1200" b="0" dirty="0" smtClean="0">
                        <a:solidFill>
                          <a:schemeClr val="tx1"/>
                        </a:solidFill>
                        <a:latin typeface="Meiryo UI" panose="020B0604030504040204" pitchFamily="50" charset="-128"/>
                        <a:ea typeface="Meiryo UI" panose="020B0604030504040204" pitchFamily="50" charset="-128"/>
                      </a:endParaRPr>
                    </a:p>
                    <a:p>
                      <a:pPr algn="ct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79217862"/>
                  </a:ext>
                </a:extLst>
              </a:tr>
            </a:tbl>
          </a:graphicData>
        </a:graphic>
      </p:graphicFrame>
      <p:sp>
        <p:nvSpPr>
          <p:cNvPr id="10" name="角丸四角形吹き出し 9"/>
          <p:cNvSpPr/>
          <p:nvPr/>
        </p:nvSpPr>
        <p:spPr>
          <a:xfrm>
            <a:off x="7034645" y="3930831"/>
            <a:ext cx="1589809" cy="289441"/>
          </a:xfrm>
          <a:prstGeom prst="wedgeRoundRectCallout">
            <a:avLst>
              <a:gd name="adj1" fmla="val -25728"/>
              <a:gd name="adj2" fmla="val -78945"/>
              <a:gd name="adj3" fmla="val 16667"/>
            </a:avLst>
          </a:prstGeom>
          <a:noFill/>
          <a:ln>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spAutoFit/>
          </a:bodyPr>
          <a:lstStyle/>
          <a:p>
            <a:pPr algn="ctr"/>
            <a:r>
              <a:rPr kumimoji="1" lang="ja-JP" altLang="en-US" sz="1100" dirty="0" smtClean="0">
                <a:solidFill>
                  <a:schemeClr val="tx1"/>
                </a:solidFill>
                <a:latin typeface="Meiryo UI" panose="020B0604030504040204" pitchFamily="50" charset="-128"/>
                <a:ea typeface="Meiryo UI" panose="020B0604030504040204" pitchFamily="50" charset="-128"/>
              </a:rPr>
              <a:t>所得割額の２割を限度</a:t>
            </a:r>
            <a:endParaRPr kumimoji="1" lang="ja-JP" altLang="en-US" sz="1100" dirty="0">
              <a:solidFill>
                <a:schemeClr val="tx1"/>
              </a:solidFill>
              <a:latin typeface="Meiryo UI" panose="020B0604030504040204" pitchFamily="50" charset="-128"/>
              <a:ea typeface="Meiryo UI" panose="020B0604030504040204" pitchFamily="50" charset="-128"/>
            </a:endParaRPr>
          </a:p>
        </p:txBody>
      </p:sp>
      <p:sp>
        <p:nvSpPr>
          <p:cNvPr id="11" name="テキスト ボックス 10"/>
          <p:cNvSpPr txBox="1"/>
          <p:nvPr/>
        </p:nvSpPr>
        <p:spPr>
          <a:xfrm>
            <a:off x="387392" y="2840653"/>
            <a:ext cx="2372765" cy="307777"/>
          </a:xfrm>
          <a:prstGeom prst="rect">
            <a:avLst/>
          </a:prstGeom>
          <a:noFill/>
        </p:spPr>
        <p:txBody>
          <a:bodyPr wrap="none" rtlCol="0">
            <a:noAutofit/>
          </a:bodyPr>
          <a:lstStyle/>
          <a:p>
            <a:r>
              <a:rPr kumimoji="1" lang="ja-JP" altLang="en-US" sz="1200" dirty="0" smtClean="0">
                <a:latin typeface="Meiryo UI" panose="020B0604030504040204" pitchFamily="50" charset="-128"/>
                <a:ea typeface="Meiryo UI" panose="020B0604030504040204" pitchFamily="50" charset="-128"/>
              </a:rPr>
              <a:t>≪寄附金税額控除のイメージ≫</a:t>
            </a:r>
            <a:endParaRPr kumimoji="1" lang="ja-JP" altLang="en-US" sz="1200" dirty="0">
              <a:latin typeface="Meiryo UI" panose="020B0604030504040204" pitchFamily="50" charset="-128"/>
              <a:ea typeface="Meiryo UI" panose="020B0604030504040204" pitchFamily="50" charset="-128"/>
            </a:endParaRPr>
          </a:p>
        </p:txBody>
      </p:sp>
      <p:grpSp>
        <p:nvGrpSpPr>
          <p:cNvPr id="18" name="グループ化 17"/>
          <p:cNvGrpSpPr/>
          <p:nvPr/>
        </p:nvGrpSpPr>
        <p:grpSpPr>
          <a:xfrm>
            <a:off x="526472" y="3098743"/>
            <a:ext cx="2052000" cy="261610"/>
            <a:chOff x="526472" y="1970125"/>
            <a:chExt cx="2052000" cy="261610"/>
          </a:xfrm>
        </p:grpSpPr>
        <p:cxnSp>
          <p:nvCxnSpPr>
            <p:cNvPr id="13" name="直線矢印コネクタ 12"/>
            <p:cNvCxnSpPr/>
            <p:nvPr/>
          </p:nvCxnSpPr>
          <p:spPr>
            <a:xfrm>
              <a:off x="526472" y="2100930"/>
              <a:ext cx="2052000" cy="0"/>
            </a:xfrm>
            <a:prstGeom prst="straightConnector1">
              <a:avLst/>
            </a:prstGeom>
            <a:ln>
              <a:solidFill>
                <a:schemeClr val="tx1"/>
              </a:solidFill>
              <a:headEnd type="arrow" w="lg" len="lg"/>
              <a:tailEnd type="arrow" w="lg" len="lg"/>
            </a:ln>
          </p:spPr>
          <p:style>
            <a:lnRef idx="1">
              <a:schemeClr val="accent1"/>
            </a:lnRef>
            <a:fillRef idx="0">
              <a:schemeClr val="accent1"/>
            </a:fillRef>
            <a:effectRef idx="0">
              <a:schemeClr val="accent1"/>
            </a:effectRef>
            <a:fontRef idx="minor">
              <a:schemeClr val="tx1"/>
            </a:fontRef>
          </p:style>
        </p:cxnSp>
        <p:sp>
          <p:nvSpPr>
            <p:cNvPr id="15" name="正方形/長方形 14"/>
            <p:cNvSpPr/>
            <p:nvPr/>
          </p:nvSpPr>
          <p:spPr>
            <a:xfrm>
              <a:off x="1248543" y="1970125"/>
              <a:ext cx="607859" cy="26161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spAutoFit/>
            </a:bodyPr>
            <a:lstStyle/>
            <a:p>
              <a:pPr algn="ctr"/>
              <a:r>
                <a:rPr kumimoji="1" lang="ja-JP" altLang="en-US" sz="1100" dirty="0" smtClean="0">
                  <a:solidFill>
                    <a:schemeClr val="tx1"/>
                  </a:solidFill>
                  <a:latin typeface="Meiryo UI" panose="020B0604030504040204" pitchFamily="50" charset="-128"/>
                  <a:ea typeface="Meiryo UI" panose="020B0604030504040204" pitchFamily="50" charset="-128"/>
                </a:rPr>
                <a:t>控除外</a:t>
              </a:r>
              <a:endParaRPr kumimoji="1" lang="ja-JP" altLang="en-US" sz="1100" dirty="0">
                <a:solidFill>
                  <a:schemeClr val="tx1"/>
                </a:solidFill>
                <a:latin typeface="Meiryo UI" panose="020B0604030504040204" pitchFamily="50" charset="-128"/>
                <a:ea typeface="Meiryo UI" panose="020B0604030504040204" pitchFamily="50" charset="-128"/>
              </a:endParaRPr>
            </a:p>
          </p:txBody>
        </p:sp>
      </p:grpSp>
      <p:grpSp>
        <p:nvGrpSpPr>
          <p:cNvPr id="17" name="グループ化 16"/>
          <p:cNvGrpSpPr/>
          <p:nvPr/>
        </p:nvGrpSpPr>
        <p:grpSpPr>
          <a:xfrm>
            <a:off x="2601395" y="3098743"/>
            <a:ext cx="6228000" cy="261610"/>
            <a:chOff x="2601395" y="1959984"/>
            <a:chExt cx="6228000" cy="261610"/>
          </a:xfrm>
        </p:grpSpPr>
        <p:cxnSp>
          <p:nvCxnSpPr>
            <p:cNvPr id="14" name="直線矢印コネクタ 13"/>
            <p:cNvCxnSpPr/>
            <p:nvPr/>
          </p:nvCxnSpPr>
          <p:spPr>
            <a:xfrm>
              <a:off x="2601395" y="2090789"/>
              <a:ext cx="6228000" cy="0"/>
            </a:xfrm>
            <a:prstGeom prst="straightConnector1">
              <a:avLst/>
            </a:prstGeom>
            <a:ln>
              <a:solidFill>
                <a:schemeClr val="tx1"/>
              </a:solidFill>
              <a:headEnd type="arrow" w="lg" len="lg"/>
              <a:tailEnd type="arrow" w="lg" len="lg"/>
            </a:ln>
          </p:spPr>
          <p:style>
            <a:lnRef idx="1">
              <a:schemeClr val="accent1"/>
            </a:lnRef>
            <a:fillRef idx="0">
              <a:schemeClr val="accent1"/>
            </a:fillRef>
            <a:effectRef idx="0">
              <a:schemeClr val="accent1"/>
            </a:effectRef>
            <a:fontRef idx="minor">
              <a:schemeClr val="tx1"/>
            </a:fontRef>
          </p:style>
        </p:cxnSp>
        <p:sp>
          <p:nvSpPr>
            <p:cNvPr id="16" name="正方形/長方形 15"/>
            <p:cNvSpPr/>
            <p:nvPr/>
          </p:nvSpPr>
          <p:spPr>
            <a:xfrm>
              <a:off x="5411466" y="1959984"/>
              <a:ext cx="607859" cy="26161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spAutoFit/>
            </a:bodyPr>
            <a:lstStyle/>
            <a:p>
              <a:pPr algn="ctr"/>
              <a:r>
                <a:rPr kumimoji="1" lang="ja-JP" altLang="en-US" sz="1100" dirty="0" smtClean="0">
                  <a:solidFill>
                    <a:schemeClr val="tx1"/>
                  </a:solidFill>
                  <a:latin typeface="Meiryo UI" panose="020B0604030504040204" pitchFamily="50" charset="-128"/>
                  <a:ea typeface="Meiryo UI" panose="020B0604030504040204" pitchFamily="50" charset="-128"/>
                </a:rPr>
                <a:t>控除額</a:t>
              </a:r>
              <a:endParaRPr kumimoji="1" lang="ja-JP" altLang="en-US" sz="1100" dirty="0">
                <a:solidFill>
                  <a:schemeClr val="tx1"/>
                </a:solidFill>
                <a:latin typeface="Meiryo UI" panose="020B0604030504040204" pitchFamily="50" charset="-128"/>
                <a:ea typeface="Meiryo UI" panose="020B0604030504040204" pitchFamily="50" charset="-128"/>
              </a:endParaRPr>
            </a:p>
          </p:txBody>
        </p:sp>
      </p:grpSp>
      <p:grpSp>
        <p:nvGrpSpPr>
          <p:cNvPr id="22" name="グループ化 21"/>
          <p:cNvGrpSpPr/>
          <p:nvPr/>
        </p:nvGrpSpPr>
        <p:grpSpPr>
          <a:xfrm>
            <a:off x="536863" y="4430691"/>
            <a:ext cx="8280000" cy="261610"/>
            <a:chOff x="526472" y="3478970"/>
            <a:chExt cx="8280000" cy="261610"/>
          </a:xfrm>
        </p:grpSpPr>
        <p:cxnSp>
          <p:nvCxnSpPr>
            <p:cNvPr id="20" name="直線矢印コネクタ 19"/>
            <p:cNvCxnSpPr/>
            <p:nvPr/>
          </p:nvCxnSpPr>
          <p:spPr>
            <a:xfrm>
              <a:off x="526472" y="3609775"/>
              <a:ext cx="8280000" cy="0"/>
            </a:xfrm>
            <a:prstGeom prst="straightConnector1">
              <a:avLst/>
            </a:prstGeom>
            <a:ln>
              <a:solidFill>
                <a:schemeClr val="tx1"/>
              </a:solidFill>
              <a:headEnd type="arrow" w="lg" len="lg"/>
              <a:tailEnd type="arrow" w="lg" len="lg"/>
            </a:ln>
          </p:spPr>
          <p:style>
            <a:lnRef idx="1">
              <a:schemeClr val="accent1"/>
            </a:lnRef>
            <a:fillRef idx="0">
              <a:schemeClr val="accent1"/>
            </a:fillRef>
            <a:effectRef idx="0">
              <a:schemeClr val="accent1"/>
            </a:effectRef>
            <a:fontRef idx="minor">
              <a:schemeClr val="tx1"/>
            </a:fontRef>
          </p:style>
        </p:cxnSp>
        <p:sp>
          <p:nvSpPr>
            <p:cNvPr id="21" name="正方形/長方形 20"/>
            <p:cNvSpPr/>
            <p:nvPr/>
          </p:nvSpPr>
          <p:spPr>
            <a:xfrm>
              <a:off x="4138122" y="3478970"/>
              <a:ext cx="1056701" cy="26161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spAutoFit/>
            </a:bodyPr>
            <a:lstStyle/>
            <a:p>
              <a:pPr algn="ctr"/>
              <a:r>
                <a:rPr kumimoji="1" lang="ja-JP" altLang="en-US" sz="1100" b="1" dirty="0" smtClean="0">
                  <a:solidFill>
                    <a:srgbClr val="FF0000"/>
                  </a:solidFill>
                  <a:latin typeface="Meiryo UI" panose="020B0604030504040204" pitchFamily="50" charset="-128"/>
                  <a:ea typeface="Meiryo UI" panose="020B0604030504040204" pitchFamily="50" charset="-128"/>
                </a:rPr>
                <a:t>ふるさと納税額</a:t>
              </a:r>
              <a:endParaRPr kumimoji="1" lang="ja-JP" altLang="en-US" sz="1100" b="1" dirty="0">
                <a:solidFill>
                  <a:srgbClr val="FF0000"/>
                </a:solidFill>
                <a:latin typeface="Meiryo UI" panose="020B0604030504040204" pitchFamily="50" charset="-128"/>
                <a:ea typeface="Meiryo UI" panose="020B0604030504040204" pitchFamily="50" charset="-128"/>
              </a:endParaRPr>
            </a:p>
          </p:txBody>
        </p:sp>
      </p:grpSp>
      <p:sp>
        <p:nvSpPr>
          <p:cNvPr id="25" name="正方形/長方形 24"/>
          <p:cNvSpPr/>
          <p:nvPr/>
        </p:nvSpPr>
        <p:spPr>
          <a:xfrm>
            <a:off x="2746209" y="4677087"/>
            <a:ext cx="6356227" cy="400110"/>
          </a:xfrm>
          <a:prstGeom prst="rect">
            <a:avLst/>
          </a:prstGeom>
        </p:spPr>
        <p:txBody>
          <a:bodyPr wrap="none">
            <a:spAutoFit/>
          </a:bodyPr>
          <a:lstStyle/>
          <a:p>
            <a:r>
              <a:rPr lang="en-US" altLang="ja-JP" sz="1000" dirty="0" smtClean="0">
                <a:latin typeface="Meiryo UI" panose="020B0604030504040204" pitchFamily="50" charset="-128"/>
                <a:ea typeface="Meiryo UI" panose="020B0604030504040204" pitchFamily="50" charset="-128"/>
              </a:rPr>
              <a:t>※</a:t>
            </a:r>
            <a:r>
              <a:rPr lang="ja-JP" altLang="en-US" sz="1000" dirty="0" smtClean="0">
                <a:latin typeface="Meiryo UI" panose="020B0604030504040204" pitchFamily="50" charset="-128"/>
                <a:ea typeface="Meiryo UI" panose="020B0604030504040204" pitchFamily="50" charset="-128"/>
              </a:rPr>
              <a:t>控除</a:t>
            </a:r>
            <a:r>
              <a:rPr lang="ja-JP" altLang="en-US" sz="1000" dirty="0">
                <a:latin typeface="Meiryo UI" panose="020B0604030504040204" pitchFamily="50" charset="-128"/>
                <a:ea typeface="Meiryo UI" panose="020B0604030504040204" pitchFamily="50" charset="-128"/>
              </a:rPr>
              <a:t>を受けるためには、原則、ふるさと納税をした翌年に確定申告を行う必要があります</a:t>
            </a:r>
            <a:r>
              <a:rPr lang="ja-JP" altLang="en-US" sz="1000" dirty="0" smtClean="0">
                <a:latin typeface="Meiryo UI" panose="020B0604030504040204" pitchFamily="50" charset="-128"/>
                <a:ea typeface="Meiryo UI" panose="020B0604030504040204" pitchFamily="50" charset="-128"/>
              </a:rPr>
              <a:t>。</a:t>
            </a:r>
            <a:endParaRPr lang="en-US" altLang="ja-JP" sz="1000" dirty="0" smtClean="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a:t>
            </a:r>
            <a:r>
              <a:rPr lang="ja-JP" altLang="en-US" sz="1000" dirty="0" smtClean="0">
                <a:latin typeface="Meiryo UI" panose="020B0604030504040204" pitchFamily="50" charset="-128"/>
                <a:ea typeface="Meiryo UI" panose="020B0604030504040204" pitchFamily="50" charset="-128"/>
              </a:rPr>
              <a:t>一定</a:t>
            </a:r>
            <a:r>
              <a:rPr lang="ja-JP" altLang="en-US" sz="1000" dirty="0">
                <a:latin typeface="Meiryo UI" panose="020B0604030504040204" pitchFamily="50" charset="-128"/>
                <a:ea typeface="Meiryo UI" panose="020B0604030504040204" pitchFamily="50" charset="-128"/>
              </a:rPr>
              <a:t>の条件</a:t>
            </a:r>
            <a:r>
              <a:rPr lang="ja-JP" altLang="en-US" sz="1000" dirty="0" smtClean="0">
                <a:latin typeface="Meiryo UI" panose="020B0604030504040204" pitchFamily="50" charset="-128"/>
                <a:ea typeface="Meiryo UI" panose="020B0604030504040204" pitchFamily="50" charset="-128"/>
              </a:rPr>
              <a:t>を満たす場合に、確定申告不要で寄附金控除が受けられる「ふるさと納税ワンストップ特例制度」があります。</a:t>
            </a:r>
            <a:endParaRPr lang="ja-JP" altLang="en-US" sz="1000" dirty="0">
              <a:latin typeface="Meiryo UI" panose="020B0604030504040204" pitchFamily="50" charset="-128"/>
              <a:ea typeface="Meiryo UI" panose="020B0604030504040204" pitchFamily="50" charset="-128"/>
            </a:endParaRPr>
          </a:p>
        </p:txBody>
      </p:sp>
      <p:sp>
        <p:nvSpPr>
          <p:cNvPr id="26" name="フローチャート: 端子 25"/>
          <p:cNvSpPr/>
          <p:nvPr/>
        </p:nvSpPr>
        <p:spPr>
          <a:xfrm>
            <a:off x="145800" y="1071841"/>
            <a:ext cx="936000" cy="360000"/>
          </a:xfrm>
          <a:prstGeom prst="flowChartTerminator">
            <a:avLst/>
          </a:prstGeom>
          <a:solidFill>
            <a:srgbClr val="FF9900"/>
          </a:solidFill>
          <a:ln>
            <a:noFill/>
          </a:ln>
        </p:spPr>
        <p:style>
          <a:lnRef idx="3">
            <a:schemeClr val="lt1"/>
          </a:lnRef>
          <a:fillRef idx="1">
            <a:schemeClr val="accent4"/>
          </a:fillRef>
          <a:effectRef idx="1">
            <a:schemeClr val="accent4"/>
          </a:effectRef>
          <a:fontRef idx="minor">
            <a:schemeClr val="lt1"/>
          </a:fontRef>
        </p:style>
        <p:txBody>
          <a:bodyPr rtlCol="0" anchor="ctr"/>
          <a:lstStyle/>
          <a:p>
            <a:pPr algn="ctr"/>
            <a:r>
              <a:rPr kumimoji="1" lang="ja-JP" altLang="en-US" sz="1200" dirty="0">
                <a:latin typeface="Meiryo UI" panose="020B0604030504040204" pitchFamily="50" charset="-128"/>
                <a:ea typeface="Meiryo UI" panose="020B0604030504040204" pitchFamily="50" charset="-128"/>
              </a:rPr>
              <a:t>法人</a:t>
            </a:r>
            <a:r>
              <a:rPr kumimoji="1" lang="ja-JP" altLang="en-US" sz="1200" dirty="0" smtClean="0">
                <a:latin typeface="Meiryo UI" panose="020B0604030504040204" pitchFamily="50" charset="-128"/>
                <a:ea typeface="Meiryo UI" panose="020B0604030504040204" pitchFamily="50" charset="-128"/>
              </a:rPr>
              <a:t>の方</a:t>
            </a:r>
            <a:endParaRPr kumimoji="1" lang="ja-JP" altLang="en-US" sz="1200" dirty="0">
              <a:latin typeface="Meiryo UI" panose="020B0604030504040204" pitchFamily="50" charset="-128"/>
              <a:ea typeface="Meiryo UI" panose="020B0604030504040204" pitchFamily="50" charset="-128"/>
            </a:endParaRPr>
          </a:p>
        </p:txBody>
      </p:sp>
      <p:sp>
        <p:nvSpPr>
          <p:cNvPr id="27" name="正方形/長方形 26"/>
          <p:cNvSpPr/>
          <p:nvPr/>
        </p:nvSpPr>
        <p:spPr>
          <a:xfrm>
            <a:off x="270164" y="1449841"/>
            <a:ext cx="4131259" cy="276999"/>
          </a:xfrm>
          <a:prstGeom prst="rect">
            <a:avLst/>
          </a:prstGeom>
        </p:spPr>
        <p:txBody>
          <a:bodyPr wrap="none">
            <a:spAutoFit/>
          </a:bodyPr>
          <a:lstStyle/>
          <a:p>
            <a:pPr marL="171450" indent="-171450">
              <a:buFont typeface="Wingdings" panose="05000000000000000000" pitchFamily="2" charset="2"/>
              <a:buChar char="l"/>
            </a:pPr>
            <a:r>
              <a:rPr lang="ja-JP" altLang="en-US" sz="1200" dirty="0" smtClean="0">
                <a:latin typeface="Meiryo UI" panose="020B0604030504040204" pitchFamily="50" charset="-128"/>
                <a:ea typeface="Meiryo UI" panose="020B0604030504040204" pitchFamily="50" charset="-128"/>
              </a:rPr>
              <a:t>地方公共団体に寄附された金額の全額を損金算入できます。</a:t>
            </a:r>
            <a:endParaRPr lang="ja-JP" altLang="en-US" sz="1200" dirty="0">
              <a:latin typeface="Meiryo UI" panose="020B0604030504040204" pitchFamily="50" charset="-128"/>
              <a:ea typeface="Meiryo UI" panose="020B0604030504040204" pitchFamily="50" charset="-128"/>
            </a:endParaRPr>
          </a:p>
        </p:txBody>
      </p:sp>
      <p:sp>
        <p:nvSpPr>
          <p:cNvPr id="30" name="角丸四角形 29"/>
          <p:cNvSpPr/>
          <p:nvPr/>
        </p:nvSpPr>
        <p:spPr>
          <a:xfrm>
            <a:off x="145800" y="5138776"/>
            <a:ext cx="936000" cy="360000"/>
          </a:xfrm>
          <a:prstGeom prst="roundRect">
            <a:avLst/>
          </a:prstGeom>
          <a:ln>
            <a:noFill/>
          </a:ln>
        </p:spPr>
        <p:style>
          <a:lnRef idx="3">
            <a:schemeClr val="lt1"/>
          </a:lnRef>
          <a:fillRef idx="1">
            <a:schemeClr val="accent6"/>
          </a:fillRef>
          <a:effectRef idx="1">
            <a:schemeClr val="accent6"/>
          </a:effectRef>
          <a:fontRef idx="minor">
            <a:schemeClr val="lt1"/>
          </a:fontRef>
        </p:style>
        <p:txBody>
          <a:bodyPr rtlCol="0" anchor="ctr"/>
          <a:lstStyle/>
          <a:p>
            <a:pPr algn="ctr"/>
            <a:r>
              <a:rPr kumimoji="1" lang="ja-JP" altLang="en-US" sz="1200" dirty="0" smtClean="0">
                <a:latin typeface="Meiryo UI" panose="020B0604030504040204" pitchFamily="50" charset="-128"/>
                <a:ea typeface="Meiryo UI" panose="020B0604030504040204" pitchFamily="50" charset="-128"/>
              </a:rPr>
              <a:t>その他</a:t>
            </a:r>
            <a:endParaRPr kumimoji="1" lang="ja-JP" altLang="en-US" sz="1200" dirty="0">
              <a:latin typeface="Meiryo UI" panose="020B0604030504040204" pitchFamily="50" charset="-128"/>
              <a:ea typeface="Meiryo UI" panose="020B0604030504040204" pitchFamily="50" charset="-128"/>
            </a:endParaRPr>
          </a:p>
        </p:txBody>
      </p:sp>
      <p:sp>
        <p:nvSpPr>
          <p:cNvPr id="31" name="正方形/長方形 30"/>
          <p:cNvSpPr/>
          <p:nvPr/>
        </p:nvSpPr>
        <p:spPr>
          <a:xfrm>
            <a:off x="270164" y="5515585"/>
            <a:ext cx="8730000" cy="646331"/>
          </a:xfrm>
          <a:prstGeom prst="rect">
            <a:avLst/>
          </a:prstGeom>
        </p:spPr>
        <p:txBody>
          <a:bodyPr wrap="square">
            <a:spAutoFit/>
          </a:bodyPr>
          <a:lstStyle/>
          <a:p>
            <a:pPr marL="171450" indent="-171450">
              <a:buFont typeface="Wingdings" panose="05000000000000000000" pitchFamily="2" charset="2"/>
              <a:buChar char="l"/>
            </a:pPr>
            <a:r>
              <a:rPr lang="en-US" altLang="ja-JP" sz="1200" dirty="0" smtClean="0">
                <a:latin typeface="Meiryo UI" panose="020B0604030504040204" pitchFamily="50" charset="-128"/>
                <a:ea typeface="Meiryo UI" panose="020B0604030504040204" pitchFamily="50" charset="-128"/>
              </a:rPr>
              <a:t>10</a:t>
            </a:r>
            <a:r>
              <a:rPr lang="ja-JP" altLang="en-US" sz="1200" dirty="0" smtClean="0">
                <a:latin typeface="Meiryo UI" panose="020B0604030504040204" pitchFamily="50" charset="-128"/>
                <a:ea typeface="Meiryo UI" panose="020B0604030504040204" pitchFamily="50" charset="-128"/>
              </a:rPr>
              <a:t>万円</a:t>
            </a:r>
            <a:r>
              <a:rPr lang="ja-JP" altLang="en-US" sz="1200" dirty="0">
                <a:latin typeface="Meiryo UI" panose="020B0604030504040204" pitchFamily="50" charset="-128"/>
                <a:ea typeface="Meiryo UI" panose="020B0604030504040204" pitchFamily="50" charset="-128"/>
              </a:rPr>
              <a:t>以上ご寄附いただいた方には、大阪府知事名で感謝状を贈呈いたします</a:t>
            </a:r>
            <a:r>
              <a:rPr lang="ja-JP" altLang="en-US" sz="1200" dirty="0" smtClean="0">
                <a:latin typeface="Meiryo UI" panose="020B0604030504040204" pitchFamily="50" charset="-128"/>
                <a:ea typeface="Meiryo UI" panose="020B0604030504040204" pitchFamily="50" charset="-128"/>
              </a:rPr>
              <a:t>。</a:t>
            </a:r>
            <a:endParaRPr lang="en-US" altLang="ja-JP" sz="1200" dirty="0" smtClean="0">
              <a:latin typeface="Meiryo UI" panose="020B0604030504040204" pitchFamily="50" charset="-128"/>
              <a:ea typeface="Meiryo UI" panose="020B0604030504040204" pitchFamily="50" charset="-128"/>
            </a:endParaRPr>
          </a:p>
          <a:p>
            <a:pPr marL="171450" indent="-171450">
              <a:buFont typeface="Wingdings" panose="05000000000000000000" pitchFamily="2" charset="2"/>
              <a:buChar char="l"/>
            </a:pPr>
            <a:r>
              <a:rPr lang="en-US" altLang="ja-JP" sz="1200" dirty="0" smtClean="0">
                <a:latin typeface="Meiryo UI" panose="020B0604030504040204" pitchFamily="50" charset="-128"/>
                <a:ea typeface="Meiryo UI" panose="020B0604030504040204" pitchFamily="50" charset="-128"/>
              </a:rPr>
              <a:t>50</a:t>
            </a:r>
            <a:r>
              <a:rPr lang="ja-JP" altLang="en-US" sz="1200" dirty="0" smtClean="0">
                <a:latin typeface="Meiryo UI" panose="020B0604030504040204" pitchFamily="50" charset="-128"/>
                <a:ea typeface="Meiryo UI" panose="020B0604030504040204" pitchFamily="50" charset="-128"/>
              </a:rPr>
              <a:t>万円</a:t>
            </a:r>
            <a:r>
              <a:rPr lang="ja-JP" altLang="en-US" sz="1200" dirty="0">
                <a:latin typeface="Meiryo UI" panose="020B0604030504040204" pitchFamily="50" charset="-128"/>
                <a:ea typeface="Meiryo UI" panose="020B0604030504040204" pitchFamily="50" charset="-128"/>
              </a:rPr>
              <a:t>以上のご寄附に関しましては、合同感謝状贈呈式にて</a:t>
            </a:r>
            <a:r>
              <a:rPr lang="ja-JP" altLang="en-US" sz="1200" dirty="0" smtClean="0">
                <a:latin typeface="Meiryo UI" panose="020B0604030504040204" pitchFamily="50" charset="-128"/>
                <a:ea typeface="Meiryo UI" panose="020B0604030504040204" pitchFamily="50" charset="-128"/>
              </a:rPr>
              <a:t>、 </a:t>
            </a:r>
            <a:r>
              <a:rPr lang="en-US" altLang="ja-JP" sz="1200" dirty="0" smtClean="0">
                <a:latin typeface="Meiryo UI" panose="020B0604030504040204" pitchFamily="50" charset="-128"/>
                <a:ea typeface="Meiryo UI" panose="020B0604030504040204" pitchFamily="50" charset="-128"/>
              </a:rPr>
              <a:t>100</a:t>
            </a:r>
            <a:r>
              <a:rPr lang="ja-JP" altLang="en-US" sz="1200" dirty="0" smtClean="0">
                <a:latin typeface="Meiryo UI" panose="020B0604030504040204" pitchFamily="50" charset="-128"/>
                <a:ea typeface="Meiryo UI" panose="020B0604030504040204" pitchFamily="50" charset="-128"/>
              </a:rPr>
              <a:t>万円</a:t>
            </a:r>
            <a:r>
              <a:rPr lang="ja-JP" altLang="en-US" sz="1200" dirty="0">
                <a:latin typeface="Meiryo UI" panose="020B0604030504040204" pitchFamily="50" charset="-128"/>
                <a:ea typeface="Meiryo UI" panose="020B0604030504040204" pitchFamily="50" charset="-128"/>
              </a:rPr>
              <a:t>以上ご寄附いただいた個人</a:t>
            </a:r>
            <a:r>
              <a:rPr lang="ja-JP" altLang="en-US" sz="1200" dirty="0" smtClean="0">
                <a:latin typeface="Meiryo UI" panose="020B0604030504040204" pitchFamily="50" charset="-128"/>
                <a:ea typeface="Meiryo UI" panose="020B0604030504040204" pitchFamily="50" charset="-128"/>
              </a:rPr>
              <a:t>、</a:t>
            </a:r>
            <a:r>
              <a:rPr lang="en-US" altLang="ja-JP" sz="1200" dirty="0" smtClean="0">
                <a:latin typeface="Meiryo UI" panose="020B0604030504040204" pitchFamily="50" charset="-128"/>
                <a:ea typeface="Meiryo UI" panose="020B0604030504040204" pitchFamily="50" charset="-128"/>
              </a:rPr>
              <a:t>1,000</a:t>
            </a:r>
            <a:r>
              <a:rPr lang="ja-JP" altLang="en-US" sz="1200" dirty="0" smtClean="0">
                <a:latin typeface="Meiryo UI" panose="020B0604030504040204" pitchFamily="50" charset="-128"/>
                <a:ea typeface="Meiryo UI" panose="020B0604030504040204" pitchFamily="50" charset="-128"/>
              </a:rPr>
              <a:t>万円</a:t>
            </a:r>
            <a:r>
              <a:rPr lang="ja-JP" altLang="en-US" sz="1200" dirty="0">
                <a:latin typeface="Meiryo UI" panose="020B0604030504040204" pitchFamily="50" charset="-128"/>
                <a:ea typeface="Meiryo UI" panose="020B0604030504040204" pitchFamily="50" charset="-128"/>
              </a:rPr>
              <a:t>以上ご寄附いただいた団体に関しましては、ご希望に応じて個別に、大阪府知事より感謝状を贈呈いたします。</a:t>
            </a:r>
          </a:p>
        </p:txBody>
      </p:sp>
      <p:grpSp>
        <p:nvGrpSpPr>
          <p:cNvPr id="42" name="グループ化 41"/>
          <p:cNvGrpSpPr/>
          <p:nvPr/>
        </p:nvGrpSpPr>
        <p:grpSpPr>
          <a:xfrm>
            <a:off x="900595" y="6257215"/>
            <a:ext cx="2488984" cy="504000"/>
            <a:chOff x="420273" y="6115546"/>
            <a:chExt cx="2488984" cy="504000"/>
          </a:xfrm>
        </p:grpSpPr>
        <p:grpSp>
          <p:nvGrpSpPr>
            <p:cNvPr id="38" name="グループ化 37"/>
            <p:cNvGrpSpPr/>
            <p:nvPr/>
          </p:nvGrpSpPr>
          <p:grpSpPr>
            <a:xfrm>
              <a:off x="426029" y="6115546"/>
              <a:ext cx="2483228" cy="504000"/>
              <a:chOff x="426029" y="6115546"/>
              <a:chExt cx="2483228" cy="504000"/>
            </a:xfrm>
          </p:grpSpPr>
          <p:sp>
            <p:nvSpPr>
              <p:cNvPr id="36" name="正方形/長方形 35"/>
              <p:cNvSpPr/>
              <p:nvPr/>
            </p:nvSpPr>
            <p:spPr>
              <a:xfrm>
                <a:off x="426029" y="6388714"/>
                <a:ext cx="1903085" cy="230832"/>
              </a:xfrm>
              <a:prstGeom prst="rect">
                <a:avLst/>
              </a:prstGeom>
            </p:spPr>
            <p:txBody>
              <a:bodyPr wrap="none">
                <a:spAutoFit/>
              </a:bodyPr>
              <a:lstStyle/>
              <a:p>
                <a:r>
                  <a:rPr lang="en-US" altLang="ja-JP" sz="900" dirty="0">
                    <a:latin typeface="Meiryo UI" panose="020B0604030504040204" pitchFamily="50" charset="-128"/>
                    <a:ea typeface="Meiryo UI" panose="020B0604030504040204" pitchFamily="50" charset="-128"/>
                    <a:hlinkClick r:id="rId2"/>
                  </a:rPr>
                  <a:t>https://osaka-yumekikin.com</a:t>
                </a:r>
                <a:r>
                  <a:rPr lang="en-US" altLang="ja-JP" sz="900" dirty="0" smtClean="0">
                    <a:latin typeface="Meiryo UI" panose="020B0604030504040204" pitchFamily="50" charset="-128"/>
                    <a:ea typeface="Meiryo UI" panose="020B0604030504040204" pitchFamily="50" charset="-128"/>
                    <a:hlinkClick r:id="rId2"/>
                  </a:rPr>
                  <a:t>/</a:t>
                </a:r>
                <a:endParaRPr lang="en-US" altLang="ja-JP" sz="900" dirty="0" smtClean="0">
                  <a:latin typeface="Meiryo UI" panose="020B0604030504040204" pitchFamily="50" charset="-128"/>
                  <a:ea typeface="Meiryo UI" panose="020B0604030504040204" pitchFamily="50" charset="-128"/>
                </a:endParaRPr>
              </a:p>
            </p:txBody>
          </p:sp>
          <p:pic>
            <p:nvPicPr>
              <p:cNvPr id="37" name="図 3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05257" y="6115546"/>
                <a:ext cx="504000" cy="504000"/>
              </a:xfrm>
              <a:prstGeom prst="rect">
                <a:avLst/>
              </a:prstGeom>
            </p:spPr>
          </p:pic>
        </p:grpSp>
        <p:sp>
          <p:nvSpPr>
            <p:cNvPr id="40" name="正方形/長方形 39"/>
            <p:cNvSpPr/>
            <p:nvPr/>
          </p:nvSpPr>
          <p:spPr>
            <a:xfrm>
              <a:off x="420273" y="6160936"/>
              <a:ext cx="2007281" cy="261610"/>
            </a:xfrm>
            <a:prstGeom prst="rect">
              <a:avLst/>
            </a:prstGeom>
          </p:spPr>
          <p:txBody>
            <a:bodyPr wrap="none">
              <a:spAutoFit/>
            </a:bodyPr>
            <a:lstStyle/>
            <a:p>
              <a:r>
                <a:rPr lang="en-US" altLang="ja-JP" sz="1100" dirty="0" smtClean="0">
                  <a:latin typeface="Meiryo UI" panose="020B0604030504040204" pitchFamily="50" charset="-128"/>
                  <a:ea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rPr>
                <a:t>大阪教育ゆめ基金</a:t>
              </a:r>
              <a:r>
                <a:rPr lang="en-US" altLang="ja-JP" sz="1100" dirty="0" smtClean="0">
                  <a:latin typeface="Meiryo UI" panose="020B0604030504040204" pitchFamily="50" charset="-128"/>
                  <a:ea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rPr>
                <a:t>専用サイト</a:t>
              </a:r>
              <a:endParaRPr lang="ja-JP" altLang="en-US" sz="1100" dirty="0">
                <a:latin typeface="Meiryo UI" panose="020B0604030504040204" pitchFamily="50" charset="-128"/>
                <a:ea typeface="Meiryo UI" panose="020B0604030504040204" pitchFamily="50" charset="-128"/>
              </a:endParaRPr>
            </a:p>
          </p:txBody>
        </p:sp>
      </p:grpSp>
      <p:grpSp>
        <p:nvGrpSpPr>
          <p:cNvPr id="43" name="グループ化 42"/>
          <p:cNvGrpSpPr/>
          <p:nvPr/>
        </p:nvGrpSpPr>
        <p:grpSpPr>
          <a:xfrm>
            <a:off x="3558292" y="6257215"/>
            <a:ext cx="4936039" cy="504000"/>
            <a:chOff x="4054716" y="6115546"/>
            <a:chExt cx="4936039" cy="504000"/>
          </a:xfrm>
        </p:grpSpPr>
        <p:grpSp>
          <p:nvGrpSpPr>
            <p:cNvPr id="39" name="グループ化 38"/>
            <p:cNvGrpSpPr/>
            <p:nvPr/>
          </p:nvGrpSpPr>
          <p:grpSpPr>
            <a:xfrm>
              <a:off x="4054716" y="6115546"/>
              <a:ext cx="4936039" cy="504000"/>
              <a:chOff x="4054716" y="6115546"/>
              <a:chExt cx="4936039" cy="504000"/>
            </a:xfrm>
          </p:grpSpPr>
          <p:sp>
            <p:nvSpPr>
              <p:cNvPr id="24" name="正方形/長方形 23"/>
              <p:cNvSpPr/>
              <p:nvPr/>
            </p:nvSpPr>
            <p:spPr>
              <a:xfrm>
                <a:off x="4054716" y="6388714"/>
                <a:ext cx="4490332" cy="230832"/>
              </a:xfrm>
              <a:prstGeom prst="rect">
                <a:avLst/>
              </a:prstGeom>
            </p:spPr>
            <p:txBody>
              <a:bodyPr wrap="none">
                <a:spAutoFit/>
              </a:bodyPr>
              <a:lstStyle/>
              <a:p>
                <a:r>
                  <a:rPr lang="en-US" altLang="ja-JP" sz="900" dirty="0" smtClean="0">
                    <a:latin typeface="Meiryo UI" panose="020B0604030504040204" pitchFamily="50" charset="-128"/>
                    <a:ea typeface="Meiryo UI" panose="020B0604030504040204" pitchFamily="50" charset="-128"/>
                    <a:hlinkClick r:id="rId4"/>
                  </a:rPr>
                  <a:t>https</a:t>
                </a:r>
                <a:r>
                  <a:rPr lang="en-US" altLang="ja-JP" sz="900" dirty="0">
                    <a:latin typeface="Meiryo UI" panose="020B0604030504040204" pitchFamily="50" charset="-128"/>
                    <a:ea typeface="Meiryo UI" panose="020B0604030504040204" pitchFamily="50" charset="-128"/>
                    <a:hlinkClick r:id="rId4"/>
                  </a:rPr>
                  <a:t>://</a:t>
                </a:r>
                <a:r>
                  <a:rPr lang="en-US" altLang="ja-JP" sz="900" dirty="0" smtClean="0">
                    <a:latin typeface="Meiryo UI" panose="020B0604030504040204" pitchFamily="50" charset="-128"/>
                    <a:ea typeface="Meiryo UI" panose="020B0604030504040204" pitchFamily="50" charset="-128"/>
                    <a:hlinkClick r:id="rId4"/>
                  </a:rPr>
                  <a:t>www.pref.osaka.lg.jp/toshimiryoku/furusato-nozei/seidogaiyou.html</a:t>
                </a:r>
                <a:endParaRPr lang="en-US" altLang="ja-JP" sz="900" dirty="0" smtClean="0">
                  <a:latin typeface="Meiryo UI" panose="020B0604030504040204" pitchFamily="50" charset="-128"/>
                  <a:ea typeface="Meiryo UI" panose="020B0604030504040204" pitchFamily="50" charset="-128"/>
                </a:endParaRPr>
              </a:p>
            </p:txBody>
          </p:sp>
          <p:pic>
            <p:nvPicPr>
              <p:cNvPr id="29" name="図 2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486755" y="6115546"/>
                <a:ext cx="504000" cy="504000"/>
              </a:xfrm>
              <a:prstGeom prst="rect">
                <a:avLst/>
              </a:prstGeom>
            </p:spPr>
          </p:pic>
        </p:grpSp>
        <p:sp>
          <p:nvSpPr>
            <p:cNvPr id="41" name="正方形/長方形 40"/>
            <p:cNvSpPr/>
            <p:nvPr/>
          </p:nvSpPr>
          <p:spPr>
            <a:xfrm>
              <a:off x="4054716" y="6153458"/>
              <a:ext cx="1593706" cy="261610"/>
            </a:xfrm>
            <a:prstGeom prst="rect">
              <a:avLst/>
            </a:prstGeom>
          </p:spPr>
          <p:txBody>
            <a:bodyPr wrap="none">
              <a:spAutoFit/>
            </a:bodyPr>
            <a:lstStyle/>
            <a:p>
              <a:r>
                <a:rPr lang="en-US" altLang="ja-JP" sz="1100" dirty="0" smtClean="0">
                  <a:latin typeface="Meiryo UI" panose="020B0604030504040204" pitchFamily="50" charset="-128"/>
                  <a:ea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rPr>
                <a:t>税の控除制度について</a:t>
              </a:r>
              <a:r>
                <a:rPr lang="en-US" altLang="ja-JP" sz="1100" dirty="0" smtClean="0">
                  <a:latin typeface="Meiryo UI" panose="020B0604030504040204" pitchFamily="50" charset="-128"/>
                  <a:ea typeface="Meiryo UI" panose="020B0604030504040204" pitchFamily="50" charset="-128"/>
                </a:rPr>
                <a:t>』</a:t>
              </a:r>
              <a:endParaRPr lang="ja-JP" altLang="en-US" sz="1100" dirty="0">
                <a:latin typeface="Meiryo UI" panose="020B0604030504040204" pitchFamily="50" charset="-128"/>
                <a:ea typeface="Meiryo UI" panose="020B0604030504040204" pitchFamily="50" charset="-128"/>
              </a:endParaRPr>
            </a:p>
          </p:txBody>
        </p:sp>
      </p:grpSp>
      <p:pic>
        <p:nvPicPr>
          <p:cNvPr id="44" name="図 43"/>
          <p:cNvPicPr>
            <a:picLocks noChangeAspect="1"/>
          </p:cNvPicPr>
          <p:nvPr/>
        </p:nvPicPr>
        <p:blipFill>
          <a:blip r:embed="rId6" cstate="hqprint">
            <a:extLst>
              <a:ext uri="{28A0092B-C50C-407E-A947-70E740481C1C}">
                <a14:useLocalDpi xmlns:a14="http://schemas.microsoft.com/office/drawing/2010/main"/>
              </a:ext>
            </a:extLst>
          </a:blip>
          <a:stretch>
            <a:fillRect/>
          </a:stretch>
        </p:blipFill>
        <p:spPr>
          <a:xfrm>
            <a:off x="291236" y="6153092"/>
            <a:ext cx="639889" cy="612000"/>
          </a:xfrm>
          <a:prstGeom prst="rect">
            <a:avLst/>
          </a:prstGeom>
        </p:spPr>
      </p:pic>
      <p:sp>
        <p:nvSpPr>
          <p:cNvPr id="2" name="正方形/長方形 1"/>
          <p:cNvSpPr/>
          <p:nvPr/>
        </p:nvSpPr>
        <p:spPr>
          <a:xfrm>
            <a:off x="90153" y="557721"/>
            <a:ext cx="8959563" cy="553998"/>
          </a:xfrm>
          <a:prstGeom prst="rect">
            <a:avLst/>
          </a:prstGeom>
        </p:spPr>
        <p:txBody>
          <a:bodyPr wrap="square">
            <a:spAutoFit/>
          </a:bodyPr>
          <a:lstStyle/>
          <a:p>
            <a:pPr>
              <a:lnSpc>
                <a:spcPts val="1800"/>
              </a:lnSpc>
            </a:pPr>
            <a:r>
              <a:rPr kumimoji="1" lang="ja-JP" altLang="en-US" sz="1200" dirty="0" smtClean="0">
                <a:latin typeface="Meiryo UI" panose="020B0604030504040204" pitchFamily="50" charset="-128"/>
                <a:ea typeface="Meiryo UI" panose="020B0604030504040204" pitchFamily="50" charset="-128"/>
              </a:rPr>
              <a:t>　大阪</a:t>
            </a:r>
            <a:r>
              <a:rPr kumimoji="1" lang="ja-JP" altLang="en-US" sz="1200" dirty="0">
                <a:latin typeface="Meiryo UI" panose="020B0604030504040204" pitchFamily="50" charset="-128"/>
                <a:ea typeface="Meiryo UI" panose="020B0604030504040204" pitchFamily="50" charset="-128"/>
              </a:rPr>
              <a:t>の子どもたちの確かな「学び」と「はぐくみ」を支えるため、</a:t>
            </a:r>
            <a:r>
              <a:rPr lang="en-US" altLang="ja-JP" sz="1200" dirty="0">
                <a:latin typeface="Meiryo UI" panose="020B0604030504040204" pitchFamily="50" charset="-128"/>
                <a:ea typeface="Meiryo UI" panose="020B0604030504040204" pitchFamily="50" charset="-128"/>
              </a:rPr>
              <a:t>Loving OSAKA [</a:t>
            </a:r>
            <a:r>
              <a:rPr lang="ja-JP" altLang="en-US" sz="1200" dirty="0">
                <a:latin typeface="Meiryo UI" panose="020B0604030504040204" pitchFamily="50" charset="-128"/>
                <a:ea typeface="Meiryo UI" panose="020B0604030504040204" pitchFamily="50" charset="-128"/>
              </a:rPr>
              <a:t>ラビング オオサカ</a:t>
            </a:r>
            <a:r>
              <a:rPr lang="en-US" altLang="ja-JP" sz="12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納税（ふるさと納税）制度</a:t>
            </a:r>
            <a:r>
              <a:rPr lang="ja-JP" altLang="en-US" sz="1200" dirty="0" smtClean="0">
                <a:latin typeface="Meiryo UI" panose="020B0604030504040204" pitchFamily="50" charset="-128"/>
                <a:ea typeface="Meiryo UI" panose="020B0604030504040204" pitchFamily="50" charset="-128"/>
              </a:rPr>
              <a:t>を活用</a:t>
            </a:r>
            <a:r>
              <a:rPr lang="ja-JP" altLang="en-US" sz="1200" dirty="0">
                <a:latin typeface="Meiryo UI" panose="020B0604030504040204" pitchFamily="50" charset="-128"/>
                <a:ea typeface="Meiryo UI" panose="020B0604030504040204" pitchFamily="50" charset="-128"/>
              </a:rPr>
              <a:t>した「寄附」を広く呼びかけています。</a:t>
            </a:r>
            <a:endParaRPr lang="en-US" altLang="ja-JP" sz="1200" dirty="0">
              <a:latin typeface="Meiryo UI" panose="020B0604030504040204" pitchFamily="50" charset="-128"/>
              <a:ea typeface="Meiryo UI" panose="020B0604030504040204" pitchFamily="50" charset="-128"/>
            </a:endParaRPr>
          </a:p>
        </p:txBody>
      </p:sp>
      <p:sp>
        <p:nvSpPr>
          <p:cNvPr id="45" name="テキスト ボックス 44"/>
          <p:cNvSpPr txBox="1"/>
          <p:nvPr/>
        </p:nvSpPr>
        <p:spPr>
          <a:xfrm>
            <a:off x="8553650" y="6554883"/>
            <a:ext cx="453970" cy="253916"/>
          </a:xfrm>
          <a:prstGeom prst="rect">
            <a:avLst/>
          </a:prstGeom>
          <a:noFill/>
          <a:ln>
            <a:noFill/>
          </a:ln>
        </p:spPr>
        <p:txBody>
          <a:bodyPr wrap="none" rtlCol="0">
            <a:spAutoFit/>
          </a:bodyPr>
          <a:lstStyle/>
          <a:p>
            <a:r>
              <a:rPr kumimoji="1" lang="en-US" altLang="ja-JP" sz="1050" dirty="0" smtClean="0">
                <a:latin typeface="ＭＳ ゴシック" panose="020B0609070205080204" pitchFamily="49" charset="-128"/>
                <a:ea typeface="ＭＳ ゴシック" panose="020B0609070205080204" pitchFamily="49" charset="-128"/>
              </a:rPr>
              <a:t>-</a:t>
            </a:r>
            <a:r>
              <a:rPr kumimoji="1" lang="ja-JP" altLang="en-US" sz="1050" dirty="0" smtClean="0">
                <a:latin typeface="ＭＳ ゴシック" panose="020B0609070205080204" pitchFamily="49" charset="-128"/>
                <a:ea typeface="ＭＳ ゴシック" panose="020B0609070205080204" pitchFamily="49" charset="-128"/>
              </a:rPr>
              <a:t>４</a:t>
            </a:r>
            <a:r>
              <a:rPr kumimoji="1" lang="en-US" altLang="ja-JP" sz="1050" dirty="0" smtClean="0">
                <a:latin typeface="ＭＳ ゴシック" panose="020B0609070205080204" pitchFamily="49" charset="-128"/>
                <a:ea typeface="ＭＳ ゴシック" panose="020B0609070205080204" pitchFamily="49" charset="-128"/>
              </a:rPr>
              <a:t>-</a:t>
            </a:r>
            <a:endParaRPr kumimoji="1" lang="ja-JP" altLang="en-US" sz="105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36027786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3529</TotalTime>
  <Words>1838</Words>
  <Application>Microsoft Office PowerPoint</Application>
  <PresentationFormat>画面に合わせる (4:3)</PresentationFormat>
  <Paragraphs>218</Paragraphs>
  <Slides>4</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2</vt:i4>
      </vt:variant>
      <vt:variant>
        <vt:lpstr>スライド タイトル</vt:lpstr>
      </vt:variant>
      <vt:variant>
        <vt:i4>4</vt:i4>
      </vt:variant>
    </vt:vector>
  </HeadingPairs>
  <TitlesOfParts>
    <vt:vector size="14" baseType="lpstr">
      <vt:lpstr>Meiryo UI</vt:lpstr>
      <vt:lpstr>ＭＳ ゴシック</vt:lpstr>
      <vt:lpstr>游ゴシック</vt:lpstr>
      <vt:lpstr>游ゴシック Light</vt:lpstr>
      <vt:lpstr>Arial</vt:lpstr>
      <vt:lpstr>Calibri</vt:lpstr>
      <vt:lpstr>Calibri Light</vt:lpstr>
      <vt:lpstr>Wingdings</vt:lpstr>
      <vt:lpstr>Office テーマ</vt:lpstr>
      <vt:lpstr>1_Office テーマ</vt:lpstr>
      <vt:lpstr>PowerPoint プレゼンテーション</vt:lpstr>
      <vt:lpstr>【部活動改革】当面のスケジュールについて（予定）</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坂垣　友裕</dc:creator>
  <cp:lastModifiedBy>坂垣　友裕</cp:lastModifiedBy>
  <cp:revision>388</cp:revision>
  <cp:lastPrinted>2023-09-19T05:48:39Z</cp:lastPrinted>
  <dcterms:created xsi:type="dcterms:W3CDTF">2022-12-14T11:58:23Z</dcterms:created>
  <dcterms:modified xsi:type="dcterms:W3CDTF">2023-09-19T09:02:04Z</dcterms:modified>
</cp:coreProperties>
</file>