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8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A6C6E-ECA1-4638-8E46-B2939BF897CF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F98E3-05C9-4868-8E64-D0E59FB381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931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773-DCAC-498F-9280-1C3262B111B5}" type="datetime1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F300-1236-4A6E-80C5-2810FDE8F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7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5A0A-E009-4254-8540-39D9571103ED}" type="datetime1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F300-1236-4A6E-80C5-2810FDE8F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785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8639-ED10-41B1-8E6A-02624BC1F301}" type="datetime1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F300-1236-4A6E-80C5-2810FDE8F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54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013F-E5FF-450F-81D7-0ECC2226776D}" type="datetime1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F300-1236-4A6E-80C5-2810FDE8F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93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E5F5-B4B8-4B6E-91AE-1BC07A692A8D}" type="datetime1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F300-1236-4A6E-80C5-2810FDE8F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707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700C-D375-486C-AF20-DE22254DEFED}" type="datetime1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F300-1236-4A6E-80C5-2810FDE8F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10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4B27-74D6-4ED4-B085-2899E295C38B}" type="datetime1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F300-1236-4A6E-80C5-2810FDE8F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90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B1CC-86E4-4C8F-8803-19C805AFF4FE}" type="datetime1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F300-1236-4A6E-80C5-2810FDE8F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427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DF10-E90B-49AC-81F8-7233F225CFAB}" type="datetime1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F300-1236-4A6E-80C5-2810FDE8F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62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4356A-BD0C-4E8B-B49C-E9E70042E87D}" type="datetime1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F300-1236-4A6E-80C5-2810FDE8F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115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75E3A-3B63-4397-AC25-0DCFEADAAC38}" type="datetime1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F300-1236-4A6E-80C5-2810FDE8F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97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7A68A-AFDF-4BDD-B45F-66CD947C98F0}" type="datetime1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6F300-1236-4A6E-80C5-2810FDE8F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794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09095" y="683473"/>
            <a:ext cx="851559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■スケジュール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6934200" y="6385379"/>
            <a:ext cx="2057400" cy="365125"/>
          </a:xfrm>
        </p:spPr>
        <p:txBody>
          <a:bodyPr/>
          <a:lstStyle/>
          <a:p>
            <a:fld id="{2786F300-1236-4A6E-80C5-2810FDE8FE62}" type="slidenum">
              <a:rPr kumimoji="1" lang="ja-JP" altLang="en-US" smtClean="0"/>
              <a:t>1</a:t>
            </a:fld>
            <a:endParaRPr kumimoji="1" lang="ja-JP" altLang="en-US"/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A6A45411-7785-4646-9A64-8E83AC006279}"/>
              </a:ext>
            </a:extLst>
          </p:cNvPr>
          <p:cNvCxnSpPr>
            <a:cxnSpLocks/>
          </p:cNvCxnSpPr>
          <p:nvPr/>
        </p:nvCxnSpPr>
        <p:spPr>
          <a:xfrm>
            <a:off x="0" y="504542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-1" y="113666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子どもの生活に関する実態調査について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004958"/>
              </p:ext>
            </p:extLst>
          </p:nvPr>
        </p:nvGraphicFramePr>
        <p:xfrm>
          <a:off x="414337" y="1231733"/>
          <a:ext cx="8339138" cy="4656888"/>
        </p:xfrm>
        <a:graphic>
          <a:graphicData uri="http://schemas.openxmlformats.org/drawingml/2006/table">
            <a:tbl>
              <a:tblPr firstRow="1" firstCol="1" bandRow="1"/>
              <a:tblGrid>
                <a:gridCol w="1610808">
                  <a:extLst>
                    <a:ext uri="{9D8B030D-6E8A-4147-A177-3AD203B41FA5}">
                      <a16:colId xmlns:a16="http://schemas.microsoft.com/office/drawing/2014/main" val="691487325"/>
                    </a:ext>
                  </a:extLst>
                </a:gridCol>
                <a:gridCol w="6728330">
                  <a:extLst>
                    <a:ext uri="{9D8B030D-6E8A-4147-A177-3AD203B41FA5}">
                      <a16:colId xmlns:a16="http://schemas.microsoft.com/office/drawing/2014/main" val="732126430"/>
                    </a:ext>
                  </a:extLst>
                </a:gridCol>
              </a:tblGrid>
              <a:tr h="276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時期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内容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88361"/>
                  </a:ext>
                </a:extLst>
              </a:tr>
              <a:tr h="522249">
                <a:tc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５月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・（中</a:t>
                      </a:r>
                      <a:r>
                        <a:rPr lang="ja-JP" altLang="en-US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～下</a:t>
                      </a:r>
                      <a:r>
                        <a:rPr 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旬）委託契約締結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5633432"/>
                  </a:ext>
                </a:extLst>
              </a:tr>
              <a:tr h="1137683">
                <a:tc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６月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170" algn="l"/>
                        </a:tabLst>
                        <a:defRPr/>
                      </a:pPr>
                      <a:r>
                        <a:rPr lang="ja-JP" alt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・（</a:t>
                      </a:r>
                      <a:r>
                        <a:rPr lang="ja-JP" altLang="en-US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初旬</a:t>
                      </a:r>
                      <a:r>
                        <a:rPr lang="ja-JP" alt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ja-JP" altLang="en-US" sz="1200" b="1" u="sng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第１回</a:t>
                      </a:r>
                      <a:r>
                        <a:rPr lang="ja-JP" altLang="ja-JP" sz="1200" b="1" u="sng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子どもの貧困対策部会</a:t>
                      </a:r>
                      <a:r>
                        <a:rPr lang="en-US" altLang="ja-JP" sz="1200" b="1" u="sng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WG</a:t>
                      </a:r>
                      <a:r>
                        <a:rPr lang="ja-JP" altLang="ja-JP" sz="12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（調査票内容等）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altLang="en-US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関係機関へ実態調査の実施を周知（※）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・調査実施を</a:t>
                      </a:r>
                      <a:r>
                        <a:rPr lang="ja-JP" altLang="en-US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総務省へ届出</a:t>
                      </a:r>
                      <a:endParaRPr lang="ja-JP" sz="12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442704"/>
                  </a:ext>
                </a:extLst>
              </a:tr>
              <a:tr h="553673">
                <a:tc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７月初旬～</a:t>
                      </a:r>
                    </a:p>
                    <a:p>
                      <a:pPr indent="133350" algn="just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　　　下旬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・調査実施　（府調査は７月実施予定）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958472"/>
                  </a:ext>
                </a:extLst>
              </a:tr>
              <a:tr h="7009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・市町村意見交換会（単純集計を踏まえた意見交換）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altLang="en-US" sz="1200" b="1" u="sng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第２回</a:t>
                      </a:r>
                      <a:r>
                        <a:rPr lang="ja-JP" sz="1200" b="1" u="sng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子どもの貧困対策部会</a:t>
                      </a:r>
                      <a:r>
                        <a:rPr lang="en-US" sz="1200" b="1" u="sng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WG</a:t>
                      </a:r>
                      <a:r>
                        <a:rPr lang="ja-JP" sz="12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（単純集計結果報告、クロス集計の方向性）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983545"/>
                  </a:ext>
                </a:extLst>
              </a:tr>
              <a:tr h="5536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令和６年</a:t>
                      </a:r>
                      <a:r>
                        <a:rPr lang="en-US" alt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１月頃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・市町村意見交換会（クロス集計を踏まえた意見交換）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371654"/>
                  </a:ext>
                </a:extLst>
              </a:tr>
              <a:tr h="455902">
                <a:tc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２～３月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altLang="en-US" sz="1200" b="1" u="sng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第３回</a:t>
                      </a:r>
                      <a:r>
                        <a:rPr lang="ja-JP" sz="1200" b="1" u="sng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子どもの貧困対策部会</a:t>
                      </a:r>
                      <a:r>
                        <a:rPr lang="en-US" sz="1200" b="1" u="sng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WG</a:t>
                      </a:r>
                      <a:r>
                        <a:rPr lang="ja-JP" sz="12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（クロス集計分析結果）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2706180"/>
                  </a:ext>
                </a:extLst>
              </a:tr>
              <a:tr h="455902">
                <a:tc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３月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・調査結果公表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986339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80665" y="5939968"/>
            <a:ext cx="82728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※周知対象機関</a:t>
            </a: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…</a:t>
            </a: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市長会・町村長会健福合同会議（６月１２日開催予定）、市町村教委学校教育指導主管部課長会議（地区別）（６月中下旬）、子ども家庭センター所長会、支援学校校長会　など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947524" y="92122"/>
            <a:ext cx="800219" cy="3385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資料２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47722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2315</TotalTime>
  <Words>204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令和５年度大阪府子どもの生活に関する実態調査について</dc:title>
  <dc:creator>加藤　美恵</dc:creator>
  <cp:lastModifiedBy>小川　萌</cp:lastModifiedBy>
  <cp:revision>418</cp:revision>
  <cp:lastPrinted>2023-05-19T10:43:57Z</cp:lastPrinted>
  <dcterms:created xsi:type="dcterms:W3CDTF">2022-12-13T09:44:38Z</dcterms:created>
  <dcterms:modified xsi:type="dcterms:W3CDTF">2023-05-22T10:01:34Z</dcterms:modified>
</cp:coreProperties>
</file>