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6"/>
  </p:notesMasterIdLst>
  <p:sldIdLst>
    <p:sldId id="272" r:id="rId5"/>
  </p:sldIdLst>
  <p:sldSz cx="12801600" cy="9601200" type="A3"/>
  <p:notesSz cx="6646863" cy="9777413"/>
  <p:embeddedFontLst>
    <p:embeddedFont>
      <p:font typeface="BIZ UDPゴシック" panose="020B0400000000000000" pitchFamily="50" charset="-128"/>
      <p:regular r:id="rId7"/>
      <p:bold r:id="rId8"/>
    </p:embeddedFont>
    <p:embeddedFont>
      <p:font typeface="BIZ UDゴシック" panose="020B0400000000000000" pitchFamily="49" charset="-128"/>
      <p:regular r:id="rId9"/>
      <p:bold r:id="rId10"/>
    </p:embeddedFont>
    <p:embeddedFont>
      <p:font typeface="游ゴシック Light" panose="020B0300000000000000" pitchFamily="50" charset="-128"/>
      <p:regular r:id="rId11"/>
    </p:embeddedFont>
    <p:embeddedFont>
      <p:font typeface="Meiryo UI" panose="020B0604030504040204" pitchFamily="50" charset="-128"/>
      <p:regular r:id="rId12"/>
      <p:bold r:id="rId13"/>
      <p:italic r:id="rId14"/>
      <p:boldItalic r:id="rId15"/>
    </p:embeddedFont>
    <p:embeddedFont>
      <p:font typeface="游ゴシック" panose="020B0400000000000000" pitchFamily="50" charset="-128"/>
      <p:regular r:id="rId16"/>
      <p:bold r:id="rId17"/>
    </p:embeddedFon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4434" autoAdjust="0"/>
  </p:normalViewPr>
  <p:slideViewPr>
    <p:cSldViewPr snapToGrid="0">
      <p:cViewPr varScale="1">
        <p:scale>
          <a:sx n="53" d="100"/>
          <a:sy n="53" d="100"/>
        </p:scale>
        <p:origin x="1230"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5.fntdata"/><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9.fntdata"/><Relationship Id="rId23" Type="http://schemas.openxmlformats.org/officeDocument/2006/relationships/font" Target="fonts/font17.fntdata"/><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font" Target="fonts/font1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80201" cy="490437"/>
          </a:xfrm>
          <a:prstGeom prst="rect">
            <a:avLst/>
          </a:prstGeom>
        </p:spPr>
        <p:txBody>
          <a:bodyPr vert="horz" lIns="61772" tIns="30887" rIns="61772" bIns="30887" rtlCol="0"/>
          <a:lstStyle>
            <a:lvl1pPr algn="l">
              <a:defRPr sz="800"/>
            </a:lvl1pPr>
          </a:lstStyle>
          <a:p>
            <a:endParaRPr kumimoji="1" lang="ja-JP" altLang="en-US"/>
          </a:p>
        </p:txBody>
      </p:sp>
      <p:sp>
        <p:nvSpPr>
          <p:cNvPr id="3" name="日付プレースホルダー 2"/>
          <p:cNvSpPr>
            <a:spLocks noGrp="1"/>
          </p:cNvSpPr>
          <p:nvPr>
            <p:ph type="dt" idx="1"/>
          </p:nvPr>
        </p:nvSpPr>
        <p:spPr>
          <a:xfrm>
            <a:off x="3764540" y="1"/>
            <a:ext cx="2881263" cy="490437"/>
          </a:xfrm>
          <a:prstGeom prst="rect">
            <a:avLst/>
          </a:prstGeom>
        </p:spPr>
        <p:txBody>
          <a:bodyPr vert="horz" lIns="61772" tIns="30887" rIns="61772" bIns="30887" rtlCol="0"/>
          <a:lstStyle>
            <a:lvl1pPr algn="r">
              <a:defRPr sz="800"/>
            </a:lvl1pPr>
          </a:lstStyle>
          <a:p>
            <a:fld id="{5DE0A248-4E9B-441B-AA71-8AB6A6FC4E31}" type="datetimeFigureOut">
              <a:rPr kumimoji="1" lang="ja-JP" altLang="en-US" smtClean="0"/>
              <a:t>2023/8/1</a:t>
            </a:fld>
            <a:endParaRPr kumimoji="1" lang="ja-JP" altLang="en-US"/>
          </a:p>
        </p:txBody>
      </p:sp>
      <p:sp>
        <p:nvSpPr>
          <p:cNvPr id="4" name="スライド イメージ プレースホルダー 3"/>
          <p:cNvSpPr>
            <a:spLocks noGrp="1" noRot="1" noChangeAspect="1"/>
          </p:cNvSpPr>
          <p:nvPr>
            <p:ph type="sldImg" idx="2"/>
          </p:nvPr>
        </p:nvSpPr>
        <p:spPr>
          <a:xfrm>
            <a:off x="1122363" y="1220788"/>
            <a:ext cx="4402137" cy="3302000"/>
          </a:xfrm>
          <a:prstGeom prst="rect">
            <a:avLst/>
          </a:prstGeom>
          <a:noFill/>
          <a:ln w="12700">
            <a:solidFill>
              <a:prstClr val="black"/>
            </a:solidFill>
          </a:ln>
        </p:spPr>
        <p:txBody>
          <a:bodyPr vert="horz" lIns="61772" tIns="30887" rIns="61772" bIns="30887" rtlCol="0" anchor="ctr"/>
          <a:lstStyle/>
          <a:p>
            <a:endParaRPr lang="ja-JP" altLang="en-US"/>
          </a:p>
        </p:txBody>
      </p:sp>
      <p:sp>
        <p:nvSpPr>
          <p:cNvPr id="5" name="ノート プレースホルダー 4"/>
          <p:cNvSpPr>
            <a:spLocks noGrp="1"/>
          </p:cNvSpPr>
          <p:nvPr>
            <p:ph type="body" sz="quarter" idx="3"/>
          </p:nvPr>
        </p:nvSpPr>
        <p:spPr>
          <a:xfrm>
            <a:off x="664581" y="4705602"/>
            <a:ext cx="5317703" cy="3850039"/>
          </a:xfrm>
          <a:prstGeom prst="rect">
            <a:avLst/>
          </a:prstGeom>
        </p:spPr>
        <p:txBody>
          <a:bodyPr vert="horz" lIns="61772" tIns="30887" rIns="61772" bIns="3088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6977"/>
            <a:ext cx="2880201" cy="490437"/>
          </a:xfrm>
          <a:prstGeom prst="rect">
            <a:avLst/>
          </a:prstGeom>
        </p:spPr>
        <p:txBody>
          <a:bodyPr vert="horz" lIns="61772" tIns="30887" rIns="61772" bIns="30887" rtlCol="0" anchor="b"/>
          <a:lstStyle>
            <a:lvl1pPr algn="l">
              <a:defRPr sz="800"/>
            </a:lvl1pPr>
          </a:lstStyle>
          <a:p>
            <a:endParaRPr kumimoji="1" lang="ja-JP" altLang="en-US"/>
          </a:p>
        </p:txBody>
      </p:sp>
      <p:sp>
        <p:nvSpPr>
          <p:cNvPr id="7" name="スライド番号プレースホルダー 6"/>
          <p:cNvSpPr>
            <a:spLocks noGrp="1"/>
          </p:cNvSpPr>
          <p:nvPr>
            <p:ph type="sldNum" sz="quarter" idx="5"/>
          </p:nvPr>
        </p:nvSpPr>
        <p:spPr>
          <a:xfrm>
            <a:off x="3764540" y="9286977"/>
            <a:ext cx="2881263" cy="490437"/>
          </a:xfrm>
          <a:prstGeom prst="rect">
            <a:avLst/>
          </a:prstGeom>
        </p:spPr>
        <p:txBody>
          <a:bodyPr vert="horz" lIns="61772" tIns="30887" rIns="61772" bIns="30887" rtlCol="0" anchor="b"/>
          <a:lstStyle>
            <a:lvl1pPr algn="r">
              <a:defRPr sz="800"/>
            </a:lvl1pPr>
          </a:lstStyle>
          <a:p>
            <a:fld id="{21254DB5-38AA-46AF-9B0F-605E223557CF}" type="slidenum">
              <a:rPr kumimoji="1" lang="ja-JP" altLang="en-US" smtClean="0"/>
              <a:t>‹#›</a:t>
            </a:fld>
            <a:endParaRPr kumimoji="1" lang="ja-JP" altLang="en-US"/>
          </a:p>
        </p:txBody>
      </p:sp>
    </p:spTree>
    <p:extLst>
      <p:ext uri="{BB962C8B-B14F-4D97-AF65-F5344CB8AC3E}">
        <p14:creationId xmlns:p14="http://schemas.microsoft.com/office/powerpoint/2010/main" val="692038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1254DB5-38AA-46AF-9B0F-605E223557CF}" type="slidenum">
              <a:rPr kumimoji="1" lang="ja-JP" altLang="en-US" smtClean="0"/>
              <a:t>1</a:t>
            </a:fld>
            <a:endParaRPr kumimoji="1" lang="ja-JP" altLang="en-US"/>
          </a:p>
        </p:txBody>
      </p:sp>
    </p:spTree>
    <p:extLst>
      <p:ext uri="{BB962C8B-B14F-4D97-AF65-F5344CB8AC3E}">
        <p14:creationId xmlns:p14="http://schemas.microsoft.com/office/powerpoint/2010/main" val="1901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ja-JP" altLang="en-US"/>
              <a:t>マスター タイトルの書式設定</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400566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150324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43011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535225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94118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277670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4" name="Content Placeholder 3"/>
          <p:cNvSpPr>
            <a:spLocks noGrp="1"/>
          </p:cNvSpPr>
          <p:nvPr>
            <p:ph sz="half" idx="2"/>
          </p:nvPr>
        </p:nvSpPr>
        <p:spPr>
          <a:xfrm>
            <a:off x="881779" y="3507105"/>
            <a:ext cx="5415676"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6" name="Content Placeholder 5"/>
          <p:cNvSpPr>
            <a:spLocks noGrp="1"/>
          </p:cNvSpPr>
          <p:nvPr>
            <p:ph sz="quarter" idx="4"/>
          </p:nvPr>
        </p:nvSpPr>
        <p:spPr>
          <a:xfrm>
            <a:off x="6480811" y="3507105"/>
            <a:ext cx="5442347" cy="515842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762450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11738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572679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ja-JP" altLang="en-US"/>
              <a:t>マスター タイトルの書式設定</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93219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ja-JP" altLang="en-US"/>
              <a:t>図を追加</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A54DFE6-832E-4E3C-8046-29117C643D60}" type="datetimeFigureOut">
              <a:rPr kumimoji="1" lang="ja-JP" altLang="en-US" smtClean="0"/>
              <a:t>2023/8/1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4075052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EA54DFE6-832E-4E3C-8046-29117C643D60}" type="datetimeFigureOut">
              <a:rPr kumimoji="1" lang="ja-JP" altLang="en-US" smtClean="0"/>
              <a:t>2023/8/1</a:t>
            </a:fld>
            <a:endParaRPr kumimoji="1" lang="ja-JP" altLang="en-U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BF88291A-39B3-4EBC-8879-90D89F6E73D8}" type="slidenum">
              <a:rPr kumimoji="1" lang="ja-JP" altLang="en-US" smtClean="0"/>
              <a:t>‹#›</a:t>
            </a:fld>
            <a:endParaRPr kumimoji="1" lang="ja-JP" altLang="en-US"/>
          </a:p>
        </p:txBody>
      </p:sp>
    </p:spTree>
    <p:extLst>
      <p:ext uri="{BB962C8B-B14F-4D97-AF65-F5344CB8AC3E}">
        <p14:creationId xmlns:p14="http://schemas.microsoft.com/office/powerpoint/2010/main" val="2520572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kumimoji="1"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p:bodyStyle>
    <p:otherStyle>
      <a:defPPr>
        <a:defRPr lang="en-US"/>
      </a:defPPr>
      <a:lvl1pPr marL="0" algn="l" defTabSz="1280160" rtl="0" eaLnBrk="1" latinLnBrk="0" hangingPunct="1">
        <a:defRPr kumimoji="1" sz="2520" kern="1200">
          <a:solidFill>
            <a:schemeClr val="tx1"/>
          </a:solidFill>
          <a:latin typeface="+mn-lt"/>
          <a:ea typeface="+mn-ea"/>
          <a:cs typeface="+mn-cs"/>
        </a:defRPr>
      </a:lvl1pPr>
      <a:lvl2pPr marL="640080" algn="l" defTabSz="1280160" rtl="0" eaLnBrk="1" latinLnBrk="0" hangingPunct="1">
        <a:defRPr kumimoji="1" sz="2520" kern="1200">
          <a:solidFill>
            <a:schemeClr val="tx1"/>
          </a:solidFill>
          <a:latin typeface="+mn-lt"/>
          <a:ea typeface="+mn-ea"/>
          <a:cs typeface="+mn-cs"/>
        </a:defRPr>
      </a:lvl2pPr>
      <a:lvl3pPr marL="1280160" algn="l" defTabSz="1280160" rtl="0" eaLnBrk="1" latinLnBrk="0" hangingPunct="1">
        <a:defRPr kumimoji="1" sz="2520" kern="1200">
          <a:solidFill>
            <a:schemeClr val="tx1"/>
          </a:solidFill>
          <a:latin typeface="+mn-lt"/>
          <a:ea typeface="+mn-ea"/>
          <a:cs typeface="+mn-cs"/>
        </a:defRPr>
      </a:lvl3pPr>
      <a:lvl4pPr marL="1920240" algn="l" defTabSz="1280160" rtl="0" eaLnBrk="1" latinLnBrk="0" hangingPunct="1">
        <a:defRPr kumimoji="1" sz="2520" kern="1200">
          <a:solidFill>
            <a:schemeClr val="tx1"/>
          </a:solidFill>
          <a:latin typeface="+mn-lt"/>
          <a:ea typeface="+mn-ea"/>
          <a:cs typeface="+mn-cs"/>
        </a:defRPr>
      </a:lvl4pPr>
      <a:lvl5pPr marL="2560320" algn="l" defTabSz="1280160" rtl="0" eaLnBrk="1" latinLnBrk="0" hangingPunct="1">
        <a:defRPr kumimoji="1" sz="2520" kern="1200">
          <a:solidFill>
            <a:schemeClr val="tx1"/>
          </a:solidFill>
          <a:latin typeface="+mn-lt"/>
          <a:ea typeface="+mn-ea"/>
          <a:cs typeface="+mn-cs"/>
        </a:defRPr>
      </a:lvl5pPr>
      <a:lvl6pPr marL="3200400" algn="l" defTabSz="1280160" rtl="0" eaLnBrk="1" latinLnBrk="0" hangingPunct="1">
        <a:defRPr kumimoji="1" sz="2520" kern="1200">
          <a:solidFill>
            <a:schemeClr val="tx1"/>
          </a:solidFill>
          <a:latin typeface="+mn-lt"/>
          <a:ea typeface="+mn-ea"/>
          <a:cs typeface="+mn-cs"/>
        </a:defRPr>
      </a:lvl6pPr>
      <a:lvl7pPr marL="3840480" algn="l" defTabSz="1280160" rtl="0" eaLnBrk="1" latinLnBrk="0" hangingPunct="1">
        <a:defRPr kumimoji="1" sz="2520" kern="1200">
          <a:solidFill>
            <a:schemeClr val="tx1"/>
          </a:solidFill>
          <a:latin typeface="+mn-lt"/>
          <a:ea typeface="+mn-ea"/>
          <a:cs typeface="+mn-cs"/>
        </a:defRPr>
      </a:lvl7pPr>
      <a:lvl8pPr marL="4480560" algn="l" defTabSz="1280160" rtl="0" eaLnBrk="1" latinLnBrk="0" hangingPunct="1">
        <a:defRPr kumimoji="1" sz="2520" kern="1200">
          <a:solidFill>
            <a:schemeClr val="tx1"/>
          </a:solidFill>
          <a:latin typeface="+mn-lt"/>
          <a:ea typeface="+mn-ea"/>
          <a:cs typeface="+mn-cs"/>
        </a:defRPr>
      </a:lvl8pPr>
      <a:lvl9pPr marL="5120640" algn="l" defTabSz="1280160" rtl="0" eaLnBrk="1" latinLnBrk="0" hangingPunct="1">
        <a:defRPr kumimoji="1"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12A993E-D3D3-4706-9049-307C5A73B505}"/>
              </a:ext>
            </a:extLst>
          </p:cNvPr>
          <p:cNvSpPr/>
          <p:nvPr/>
        </p:nvSpPr>
        <p:spPr>
          <a:xfrm>
            <a:off x="0" y="1"/>
            <a:ext cx="12801600" cy="56648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960" dirty="0" smtClean="0">
                <a:solidFill>
                  <a:schemeClr val="tx1"/>
                </a:solidFill>
                <a:latin typeface="BIZ UDゴシック" panose="020B0400000000000000" pitchFamily="49" charset="-128"/>
                <a:ea typeface="BIZ UDゴシック" panose="020B0400000000000000" pitchFamily="49" charset="-128"/>
              </a:rPr>
              <a:t>今後</a:t>
            </a:r>
            <a:r>
              <a:rPr lang="ja-JP" altLang="en-US" sz="1960" dirty="0">
                <a:solidFill>
                  <a:schemeClr val="tx1"/>
                </a:solidFill>
                <a:latin typeface="BIZ UDゴシック" panose="020B0400000000000000" pitchFamily="49" charset="-128"/>
                <a:ea typeface="BIZ UDゴシック" panose="020B0400000000000000" pitchFamily="49" charset="-128"/>
              </a:rPr>
              <a:t>の</a:t>
            </a:r>
            <a:r>
              <a:rPr lang="ja-JP" altLang="en-US" sz="1960" dirty="0" smtClean="0">
                <a:solidFill>
                  <a:schemeClr val="tx1"/>
                </a:solidFill>
                <a:latin typeface="BIZ UDゴシック" panose="020B0400000000000000" pitchFamily="49" charset="-128"/>
                <a:ea typeface="BIZ UDゴシック" panose="020B0400000000000000" pitchFamily="49" charset="-128"/>
              </a:rPr>
              <a:t>進め方（案）</a:t>
            </a:r>
            <a:endParaRPr lang="ja-JP" altLang="en-US" sz="1960" dirty="0">
              <a:solidFill>
                <a:schemeClr val="tx1"/>
              </a:solidFill>
              <a:latin typeface="BIZ UDゴシック" panose="020B0400000000000000" pitchFamily="49" charset="-128"/>
              <a:ea typeface="BIZ UDゴシック" panose="020B0400000000000000" pitchFamily="49" charset="-128"/>
            </a:endParaRPr>
          </a:p>
        </p:txBody>
      </p:sp>
      <p:graphicFrame>
        <p:nvGraphicFramePr>
          <p:cNvPr id="6" name="表 6">
            <a:extLst>
              <a:ext uri="{FF2B5EF4-FFF2-40B4-BE49-F238E27FC236}">
                <a16:creationId xmlns:a16="http://schemas.microsoft.com/office/drawing/2014/main" id="{7C73B17F-40C1-45BF-B2F4-171A4509E8E9}"/>
              </a:ext>
            </a:extLst>
          </p:cNvPr>
          <p:cNvGraphicFramePr>
            <a:graphicFrameLocks noGrp="1"/>
          </p:cNvGraphicFramePr>
          <p:nvPr>
            <p:extLst>
              <p:ext uri="{D42A27DB-BD31-4B8C-83A1-F6EECF244321}">
                <p14:modId xmlns:p14="http://schemas.microsoft.com/office/powerpoint/2010/main" val="2527058370"/>
              </p:ext>
            </p:extLst>
          </p:nvPr>
        </p:nvGraphicFramePr>
        <p:xfrm>
          <a:off x="661027" y="655381"/>
          <a:ext cx="11678332" cy="8544203"/>
        </p:xfrm>
        <a:graphic>
          <a:graphicData uri="http://schemas.openxmlformats.org/drawingml/2006/table">
            <a:tbl>
              <a:tblPr firstRow="1" bandRow="1">
                <a:tableStyleId>{5C22544A-7EE6-4342-B048-85BDC9FD1C3A}</a:tableStyleId>
              </a:tblPr>
              <a:tblGrid>
                <a:gridCol w="878332">
                  <a:extLst>
                    <a:ext uri="{9D8B030D-6E8A-4147-A177-3AD203B41FA5}">
                      <a16:colId xmlns:a16="http://schemas.microsoft.com/office/drawing/2014/main" val="2706875461"/>
                    </a:ext>
                  </a:extLst>
                </a:gridCol>
                <a:gridCol w="2700000">
                  <a:extLst>
                    <a:ext uri="{9D8B030D-6E8A-4147-A177-3AD203B41FA5}">
                      <a16:colId xmlns:a16="http://schemas.microsoft.com/office/drawing/2014/main" val="2720483533"/>
                    </a:ext>
                  </a:extLst>
                </a:gridCol>
                <a:gridCol w="2700000">
                  <a:extLst>
                    <a:ext uri="{9D8B030D-6E8A-4147-A177-3AD203B41FA5}">
                      <a16:colId xmlns:a16="http://schemas.microsoft.com/office/drawing/2014/main" val="1373172322"/>
                    </a:ext>
                  </a:extLst>
                </a:gridCol>
                <a:gridCol w="2700000">
                  <a:extLst>
                    <a:ext uri="{9D8B030D-6E8A-4147-A177-3AD203B41FA5}">
                      <a16:colId xmlns:a16="http://schemas.microsoft.com/office/drawing/2014/main" val="1690381332"/>
                    </a:ext>
                  </a:extLst>
                </a:gridCol>
                <a:gridCol w="2700000">
                  <a:extLst>
                    <a:ext uri="{9D8B030D-6E8A-4147-A177-3AD203B41FA5}">
                      <a16:colId xmlns:a16="http://schemas.microsoft.com/office/drawing/2014/main" val="4122354081"/>
                    </a:ext>
                  </a:extLst>
                </a:gridCol>
              </a:tblGrid>
              <a:tr h="661688">
                <a:tc>
                  <a:txBody>
                    <a:bodyPr/>
                    <a:lstStyle/>
                    <a:p>
                      <a:pPr algn="ctr"/>
                      <a:r>
                        <a:rPr kumimoji="1" lang="ja-JP" altLang="en-US" sz="2000" dirty="0">
                          <a:solidFill>
                            <a:schemeClr val="tx1"/>
                          </a:solidFill>
                          <a:latin typeface="BIZ UDゴシック" panose="020B0400000000000000" pitchFamily="49" charset="-128"/>
                          <a:ea typeface="BIZ UDゴシック" panose="020B0400000000000000" pitchFamily="49" charset="-128"/>
                        </a:rPr>
                        <a:t>年度</a:t>
                      </a:r>
                    </a:p>
                  </a:txBody>
                  <a:tcPr marL="128016" marR="128016" marT="64008" marB="64008"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200" dirty="0" smtClean="0">
                          <a:solidFill>
                            <a:schemeClr val="tx1"/>
                          </a:solidFill>
                          <a:latin typeface="BIZ UDゴシック" panose="020B0400000000000000" pitchFamily="49" charset="-128"/>
                          <a:ea typeface="BIZ UDゴシック" panose="020B0400000000000000" pitchFamily="49" charset="-128"/>
                        </a:rPr>
                        <a:t>R5</a:t>
                      </a:r>
                      <a:endParaRPr kumimoji="1" lang="ja-JP" altLang="en-US" sz="22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200" dirty="0" smtClean="0">
                          <a:solidFill>
                            <a:schemeClr val="tx1"/>
                          </a:solidFill>
                          <a:latin typeface="BIZ UDゴシック" panose="020B0400000000000000" pitchFamily="49" charset="-128"/>
                          <a:ea typeface="BIZ UDゴシック" panose="020B0400000000000000" pitchFamily="49" charset="-128"/>
                        </a:rPr>
                        <a:t>R6</a:t>
                      </a:r>
                      <a:endParaRPr kumimoji="1" lang="ja-JP" altLang="en-US" sz="22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200" dirty="0" smtClean="0">
                          <a:solidFill>
                            <a:schemeClr val="tx1"/>
                          </a:solidFill>
                          <a:latin typeface="BIZ UDゴシック" panose="020B0400000000000000" pitchFamily="49" charset="-128"/>
                          <a:ea typeface="BIZ UDゴシック" panose="020B0400000000000000" pitchFamily="49" charset="-128"/>
                        </a:rPr>
                        <a:t>R</a:t>
                      </a:r>
                      <a:r>
                        <a:rPr kumimoji="1" lang="en-US" altLang="ja-JP" sz="2200" dirty="0">
                          <a:solidFill>
                            <a:schemeClr val="tx1"/>
                          </a:solidFill>
                          <a:latin typeface="BIZ UDゴシック" panose="020B0400000000000000" pitchFamily="49" charset="-128"/>
                          <a:ea typeface="BIZ UDゴシック" panose="020B0400000000000000" pitchFamily="49" charset="-128"/>
                        </a:rPr>
                        <a:t>7</a:t>
                      </a:r>
                      <a:endParaRPr kumimoji="1" lang="en-US" altLang="ja-JP" sz="2200" dirty="0" smtClean="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200" dirty="0" smtClean="0">
                          <a:solidFill>
                            <a:schemeClr val="tx1"/>
                          </a:solidFill>
                          <a:latin typeface="BIZ UDゴシック" panose="020B0400000000000000" pitchFamily="49" charset="-128"/>
                          <a:ea typeface="BIZ UDゴシック" panose="020B0400000000000000" pitchFamily="49" charset="-128"/>
                        </a:rPr>
                        <a:t>R8</a:t>
                      </a:r>
                      <a:endParaRPr kumimoji="1" lang="ja-JP" altLang="en-US" sz="22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6859515"/>
                  </a:ext>
                </a:extLst>
              </a:tr>
              <a:tr h="3550753">
                <a:tc>
                  <a:txBody>
                    <a:bodyPr/>
                    <a:lstStyle/>
                    <a:p>
                      <a:pPr algn="ctr"/>
                      <a:r>
                        <a:rPr kumimoji="1" lang="ja-JP" altLang="en-US" sz="2200" dirty="0" smtClean="0">
                          <a:solidFill>
                            <a:schemeClr val="tx1"/>
                          </a:solidFill>
                          <a:latin typeface="BIZ UDゴシック" panose="020B0400000000000000" pitchFamily="49" charset="-128"/>
                          <a:ea typeface="BIZ UDゴシック" panose="020B0400000000000000" pitchFamily="49" charset="-128"/>
                        </a:rPr>
                        <a:t>住生活審議会</a:t>
                      </a:r>
                      <a:endParaRPr kumimoji="1" lang="en-US" altLang="ja-JP" sz="2200" dirty="0" smtClean="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vert="wordArtVertRtl"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465476"/>
                  </a:ext>
                </a:extLst>
              </a:tr>
              <a:tr h="1690968">
                <a:tc rowSpan="3">
                  <a:txBody>
                    <a:bodyPr/>
                    <a:lstStyle/>
                    <a:p>
                      <a:pPr algn="ctr"/>
                      <a:r>
                        <a:rPr kumimoji="1" lang="ja-JP" altLang="en-US" sz="2200" dirty="0" smtClean="0">
                          <a:solidFill>
                            <a:schemeClr val="tx1"/>
                          </a:solidFill>
                          <a:latin typeface="BIZ UDゴシック" panose="020B0400000000000000" pitchFamily="49" charset="-128"/>
                          <a:ea typeface="BIZ UDゴシック" panose="020B0400000000000000" pitchFamily="49" charset="-128"/>
                        </a:rPr>
                        <a:t>部会</a:t>
                      </a:r>
                      <a:endParaRPr kumimoji="1" lang="ja-JP" altLang="en-US" sz="22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8113863"/>
                  </a:ext>
                </a:extLst>
              </a:tr>
              <a:tr h="892929">
                <a:tc vMerge="1">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endParaRPr kumimoji="1" lang="ja-JP" altLang="en-US" sz="2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marL="128016" marR="128016" marT="64008" marB="64008"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195161"/>
                  </a:ext>
                </a:extLst>
              </a:tr>
              <a:tr h="880265">
                <a:tc vMerge="1">
                  <a:txBody>
                    <a:bodyPr/>
                    <a:lstStyle/>
                    <a:p>
                      <a:endParaRPr kumimoji="1" lang="ja-JP" altLang="en-US" dirty="0"/>
                    </a:p>
                  </a:txBody>
                  <a:tcPr marL="128016" marR="128016" marT="64008" marB="64008"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370746"/>
                  </a:ext>
                </a:extLst>
              </a:tr>
              <a:tr h="867600">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統計調査</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700" dirty="0">
                        <a:solidFill>
                          <a:schemeClr val="tx1"/>
                        </a:solidFill>
                        <a:latin typeface="BIZ UDゴシック" panose="020B0400000000000000" pitchFamily="49" charset="-128"/>
                        <a:ea typeface="BIZ UDゴシック" panose="020B0400000000000000" pitchFamily="49" charset="-128"/>
                      </a:endParaRPr>
                    </a:p>
                  </a:txBody>
                  <a:tcPr marL="128016" marR="128016" marT="64008" marB="640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45361"/>
                  </a:ext>
                </a:extLst>
              </a:tr>
            </a:tbl>
          </a:graphicData>
        </a:graphic>
      </p:graphicFrame>
      <p:sp>
        <p:nvSpPr>
          <p:cNvPr id="28" name="正方形/長方形 27"/>
          <p:cNvSpPr/>
          <p:nvPr/>
        </p:nvSpPr>
        <p:spPr>
          <a:xfrm>
            <a:off x="7061675" y="5026876"/>
            <a:ext cx="2484000" cy="1411200"/>
          </a:xfrm>
          <a:prstGeom prst="rect">
            <a:avLst/>
          </a:prstGeom>
          <a:ln w="38100">
            <a:solidFill>
              <a:schemeClr val="accent5"/>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kumimoji="1" lang="ja-JP" altLang="en-US" sz="2240" b="1" dirty="0" smtClean="0">
                <a:latin typeface="BIZ UDPゴシック" panose="020B0400000000000000" pitchFamily="50" charset="-128"/>
                <a:ea typeface="BIZ UDPゴシック" panose="020B0400000000000000" pitchFamily="50" charset="-128"/>
              </a:rPr>
              <a:t>政策検討部会</a:t>
            </a:r>
            <a:endParaRPr kumimoji="1" lang="en-US" altLang="ja-JP" sz="2240" b="1" dirty="0" smtClean="0">
              <a:latin typeface="BIZ UDPゴシック" panose="020B0400000000000000" pitchFamily="50" charset="-128"/>
              <a:ea typeface="BIZ UDPゴシック" panose="020B0400000000000000" pitchFamily="50" charset="-128"/>
            </a:endParaRPr>
          </a:p>
          <a:p>
            <a:pPr algn="ctr"/>
            <a:r>
              <a:rPr kumimoji="1" lang="ja-JP" altLang="en-US" sz="1960" dirty="0" smtClean="0">
                <a:latin typeface="BIZ UDPゴシック" panose="020B0400000000000000" pitchFamily="50" charset="-128"/>
                <a:ea typeface="BIZ UDPゴシック" panose="020B0400000000000000" pitchFamily="50" charset="-128"/>
              </a:rPr>
              <a:t>政策の方向性・</a:t>
            </a:r>
            <a:endParaRPr kumimoji="1" lang="en-US" altLang="ja-JP" sz="1960" dirty="0" smtClean="0">
              <a:latin typeface="BIZ UDPゴシック" panose="020B0400000000000000" pitchFamily="50" charset="-128"/>
              <a:ea typeface="BIZ UDPゴシック" panose="020B0400000000000000" pitchFamily="50" charset="-128"/>
            </a:endParaRPr>
          </a:p>
          <a:p>
            <a:pPr algn="ctr"/>
            <a:r>
              <a:rPr kumimoji="1" lang="ja-JP" altLang="en-US" sz="1960" dirty="0" smtClean="0">
                <a:latin typeface="BIZ UDPゴシック" panose="020B0400000000000000" pitchFamily="50" charset="-128"/>
                <a:ea typeface="BIZ UDPゴシック" panose="020B0400000000000000" pitchFamily="50" charset="-128"/>
              </a:rPr>
              <a:t>重点議論の検討</a:t>
            </a:r>
            <a:endParaRPr kumimoji="1" lang="ja-JP" altLang="en-US" sz="1960" dirty="0">
              <a:latin typeface="BIZ UDPゴシック" panose="020B0400000000000000" pitchFamily="50" charset="-128"/>
              <a:ea typeface="BIZ UDPゴシック" panose="020B0400000000000000" pitchFamily="50" charset="-128"/>
            </a:endParaRPr>
          </a:p>
        </p:txBody>
      </p:sp>
      <p:sp>
        <p:nvSpPr>
          <p:cNvPr id="10" name="右矢印 9"/>
          <p:cNvSpPr/>
          <p:nvPr/>
        </p:nvSpPr>
        <p:spPr>
          <a:xfrm>
            <a:off x="4863463" y="1851198"/>
            <a:ext cx="4134773" cy="2126646"/>
          </a:xfrm>
          <a:prstGeom prst="rightArrow">
            <a:avLst>
              <a:gd name="adj1" fmla="val 50000"/>
              <a:gd name="adj2" fmla="val 35787"/>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p:spPr>
        <p:style>
          <a:lnRef idx="1">
            <a:schemeClr val="accent3"/>
          </a:lnRef>
          <a:fillRef idx="2">
            <a:schemeClr val="accent3"/>
          </a:fillRef>
          <a:effectRef idx="1">
            <a:schemeClr val="accent3"/>
          </a:effectRef>
          <a:fontRef idx="minor">
            <a:schemeClr val="dk1"/>
          </a:fontRef>
        </p:style>
        <p:txBody>
          <a:bodyPr lIns="0" rIns="0" rtlCol="0" anchor="ctr"/>
          <a:lstStyle/>
          <a:p>
            <a:pPr algn="ctr"/>
            <a:endParaRPr kumimoji="1" lang="ja-JP" altLang="en-US" sz="1400" dirty="0"/>
          </a:p>
        </p:txBody>
      </p:sp>
      <p:sp>
        <p:nvSpPr>
          <p:cNvPr id="20" name="四角形: 角を丸くする 19">
            <a:extLst>
              <a:ext uri="{FF2B5EF4-FFF2-40B4-BE49-F238E27FC236}">
                <a16:creationId xmlns:a16="http://schemas.microsoft.com/office/drawing/2014/main" id="{207A3D91-174E-4C36-B7BD-3AD280E7F6F1}"/>
              </a:ext>
            </a:extLst>
          </p:cNvPr>
          <p:cNvSpPr/>
          <p:nvPr/>
        </p:nvSpPr>
        <p:spPr>
          <a:xfrm>
            <a:off x="11558781" y="1689975"/>
            <a:ext cx="504000" cy="2589926"/>
          </a:xfrm>
          <a:prstGeom prst="roundRect">
            <a:avLst/>
          </a:prstGeom>
          <a:ln w="38100">
            <a:solidFill>
              <a:schemeClr val="bg1">
                <a:lumMod val="75000"/>
              </a:schemeClr>
            </a:solidFill>
            <a:prstDash val="sysDot"/>
          </a:ln>
        </p:spPr>
        <p:style>
          <a:lnRef idx="2">
            <a:schemeClr val="accent5"/>
          </a:lnRef>
          <a:fillRef idx="1">
            <a:schemeClr val="lt1"/>
          </a:fillRef>
          <a:effectRef idx="0">
            <a:schemeClr val="accent5"/>
          </a:effectRef>
          <a:fontRef idx="minor">
            <a:schemeClr val="dk1"/>
          </a:fontRef>
        </p:style>
        <p:txBody>
          <a:bodyPr vert="eaVert" bIns="0" rtlCol="0" anchor="ctr"/>
          <a:lstStyle/>
          <a:p>
            <a:r>
              <a:rPr kumimoji="1" lang="ja-JP" altLang="en-US" sz="1600" dirty="0" smtClean="0">
                <a:latin typeface="BIZ UDPゴシック" panose="020B0400000000000000" pitchFamily="50" charset="-128"/>
                <a:ea typeface="BIZ UDPゴシック" panose="020B0400000000000000" pitchFamily="50" charset="-128"/>
              </a:rPr>
              <a:t> 住まう</a:t>
            </a:r>
            <a:r>
              <a:rPr kumimoji="1" lang="ja-JP" altLang="en-US" sz="1600" dirty="0">
                <a:latin typeface="BIZ UDPゴシック" panose="020B0400000000000000" pitchFamily="50" charset="-128"/>
                <a:ea typeface="BIZ UDPゴシック" panose="020B0400000000000000" pitchFamily="50" charset="-128"/>
              </a:rPr>
              <a:t>ビジョン・大阪　改定</a:t>
            </a:r>
          </a:p>
        </p:txBody>
      </p:sp>
      <p:sp>
        <p:nvSpPr>
          <p:cNvPr id="22" name="四角形: 角を丸くする 21">
            <a:extLst>
              <a:ext uri="{FF2B5EF4-FFF2-40B4-BE49-F238E27FC236}">
                <a16:creationId xmlns:a16="http://schemas.microsoft.com/office/drawing/2014/main" id="{F104C0AB-1F1C-453C-B580-D1B7EFB9EF7E}"/>
              </a:ext>
            </a:extLst>
          </p:cNvPr>
          <p:cNvSpPr/>
          <p:nvPr/>
        </p:nvSpPr>
        <p:spPr>
          <a:xfrm>
            <a:off x="9005507" y="1763868"/>
            <a:ext cx="504000" cy="2915616"/>
          </a:xfrm>
          <a:prstGeom prst="roundRect">
            <a:avLst/>
          </a:prstGeom>
          <a:ln w="38100"/>
        </p:spPr>
        <p:style>
          <a:lnRef idx="2">
            <a:schemeClr val="accent5"/>
          </a:lnRef>
          <a:fillRef idx="1">
            <a:schemeClr val="lt1"/>
          </a:fillRef>
          <a:effectRef idx="0">
            <a:schemeClr val="accent5"/>
          </a:effectRef>
          <a:fontRef idx="minor">
            <a:schemeClr val="dk1"/>
          </a:fontRef>
        </p:style>
        <p:txBody>
          <a:bodyPr vert="eaVert" bIns="0" rtlCol="0" anchor="ctr"/>
          <a:lstStyle/>
          <a:p>
            <a:r>
              <a:rPr kumimoji="1" lang="ja-JP" altLang="en-US" sz="2240" b="1" dirty="0">
                <a:latin typeface="BIZ UDPゴシック" panose="020B0400000000000000" pitchFamily="50" charset="-128"/>
                <a:ea typeface="BIZ UDPゴシック" panose="020B0400000000000000" pitchFamily="50" charset="-128"/>
              </a:rPr>
              <a:t>　　　答　申</a:t>
            </a:r>
          </a:p>
        </p:txBody>
      </p:sp>
      <p:sp>
        <p:nvSpPr>
          <p:cNvPr id="25" name="上矢印 24"/>
          <p:cNvSpPr/>
          <p:nvPr/>
        </p:nvSpPr>
        <p:spPr>
          <a:xfrm rot="5400000">
            <a:off x="2802840" y="4862616"/>
            <a:ext cx="1398008" cy="1649437"/>
          </a:xfrm>
          <a:prstGeom prst="upArrow">
            <a:avLst>
              <a:gd name="adj1" fmla="val 69075"/>
              <a:gd name="adj2" fmla="val 61769"/>
            </a:avLst>
          </a:prstGeom>
          <a:solidFill>
            <a:schemeClr val="accent5"/>
          </a:solidFill>
          <a:ln cmpd="sng">
            <a:solidFill>
              <a:schemeClr val="accent5"/>
            </a:solidFill>
            <a:prstDash val="solid"/>
          </a:ln>
        </p:spPr>
        <p:style>
          <a:lnRef idx="1">
            <a:schemeClr val="accent2"/>
          </a:lnRef>
          <a:fillRef idx="3">
            <a:schemeClr val="accent2"/>
          </a:fillRef>
          <a:effectRef idx="2">
            <a:schemeClr val="accent2"/>
          </a:effectRef>
          <a:fontRef idx="minor">
            <a:schemeClr val="lt1"/>
          </a:fontRef>
        </p:style>
        <p:txBody>
          <a:bodyPr lIns="0" rIns="0" rtlCol="0" anchor="ctr"/>
          <a:lstStyle/>
          <a:p>
            <a:pPr algn="ctr"/>
            <a:endParaRPr kumimoji="1" lang="ja-JP" altLang="en-US" sz="1400" dirty="0"/>
          </a:p>
        </p:txBody>
      </p:sp>
      <p:sp>
        <p:nvSpPr>
          <p:cNvPr id="66" name="テキスト ボックス 65"/>
          <p:cNvSpPr txBox="1"/>
          <p:nvPr/>
        </p:nvSpPr>
        <p:spPr>
          <a:xfrm>
            <a:off x="2289597" y="5456962"/>
            <a:ext cx="2036966" cy="609398"/>
          </a:xfrm>
          <a:prstGeom prst="rect">
            <a:avLst/>
          </a:prstGeom>
          <a:noFill/>
        </p:spPr>
        <p:txBody>
          <a:bodyPr wrap="square" rtlCol="0">
            <a:spAutoFit/>
          </a:bodyPr>
          <a:lstStyle/>
          <a:p>
            <a:r>
              <a:rPr kumimoji="1" lang="ja-JP" altLang="en-US" sz="1680" dirty="0"/>
              <a:t>検討テーマ絞込み</a:t>
            </a:r>
            <a:endParaRPr kumimoji="1" lang="en-US" altLang="ja-JP" sz="1680" dirty="0"/>
          </a:p>
          <a:p>
            <a:r>
              <a:rPr kumimoji="1" lang="ja-JP" altLang="en-US" sz="1680" dirty="0"/>
              <a:t>基礎データ収集</a:t>
            </a:r>
            <a:endParaRPr kumimoji="1" lang="en-US" altLang="ja-JP" sz="1680" dirty="0"/>
          </a:p>
        </p:txBody>
      </p:sp>
      <p:sp>
        <p:nvSpPr>
          <p:cNvPr id="60" name="テキスト ボックス 59"/>
          <p:cNvSpPr txBox="1"/>
          <p:nvPr/>
        </p:nvSpPr>
        <p:spPr>
          <a:xfrm>
            <a:off x="10473173" y="1851198"/>
            <a:ext cx="461665" cy="1851716"/>
          </a:xfrm>
          <a:prstGeom prst="rect">
            <a:avLst/>
          </a:prstGeom>
          <a:noFill/>
        </p:spPr>
        <p:txBody>
          <a:bodyPr vert="eaVert" wrap="square" rtlCol="0">
            <a:spAutoFit/>
          </a:bodyPr>
          <a:lstStyle/>
          <a:p>
            <a:r>
              <a:rPr kumimoji="1" lang="ja-JP" altLang="en-US" smtClean="0">
                <a:latin typeface="BIZ UDPゴシック" panose="020B0400000000000000" pitchFamily="50" charset="-128"/>
                <a:ea typeface="BIZ UDPゴシック" panose="020B0400000000000000" pitchFamily="50" charset="-128"/>
              </a:rPr>
              <a:t>計画案報告</a:t>
            </a:r>
            <a:endParaRPr kumimoji="1" lang="ja-JP" altLang="en-US" dirty="0"/>
          </a:p>
        </p:txBody>
      </p:sp>
      <p:sp>
        <p:nvSpPr>
          <p:cNvPr id="59" name="四角形: 角を丸くする 7">
            <a:extLst>
              <a:ext uri="{FF2B5EF4-FFF2-40B4-BE49-F238E27FC236}">
                <a16:creationId xmlns:a16="http://schemas.microsoft.com/office/drawing/2014/main" id="{1FCBD83B-C13E-463A-95AE-B8371B193144}"/>
              </a:ext>
            </a:extLst>
          </p:cNvPr>
          <p:cNvSpPr/>
          <p:nvPr/>
        </p:nvSpPr>
        <p:spPr>
          <a:xfrm>
            <a:off x="6361390" y="1747316"/>
            <a:ext cx="504000" cy="2932168"/>
          </a:xfrm>
          <a:prstGeom prst="roundRect">
            <a:avLst/>
          </a:prstGeom>
          <a:ln w="38100"/>
        </p:spPr>
        <p:style>
          <a:lnRef idx="2">
            <a:schemeClr val="accent5"/>
          </a:lnRef>
          <a:fillRef idx="1">
            <a:schemeClr val="lt1"/>
          </a:fillRef>
          <a:effectRef idx="0">
            <a:schemeClr val="accent5"/>
          </a:effectRef>
          <a:fontRef idx="minor">
            <a:schemeClr val="dk1"/>
          </a:fontRef>
        </p:style>
        <p:txBody>
          <a:bodyPr vert="eaVert" bIns="0" rtlCol="0" anchor="ctr"/>
          <a:lstStyle/>
          <a:p>
            <a:r>
              <a:rPr kumimoji="1" lang="ja-JP" altLang="en-US" sz="2240" b="1" dirty="0">
                <a:latin typeface="BIZ UDPゴシック" panose="020B0400000000000000" pitchFamily="50" charset="-128"/>
                <a:ea typeface="BIZ UDPゴシック" panose="020B0400000000000000" pitchFamily="50" charset="-128"/>
              </a:rPr>
              <a:t>　　　諮　問</a:t>
            </a:r>
            <a:endParaRPr kumimoji="1" lang="en-US" altLang="ja-JP" sz="2240" b="1" dirty="0">
              <a:latin typeface="BIZ UDPゴシック" panose="020B0400000000000000" pitchFamily="50" charset="-128"/>
              <a:ea typeface="BIZ UDPゴシック" panose="020B0400000000000000" pitchFamily="50" charset="-128"/>
            </a:endParaRPr>
          </a:p>
        </p:txBody>
      </p:sp>
      <p:sp>
        <p:nvSpPr>
          <p:cNvPr id="63" name="テキスト ボックス 62"/>
          <p:cNvSpPr txBox="1"/>
          <p:nvPr/>
        </p:nvSpPr>
        <p:spPr>
          <a:xfrm>
            <a:off x="4306806" y="1853901"/>
            <a:ext cx="461665" cy="2580281"/>
          </a:xfrm>
          <a:prstGeom prst="rect">
            <a:avLst/>
          </a:prstGeom>
          <a:noFill/>
        </p:spPr>
        <p:txBody>
          <a:bodyPr vert="eaVert" wrap="square" rtlCol="0">
            <a:spAutoFit/>
          </a:bodyPr>
          <a:lstStyle/>
          <a:p>
            <a:r>
              <a:rPr kumimoji="1" lang="ja-JP" altLang="en-US" dirty="0" smtClean="0">
                <a:latin typeface="BIZ UDPゴシック" panose="020B0400000000000000" pitchFamily="50" charset="-128"/>
                <a:ea typeface="BIZ UDPゴシック" panose="020B0400000000000000" pitchFamily="50" charset="-128"/>
              </a:rPr>
              <a:t>委員改選</a:t>
            </a:r>
            <a:r>
              <a:rPr kumimoji="1" lang="ja-JP" altLang="en-US" dirty="0" smtClean="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部会</a:t>
            </a:r>
            <a:r>
              <a:rPr kumimoji="1" lang="ja-JP" altLang="en-US" dirty="0" smtClean="0">
                <a:latin typeface="BIZ UDPゴシック" panose="020B0400000000000000" pitchFamily="50" charset="-128"/>
                <a:ea typeface="BIZ UDPゴシック" panose="020B0400000000000000" pitchFamily="50" charset="-128"/>
              </a:rPr>
              <a:t>設置</a:t>
            </a:r>
            <a:endParaRPr kumimoji="1" lang="ja-JP" altLang="en-US" dirty="0"/>
          </a:p>
        </p:txBody>
      </p:sp>
      <p:sp>
        <p:nvSpPr>
          <p:cNvPr id="64" name="正方形/長方形 63"/>
          <p:cNvSpPr/>
          <p:nvPr/>
        </p:nvSpPr>
        <p:spPr>
          <a:xfrm>
            <a:off x="4361269" y="5026876"/>
            <a:ext cx="2484000" cy="1411200"/>
          </a:xfrm>
          <a:prstGeom prst="rect">
            <a:avLst/>
          </a:prstGeom>
          <a:ln w="38100">
            <a:solidFill>
              <a:schemeClr val="accent5"/>
            </a:solidFill>
          </a:ln>
        </p:spPr>
        <p:style>
          <a:lnRef idx="2">
            <a:schemeClr val="accent6"/>
          </a:lnRef>
          <a:fillRef idx="1">
            <a:schemeClr val="lt1"/>
          </a:fillRef>
          <a:effectRef idx="0">
            <a:schemeClr val="accent6"/>
          </a:effectRef>
          <a:fontRef idx="minor">
            <a:schemeClr val="dk1"/>
          </a:fontRef>
        </p:style>
        <p:txBody>
          <a:bodyPr lIns="0" rIns="0" rtlCol="0" anchor="ctr"/>
          <a:lstStyle/>
          <a:p>
            <a:pPr algn="ctr"/>
            <a:r>
              <a:rPr kumimoji="1" lang="ja-JP" altLang="en-US" sz="2240" b="1" dirty="0">
                <a:latin typeface="BIZ UDPゴシック" panose="020B0400000000000000" pitchFamily="50" charset="-128"/>
                <a:ea typeface="BIZ UDPゴシック" panose="020B0400000000000000" pitchFamily="50" charset="-128"/>
              </a:rPr>
              <a:t>課題検討</a:t>
            </a:r>
            <a:r>
              <a:rPr kumimoji="1" lang="ja-JP" altLang="en-US" sz="2240" b="1" dirty="0" smtClean="0">
                <a:latin typeface="BIZ UDPゴシック" panose="020B0400000000000000" pitchFamily="50" charset="-128"/>
                <a:ea typeface="BIZ UDPゴシック" panose="020B0400000000000000" pitchFamily="50" charset="-128"/>
              </a:rPr>
              <a:t>部会</a:t>
            </a:r>
            <a:endParaRPr kumimoji="1" lang="en-US" altLang="ja-JP" sz="2240" b="1" dirty="0">
              <a:latin typeface="BIZ UDPゴシック" panose="020B0400000000000000" pitchFamily="50" charset="-128"/>
              <a:ea typeface="BIZ UDPゴシック" panose="020B0400000000000000" pitchFamily="50" charset="-128"/>
            </a:endParaRPr>
          </a:p>
          <a:p>
            <a:pPr algn="ctr"/>
            <a:r>
              <a:rPr kumimoji="1" lang="ja-JP" altLang="en-US" sz="1960" dirty="0" smtClean="0">
                <a:latin typeface="BIZ UDPゴシック" panose="020B0400000000000000" pitchFamily="50" charset="-128"/>
                <a:ea typeface="BIZ UDPゴシック" panose="020B0400000000000000" pitchFamily="50" charset="-128"/>
              </a:rPr>
              <a:t>基礎的</a:t>
            </a:r>
            <a:r>
              <a:rPr kumimoji="1" lang="ja-JP" altLang="en-US" sz="1960" dirty="0">
                <a:latin typeface="BIZ UDPゴシック" panose="020B0400000000000000" pitchFamily="50" charset="-128"/>
                <a:ea typeface="BIZ UDPゴシック" panose="020B0400000000000000" pitchFamily="50" charset="-128"/>
              </a:rPr>
              <a:t>な</a:t>
            </a:r>
            <a:r>
              <a:rPr kumimoji="1" lang="ja-JP" altLang="en-US" sz="1960" dirty="0" smtClean="0">
                <a:latin typeface="BIZ UDPゴシック" panose="020B0400000000000000" pitchFamily="50" charset="-128"/>
                <a:ea typeface="BIZ UDPゴシック" panose="020B0400000000000000" pitchFamily="50" charset="-128"/>
              </a:rPr>
              <a:t>分析</a:t>
            </a:r>
            <a:endParaRPr kumimoji="1" lang="en-US" altLang="ja-JP" sz="1960" dirty="0" smtClean="0">
              <a:latin typeface="BIZ UDPゴシック" panose="020B0400000000000000" pitchFamily="50" charset="-128"/>
              <a:ea typeface="BIZ UDPゴシック" panose="020B0400000000000000" pitchFamily="50" charset="-128"/>
            </a:endParaRPr>
          </a:p>
          <a:p>
            <a:pPr algn="ctr"/>
            <a:r>
              <a:rPr kumimoji="1" lang="ja-JP" altLang="en-US" sz="1960" dirty="0" smtClean="0">
                <a:latin typeface="BIZ UDPゴシック" panose="020B0400000000000000" pitchFamily="50" charset="-128"/>
                <a:ea typeface="BIZ UDPゴシック" panose="020B0400000000000000" pitchFamily="50" charset="-128"/>
              </a:rPr>
              <a:t>・課題</a:t>
            </a:r>
            <a:r>
              <a:rPr kumimoji="1" lang="ja-JP" altLang="en-US" sz="1960" dirty="0">
                <a:latin typeface="BIZ UDPゴシック" panose="020B0400000000000000" pitchFamily="50" charset="-128"/>
                <a:ea typeface="BIZ UDPゴシック" panose="020B0400000000000000" pitchFamily="50" charset="-128"/>
              </a:rPr>
              <a:t>抽出</a:t>
            </a:r>
            <a:endParaRPr kumimoji="1" lang="en-US" altLang="ja-JP" sz="1960" dirty="0">
              <a:latin typeface="BIZ UDPゴシック" panose="020B0400000000000000" pitchFamily="50" charset="-128"/>
              <a:ea typeface="BIZ UDPゴシック" panose="020B0400000000000000" pitchFamily="50" charset="-128"/>
            </a:endParaRPr>
          </a:p>
        </p:txBody>
      </p:sp>
      <p:sp>
        <p:nvSpPr>
          <p:cNvPr id="69" name="上矢印 68"/>
          <p:cNvSpPr/>
          <p:nvPr/>
        </p:nvSpPr>
        <p:spPr>
          <a:xfrm rot="5400000">
            <a:off x="6489411" y="5476728"/>
            <a:ext cx="953995" cy="452337"/>
          </a:xfrm>
          <a:prstGeom prst="upArrow">
            <a:avLst>
              <a:gd name="adj1" fmla="val 50000"/>
              <a:gd name="adj2" fmla="val 72461"/>
            </a:avLst>
          </a:prstGeom>
          <a:solidFill>
            <a:schemeClr val="accent5"/>
          </a:solidFill>
          <a:ln cmpd="sng">
            <a:solidFill>
              <a:schemeClr val="accent5"/>
            </a:solidFill>
            <a:prstDash val="solid"/>
          </a:ln>
        </p:spPr>
        <p:style>
          <a:lnRef idx="1">
            <a:schemeClr val="accent2"/>
          </a:lnRef>
          <a:fillRef idx="3">
            <a:schemeClr val="accent2"/>
          </a:fillRef>
          <a:effectRef idx="2">
            <a:schemeClr val="accent2"/>
          </a:effectRef>
          <a:fontRef idx="minor">
            <a:schemeClr val="lt1"/>
          </a:fontRef>
        </p:style>
        <p:txBody>
          <a:bodyPr lIns="0" rIns="0" rtlCol="0" anchor="ctr"/>
          <a:lstStyle/>
          <a:p>
            <a:pPr algn="ctr"/>
            <a:endParaRPr kumimoji="1" lang="ja-JP" altLang="en-US" sz="1400" dirty="0"/>
          </a:p>
        </p:txBody>
      </p:sp>
      <p:sp>
        <p:nvSpPr>
          <p:cNvPr id="103" name="テキスト ボックス 102"/>
          <p:cNvSpPr txBox="1"/>
          <p:nvPr/>
        </p:nvSpPr>
        <p:spPr>
          <a:xfrm>
            <a:off x="7804656" y="1855934"/>
            <a:ext cx="461665" cy="2087980"/>
          </a:xfrm>
          <a:prstGeom prst="rect">
            <a:avLst/>
          </a:prstGeom>
          <a:noFill/>
        </p:spPr>
        <p:txBody>
          <a:bodyPr vert="eaVert" wrap="square" rtlCol="0">
            <a:spAutoFit/>
          </a:bodyPr>
          <a:lstStyle/>
          <a:p>
            <a:r>
              <a:rPr kumimoji="1" lang="ja-JP" altLang="en-US" dirty="0">
                <a:latin typeface="BIZ UDPゴシック" panose="020B0400000000000000" pitchFamily="50" charset="-128"/>
                <a:ea typeface="BIZ UDPゴシック" panose="020B0400000000000000" pitchFamily="50" charset="-128"/>
              </a:rPr>
              <a:t>中間とりまとめ</a:t>
            </a:r>
            <a:endParaRPr kumimoji="1" lang="ja-JP" altLang="en-US" dirty="0"/>
          </a:p>
        </p:txBody>
      </p:sp>
      <p:sp>
        <p:nvSpPr>
          <p:cNvPr id="106" name="テキスト ボックス 105"/>
          <p:cNvSpPr txBox="1"/>
          <p:nvPr/>
        </p:nvSpPr>
        <p:spPr>
          <a:xfrm>
            <a:off x="2463216" y="1816771"/>
            <a:ext cx="738664" cy="2158076"/>
          </a:xfrm>
          <a:prstGeom prst="rect">
            <a:avLst/>
          </a:prstGeom>
          <a:noFill/>
        </p:spPr>
        <p:txBody>
          <a:bodyPr vert="eaVert" wrap="square" rtlCol="0">
            <a:spAutoFit/>
          </a:bodyPr>
          <a:lstStyle/>
          <a:p>
            <a:r>
              <a:rPr kumimoji="1" lang="ja-JP" altLang="en-US" dirty="0">
                <a:latin typeface="BIZ UDPゴシック" panose="020B0400000000000000" pitchFamily="50" charset="-128"/>
                <a:ea typeface="BIZ UDPゴシック" panose="020B0400000000000000" pitchFamily="50" charset="-128"/>
              </a:rPr>
              <a:t>進捗状況報告・</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審議会の進め方</a:t>
            </a:r>
            <a:r>
              <a:rPr kumimoji="1" lang="ja-JP" altLang="en-US" dirty="0">
                <a:latin typeface="BIZ UDPゴシック" panose="020B0400000000000000" pitchFamily="50" charset="-128"/>
                <a:ea typeface="BIZ UDPゴシック" panose="020B0400000000000000" pitchFamily="50" charset="-128"/>
              </a:rPr>
              <a:t>　　　　　</a:t>
            </a:r>
            <a:endParaRPr kumimoji="1" lang="ja-JP" altLang="en-US" dirty="0"/>
          </a:p>
        </p:txBody>
      </p:sp>
      <p:sp>
        <p:nvSpPr>
          <p:cNvPr id="116" name="テキスト ボックス 115"/>
          <p:cNvSpPr txBox="1"/>
          <p:nvPr/>
        </p:nvSpPr>
        <p:spPr>
          <a:xfrm>
            <a:off x="2599097" y="1382262"/>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117" name="テキスト ボックス 116"/>
          <p:cNvSpPr txBox="1"/>
          <p:nvPr/>
        </p:nvSpPr>
        <p:spPr>
          <a:xfrm>
            <a:off x="4272127" y="1382262"/>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118" name="テキスト ボックス 117"/>
          <p:cNvSpPr txBox="1"/>
          <p:nvPr/>
        </p:nvSpPr>
        <p:spPr>
          <a:xfrm>
            <a:off x="6352562" y="1382262"/>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119" name="テキスト ボックス 118"/>
          <p:cNvSpPr txBox="1"/>
          <p:nvPr/>
        </p:nvSpPr>
        <p:spPr>
          <a:xfrm>
            <a:off x="9053357" y="1382262"/>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120" name="テキスト ボックス 119"/>
          <p:cNvSpPr txBox="1"/>
          <p:nvPr/>
        </p:nvSpPr>
        <p:spPr>
          <a:xfrm>
            <a:off x="7762882" y="1382262"/>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121" name="テキスト ボックス 120"/>
          <p:cNvSpPr txBox="1"/>
          <p:nvPr/>
        </p:nvSpPr>
        <p:spPr>
          <a:xfrm>
            <a:off x="10460353" y="1382262"/>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3" name="スライド番号プレースホルダー 2"/>
          <p:cNvSpPr>
            <a:spLocks noGrp="1"/>
          </p:cNvSpPr>
          <p:nvPr>
            <p:ph type="sldNum" sz="quarter" idx="12"/>
          </p:nvPr>
        </p:nvSpPr>
        <p:spPr>
          <a:xfrm>
            <a:off x="9897378" y="9148679"/>
            <a:ext cx="2880360" cy="511175"/>
          </a:xfrm>
        </p:spPr>
        <p:txBody>
          <a:bodyPr/>
          <a:lstStyle/>
          <a:p>
            <a:fld id="{BF88291A-39B3-4EBC-8879-90D89F6E73D8}" type="slidenum">
              <a:rPr kumimoji="1" lang="ja-JP" altLang="en-US" smtClean="0"/>
              <a:t>1</a:t>
            </a:fld>
            <a:endParaRPr kumimoji="1" lang="ja-JP" altLang="en-US" dirty="0"/>
          </a:p>
        </p:txBody>
      </p:sp>
      <p:sp>
        <p:nvSpPr>
          <p:cNvPr id="74" name="テキスト ボックス 73"/>
          <p:cNvSpPr txBox="1"/>
          <p:nvPr/>
        </p:nvSpPr>
        <p:spPr>
          <a:xfrm>
            <a:off x="2429980" y="8544415"/>
            <a:ext cx="2548050" cy="307777"/>
          </a:xfrm>
          <a:prstGeom prst="rect">
            <a:avLst/>
          </a:prstGeom>
          <a:noFill/>
        </p:spPr>
        <p:txBody>
          <a:bodyPr wrap="square" rtlCol="0">
            <a:spAutoFit/>
          </a:bodyPr>
          <a:lstStyle/>
          <a:p>
            <a:r>
              <a:rPr kumimoji="1" lang="ja-JP" altLang="en-US" sz="1400" dirty="0" smtClean="0"/>
              <a:t>住宅・土地統計調査</a:t>
            </a:r>
            <a:endParaRPr kumimoji="1" lang="en-US" altLang="ja-JP" sz="1400" dirty="0"/>
          </a:p>
        </p:txBody>
      </p:sp>
      <p:sp>
        <p:nvSpPr>
          <p:cNvPr id="79" name="テキスト ボックス 78"/>
          <p:cNvSpPr txBox="1"/>
          <p:nvPr/>
        </p:nvSpPr>
        <p:spPr>
          <a:xfrm>
            <a:off x="8415203" y="8813579"/>
            <a:ext cx="1140609" cy="307777"/>
          </a:xfrm>
          <a:prstGeom prst="rect">
            <a:avLst/>
          </a:prstGeom>
          <a:noFill/>
        </p:spPr>
        <p:txBody>
          <a:bodyPr wrap="square" rtlCol="0">
            <a:spAutoFit/>
          </a:bodyPr>
          <a:lstStyle/>
          <a:p>
            <a:r>
              <a:rPr kumimoji="1" lang="ja-JP" altLang="en-US" sz="1400" dirty="0"/>
              <a:t>国勢</a:t>
            </a:r>
            <a:r>
              <a:rPr kumimoji="1" lang="ja-JP" altLang="en-US" sz="1400" dirty="0" smtClean="0"/>
              <a:t>調査</a:t>
            </a:r>
            <a:endParaRPr kumimoji="1" lang="en-US" altLang="ja-JP" sz="1400" dirty="0"/>
          </a:p>
        </p:txBody>
      </p:sp>
      <p:sp>
        <p:nvSpPr>
          <p:cNvPr id="45" name="正方形/長方形 44"/>
          <p:cNvSpPr/>
          <p:nvPr/>
        </p:nvSpPr>
        <p:spPr>
          <a:xfrm>
            <a:off x="11242337" y="102957"/>
            <a:ext cx="1368152" cy="40011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smtClean="0">
                <a:solidFill>
                  <a:schemeClr val="tx1"/>
                </a:solidFill>
              </a:rPr>
              <a:t>資料２</a:t>
            </a:r>
            <a:endParaRPr kumimoji="1" lang="ja-JP" altLang="en-US" sz="2000" dirty="0">
              <a:solidFill>
                <a:schemeClr val="tx1"/>
              </a:solidFill>
            </a:endParaRPr>
          </a:p>
        </p:txBody>
      </p:sp>
      <p:sp>
        <p:nvSpPr>
          <p:cNvPr id="52" name="テキスト ボックス 51"/>
          <p:cNvSpPr txBox="1"/>
          <p:nvPr/>
        </p:nvSpPr>
        <p:spPr>
          <a:xfrm>
            <a:off x="3596503" y="6534899"/>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53" name="テキスト ボックス 52"/>
          <p:cNvSpPr txBox="1"/>
          <p:nvPr/>
        </p:nvSpPr>
        <p:spPr>
          <a:xfrm>
            <a:off x="5776393" y="6543661"/>
            <a:ext cx="877205" cy="437043"/>
          </a:xfrm>
          <a:prstGeom prst="rect">
            <a:avLst/>
          </a:prstGeom>
          <a:noFill/>
        </p:spPr>
        <p:txBody>
          <a:bodyPr wrap="square" rtlCol="0">
            <a:spAutoFit/>
          </a:bodyPr>
          <a:lstStyle/>
          <a:p>
            <a:r>
              <a:rPr kumimoji="1" lang="ja-JP" altLang="en-US" sz="2240" dirty="0">
                <a:solidFill>
                  <a:schemeClr val="accent4"/>
                </a:solidFill>
              </a:rPr>
              <a:t>●</a:t>
            </a:r>
          </a:p>
        </p:txBody>
      </p:sp>
      <p:sp>
        <p:nvSpPr>
          <p:cNvPr id="55" name="テキスト ボックス 54"/>
          <p:cNvSpPr txBox="1"/>
          <p:nvPr/>
        </p:nvSpPr>
        <p:spPr>
          <a:xfrm>
            <a:off x="5748233" y="6871769"/>
            <a:ext cx="818275" cy="523220"/>
          </a:xfrm>
          <a:prstGeom prst="rect">
            <a:avLst/>
          </a:prstGeom>
          <a:noFill/>
        </p:spPr>
        <p:txBody>
          <a:bodyPr vert="horz" wrap="square" rtlCol="0">
            <a:spAutoFit/>
          </a:bodyPr>
          <a:lstStyle/>
          <a:p>
            <a:r>
              <a:rPr kumimoji="1" lang="ja-JP" altLang="en-US" sz="1400" dirty="0" smtClean="0"/>
              <a:t>進捗</a:t>
            </a:r>
            <a:endParaRPr kumimoji="1" lang="en-US" altLang="ja-JP" sz="1400" dirty="0" smtClean="0"/>
          </a:p>
          <a:p>
            <a:r>
              <a:rPr kumimoji="1" lang="ja-JP" altLang="en-US" sz="1400" dirty="0" smtClean="0"/>
              <a:t>報告</a:t>
            </a:r>
            <a:endParaRPr kumimoji="1" lang="ja-JP" altLang="en-US" sz="1400" dirty="0"/>
          </a:p>
        </p:txBody>
      </p:sp>
      <p:sp>
        <p:nvSpPr>
          <p:cNvPr id="57" name="正方形/長方形 56"/>
          <p:cNvSpPr/>
          <p:nvPr/>
        </p:nvSpPr>
        <p:spPr>
          <a:xfrm>
            <a:off x="6352561" y="6638188"/>
            <a:ext cx="1794015" cy="720000"/>
          </a:xfrm>
          <a:prstGeom prst="rect">
            <a:avLst/>
          </a:prstGeom>
          <a:ln w="38100"/>
        </p:spPr>
        <p:style>
          <a:lnRef idx="2">
            <a:schemeClr val="accent6"/>
          </a:lnRef>
          <a:fillRef idx="1">
            <a:schemeClr val="lt1"/>
          </a:fillRef>
          <a:effectRef idx="0">
            <a:schemeClr val="accent6"/>
          </a:effectRef>
          <a:fontRef idx="minor">
            <a:schemeClr val="dk1"/>
          </a:fontRef>
        </p:style>
        <p:txBody>
          <a:bodyPr lIns="0" rIns="0" rtlCol="0" anchor="ctr"/>
          <a:lstStyle/>
          <a:p>
            <a:pPr lvl="0" algn="ctr" defTabSz="1280160"/>
            <a:r>
              <a:rPr kumimoji="1" lang="ja-JP" altLang="en-US" sz="1600" dirty="0">
                <a:solidFill>
                  <a:prstClr val="black"/>
                </a:solidFill>
                <a:latin typeface="BIZ UDゴシック" panose="020B0400000000000000" pitchFamily="49" charset="-128"/>
                <a:ea typeface="BIZ UDゴシック" panose="020B0400000000000000" pitchFamily="49" charset="-128"/>
              </a:rPr>
              <a:t>耐震改修</a:t>
            </a:r>
            <a:r>
              <a:rPr kumimoji="1" lang="ja-JP" altLang="en-US" sz="1600" dirty="0" smtClean="0">
                <a:solidFill>
                  <a:prstClr val="black"/>
                </a:solidFill>
                <a:latin typeface="BIZ UDゴシック" panose="020B0400000000000000" pitchFamily="49" charset="-128"/>
                <a:ea typeface="BIZ UDゴシック" panose="020B0400000000000000" pitchFamily="49" charset="-128"/>
              </a:rPr>
              <a:t>促進計画</a:t>
            </a:r>
            <a:endParaRPr kumimoji="1" lang="en-US" altLang="ja-JP" sz="1600" dirty="0" smtClean="0">
              <a:solidFill>
                <a:prstClr val="black"/>
              </a:solidFill>
              <a:latin typeface="BIZ UDゴシック" panose="020B0400000000000000" pitchFamily="49" charset="-128"/>
              <a:ea typeface="BIZ UDゴシック" panose="020B0400000000000000" pitchFamily="49" charset="-128"/>
            </a:endParaRPr>
          </a:p>
          <a:p>
            <a:pPr lvl="0" algn="ctr" defTabSz="1280160"/>
            <a:r>
              <a:rPr kumimoji="1" lang="ja-JP" altLang="en-US" sz="1600" dirty="0" smtClean="0">
                <a:solidFill>
                  <a:prstClr val="black"/>
                </a:solidFill>
                <a:latin typeface="BIZ UDゴシック" panose="020B0400000000000000" pitchFamily="49" charset="-128"/>
                <a:ea typeface="BIZ UDゴシック" panose="020B0400000000000000" pitchFamily="49" charset="-128"/>
              </a:rPr>
              <a:t>推進部会</a:t>
            </a:r>
            <a:endParaRPr kumimoji="1" lang="ja-JP" altLang="en-US" sz="1600" dirty="0">
              <a:solidFill>
                <a:prstClr val="black"/>
              </a:solidFill>
              <a:latin typeface="BIZ UDゴシック" panose="020B0400000000000000" pitchFamily="49" charset="-128"/>
              <a:ea typeface="BIZ UDゴシック" panose="020B0400000000000000" pitchFamily="49" charset="-128"/>
            </a:endParaRPr>
          </a:p>
        </p:txBody>
      </p:sp>
      <p:sp>
        <p:nvSpPr>
          <p:cNvPr id="58" name="四角形: 角を丸くする 19">
            <a:extLst>
              <a:ext uri="{FF2B5EF4-FFF2-40B4-BE49-F238E27FC236}">
                <a16:creationId xmlns:a16="http://schemas.microsoft.com/office/drawing/2014/main" id="{207A3D91-174E-4C36-B7BD-3AD280E7F6F1}"/>
              </a:ext>
            </a:extLst>
          </p:cNvPr>
          <p:cNvSpPr/>
          <p:nvPr/>
        </p:nvSpPr>
        <p:spPr>
          <a:xfrm>
            <a:off x="8608761" y="6817285"/>
            <a:ext cx="1720827" cy="609112"/>
          </a:xfrm>
          <a:prstGeom prst="roundRect">
            <a:avLst/>
          </a:prstGeom>
          <a:noFill/>
          <a:ln w="38100">
            <a:noFill/>
            <a:prstDash val="sysDot"/>
          </a:ln>
        </p:spPr>
        <p:style>
          <a:lnRef idx="2">
            <a:schemeClr val="accent5"/>
          </a:lnRef>
          <a:fillRef idx="1">
            <a:schemeClr val="lt1"/>
          </a:fillRef>
          <a:effectRef idx="0">
            <a:schemeClr val="accent5"/>
          </a:effectRef>
          <a:fontRef idx="minor">
            <a:schemeClr val="dk1"/>
          </a:fontRef>
        </p:style>
        <p:txBody>
          <a:bodyPr vert="horz" bIns="0" rtlCol="0" anchor="ctr"/>
          <a:lstStyle/>
          <a:p>
            <a:pPr algn="ctr"/>
            <a:r>
              <a:rPr kumimoji="1" lang="ja-JP" altLang="en-US" sz="1400" dirty="0">
                <a:solidFill>
                  <a:schemeClr val="bg1">
                    <a:lumMod val="50000"/>
                  </a:schemeClr>
                </a:solidFill>
                <a:latin typeface="BIZ UDPゴシック" panose="020B0400000000000000" pitchFamily="50" charset="-128"/>
                <a:ea typeface="BIZ UDPゴシック" panose="020B0400000000000000" pitchFamily="50" charset="-128"/>
              </a:rPr>
              <a:t>住宅建築物</a:t>
            </a:r>
            <a:r>
              <a:rPr kumimoji="1" lang="ja-JP" altLang="en-US" sz="1400" dirty="0" smtClean="0">
                <a:solidFill>
                  <a:schemeClr val="bg1">
                    <a:lumMod val="50000"/>
                  </a:schemeClr>
                </a:solidFill>
                <a:latin typeface="BIZ UDPゴシック" panose="020B0400000000000000" pitchFamily="50" charset="-128"/>
                <a:ea typeface="BIZ UDPゴシック" panose="020B0400000000000000" pitchFamily="50" charset="-128"/>
              </a:rPr>
              <a:t>耐震</a:t>
            </a:r>
            <a:endParaRPr kumimoji="1" lang="en-US" altLang="ja-JP" sz="1400" dirty="0" smtClean="0">
              <a:solidFill>
                <a:schemeClr val="bg1">
                  <a:lumMod val="50000"/>
                </a:schemeClr>
              </a:solidFill>
              <a:latin typeface="BIZ UDPゴシック" panose="020B0400000000000000" pitchFamily="50" charset="-128"/>
              <a:ea typeface="BIZ UDPゴシック" panose="020B0400000000000000" pitchFamily="50" charset="-128"/>
            </a:endParaRPr>
          </a:p>
          <a:p>
            <a:pPr algn="ctr"/>
            <a:r>
              <a:rPr kumimoji="1" lang="en-US" altLang="ja-JP" sz="1400" dirty="0" smtClean="0">
                <a:solidFill>
                  <a:schemeClr val="bg1">
                    <a:lumMod val="50000"/>
                  </a:schemeClr>
                </a:solidFill>
                <a:latin typeface="BIZ UDPゴシック" panose="020B0400000000000000" pitchFamily="50" charset="-128"/>
                <a:ea typeface="BIZ UDPゴシック" panose="020B0400000000000000" pitchFamily="50" charset="-128"/>
              </a:rPr>
              <a:t>10</a:t>
            </a:r>
            <a:r>
              <a:rPr kumimoji="1" lang="ja-JP" altLang="en-US" sz="1400" dirty="0">
                <a:solidFill>
                  <a:schemeClr val="bg1">
                    <a:lumMod val="50000"/>
                  </a:schemeClr>
                </a:solidFill>
                <a:latin typeface="BIZ UDPゴシック" panose="020B0400000000000000" pitchFamily="50" charset="-128"/>
                <a:ea typeface="BIZ UDPゴシック" panose="020B0400000000000000" pitchFamily="50" charset="-128"/>
              </a:rPr>
              <a:t>ヵ年戦略・</a:t>
            </a:r>
            <a:r>
              <a:rPr kumimoji="1" lang="ja-JP" altLang="en-US" sz="1400" dirty="0" smtClean="0">
                <a:solidFill>
                  <a:schemeClr val="bg1">
                    <a:lumMod val="50000"/>
                  </a:schemeClr>
                </a:solidFill>
                <a:latin typeface="BIZ UDPゴシック" panose="020B0400000000000000" pitchFamily="50" charset="-128"/>
                <a:ea typeface="BIZ UDPゴシック" panose="020B0400000000000000" pitchFamily="50" charset="-128"/>
              </a:rPr>
              <a:t>大阪</a:t>
            </a:r>
            <a:endParaRPr kumimoji="1" lang="ja-JP" altLang="en-US" sz="14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11564684" y="1360119"/>
            <a:ext cx="877205" cy="437043"/>
          </a:xfrm>
          <a:prstGeom prst="rect">
            <a:avLst/>
          </a:prstGeom>
          <a:noFill/>
        </p:spPr>
        <p:txBody>
          <a:bodyPr wrap="square" rtlCol="0">
            <a:spAutoFit/>
          </a:bodyPr>
          <a:lstStyle/>
          <a:p>
            <a:r>
              <a:rPr kumimoji="1" lang="ja-JP" altLang="en-US" sz="2240" dirty="0" smtClean="0">
                <a:solidFill>
                  <a:schemeClr val="bg1">
                    <a:lumMod val="50000"/>
                  </a:schemeClr>
                </a:solidFill>
              </a:rPr>
              <a:t>★</a:t>
            </a:r>
            <a:endParaRPr kumimoji="1" lang="ja-JP" altLang="en-US" sz="2240" dirty="0">
              <a:solidFill>
                <a:schemeClr val="bg1">
                  <a:lumMod val="50000"/>
                </a:schemeClr>
              </a:solidFill>
            </a:endParaRPr>
          </a:p>
        </p:txBody>
      </p:sp>
      <p:sp>
        <p:nvSpPr>
          <p:cNvPr id="62" name="テキスト ボックス 61"/>
          <p:cNvSpPr txBox="1"/>
          <p:nvPr/>
        </p:nvSpPr>
        <p:spPr>
          <a:xfrm>
            <a:off x="9020173" y="6619544"/>
            <a:ext cx="877205" cy="437043"/>
          </a:xfrm>
          <a:prstGeom prst="rect">
            <a:avLst/>
          </a:prstGeom>
          <a:noFill/>
        </p:spPr>
        <p:txBody>
          <a:bodyPr wrap="square" rtlCol="0">
            <a:spAutoFit/>
          </a:bodyPr>
          <a:lstStyle/>
          <a:p>
            <a:r>
              <a:rPr kumimoji="1" lang="ja-JP" altLang="en-US" sz="2240" dirty="0" smtClean="0">
                <a:solidFill>
                  <a:schemeClr val="bg1">
                    <a:lumMod val="50000"/>
                  </a:schemeClr>
                </a:solidFill>
              </a:rPr>
              <a:t>★</a:t>
            </a:r>
            <a:endParaRPr kumimoji="1" lang="ja-JP" altLang="en-US" sz="2240" dirty="0">
              <a:solidFill>
                <a:schemeClr val="bg1">
                  <a:lumMod val="50000"/>
                </a:schemeClr>
              </a:solidFill>
            </a:endParaRPr>
          </a:p>
        </p:txBody>
      </p:sp>
      <p:sp>
        <p:nvSpPr>
          <p:cNvPr id="65" name="テキスト ボックス 64"/>
          <p:cNvSpPr txBox="1"/>
          <p:nvPr/>
        </p:nvSpPr>
        <p:spPr>
          <a:xfrm>
            <a:off x="3596503" y="6858892"/>
            <a:ext cx="835518" cy="523220"/>
          </a:xfrm>
          <a:prstGeom prst="rect">
            <a:avLst/>
          </a:prstGeom>
          <a:noFill/>
        </p:spPr>
        <p:txBody>
          <a:bodyPr vert="horz" wrap="square" rtlCol="0">
            <a:spAutoFit/>
          </a:bodyPr>
          <a:lstStyle/>
          <a:p>
            <a:r>
              <a:rPr kumimoji="1" lang="ja-JP" altLang="en-US" sz="1400" dirty="0" smtClean="0"/>
              <a:t>進捗</a:t>
            </a:r>
            <a:endParaRPr kumimoji="1" lang="en-US" altLang="ja-JP" sz="1400" dirty="0" smtClean="0"/>
          </a:p>
          <a:p>
            <a:r>
              <a:rPr kumimoji="1" lang="ja-JP" altLang="en-US" sz="1400" dirty="0" smtClean="0"/>
              <a:t>報告</a:t>
            </a:r>
            <a:endParaRPr kumimoji="1" lang="ja-JP" altLang="en-US" sz="1400" dirty="0"/>
          </a:p>
        </p:txBody>
      </p:sp>
      <p:sp>
        <p:nvSpPr>
          <p:cNvPr id="91" name="正方形/長方形 90"/>
          <p:cNvSpPr/>
          <p:nvPr/>
        </p:nvSpPr>
        <p:spPr>
          <a:xfrm>
            <a:off x="9053356" y="7539801"/>
            <a:ext cx="1874815" cy="720000"/>
          </a:xfrm>
          <a:prstGeom prst="rect">
            <a:avLst/>
          </a:prstGeom>
          <a:ln w="38100">
            <a:solidFill>
              <a:schemeClr val="accent2"/>
            </a:solidFill>
          </a:ln>
        </p:spPr>
        <p:style>
          <a:lnRef idx="2">
            <a:schemeClr val="accent6"/>
          </a:lnRef>
          <a:fillRef idx="1">
            <a:schemeClr val="lt1"/>
          </a:fillRef>
          <a:effectRef idx="0">
            <a:schemeClr val="accent6"/>
          </a:effectRef>
          <a:fontRef idx="minor">
            <a:schemeClr val="dk1"/>
          </a:fontRef>
        </p:style>
        <p:txBody>
          <a:bodyPr lIns="0" rIns="0" rtlCol="0" anchor="ctr"/>
          <a:lstStyle/>
          <a:p>
            <a:pPr lvl="0" algn="ctr" defTabSz="1280160"/>
            <a:r>
              <a:rPr kumimoji="1" lang="zh-TW" altLang="en-US" sz="1600" dirty="0">
                <a:solidFill>
                  <a:prstClr val="black"/>
                </a:solidFill>
                <a:latin typeface="BIZ UDゴシック" panose="020B0400000000000000" pitchFamily="49" charset="-128"/>
                <a:ea typeface="BIZ UDゴシック" panose="020B0400000000000000" pitchFamily="49" charset="-128"/>
              </a:rPr>
              <a:t>居住安定確保</a:t>
            </a:r>
            <a:r>
              <a:rPr kumimoji="1" lang="zh-TW" altLang="en-US" sz="1600" dirty="0" smtClean="0">
                <a:solidFill>
                  <a:prstClr val="black"/>
                </a:solidFill>
                <a:latin typeface="BIZ UDゴシック" panose="020B0400000000000000" pitchFamily="49" charset="-128"/>
                <a:ea typeface="BIZ UDゴシック" panose="020B0400000000000000" pitchFamily="49" charset="-128"/>
              </a:rPr>
              <a:t>計画</a:t>
            </a:r>
            <a:endParaRPr kumimoji="1" lang="en-US" altLang="zh-TW" sz="1600" dirty="0" smtClean="0">
              <a:solidFill>
                <a:prstClr val="black"/>
              </a:solidFill>
              <a:latin typeface="BIZ UDゴシック" panose="020B0400000000000000" pitchFamily="49" charset="-128"/>
              <a:ea typeface="BIZ UDゴシック" panose="020B0400000000000000" pitchFamily="49" charset="-128"/>
            </a:endParaRPr>
          </a:p>
          <a:p>
            <a:pPr lvl="0" algn="ctr" defTabSz="1280160"/>
            <a:r>
              <a:rPr kumimoji="1" lang="ja-JP" altLang="en-US" sz="1600" dirty="0" smtClean="0">
                <a:solidFill>
                  <a:prstClr val="black"/>
                </a:solidFill>
                <a:latin typeface="BIZ UDゴシック" panose="020B0400000000000000" pitchFamily="49" charset="-128"/>
                <a:ea typeface="BIZ UDゴシック" panose="020B0400000000000000" pitchFamily="49" charset="-128"/>
              </a:rPr>
              <a:t>推進部会</a:t>
            </a:r>
            <a:endParaRPr kumimoji="1" lang="ja-JP" altLang="en-US" sz="1600" dirty="0">
              <a:solidFill>
                <a:prstClr val="black"/>
              </a:solidFill>
              <a:latin typeface="BIZ UDゴシック" panose="020B0400000000000000" pitchFamily="49" charset="-128"/>
              <a:ea typeface="BIZ UDゴシック" panose="020B0400000000000000" pitchFamily="49" charset="-128"/>
            </a:endParaRPr>
          </a:p>
        </p:txBody>
      </p:sp>
      <p:sp>
        <p:nvSpPr>
          <p:cNvPr id="94" name="四角形: 角を丸くする 19">
            <a:extLst>
              <a:ext uri="{FF2B5EF4-FFF2-40B4-BE49-F238E27FC236}">
                <a16:creationId xmlns:a16="http://schemas.microsoft.com/office/drawing/2014/main" id="{207A3D91-174E-4C36-B7BD-3AD280E7F6F1}"/>
              </a:ext>
            </a:extLst>
          </p:cNvPr>
          <p:cNvSpPr/>
          <p:nvPr/>
        </p:nvSpPr>
        <p:spPr>
          <a:xfrm>
            <a:off x="11292061" y="7704324"/>
            <a:ext cx="1205543" cy="698581"/>
          </a:xfrm>
          <a:prstGeom prst="roundRect">
            <a:avLst/>
          </a:prstGeom>
          <a:noFill/>
          <a:ln w="38100">
            <a:noFill/>
            <a:prstDash val="sysDot"/>
          </a:ln>
        </p:spPr>
        <p:style>
          <a:lnRef idx="2">
            <a:schemeClr val="accent5"/>
          </a:lnRef>
          <a:fillRef idx="1">
            <a:schemeClr val="lt1"/>
          </a:fillRef>
          <a:effectRef idx="0">
            <a:schemeClr val="accent5"/>
          </a:effectRef>
          <a:fontRef idx="minor">
            <a:schemeClr val="dk1"/>
          </a:fontRef>
        </p:style>
        <p:txBody>
          <a:bodyPr vert="horz" bIns="0" rtlCol="0" anchor="ctr"/>
          <a:lstStyle/>
          <a:p>
            <a:pPr algn="ctr"/>
            <a:r>
              <a:rPr kumimoji="1" lang="zh-TW" altLang="en-US" sz="1400" dirty="0">
                <a:solidFill>
                  <a:schemeClr val="bg1">
                    <a:lumMod val="50000"/>
                  </a:schemeClr>
                </a:solidFill>
                <a:latin typeface="BIZ UDPゴシック" panose="020B0400000000000000" pitchFamily="50" charset="-128"/>
                <a:ea typeface="BIZ UDPゴシック" panose="020B0400000000000000" pitchFamily="50" charset="-128"/>
              </a:rPr>
              <a:t>居住</a:t>
            </a:r>
            <a:r>
              <a:rPr kumimoji="1" lang="zh-TW" altLang="en-US" sz="1400" dirty="0" smtClean="0">
                <a:solidFill>
                  <a:schemeClr val="bg1">
                    <a:lumMod val="50000"/>
                  </a:schemeClr>
                </a:solidFill>
                <a:latin typeface="BIZ UDPゴシック" panose="020B0400000000000000" pitchFamily="50" charset="-128"/>
                <a:ea typeface="BIZ UDPゴシック" panose="020B0400000000000000" pitchFamily="50" charset="-128"/>
              </a:rPr>
              <a:t>安定</a:t>
            </a:r>
            <a:endParaRPr kumimoji="1" lang="en-US" altLang="zh-TW" sz="1400" dirty="0" smtClean="0">
              <a:solidFill>
                <a:schemeClr val="bg1">
                  <a:lumMod val="50000"/>
                </a:schemeClr>
              </a:solidFill>
              <a:latin typeface="BIZ UDPゴシック" panose="020B0400000000000000" pitchFamily="50" charset="-128"/>
              <a:ea typeface="BIZ UDPゴシック" panose="020B0400000000000000" pitchFamily="50" charset="-128"/>
            </a:endParaRPr>
          </a:p>
          <a:p>
            <a:pPr algn="ctr"/>
            <a:r>
              <a:rPr kumimoji="1" lang="zh-TW" altLang="en-US" sz="1400" dirty="0" smtClean="0">
                <a:solidFill>
                  <a:schemeClr val="bg1">
                    <a:lumMod val="50000"/>
                  </a:schemeClr>
                </a:solidFill>
                <a:latin typeface="BIZ UDPゴシック" panose="020B0400000000000000" pitchFamily="50" charset="-128"/>
                <a:ea typeface="BIZ UDPゴシック" panose="020B0400000000000000" pitchFamily="50" charset="-128"/>
              </a:rPr>
              <a:t>確保計画</a:t>
            </a:r>
            <a:endParaRPr kumimoji="1" lang="ja-JP" altLang="en-US" sz="1400" dirty="0">
              <a:solidFill>
                <a:schemeClr val="bg1">
                  <a:lumMod val="50000"/>
                </a:schemeClr>
              </a:solidFill>
              <a:latin typeface="BIZ UDPゴシック" panose="020B0400000000000000" pitchFamily="50" charset="-128"/>
              <a:ea typeface="BIZ UDPゴシック" panose="020B0400000000000000" pitchFamily="50" charset="-128"/>
            </a:endParaRPr>
          </a:p>
        </p:txBody>
      </p:sp>
      <p:sp>
        <p:nvSpPr>
          <p:cNvPr id="95" name="テキスト ボックス 94"/>
          <p:cNvSpPr txBox="1"/>
          <p:nvPr/>
        </p:nvSpPr>
        <p:spPr>
          <a:xfrm>
            <a:off x="11647880" y="7520432"/>
            <a:ext cx="877205" cy="437043"/>
          </a:xfrm>
          <a:prstGeom prst="rect">
            <a:avLst/>
          </a:prstGeom>
          <a:noFill/>
        </p:spPr>
        <p:txBody>
          <a:bodyPr wrap="square" rtlCol="0">
            <a:spAutoFit/>
          </a:bodyPr>
          <a:lstStyle/>
          <a:p>
            <a:r>
              <a:rPr kumimoji="1" lang="ja-JP" altLang="en-US" sz="2240" dirty="0" smtClean="0">
                <a:solidFill>
                  <a:schemeClr val="bg1">
                    <a:lumMod val="50000"/>
                  </a:schemeClr>
                </a:solidFill>
              </a:rPr>
              <a:t>★</a:t>
            </a:r>
            <a:endParaRPr kumimoji="1" lang="ja-JP" altLang="en-US" sz="2240" dirty="0">
              <a:solidFill>
                <a:schemeClr val="bg1">
                  <a:lumMod val="50000"/>
                </a:schemeClr>
              </a:solidFill>
            </a:endParaRPr>
          </a:p>
        </p:txBody>
      </p:sp>
      <p:sp>
        <p:nvSpPr>
          <p:cNvPr id="2" name="左右矢印 1"/>
          <p:cNvSpPr/>
          <p:nvPr/>
        </p:nvSpPr>
        <p:spPr>
          <a:xfrm>
            <a:off x="4198750" y="8365979"/>
            <a:ext cx="2670021" cy="229382"/>
          </a:xfrm>
          <a:prstGeom prst="lef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左右矢印 95"/>
          <p:cNvSpPr/>
          <p:nvPr/>
        </p:nvSpPr>
        <p:spPr>
          <a:xfrm>
            <a:off x="10343934" y="8591391"/>
            <a:ext cx="1574852" cy="226977"/>
          </a:xfrm>
          <a:prstGeom prst="lef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p:cNvSpPr txBox="1"/>
          <p:nvPr/>
        </p:nvSpPr>
        <p:spPr>
          <a:xfrm>
            <a:off x="2885764" y="8927927"/>
            <a:ext cx="1824965" cy="307777"/>
          </a:xfrm>
          <a:prstGeom prst="rect">
            <a:avLst/>
          </a:prstGeom>
          <a:noFill/>
        </p:spPr>
        <p:txBody>
          <a:bodyPr wrap="square" rtlCol="0">
            <a:spAutoFit/>
          </a:bodyPr>
          <a:lstStyle/>
          <a:p>
            <a:r>
              <a:rPr kumimoji="1" lang="ja-JP" altLang="en-US" sz="1400" dirty="0"/>
              <a:t>住</a:t>
            </a:r>
            <a:r>
              <a:rPr kumimoji="1" lang="ja-JP" altLang="en-US" sz="1400" dirty="0" smtClean="0"/>
              <a:t>生活総合調査</a:t>
            </a:r>
            <a:endParaRPr kumimoji="1" lang="en-US" altLang="ja-JP" sz="1400" dirty="0"/>
          </a:p>
        </p:txBody>
      </p:sp>
      <p:sp>
        <p:nvSpPr>
          <p:cNvPr id="98" name="左右矢印 97"/>
          <p:cNvSpPr/>
          <p:nvPr/>
        </p:nvSpPr>
        <p:spPr>
          <a:xfrm>
            <a:off x="6492240" y="8756143"/>
            <a:ext cx="1930796" cy="223265"/>
          </a:xfrm>
          <a:prstGeom prst="lef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2957914" y="8338329"/>
            <a:ext cx="877205" cy="338554"/>
          </a:xfrm>
          <a:prstGeom prst="rect">
            <a:avLst/>
          </a:prstGeom>
          <a:noFill/>
        </p:spPr>
        <p:txBody>
          <a:bodyPr wrap="square" rtlCol="0">
            <a:spAutoFit/>
          </a:bodyPr>
          <a:lstStyle/>
          <a:p>
            <a:r>
              <a:rPr kumimoji="1" lang="ja-JP" altLang="en-US" sz="1600" dirty="0">
                <a:solidFill>
                  <a:schemeClr val="accent4"/>
                </a:solidFill>
              </a:rPr>
              <a:t>●</a:t>
            </a:r>
          </a:p>
        </p:txBody>
      </p:sp>
      <p:sp>
        <p:nvSpPr>
          <p:cNvPr id="100" name="テキスト ボックス 99"/>
          <p:cNvSpPr txBox="1"/>
          <p:nvPr/>
        </p:nvSpPr>
        <p:spPr>
          <a:xfrm>
            <a:off x="3382487" y="8745728"/>
            <a:ext cx="877205" cy="338554"/>
          </a:xfrm>
          <a:prstGeom prst="rect">
            <a:avLst/>
          </a:prstGeom>
          <a:noFill/>
        </p:spPr>
        <p:txBody>
          <a:bodyPr wrap="square" rtlCol="0">
            <a:spAutoFit/>
          </a:bodyPr>
          <a:lstStyle/>
          <a:p>
            <a:r>
              <a:rPr kumimoji="1" lang="ja-JP" altLang="en-US" sz="1600" dirty="0">
                <a:solidFill>
                  <a:schemeClr val="accent4"/>
                </a:solidFill>
              </a:rPr>
              <a:t>●</a:t>
            </a:r>
          </a:p>
        </p:txBody>
      </p:sp>
      <p:sp>
        <p:nvSpPr>
          <p:cNvPr id="101" name="テキスト ボックス 100"/>
          <p:cNvSpPr txBox="1"/>
          <p:nvPr/>
        </p:nvSpPr>
        <p:spPr>
          <a:xfrm>
            <a:off x="5281928" y="8544415"/>
            <a:ext cx="1140609" cy="307777"/>
          </a:xfrm>
          <a:prstGeom prst="rect">
            <a:avLst/>
          </a:prstGeom>
          <a:noFill/>
        </p:spPr>
        <p:txBody>
          <a:bodyPr wrap="square" rtlCol="0">
            <a:spAutoFit/>
          </a:bodyPr>
          <a:lstStyle/>
          <a:p>
            <a:r>
              <a:rPr kumimoji="1" lang="ja-JP" altLang="en-US" sz="1400" dirty="0" smtClean="0"/>
              <a:t>結果</a:t>
            </a:r>
            <a:endParaRPr kumimoji="1" lang="en-US" altLang="ja-JP" sz="1400" dirty="0"/>
          </a:p>
        </p:txBody>
      </p:sp>
      <p:sp>
        <p:nvSpPr>
          <p:cNvPr id="102" name="テキスト ボックス 101"/>
          <p:cNvSpPr txBox="1"/>
          <p:nvPr/>
        </p:nvSpPr>
        <p:spPr>
          <a:xfrm>
            <a:off x="7192577" y="8932481"/>
            <a:ext cx="1140609" cy="307777"/>
          </a:xfrm>
          <a:prstGeom prst="rect">
            <a:avLst/>
          </a:prstGeom>
          <a:noFill/>
        </p:spPr>
        <p:txBody>
          <a:bodyPr wrap="square" rtlCol="0">
            <a:spAutoFit/>
          </a:bodyPr>
          <a:lstStyle/>
          <a:p>
            <a:r>
              <a:rPr kumimoji="1" lang="ja-JP" altLang="en-US" sz="1400" dirty="0" smtClean="0"/>
              <a:t>結果</a:t>
            </a:r>
            <a:endParaRPr kumimoji="1" lang="en-US" altLang="ja-JP" sz="1400" dirty="0"/>
          </a:p>
        </p:txBody>
      </p:sp>
      <p:sp>
        <p:nvSpPr>
          <p:cNvPr id="104" name="テキスト ボックス 103"/>
          <p:cNvSpPr txBox="1"/>
          <p:nvPr/>
        </p:nvSpPr>
        <p:spPr>
          <a:xfrm>
            <a:off x="10815034" y="8810943"/>
            <a:ext cx="1140609" cy="307777"/>
          </a:xfrm>
          <a:prstGeom prst="rect">
            <a:avLst/>
          </a:prstGeom>
          <a:noFill/>
        </p:spPr>
        <p:txBody>
          <a:bodyPr wrap="square" rtlCol="0">
            <a:spAutoFit/>
          </a:bodyPr>
          <a:lstStyle/>
          <a:p>
            <a:r>
              <a:rPr kumimoji="1" lang="ja-JP" altLang="en-US" sz="1400" dirty="0" smtClean="0"/>
              <a:t>結果</a:t>
            </a:r>
            <a:endParaRPr kumimoji="1" lang="en-US" altLang="ja-JP" sz="1400" dirty="0"/>
          </a:p>
        </p:txBody>
      </p:sp>
      <p:sp>
        <p:nvSpPr>
          <p:cNvPr id="105" name="テキスト ボックス 104"/>
          <p:cNvSpPr txBox="1"/>
          <p:nvPr/>
        </p:nvSpPr>
        <p:spPr>
          <a:xfrm>
            <a:off x="8566904" y="8552668"/>
            <a:ext cx="877205" cy="338554"/>
          </a:xfrm>
          <a:prstGeom prst="rect">
            <a:avLst/>
          </a:prstGeom>
          <a:noFill/>
        </p:spPr>
        <p:txBody>
          <a:bodyPr wrap="square" rtlCol="0">
            <a:spAutoFit/>
          </a:bodyPr>
          <a:lstStyle/>
          <a:p>
            <a:r>
              <a:rPr kumimoji="1" lang="ja-JP" altLang="en-US" sz="1600" dirty="0">
                <a:solidFill>
                  <a:schemeClr val="accent4"/>
                </a:solidFill>
              </a:rPr>
              <a:t>●</a:t>
            </a:r>
          </a:p>
        </p:txBody>
      </p:sp>
      <p:sp>
        <p:nvSpPr>
          <p:cNvPr id="5" name="テキスト ボックス 4"/>
          <p:cNvSpPr txBox="1"/>
          <p:nvPr/>
        </p:nvSpPr>
        <p:spPr>
          <a:xfrm>
            <a:off x="2496567" y="1420362"/>
            <a:ext cx="763058" cy="272613"/>
          </a:xfrm>
          <a:prstGeom prst="rect">
            <a:avLst/>
          </a:prstGeom>
          <a:noFill/>
          <a:ln w="12700" cmpd="dbl">
            <a:noFill/>
          </a:ln>
        </p:spPr>
        <p:txBody>
          <a:bodyPr wrap="square" lIns="36000" tIns="36000" rIns="36000" bIns="36000" rtlCol="0">
            <a:noAutofit/>
          </a:bodyPr>
          <a:lstStyle/>
          <a:p>
            <a:pPr marL="108000" indent="-108000">
              <a:lnSpc>
                <a:spcPct val="100000"/>
              </a:lnSpc>
              <a:spcBef>
                <a:spcPts val="1200"/>
              </a:spcBef>
            </a:pPr>
            <a:r>
              <a:rPr kumimoji="1" lang="ja-JP" altLang="en-US" sz="1600" dirty="0" smtClean="0">
                <a:solidFill>
                  <a:prstClr val="black"/>
                </a:solidFill>
                <a:latin typeface="Meiryo UI" panose="020B0604030504040204" pitchFamily="50" charset="-128"/>
                <a:ea typeface="Meiryo UI" panose="020B0604030504040204" pitchFamily="50" charset="-128"/>
              </a:rPr>
              <a:t>第２回</a:t>
            </a:r>
          </a:p>
        </p:txBody>
      </p:sp>
      <p:sp>
        <p:nvSpPr>
          <p:cNvPr id="49" name="テキスト ボックス 48"/>
          <p:cNvSpPr txBox="1"/>
          <p:nvPr/>
        </p:nvSpPr>
        <p:spPr>
          <a:xfrm>
            <a:off x="4365174" y="1420362"/>
            <a:ext cx="366172" cy="277158"/>
          </a:xfrm>
          <a:prstGeom prst="rect">
            <a:avLst/>
          </a:prstGeom>
          <a:noFill/>
          <a:ln w="12700" cmpd="dbl">
            <a:noFill/>
          </a:ln>
        </p:spPr>
        <p:txBody>
          <a:bodyPr wrap="square" lIns="36000" tIns="36000" rIns="36000" bIns="36000" rtlCol="0">
            <a:noAutofit/>
          </a:bodyPr>
          <a:lstStyle/>
          <a:p>
            <a:pPr marL="108000" indent="-108000">
              <a:lnSpc>
                <a:spcPct val="100000"/>
              </a:lnSpc>
              <a:spcBef>
                <a:spcPts val="1200"/>
              </a:spcBef>
            </a:pPr>
            <a:r>
              <a:rPr kumimoji="1" lang="ja-JP" altLang="en-US" sz="1600" dirty="0" smtClean="0">
                <a:solidFill>
                  <a:prstClr val="black"/>
                </a:solidFill>
                <a:latin typeface="Meiryo UI" panose="020B0604030504040204" pitchFamily="50" charset="-128"/>
                <a:ea typeface="Meiryo UI" panose="020B0604030504040204" pitchFamily="50" charset="-128"/>
              </a:rPr>
              <a:t>３</a:t>
            </a:r>
            <a:endParaRPr kumimoji="1" lang="en-US" altLang="ja-JP" sz="1600" dirty="0" smtClean="0">
              <a:solidFill>
                <a:prstClr val="black"/>
              </a:solidFill>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6430304" y="1420362"/>
            <a:ext cx="366172" cy="277158"/>
          </a:xfrm>
          <a:prstGeom prst="rect">
            <a:avLst/>
          </a:prstGeom>
          <a:noFill/>
          <a:ln w="12700" cmpd="dbl">
            <a:noFill/>
          </a:ln>
        </p:spPr>
        <p:txBody>
          <a:bodyPr wrap="square" lIns="36000" tIns="36000" rIns="36000" bIns="36000" rtlCol="0">
            <a:noAutofit/>
          </a:bodyPr>
          <a:lstStyle/>
          <a:p>
            <a:pPr marL="108000" indent="-108000">
              <a:lnSpc>
                <a:spcPct val="100000"/>
              </a:lnSpc>
              <a:spcBef>
                <a:spcPts val="1200"/>
              </a:spcBef>
            </a:pPr>
            <a:r>
              <a:rPr kumimoji="1" lang="ja-JP" altLang="en-US" sz="1600" dirty="0" smtClean="0">
                <a:solidFill>
                  <a:prstClr val="black"/>
                </a:solidFill>
                <a:latin typeface="Meiryo UI" panose="020B0604030504040204" pitchFamily="50" charset="-128"/>
                <a:ea typeface="Meiryo UI" panose="020B0604030504040204" pitchFamily="50" charset="-128"/>
              </a:rPr>
              <a:t>４</a:t>
            </a:r>
            <a:endParaRPr kumimoji="1" lang="en-US" altLang="ja-JP" sz="1600" dirty="0" smtClean="0">
              <a:solidFill>
                <a:prstClr val="black"/>
              </a:solidFill>
              <a:latin typeface="Meiryo UI" panose="020B0604030504040204" pitchFamily="50" charset="-128"/>
              <a:ea typeface="Meiryo UI" panose="020B0604030504040204" pitchFamily="50" charset="-128"/>
            </a:endParaRPr>
          </a:p>
        </p:txBody>
      </p:sp>
      <p:sp>
        <p:nvSpPr>
          <p:cNvPr id="51" name="テキスト ボックス 50"/>
          <p:cNvSpPr txBox="1"/>
          <p:nvPr/>
        </p:nvSpPr>
        <p:spPr>
          <a:xfrm>
            <a:off x="7853710" y="1420362"/>
            <a:ext cx="366172" cy="277158"/>
          </a:xfrm>
          <a:prstGeom prst="rect">
            <a:avLst/>
          </a:prstGeom>
          <a:noFill/>
          <a:ln w="12700" cmpd="dbl">
            <a:noFill/>
          </a:ln>
        </p:spPr>
        <p:txBody>
          <a:bodyPr wrap="square" lIns="36000" tIns="36000" rIns="36000" bIns="36000" rtlCol="0">
            <a:noAutofit/>
          </a:bodyPr>
          <a:lstStyle/>
          <a:p>
            <a:pPr marL="108000" indent="-108000">
              <a:lnSpc>
                <a:spcPct val="100000"/>
              </a:lnSpc>
              <a:spcBef>
                <a:spcPts val="1200"/>
              </a:spcBef>
            </a:pPr>
            <a:r>
              <a:rPr kumimoji="1" lang="ja-JP" altLang="en-US" sz="1600" dirty="0">
                <a:solidFill>
                  <a:prstClr val="black"/>
                </a:solidFill>
                <a:latin typeface="Meiryo UI" panose="020B0604030504040204" pitchFamily="50" charset="-128"/>
                <a:ea typeface="Meiryo UI" panose="020B0604030504040204" pitchFamily="50" charset="-128"/>
              </a:rPr>
              <a:t>５</a:t>
            </a:r>
            <a:endParaRPr kumimoji="1" lang="en-US" altLang="ja-JP" sz="1600" dirty="0" smtClean="0">
              <a:solidFill>
                <a:prstClr val="black"/>
              </a:solidFill>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9142313" y="1420362"/>
            <a:ext cx="366172" cy="277158"/>
          </a:xfrm>
          <a:prstGeom prst="rect">
            <a:avLst/>
          </a:prstGeom>
          <a:noFill/>
          <a:ln w="12700" cmpd="dbl">
            <a:noFill/>
          </a:ln>
        </p:spPr>
        <p:txBody>
          <a:bodyPr wrap="square" lIns="36000" tIns="36000" rIns="36000" bIns="36000" rtlCol="0">
            <a:noAutofit/>
          </a:bodyPr>
          <a:lstStyle/>
          <a:p>
            <a:pPr marL="108000" indent="-108000">
              <a:lnSpc>
                <a:spcPct val="100000"/>
              </a:lnSpc>
              <a:spcBef>
                <a:spcPts val="1200"/>
              </a:spcBef>
            </a:pPr>
            <a:r>
              <a:rPr kumimoji="1" lang="ja-JP" altLang="en-US" sz="1600" dirty="0" smtClean="0">
                <a:solidFill>
                  <a:prstClr val="black"/>
                </a:solidFill>
                <a:latin typeface="Meiryo UI" panose="020B0604030504040204" pitchFamily="50" charset="-128"/>
                <a:ea typeface="Meiryo UI" panose="020B0604030504040204" pitchFamily="50" charset="-128"/>
              </a:rPr>
              <a:t>６</a:t>
            </a:r>
            <a:endParaRPr kumimoji="1" lang="en-US" altLang="ja-JP" sz="1600" dirty="0" smtClean="0">
              <a:solidFill>
                <a:prstClr val="black"/>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10554505" y="1420362"/>
            <a:ext cx="366172" cy="277158"/>
          </a:xfrm>
          <a:prstGeom prst="rect">
            <a:avLst/>
          </a:prstGeom>
          <a:noFill/>
          <a:ln w="12700" cmpd="dbl">
            <a:noFill/>
          </a:ln>
        </p:spPr>
        <p:txBody>
          <a:bodyPr wrap="square" lIns="36000" tIns="36000" rIns="36000" bIns="36000" rtlCol="0">
            <a:noAutofit/>
          </a:bodyPr>
          <a:lstStyle/>
          <a:p>
            <a:pPr marL="108000" indent="-108000">
              <a:lnSpc>
                <a:spcPct val="100000"/>
              </a:lnSpc>
              <a:spcBef>
                <a:spcPts val="1200"/>
              </a:spcBef>
            </a:pPr>
            <a:r>
              <a:rPr kumimoji="1" lang="ja-JP" altLang="en-US" sz="1600" dirty="0" smtClean="0">
                <a:solidFill>
                  <a:prstClr val="black"/>
                </a:solidFill>
                <a:latin typeface="Meiryo UI" panose="020B0604030504040204" pitchFamily="50" charset="-128"/>
                <a:ea typeface="Meiryo UI" panose="020B0604030504040204" pitchFamily="50" charset="-128"/>
              </a:rPr>
              <a:t>７</a:t>
            </a:r>
            <a:endParaRPr kumimoji="1" lang="en-US" altLang="ja-JP" sz="1600" dirty="0" smtClean="0">
              <a:solidFill>
                <a:prstClr val="black"/>
              </a:solid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2702294" y="3710645"/>
            <a:ext cx="459591" cy="494337"/>
          </a:xfrm>
          <a:prstGeom prst="rect">
            <a:avLst/>
          </a:prstGeom>
          <a:noFill/>
          <a:ln w="12700" cmpd="dbl">
            <a:noFill/>
          </a:ln>
        </p:spPr>
        <p:txBody>
          <a:bodyPr wrap="square" lIns="36000" tIns="36000" rIns="36000" bIns="36000" rtlCol="0">
            <a:noAutofit/>
          </a:bodyPr>
          <a:lstStyle/>
          <a:p>
            <a:pPr marL="108000" indent="-108000">
              <a:lnSpc>
                <a:spcPct val="100000"/>
              </a:lnSpc>
              <a:spcBef>
                <a:spcPts val="1200"/>
              </a:spcBef>
            </a:pPr>
            <a:r>
              <a:rPr kumimoji="1" lang="ja-JP" altLang="en-US" dirty="0" smtClean="0">
                <a:solidFill>
                  <a:prstClr val="black"/>
                </a:solidFill>
                <a:latin typeface="BIZ UDPゴシック" panose="020B0400000000000000" pitchFamily="50" charset="-128"/>
                <a:ea typeface="BIZ UDPゴシック" panose="020B0400000000000000" pitchFamily="50" charset="-128"/>
              </a:rPr>
              <a:t>等</a:t>
            </a:r>
            <a:endParaRPr kumimoji="1" lang="en-US" altLang="ja-JP" dirty="0" smtClean="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2312271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ln w="12700" cmpd="dbl">
          <a:solidFill>
            <a:schemeClr val="accent1"/>
          </a:solidFill>
        </a:ln>
      </a:spPr>
      <a:bodyPr wrap="square" lIns="36000" tIns="36000" rIns="36000" bIns="36000" rtlCol="0">
        <a:noAutofit/>
      </a:bodyPr>
      <a:lstStyle>
        <a:defPPr marL="108000" indent="-108000">
          <a:lnSpc>
            <a:spcPct val="100000"/>
          </a:lnSpc>
          <a:spcBef>
            <a:spcPts val="1200"/>
          </a:spcBef>
          <a:defRPr sz="1050" dirty="0" smtClean="0">
            <a:solidFill>
              <a:prstClr val="black"/>
            </a:solidFill>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63E7674468EAEE42BB2E4F0C5E667981" ma:contentTypeVersion="2" ma:contentTypeDescription="新しいドキュメントを作成します。" ma:contentTypeScope="" ma:versionID="c543dfea0ecb0d08b1f77cbfe18a2827">
  <xsd:schema xmlns:xsd="http://www.w3.org/2001/XMLSchema" xmlns:xs="http://www.w3.org/2001/XMLSchema" xmlns:p="http://schemas.microsoft.com/office/2006/metadata/properties" xmlns:ns1="http://schemas.microsoft.com/sharepoint/v3" xmlns:ns2="c24b83e3-8f52-46aa-93fb-f3d5b90bdc92" targetNamespace="http://schemas.microsoft.com/office/2006/metadata/properties" ma:root="true" ma:fieldsID="2dfe3adfbaca17d2cd617d0881c96a39" ns1:_="" ns2:_="">
    <xsd:import namespace="http://schemas.microsoft.com/sharepoint/v3"/>
    <xsd:import namespace="c24b83e3-8f52-46aa-93fb-f3d5b90bdc92"/>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24b83e3-8f52-46aa-93fb-f3d5b90bdc92"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AC9532-6382-4334-B365-0FDA8BEFC15D}">
  <ds:schemaRefs>
    <ds:schemaRef ds:uri="http://schemas.microsoft.com/sharepoint/v3/contenttype/forms"/>
  </ds:schemaRefs>
</ds:datastoreItem>
</file>

<file path=customXml/itemProps2.xml><?xml version="1.0" encoding="utf-8"?>
<ds:datastoreItem xmlns:ds="http://schemas.openxmlformats.org/officeDocument/2006/customXml" ds:itemID="{6E6A2379-5956-4FAC-B12C-0AEC51D62F7A}">
  <ds:schemaRefs>
    <ds:schemaRef ds:uri="http://schemas.openxmlformats.org/package/2006/metadata/core-properties"/>
    <ds:schemaRef ds:uri="c24b83e3-8f52-46aa-93fb-f3d5b90bdc92"/>
    <ds:schemaRef ds:uri="http://schemas.microsoft.com/sharepoint/v3"/>
    <ds:schemaRef ds:uri="http://purl.org/dc/terms/"/>
    <ds:schemaRef ds:uri="http://purl.org/dc/elements/1.1/"/>
    <ds:schemaRef ds:uri="http://purl.org/dc/dcmitype/"/>
    <ds:schemaRef ds:uri="http://schemas.microsoft.com/office/2006/documentManagement/types"/>
    <ds:schemaRef ds:uri="http://www.w3.org/XML/1998/namespac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210848C-1D2F-4024-8811-FE453F085A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24b83e3-8f52-46aa-93fb-f3d5b90bdc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2187</TotalTime>
  <Words>154</Words>
  <Application>Microsoft Office PowerPoint</Application>
  <PresentationFormat>A3 297x420 mm</PresentationFormat>
  <Paragraphs>67</Paragraphs>
  <Slides>1</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Arial</vt:lpstr>
      <vt:lpstr>BIZ UDPゴシック</vt:lpstr>
      <vt:lpstr>BIZ UDゴシック</vt:lpstr>
      <vt:lpstr>游ゴシック Light</vt:lpstr>
      <vt:lpstr>Meiryo UI</vt:lpstr>
      <vt:lpstr>游ゴシック</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revision>194</cp:revision>
  <cp:lastPrinted>2023-08-01T04:33:39Z</cp:lastPrinted>
  <dcterms:created xsi:type="dcterms:W3CDTF">2022-06-01T11:46:49Z</dcterms:created>
  <dcterms:modified xsi:type="dcterms:W3CDTF">2023-08-01T04:37:36Z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0x01010063E7674468EAEE42BB2E4F0C5E667981</vt:lpwstr>
  </property>
</Properties>
</file>