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09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21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64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9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36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9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80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25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10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59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7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360A1-C957-4CE7-B882-D75B0F6E008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440A3-C879-405B-8450-9F04C1253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3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48061"/>
              </p:ext>
            </p:extLst>
          </p:nvPr>
        </p:nvGraphicFramePr>
        <p:xfrm>
          <a:off x="1305936" y="1595645"/>
          <a:ext cx="9900329" cy="44214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10093">
                  <a:extLst>
                    <a:ext uri="{9D8B030D-6E8A-4147-A177-3AD203B41FA5}">
                      <a16:colId xmlns:a16="http://schemas.microsoft.com/office/drawing/2014/main" val="603169017"/>
                    </a:ext>
                  </a:extLst>
                </a:gridCol>
                <a:gridCol w="743027">
                  <a:extLst>
                    <a:ext uri="{9D8B030D-6E8A-4147-A177-3AD203B41FA5}">
                      <a16:colId xmlns:a16="http://schemas.microsoft.com/office/drawing/2014/main" val="1199410842"/>
                    </a:ext>
                  </a:extLst>
                </a:gridCol>
                <a:gridCol w="819723">
                  <a:extLst>
                    <a:ext uri="{9D8B030D-6E8A-4147-A177-3AD203B41FA5}">
                      <a16:colId xmlns:a16="http://schemas.microsoft.com/office/drawing/2014/main" val="579820087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877083139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620664272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447064139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003433002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425522730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3147274141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955835367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2164446279"/>
                    </a:ext>
                  </a:extLst>
                </a:gridCol>
                <a:gridCol w="703054">
                  <a:extLst>
                    <a:ext uri="{9D8B030D-6E8A-4147-A177-3AD203B41FA5}">
                      <a16:colId xmlns:a16="http://schemas.microsoft.com/office/drawing/2014/main" val="1373164584"/>
                    </a:ext>
                  </a:extLst>
                </a:gridCol>
              </a:tblGrid>
              <a:tr h="49390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2017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2018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2019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2020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2021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2022</a:t>
                      </a:r>
                      <a:endParaRPr kumimoji="1" lang="ja-JP" altLang="en-US" sz="1600" b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2023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2024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2025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2026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2027</a:t>
                      </a:r>
                      <a:endParaRPr kumimoji="1" lang="ja-JP" altLang="en-US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329120"/>
                  </a:ext>
                </a:extLst>
              </a:tr>
              <a:tr h="4322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H29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H30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R1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R2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R3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R4</a:t>
                      </a:r>
                      <a:endParaRPr kumimoji="1" lang="ja-JP" altLang="en-US" sz="16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R5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R6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R7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R8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R9</a:t>
                      </a:r>
                      <a:endParaRPr kumimoji="1" lang="ja-JP" altLang="en-US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16398"/>
                  </a:ext>
                </a:extLst>
              </a:tr>
              <a:tr h="86449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障害者基本計画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〔</a:t>
                      </a:r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内閣府</a:t>
                      </a:r>
                      <a:r>
                        <a:rPr kumimoji="1" lang="en-US" altLang="ja-JP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〕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041279"/>
                  </a:ext>
                </a:extLst>
              </a:tr>
              <a:tr h="864492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</a:t>
                      </a:r>
                      <a:endParaRPr kumimoji="1" lang="en-US" altLang="ja-JP" sz="16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障がい者計画</a:t>
                      </a:r>
                      <a:endParaRPr kumimoji="1" lang="en-US" altLang="ja-JP" sz="16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1078017"/>
                  </a:ext>
                </a:extLst>
              </a:tr>
              <a:tr h="864492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障がい福祉計画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4604049"/>
                  </a:ext>
                </a:extLst>
              </a:tr>
              <a:tr h="90183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障がい児福祉計画</a:t>
                      </a:r>
                      <a:endParaRPr kumimoji="1" lang="en-US" altLang="ja-JP" sz="16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09050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59463" y="595217"/>
            <a:ext cx="4593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大阪府障がい者計画について</a:t>
            </a:r>
            <a:endParaRPr lang="en-US" altLang="ja-JP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</a:t>
            </a:r>
            <a:r>
              <a:rPr lang="ja-JP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がい者計画及び関連する</a:t>
            </a:r>
            <a:r>
              <a:rPr lang="ja-JP" altLang="ja-JP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計画の期間</a:t>
            </a:r>
            <a:r>
              <a:rPr lang="ja-JP" altLang="en-US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103648" y="2557733"/>
            <a:ext cx="3434783" cy="73697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4176" y="2777495"/>
            <a:ext cx="2661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次計画（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H30-R4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413105" y="3382149"/>
            <a:ext cx="2809380" cy="80346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19719" y="3523723"/>
            <a:ext cx="2285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第４次計画（後期計画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H24-R2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6348431" y="3464473"/>
            <a:ext cx="4086449" cy="708595"/>
          </a:xfrm>
          <a:prstGeom prst="rightArrow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SLD</a:t>
            </a:r>
          </a:p>
          <a:p>
            <a:pPr algn="ctr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</a:t>
            </a: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</a:p>
          <a:p>
            <a:pPr algn="ctr"/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:/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 bwMode="white">
          <a:xfrm>
            <a:off x="7040431" y="3636591"/>
            <a:ext cx="281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★第５次計画（</a:t>
            </a:r>
            <a:r>
              <a:rPr lang="en-US" altLang="ja-JP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R3-R8</a:t>
            </a:r>
            <a:r>
              <a:rPr lang="ja-JP" altLang="en-US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188576" y="5166862"/>
            <a:ext cx="2033909" cy="73697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358573" y="5339378"/>
            <a:ext cx="266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H30-R2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右矢印 30"/>
          <p:cNvSpPr/>
          <p:nvPr/>
        </p:nvSpPr>
        <p:spPr>
          <a:xfrm>
            <a:off x="6365464" y="5164948"/>
            <a:ext cx="1922448" cy="736978"/>
          </a:xfrm>
          <a:prstGeom prst="rightArrow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 bwMode="white">
          <a:xfrm>
            <a:off x="6505797" y="5321046"/>
            <a:ext cx="1607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第２期（</a:t>
            </a:r>
            <a:r>
              <a:rPr lang="en-US" altLang="ja-JP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R3-R5</a:t>
            </a:r>
            <a:r>
              <a:rPr lang="ja-JP" altLang="en-US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670897" y="5339635"/>
            <a:ext cx="160778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R6-R8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4195801" y="4327847"/>
            <a:ext cx="2033909" cy="73697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右矢印 37"/>
          <p:cNvSpPr/>
          <p:nvPr/>
        </p:nvSpPr>
        <p:spPr>
          <a:xfrm>
            <a:off x="8471552" y="5172476"/>
            <a:ext cx="1990768" cy="736978"/>
          </a:xfrm>
          <a:prstGeom prst="rightArrow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58573" y="4501823"/>
            <a:ext cx="266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H30-R2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6327132" y="4327847"/>
            <a:ext cx="1965114" cy="736978"/>
          </a:xfrm>
          <a:prstGeom prst="rightArrow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2" name="右矢印 41"/>
          <p:cNvSpPr/>
          <p:nvPr/>
        </p:nvSpPr>
        <p:spPr>
          <a:xfrm>
            <a:off x="8463092" y="4327847"/>
            <a:ext cx="1990768" cy="736978"/>
          </a:xfrm>
          <a:prstGeom prst="rightArrow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 bwMode="white">
          <a:xfrm>
            <a:off x="6442773" y="4473621"/>
            <a:ext cx="1607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第６期（</a:t>
            </a:r>
            <a:r>
              <a:rPr lang="en-US" altLang="ja-JP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R3-R5</a:t>
            </a:r>
            <a:r>
              <a:rPr lang="ja-JP" altLang="en-US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354852" y="410551"/>
            <a:ext cx="1184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877977" y="2566755"/>
            <a:ext cx="3328288" cy="736978"/>
          </a:xfrm>
          <a:prstGeom prst="rightArrow">
            <a:avLst/>
          </a:prstGeom>
          <a:solidFill>
            <a:schemeClr val="accent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 bwMode="white">
          <a:xfrm>
            <a:off x="8670897" y="2794053"/>
            <a:ext cx="2661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ja-JP" altLang="en-US" sz="1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次計画（</a:t>
            </a:r>
            <a:r>
              <a:rPr lang="en-US" altLang="ja-JP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R5-R9</a:t>
            </a:r>
            <a:r>
              <a:rPr lang="ja-JP" altLang="en-US" sz="1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670897" y="4502141"/>
            <a:ext cx="1607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第７期（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R6-R8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65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99256" y="1249251"/>
            <a:ext cx="1592570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12" y="972254"/>
            <a:ext cx="11036505" cy="550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054676" y="323730"/>
            <a:ext cx="420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がい者計画と関係計画等との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概念図</a:t>
            </a:r>
          </a:p>
        </p:txBody>
      </p:sp>
    </p:spTree>
    <p:extLst>
      <p:ext uri="{BB962C8B-B14F-4D97-AF65-F5344CB8AC3E}">
        <p14:creationId xmlns:p14="http://schemas.microsoft.com/office/powerpoint/2010/main" val="306691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129</Words>
  <Application>Microsoft Office PowerPoint</Application>
  <PresentationFormat>ワイド画面</PresentationFormat>
  <Paragraphs>117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寺西　実果</dc:creator>
  <cp:lastModifiedBy>寺西　実果</cp:lastModifiedBy>
  <cp:revision>76</cp:revision>
  <dcterms:created xsi:type="dcterms:W3CDTF">2023-07-31T05:40:23Z</dcterms:created>
  <dcterms:modified xsi:type="dcterms:W3CDTF">2023-08-24T08:51:59Z</dcterms:modified>
</cp:coreProperties>
</file>