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88" r:id="rId1"/>
  </p:sldMasterIdLst>
  <p:notesMasterIdLst>
    <p:notesMasterId r:id="rId3"/>
  </p:notesMasterIdLst>
  <p:handoutMasterIdLst>
    <p:handoutMasterId r:id="rId4"/>
  </p:handoutMasterIdLst>
  <p:sldIdLst>
    <p:sldId id="505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BCE292"/>
    <a:srgbClr val="CCFFCC"/>
    <a:srgbClr val="ECF3FB"/>
    <a:srgbClr val="D5D7E0"/>
    <a:srgbClr val="EBECF0"/>
    <a:srgbClr val="4D577D"/>
    <a:srgbClr val="EAECF0"/>
    <a:srgbClr val="EDF1FD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741" autoAdjust="0"/>
  </p:normalViewPr>
  <p:slideViewPr>
    <p:cSldViewPr>
      <p:cViewPr varScale="1">
        <p:scale>
          <a:sx n="93" d="100"/>
          <a:sy n="93" d="100"/>
        </p:scale>
        <p:origin x="442" y="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3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199FB6C1-B92C-4719-A163-F0AF8F982334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863"/>
            <a:ext cx="2949575" cy="49688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9" y="9440863"/>
            <a:ext cx="2949575" cy="49688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DC6AC9B6-5613-4627-A2C2-548BD07945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55476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B77C7B7B-FFF4-42BE-9F52-EEC8B680A53E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3"/>
            <a:ext cx="2949575" cy="49688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3"/>
            <a:ext cx="2949575" cy="49688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5851141E-478A-4E51-BAF5-41475249C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45064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02"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51141E-478A-4E51-BAF5-41475249CC5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7703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正方形/長方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正方形/長方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正方形/長方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正方形/長方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角丸四角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角丸四角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正方形/長方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正方形/長方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/>
              <a:t>マスター サブタイトルの書式設定</a:t>
            </a:r>
            <a:endParaRPr kumimoji="0" lang="en-US"/>
          </a:p>
        </p:txBody>
      </p:sp>
      <p:sp>
        <p:nvSpPr>
          <p:cNvPr id="28" name="日付プレースホルダー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4BE0524-AC90-4E3B-8179-9C7CACEA1A0D}" type="datetime1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17" name="フッター プレースホルダー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DDB0-3F8B-4872-8C1C-870D70CF4FFE}" type="datetime1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3F6D-5C60-4A17-8C7E-B9833CA7D620}" type="datetime1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157EF-1939-4CC1-A76D-7EABA8D0105C}" type="datetime1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1B893-ECC7-4B81-B7F8-FD78B654D840}" type="datetime1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55F24-6F09-4D64-A340-3D2B511B40C8}" type="datetime1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6" name="日付プレースホルダー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777E2EC-8DCB-4244-B8D1-17249A78974C}" type="datetime1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27" name="スライド番号プレースホルダー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0C69701-534F-4C63-8046-DACAB7884691}" type="datetime1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0C8E-A9DE-49E5-9EB4-785950631589}" type="datetime1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BBD5E-0687-4E73-BD47-D9918748A2E9}" type="datetime1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34D7-42A1-4354-90AA-F99E83CBA79A}" type="datetime1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正方形/長方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正方形/長方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正方形/長方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正方形/長方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正方形/長方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角丸四角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角丸四角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正方形/長方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正方形/長方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正方形/長方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正方形/長方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正方形/長方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正方形/長方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タイトル プレースホルダー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  <a:p>
            <a:pPr lvl="1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2 </a:t>
            </a:r>
            <a:r>
              <a:rPr kumimoji="0" lang="ja-JP" altLang="en-US"/>
              <a:t>レベル</a:t>
            </a:r>
          </a:p>
          <a:p>
            <a:pPr lvl="2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3 </a:t>
            </a:r>
            <a:r>
              <a:rPr kumimoji="0" lang="ja-JP" altLang="en-US"/>
              <a:t>レベル</a:t>
            </a:r>
          </a:p>
          <a:p>
            <a:pPr lvl="3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4 </a:t>
            </a:r>
            <a:r>
              <a:rPr kumimoji="0" lang="ja-JP" altLang="en-US"/>
              <a:t>レベル</a:t>
            </a:r>
          </a:p>
          <a:p>
            <a:pPr lvl="4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5 </a:t>
            </a:r>
            <a:r>
              <a:rPr kumimoji="0" lang="ja-JP" altLang="en-US"/>
              <a:t>レベル</a:t>
            </a:r>
            <a:endParaRPr kumimoji="0" lang="en-US"/>
          </a:p>
        </p:txBody>
      </p:sp>
      <p:sp>
        <p:nvSpPr>
          <p:cNvPr id="14" name="日付プレースホルダー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16CA17D-51A7-4C7A-A5C7-E8459419C79F}" type="datetime1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1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1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1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1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1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1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9DC50BED-4A6C-4C51-9B81-876AF63A7A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270" y="908720"/>
            <a:ext cx="4092930" cy="5868000"/>
          </a:xfrm>
          <a:prstGeom prst="rect">
            <a:avLst/>
          </a:prstGeom>
        </p:spPr>
      </p:pic>
      <p:sp>
        <p:nvSpPr>
          <p:cNvPr id="83" name="正方形/長方形 82"/>
          <p:cNvSpPr/>
          <p:nvPr/>
        </p:nvSpPr>
        <p:spPr>
          <a:xfrm>
            <a:off x="0" y="-3378"/>
            <a:ext cx="9144000" cy="691767"/>
          </a:xfrm>
          <a:prstGeom prst="rect">
            <a:avLst/>
          </a:prstGeom>
          <a:solidFill>
            <a:schemeClr val="bg1"/>
          </a:solidFill>
        </p:spPr>
        <p:txBody>
          <a:bodyPr wrap="square" tIns="36000" bIns="0">
            <a:no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府内市町村における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86088" y="2585463"/>
            <a:ext cx="2700000" cy="756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大阪市（</a:t>
            </a:r>
            <a:r>
              <a:rPr kumimoji="1"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499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中央図書館、中央卸売市場、</a:t>
            </a: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区役所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、小中学校 等</a:t>
            </a:r>
            <a:endParaRPr lang="ja-JP" altLang="en-US" sz="11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39" name="直線矢印コネクタ 38"/>
          <p:cNvCxnSpPr>
            <a:cxnSpLocks/>
            <a:endCxn id="87" idx="3"/>
          </p:cNvCxnSpPr>
          <p:nvPr/>
        </p:nvCxnSpPr>
        <p:spPr>
          <a:xfrm flipH="1">
            <a:off x="2118131" y="5441902"/>
            <a:ext cx="2190061" cy="180933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/>
          <p:cNvCxnSpPr>
            <a:cxnSpLocks/>
            <a:endCxn id="96" idx="3"/>
          </p:cNvCxnSpPr>
          <p:nvPr/>
        </p:nvCxnSpPr>
        <p:spPr>
          <a:xfrm flipH="1" flipV="1">
            <a:off x="2786088" y="2321563"/>
            <a:ext cx="1785912" cy="636101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矢印コネクタ 41"/>
          <p:cNvCxnSpPr>
            <a:cxnSpLocks/>
            <a:endCxn id="88" idx="3"/>
          </p:cNvCxnSpPr>
          <p:nvPr/>
        </p:nvCxnSpPr>
        <p:spPr>
          <a:xfrm flipH="1">
            <a:off x="2118131" y="5621337"/>
            <a:ext cx="2017032" cy="484862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>
            <a:cxnSpLocks/>
            <a:endCxn id="85" idx="3"/>
          </p:cNvCxnSpPr>
          <p:nvPr/>
        </p:nvCxnSpPr>
        <p:spPr>
          <a:xfrm flipH="1" flipV="1">
            <a:off x="2786088" y="3657907"/>
            <a:ext cx="1993899" cy="992555"/>
          </a:xfrm>
          <a:prstGeom prst="straightConnector1">
            <a:avLst/>
          </a:prstGeom>
          <a:ln w="25400">
            <a:solidFill>
              <a:srgbClr val="FF0000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/>
          <p:cNvCxnSpPr>
            <a:cxnSpLocks/>
            <a:endCxn id="101" idx="3"/>
          </p:cNvCxnSpPr>
          <p:nvPr/>
        </p:nvCxnSpPr>
        <p:spPr>
          <a:xfrm flipH="1" flipV="1">
            <a:off x="2778928" y="824457"/>
            <a:ext cx="1926129" cy="1662519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/>
          <p:cNvCxnSpPr>
            <a:cxnSpLocks/>
          </p:cNvCxnSpPr>
          <p:nvPr/>
        </p:nvCxnSpPr>
        <p:spPr>
          <a:xfrm flipH="1" flipV="1">
            <a:off x="2803495" y="1348407"/>
            <a:ext cx="1597575" cy="1226330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/>
          <p:cNvCxnSpPr>
            <a:cxnSpLocks/>
            <a:endCxn id="110" idx="1"/>
          </p:cNvCxnSpPr>
          <p:nvPr/>
        </p:nvCxnSpPr>
        <p:spPr>
          <a:xfrm flipV="1">
            <a:off x="5464285" y="3344400"/>
            <a:ext cx="895036" cy="819931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矢印コネクタ 51"/>
          <p:cNvCxnSpPr>
            <a:cxnSpLocks/>
            <a:endCxn id="53" idx="1"/>
          </p:cNvCxnSpPr>
          <p:nvPr/>
        </p:nvCxnSpPr>
        <p:spPr>
          <a:xfrm>
            <a:off x="5724128" y="5081500"/>
            <a:ext cx="645739" cy="235700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正方形/長方形 52"/>
          <p:cNvSpPr/>
          <p:nvPr/>
        </p:nvSpPr>
        <p:spPr>
          <a:xfrm>
            <a:off x="6369867" y="5101200"/>
            <a:ext cx="2700000" cy="432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河南町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町役場庁舎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56" name="直線矢印コネクタ 55"/>
          <p:cNvCxnSpPr>
            <a:cxnSpLocks/>
            <a:endCxn id="109" idx="1"/>
          </p:cNvCxnSpPr>
          <p:nvPr/>
        </p:nvCxnSpPr>
        <p:spPr>
          <a:xfrm flipV="1">
            <a:off x="5210350" y="1278152"/>
            <a:ext cx="1141368" cy="1920427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矢印コネクタ 57"/>
          <p:cNvCxnSpPr>
            <a:cxnSpLocks/>
            <a:endCxn id="108" idx="1"/>
          </p:cNvCxnSpPr>
          <p:nvPr/>
        </p:nvCxnSpPr>
        <p:spPr>
          <a:xfrm flipV="1">
            <a:off x="5207229" y="779802"/>
            <a:ext cx="1144489" cy="2214168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正方形/長方形 58"/>
          <p:cNvSpPr/>
          <p:nvPr/>
        </p:nvSpPr>
        <p:spPr>
          <a:xfrm>
            <a:off x="6364595" y="4608000"/>
            <a:ext cx="2700000" cy="432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太子町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町役場庁舎・分署</a:t>
            </a: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60" name="直線矢印コネクタ 59"/>
          <p:cNvCxnSpPr>
            <a:cxnSpLocks/>
            <a:endCxn id="59" idx="1"/>
          </p:cNvCxnSpPr>
          <p:nvPr/>
        </p:nvCxnSpPr>
        <p:spPr>
          <a:xfrm>
            <a:off x="5724128" y="4811379"/>
            <a:ext cx="640467" cy="12621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/>
          <p:cNvCxnSpPr>
            <a:cxnSpLocks/>
            <a:endCxn id="37" idx="3"/>
          </p:cNvCxnSpPr>
          <p:nvPr/>
        </p:nvCxnSpPr>
        <p:spPr>
          <a:xfrm flipH="1" flipV="1">
            <a:off x="2786088" y="2963463"/>
            <a:ext cx="1993899" cy="882870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/>
          <p:cNvCxnSpPr>
            <a:cxnSpLocks/>
            <a:endCxn id="91" idx="1"/>
          </p:cNvCxnSpPr>
          <p:nvPr/>
        </p:nvCxnSpPr>
        <p:spPr>
          <a:xfrm>
            <a:off x="5211090" y="5640330"/>
            <a:ext cx="1158762" cy="659670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矢印コネクタ 64"/>
          <p:cNvCxnSpPr>
            <a:cxnSpLocks/>
            <a:endCxn id="61" idx="3"/>
          </p:cNvCxnSpPr>
          <p:nvPr/>
        </p:nvCxnSpPr>
        <p:spPr>
          <a:xfrm flipH="1" flipV="1">
            <a:off x="2786400" y="5141639"/>
            <a:ext cx="1844700" cy="195629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矢印コネクタ 71"/>
          <p:cNvCxnSpPr>
            <a:cxnSpLocks/>
            <a:endCxn id="104" idx="3"/>
          </p:cNvCxnSpPr>
          <p:nvPr/>
        </p:nvCxnSpPr>
        <p:spPr>
          <a:xfrm flipH="1" flipV="1">
            <a:off x="2786085" y="1827512"/>
            <a:ext cx="2080110" cy="1116814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矢印コネクタ 73"/>
          <p:cNvCxnSpPr>
            <a:cxnSpLocks/>
            <a:endCxn id="111" idx="1"/>
          </p:cNvCxnSpPr>
          <p:nvPr/>
        </p:nvCxnSpPr>
        <p:spPr>
          <a:xfrm flipV="1">
            <a:off x="5428820" y="3837600"/>
            <a:ext cx="928168" cy="575023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線矢印コネクタ 80"/>
          <p:cNvCxnSpPr>
            <a:cxnSpLocks/>
            <a:endCxn id="102" idx="2"/>
          </p:cNvCxnSpPr>
          <p:nvPr/>
        </p:nvCxnSpPr>
        <p:spPr>
          <a:xfrm flipH="1" flipV="1">
            <a:off x="4631100" y="1009852"/>
            <a:ext cx="778627" cy="1245693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線矢印コネクタ 77"/>
          <p:cNvCxnSpPr>
            <a:cxnSpLocks/>
            <a:endCxn id="86" idx="3"/>
          </p:cNvCxnSpPr>
          <p:nvPr/>
        </p:nvCxnSpPr>
        <p:spPr>
          <a:xfrm flipH="1" flipV="1">
            <a:off x="2786088" y="4182723"/>
            <a:ext cx="1512253" cy="697024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矢印コネクタ 81"/>
          <p:cNvCxnSpPr>
            <a:cxnSpLocks/>
            <a:endCxn id="107" idx="1"/>
          </p:cNvCxnSpPr>
          <p:nvPr/>
        </p:nvCxnSpPr>
        <p:spPr>
          <a:xfrm flipV="1">
            <a:off x="5846425" y="1768648"/>
            <a:ext cx="510563" cy="868801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コネクタ 83"/>
          <p:cNvCxnSpPr/>
          <p:nvPr/>
        </p:nvCxnSpPr>
        <p:spPr>
          <a:xfrm>
            <a:off x="108488" y="484756"/>
            <a:ext cx="88560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5" name="正方形/長方形 84"/>
          <p:cNvSpPr/>
          <p:nvPr/>
        </p:nvSpPr>
        <p:spPr>
          <a:xfrm>
            <a:off x="86088" y="3405907"/>
            <a:ext cx="2700000" cy="5040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堺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kumimoji="1"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180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北区役所、斎場、本庁舎、</a:t>
            </a:r>
            <a:r>
              <a:rPr lang="ja-JP" altLang="en-US" sz="11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小中学校 等</a:t>
            </a:r>
          </a:p>
        </p:txBody>
      </p:sp>
      <p:sp>
        <p:nvSpPr>
          <p:cNvPr id="86" name="正方形/長方形 85"/>
          <p:cNvSpPr/>
          <p:nvPr/>
        </p:nvSpPr>
        <p:spPr>
          <a:xfrm>
            <a:off x="86088" y="3966723"/>
            <a:ext cx="2700000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泉大津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市立病院</a:t>
            </a:r>
            <a:endParaRPr lang="ja-JP" altLang="en-US" sz="1000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86088" y="5406835"/>
            <a:ext cx="2032043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岸和田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７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本庁舎、市民病院 等</a:t>
            </a:r>
            <a:endParaRPr lang="ja-JP" altLang="en-US" sz="1100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78928" y="5890199"/>
            <a:ext cx="2039203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貝塚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市民福祉センター</a:t>
            </a:r>
            <a:endParaRPr lang="ja-JP" altLang="en-US" sz="1000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6369874" y="5590800"/>
            <a:ext cx="2700000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t" anchorCtr="0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千早赤阪村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６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郷土資料館、保健センター　等</a:t>
            </a:r>
            <a:endParaRPr lang="ja-JP" altLang="en-US" sz="1100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6088" y="2105563"/>
            <a:ext cx="2700000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豊中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第一庁舎、第二庁舎</a:t>
            </a:r>
            <a:endParaRPr lang="ja-JP" altLang="en-US" sz="10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89209" y="1132405"/>
            <a:ext cx="2700000" cy="432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池田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池田・府市合同庁舎、五月山体育館</a:t>
            </a:r>
            <a:endParaRPr lang="ja-JP" altLang="en-US" sz="10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78928" y="572457"/>
            <a:ext cx="2700000" cy="504000"/>
          </a:xfrm>
          <a:prstGeom prst="rect">
            <a:avLst/>
          </a:prstGeom>
          <a:solidFill>
            <a:schemeClr val="bg1">
              <a:alpha val="93000"/>
            </a:schemeClr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箕面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市（４施設）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本庁舎、聖苑、</a:t>
            </a:r>
            <a:r>
              <a:rPr lang="ja-JP" altLang="en-US" sz="12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西南図書館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等</a:t>
            </a:r>
            <a:endParaRPr lang="ja-JP" altLang="en-US" sz="11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3281100" y="577852"/>
            <a:ext cx="2700000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高槻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高槻市総合センター、市役所本館</a:t>
            </a:r>
            <a:endParaRPr lang="ja-JP" altLang="en-US" sz="11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2960" y="1611512"/>
            <a:ext cx="2703125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吹田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本庁舎</a:t>
            </a:r>
            <a:endParaRPr lang="ja-JP" altLang="en-US" sz="10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6356988" y="1552648"/>
            <a:ext cx="2700000" cy="432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枚方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市（３施設）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輝きプラザきらら、中央図書館、</a:t>
            </a:r>
            <a:r>
              <a:rPr lang="ja-JP" altLang="en-US" sz="10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総合福祉会館</a:t>
            </a:r>
            <a:endParaRPr lang="ja-JP" altLang="en-US" sz="10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6351718" y="563802"/>
            <a:ext cx="2700000" cy="432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摂津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市庁舎</a:t>
            </a:r>
            <a:endParaRPr lang="ja-JP" altLang="en-US" sz="11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6351718" y="1062152"/>
            <a:ext cx="2700000" cy="432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守口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市庁舎</a:t>
            </a:r>
            <a:endParaRPr lang="ja-JP" altLang="en-US" sz="10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6359321" y="3128400"/>
            <a:ext cx="2700000" cy="432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八尾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５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本庁舎、総合体育館　等</a:t>
            </a:r>
            <a:endParaRPr lang="ja-JP" altLang="en-US" sz="12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6356988" y="3621600"/>
            <a:ext cx="2700000" cy="432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藤井寺市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５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市役所、市民総合会館　等</a:t>
            </a:r>
            <a:endParaRPr kumimoji="1" lang="en-US" altLang="ja-JP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92" name="直線矢印コネクタ 91"/>
          <p:cNvCxnSpPr>
            <a:cxnSpLocks/>
            <a:endCxn id="90" idx="1"/>
          </p:cNvCxnSpPr>
          <p:nvPr/>
        </p:nvCxnSpPr>
        <p:spPr>
          <a:xfrm>
            <a:off x="5580112" y="5369699"/>
            <a:ext cx="789762" cy="437101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正方形/長方形 90"/>
          <p:cNvSpPr/>
          <p:nvPr/>
        </p:nvSpPr>
        <p:spPr>
          <a:xfrm>
            <a:off x="6369852" y="6084000"/>
            <a:ext cx="2700000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河内長野市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kumimoji="1"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13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市庁舎本館・別館、文化会館 等</a:t>
            </a: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86088" y="4452063"/>
            <a:ext cx="2700001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忠岡町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シビックセンター、文化会館 等</a:t>
            </a:r>
            <a:endParaRPr lang="ja-JP" altLang="en-US" sz="11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86088" y="6381376"/>
            <a:ext cx="2032044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泉南市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総合福祉センター</a:t>
            </a:r>
            <a:endParaRPr lang="ja-JP" altLang="en-US" sz="11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6362254" y="4122000"/>
            <a:ext cx="2700000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大阪狭山市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SAYAKA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ホール</a:t>
            </a:r>
            <a:endParaRPr lang="ja-JP" altLang="en-US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86400" y="4925639"/>
            <a:ext cx="2700000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和泉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６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コミュニティセンター、街路灯及び公園灯 等</a:t>
            </a:r>
            <a:endParaRPr lang="ja-JP" altLang="en-US" sz="11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68" name="直線矢印コネクタ 67"/>
          <p:cNvCxnSpPr>
            <a:cxnSpLocks/>
            <a:endCxn id="50" idx="3"/>
          </p:cNvCxnSpPr>
          <p:nvPr/>
        </p:nvCxnSpPr>
        <p:spPr>
          <a:xfrm flipH="1" flipV="1">
            <a:off x="2786089" y="4668063"/>
            <a:ext cx="1400484" cy="316318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/>
          <p:cNvCxnSpPr>
            <a:cxnSpLocks/>
            <a:endCxn id="55" idx="3"/>
          </p:cNvCxnSpPr>
          <p:nvPr/>
        </p:nvCxnSpPr>
        <p:spPr>
          <a:xfrm flipH="1">
            <a:off x="2118132" y="6009303"/>
            <a:ext cx="1464687" cy="588073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矢印コネクタ 92"/>
          <p:cNvCxnSpPr>
            <a:cxnSpLocks/>
            <a:endCxn id="57" idx="1"/>
          </p:cNvCxnSpPr>
          <p:nvPr/>
        </p:nvCxnSpPr>
        <p:spPr>
          <a:xfrm flipV="1">
            <a:off x="5076056" y="4338000"/>
            <a:ext cx="1286198" cy="606137"/>
          </a:xfrm>
          <a:prstGeom prst="straightConnector1">
            <a:avLst/>
          </a:prstGeom>
          <a:ln w="12700">
            <a:solidFill>
              <a:srgbClr val="0070C0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テキスト ボックス 66"/>
          <p:cNvSpPr txBox="1"/>
          <p:nvPr/>
        </p:nvSpPr>
        <p:spPr>
          <a:xfrm>
            <a:off x="2727987" y="6531761"/>
            <a:ext cx="410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＜赤囲み市町村（下線施設）：令和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年度公募＞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4162093" y="-63420"/>
            <a:ext cx="4874411" cy="615553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r>
              <a:rPr lang="en-US" altLang="ja-JP" sz="1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【25</a:t>
            </a:r>
            <a:r>
              <a:rPr lang="ja-JP" altLang="en-US" sz="1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市町村</a:t>
            </a:r>
            <a:r>
              <a:rPr lang="en-US" altLang="ja-JP" sz="1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755</a:t>
            </a:r>
            <a:r>
              <a:rPr lang="ja-JP" altLang="en-US" sz="1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施設で事業化</a:t>
            </a:r>
            <a:r>
              <a:rPr lang="en-US" altLang="ja-JP" sz="1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  <a:p>
            <a:r>
              <a:rPr lang="ja-JP" altLang="en-US" sz="1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　　　　　　（令和</a:t>
            </a:r>
            <a:r>
              <a:rPr lang="en-US" altLang="ja-JP" sz="1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</a:t>
            </a:r>
            <a:r>
              <a:rPr lang="ja-JP" altLang="en-US" sz="1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年５月時点）</a:t>
            </a:r>
          </a:p>
        </p:txBody>
      </p:sp>
      <p:sp>
        <p:nvSpPr>
          <p:cNvPr id="94" name="正方形/長方形 93">
            <a:extLst>
              <a:ext uri="{FF2B5EF4-FFF2-40B4-BE49-F238E27FC236}">
                <a16:creationId xmlns:a16="http://schemas.microsoft.com/office/drawing/2014/main" id="{AF00C387-B433-49A8-B149-4A18585A9E8E}"/>
              </a:ext>
            </a:extLst>
          </p:cNvPr>
          <p:cNvSpPr/>
          <p:nvPr/>
        </p:nvSpPr>
        <p:spPr>
          <a:xfrm>
            <a:off x="6351718" y="2042236"/>
            <a:ext cx="2700000" cy="504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交野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2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総合体育施設</a:t>
            </a:r>
            <a:endParaRPr lang="ja-JP" altLang="en-US" sz="10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95" name="直線矢印コネクタ 94">
            <a:extLst>
              <a:ext uri="{FF2B5EF4-FFF2-40B4-BE49-F238E27FC236}">
                <a16:creationId xmlns:a16="http://schemas.microsoft.com/office/drawing/2014/main" id="{8A30B995-06AD-41B6-82B2-A360DED9028D}"/>
              </a:ext>
            </a:extLst>
          </p:cNvPr>
          <p:cNvCxnSpPr>
            <a:cxnSpLocks/>
            <a:endCxn id="94" idx="1"/>
          </p:cNvCxnSpPr>
          <p:nvPr/>
        </p:nvCxnSpPr>
        <p:spPr>
          <a:xfrm flipV="1">
            <a:off x="5884397" y="2294236"/>
            <a:ext cx="467321" cy="745200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1CB9EAD0-588A-466B-A84E-56A6B3A6FFEC}"/>
              </a:ext>
            </a:extLst>
          </p:cNvPr>
          <p:cNvSpPr txBox="1"/>
          <p:nvPr/>
        </p:nvSpPr>
        <p:spPr>
          <a:xfrm>
            <a:off x="6729852" y="6526624"/>
            <a:ext cx="2340000" cy="27699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大阪府公共建築室設備課調べ</a:t>
            </a: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7C3F3A0A-5F93-4934-8706-CAEC2F2227F2}"/>
              </a:ext>
            </a:extLst>
          </p:cNvPr>
          <p:cNvSpPr/>
          <p:nvPr/>
        </p:nvSpPr>
        <p:spPr>
          <a:xfrm>
            <a:off x="6350400" y="2592000"/>
            <a:ext cx="2700000" cy="5040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大東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市（７施設）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2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生涯学習センター 等</a:t>
            </a:r>
            <a:endParaRPr lang="ja-JP" altLang="en-US" sz="10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00" name="直線矢印コネクタ 99">
            <a:extLst>
              <a:ext uri="{FF2B5EF4-FFF2-40B4-BE49-F238E27FC236}">
                <a16:creationId xmlns:a16="http://schemas.microsoft.com/office/drawing/2014/main" id="{52F53405-204B-4638-B1C4-7869A7EB351C}"/>
              </a:ext>
            </a:extLst>
          </p:cNvPr>
          <p:cNvCxnSpPr>
            <a:cxnSpLocks/>
            <a:endCxn id="98" idx="1"/>
          </p:cNvCxnSpPr>
          <p:nvPr/>
        </p:nvCxnSpPr>
        <p:spPr>
          <a:xfrm flipV="1">
            <a:off x="5580112" y="2844000"/>
            <a:ext cx="770288" cy="567435"/>
          </a:xfrm>
          <a:prstGeom prst="straightConnector1">
            <a:avLst/>
          </a:prstGeom>
          <a:ln w="25400">
            <a:solidFill>
              <a:srgbClr val="FF0000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37546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アーバン">
  <a:themeElements>
    <a:clrScheme name="アース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アーバン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アーバン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0</TotalTime>
  <Words>397</Words>
  <Application>Microsoft Office PowerPoint</Application>
  <PresentationFormat>画面に合わせる (4:3)</PresentationFormat>
  <Paragraphs>57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Calibri</vt:lpstr>
      <vt:lpstr>Georgia</vt:lpstr>
      <vt:lpstr>Trebuchet MS</vt:lpstr>
      <vt:lpstr>Wingdings 2</vt:lpstr>
      <vt:lpstr>アーバン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2024-04-25T02:18:35Z</dcterms:created>
  <dcterms:modified xsi:type="dcterms:W3CDTF">2026-05-21T01:51:48Z</dcterms:modified>
</cp:coreProperties>
</file>