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2" r:id="rId2"/>
    <p:sldId id="266" r:id="rId3"/>
  </p:sldIdLst>
  <p:sldSz cx="21383625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E14919"/>
    <a:srgbClr val="E6CDFF"/>
    <a:srgbClr val="CC99FF"/>
    <a:srgbClr val="CCCCFF"/>
    <a:srgbClr val="660066"/>
    <a:srgbClr val="E6E6E6"/>
    <a:srgbClr val="FF5050"/>
    <a:srgbClr val="FF0066"/>
    <a:srgbClr val="FFE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22" d="100"/>
          <a:sy n="22" d="100"/>
        </p:scale>
        <p:origin x="2395" y="-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29DEA-24FF-411A-BE29-09F51FD00930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EB99F-BD45-4C1D-9814-9AA32446E5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2627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29DEA-24FF-411A-BE29-09F51FD00930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EB99F-BD45-4C1D-9814-9AA32446E5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9382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29DEA-24FF-411A-BE29-09F51FD00930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EB99F-BD45-4C1D-9814-9AA32446E5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0074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29DEA-24FF-411A-BE29-09F51FD00930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EB99F-BD45-4C1D-9814-9AA32446E5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803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29DEA-24FF-411A-BE29-09F51FD00930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EB99F-BD45-4C1D-9814-9AA32446E5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2384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29DEA-24FF-411A-BE29-09F51FD00930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EB99F-BD45-4C1D-9814-9AA32446E5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6570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29DEA-24FF-411A-BE29-09F51FD00930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EB99F-BD45-4C1D-9814-9AA32446E5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6931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29DEA-24FF-411A-BE29-09F51FD00930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EB99F-BD45-4C1D-9814-9AA32446E5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4539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29DEA-24FF-411A-BE29-09F51FD00930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EB99F-BD45-4C1D-9814-9AA32446E5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7176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29DEA-24FF-411A-BE29-09F51FD00930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EB99F-BD45-4C1D-9814-9AA32446E5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971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529DEA-24FF-411A-BE29-09F51FD00930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EB99F-BD45-4C1D-9814-9AA32446E5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8628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529DEA-24FF-411A-BE29-09F51FD00930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6EB99F-BD45-4C1D-9814-9AA32446E5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1811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kumimoji="1"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kumimoji="1"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kumimoji="1"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08702" y="4461782"/>
            <a:ext cx="19937187" cy="21353128"/>
          </a:xfrm>
          <a:solidFill>
            <a:srgbClr val="FBE5D6"/>
          </a:solidFill>
        </p:spPr>
        <p:txBody>
          <a:bodyPr vert="horz" lIns="1764000" tIns="45720" rIns="91440" bIns="45720" rtlCol="0" anchor="ctr">
            <a:normAutofit/>
          </a:bodyPr>
          <a:lstStyle/>
          <a:p>
            <a:pPr>
              <a:lnSpc>
                <a:spcPct val="130000"/>
              </a:lnSpc>
            </a:pPr>
            <a:r>
              <a:rPr lang="ja-JP" altLang="en-US" sz="22000" b="1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朝引きの鶏は</a:t>
            </a:r>
            <a:br>
              <a:rPr lang="en-US" altLang="ja-JP" sz="22000" b="1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</a:br>
            <a:r>
              <a:rPr lang="ja-JP" altLang="en-US" sz="22000" b="1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新鮮だから、</a:t>
            </a:r>
            <a:br>
              <a:rPr lang="en-US" altLang="ja-JP" sz="22000" b="1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</a:br>
            <a:r>
              <a:rPr lang="ja-JP" altLang="en-US" sz="22000" b="1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生で食べても</a:t>
            </a:r>
            <a:br>
              <a:rPr lang="en-US" altLang="ja-JP" sz="22000" b="1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</a:br>
            <a:r>
              <a:rPr lang="ja-JP" altLang="en-US" sz="22000" b="1" dirty="0">
                <a:solidFill>
                  <a:srgbClr val="A5002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安全である。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445293" y="26098132"/>
            <a:ext cx="3978868" cy="3827571"/>
          </a:xfrm>
        </p:spPr>
        <p:txBody>
          <a:bodyPr anchor="ctr" anchorCtr="1">
            <a:noAutofit/>
          </a:bodyPr>
          <a:lstStyle/>
          <a:p>
            <a:pPr marL="0" indent="0">
              <a:buNone/>
            </a:pPr>
            <a:r>
              <a:rPr lang="ja-JP" altLang="en-US" sz="25000" b="1" dirty="0">
                <a:solidFill>
                  <a:srgbClr val="FBE5D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-10754722" y="658951"/>
            <a:ext cx="42864038" cy="3170099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20000" b="1" dirty="0">
                <a:solidFill>
                  <a:srgbClr val="FBE5D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○</a:t>
            </a:r>
            <a:r>
              <a:rPr lang="en-US" altLang="ja-JP" sz="20000" b="1" dirty="0">
                <a:solidFill>
                  <a:srgbClr val="FBE5D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×</a:t>
            </a:r>
            <a:r>
              <a:rPr lang="ja-JP" altLang="en-US" sz="20000" b="1" dirty="0">
                <a:solidFill>
                  <a:srgbClr val="FBE5D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クイズ 問１</a:t>
            </a:r>
          </a:p>
        </p:txBody>
      </p:sp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11329713" y="26054377"/>
            <a:ext cx="4169368" cy="3915083"/>
          </a:xfrm>
          <a:prstGeom prst="rect">
            <a:avLst/>
          </a:prstGeom>
        </p:spPr>
        <p:txBody>
          <a:bodyPr vert="horz" lIns="91440" tIns="45720" rIns="91440" bIns="45720" rtlCol="0" anchor="ctr" anchorCtr="1">
            <a:noAutofit/>
          </a:bodyPr>
          <a:lstStyle>
            <a:lvl1pPr marL="534581" indent="-534581" algn="l" defTabSz="2138324" rtl="0" eaLnBrk="1" latinLnBrk="0" hangingPunct="1">
              <a:lnSpc>
                <a:spcPct val="90000"/>
              </a:lnSpc>
              <a:spcBef>
                <a:spcPts val="2339"/>
              </a:spcBef>
              <a:buFont typeface="Arial" panose="020B0604020202020204" pitchFamily="34" charset="0"/>
              <a:buChar char="•"/>
              <a:defRPr kumimoji="1" sz="65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03743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kumimoji="1" sz="56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672906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kumimoji="1" sz="46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742068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kumimoji="1"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811230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kumimoji="1"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880392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kumimoji="1"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49554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kumimoji="1"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018717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kumimoji="1"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087879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kumimoji="1"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31000" b="1" dirty="0">
                <a:solidFill>
                  <a:srgbClr val="FBE5D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×</a:t>
            </a:r>
            <a:endParaRPr lang="ja-JP" altLang="en-US" sz="31000" b="1" dirty="0">
              <a:solidFill>
                <a:srgbClr val="FBE5D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04433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08702" y="4461782"/>
            <a:ext cx="19937187" cy="21353128"/>
          </a:xfrm>
          <a:solidFill>
            <a:schemeClr val="accent5">
              <a:lumMod val="20000"/>
              <a:lumOff val="80000"/>
            </a:schemeClr>
          </a:solidFill>
        </p:spPr>
        <p:txBody>
          <a:bodyPr vert="horz" lIns="1764000" tIns="45720" rIns="91440" bIns="45720" rtlCol="0" anchor="ctr">
            <a:normAutofit/>
          </a:bodyPr>
          <a:lstStyle/>
          <a:p>
            <a:pPr>
              <a:lnSpc>
                <a:spcPct val="130000"/>
              </a:lnSpc>
            </a:pPr>
            <a:r>
              <a:rPr lang="ja-JP" altLang="en-US" sz="2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新鮮な魚を</a:t>
            </a:r>
            <a:br>
              <a:rPr lang="ja-JP" altLang="en-US" sz="2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</a:br>
            <a:r>
              <a:rPr lang="ja-JP" altLang="en-US" sz="2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食べて</a:t>
            </a:r>
            <a:br>
              <a:rPr lang="ja-JP" altLang="en-US" sz="2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</a:br>
            <a:r>
              <a:rPr lang="ja-JP" altLang="en-US" sz="2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食中毒になる</a:t>
            </a:r>
            <a:br>
              <a:rPr lang="ja-JP" altLang="en-US" sz="2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</a:br>
            <a:r>
              <a:rPr lang="ja-JP" altLang="en-US" sz="2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ことがある。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445293" y="26098132"/>
            <a:ext cx="3978868" cy="3827571"/>
          </a:xfrm>
        </p:spPr>
        <p:txBody>
          <a:bodyPr anchor="ctr" anchorCtr="1">
            <a:noAutofit/>
          </a:bodyPr>
          <a:lstStyle/>
          <a:p>
            <a:pPr marL="0" indent="0">
              <a:buNone/>
            </a:pPr>
            <a:r>
              <a:rPr lang="ja-JP" altLang="en-US" sz="25000" b="1" dirty="0">
                <a:solidFill>
                  <a:srgbClr val="DAE3F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○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-10754722" y="658951"/>
            <a:ext cx="42864038" cy="3170099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algn="ctr"/>
            <a:r>
              <a:rPr lang="ja-JP" altLang="en-US" sz="20000" b="1" dirty="0">
                <a:solidFill>
                  <a:srgbClr val="DAE3F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○</a:t>
            </a:r>
            <a:r>
              <a:rPr lang="en-US" altLang="ja-JP" sz="20000" b="1" dirty="0">
                <a:solidFill>
                  <a:srgbClr val="DAE3F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×</a:t>
            </a:r>
            <a:r>
              <a:rPr lang="ja-JP" altLang="en-US" sz="20000" b="1" dirty="0">
                <a:solidFill>
                  <a:srgbClr val="DAE3F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クイズ 問２</a:t>
            </a:r>
          </a:p>
        </p:txBody>
      </p:sp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11329713" y="26054377"/>
            <a:ext cx="4169368" cy="3915083"/>
          </a:xfrm>
          <a:prstGeom prst="rect">
            <a:avLst/>
          </a:prstGeom>
        </p:spPr>
        <p:txBody>
          <a:bodyPr vert="horz" lIns="91440" tIns="45720" rIns="91440" bIns="45720" rtlCol="0" anchor="ctr" anchorCtr="1">
            <a:noAutofit/>
          </a:bodyPr>
          <a:lstStyle>
            <a:lvl1pPr marL="534581" indent="-534581" algn="l" defTabSz="2138324" rtl="0" eaLnBrk="1" latinLnBrk="0" hangingPunct="1">
              <a:lnSpc>
                <a:spcPct val="90000"/>
              </a:lnSpc>
              <a:spcBef>
                <a:spcPts val="2339"/>
              </a:spcBef>
              <a:buFont typeface="Arial" panose="020B0604020202020204" pitchFamily="34" charset="0"/>
              <a:buChar char="•"/>
              <a:defRPr kumimoji="1" sz="654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03743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kumimoji="1" sz="56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672906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kumimoji="1" sz="467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742068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kumimoji="1"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811230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kumimoji="1"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880392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kumimoji="1"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6949554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kumimoji="1"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018717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kumimoji="1"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087879" indent="-534581" algn="l" defTabSz="2138324" rtl="0" eaLnBrk="1" latinLnBrk="0" hangingPunct="1">
              <a:lnSpc>
                <a:spcPct val="90000"/>
              </a:lnSpc>
              <a:spcBef>
                <a:spcPts val="1169"/>
              </a:spcBef>
              <a:buFont typeface="Arial" panose="020B0604020202020204" pitchFamily="34" charset="0"/>
              <a:buChar char="•"/>
              <a:defRPr kumimoji="1" sz="42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ja-JP" sz="31000" b="1" dirty="0">
                <a:solidFill>
                  <a:srgbClr val="DAE3F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×</a:t>
            </a:r>
            <a:endParaRPr lang="ja-JP" altLang="en-US" sz="31000" b="1" dirty="0">
              <a:solidFill>
                <a:srgbClr val="DAE3F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29347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178</TotalTime>
  <Words>49</Words>
  <Application>Microsoft Office PowerPoint</Application>
  <PresentationFormat>ユーザー設定</PresentationFormat>
  <Paragraphs>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Ｐゴシック</vt:lpstr>
      <vt:lpstr>游ゴシック</vt:lpstr>
      <vt:lpstr>Arial</vt:lpstr>
      <vt:lpstr>Calibri</vt:lpstr>
      <vt:lpstr>Calibri Light</vt:lpstr>
      <vt:lpstr>Office テーマ</vt:lpstr>
      <vt:lpstr>朝引きの鶏は 新鮮だから、 生で食べても 安全である。</vt:lpstr>
      <vt:lpstr>新鮮な魚を 食べて 食中毒になる ことがある。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Q.朝引きの鶏は新鮮だから、生で食べても安全である。</dc:title>
  <dc:creator>安井　宏幸</dc:creator>
  <cp:lastModifiedBy>西内　悠貴</cp:lastModifiedBy>
  <cp:revision>34</cp:revision>
  <dcterms:created xsi:type="dcterms:W3CDTF">2023-07-27T02:37:32Z</dcterms:created>
  <dcterms:modified xsi:type="dcterms:W3CDTF">2026-06-02T00:01:13Z</dcterms:modified>
</cp:coreProperties>
</file>