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97" autoAdjust="0"/>
    <p:restoredTop sz="94660"/>
  </p:normalViewPr>
  <p:slideViewPr>
    <p:cSldViewPr>
      <p:cViewPr>
        <p:scale>
          <a:sx n="66" d="100"/>
          <a:sy n="66" d="100"/>
        </p:scale>
        <p:origin x="45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10073-068F-45B4-81DB-8C0195D73220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AB752-4C12-4700-990D-B15741610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76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AB752-4C12-4700-990D-B157416108C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93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25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09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74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3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22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76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52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43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21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56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93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83772-4F79-49ED-95C5-9D17BD931D79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64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0" y="-743"/>
            <a:ext cx="9144000" cy="549423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今後</a:t>
            </a:r>
            <a:r>
              <a:rPr kumimoji="1" lang="ja-JP" altLang="en-US" sz="2800" dirty="0">
                <a:solidFill>
                  <a:schemeClr val="bg1"/>
                </a:solidFill>
              </a:rPr>
              <a:t>のスケジュール（案）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0" y="3068960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</a:rPr>
              <a:t>　</a:t>
            </a:r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81074"/>
              </p:ext>
            </p:extLst>
          </p:nvPr>
        </p:nvGraphicFramePr>
        <p:xfrm>
          <a:off x="107504" y="850681"/>
          <a:ext cx="8911741" cy="57466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5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688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4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11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12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8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大阪府駐車場指定管理者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評価委員会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大かっこ 16"/>
          <p:cNvSpPr/>
          <p:nvPr/>
        </p:nvSpPr>
        <p:spPr>
          <a:xfrm>
            <a:off x="6625269" y="2940107"/>
            <a:ext cx="1060016" cy="432048"/>
          </a:xfrm>
          <a:prstGeom prst="bracketPair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1200" b="1" dirty="0"/>
              <a:t>現地確認</a:t>
            </a:r>
            <a:endParaRPr lang="en-US" altLang="ja-JP" sz="1200" b="1" dirty="0"/>
          </a:p>
          <a:p>
            <a:r>
              <a:rPr lang="ja-JP" altLang="en-US" sz="1200" b="1" dirty="0"/>
              <a:t>評価の点検</a:t>
            </a:r>
            <a:endParaRPr kumimoji="1" lang="en-US" altLang="ja-JP" sz="1200" b="1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003490" y="7043"/>
            <a:ext cx="1132777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資料６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877975" y="2327301"/>
            <a:ext cx="299391" cy="35579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第一回　評価委員会　</a:t>
            </a:r>
          </a:p>
        </p:txBody>
      </p:sp>
      <p:sp>
        <p:nvSpPr>
          <p:cNvPr id="53" name="角丸四角形 52"/>
          <p:cNvSpPr/>
          <p:nvPr/>
        </p:nvSpPr>
        <p:spPr>
          <a:xfrm>
            <a:off x="7863295" y="2329158"/>
            <a:ext cx="309105" cy="35579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第二回　評価委員会</a:t>
            </a:r>
          </a:p>
        </p:txBody>
      </p:sp>
      <p:cxnSp>
        <p:nvCxnSpPr>
          <p:cNvPr id="54" name="直線矢印コネクタ 53"/>
          <p:cNvCxnSpPr/>
          <p:nvPr/>
        </p:nvCxnSpPr>
        <p:spPr>
          <a:xfrm>
            <a:off x="3232433" y="4108150"/>
            <a:ext cx="4507919" cy="0"/>
          </a:xfrm>
          <a:prstGeom prst="straightConnector1">
            <a:avLst/>
          </a:prstGeom>
          <a:ln w="15875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大かっこ 56"/>
          <p:cNvSpPr/>
          <p:nvPr/>
        </p:nvSpPr>
        <p:spPr>
          <a:xfrm>
            <a:off x="1475656" y="2911228"/>
            <a:ext cx="1322859" cy="460927"/>
          </a:xfrm>
          <a:prstGeom prst="bracketPair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1200" b="1" dirty="0" smtClean="0"/>
              <a:t>評価表、</a:t>
            </a:r>
            <a:endParaRPr lang="en-US" altLang="ja-JP" sz="1200" b="1" dirty="0"/>
          </a:p>
          <a:p>
            <a:r>
              <a:rPr kumimoji="1" lang="ja-JP" altLang="en-US" sz="1200" b="1" dirty="0"/>
              <a:t>判定基準の設定</a:t>
            </a:r>
          </a:p>
        </p:txBody>
      </p:sp>
      <p:sp>
        <p:nvSpPr>
          <p:cNvPr id="63" name="大かっこ 62"/>
          <p:cNvSpPr/>
          <p:nvPr/>
        </p:nvSpPr>
        <p:spPr>
          <a:xfrm>
            <a:off x="4269890" y="4221088"/>
            <a:ext cx="2030302" cy="432048"/>
          </a:xfrm>
          <a:prstGeom prst="bracketPair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1100" dirty="0"/>
              <a:t>指定管理者：自己評価実施</a:t>
            </a:r>
            <a:endParaRPr kumimoji="1" lang="en-US" altLang="ja-JP" sz="1100" dirty="0"/>
          </a:p>
          <a:p>
            <a:r>
              <a:rPr lang="ja-JP" altLang="en-US" sz="1100" dirty="0"/>
              <a:t>施設所管課：評価</a:t>
            </a:r>
            <a:endParaRPr kumimoji="1" lang="ja-JP" altLang="en-US" sz="11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617538" y="2054376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latin typeface="+mn-ea"/>
              </a:rPr>
              <a:t>６月</a:t>
            </a:r>
            <a:r>
              <a:rPr lang="ja-JP" altLang="en-US" sz="1400" b="1" dirty="0">
                <a:latin typeface="+mn-ea"/>
              </a:rPr>
              <a:t>１</a:t>
            </a:r>
            <a:r>
              <a:rPr lang="ja-JP" altLang="en-US" sz="1400" b="1" dirty="0" smtClean="0">
                <a:latin typeface="+mn-ea"/>
              </a:rPr>
              <a:t>５日</a:t>
            </a:r>
            <a:endParaRPr lang="ja-JP" altLang="en-US" sz="1400" b="1" dirty="0">
              <a:latin typeface="+mn-ea"/>
            </a:endParaRPr>
          </a:p>
          <a:p>
            <a:endParaRPr kumimoji="1" lang="ja-JP" altLang="en-US" sz="1400" b="1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96968" y="2052261"/>
            <a:ext cx="846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latin typeface="+mn-ea"/>
              </a:rPr>
              <a:t>２</a:t>
            </a:r>
            <a:r>
              <a:rPr kumimoji="1" lang="ja-JP" altLang="en-US" sz="1400" b="1" smtClean="0">
                <a:latin typeface="+mn-ea"/>
              </a:rPr>
              <a:t>月</a:t>
            </a:r>
            <a:r>
              <a:rPr lang="ja-JP" altLang="en-US" sz="1400" b="1" smtClean="0">
                <a:latin typeface="+mn-ea"/>
              </a:rPr>
              <a:t>中</a:t>
            </a:r>
            <a:r>
              <a:rPr lang="ja-JP" altLang="en-US" sz="1400" b="1" dirty="0">
                <a:latin typeface="+mn-ea"/>
              </a:rPr>
              <a:t>旬</a:t>
            </a:r>
            <a:endParaRPr kumimoji="1" lang="ja-JP" alt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9815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3600</TotalTime>
  <Words>74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今後のスケジュール（案）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指定管理者制度継続について</dc:title>
  <dc:creator>HOSTNAME</dc:creator>
  <cp:lastModifiedBy>七原亮太</cp:lastModifiedBy>
  <cp:revision>182</cp:revision>
  <cp:lastPrinted>2020-07-22T01:52:21Z</cp:lastPrinted>
  <dcterms:created xsi:type="dcterms:W3CDTF">2015-03-17T09:18:54Z</dcterms:created>
  <dcterms:modified xsi:type="dcterms:W3CDTF">2022-06-09T01:30:49Z</dcterms:modified>
</cp:coreProperties>
</file>