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6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作成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33CC33"/>
    <a:srgbClr val="CCFFFF"/>
    <a:srgbClr val="FF66FF"/>
    <a:srgbClr val="FFCCFF"/>
    <a:srgbClr val="0099CC"/>
    <a:srgbClr val="00CCFF"/>
    <a:srgbClr val="66CCFF"/>
    <a:srgbClr val="66FF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中間スタイル 3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2" autoAdjust="0"/>
    <p:restoredTop sz="94434" autoAdjust="0"/>
  </p:normalViewPr>
  <p:slideViewPr>
    <p:cSldViewPr>
      <p:cViewPr varScale="1">
        <p:scale>
          <a:sx n="113" d="100"/>
          <a:sy n="113" d="100"/>
        </p:scale>
        <p:origin x="317" y="82"/>
      </p:cViewPr>
      <p:guideLst>
        <p:guide orient="horz" pos="2205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4"/>
            <a:ext cx="2949575" cy="496888"/>
          </a:xfrm>
          <a:prstGeom prst="rect">
            <a:avLst/>
          </a:prstGeom>
        </p:spPr>
        <p:txBody>
          <a:bodyPr vert="horz" lIns="93543" tIns="46771" rIns="93543" bIns="4677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41" y="4"/>
            <a:ext cx="2949575" cy="496888"/>
          </a:xfrm>
          <a:prstGeom prst="rect">
            <a:avLst/>
          </a:prstGeom>
        </p:spPr>
        <p:txBody>
          <a:bodyPr vert="horz" lIns="93543" tIns="46771" rIns="93543" bIns="46771" rtlCol="0"/>
          <a:lstStyle>
            <a:lvl1pPr algn="r">
              <a:defRPr sz="1200"/>
            </a:lvl1pPr>
          </a:lstStyle>
          <a:p>
            <a:fld id="{9FA496A7-27B8-4C6F-B0B5-7C71AB237E51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3" y="9440864"/>
            <a:ext cx="2949575" cy="496887"/>
          </a:xfrm>
          <a:prstGeom prst="rect">
            <a:avLst/>
          </a:prstGeom>
        </p:spPr>
        <p:txBody>
          <a:bodyPr vert="horz" lIns="93543" tIns="46771" rIns="93543" bIns="4677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41" y="9440864"/>
            <a:ext cx="2949575" cy="496887"/>
          </a:xfrm>
          <a:prstGeom prst="rect">
            <a:avLst/>
          </a:prstGeom>
        </p:spPr>
        <p:txBody>
          <a:bodyPr vert="horz" lIns="93543" tIns="46771" rIns="93543" bIns="46771" rtlCol="0" anchor="b"/>
          <a:lstStyle>
            <a:lvl1pPr algn="r">
              <a:defRPr sz="1200"/>
            </a:lvl1pPr>
          </a:lstStyle>
          <a:p>
            <a:fld id="{7A5F2C5A-F397-449E-B900-C5E465658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52268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4"/>
            <a:ext cx="2949788" cy="496967"/>
          </a:xfrm>
          <a:prstGeom prst="rect">
            <a:avLst/>
          </a:prstGeom>
        </p:spPr>
        <p:txBody>
          <a:bodyPr vert="horz" lIns="93543" tIns="46771" rIns="93543" bIns="4677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4"/>
            <a:ext cx="2949788" cy="496967"/>
          </a:xfrm>
          <a:prstGeom prst="rect">
            <a:avLst/>
          </a:prstGeom>
        </p:spPr>
        <p:txBody>
          <a:bodyPr vert="horz" lIns="93543" tIns="46771" rIns="93543" bIns="46771" rtlCol="0"/>
          <a:lstStyle>
            <a:lvl1pPr algn="r">
              <a:defRPr sz="1200"/>
            </a:lvl1pPr>
          </a:lstStyle>
          <a:p>
            <a:fld id="{7768C0E3-EBC3-4C3B-A23C-F7B9DC5C3443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543" tIns="46771" rIns="93543" bIns="4677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6"/>
            <a:ext cx="5445760" cy="4472702"/>
          </a:xfrm>
          <a:prstGeom prst="rect">
            <a:avLst/>
          </a:prstGeom>
        </p:spPr>
        <p:txBody>
          <a:bodyPr vert="horz" lIns="93543" tIns="46771" rIns="93543" bIns="4677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50"/>
            <a:ext cx="2949788" cy="496967"/>
          </a:xfrm>
          <a:prstGeom prst="rect">
            <a:avLst/>
          </a:prstGeom>
        </p:spPr>
        <p:txBody>
          <a:bodyPr vert="horz" lIns="93543" tIns="46771" rIns="93543" bIns="4677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50"/>
            <a:ext cx="2949788" cy="496967"/>
          </a:xfrm>
          <a:prstGeom prst="rect">
            <a:avLst/>
          </a:prstGeom>
        </p:spPr>
        <p:txBody>
          <a:bodyPr vert="horz" lIns="93543" tIns="46771" rIns="93543" bIns="46771" rtlCol="0" anchor="b"/>
          <a:lstStyle>
            <a:lvl1pPr algn="r">
              <a:defRPr sz="1200"/>
            </a:lvl1pPr>
          </a:lstStyle>
          <a:p>
            <a:fld id="{53230577-AAEE-4C0E-B466-7FB126CD8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8226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35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714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429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14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85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57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2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002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9717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BD051-D52E-4E12-A6B6-0D6A016380CB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F4409-4616-4EEF-9D89-72590C8433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553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BD051-D52E-4E12-A6B6-0D6A016380CB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F4409-4616-4EEF-9D89-72590C8433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470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8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48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BD051-D52E-4E12-A6B6-0D6A016380CB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F4409-4616-4EEF-9D89-72590C8433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3812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BD051-D52E-4E12-A6B6-0D6A016380CB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F4409-4616-4EEF-9D89-72590C8433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8953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10"/>
            <a:ext cx="8420100" cy="1362075"/>
          </a:xfrm>
        </p:spPr>
        <p:txBody>
          <a:bodyPr anchor="t"/>
          <a:lstStyle>
            <a:lvl1pPr algn="l">
              <a:defRPr sz="325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1pPr>
            <a:lvl2pPr marL="371471" indent="0">
              <a:buNone/>
              <a:defRPr sz="1462">
                <a:solidFill>
                  <a:schemeClr val="tx1">
                    <a:tint val="75000"/>
                  </a:schemeClr>
                </a:solidFill>
              </a:defRPr>
            </a:lvl2pPr>
            <a:lvl3pPr marL="74294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114412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4pPr>
            <a:lvl5pPr marL="1485882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5pPr>
            <a:lvl6pPr marL="1857354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6pPr>
            <a:lvl7pPr marL="2228824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7pPr>
            <a:lvl8pPr marL="2600295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8pPr>
            <a:lvl9pPr marL="2971766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BD051-D52E-4E12-A6B6-0D6A016380CB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F4409-4616-4EEF-9D89-72590C8433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9234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6"/>
            <a:ext cx="4375150" cy="4525963"/>
          </a:xfrm>
        </p:spPr>
        <p:txBody>
          <a:bodyPr/>
          <a:lstStyle>
            <a:lvl1pPr>
              <a:defRPr sz="2275"/>
            </a:lvl1pPr>
            <a:lvl2pPr>
              <a:defRPr sz="1950"/>
            </a:lvl2pPr>
            <a:lvl3pPr>
              <a:defRPr sz="1625"/>
            </a:lvl3pPr>
            <a:lvl4pPr>
              <a:defRPr sz="1462"/>
            </a:lvl4pPr>
            <a:lvl5pPr>
              <a:defRPr sz="1462"/>
            </a:lvl5pPr>
            <a:lvl6pPr>
              <a:defRPr sz="1462"/>
            </a:lvl6pPr>
            <a:lvl7pPr>
              <a:defRPr sz="1462"/>
            </a:lvl7pPr>
            <a:lvl8pPr>
              <a:defRPr sz="1462"/>
            </a:lvl8pPr>
            <a:lvl9pPr>
              <a:defRPr sz="146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6"/>
            <a:ext cx="4375150" cy="4525963"/>
          </a:xfrm>
        </p:spPr>
        <p:txBody>
          <a:bodyPr/>
          <a:lstStyle>
            <a:lvl1pPr>
              <a:defRPr sz="2275"/>
            </a:lvl1pPr>
            <a:lvl2pPr>
              <a:defRPr sz="1950"/>
            </a:lvl2pPr>
            <a:lvl3pPr>
              <a:defRPr sz="1625"/>
            </a:lvl3pPr>
            <a:lvl4pPr>
              <a:defRPr sz="1462"/>
            </a:lvl4pPr>
            <a:lvl5pPr>
              <a:defRPr sz="1462"/>
            </a:lvl5pPr>
            <a:lvl6pPr>
              <a:defRPr sz="1462"/>
            </a:lvl6pPr>
            <a:lvl7pPr>
              <a:defRPr sz="1462"/>
            </a:lvl7pPr>
            <a:lvl8pPr>
              <a:defRPr sz="1462"/>
            </a:lvl8pPr>
            <a:lvl9pPr>
              <a:defRPr sz="146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BD051-D52E-4E12-A6B6-0D6A016380CB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F4409-4616-4EEF-9D89-72590C8433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7387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1" indent="0">
              <a:buNone/>
              <a:defRPr sz="1625" b="1"/>
            </a:lvl2pPr>
            <a:lvl3pPr marL="742941" indent="0">
              <a:buNone/>
              <a:defRPr sz="1462" b="1"/>
            </a:lvl3pPr>
            <a:lvl4pPr marL="1114412" indent="0">
              <a:buNone/>
              <a:defRPr sz="1300" b="1"/>
            </a:lvl4pPr>
            <a:lvl5pPr marL="1485882" indent="0">
              <a:buNone/>
              <a:defRPr sz="1300" b="1"/>
            </a:lvl5pPr>
            <a:lvl6pPr marL="1857354" indent="0">
              <a:buNone/>
              <a:defRPr sz="1300" b="1"/>
            </a:lvl6pPr>
            <a:lvl7pPr marL="2228824" indent="0">
              <a:buNone/>
              <a:defRPr sz="1300" b="1"/>
            </a:lvl7pPr>
            <a:lvl8pPr marL="2600295" indent="0">
              <a:buNone/>
              <a:defRPr sz="1300" b="1"/>
            </a:lvl8pPr>
            <a:lvl9pPr marL="2971766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1950"/>
            </a:lvl1pPr>
            <a:lvl2pPr>
              <a:defRPr sz="1625"/>
            </a:lvl2pPr>
            <a:lvl3pPr>
              <a:defRPr sz="1462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89" cy="63976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1" indent="0">
              <a:buNone/>
              <a:defRPr sz="1625" b="1"/>
            </a:lvl2pPr>
            <a:lvl3pPr marL="742941" indent="0">
              <a:buNone/>
              <a:defRPr sz="1462" b="1"/>
            </a:lvl3pPr>
            <a:lvl4pPr marL="1114412" indent="0">
              <a:buNone/>
              <a:defRPr sz="1300" b="1"/>
            </a:lvl4pPr>
            <a:lvl5pPr marL="1485882" indent="0">
              <a:buNone/>
              <a:defRPr sz="1300" b="1"/>
            </a:lvl5pPr>
            <a:lvl6pPr marL="1857354" indent="0">
              <a:buNone/>
              <a:defRPr sz="1300" b="1"/>
            </a:lvl6pPr>
            <a:lvl7pPr marL="2228824" indent="0">
              <a:buNone/>
              <a:defRPr sz="1300" b="1"/>
            </a:lvl7pPr>
            <a:lvl8pPr marL="2600295" indent="0">
              <a:buNone/>
              <a:defRPr sz="1300" b="1"/>
            </a:lvl8pPr>
            <a:lvl9pPr marL="2971766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89" cy="3951288"/>
          </a:xfrm>
        </p:spPr>
        <p:txBody>
          <a:bodyPr/>
          <a:lstStyle>
            <a:lvl1pPr>
              <a:defRPr sz="1950"/>
            </a:lvl1pPr>
            <a:lvl2pPr>
              <a:defRPr sz="1625"/>
            </a:lvl2pPr>
            <a:lvl3pPr>
              <a:defRPr sz="1462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BD051-D52E-4E12-A6B6-0D6A016380CB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F4409-4616-4EEF-9D89-72590C8433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0912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BD051-D52E-4E12-A6B6-0D6A016380CB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F4409-4616-4EEF-9D89-72590C8433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506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BD051-D52E-4E12-A6B6-0D6A016380CB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F4409-4616-4EEF-9D89-72590C8433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1220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4" y="273050"/>
            <a:ext cx="3259006" cy="1162050"/>
          </a:xfrm>
        </p:spPr>
        <p:txBody>
          <a:bodyPr anchor="b"/>
          <a:lstStyle>
            <a:lvl1pPr algn="l">
              <a:defRPr sz="1625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3" y="273060"/>
            <a:ext cx="5537729" cy="5853113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4" y="1435103"/>
            <a:ext cx="3259006" cy="4691063"/>
          </a:xfrm>
        </p:spPr>
        <p:txBody>
          <a:bodyPr/>
          <a:lstStyle>
            <a:lvl1pPr marL="0" indent="0">
              <a:buNone/>
              <a:defRPr sz="1137"/>
            </a:lvl1pPr>
            <a:lvl2pPr marL="371471" indent="0">
              <a:buNone/>
              <a:defRPr sz="975"/>
            </a:lvl2pPr>
            <a:lvl3pPr marL="742941" indent="0">
              <a:buNone/>
              <a:defRPr sz="812"/>
            </a:lvl3pPr>
            <a:lvl4pPr marL="1114412" indent="0">
              <a:buNone/>
              <a:defRPr sz="731"/>
            </a:lvl4pPr>
            <a:lvl5pPr marL="1485882" indent="0">
              <a:buNone/>
              <a:defRPr sz="731"/>
            </a:lvl5pPr>
            <a:lvl6pPr marL="1857354" indent="0">
              <a:buNone/>
              <a:defRPr sz="731"/>
            </a:lvl6pPr>
            <a:lvl7pPr marL="2228824" indent="0">
              <a:buNone/>
              <a:defRPr sz="731"/>
            </a:lvl7pPr>
            <a:lvl8pPr marL="2600295" indent="0">
              <a:buNone/>
              <a:defRPr sz="731"/>
            </a:lvl8pPr>
            <a:lvl9pPr marL="2971766" indent="0">
              <a:buNone/>
              <a:defRPr sz="73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BD051-D52E-4E12-A6B6-0D6A016380CB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F4409-4616-4EEF-9D89-72590C8433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2125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1625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2600"/>
            </a:lvl1pPr>
            <a:lvl2pPr marL="371471" indent="0">
              <a:buNone/>
              <a:defRPr sz="2275"/>
            </a:lvl2pPr>
            <a:lvl3pPr marL="742941" indent="0">
              <a:buNone/>
              <a:defRPr sz="1950"/>
            </a:lvl3pPr>
            <a:lvl4pPr marL="1114412" indent="0">
              <a:buNone/>
              <a:defRPr sz="1625"/>
            </a:lvl4pPr>
            <a:lvl5pPr marL="1485882" indent="0">
              <a:buNone/>
              <a:defRPr sz="1625"/>
            </a:lvl5pPr>
            <a:lvl6pPr marL="1857354" indent="0">
              <a:buNone/>
              <a:defRPr sz="1625"/>
            </a:lvl6pPr>
            <a:lvl7pPr marL="2228824" indent="0">
              <a:buNone/>
              <a:defRPr sz="1625"/>
            </a:lvl7pPr>
            <a:lvl8pPr marL="2600295" indent="0">
              <a:buNone/>
              <a:defRPr sz="1625"/>
            </a:lvl8pPr>
            <a:lvl9pPr marL="2971766" indent="0">
              <a:buNone/>
              <a:defRPr sz="16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137"/>
            </a:lvl1pPr>
            <a:lvl2pPr marL="371471" indent="0">
              <a:buNone/>
              <a:defRPr sz="975"/>
            </a:lvl2pPr>
            <a:lvl3pPr marL="742941" indent="0">
              <a:buNone/>
              <a:defRPr sz="812"/>
            </a:lvl3pPr>
            <a:lvl4pPr marL="1114412" indent="0">
              <a:buNone/>
              <a:defRPr sz="731"/>
            </a:lvl4pPr>
            <a:lvl5pPr marL="1485882" indent="0">
              <a:buNone/>
              <a:defRPr sz="731"/>
            </a:lvl5pPr>
            <a:lvl6pPr marL="1857354" indent="0">
              <a:buNone/>
              <a:defRPr sz="731"/>
            </a:lvl6pPr>
            <a:lvl7pPr marL="2228824" indent="0">
              <a:buNone/>
              <a:defRPr sz="731"/>
            </a:lvl7pPr>
            <a:lvl8pPr marL="2600295" indent="0">
              <a:buNone/>
              <a:defRPr sz="731"/>
            </a:lvl8pPr>
            <a:lvl9pPr marL="2971766" indent="0">
              <a:buNone/>
              <a:defRPr sz="73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BD051-D52E-4E12-A6B6-0D6A016380CB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F4409-4616-4EEF-9D89-72590C8433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355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BD051-D52E-4E12-A6B6-0D6A016380CB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6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F4409-4616-4EEF-9D89-72590C8433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6112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42941" rtl="0" eaLnBrk="1" latinLnBrk="0" hangingPunct="1">
        <a:spcBef>
          <a:spcPct val="0"/>
        </a:spcBef>
        <a:buNone/>
        <a:defRPr kumimoji="1"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8602" indent="-278602" algn="l" defTabSz="742941" rtl="0" eaLnBrk="1" latinLnBrk="0" hangingPunct="1">
        <a:spcBef>
          <a:spcPct val="20000"/>
        </a:spcBef>
        <a:buFont typeface="Arial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03641" indent="-232170" algn="l" defTabSz="742941" rtl="0" eaLnBrk="1" latinLnBrk="0" hangingPunct="1">
        <a:spcBef>
          <a:spcPct val="20000"/>
        </a:spcBef>
        <a:buFont typeface="Arial" pitchFamily="34" charset="0"/>
        <a:buChar char="–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2pPr>
      <a:lvl3pPr marL="928677" indent="-185736" algn="l" defTabSz="742941" rtl="0" eaLnBrk="1" latinLnBrk="0" hangingPunct="1">
        <a:spcBef>
          <a:spcPct val="20000"/>
        </a:spcBef>
        <a:buFont typeface="Arial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300147" indent="-185736" algn="l" defTabSz="742941" rtl="0" eaLnBrk="1" latinLnBrk="0" hangingPunct="1">
        <a:spcBef>
          <a:spcPct val="20000"/>
        </a:spcBef>
        <a:buFont typeface="Arial" pitchFamily="34" charset="0"/>
        <a:buChar char="–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4pPr>
      <a:lvl5pPr marL="1671619" indent="-185736" algn="l" defTabSz="742941" rtl="0" eaLnBrk="1" latinLnBrk="0" hangingPunct="1">
        <a:spcBef>
          <a:spcPct val="20000"/>
        </a:spcBef>
        <a:buFont typeface="Arial" pitchFamily="34" charset="0"/>
        <a:buChar char="»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5pPr>
      <a:lvl6pPr marL="2043090" indent="-185736" algn="l" defTabSz="742941" rtl="0" eaLnBrk="1" latinLnBrk="0" hangingPunct="1">
        <a:spcBef>
          <a:spcPct val="20000"/>
        </a:spcBef>
        <a:buFont typeface="Arial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6pPr>
      <a:lvl7pPr marL="2414560" indent="-185736" algn="l" defTabSz="742941" rtl="0" eaLnBrk="1" latinLnBrk="0" hangingPunct="1">
        <a:spcBef>
          <a:spcPct val="20000"/>
        </a:spcBef>
        <a:buFont typeface="Arial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7pPr>
      <a:lvl8pPr marL="2786031" indent="-185736" algn="l" defTabSz="742941" rtl="0" eaLnBrk="1" latinLnBrk="0" hangingPunct="1">
        <a:spcBef>
          <a:spcPct val="20000"/>
        </a:spcBef>
        <a:buFont typeface="Arial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8pPr>
      <a:lvl9pPr marL="3157501" indent="-185736" algn="l" defTabSz="742941" rtl="0" eaLnBrk="1" latinLnBrk="0" hangingPunct="1">
        <a:spcBef>
          <a:spcPct val="20000"/>
        </a:spcBef>
        <a:buFont typeface="Arial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41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1pPr>
      <a:lvl2pPr marL="371471" algn="l" defTabSz="742941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2pPr>
      <a:lvl3pPr marL="742941" algn="l" defTabSz="742941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3pPr>
      <a:lvl4pPr marL="1114412" algn="l" defTabSz="742941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4pPr>
      <a:lvl5pPr marL="1485882" algn="l" defTabSz="742941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5pPr>
      <a:lvl6pPr marL="1857354" algn="l" defTabSz="742941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6pPr>
      <a:lvl7pPr marL="2228824" algn="l" defTabSz="742941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7pPr>
      <a:lvl8pPr marL="2600295" algn="l" defTabSz="742941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8pPr>
      <a:lvl9pPr marL="2971766" algn="l" defTabSz="742941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D47228CC-A9F0-7B0F-B197-217957CF94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675440"/>
              </p:ext>
            </p:extLst>
          </p:nvPr>
        </p:nvGraphicFramePr>
        <p:xfrm>
          <a:off x="345003" y="953190"/>
          <a:ext cx="9374799" cy="47023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6523">
                  <a:extLst>
                    <a:ext uri="{9D8B030D-6E8A-4147-A177-3AD203B41FA5}">
                      <a16:colId xmlns:a16="http://schemas.microsoft.com/office/drawing/2014/main" val="414711184"/>
                    </a:ext>
                  </a:extLst>
                </a:gridCol>
                <a:gridCol w="596523">
                  <a:extLst>
                    <a:ext uri="{9D8B030D-6E8A-4147-A177-3AD203B41FA5}">
                      <a16:colId xmlns:a16="http://schemas.microsoft.com/office/drawing/2014/main" val="553322999"/>
                    </a:ext>
                  </a:extLst>
                </a:gridCol>
                <a:gridCol w="596523">
                  <a:extLst>
                    <a:ext uri="{9D8B030D-6E8A-4147-A177-3AD203B41FA5}">
                      <a16:colId xmlns:a16="http://schemas.microsoft.com/office/drawing/2014/main" val="3469449040"/>
                    </a:ext>
                  </a:extLst>
                </a:gridCol>
                <a:gridCol w="596523">
                  <a:extLst>
                    <a:ext uri="{9D8B030D-6E8A-4147-A177-3AD203B41FA5}">
                      <a16:colId xmlns:a16="http://schemas.microsoft.com/office/drawing/2014/main" val="4023242257"/>
                    </a:ext>
                  </a:extLst>
                </a:gridCol>
                <a:gridCol w="596523">
                  <a:extLst>
                    <a:ext uri="{9D8B030D-6E8A-4147-A177-3AD203B41FA5}">
                      <a16:colId xmlns:a16="http://schemas.microsoft.com/office/drawing/2014/main" val="2935174983"/>
                    </a:ext>
                  </a:extLst>
                </a:gridCol>
                <a:gridCol w="596523">
                  <a:extLst>
                    <a:ext uri="{9D8B030D-6E8A-4147-A177-3AD203B41FA5}">
                      <a16:colId xmlns:a16="http://schemas.microsoft.com/office/drawing/2014/main" val="1544301230"/>
                    </a:ext>
                  </a:extLst>
                </a:gridCol>
                <a:gridCol w="596523">
                  <a:extLst>
                    <a:ext uri="{9D8B030D-6E8A-4147-A177-3AD203B41FA5}">
                      <a16:colId xmlns:a16="http://schemas.microsoft.com/office/drawing/2014/main" val="1240489527"/>
                    </a:ext>
                  </a:extLst>
                </a:gridCol>
                <a:gridCol w="596523">
                  <a:extLst>
                    <a:ext uri="{9D8B030D-6E8A-4147-A177-3AD203B41FA5}">
                      <a16:colId xmlns:a16="http://schemas.microsoft.com/office/drawing/2014/main" val="1171963558"/>
                    </a:ext>
                  </a:extLst>
                </a:gridCol>
                <a:gridCol w="596523">
                  <a:extLst>
                    <a:ext uri="{9D8B030D-6E8A-4147-A177-3AD203B41FA5}">
                      <a16:colId xmlns:a16="http://schemas.microsoft.com/office/drawing/2014/main" val="2752914610"/>
                    </a:ext>
                  </a:extLst>
                </a:gridCol>
                <a:gridCol w="596523">
                  <a:extLst>
                    <a:ext uri="{9D8B030D-6E8A-4147-A177-3AD203B41FA5}">
                      <a16:colId xmlns:a16="http://schemas.microsoft.com/office/drawing/2014/main" val="854068466"/>
                    </a:ext>
                  </a:extLst>
                </a:gridCol>
                <a:gridCol w="596523">
                  <a:extLst>
                    <a:ext uri="{9D8B030D-6E8A-4147-A177-3AD203B41FA5}">
                      <a16:colId xmlns:a16="http://schemas.microsoft.com/office/drawing/2014/main" val="2977099363"/>
                    </a:ext>
                  </a:extLst>
                </a:gridCol>
                <a:gridCol w="596523">
                  <a:extLst>
                    <a:ext uri="{9D8B030D-6E8A-4147-A177-3AD203B41FA5}">
                      <a16:colId xmlns:a16="http://schemas.microsoft.com/office/drawing/2014/main" val="1320033362"/>
                    </a:ext>
                  </a:extLst>
                </a:gridCol>
                <a:gridCol w="596523">
                  <a:extLst>
                    <a:ext uri="{9D8B030D-6E8A-4147-A177-3AD203B41FA5}">
                      <a16:colId xmlns:a16="http://schemas.microsoft.com/office/drawing/2014/main" val="616569477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547771252"/>
                    </a:ext>
                  </a:extLst>
                </a:gridCol>
              </a:tblGrid>
              <a:tr h="335151">
                <a:tc gridSpan="2">
                  <a:txBody>
                    <a:bodyPr/>
                    <a:lstStyle/>
                    <a:p>
                      <a:r>
                        <a:rPr kumimoji="1" lang="ja-JP" altLang="en-US" sz="11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</a:t>
                      </a:r>
                      <a:r>
                        <a:rPr kumimoji="1" lang="en-US" altLang="ja-JP" sz="11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1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12"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6626408"/>
                  </a:ext>
                </a:extLst>
              </a:tr>
              <a:tr h="335151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973287"/>
                  </a:ext>
                </a:extLst>
              </a:tr>
              <a:tr h="2304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57464421"/>
                  </a:ext>
                </a:extLst>
              </a:tr>
              <a:tr h="1728000">
                <a:tc gridSpan="14"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16758976"/>
                  </a:ext>
                </a:extLst>
              </a:tr>
            </a:tbl>
          </a:graphicData>
        </a:graphic>
      </p:graphicFrame>
      <p:sp>
        <p:nvSpPr>
          <p:cNvPr id="7" name="ホームベース 11">
            <a:extLst>
              <a:ext uri="{FF2B5EF4-FFF2-40B4-BE49-F238E27FC236}">
                <a16:creationId xmlns:a16="http://schemas.microsoft.com/office/drawing/2014/main" id="{E533332E-71A7-B09F-47A8-AFE0F46D7377}"/>
              </a:ext>
            </a:extLst>
          </p:cNvPr>
          <p:cNvSpPr/>
          <p:nvPr/>
        </p:nvSpPr>
        <p:spPr>
          <a:xfrm>
            <a:off x="1429544" y="2586676"/>
            <a:ext cx="2664000" cy="216000"/>
          </a:xfrm>
          <a:prstGeom prst="homePlate">
            <a:avLst>
              <a:gd name="adj" fmla="val 59360"/>
            </a:avLst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次期計画素案調整・作成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角丸四角形 13">
            <a:extLst>
              <a:ext uri="{FF2B5EF4-FFF2-40B4-BE49-F238E27FC236}">
                <a16:creationId xmlns:a16="http://schemas.microsoft.com/office/drawing/2014/main" id="{06A4FB1D-F2A7-E6ED-80F3-F7AF5109A92F}"/>
              </a:ext>
            </a:extLst>
          </p:cNvPr>
          <p:cNvSpPr/>
          <p:nvPr/>
        </p:nvSpPr>
        <p:spPr>
          <a:xfrm>
            <a:off x="4101871" y="1900686"/>
            <a:ext cx="396000" cy="1080000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0" tIns="0" rIns="0" bIns="0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審議会　②</a:t>
            </a:r>
          </a:p>
        </p:txBody>
      </p:sp>
      <p:sp>
        <p:nvSpPr>
          <p:cNvPr id="9" name="ホームベース 8">
            <a:extLst>
              <a:ext uri="{FF2B5EF4-FFF2-40B4-BE49-F238E27FC236}">
                <a16:creationId xmlns:a16="http://schemas.microsoft.com/office/drawing/2014/main" id="{1D71A026-F4FC-3C81-A6DD-372B6E338CCB}"/>
              </a:ext>
            </a:extLst>
          </p:cNvPr>
          <p:cNvSpPr/>
          <p:nvPr/>
        </p:nvSpPr>
        <p:spPr>
          <a:xfrm>
            <a:off x="4503240" y="2586676"/>
            <a:ext cx="1908000" cy="216000"/>
          </a:xfrm>
          <a:prstGeom prst="homePlate">
            <a:avLst>
              <a:gd name="adj" fmla="val 50447"/>
            </a:avLst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次期計画案検討・作成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角丸四角形 13">
            <a:extLst>
              <a:ext uri="{FF2B5EF4-FFF2-40B4-BE49-F238E27FC236}">
                <a16:creationId xmlns:a16="http://schemas.microsoft.com/office/drawing/2014/main" id="{46DC7E2B-F94A-BEF6-793E-68F3BC8C87FC}"/>
              </a:ext>
            </a:extLst>
          </p:cNvPr>
          <p:cNvSpPr/>
          <p:nvPr/>
        </p:nvSpPr>
        <p:spPr>
          <a:xfrm>
            <a:off x="6394523" y="1900686"/>
            <a:ext cx="396000" cy="1080000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0" tIns="0" rIns="0" bIns="0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審議会　③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（書面）</a:t>
            </a:r>
          </a:p>
        </p:txBody>
      </p:sp>
      <p:sp>
        <p:nvSpPr>
          <p:cNvPr id="11" name="角丸四角形 13">
            <a:extLst>
              <a:ext uri="{FF2B5EF4-FFF2-40B4-BE49-F238E27FC236}">
                <a16:creationId xmlns:a16="http://schemas.microsoft.com/office/drawing/2014/main" id="{23DED5BB-D9E3-C535-98FA-7377C1ED2871}"/>
              </a:ext>
            </a:extLst>
          </p:cNvPr>
          <p:cNvSpPr/>
          <p:nvPr/>
        </p:nvSpPr>
        <p:spPr>
          <a:xfrm>
            <a:off x="8764551" y="1893458"/>
            <a:ext cx="396000" cy="1080000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0" tIns="0" rIns="0" bIns="0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審議会 ④</a:t>
            </a:r>
          </a:p>
        </p:txBody>
      </p:sp>
      <p:sp>
        <p:nvSpPr>
          <p:cNvPr id="12" name="角丸四角形 21">
            <a:extLst>
              <a:ext uri="{FF2B5EF4-FFF2-40B4-BE49-F238E27FC236}">
                <a16:creationId xmlns:a16="http://schemas.microsoft.com/office/drawing/2014/main" id="{D7D7C857-82D1-D217-1775-DC1B555C3C7B}"/>
              </a:ext>
            </a:extLst>
          </p:cNvPr>
          <p:cNvSpPr/>
          <p:nvPr/>
        </p:nvSpPr>
        <p:spPr>
          <a:xfrm flipH="1">
            <a:off x="9344997" y="1893458"/>
            <a:ext cx="216000" cy="1080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0" tIns="0" rIns="0" bIns="0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公   表</a:t>
            </a:r>
          </a:p>
        </p:txBody>
      </p:sp>
      <p:sp>
        <p:nvSpPr>
          <p:cNvPr id="13" name="ホームベース 11">
            <a:extLst>
              <a:ext uri="{FF2B5EF4-FFF2-40B4-BE49-F238E27FC236}">
                <a16:creationId xmlns:a16="http://schemas.microsoft.com/office/drawing/2014/main" id="{E533332E-71A7-B09F-47A8-AFE0F46D7377}"/>
              </a:ext>
            </a:extLst>
          </p:cNvPr>
          <p:cNvSpPr/>
          <p:nvPr/>
        </p:nvSpPr>
        <p:spPr>
          <a:xfrm>
            <a:off x="1465544" y="2127106"/>
            <a:ext cx="2628000" cy="216000"/>
          </a:xfrm>
          <a:prstGeom prst="homePlate">
            <a:avLst>
              <a:gd name="adj" fmla="val 59360"/>
            </a:avLst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現行計画最終評価案の作成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角丸四角形 13">
            <a:extLst>
              <a:ext uri="{FF2B5EF4-FFF2-40B4-BE49-F238E27FC236}">
                <a16:creationId xmlns:a16="http://schemas.microsoft.com/office/drawing/2014/main" id="{06A4FB1D-F2A7-E6ED-80F3-F7AF5109A92F}"/>
              </a:ext>
            </a:extLst>
          </p:cNvPr>
          <p:cNvSpPr/>
          <p:nvPr/>
        </p:nvSpPr>
        <p:spPr>
          <a:xfrm>
            <a:off x="1056596" y="1900686"/>
            <a:ext cx="396000" cy="1080000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0" tIns="0" rIns="0" bIns="0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審議会　①</a:t>
            </a:r>
          </a:p>
        </p:txBody>
      </p:sp>
      <p:sp>
        <p:nvSpPr>
          <p:cNvPr id="14" name="ホームベース 11">
            <a:extLst>
              <a:ext uri="{FF2B5EF4-FFF2-40B4-BE49-F238E27FC236}">
                <a16:creationId xmlns:a16="http://schemas.microsoft.com/office/drawing/2014/main" id="{E533332E-71A7-B09F-47A8-AFE0F46D7377}"/>
              </a:ext>
            </a:extLst>
          </p:cNvPr>
          <p:cNvSpPr/>
          <p:nvPr/>
        </p:nvSpPr>
        <p:spPr>
          <a:xfrm>
            <a:off x="345003" y="3304341"/>
            <a:ext cx="3060000" cy="216000"/>
          </a:xfrm>
          <a:prstGeom prst="homePlate">
            <a:avLst>
              <a:gd name="adj" fmla="val 59360"/>
            </a:avLst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健康づくり実態調査</a:t>
            </a:r>
            <a:r>
              <a:rPr lang="en-US" altLang="ja-JP" sz="1000" baseline="30000" dirty="0">
                <a:latin typeface="Meiryo UI" panose="020B0604030504040204" pitchFamily="50" charset="-128"/>
                <a:ea typeface="Meiryo UI" panose="020B0604030504040204" pitchFamily="50" charset="-128"/>
              </a:rPr>
              <a:t>※1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の集計・分析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03438" y="4032048"/>
            <a:ext cx="275912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審議会①　</a:t>
            </a:r>
            <a:r>
              <a:rPr lang="en-US" altLang="ja-JP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endParaRPr lang="en-US" altLang="ja-JP" sz="10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・現行計画　年次進捗報告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最終評価の方針提示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・次期計画　諮問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改定スケジュール・方向性の提示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621002" y="4032048"/>
            <a:ext cx="201622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審議会②　</a:t>
            </a:r>
            <a:r>
              <a:rPr lang="en-US" altLang="ja-JP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24</a:t>
            </a:r>
            <a:r>
              <a:rPr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endParaRPr lang="en-US" altLang="ja-JP" sz="10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現行計画　最終評価案の審議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次期計画　素案の提示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058762" y="4032048"/>
            <a:ext cx="14902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審議会③（書面）</a:t>
            </a:r>
            <a:endParaRPr lang="en-US" altLang="ja-JP" sz="10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en-US" altLang="ja-JP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‐18</a:t>
            </a:r>
            <a:r>
              <a:rPr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endParaRPr lang="en-US" altLang="ja-JP" sz="10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次期計画案の提示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8162530" y="4032048"/>
            <a:ext cx="149027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審議会④</a:t>
            </a:r>
            <a:endParaRPr lang="en-US" altLang="ja-JP" sz="10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18</a:t>
            </a:r>
            <a:r>
              <a:rPr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endParaRPr lang="en-US" altLang="ja-JP" sz="10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次期計画最終案の審議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答申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F282FCA-4FD2-7421-ECF9-1E64F08AB837}"/>
              </a:ext>
            </a:extLst>
          </p:cNvPr>
          <p:cNvSpPr/>
          <p:nvPr/>
        </p:nvSpPr>
        <p:spPr>
          <a:xfrm>
            <a:off x="2" y="0"/>
            <a:ext cx="9906000" cy="432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52000" tIns="0" rIns="0" bIns="0" rtlCol="0" anchor="ctr"/>
          <a:lstStyle/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大阪府食育推進計画の改定に向けたスケジュール</a:t>
            </a: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5F65DBB2-3B77-BF25-6448-368D5F8DC51D}"/>
              </a:ext>
            </a:extLst>
          </p:cNvPr>
          <p:cNvSpPr/>
          <p:nvPr/>
        </p:nvSpPr>
        <p:spPr>
          <a:xfrm>
            <a:off x="6939752" y="1749032"/>
            <a:ext cx="1101111" cy="205393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t" anchorCtr="0"/>
          <a:lstStyle/>
          <a:p>
            <a:pPr algn="ctr">
              <a:lnSpc>
                <a:spcPts val="1300"/>
              </a:lnSpc>
            </a:pP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1300"/>
              </a:lnSpc>
            </a:pP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1300"/>
              </a:lnSpc>
            </a:pP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1300"/>
              </a:lnSpc>
            </a:pPr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パブリック</a:t>
            </a:r>
            <a:endParaRPr lang="en-US" altLang="ja-JP" sz="1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1300"/>
              </a:lnSpc>
            </a:pPr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コメント</a:t>
            </a:r>
            <a:endParaRPr lang="en-US" altLang="ja-JP" sz="1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1300"/>
              </a:lnSpc>
            </a:pP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17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日から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1300"/>
              </a:lnSpc>
            </a:pPr>
            <a:r>
              <a:rPr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</a:p>
        </p:txBody>
      </p:sp>
      <p:sp>
        <p:nvSpPr>
          <p:cNvPr id="3" name="テキスト ボックス 20">
            <a:extLst>
              <a:ext uri="{FF2B5EF4-FFF2-40B4-BE49-F238E27FC236}">
                <a16:creationId xmlns:a16="http://schemas.microsoft.com/office/drawing/2014/main" id="{4E86EBD1-494A-B042-D8AC-80674B13FCF0}"/>
              </a:ext>
            </a:extLst>
          </p:cNvPr>
          <p:cNvSpPr txBox="1"/>
          <p:nvPr/>
        </p:nvSpPr>
        <p:spPr>
          <a:xfrm rot="5400000">
            <a:off x="9091498" y="6084413"/>
            <a:ext cx="908818" cy="35052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5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参考資料４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53709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>
            <a:lumMod val="85000"/>
            <a:lumOff val="15000"/>
          </a:schemeClr>
        </a:solidFill>
      </a:spPr>
      <a:bodyPr vert="eaVert" rtlCol="0" anchor="ctr"/>
      <a:lstStyle>
        <a:defPPr>
          <a:lnSpc>
            <a:spcPts val="2800"/>
          </a:lnSpc>
          <a:defRPr sz="1400" dirty="0" smtClean="0">
            <a:latin typeface="HGPｺﾞｼｯｸE" pitchFamily="50" charset="-128"/>
            <a:ea typeface="HGPｺﾞｼｯｸE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200</Words>
  <Application>Microsoft Office PowerPoint</Application>
  <PresentationFormat>A4 210 x 297 mm</PresentationFormat>
  <Paragraphs>51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Century</vt:lpstr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2024-03-12T08:57:42Z</dcterms:created>
  <dcterms:modified xsi:type="dcterms:W3CDTF">2024-04-11T05:41:00Z</dcterms:modified>
</cp:coreProperties>
</file>