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64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6" autoAdjust="0"/>
    <p:restoredTop sz="91382" autoAdjust="0"/>
  </p:normalViewPr>
  <p:slideViewPr>
    <p:cSldViewPr>
      <p:cViewPr varScale="1">
        <p:scale>
          <a:sx n="68" d="100"/>
          <a:sy n="68" d="100"/>
        </p:scale>
        <p:origin x="1728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360000" cy="360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5" Type="http://schemas.microsoft.com/office/2016/11/relationships/changesInfo" Target="changesInfos/changesInfo1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村田 積美" userId="5eb86899465d0253" providerId="LiveId" clId="{2B48B02C-DBF2-4826-82F5-5A42D96DA9EE}"/>
    <pc:docChg chg="undo custSel modSld">
      <pc:chgData name="村田 積美" userId="5eb86899465d0253" providerId="LiveId" clId="{2B48B02C-DBF2-4826-82F5-5A42D96DA9EE}" dt="2023-04-06T17:53:42.167" v="1438"/>
      <pc:docMkLst>
        <pc:docMk/>
      </pc:docMkLst>
      <pc:sldChg chg="addSp delSp modSp mod">
        <pc:chgData name="村田 積美" userId="5eb86899465d0253" providerId="LiveId" clId="{2B48B02C-DBF2-4826-82F5-5A42D96DA9EE}" dt="2023-04-06T17:25:41.193" v="808" actId="1076"/>
        <pc:sldMkLst>
          <pc:docMk/>
          <pc:sldMk cId="2113510577" sldId="256"/>
        </pc:sldMkLst>
        <pc:spChg chg="mod">
          <ac:chgData name="村田 積美" userId="5eb86899465d0253" providerId="LiveId" clId="{2B48B02C-DBF2-4826-82F5-5A42D96DA9EE}" dt="2023-04-06T17:03:40.548" v="481" actId="1076"/>
          <ac:spMkLst>
            <pc:docMk/>
            <pc:sldMk cId="2113510577" sldId="256"/>
            <ac:spMk id="2" creationId="{00000000-0000-0000-0000-000000000000}"/>
          </ac:spMkLst>
        </pc:spChg>
        <pc:spChg chg="add del mod">
          <ac:chgData name="村田 積美" userId="5eb86899465d0253" providerId="LiveId" clId="{2B48B02C-DBF2-4826-82F5-5A42D96DA9EE}" dt="2023-04-06T17:06:04.384" v="485" actId="478"/>
          <ac:spMkLst>
            <pc:docMk/>
            <pc:sldMk cId="2113510577" sldId="256"/>
            <ac:spMk id="3" creationId="{510FB7AE-0475-B990-D814-B498F501E5B4}"/>
          </ac:spMkLst>
        </pc:spChg>
        <pc:spChg chg="add mod">
          <ac:chgData name="村田 積美" userId="5eb86899465d0253" providerId="LiveId" clId="{2B48B02C-DBF2-4826-82F5-5A42D96DA9EE}" dt="2023-04-06T17:07:27.936" v="503" actId="554"/>
          <ac:spMkLst>
            <pc:docMk/>
            <pc:sldMk cId="2113510577" sldId="256"/>
            <ac:spMk id="4" creationId="{FAA12447-F8ED-9474-9BA7-ED14C8104A11}"/>
          </ac:spMkLst>
        </pc:spChg>
        <pc:spChg chg="add mod">
          <ac:chgData name="村田 積美" userId="5eb86899465d0253" providerId="LiveId" clId="{2B48B02C-DBF2-4826-82F5-5A42D96DA9EE}" dt="2023-04-06T17:07:52.536" v="507" actId="113"/>
          <ac:spMkLst>
            <pc:docMk/>
            <pc:sldMk cId="2113510577" sldId="256"/>
            <ac:spMk id="5" creationId="{4B8FBF22-6884-DA5F-3145-1DCB3EB18A3F}"/>
          </ac:spMkLst>
        </pc:spChg>
        <pc:spChg chg="add mod">
          <ac:chgData name="村田 積美" userId="5eb86899465d0253" providerId="LiveId" clId="{2B48B02C-DBF2-4826-82F5-5A42D96DA9EE}" dt="2023-04-06T17:10:32.460" v="548" actId="1076"/>
          <ac:spMkLst>
            <pc:docMk/>
            <pc:sldMk cId="2113510577" sldId="256"/>
            <ac:spMk id="6" creationId="{E8AB1E5D-D967-5F3E-4D85-BE965DDD1B68}"/>
          </ac:spMkLst>
        </pc:spChg>
        <pc:spChg chg="mod">
          <ac:chgData name="村田 積美" userId="5eb86899465d0253" providerId="LiveId" clId="{2B48B02C-DBF2-4826-82F5-5A42D96DA9EE}" dt="2023-04-06T17:07:27.936" v="503" actId="554"/>
          <ac:spMkLst>
            <pc:docMk/>
            <pc:sldMk cId="2113510577" sldId="256"/>
            <ac:spMk id="10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6:40:49.925" v="119" actId="1076"/>
          <ac:spMkLst>
            <pc:docMk/>
            <pc:sldMk cId="2113510577" sldId="256"/>
            <ac:spMk id="11" creationId="{00000000-0000-0000-0000-000000000000}"/>
          </ac:spMkLst>
        </pc:spChg>
        <pc:spChg chg="del mod topLvl">
          <ac:chgData name="村田 積美" userId="5eb86899465d0253" providerId="LiveId" clId="{2B48B02C-DBF2-4826-82F5-5A42D96DA9EE}" dt="2023-04-06T17:00:42.795" v="457" actId="478"/>
          <ac:spMkLst>
            <pc:docMk/>
            <pc:sldMk cId="2113510577" sldId="256"/>
            <ac:spMk id="13" creationId="{00000000-0000-0000-0000-000000000000}"/>
          </ac:spMkLst>
        </pc:spChg>
        <pc:spChg chg="mod topLvl">
          <ac:chgData name="村田 積美" userId="5eb86899465d0253" providerId="LiveId" clId="{2B48B02C-DBF2-4826-82F5-5A42D96DA9EE}" dt="2023-04-06T17:03:25.759" v="479" actId="1076"/>
          <ac:spMkLst>
            <pc:docMk/>
            <pc:sldMk cId="2113510577" sldId="256"/>
            <ac:spMk id="14" creationId="{00000000-0000-0000-0000-000000000000}"/>
          </ac:spMkLst>
        </pc:spChg>
        <pc:spChg chg="mod topLvl">
          <ac:chgData name="村田 積美" userId="5eb86899465d0253" providerId="LiveId" clId="{2B48B02C-DBF2-4826-82F5-5A42D96DA9EE}" dt="2023-04-06T17:03:30.731" v="480" actId="1076"/>
          <ac:spMkLst>
            <pc:docMk/>
            <pc:sldMk cId="2113510577" sldId="256"/>
            <ac:spMk id="15" creationId="{00000000-0000-0000-0000-000000000000}"/>
          </ac:spMkLst>
        </pc:spChg>
        <pc:spChg chg="add mod">
          <ac:chgData name="村田 積美" userId="5eb86899465d0253" providerId="LiveId" clId="{2B48B02C-DBF2-4826-82F5-5A42D96DA9EE}" dt="2023-04-06T17:10:15.636" v="545" actId="1076"/>
          <ac:spMkLst>
            <pc:docMk/>
            <pc:sldMk cId="2113510577" sldId="256"/>
            <ac:spMk id="16" creationId="{2E70E009-1A8D-2784-12C5-1D0799BD72D1}"/>
          </ac:spMkLst>
        </pc:spChg>
        <pc:spChg chg="mod">
          <ac:chgData name="村田 積美" userId="5eb86899465d0253" providerId="LiveId" clId="{2B48B02C-DBF2-4826-82F5-5A42D96DA9EE}" dt="2023-04-06T17:17:23.284" v="689" actId="14100"/>
          <ac:spMkLst>
            <pc:docMk/>
            <pc:sldMk cId="2113510577" sldId="256"/>
            <ac:spMk id="22" creationId="{00000000-0000-0000-0000-000000000000}"/>
          </ac:spMkLst>
        </pc:spChg>
        <pc:spChg chg="del">
          <ac:chgData name="村田 積美" userId="5eb86899465d0253" providerId="LiveId" clId="{2B48B02C-DBF2-4826-82F5-5A42D96DA9EE}" dt="2023-04-06T16:44:24.220" v="170" actId="478"/>
          <ac:spMkLst>
            <pc:docMk/>
            <pc:sldMk cId="2113510577" sldId="256"/>
            <ac:spMk id="23" creationId="{00000000-0000-0000-0000-000000000000}"/>
          </ac:spMkLst>
        </pc:spChg>
        <pc:spChg chg="del mod">
          <ac:chgData name="村田 積美" userId="5eb86899465d0253" providerId="LiveId" clId="{2B48B02C-DBF2-4826-82F5-5A42D96DA9EE}" dt="2023-04-06T16:38:05.109" v="36" actId="478"/>
          <ac:spMkLst>
            <pc:docMk/>
            <pc:sldMk cId="2113510577" sldId="256"/>
            <ac:spMk id="25" creationId="{00000000-0000-0000-0000-000000000000}"/>
          </ac:spMkLst>
        </pc:spChg>
        <pc:spChg chg="add mod">
          <ac:chgData name="村田 積美" userId="5eb86899465d0253" providerId="LiveId" clId="{2B48B02C-DBF2-4826-82F5-5A42D96DA9EE}" dt="2023-04-06T17:16:53.942" v="686" actId="115"/>
          <ac:spMkLst>
            <pc:docMk/>
            <pc:sldMk cId="2113510577" sldId="256"/>
            <ac:spMk id="28" creationId="{2D932980-CAB7-9A14-66AC-06400E94C6B2}"/>
          </ac:spMkLst>
        </pc:spChg>
        <pc:spChg chg="add mod">
          <ac:chgData name="村田 積美" userId="5eb86899465d0253" providerId="LiveId" clId="{2B48B02C-DBF2-4826-82F5-5A42D96DA9EE}" dt="2023-04-06T17:18:46.575" v="694" actId="14100"/>
          <ac:spMkLst>
            <pc:docMk/>
            <pc:sldMk cId="2113510577" sldId="256"/>
            <ac:spMk id="29" creationId="{FE2300E7-5066-E0E3-36BC-DBF37CB74202}"/>
          </ac:spMkLst>
        </pc:spChg>
        <pc:spChg chg="add mod">
          <ac:chgData name="村田 積美" userId="5eb86899465d0253" providerId="LiveId" clId="{2B48B02C-DBF2-4826-82F5-5A42D96DA9EE}" dt="2023-04-06T17:19:21.586" v="704" actId="6549"/>
          <ac:spMkLst>
            <pc:docMk/>
            <pc:sldMk cId="2113510577" sldId="256"/>
            <ac:spMk id="30" creationId="{F4A68CC1-D5D1-5E49-D7DA-5A40E0252FAA}"/>
          </ac:spMkLst>
        </pc:spChg>
        <pc:spChg chg="add mod">
          <ac:chgData name="村田 積美" userId="5eb86899465d0253" providerId="LiveId" clId="{2B48B02C-DBF2-4826-82F5-5A42D96DA9EE}" dt="2023-04-06T17:20:43.249" v="720" actId="1076"/>
          <ac:spMkLst>
            <pc:docMk/>
            <pc:sldMk cId="2113510577" sldId="256"/>
            <ac:spMk id="31" creationId="{337C8C8F-8F59-1859-1359-FDFE6DC00D0A}"/>
          </ac:spMkLst>
        </pc:spChg>
        <pc:spChg chg="add mod">
          <ac:chgData name="村田 積美" userId="5eb86899465d0253" providerId="LiveId" clId="{2B48B02C-DBF2-4826-82F5-5A42D96DA9EE}" dt="2023-04-06T17:24:27.461" v="770" actId="20577"/>
          <ac:spMkLst>
            <pc:docMk/>
            <pc:sldMk cId="2113510577" sldId="256"/>
            <ac:spMk id="32" creationId="{30143EAB-A19B-000A-86EB-D1CE55D7A56D}"/>
          </ac:spMkLst>
        </pc:spChg>
        <pc:spChg chg="add mod">
          <ac:chgData name="村田 積美" userId="5eb86899465d0253" providerId="LiveId" clId="{2B48B02C-DBF2-4826-82F5-5A42D96DA9EE}" dt="2023-04-06T17:25:41.193" v="808" actId="1076"/>
          <ac:spMkLst>
            <pc:docMk/>
            <pc:sldMk cId="2113510577" sldId="256"/>
            <ac:spMk id="33" creationId="{21D3B34D-E104-3390-837A-DC02D1348B17}"/>
          </ac:spMkLst>
        </pc:spChg>
        <pc:grpChg chg="del mod">
          <ac:chgData name="村田 積美" userId="5eb86899465d0253" providerId="LiveId" clId="{2B48B02C-DBF2-4826-82F5-5A42D96DA9EE}" dt="2023-04-06T17:00:37.514" v="455" actId="165"/>
          <ac:grpSpMkLst>
            <pc:docMk/>
            <pc:sldMk cId="2113510577" sldId="256"/>
            <ac:grpSpMk id="12" creationId="{00000000-0000-0000-0000-000000000000}"/>
          </ac:grpSpMkLst>
        </pc:grpChg>
        <pc:grpChg chg="add mod">
          <ac:chgData name="村田 積美" userId="5eb86899465d0253" providerId="LiveId" clId="{2B48B02C-DBF2-4826-82F5-5A42D96DA9EE}" dt="2023-04-06T17:16:24.814" v="685" actId="1035"/>
          <ac:grpSpMkLst>
            <pc:docMk/>
            <pc:sldMk cId="2113510577" sldId="256"/>
            <ac:grpSpMk id="27" creationId="{B74E17D1-0059-814C-F4C4-A01A8D4DD544}"/>
          </ac:grpSpMkLst>
        </pc:grpChg>
        <pc:graphicFrameChg chg="add mod modGraphic">
          <ac:chgData name="村田 積美" userId="5eb86899465d0253" providerId="LiveId" clId="{2B48B02C-DBF2-4826-82F5-5A42D96DA9EE}" dt="2023-04-06T17:10:22.234" v="546" actId="1076"/>
          <ac:graphicFrameMkLst>
            <pc:docMk/>
            <pc:sldMk cId="2113510577" sldId="256"/>
            <ac:graphicFrameMk id="7" creationId="{ADCDF935-CB65-B571-F5E9-798DD001F17E}"/>
          </ac:graphicFrameMkLst>
        </pc:graphicFrameChg>
        <pc:graphicFrameChg chg="add mod modGraphic">
          <ac:chgData name="村田 積美" userId="5eb86899465d0253" providerId="LiveId" clId="{2B48B02C-DBF2-4826-82F5-5A42D96DA9EE}" dt="2023-04-06T17:10:35.519" v="549" actId="1076"/>
          <ac:graphicFrameMkLst>
            <pc:docMk/>
            <pc:sldMk cId="2113510577" sldId="256"/>
            <ac:graphicFrameMk id="8" creationId="{63AEA5AD-4C94-B923-1029-141070C010B0}"/>
          </ac:graphicFrameMkLst>
        </pc:graphicFrameChg>
        <pc:graphicFrameChg chg="mod modGraphic">
          <ac:chgData name="村田 積美" userId="5eb86899465d0253" providerId="LiveId" clId="{2B48B02C-DBF2-4826-82F5-5A42D96DA9EE}" dt="2023-04-06T17:16:24.814" v="685" actId="1035"/>
          <ac:graphicFrameMkLst>
            <pc:docMk/>
            <pc:sldMk cId="2113510577" sldId="256"/>
            <ac:graphicFrameMk id="24" creationId="{00000000-0000-0000-0000-000000000000}"/>
          </ac:graphicFrameMkLst>
        </pc:graphicFrameChg>
        <pc:cxnChg chg="add del mod">
          <ac:chgData name="村田 積美" userId="5eb86899465d0253" providerId="LiveId" clId="{2B48B02C-DBF2-4826-82F5-5A42D96DA9EE}" dt="2023-04-06T17:12:59.777" v="561" actId="478"/>
          <ac:cxnSpMkLst>
            <pc:docMk/>
            <pc:sldMk cId="2113510577" sldId="256"/>
            <ac:cxnSpMk id="18" creationId="{C235C98D-AF5D-D876-AA05-F7CE2F130748}"/>
          </ac:cxnSpMkLst>
        </pc:cxnChg>
        <pc:cxnChg chg="add mod">
          <ac:chgData name="村田 積美" userId="5eb86899465d0253" providerId="LiveId" clId="{2B48B02C-DBF2-4826-82F5-5A42D96DA9EE}" dt="2023-04-06T17:14:04.111" v="569" actId="692"/>
          <ac:cxnSpMkLst>
            <pc:docMk/>
            <pc:sldMk cId="2113510577" sldId="256"/>
            <ac:cxnSpMk id="20" creationId="{8E82FD23-0F83-3870-5749-C676A76E5608}"/>
          </ac:cxnSpMkLst>
        </pc:cxnChg>
        <pc:cxnChg chg="add mod">
          <ac:chgData name="村田 積美" userId="5eb86899465d0253" providerId="LiveId" clId="{2B48B02C-DBF2-4826-82F5-5A42D96DA9EE}" dt="2023-04-06T17:13:53.242" v="568" actId="164"/>
          <ac:cxnSpMkLst>
            <pc:docMk/>
            <pc:sldMk cId="2113510577" sldId="256"/>
            <ac:cxnSpMk id="26" creationId="{EDC1C399-3104-5EA6-AD81-C7458D200919}"/>
          </ac:cxnSpMkLst>
        </pc:cxnChg>
      </pc:sldChg>
      <pc:sldChg chg="addSp delSp modSp mod">
        <pc:chgData name="村田 積美" userId="5eb86899465d0253" providerId="LiveId" clId="{2B48B02C-DBF2-4826-82F5-5A42D96DA9EE}" dt="2023-04-06T17:53:42.167" v="1438"/>
        <pc:sldMkLst>
          <pc:docMk/>
          <pc:sldMk cId="3197053084" sldId="259"/>
        </pc:sldMkLst>
        <pc:spChg chg="del mod">
          <ac:chgData name="村田 積美" userId="5eb86899465d0253" providerId="LiveId" clId="{2B48B02C-DBF2-4826-82F5-5A42D96DA9EE}" dt="2023-04-06T17:37:43.230" v="1113" actId="478"/>
          <ac:spMkLst>
            <pc:docMk/>
            <pc:sldMk cId="3197053084" sldId="259"/>
            <ac:spMk id="9" creationId="{6AB8C5F2-3BD5-A520-9453-BBF955193FD2}"/>
          </ac:spMkLst>
        </pc:spChg>
        <pc:spChg chg="add del mod">
          <ac:chgData name="村田 積美" userId="5eb86899465d0253" providerId="LiveId" clId="{2B48B02C-DBF2-4826-82F5-5A42D96DA9EE}" dt="2023-04-06T17:27:44.837" v="810" actId="478"/>
          <ac:spMkLst>
            <pc:docMk/>
            <pc:sldMk cId="3197053084" sldId="259"/>
            <ac:spMk id="25" creationId="{54DA19FB-85A9-589F-E8FB-3E209616692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27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28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29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4:36.133" v="1032" actId="1036"/>
          <ac:spMkLst>
            <pc:docMk/>
            <pc:sldMk cId="3197053084" sldId="259"/>
            <ac:spMk id="30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1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4:20.479" v="1006" actId="1035"/>
          <ac:spMkLst>
            <pc:docMk/>
            <pc:sldMk cId="3197053084" sldId="259"/>
            <ac:spMk id="32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3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4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5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33:34.954" v="982" actId="164"/>
          <ac:spMkLst>
            <pc:docMk/>
            <pc:sldMk cId="3197053084" sldId="259"/>
            <ac:spMk id="36" creationId="{00000000-0000-0000-0000-000000000000}"/>
          </ac:spMkLst>
        </pc:spChg>
        <pc:spChg chg="add mod">
          <ac:chgData name="村田 積美" userId="5eb86899465d0253" providerId="LiveId" clId="{2B48B02C-DBF2-4826-82F5-5A42D96DA9EE}" dt="2023-04-06T17:36:56.582" v="1080"/>
          <ac:spMkLst>
            <pc:docMk/>
            <pc:sldMk cId="3197053084" sldId="259"/>
            <ac:spMk id="37" creationId="{E6A73C8F-2D1F-D296-2323-CBD2B8CCD814}"/>
          </ac:spMkLst>
        </pc:spChg>
        <pc:spChg chg="add mod">
          <ac:chgData name="村田 積美" userId="5eb86899465d0253" providerId="LiveId" clId="{2B48B02C-DBF2-4826-82F5-5A42D96DA9EE}" dt="2023-04-06T17:37:39.853" v="1112" actId="20577"/>
          <ac:spMkLst>
            <pc:docMk/>
            <pc:sldMk cId="3197053084" sldId="259"/>
            <ac:spMk id="38" creationId="{64E31243-C9ED-7420-130C-ACB5BE3B2799}"/>
          </ac:spMkLst>
        </pc:spChg>
        <pc:spChg chg="add mod">
          <ac:chgData name="村田 積美" userId="5eb86899465d0253" providerId="LiveId" clId="{2B48B02C-DBF2-4826-82F5-5A42D96DA9EE}" dt="2023-04-06T17:52:42.019" v="1427" actId="20577"/>
          <ac:spMkLst>
            <pc:docMk/>
            <pc:sldMk cId="3197053084" sldId="259"/>
            <ac:spMk id="39" creationId="{E4FAFCA9-374D-9DEE-397B-66991C3C7531}"/>
          </ac:spMkLst>
        </pc:spChg>
        <pc:grpChg chg="mod">
          <ac:chgData name="村田 積美" userId="5eb86899465d0253" providerId="LiveId" clId="{2B48B02C-DBF2-4826-82F5-5A42D96DA9EE}" dt="2023-04-06T17:33:07.203" v="978" actId="1036"/>
          <ac:grpSpMkLst>
            <pc:docMk/>
            <pc:sldMk cId="3197053084" sldId="259"/>
            <ac:grpSpMk id="18" creationId="{B857570F-3C2C-6D61-775E-9801D21E8EDB}"/>
          </ac:grpSpMkLst>
        </pc:grpChg>
        <pc:grpChg chg="add mod">
          <ac:chgData name="村田 積美" userId="5eb86899465d0253" providerId="LiveId" clId="{2B48B02C-DBF2-4826-82F5-5A42D96DA9EE}" dt="2023-04-06T17:35:33.751" v="1053" actId="1036"/>
          <ac:grpSpMkLst>
            <pc:docMk/>
            <pc:sldMk cId="3197053084" sldId="259"/>
            <ac:grpSpMk id="26" creationId="{F2833774-26AB-484C-C704-BB84E383E168}"/>
          </ac:grpSpMkLst>
        </pc:grpChg>
        <pc:graphicFrameChg chg="mod modGraphic">
          <ac:chgData name="村田 積美" userId="5eb86899465d0253" providerId="LiveId" clId="{2B48B02C-DBF2-4826-82F5-5A42D96DA9EE}" dt="2023-04-06T17:39:57.388" v="1124" actId="207"/>
          <ac:graphicFrameMkLst>
            <pc:docMk/>
            <pc:sldMk cId="3197053084" sldId="259"/>
            <ac:graphicFrameMk id="4" creationId="{204D2716-7DFE-D044-1AB3-F342CE1364D9}"/>
          </ac:graphicFrameMkLst>
        </pc:graphicFrameChg>
        <pc:graphicFrameChg chg="mod modGraphic">
          <ac:chgData name="村田 積美" userId="5eb86899465d0253" providerId="LiveId" clId="{2B48B02C-DBF2-4826-82F5-5A42D96DA9EE}" dt="2023-04-06T17:40:07.642" v="1128" actId="207"/>
          <ac:graphicFrameMkLst>
            <pc:docMk/>
            <pc:sldMk cId="3197053084" sldId="259"/>
            <ac:graphicFrameMk id="5" creationId="{D83C5169-52C3-4652-EB23-25FBFBB1CB1D}"/>
          </ac:graphicFrameMkLst>
        </pc:graphicFrameChg>
        <pc:graphicFrameChg chg="mod modGraphic">
          <ac:chgData name="村田 積美" userId="5eb86899465d0253" providerId="LiveId" clId="{2B48B02C-DBF2-4826-82F5-5A42D96DA9EE}" dt="2023-04-06T17:53:42.167" v="1438"/>
          <ac:graphicFrameMkLst>
            <pc:docMk/>
            <pc:sldMk cId="3197053084" sldId="259"/>
            <ac:graphicFrameMk id="6" creationId="{EE74C04C-524B-A3E1-DABB-A43BB7AB17CA}"/>
          </ac:graphicFrameMkLst>
        </pc:graphicFrameChg>
        <pc:graphicFrameChg chg="mod modGraphic">
          <ac:chgData name="村田 積美" userId="5eb86899465d0253" providerId="LiveId" clId="{2B48B02C-DBF2-4826-82F5-5A42D96DA9EE}" dt="2023-04-06T17:53:13.416" v="1430"/>
          <ac:graphicFrameMkLst>
            <pc:docMk/>
            <pc:sldMk cId="3197053084" sldId="259"/>
            <ac:graphicFrameMk id="7" creationId="{87F2C298-93FA-ACEC-5CCD-6A077BBE6402}"/>
          </ac:graphicFrameMkLst>
        </pc:graphicFrameChg>
        <pc:graphicFrameChg chg="mod modGraphic">
          <ac:chgData name="村田 積美" userId="5eb86899465d0253" providerId="LiveId" clId="{2B48B02C-DBF2-4826-82F5-5A42D96DA9EE}" dt="2023-04-06T17:40:02.398" v="1126" actId="207"/>
          <ac:graphicFrameMkLst>
            <pc:docMk/>
            <pc:sldMk cId="3197053084" sldId="259"/>
            <ac:graphicFrameMk id="8" creationId="{EE970EE8-C96D-040D-B530-63B69A1CD12F}"/>
          </ac:graphicFrameMkLst>
        </pc:graphicFrameChg>
        <pc:picChg chg="mod">
          <ac:chgData name="村田 積美" userId="5eb86899465d0253" providerId="LiveId" clId="{2B48B02C-DBF2-4826-82F5-5A42D96DA9EE}" dt="2023-04-06T17:33:34.954" v="982" actId="164"/>
          <ac:picMkLst>
            <pc:docMk/>
            <pc:sldMk cId="3197053084" sldId="259"/>
            <ac:picMk id="12" creationId="{8829AF74-8E7F-5587-5762-0CDE62CD9AF5}"/>
          </ac:picMkLst>
        </pc:picChg>
      </pc:sldChg>
      <pc:sldChg chg="addSp delSp modSp mod">
        <pc:chgData name="村田 積美" userId="5eb86899465d0253" providerId="LiveId" clId="{2B48B02C-DBF2-4826-82F5-5A42D96DA9EE}" dt="2023-04-06T17:50:45.560" v="1349" actId="1038"/>
        <pc:sldMkLst>
          <pc:docMk/>
          <pc:sldMk cId="1682772181" sldId="260"/>
        </pc:sldMkLst>
        <pc:spChg chg="add mod">
          <ac:chgData name="村田 積美" userId="5eb86899465d0253" providerId="LiveId" clId="{2B48B02C-DBF2-4826-82F5-5A42D96DA9EE}" dt="2023-04-06T17:41:50.786" v="1135"/>
          <ac:spMkLst>
            <pc:docMk/>
            <pc:sldMk cId="1682772181" sldId="260"/>
            <ac:spMk id="2" creationId="{6F1EB384-6BE2-44AC-BCE2-2E0F3EB3B607}"/>
          </ac:spMkLst>
        </pc:spChg>
        <pc:spChg chg="add mod">
          <ac:chgData name="村田 積美" userId="5eb86899465d0253" providerId="LiveId" clId="{2B48B02C-DBF2-4826-82F5-5A42D96DA9EE}" dt="2023-04-06T17:46:08.177" v="1225" actId="20577"/>
          <ac:spMkLst>
            <pc:docMk/>
            <pc:sldMk cId="1682772181" sldId="260"/>
            <ac:spMk id="3" creationId="{42A1D356-FC5E-E370-4876-B543BC9DFB30}"/>
          </ac:spMkLst>
        </pc:spChg>
        <pc:spChg chg="add mod">
          <ac:chgData name="村田 積美" userId="5eb86899465d0253" providerId="LiveId" clId="{2B48B02C-DBF2-4826-82F5-5A42D96DA9EE}" dt="2023-04-06T17:50:45.560" v="1349" actId="1038"/>
          <ac:spMkLst>
            <pc:docMk/>
            <pc:sldMk cId="1682772181" sldId="260"/>
            <ac:spMk id="5" creationId="{902CCAAE-21F7-EFDF-C2A6-A3BFCF3C45A9}"/>
          </ac:spMkLst>
        </pc:spChg>
        <pc:spChg chg="del">
          <ac:chgData name="村田 積美" userId="5eb86899465d0253" providerId="LiveId" clId="{2B48B02C-DBF2-4826-82F5-5A42D96DA9EE}" dt="2023-04-06T17:41:28.100" v="1132" actId="478"/>
          <ac:spMkLst>
            <pc:docMk/>
            <pc:sldMk cId="1682772181" sldId="260"/>
            <ac:spMk id="12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9:04.896" v="1303" actId="1076"/>
          <ac:spMkLst>
            <pc:docMk/>
            <pc:sldMk cId="1682772181" sldId="260"/>
            <ac:spMk id="13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8:57.458" v="1301" actId="164"/>
          <ac:spMkLst>
            <pc:docMk/>
            <pc:sldMk cId="1682772181" sldId="260"/>
            <ac:spMk id="14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37.294" v="1181" actId="404"/>
          <ac:spMkLst>
            <pc:docMk/>
            <pc:sldMk cId="1682772181" sldId="260"/>
            <ac:spMk id="15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55.258" v="1187" actId="404"/>
          <ac:spMkLst>
            <pc:docMk/>
            <pc:sldMk cId="1682772181" sldId="260"/>
            <ac:spMk id="16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48.141" v="1185" actId="404"/>
          <ac:spMkLst>
            <pc:docMk/>
            <pc:sldMk cId="1682772181" sldId="260"/>
            <ac:spMk id="17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44.579" v="1183" actId="404"/>
          <ac:spMkLst>
            <pc:docMk/>
            <pc:sldMk cId="1682772181" sldId="260"/>
            <ac:spMk id="18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30.621" v="1179" actId="404"/>
          <ac:spMkLst>
            <pc:docMk/>
            <pc:sldMk cId="1682772181" sldId="260"/>
            <ac:spMk id="19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4:58.932" v="1189" actId="404"/>
          <ac:spMkLst>
            <pc:docMk/>
            <pc:sldMk cId="1682772181" sldId="260"/>
            <ac:spMk id="22" creationId="{00000000-0000-0000-0000-000000000000}"/>
          </ac:spMkLst>
        </pc:spChg>
        <pc:spChg chg="mod">
          <ac:chgData name="村田 積美" userId="5eb86899465d0253" providerId="LiveId" clId="{2B48B02C-DBF2-4826-82F5-5A42D96DA9EE}" dt="2023-04-06T17:48:57.458" v="1301" actId="164"/>
          <ac:spMkLst>
            <pc:docMk/>
            <pc:sldMk cId="1682772181" sldId="260"/>
            <ac:spMk id="36" creationId="{00000000-0000-0000-0000-000000000000}"/>
          </ac:spMkLst>
        </pc:spChg>
        <pc:grpChg chg="add mod">
          <ac:chgData name="村田 積美" userId="5eb86899465d0253" providerId="LiveId" clId="{2B48B02C-DBF2-4826-82F5-5A42D96DA9EE}" dt="2023-04-06T17:49:01.864" v="1302" actId="1076"/>
          <ac:grpSpMkLst>
            <pc:docMk/>
            <pc:sldMk cId="1682772181" sldId="260"/>
            <ac:grpSpMk id="4" creationId="{0F61DE33-548B-EB5E-101E-112672A86A12}"/>
          </ac:grpSpMkLst>
        </pc:grpChg>
        <pc:grpChg chg="mod">
          <ac:chgData name="村田 積美" userId="5eb86899465d0253" providerId="LiveId" clId="{2B48B02C-DBF2-4826-82F5-5A42D96DA9EE}" dt="2023-04-06T17:48:57.458" v="1301" actId="164"/>
          <ac:grpSpMkLst>
            <pc:docMk/>
            <pc:sldMk cId="1682772181" sldId="260"/>
            <ac:grpSpMk id="29" creationId="{00000000-0000-0000-0000-000000000000}"/>
          </ac:grpSpMkLst>
        </pc:grpChg>
        <pc:graphicFrameChg chg="mod modGraphic">
          <ac:chgData name="村田 積美" userId="5eb86899465d0253" providerId="LiveId" clId="{2B48B02C-DBF2-4826-82F5-5A42D96DA9EE}" dt="2023-04-06T17:49:47.688" v="1304" actId="20577"/>
          <ac:graphicFrameMkLst>
            <pc:docMk/>
            <pc:sldMk cId="1682772181" sldId="260"/>
            <ac:graphicFrameMk id="21" creationId="{00000000-0000-0000-0000-000000000000}"/>
          </ac:graphicFrameMkLst>
        </pc:graphicFrameChg>
        <pc:cxnChg chg="mod">
          <ac:chgData name="村田 積美" userId="5eb86899465d0253" providerId="LiveId" clId="{2B48B02C-DBF2-4826-82F5-5A42D96DA9EE}" dt="2023-04-06T17:48:57.458" v="1301" actId="164"/>
          <ac:cxnSpMkLst>
            <pc:docMk/>
            <pc:sldMk cId="1682772181" sldId="260"/>
            <ac:cxnSpMk id="3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A4A16-F057-4644-BFE1-73C6117363B4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A2EB86-6E9B-4942-95DD-591ADC74A8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4716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68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69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80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02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11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52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2292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51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5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11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863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4EE6A-65EB-45CB-BB43-52CA28DD5D68}" type="datetimeFigureOut">
              <a:rPr kumimoji="1" lang="ja-JP" altLang="en-US" smtClean="0"/>
              <a:t>2023/8/31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78338-E37B-4C9B-A5D6-AC29CED152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09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432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ワクワク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EXPO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with 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回食育推進全国</a:t>
            </a:r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大会概要及びスケジュール</a:t>
            </a:r>
            <a:r>
              <a:rPr kumimoji="1" lang="ja-JP" altLang="en-US" sz="1400" b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   　　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93929" y="553627"/>
            <a:ext cx="926553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大会</a:t>
            </a:r>
            <a:r>
              <a:rPr kumimoji="1"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kumimoji="1"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3929" y="801594"/>
            <a:ext cx="471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万博前年度に農林水産省所管の「食育推進全国大会」を誘致し、万博のコンセプトで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ある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未来社会の実験場」の食に特化したイベント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開催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1079" y="1133634"/>
            <a:ext cx="4658850" cy="1631216"/>
          </a:xfrm>
          <a:prstGeom prst="rect">
            <a:avLst/>
          </a:prstGeom>
          <a:ln w="3175">
            <a:solidFill>
              <a:schemeClr val="accent1"/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＜</a:t>
            </a:r>
            <a:r>
              <a:rPr kumimoji="1"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ワクワク</a:t>
            </a:r>
            <a:r>
              <a:rPr kumimoji="1"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EXPO 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with 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9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回食育推進全国大会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案）</a:t>
            </a: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　 日 程　　 　令和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日（土）、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</a:t>
            </a: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　 会 場　　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ATC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ホール（大阪市住之江区南港北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2-1-10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主 催　   　</a:t>
            </a:r>
            <a:r>
              <a:rPr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農林水産省</a:t>
            </a:r>
            <a:r>
              <a:rPr lang="ja-JP" altLang="en-US" sz="9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大阪府、大阪市、第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回食育推進全国大会大阪府実行委員会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テーマ　　 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いのち輝くミライ食育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   コンセプト　 万博 「未来社会の実験場 食」　大阪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ver.</a:t>
            </a:r>
          </a:p>
          <a:p>
            <a:pPr>
              <a:lnSpc>
                <a:spcPts val="1200"/>
              </a:lnSpc>
            </a:pP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 内 容      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ブース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（展示・飲食・物販等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）、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トークショー、セミナー等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 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式典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、農水省関係セミナー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 来場者数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25,000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入場料　　 無料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左大かっこ 14"/>
          <p:cNvSpPr/>
          <p:nvPr/>
        </p:nvSpPr>
        <p:spPr>
          <a:xfrm>
            <a:off x="390362" y="1453755"/>
            <a:ext cx="45719" cy="1255245"/>
          </a:xfrm>
          <a:prstGeom prst="leftBracket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73712" y="2764990"/>
            <a:ext cx="4115604" cy="2239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＜食育推進全国大会＞</a:t>
            </a: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趣旨　　　　　　　　　　　　　　　　　　　　　　　　　　　　　　　　　　　　　　　　　　　　　　　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食育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推進基本計画に基づき、食育の推進に関する普及啓発を図るために開催する。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開催時期・期間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原則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毎年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月、開催期間については、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日又は</a:t>
            </a:r>
            <a:r>
              <a:rPr kumimoji="1"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日間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・主催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農林水産省、開催地の地方公共団体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後援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 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内閣府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、消費者庁、⽂部科学省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、厚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⽣労働省、全国知事会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zh-CN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全国都道府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県議会議⻑会、全国市⻑会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、全国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市議会議⻑会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国町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村会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kumimoji="1" lang="en-US" altLang="zh-CN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zh-CN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全国</a:t>
            </a:r>
            <a:r>
              <a:rPr kumimoji="1" lang="zh-CN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町村議会議⻑会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開会式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（主催者挨拶、食育活動表彰）は必須、その他シンポジウムや展示会等 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デジタル化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対応、感染拡大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防止対策も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必要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開催状況　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4" name="表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779485"/>
              </p:ext>
            </p:extLst>
          </p:nvPr>
        </p:nvGraphicFramePr>
        <p:xfrm>
          <a:off x="484140" y="4929914"/>
          <a:ext cx="4200114" cy="1152000"/>
        </p:xfrm>
        <a:graphic>
          <a:graphicData uri="http://schemas.openxmlformats.org/drawingml/2006/table">
            <a:tbl>
              <a:tblPr firstRow="1" firstCol="1" bandRow="1"/>
              <a:tblGrid>
                <a:gridCol w="553395">
                  <a:extLst>
                    <a:ext uri="{9D8B030D-6E8A-4147-A177-3AD203B41FA5}">
                      <a16:colId xmlns:a16="http://schemas.microsoft.com/office/drawing/2014/main" val="3907389757"/>
                    </a:ext>
                  </a:extLst>
                </a:gridCol>
                <a:gridCol w="715788">
                  <a:extLst>
                    <a:ext uri="{9D8B030D-6E8A-4147-A177-3AD203B41FA5}">
                      <a16:colId xmlns:a16="http://schemas.microsoft.com/office/drawing/2014/main" val="1791022979"/>
                    </a:ext>
                  </a:extLst>
                </a:gridCol>
                <a:gridCol w="828786">
                  <a:extLst>
                    <a:ext uri="{9D8B030D-6E8A-4147-A177-3AD203B41FA5}">
                      <a16:colId xmlns:a16="http://schemas.microsoft.com/office/drawing/2014/main" val="2041509648"/>
                    </a:ext>
                  </a:extLst>
                </a:gridCol>
                <a:gridCol w="1139305">
                  <a:extLst>
                    <a:ext uri="{9D8B030D-6E8A-4147-A177-3AD203B41FA5}">
                      <a16:colId xmlns:a16="http://schemas.microsoft.com/office/drawing/2014/main" val="887997054"/>
                    </a:ext>
                  </a:extLst>
                </a:gridCol>
                <a:gridCol w="962840">
                  <a:extLst>
                    <a:ext uri="{9D8B030D-6E8A-4147-A177-3AD203B41FA5}">
                      <a16:colId xmlns:a16="http://schemas.microsoft.com/office/drawing/2014/main" val="736605815"/>
                    </a:ext>
                  </a:extLst>
                </a:gridCol>
              </a:tblGrid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開催年度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月日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開催自治体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来場者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数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（人）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121986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H18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6.24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大阪府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10,200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530466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802408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ja-JP" alt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R1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TW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6.29,30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山梨県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甲府市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21,500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808451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R2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6.27,28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愛知県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中止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7606315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R3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6.26,27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岩手県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オンライン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0576199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R4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6.18,19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愛知県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23,515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3746650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回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R5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6.24,25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富山県</a:t>
                      </a: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ja-JP" altLang="en-US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　</a:t>
                      </a:r>
                      <a:r>
                        <a:rPr lang="en-US" altLang="ja-JP" sz="900" kern="1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23,300</a:t>
                      </a:r>
                      <a:endParaRPr lang="ja-JP" sz="900" kern="100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1414030"/>
                  </a:ext>
                </a:extLst>
              </a:tr>
            </a:tbl>
          </a:graphicData>
        </a:graphic>
      </p:graphicFrame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FE2300E7-5066-E0E3-36BC-DBF37CB74202}"/>
              </a:ext>
            </a:extLst>
          </p:cNvPr>
          <p:cNvSpPr/>
          <p:nvPr/>
        </p:nvSpPr>
        <p:spPr>
          <a:xfrm>
            <a:off x="5130915" y="2275774"/>
            <a:ext cx="926553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成　　果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F4A68CC1-D5D1-5E49-D7DA-5A40E0252FAA}"/>
              </a:ext>
            </a:extLst>
          </p:cNvPr>
          <p:cNvSpPr/>
          <p:nvPr/>
        </p:nvSpPr>
        <p:spPr>
          <a:xfrm>
            <a:off x="5100399" y="2491774"/>
            <a:ext cx="4680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万博アクションプランにある「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健康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」「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食</a:t>
            </a:r>
            <a:r>
              <a:rPr lang="ja-JP" altLang="en-US" sz="900">
                <a:latin typeface="Meiryo UI" panose="020B0604030504040204" pitchFamily="50" charset="-128"/>
                <a:ea typeface="Meiryo UI" panose="020B0604030504040204" pitchFamily="50" charset="-128"/>
              </a:rPr>
              <a:t>文化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」「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」を柱とすることで、万博に向けた開催機運の醸成を図るとともに、万博を契機とした健康寿命延伸の取組みの充実と、大阪の持つ「食」のポテンシャルを広く全国に向けて発信することで、大阪の成長に貢献するものである。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42A1D356-FC5E-E370-4876-B543BC9DFB30}"/>
              </a:ext>
            </a:extLst>
          </p:cNvPr>
          <p:cNvSpPr/>
          <p:nvPr/>
        </p:nvSpPr>
        <p:spPr>
          <a:xfrm>
            <a:off x="5140020" y="3028008"/>
            <a:ext cx="917448" cy="215295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AA12447-F8ED-9474-9BA7-ED14C8104A11}"/>
              </a:ext>
            </a:extLst>
          </p:cNvPr>
          <p:cNvSpPr/>
          <p:nvPr/>
        </p:nvSpPr>
        <p:spPr>
          <a:xfrm>
            <a:off x="251079" y="6118131"/>
            <a:ext cx="915975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予　算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B8FBF22-6884-DA5F-3145-1DCB3EB18A3F}"/>
              </a:ext>
            </a:extLst>
          </p:cNvPr>
          <p:cNvSpPr txBox="1"/>
          <p:nvPr/>
        </p:nvSpPr>
        <p:spPr>
          <a:xfrm>
            <a:off x="251079" y="6334171"/>
            <a:ext cx="3657981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72,109</a:t>
            </a:r>
            <a:r>
              <a:rPr kumimoji="1" lang="ja-JP" altLang="en-US" sz="9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　</a:t>
            </a:r>
            <a:endParaRPr kumimoji="1" lang="en-US" altLang="ja-JP" sz="9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準備年度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9,446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千円（うち実行委員会への負担金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6,294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千円）</a:t>
            </a:r>
            <a:endParaRPr kumimoji="1"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実施年度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62,663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千円（負担金、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R5-6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kumimoji="1"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債務</a:t>
            </a:r>
            <a:r>
              <a:rPr kumimoji="1" lang="zh-TW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負担行為</a:t>
            </a:r>
            <a:r>
              <a:rPr kumimoji="1" lang="zh-TW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kumimoji="1"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" name="表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135317"/>
              </p:ext>
            </p:extLst>
          </p:nvPr>
        </p:nvGraphicFramePr>
        <p:xfrm>
          <a:off x="5191313" y="1038907"/>
          <a:ext cx="3977086" cy="91691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10635">
                  <a:extLst>
                    <a:ext uri="{9D8B030D-6E8A-4147-A177-3AD203B41FA5}">
                      <a16:colId xmlns:a16="http://schemas.microsoft.com/office/drawing/2014/main" val="3313988857"/>
                    </a:ext>
                  </a:extLst>
                </a:gridCol>
                <a:gridCol w="3566451">
                  <a:extLst>
                    <a:ext uri="{9D8B030D-6E8A-4147-A177-3AD203B41FA5}">
                      <a16:colId xmlns:a16="http://schemas.microsoft.com/office/drawing/2014/main" val="242954333"/>
                    </a:ext>
                  </a:extLst>
                </a:gridCol>
              </a:tblGrid>
              <a:tr h="160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項目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内容（案）</a:t>
                      </a:r>
                      <a:endParaRPr lang="en-US" altLang="ja-JP" sz="800" b="0" i="0" u="none" strike="noStrike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75930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大阪産（もん）ブース、おおさかグルメブース、</a:t>
                      </a:r>
                      <a:r>
                        <a:rPr lang="en-US" altLang="ja-JP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V.O.S.</a:t>
                      </a:r>
                      <a:r>
                        <a:rPr lang="en-US" altLang="ja-JP" sz="800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※1</a:t>
                      </a:r>
                      <a:r>
                        <a:rPr lang="ja-JP" altLang="en-US" sz="800" strike="noStrike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調理実演、</a:t>
                      </a:r>
                      <a:endParaRPr lang="en-US" altLang="ja-JP" sz="8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おおさかの郷土料理展示、食品ロスセミナー等</a:t>
                      </a:r>
                      <a:endParaRPr lang="zh-TW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205602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健康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 algn="l" rtl="0" fontAlgn="ctr"/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SAT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システム</a:t>
                      </a:r>
                      <a:r>
                        <a:rPr lang="en-US" altLang="ja-JP" sz="800" u="none" strike="noStrike" baseline="30000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※2</a:t>
                      </a:r>
                      <a:r>
                        <a:rPr lang="ja-JP" altLang="en-US" sz="800" u="none" strike="noStrike" dirty="0" err="1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lang="zh-TW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骨密度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診断、健康づくりセミナー、ダンスフェス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1546358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万博</a:t>
                      </a:r>
                      <a:endParaRPr lang="en-US" altLang="ja-JP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「未来</a:t>
                      </a:r>
                      <a:r>
                        <a:rPr lang="ja-JP" altLang="en-US" sz="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食」絵画・工作コンクール、万博テーマ事業プロデューサーによるセミナー</a:t>
                      </a:r>
                      <a:endParaRPr lang="en-US" altLang="ja-JP" sz="800" u="none" strike="noStrike" dirty="0" smtClean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空飛ぶ車の展示、</a:t>
                      </a:r>
                      <a:r>
                        <a:rPr lang="en-US" altLang="ja-JP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TEAMEXPO</a:t>
                      </a:r>
                      <a:r>
                        <a:rPr lang="ja-JP" altLang="en-US" sz="80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ワークショップ</a:t>
                      </a:r>
                      <a:endParaRPr lang="ja-JP" alt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09216747"/>
                  </a:ext>
                </a:extLst>
              </a:tr>
            </a:tbl>
          </a:graphicData>
        </a:graphic>
      </p:graphicFrame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2A1D356-FC5E-E370-4876-B543BC9DFB30}"/>
              </a:ext>
            </a:extLst>
          </p:cNvPr>
          <p:cNvSpPr/>
          <p:nvPr/>
        </p:nvSpPr>
        <p:spPr>
          <a:xfrm>
            <a:off x="5169319" y="578611"/>
            <a:ext cx="1130859" cy="21600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出展内容（案）</a:t>
            </a:r>
            <a:endParaRPr kumimoji="1" lang="ja-JP" altLang="en-US" sz="1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100399" y="823315"/>
            <a:ext cx="38082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「食」「健康」「万博」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本柱をテーマに、ブースやステージイベントを構成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15244" y="1942346"/>
            <a:ext cx="44552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  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大阪府が推進する、野菜がたっぷりで油や塩の量に配慮したヘルシーメニュー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 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フードモデル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を選んでセンサーに乗せるだけで、栄養価計算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とその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食事のバランス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がチェック</a:t>
            </a: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できる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機器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20930"/>
              </p:ext>
            </p:extLst>
          </p:nvPr>
        </p:nvGraphicFramePr>
        <p:xfrm>
          <a:off x="5191313" y="3452459"/>
          <a:ext cx="4611464" cy="20184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9362">
                  <a:extLst>
                    <a:ext uri="{9D8B030D-6E8A-4147-A177-3AD203B41FA5}">
                      <a16:colId xmlns:a16="http://schemas.microsoft.com/office/drawing/2014/main" val="3892015649"/>
                    </a:ext>
                  </a:extLst>
                </a:gridCol>
                <a:gridCol w="375316">
                  <a:extLst>
                    <a:ext uri="{9D8B030D-6E8A-4147-A177-3AD203B41FA5}">
                      <a16:colId xmlns:a16="http://schemas.microsoft.com/office/drawing/2014/main" val="2806808929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822094729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1904965143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2900962265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2989365490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831146769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1076792833"/>
                    </a:ext>
                  </a:extLst>
                </a:gridCol>
                <a:gridCol w="425131">
                  <a:extLst>
                    <a:ext uri="{9D8B030D-6E8A-4147-A177-3AD203B41FA5}">
                      <a16:colId xmlns:a16="http://schemas.microsoft.com/office/drawing/2014/main" val="898910224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2757905666"/>
                    </a:ext>
                  </a:extLst>
                </a:gridCol>
              </a:tblGrid>
              <a:tr h="182467"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spc="-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実行委員会</a:t>
                      </a:r>
                      <a:endParaRPr kumimoji="1" lang="ja-JP" altLang="en-US" sz="800" spc="-1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wordArtVertRtl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spc="-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企画委員会</a:t>
                      </a:r>
                      <a:endParaRPr kumimoji="1" lang="en-US" altLang="ja-JP" sz="800" spc="-100" baseline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wordArtVertRtl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862396"/>
                  </a:ext>
                </a:extLst>
              </a:tr>
            </a:tbl>
          </a:graphicData>
        </a:graphic>
      </p:graphicFrame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F4A68CC1-D5D1-5E49-D7DA-5A40E0252FAA}"/>
              </a:ext>
            </a:extLst>
          </p:cNvPr>
          <p:cNvSpPr/>
          <p:nvPr/>
        </p:nvSpPr>
        <p:spPr>
          <a:xfrm>
            <a:off x="5096501" y="3237164"/>
            <a:ext cx="96096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R5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準備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5446837" y="3709702"/>
            <a:ext cx="1937453" cy="769443"/>
            <a:chOff x="5446837" y="3748707"/>
            <a:chExt cx="1937453" cy="769443"/>
          </a:xfrm>
        </p:grpSpPr>
        <p:sp>
          <p:nvSpPr>
            <p:cNvPr id="36" name="テキスト ボックス 23"/>
            <p:cNvSpPr txBox="1">
              <a:spLocks noChangeArrowheads="1"/>
            </p:cNvSpPr>
            <p:nvPr/>
          </p:nvSpPr>
          <p:spPr bwMode="auto">
            <a:xfrm>
              <a:off x="5446837" y="3748707"/>
              <a:ext cx="1937453" cy="406788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3600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800" dirty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</a:t>
              </a:r>
              <a:r>
                <a:rPr kumimoji="1" lang="ja-JP" altLang="en-US" sz="800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★</a:t>
              </a:r>
              <a:r>
                <a:rPr kumimoji="1" lang="ja-JP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第</a:t>
              </a:r>
              <a:r>
                <a:rPr kumimoji="1" lang="en-US" altLang="ja-JP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1</a:t>
              </a:r>
              <a:r>
                <a:rPr kumimoji="1" lang="ja-JP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回開催</a:t>
              </a:r>
              <a:r>
                <a:rPr kumimoji="1" lang="ja-JP" altLang="en-US" sz="8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（</a:t>
              </a:r>
              <a:r>
                <a:rPr kumimoji="1" lang="en-US" altLang="ja-JP" sz="8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R5.7</a:t>
              </a:r>
              <a:r>
                <a:rPr kumimoji="1" lang="en-US" altLang="ja-JP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.</a:t>
              </a:r>
              <a:r>
                <a:rPr kumimoji="1" lang="en-US" altLang="ja-JP" sz="80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3</a:t>
              </a:r>
              <a:r>
                <a:rPr kumimoji="1" lang="ja-JP" altLang="en-US" sz="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）</a:t>
              </a:r>
              <a:endParaRPr kumimoji="1" lang="en-US" altLang="ja-JP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800" dirty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</a:t>
              </a:r>
              <a:r>
                <a:rPr kumimoji="1" lang="ja-JP" altLang="en-US" sz="800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設置</a:t>
              </a:r>
              <a:r>
                <a:rPr kumimoji="1" lang="ja-JP" altLang="en-US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要綱承認</a:t>
              </a:r>
              <a:r>
                <a:rPr kumimoji="1" lang="ja-JP" altLang="en-US" sz="80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、</a:t>
              </a:r>
              <a:r>
                <a:rPr kumimoji="1" lang="en-US" altLang="ja-JP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R5</a:t>
              </a:r>
              <a:r>
                <a:rPr kumimoji="1" lang="ja-JP" altLang="en-US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事業計画及び予算承認</a:t>
              </a:r>
              <a:endParaRPr kumimoji="1" lang="en-US" altLang="ja-JP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lvl="0" defTabSz="914400" fontAlgn="base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800" dirty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</a:t>
              </a:r>
              <a:r>
                <a:rPr kumimoji="1" lang="ja-JP" altLang="en-US" sz="800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大会</a:t>
              </a:r>
              <a:r>
                <a:rPr kumimoji="1" lang="ja-JP" altLang="en-US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テーマ</a:t>
              </a:r>
              <a:r>
                <a:rPr kumimoji="1" lang="ja-JP" altLang="en-US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・</a:t>
              </a:r>
              <a:r>
                <a:rPr kumimoji="1" lang="ja-JP" altLang="en-US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コンセプト等決定</a:t>
              </a:r>
              <a:endPara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  <p:sp>
          <p:nvSpPr>
            <p:cNvPr id="37" name="テキスト ボックス 23"/>
            <p:cNvSpPr txBox="1">
              <a:spLocks noChangeArrowheads="1"/>
            </p:cNvSpPr>
            <p:nvPr/>
          </p:nvSpPr>
          <p:spPr bwMode="auto">
            <a:xfrm>
              <a:off x="6096740" y="4217034"/>
              <a:ext cx="1161310" cy="301116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3600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800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★</a:t>
              </a:r>
              <a:r>
                <a:rPr kumimoji="1" lang="ja-JP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第</a:t>
              </a:r>
              <a:r>
                <a:rPr kumimoji="1" lang="en-US" altLang="ja-JP" sz="800" b="1" dirty="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2</a:t>
              </a:r>
              <a:r>
                <a:rPr kumimoji="1" lang="ja-JP" altLang="en-US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回開催（書面）</a:t>
              </a:r>
              <a:endParaRPr kumimoji="1" lang="en-US" altLang="ja-JP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endParaRPr>
            </a:p>
            <a:p>
              <a:pPr marL="0" marR="0" lvl="0" indent="0" defTabSz="914400" rtl="0" eaLnBrk="1" fontAlgn="base" latinLnBrk="0" hangingPunct="1">
                <a:lnSpc>
                  <a:spcPts val="9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en-US" sz="800" smtClean="0">
                  <a:latin typeface="Meiryo UI" pitchFamily="50" charset="-128"/>
                  <a:ea typeface="Meiryo UI" pitchFamily="50" charset="-128"/>
                  <a:cs typeface="ＭＳ Ｐゴシック" pitchFamily="50" charset="-128"/>
                </a:rPr>
                <a:t>  プロポーザル結果報告 </a:t>
              </a:r>
              <a:endParaRPr kumimoji="1" lang="ja-JP" altLang="ja-JP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endParaRPr>
            </a:p>
          </p:txBody>
        </p:sp>
      </p:grp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79468"/>
              </p:ext>
            </p:extLst>
          </p:nvPr>
        </p:nvGraphicFramePr>
        <p:xfrm>
          <a:off x="5177958" y="5711907"/>
          <a:ext cx="3999081" cy="91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885">
                  <a:extLst>
                    <a:ext uri="{9D8B030D-6E8A-4147-A177-3AD203B41FA5}">
                      <a16:colId xmlns:a16="http://schemas.microsoft.com/office/drawing/2014/main" val="695916035"/>
                    </a:ext>
                  </a:extLst>
                </a:gridCol>
                <a:gridCol w="366588">
                  <a:extLst>
                    <a:ext uri="{9D8B030D-6E8A-4147-A177-3AD203B41FA5}">
                      <a16:colId xmlns:a16="http://schemas.microsoft.com/office/drawing/2014/main" val="4104378229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808092832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82946289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3466212885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602637903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298159462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376921248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1148826995"/>
                    </a:ext>
                  </a:extLst>
                </a:gridCol>
                <a:gridCol w="425326">
                  <a:extLst>
                    <a:ext uri="{9D8B030D-6E8A-4147-A177-3AD203B41FA5}">
                      <a16:colId xmlns:a16="http://schemas.microsoft.com/office/drawing/2014/main" val="208852740"/>
                    </a:ext>
                  </a:extLst>
                </a:gridCol>
              </a:tblGrid>
              <a:tr h="106333">
                <a:tc>
                  <a:txBody>
                    <a:bodyPr/>
                    <a:lstStyle/>
                    <a:p>
                      <a:pPr algn="ctr"/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９月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kumimoji="1" lang="ja-JP" altLang="en-US" sz="8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99839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spc="-1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実行委員会</a:t>
                      </a:r>
                      <a:endParaRPr kumimoji="1" lang="ja-JP" altLang="en-US" sz="800" spc="-100" baseline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vert="wordArtVertRtl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4277910"/>
                  </a:ext>
                </a:extLst>
              </a:tr>
            </a:tbl>
          </a:graphicData>
        </a:graphic>
      </p:graphicFrame>
      <p:sp>
        <p:nvSpPr>
          <p:cNvPr id="39" name="テキスト ボックス 23"/>
          <p:cNvSpPr txBox="1">
            <a:spLocks noChangeArrowheads="1"/>
          </p:cNvSpPr>
          <p:nvPr/>
        </p:nvSpPr>
        <p:spPr bwMode="auto">
          <a:xfrm>
            <a:off x="7949773" y="5991599"/>
            <a:ext cx="1038224" cy="520509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★</a:t>
            </a:r>
            <a:r>
              <a:rPr kumimoji="1" lang="ja-JP" alt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ja-JP" altLang="en-US" sz="800" b="1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４</a:t>
            </a:r>
            <a:r>
              <a:rPr kumimoji="1" lang="ja-JP" altLang="en-US" sz="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開催</a:t>
            </a:r>
            <a:endParaRPr kumimoji="1" lang="en-US" altLang="ja-JP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大会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結果報告</a:t>
            </a:r>
            <a:endParaRPr kumimoji="1" lang="en-US" altLang="ja-JP" sz="800" dirty="0" smtClean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事業報告・</a:t>
            </a:r>
            <a:r>
              <a:rPr kumimoji="1" lang="ja-JP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決算承認</a:t>
            </a:r>
            <a:endParaRPr kumimoji="1" lang="en-US" altLang="ja-JP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実行委員会解散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0" name="テキスト ボックス 23"/>
          <p:cNvSpPr txBox="1">
            <a:spLocks noChangeArrowheads="1"/>
          </p:cNvSpPr>
          <p:nvPr/>
        </p:nvSpPr>
        <p:spPr bwMode="auto">
          <a:xfrm>
            <a:off x="8782050" y="3693440"/>
            <a:ext cx="984926" cy="52212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★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en-US" altLang="ja-JP" sz="800" b="1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3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回開催</a:t>
            </a:r>
            <a:endParaRPr kumimoji="1" lang="en-US" altLang="ja-JP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大会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企画</a:t>
            </a: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案承認</a:t>
            </a: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</a:t>
            </a:r>
            <a:r>
              <a:rPr kumimoji="1" lang="en-US" altLang="ja-JP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R</a:t>
            </a:r>
            <a:r>
              <a:rPr kumimoji="1" lang="en-US" altLang="ja-JP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6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事業計画及び</a:t>
            </a:r>
            <a:endParaRPr kumimoji="1" lang="en-US" altLang="ja-JP" sz="800" dirty="0" smtClean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予算</a:t>
            </a:r>
            <a:r>
              <a:rPr kumimoji="1" lang="ja-JP" altLang="en-US" sz="800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承認</a:t>
            </a: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4A68CC1-D5D1-5E49-D7DA-5A40E0252FAA}"/>
              </a:ext>
            </a:extLst>
          </p:cNvPr>
          <p:cNvSpPr/>
          <p:nvPr/>
        </p:nvSpPr>
        <p:spPr>
          <a:xfrm>
            <a:off x="5096501" y="5500913"/>
            <a:ext cx="92708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R6</a:t>
            </a:r>
            <a:r>
              <a:rPr lang="ja-JP" altLang="en-US" sz="90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23"/>
          <p:cNvSpPr txBox="1">
            <a:spLocks noChangeArrowheads="1"/>
          </p:cNvSpPr>
          <p:nvPr/>
        </p:nvSpPr>
        <p:spPr bwMode="auto">
          <a:xfrm>
            <a:off x="6259323" y="5991599"/>
            <a:ext cx="740485" cy="30050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★</a:t>
            </a:r>
            <a:r>
              <a:rPr kumimoji="1" lang="ja-JP" altLang="en-US" sz="800" b="1" u="sng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大会開催 </a:t>
            </a:r>
            <a:r>
              <a:rPr kumimoji="1" lang="ja-JP" altLang="en-US" sz="800" b="1" u="sng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　</a:t>
            </a:r>
            <a:endParaRPr kumimoji="1" lang="en-US" altLang="ja-JP" sz="800" b="1" u="sng" dirty="0" smtClean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（</a:t>
            </a:r>
            <a:r>
              <a:rPr kumimoji="1" lang="en-US" altLang="ja-JP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R6.6.1-2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）</a:t>
            </a:r>
            <a:endParaRPr kumimoji="1" lang="ja-JP" altLang="en-US" sz="800" dirty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lvl="0" defTabSz="914400" fontAlgn="base">
              <a:lnSpc>
                <a:spcPts val="9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5" name="テキスト ボックス 23"/>
          <p:cNvSpPr txBox="1">
            <a:spLocks noChangeArrowheads="1"/>
          </p:cNvSpPr>
          <p:nvPr/>
        </p:nvSpPr>
        <p:spPr bwMode="auto">
          <a:xfrm>
            <a:off x="6271598" y="4910977"/>
            <a:ext cx="905901" cy="406257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●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ja-JP" altLang="en-US" sz="8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１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回開催</a:t>
            </a:r>
            <a:endParaRPr kumimoji="1" lang="en-US" altLang="ja-JP" sz="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 企画案、</a:t>
            </a:r>
            <a:endParaRPr kumimoji="1" lang="en-US" altLang="ja-JP" sz="800" dirty="0" smtClean="0"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　</a:t>
            </a:r>
            <a:r>
              <a:rPr kumimoji="1" lang="en-US" altLang="ja-JP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Web</a:t>
            </a: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サイト等検討 </a:t>
            </a:r>
            <a:endParaRPr kumimoji="1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46" name="テキスト ボックス 23"/>
          <p:cNvSpPr txBox="1">
            <a:spLocks noChangeArrowheads="1"/>
          </p:cNvSpPr>
          <p:nvPr/>
        </p:nvSpPr>
        <p:spPr bwMode="auto">
          <a:xfrm>
            <a:off x="7551439" y="4910977"/>
            <a:ext cx="893672" cy="39600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●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ja-JP" altLang="en-US" sz="800" b="1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２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回開催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出展者調整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企画・広報等検討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</p:txBody>
      </p:sp>
      <p:sp>
        <p:nvSpPr>
          <p:cNvPr id="47" name="テキスト ボックス 23"/>
          <p:cNvSpPr txBox="1">
            <a:spLocks noChangeArrowheads="1"/>
          </p:cNvSpPr>
          <p:nvPr/>
        </p:nvSpPr>
        <p:spPr bwMode="auto">
          <a:xfrm>
            <a:off x="8591869" y="4910977"/>
            <a:ext cx="1106081" cy="400872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 smtClean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 ●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第</a:t>
            </a:r>
            <a:r>
              <a:rPr kumimoji="1" lang="en-US" altLang="ja-JP" sz="800" b="1" dirty="0"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3</a:t>
            </a:r>
            <a:r>
              <a:rPr kumimoji="1" lang="ja-JP" alt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itchFamily="50" charset="-128"/>
                <a:ea typeface="Meiryo UI" pitchFamily="50" charset="-128"/>
                <a:cs typeface="ＭＳ Ｐゴシック" pitchFamily="50" charset="-128"/>
              </a:rPr>
              <a:t>回開催</a:t>
            </a:r>
            <a:endParaRPr kumimoji="1"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企画</a:t>
            </a:r>
            <a:r>
              <a:rPr kumimoji="1" lang="ja-JP" altLang="en-US" sz="80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・広報等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defTabSz="914400" rtl="0" eaLnBrk="1" fontAlgn="base" latinLnBrk="0" hangingPunct="1">
              <a:lnSpc>
                <a:spcPts val="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事業計画・予算等</a:t>
            </a:r>
            <a:r>
              <a:rPr kumimoji="1" lang="ja-JP" altLang="en-US" sz="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検討</a:t>
            </a:r>
            <a:endParaRPr kumimoji="1" lang="en-US" altLang="ja-JP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eiryo UI" pitchFamily="50" charset="-128"/>
              <a:ea typeface="Meiryo UI" pitchFamily="50" charset="-128"/>
              <a:cs typeface="ＭＳ Ｐゴシック" pitchFamily="50" charset="-128"/>
            </a:endParaRPr>
          </a:p>
        </p:txBody>
      </p:sp>
      <p:sp>
        <p:nvSpPr>
          <p:cNvPr id="2" name="左右矢印 1"/>
          <p:cNvSpPr/>
          <p:nvPr/>
        </p:nvSpPr>
        <p:spPr>
          <a:xfrm>
            <a:off x="5567321" y="4560922"/>
            <a:ext cx="576000" cy="240139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左右矢印 48"/>
          <p:cNvSpPr/>
          <p:nvPr/>
        </p:nvSpPr>
        <p:spPr>
          <a:xfrm>
            <a:off x="6784102" y="4535521"/>
            <a:ext cx="1055544" cy="28985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39190" y="4583322"/>
            <a:ext cx="71060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事業者選定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999808" y="4579767"/>
            <a:ext cx="68610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出展者募集</a:t>
            </a:r>
            <a:endParaRPr kumimoji="1" lang="ja-JP" altLang="en-US" sz="7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1" name="コンテンツ プレースホルダ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40" y="5269925"/>
            <a:ext cx="4320000" cy="49513"/>
          </a:xfrm>
          <a:prstGeom prst="rect">
            <a:avLst/>
          </a:prstGeom>
        </p:spPr>
      </p:pic>
      <p:sp>
        <p:nvSpPr>
          <p:cNvPr id="44" name="テキスト ボックス 1"/>
          <p:cNvSpPr txBox="1"/>
          <p:nvPr/>
        </p:nvSpPr>
        <p:spPr>
          <a:xfrm rot="5400000">
            <a:off x="9073576" y="5930183"/>
            <a:ext cx="914400" cy="48577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資料</a:t>
            </a:r>
            <a:r>
              <a:rPr lang="ja-JP" altLang="en-US" sz="1200" kern="100" smtClean="0">
                <a:effectLst/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５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56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900</Words>
  <Application>Microsoft Office PowerPoint</Application>
  <PresentationFormat>A4 210 x 297 mm</PresentationFormat>
  <Paragraphs>134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2023-08-31T01:41:14Z</dcterms:created>
  <dcterms:modified xsi:type="dcterms:W3CDTF">2023-08-31T01:42:12Z</dcterms:modified>
</cp:coreProperties>
</file>