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3" autoAdjust="0"/>
    <p:restoredTop sz="94660"/>
  </p:normalViewPr>
  <p:slideViewPr>
    <p:cSldViewPr>
      <p:cViewPr varScale="1">
        <p:scale>
          <a:sx n="67" d="100"/>
          <a:sy n="67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10073-068F-45B4-81DB-8C0195D73220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AB752-4C12-4700-990D-B157416108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6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AB752-4C12-4700-990D-B157416108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3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5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09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74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3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22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76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52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43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21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56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93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83772-4F79-49ED-95C5-9D17BD931D79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CBD3F-BF3E-46A9-871D-B09540F1E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4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ctrTitle"/>
          </p:nvPr>
        </p:nvSpPr>
        <p:spPr>
          <a:xfrm>
            <a:off x="0" y="-743"/>
            <a:ext cx="9144000" cy="549423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来年度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のスケジュール（案）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3068960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　</a:t>
            </a:r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59745"/>
              </p:ext>
            </p:extLst>
          </p:nvPr>
        </p:nvGraphicFramePr>
        <p:xfrm>
          <a:off x="107505" y="850681"/>
          <a:ext cx="8784974" cy="5746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6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32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6887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11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</a:t>
                      </a:r>
                      <a:r>
                        <a:rPr kumimoji="1" lang="ja-JP" altLang="en-US" sz="1400" dirty="0" smtClean="0"/>
                        <a:t>月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8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評価委員会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大かっこ 16"/>
          <p:cNvSpPr/>
          <p:nvPr/>
        </p:nvSpPr>
        <p:spPr>
          <a:xfrm>
            <a:off x="6967914" y="2887561"/>
            <a:ext cx="965616" cy="432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050" dirty="0" smtClean="0"/>
              <a:t>現地確認</a:t>
            </a:r>
            <a:endParaRPr lang="en-US" altLang="ja-JP" sz="1050" dirty="0" smtClean="0"/>
          </a:p>
          <a:p>
            <a:r>
              <a:rPr lang="ja-JP" altLang="en-US" sz="1050" dirty="0" smtClean="0"/>
              <a:t>評価の点検</a:t>
            </a:r>
            <a:endParaRPr kumimoji="1" lang="en-US" altLang="ja-JP" sz="1050" dirty="0" smtClean="0"/>
          </a:p>
        </p:txBody>
      </p:sp>
      <p:sp>
        <p:nvSpPr>
          <p:cNvPr id="41" name="角丸四角形 40"/>
          <p:cNvSpPr/>
          <p:nvPr/>
        </p:nvSpPr>
        <p:spPr>
          <a:xfrm>
            <a:off x="2531312" y="2317723"/>
            <a:ext cx="254446" cy="35579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第一回　評価委員会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8094718" y="2303986"/>
            <a:ext cx="254446" cy="35579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第二回　評価委員会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54" name="直線矢印コネクタ 53"/>
          <p:cNvCxnSpPr>
            <a:stCxn id="41" idx="3"/>
            <a:endCxn id="53" idx="1"/>
          </p:cNvCxnSpPr>
          <p:nvPr/>
        </p:nvCxnSpPr>
        <p:spPr>
          <a:xfrm flipV="1">
            <a:off x="2785758" y="4082978"/>
            <a:ext cx="5308960" cy="13737"/>
          </a:xfrm>
          <a:prstGeom prst="straightConnector1">
            <a:avLst/>
          </a:prstGeom>
          <a:ln w="12700"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大かっこ 56"/>
          <p:cNvSpPr/>
          <p:nvPr/>
        </p:nvSpPr>
        <p:spPr>
          <a:xfrm>
            <a:off x="2901558" y="2856067"/>
            <a:ext cx="1368152" cy="460927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sz="1050" b="1" dirty="0" smtClean="0"/>
              <a:t>定量的指標の設定</a:t>
            </a:r>
            <a:endParaRPr lang="en-US" altLang="ja-JP" sz="1050" b="1" dirty="0" smtClean="0"/>
          </a:p>
          <a:p>
            <a:r>
              <a:rPr kumimoji="1" lang="ja-JP" altLang="en-US" sz="1050" b="1" dirty="0" smtClean="0"/>
              <a:t>評価方法</a:t>
            </a:r>
            <a:endParaRPr kumimoji="1" lang="ja-JP" altLang="en-US" sz="1050" b="1" dirty="0"/>
          </a:p>
        </p:txBody>
      </p:sp>
      <p:sp>
        <p:nvSpPr>
          <p:cNvPr id="63" name="大かっこ 62"/>
          <p:cNvSpPr/>
          <p:nvPr/>
        </p:nvSpPr>
        <p:spPr>
          <a:xfrm>
            <a:off x="4211960" y="4149080"/>
            <a:ext cx="2030302" cy="432048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sz="1050" dirty="0" smtClean="0"/>
              <a:t>指定管理者：自己評価実施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施設所管課：評価</a:t>
            </a:r>
            <a:endParaRPr kumimoji="1" lang="ja-JP" altLang="en-US" sz="105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979712" y="2040724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5</a:t>
            </a:r>
            <a:r>
              <a:rPr kumimoji="1" lang="ja-JP" altLang="en-US" sz="1200" dirty="0" smtClean="0">
                <a:latin typeface="+mn-ea"/>
              </a:rPr>
              <a:t>月下</a:t>
            </a:r>
            <a:r>
              <a:rPr lang="ja-JP" altLang="en-US" sz="1200" dirty="0" smtClean="0">
                <a:latin typeface="+mn-ea"/>
              </a:rPr>
              <a:t>旬～</a:t>
            </a:r>
            <a:r>
              <a:rPr lang="en-US" altLang="ja-JP" sz="1200" dirty="0" smtClean="0">
                <a:latin typeface="+mn-ea"/>
              </a:rPr>
              <a:t>6</a:t>
            </a:r>
            <a:r>
              <a:rPr lang="ja-JP" altLang="en-US" sz="1200" dirty="0" smtClean="0">
                <a:latin typeface="+mn-ea"/>
              </a:rPr>
              <a:t>月上旬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596336" y="2034284"/>
            <a:ext cx="129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2</a:t>
            </a:r>
            <a:r>
              <a:rPr kumimoji="1" lang="ja-JP" altLang="en-US" sz="1200" dirty="0" smtClean="0">
                <a:latin typeface="+mn-ea"/>
              </a:rPr>
              <a:t>月中旬～下旬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1514496" y="3417010"/>
            <a:ext cx="762369" cy="1408150"/>
          </a:xfrm>
          <a:prstGeom prst="homePlate">
            <a:avLst>
              <a:gd name="adj" fmla="val 2188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委員委嘱手続き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0F3772-4D87-4C47-9FFE-AF8837E56786}"/>
              </a:ext>
            </a:extLst>
          </p:cNvPr>
          <p:cNvSpPr txBox="1"/>
          <p:nvPr/>
        </p:nvSpPr>
        <p:spPr>
          <a:xfrm>
            <a:off x="7942088" y="73200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81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3542</TotalTime>
  <Words>80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来年度のスケジュール（案）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指定管理者制度継続について</dc:title>
  <dc:creator>HOSTNAME</dc:creator>
  <cp:lastModifiedBy>松井　利公</cp:lastModifiedBy>
  <cp:revision>178</cp:revision>
  <cp:lastPrinted>2018-02-02T05:55:15Z</cp:lastPrinted>
  <dcterms:created xsi:type="dcterms:W3CDTF">2015-03-17T09:18:54Z</dcterms:created>
  <dcterms:modified xsi:type="dcterms:W3CDTF">2022-02-04T00:06:00Z</dcterms:modified>
</cp:coreProperties>
</file>