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62" autoAdjust="0"/>
    <p:restoredTop sz="96863" autoAdjust="0"/>
  </p:normalViewPr>
  <p:slideViewPr>
    <p:cSldViewPr>
      <p:cViewPr varScale="1">
        <p:scale>
          <a:sx n="62" d="100"/>
          <a:sy n="62" d="100"/>
        </p:scale>
        <p:origin x="1684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0B365-5E4F-451B-9800-7F2C07EDE37E}" type="datetimeFigureOut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B59F2-5E71-4F6C-85A2-0A59C88998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6396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608FF-714C-4257-AE6B-D78104FB623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1594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25E6-F10E-46E7-ABBF-6B70925801B8}" type="datetime1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6F97-08D0-46F9-A459-71D97BA62D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4568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C91A-256E-458F-8BA5-1A9B267B5468}" type="datetime1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6F97-08D0-46F9-A459-71D97BA62D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249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15E4-D47B-4B22-BE23-5C799416341D}" type="datetime1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6F97-08D0-46F9-A459-71D97BA62D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006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59776-8B7A-4B95-B6AB-44A9FDF2B99D}" type="datetime1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6F97-08D0-46F9-A459-71D97BA62D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863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7021-ED26-44C9-83B6-6F81D2E2BDED}" type="datetime1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6F97-08D0-46F9-A459-71D97BA62D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8253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1DAF-6C5B-4654-8FA7-43A1F3BBD8A9}" type="datetime1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6F97-08D0-46F9-A459-71D97BA62D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90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0761-B643-4065-B224-84966797284D}" type="datetime1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6F97-08D0-46F9-A459-71D97BA62D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454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8AF8-D92E-44BB-9CC3-E8878B619B2A}" type="datetime1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6F97-08D0-46F9-A459-71D97BA62D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8256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3C162-2430-4911-878E-3B8EE085690B}" type="datetime1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6F97-08D0-46F9-A459-71D97BA62D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91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0F11-770E-4D92-95EF-B91484A219E6}" type="datetime1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6F97-08D0-46F9-A459-71D97BA62D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31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7025B-A50E-4512-97C0-8970B6F5B54B}" type="datetime1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6F97-08D0-46F9-A459-71D97BA62D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4526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B36D9-FEBD-4304-BB42-F26642A1F268}" type="datetime1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F6F97-08D0-46F9-A459-71D97BA62D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564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emf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DD16DAC-A7F6-4BC8-8946-C09C433B2B54}"/>
              </a:ext>
            </a:extLst>
          </p:cNvPr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今年度の取組みについて</a:t>
            </a:r>
            <a:endParaRPr lang="ja-JP" altLang="en-US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00F3772-4D87-4C47-9FFE-AF8837E56786}"/>
              </a:ext>
            </a:extLst>
          </p:cNvPr>
          <p:cNvSpPr txBox="1"/>
          <p:nvPr/>
        </p:nvSpPr>
        <p:spPr>
          <a:xfrm>
            <a:off x="7956376" y="38931"/>
            <a:ext cx="1132777" cy="3804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資料１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EE5008E-52E4-4C46-A6EF-20BEEC08E6B3}"/>
              </a:ext>
            </a:extLst>
          </p:cNvPr>
          <p:cNvSpPr txBox="1"/>
          <p:nvPr/>
        </p:nvSpPr>
        <p:spPr>
          <a:xfrm>
            <a:off x="3369306" y="980728"/>
            <a:ext cx="39272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階やスロープ部の特に舗装が劣化</a:t>
            </a:r>
            <a:endParaRPr lang="en-US" altLang="ja-JP" sz="1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している箇所について補修を実施</a:t>
            </a:r>
            <a:endParaRPr lang="en-US" altLang="ja-JP" sz="1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sz="1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E0B5482-588D-46F0-BF4B-70EA4828728A}"/>
              </a:ext>
            </a:extLst>
          </p:cNvPr>
          <p:cNvSpPr txBox="1"/>
          <p:nvPr/>
        </p:nvSpPr>
        <p:spPr>
          <a:xfrm>
            <a:off x="51625" y="999066"/>
            <a:ext cx="2828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「舗装及び路面標示が劣化している」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 との委員意見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B86D1E6-F74D-49DD-BCD9-AEC260EC77EE}"/>
              </a:ext>
            </a:extLst>
          </p:cNvPr>
          <p:cNvSpPr txBox="1"/>
          <p:nvPr/>
        </p:nvSpPr>
        <p:spPr>
          <a:xfrm>
            <a:off x="188116" y="619526"/>
            <a:ext cx="144142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江坂立体駐車場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D10AF246-68AE-4B4D-8B86-61B116C68368}"/>
              </a:ext>
            </a:extLst>
          </p:cNvPr>
          <p:cNvSpPr/>
          <p:nvPr/>
        </p:nvSpPr>
        <p:spPr>
          <a:xfrm>
            <a:off x="2926589" y="1106787"/>
            <a:ext cx="468811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EE5008E-52E4-4C46-A6EF-20BEEC08E6B3}"/>
              </a:ext>
            </a:extLst>
          </p:cNvPr>
          <p:cNvSpPr txBox="1"/>
          <p:nvPr/>
        </p:nvSpPr>
        <p:spPr>
          <a:xfrm>
            <a:off x="3348096" y="3769876"/>
            <a:ext cx="3927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階の照明不点灯箇所のうち、</a:t>
            </a:r>
            <a:r>
              <a:rPr lang="en-US" altLang="ja-JP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altLang="en-US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箇所の</a:t>
            </a:r>
            <a:endParaRPr lang="en-US" altLang="ja-JP" sz="1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電球の交換を実施</a:t>
            </a:r>
            <a:endParaRPr lang="en-US" altLang="ja-JP" sz="1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E0B5482-588D-46F0-BF4B-70EA4828728A}"/>
              </a:ext>
            </a:extLst>
          </p:cNvPr>
          <p:cNvSpPr txBox="1"/>
          <p:nvPr/>
        </p:nvSpPr>
        <p:spPr>
          <a:xfrm>
            <a:off x="51625" y="3877597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「暗い」との利用者意見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矢印: 右 28">
            <a:extLst>
              <a:ext uri="{FF2B5EF4-FFF2-40B4-BE49-F238E27FC236}">
                <a16:creationId xmlns:a16="http://schemas.microsoft.com/office/drawing/2014/main" id="{D10AF246-68AE-4B4D-8B86-61B116C68368}"/>
              </a:ext>
            </a:extLst>
          </p:cNvPr>
          <p:cNvSpPr/>
          <p:nvPr/>
        </p:nvSpPr>
        <p:spPr>
          <a:xfrm>
            <a:off x="2905379" y="3895935"/>
            <a:ext cx="468811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2" name="直線矢印コネクタ 41"/>
          <p:cNvCxnSpPr/>
          <p:nvPr/>
        </p:nvCxnSpPr>
        <p:spPr>
          <a:xfrm>
            <a:off x="2228918" y="2693680"/>
            <a:ext cx="406617" cy="998"/>
          </a:xfrm>
          <a:prstGeom prst="straightConnector1">
            <a:avLst/>
          </a:prstGeom>
          <a:ln>
            <a:headEnd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>
            <a:off x="6757671" y="2710923"/>
            <a:ext cx="406617" cy="998"/>
          </a:xfrm>
          <a:prstGeom prst="straightConnector1">
            <a:avLst/>
          </a:prstGeom>
          <a:ln>
            <a:headEnd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1608363" y="1654291"/>
            <a:ext cx="16145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【2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階 補修箇所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ja-JP" altLang="en-US" sz="1600" dirty="0"/>
          </a:p>
        </p:txBody>
      </p:sp>
      <p:sp>
        <p:nvSpPr>
          <p:cNvPr id="44" name="正方形/長方形 43"/>
          <p:cNvSpPr/>
          <p:nvPr/>
        </p:nvSpPr>
        <p:spPr>
          <a:xfrm>
            <a:off x="5876714" y="1641837"/>
            <a:ext cx="2116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スロープ部 補修箇所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ja-JP" altLang="en-US" sz="1600" dirty="0"/>
          </a:p>
        </p:txBody>
      </p:sp>
      <p:cxnSp>
        <p:nvCxnSpPr>
          <p:cNvPr id="47" name="直線矢印コネクタ 46"/>
          <p:cNvCxnSpPr/>
          <p:nvPr/>
        </p:nvCxnSpPr>
        <p:spPr>
          <a:xfrm>
            <a:off x="2581207" y="5704777"/>
            <a:ext cx="406617" cy="998"/>
          </a:xfrm>
          <a:prstGeom prst="straightConnector1">
            <a:avLst/>
          </a:prstGeom>
          <a:ln>
            <a:headEnd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75667" y="4967795"/>
            <a:ext cx="1959263" cy="147396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07483" y="5014000"/>
            <a:ext cx="1959265" cy="138155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286" y="1966010"/>
            <a:ext cx="1951520" cy="145315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5" t="35394" r="10557" b="10559"/>
          <a:stretch/>
        </p:blipFill>
        <p:spPr>
          <a:xfrm rot="10800000">
            <a:off x="262173" y="1972181"/>
            <a:ext cx="1933563" cy="145017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039" y="1992845"/>
            <a:ext cx="1855097" cy="143615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389" y="1967572"/>
            <a:ext cx="1929531" cy="1451596"/>
          </a:xfrm>
          <a:prstGeom prst="rect">
            <a:avLst/>
          </a:prstGeom>
        </p:spPr>
      </p:pic>
      <p:cxnSp>
        <p:nvCxnSpPr>
          <p:cNvPr id="117" name="直線矢印コネクタ 116"/>
          <p:cNvCxnSpPr/>
          <p:nvPr/>
        </p:nvCxnSpPr>
        <p:spPr>
          <a:xfrm>
            <a:off x="7140999" y="5711330"/>
            <a:ext cx="406617" cy="998"/>
          </a:xfrm>
          <a:prstGeom prst="straightConnector1">
            <a:avLst/>
          </a:prstGeom>
          <a:ln>
            <a:headEnd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図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360" y="4814804"/>
            <a:ext cx="2390736" cy="179305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58" y="4806055"/>
            <a:ext cx="2402401" cy="1801801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6F97-08D0-46F9-A459-71D97BA62D2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1565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DD16DAC-A7F6-4BC8-8946-C09C433B2B54}"/>
              </a:ext>
            </a:extLst>
          </p:cNvPr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今年度の取組みについて（第１回委員会報告分）</a:t>
            </a:r>
            <a:endParaRPr lang="ja-JP" altLang="en-US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1654A93-9502-4C9F-935E-2C0A4D036A68}"/>
              </a:ext>
            </a:extLst>
          </p:cNvPr>
          <p:cNvSpPr txBox="1"/>
          <p:nvPr/>
        </p:nvSpPr>
        <p:spPr>
          <a:xfrm>
            <a:off x="3934881" y="1290246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○指定管理者により、対応済</a:t>
            </a:r>
            <a:endParaRPr kumimoji="1"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7D19C9E-B04D-44C7-9246-4441F527A238}"/>
              </a:ext>
            </a:extLst>
          </p:cNvPr>
          <p:cNvSpPr txBox="1"/>
          <p:nvPr/>
        </p:nvSpPr>
        <p:spPr>
          <a:xfrm>
            <a:off x="134910" y="620688"/>
            <a:ext cx="1620957" cy="3385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江坂立体駐車場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矢印: 右 43">
            <a:extLst>
              <a:ext uri="{FF2B5EF4-FFF2-40B4-BE49-F238E27FC236}">
                <a16:creationId xmlns:a16="http://schemas.microsoft.com/office/drawing/2014/main" id="{5A45BBFA-F362-4EB1-B2E8-1B7124BDF1AC}"/>
              </a:ext>
            </a:extLst>
          </p:cNvPr>
          <p:cNvSpPr/>
          <p:nvPr/>
        </p:nvSpPr>
        <p:spPr>
          <a:xfrm>
            <a:off x="3378282" y="1297001"/>
            <a:ext cx="468811" cy="321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A1E45CF6-8802-4DB5-9C6F-7ED61DA674F8}"/>
              </a:ext>
            </a:extLst>
          </p:cNvPr>
          <p:cNvGrpSpPr/>
          <p:nvPr/>
        </p:nvGrpSpPr>
        <p:grpSpPr>
          <a:xfrm>
            <a:off x="58047" y="2196152"/>
            <a:ext cx="6525350" cy="1016824"/>
            <a:chOff x="2743898" y="5119744"/>
            <a:chExt cx="6525350" cy="974846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B1654A93-9502-4C9F-935E-2C0A4D036A68}"/>
                </a:ext>
              </a:extLst>
            </p:cNvPr>
            <p:cNvSpPr txBox="1"/>
            <p:nvPr/>
          </p:nvSpPr>
          <p:spPr>
            <a:xfrm>
              <a:off x="6622370" y="5613962"/>
              <a:ext cx="2646878" cy="324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○指定管理者により、対応済</a:t>
              </a:r>
              <a:endPara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27D19C9E-B04D-44C7-9246-4441F527A238}"/>
                </a:ext>
              </a:extLst>
            </p:cNvPr>
            <p:cNvSpPr txBox="1"/>
            <p:nvPr/>
          </p:nvSpPr>
          <p:spPr>
            <a:xfrm>
              <a:off x="2820760" y="5119744"/>
              <a:ext cx="1826141" cy="32457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新石切立体駐車場</a:t>
              </a:r>
              <a:endPara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15D80E5C-4693-4DB6-86F2-0C20E0961748}"/>
                </a:ext>
              </a:extLst>
            </p:cNvPr>
            <p:cNvSpPr txBox="1"/>
            <p:nvPr/>
          </p:nvSpPr>
          <p:spPr>
            <a:xfrm>
              <a:off x="2743898" y="5533956"/>
              <a:ext cx="3388518" cy="560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・消火器の使用方法表示が劣化して</a:t>
              </a:r>
              <a:endPara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おり、読めなくなっている。</a:t>
              </a:r>
              <a:endPara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9" name="矢印: 右 43">
              <a:extLst>
                <a:ext uri="{FF2B5EF4-FFF2-40B4-BE49-F238E27FC236}">
                  <a16:creationId xmlns:a16="http://schemas.microsoft.com/office/drawing/2014/main" id="{5A45BBFA-F362-4EB1-B2E8-1B7124BDF1AC}"/>
                </a:ext>
              </a:extLst>
            </p:cNvPr>
            <p:cNvSpPr/>
            <p:nvPr/>
          </p:nvSpPr>
          <p:spPr>
            <a:xfrm>
              <a:off x="6064133" y="5633657"/>
              <a:ext cx="468811" cy="3077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A1E45CF6-8802-4DB5-9C6F-7ED61DA674F8}"/>
              </a:ext>
            </a:extLst>
          </p:cNvPr>
          <p:cNvGrpSpPr/>
          <p:nvPr/>
        </p:nvGrpSpPr>
        <p:grpSpPr>
          <a:xfrm>
            <a:off x="71156" y="3933056"/>
            <a:ext cx="6510603" cy="1253173"/>
            <a:chOff x="2743897" y="5178759"/>
            <a:chExt cx="6510603" cy="1201437"/>
          </a:xfrm>
        </p:grpSpPr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B1654A93-9502-4C9F-935E-2C0A4D036A68}"/>
                </a:ext>
              </a:extLst>
            </p:cNvPr>
            <p:cNvSpPr txBox="1"/>
            <p:nvPr/>
          </p:nvSpPr>
          <p:spPr>
            <a:xfrm>
              <a:off x="6607622" y="5712668"/>
              <a:ext cx="2646878" cy="324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○指定管理者により、対応済</a:t>
              </a:r>
              <a:endPara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27D19C9E-B04D-44C7-9246-4441F527A238}"/>
                </a:ext>
              </a:extLst>
            </p:cNvPr>
            <p:cNvSpPr txBox="1"/>
            <p:nvPr/>
          </p:nvSpPr>
          <p:spPr>
            <a:xfrm>
              <a:off x="2820760" y="5178759"/>
              <a:ext cx="1620957" cy="32457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茨木地下駐車場</a:t>
              </a:r>
              <a:endPara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15D80E5C-4693-4DB6-86F2-0C20E0961748}"/>
                </a:ext>
              </a:extLst>
            </p:cNvPr>
            <p:cNvSpPr txBox="1"/>
            <p:nvPr/>
          </p:nvSpPr>
          <p:spPr>
            <a:xfrm>
              <a:off x="2743897" y="5594640"/>
              <a:ext cx="3200911" cy="560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・トイレの個室が年末からしばらく故障</a:t>
              </a:r>
              <a:endPara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 </a:t>
              </a: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中となっている。</a:t>
              </a:r>
              <a:endPara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8" name="矢印: 右 43">
              <a:extLst>
                <a:ext uri="{FF2B5EF4-FFF2-40B4-BE49-F238E27FC236}">
                  <a16:creationId xmlns:a16="http://schemas.microsoft.com/office/drawing/2014/main" id="{5A45BBFA-F362-4EB1-B2E8-1B7124BDF1AC}"/>
                </a:ext>
              </a:extLst>
            </p:cNvPr>
            <p:cNvSpPr/>
            <p:nvPr/>
          </p:nvSpPr>
          <p:spPr>
            <a:xfrm>
              <a:off x="6051023" y="6072419"/>
              <a:ext cx="468811" cy="3077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58047" y="1290246"/>
            <a:ext cx="33885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・消火器の格納庫の取手が開きにくい。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400EFD-0F7B-49A4-A7CA-91D08A3FF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333" y="2276872"/>
            <a:ext cx="2137689" cy="120032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B0AB9B1-2919-4ED9-BB58-AEB1EC47DD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8" t="21647" r="5394" b="3963"/>
          <a:stretch/>
        </p:blipFill>
        <p:spPr>
          <a:xfrm>
            <a:off x="6775163" y="5379536"/>
            <a:ext cx="2016224" cy="12565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92DA749-9681-467F-86AA-3546A5608F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21"/>
          <a:stretch/>
        </p:blipFill>
        <p:spPr>
          <a:xfrm>
            <a:off x="6716333" y="3985900"/>
            <a:ext cx="2126000" cy="1200329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70998" y="5262299"/>
            <a:ext cx="3201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・入口のバック禁止の表示が、他の表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示もあり、分かりにくい。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934881" y="5589240"/>
            <a:ext cx="2646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○指定管理者により、対応済</a:t>
            </a:r>
            <a:endParaRPr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333" y="764704"/>
            <a:ext cx="2133885" cy="1197197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6F97-08D0-46F9-A459-71D97BA62D2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6320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188</Words>
  <Application>Microsoft Office PowerPoint</Application>
  <PresentationFormat>画面に合わせる (4:3)</PresentationFormat>
  <Paragraphs>31</Paragraphs>
  <Slides>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7" baseType="lpstr">
      <vt:lpstr>Meiryo UI</vt:lpstr>
      <vt:lpstr>游ゴシック</vt:lpstr>
      <vt:lpstr>Arial</vt:lpstr>
      <vt:lpstr>Calibri</vt:lpstr>
      <vt:lpstr>Office ​​テーマ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青木　大児</dc:creator>
  <cp:lastModifiedBy>七原　亮太</cp:lastModifiedBy>
  <cp:revision>116</cp:revision>
  <cp:lastPrinted>2022-02-04T02:27:07Z</cp:lastPrinted>
  <dcterms:created xsi:type="dcterms:W3CDTF">2018-05-02T08:40:18Z</dcterms:created>
  <dcterms:modified xsi:type="dcterms:W3CDTF">2022-03-26T12:34:04Z</dcterms:modified>
</cp:coreProperties>
</file>