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87" autoAdjust="0"/>
    <p:restoredTop sz="96863" autoAdjust="0"/>
  </p:normalViewPr>
  <p:slideViewPr>
    <p:cSldViewPr>
      <p:cViewPr varScale="1">
        <p:scale>
          <a:sx n="62" d="100"/>
          <a:sy n="62" d="100"/>
        </p:scale>
        <p:origin x="154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814B0-1C4F-4009-B6FA-1D347C62068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2C627-585E-4954-BEF6-A85043D6C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5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2C627-585E-4954-BEF6-A85043D6C54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739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2C627-585E-4954-BEF6-A85043D6C54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70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6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49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6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3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25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45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5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31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52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21949-C4D8-4E32-BD84-0727B1C82025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64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00" b="22449"/>
          <a:stretch/>
        </p:blipFill>
        <p:spPr>
          <a:xfrm>
            <a:off x="-1" y="903027"/>
            <a:ext cx="9144000" cy="4104456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新型コロナウィルス感染症による社会情勢の変化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68344" y="24643"/>
            <a:ext cx="1403648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参考資料６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5229200"/>
            <a:ext cx="91133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駅の利用状況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※JR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JR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東日本、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JR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西日本）、大手民鉄（東武、西武、京成、京王、小田急、東急、京急、東京メトロ、相鉄、近鉄、南海、京阪、阪急、阪神）の主なターミナル駅における平日ピーク時間帯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の自動改札出場者数の減少率の平均値</a:t>
            </a: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数値は、呼びかけ前を１００とした場合の指数</a:t>
            </a: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「呼びかけ前」は、２月１７日の週の特定日</a:t>
            </a: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ピーク時間帯は、各駅において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7:30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9:30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の間の１時間で最も利用者が多い時間帯</a:t>
            </a: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主なターミナル駅は、以下のとおり</a:t>
            </a:r>
          </a:p>
          <a:p>
            <a:r>
              <a:rPr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首都圏：東京、新宿、渋谷、品川、池袋、高田馬場、大手町、北千住、押上、日暮里、町田、横浜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関西圏：大阪・梅田、京都、神戸三宮、難波、京橋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1" y="495836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駅の利用状況、駐車場の利用状況</a:t>
            </a:r>
          </a:p>
        </p:txBody>
      </p:sp>
      <p:sp>
        <p:nvSpPr>
          <p:cNvPr id="5" name="フリーフォーム 4"/>
          <p:cNvSpPr/>
          <p:nvPr/>
        </p:nvSpPr>
        <p:spPr>
          <a:xfrm>
            <a:off x="460375" y="955674"/>
            <a:ext cx="7969249" cy="1762125"/>
          </a:xfrm>
          <a:custGeom>
            <a:avLst/>
            <a:gdLst>
              <a:gd name="connsiteX0" fmla="*/ 0 w 8277225"/>
              <a:gd name="connsiteY0" fmla="*/ 0 h 1600200"/>
              <a:gd name="connsiteX1" fmla="*/ 714375 w 8277225"/>
              <a:gd name="connsiteY1" fmla="*/ 542925 h 1600200"/>
              <a:gd name="connsiteX2" fmla="*/ 1514475 w 8277225"/>
              <a:gd name="connsiteY2" fmla="*/ 1590675 h 1600200"/>
              <a:gd name="connsiteX3" fmla="*/ 2286000 w 8277225"/>
              <a:gd name="connsiteY3" fmla="*/ 1600200 h 1600200"/>
              <a:gd name="connsiteX4" fmla="*/ 3228975 w 8277225"/>
              <a:gd name="connsiteY4" fmla="*/ 523875 h 1600200"/>
              <a:gd name="connsiteX5" fmla="*/ 4057650 w 8277225"/>
              <a:gd name="connsiteY5" fmla="*/ 600075 h 1600200"/>
              <a:gd name="connsiteX6" fmla="*/ 4886325 w 8277225"/>
              <a:gd name="connsiteY6" fmla="*/ 676275 h 1600200"/>
              <a:gd name="connsiteX7" fmla="*/ 5686425 w 8277225"/>
              <a:gd name="connsiteY7" fmla="*/ 428625 h 1600200"/>
              <a:gd name="connsiteX8" fmla="*/ 6486525 w 8277225"/>
              <a:gd name="connsiteY8" fmla="*/ 209550 h 1600200"/>
              <a:gd name="connsiteX9" fmla="*/ 7258050 w 8277225"/>
              <a:gd name="connsiteY9" fmla="*/ 628650 h 1600200"/>
              <a:gd name="connsiteX10" fmla="*/ 8277225 w 8277225"/>
              <a:gd name="connsiteY10" fmla="*/ 533400 h 1600200"/>
              <a:gd name="connsiteX0" fmla="*/ 0 w 8277225"/>
              <a:gd name="connsiteY0" fmla="*/ 0 h 1600200"/>
              <a:gd name="connsiteX1" fmla="*/ 714375 w 8277225"/>
              <a:gd name="connsiteY1" fmla="*/ 542925 h 1600200"/>
              <a:gd name="connsiteX2" fmla="*/ 1514475 w 8277225"/>
              <a:gd name="connsiteY2" fmla="*/ 1590675 h 1600200"/>
              <a:gd name="connsiteX3" fmla="*/ 2286000 w 8277225"/>
              <a:gd name="connsiteY3" fmla="*/ 1600200 h 1600200"/>
              <a:gd name="connsiteX4" fmla="*/ 2590800 w 8277225"/>
              <a:gd name="connsiteY4" fmla="*/ 1266825 h 1600200"/>
              <a:gd name="connsiteX5" fmla="*/ 3228975 w 8277225"/>
              <a:gd name="connsiteY5" fmla="*/ 523875 h 1600200"/>
              <a:gd name="connsiteX6" fmla="*/ 4057650 w 8277225"/>
              <a:gd name="connsiteY6" fmla="*/ 600075 h 1600200"/>
              <a:gd name="connsiteX7" fmla="*/ 4886325 w 8277225"/>
              <a:gd name="connsiteY7" fmla="*/ 676275 h 1600200"/>
              <a:gd name="connsiteX8" fmla="*/ 5686425 w 8277225"/>
              <a:gd name="connsiteY8" fmla="*/ 428625 h 1600200"/>
              <a:gd name="connsiteX9" fmla="*/ 6486525 w 8277225"/>
              <a:gd name="connsiteY9" fmla="*/ 209550 h 1600200"/>
              <a:gd name="connsiteX10" fmla="*/ 7258050 w 8277225"/>
              <a:gd name="connsiteY10" fmla="*/ 628650 h 1600200"/>
              <a:gd name="connsiteX11" fmla="*/ 8277225 w 8277225"/>
              <a:gd name="connsiteY11" fmla="*/ 533400 h 1600200"/>
              <a:gd name="connsiteX0" fmla="*/ 0 w 8277225"/>
              <a:gd name="connsiteY0" fmla="*/ 0 h 1600200"/>
              <a:gd name="connsiteX1" fmla="*/ 714375 w 8277225"/>
              <a:gd name="connsiteY1" fmla="*/ 542925 h 1600200"/>
              <a:gd name="connsiteX2" fmla="*/ 1057275 w 8277225"/>
              <a:gd name="connsiteY2" fmla="*/ 1019175 h 1600200"/>
              <a:gd name="connsiteX3" fmla="*/ 1514475 w 8277225"/>
              <a:gd name="connsiteY3" fmla="*/ 1590675 h 1600200"/>
              <a:gd name="connsiteX4" fmla="*/ 2286000 w 8277225"/>
              <a:gd name="connsiteY4" fmla="*/ 1600200 h 1600200"/>
              <a:gd name="connsiteX5" fmla="*/ 2590800 w 8277225"/>
              <a:gd name="connsiteY5" fmla="*/ 1266825 h 1600200"/>
              <a:gd name="connsiteX6" fmla="*/ 3228975 w 8277225"/>
              <a:gd name="connsiteY6" fmla="*/ 523875 h 1600200"/>
              <a:gd name="connsiteX7" fmla="*/ 4057650 w 8277225"/>
              <a:gd name="connsiteY7" fmla="*/ 600075 h 1600200"/>
              <a:gd name="connsiteX8" fmla="*/ 4886325 w 8277225"/>
              <a:gd name="connsiteY8" fmla="*/ 676275 h 1600200"/>
              <a:gd name="connsiteX9" fmla="*/ 5686425 w 8277225"/>
              <a:gd name="connsiteY9" fmla="*/ 428625 h 1600200"/>
              <a:gd name="connsiteX10" fmla="*/ 6486525 w 8277225"/>
              <a:gd name="connsiteY10" fmla="*/ 209550 h 1600200"/>
              <a:gd name="connsiteX11" fmla="*/ 7258050 w 8277225"/>
              <a:gd name="connsiteY11" fmla="*/ 628650 h 1600200"/>
              <a:gd name="connsiteX12" fmla="*/ 8277225 w 8277225"/>
              <a:gd name="connsiteY12" fmla="*/ 533400 h 1600200"/>
              <a:gd name="connsiteX0" fmla="*/ 0 w 8267700"/>
              <a:gd name="connsiteY0" fmla="*/ 0 h 1790700"/>
              <a:gd name="connsiteX1" fmla="*/ 704850 w 8267700"/>
              <a:gd name="connsiteY1" fmla="*/ 733425 h 1790700"/>
              <a:gd name="connsiteX2" fmla="*/ 1047750 w 8267700"/>
              <a:gd name="connsiteY2" fmla="*/ 1209675 h 1790700"/>
              <a:gd name="connsiteX3" fmla="*/ 1504950 w 8267700"/>
              <a:gd name="connsiteY3" fmla="*/ 1781175 h 1790700"/>
              <a:gd name="connsiteX4" fmla="*/ 2276475 w 8267700"/>
              <a:gd name="connsiteY4" fmla="*/ 1790700 h 1790700"/>
              <a:gd name="connsiteX5" fmla="*/ 2581275 w 8267700"/>
              <a:gd name="connsiteY5" fmla="*/ 1457325 h 1790700"/>
              <a:gd name="connsiteX6" fmla="*/ 3219450 w 8267700"/>
              <a:gd name="connsiteY6" fmla="*/ 714375 h 1790700"/>
              <a:gd name="connsiteX7" fmla="*/ 4048125 w 8267700"/>
              <a:gd name="connsiteY7" fmla="*/ 790575 h 1790700"/>
              <a:gd name="connsiteX8" fmla="*/ 4876800 w 8267700"/>
              <a:gd name="connsiteY8" fmla="*/ 866775 h 1790700"/>
              <a:gd name="connsiteX9" fmla="*/ 5676900 w 8267700"/>
              <a:gd name="connsiteY9" fmla="*/ 619125 h 1790700"/>
              <a:gd name="connsiteX10" fmla="*/ 6477000 w 8267700"/>
              <a:gd name="connsiteY10" fmla="*/ 400050 h 1790700"/>
              <a:gd name="connsiteX11" fmla="*/ 7248525 w 8267700"/>
              <a:gd name="connsiteY11" fmla="*/ 819150 h 1790700"/>
              <a:gd name="connsiteX12" fmla="*/ 8267700 w 8267700"/>
              <a:gd name="connsiteY12" fmla="*/ 723900 h 1790700"/>
              <a:gd name="connsiteX0" fmla="*/ 0 w 8293100"/>
              <a:gd name="connsiteY0" fmla="*/ 0 h 1778000"/>
              <a:gd name="connsiteX1" fmla="*/ 730250 w 8293100"/>
              <a:gd name="connsiteY1" fmla="*/ 720725 h 1778000"/>
              <a:gd name="connsiteX2" fmla="*/ 1073150 w 8293100"/>
              <a:gd name="connsiteY2" fmla="*/ 1196975 h 1778000"/>
              <a:gd name="connsiteX3" fmla="*/ 1530350 w 8293100"/>
              <a:gd name="connsiteY3" fmla="*/ 1768475 h 1778000"/>
              <a:gd name="connsiteX4" fmla="*/ 2301875 w 8293100"/>
              <a:gd name="connsiteY4" fmla="*/ 1778000 h 1778000"/>
              <a:gd name="connsiteX5" fmla="*/ 2606675 w 8293100"/>
              <a:gd name="connsiteY5" fmla="*/ 1444625 h 1778000"/>
              <a:gd name="connsiteX6" fmla="*/ 3244850 w 8293100"/>
              <a:gd name="connsiteY6" fmla="*/ 701675 h 1778000"/>
              <a:gd name="connsiteX7" fmla="*/ 4073525 w 8293100"/>
              <a:gd name="connsiteY7" fmla="*/ 777875 h 1778000"/>
              <a:gd name="connsiteX8" fmla="*/ 4902200 w 8293100"/>
              <a:gd name="connsiteY8" fmla="*/ 854075 h 1778000"/>
              <a:gd name="connsiteX9" fmla="*/ 5702300 w 8293100"/>
              <a:gd name="connsiteY9" fmla="*/ 606425 h 1778000"/>
              <a:gd name="connsiteX10" fmla="*/ 6502400 w 8293100"/>
              <a:gd name="connsiteY10" fmla="*/ 387350 h 1778000"/>
              <a:gd name="connsiteX11" fmla="*/ 7273925 w 8293100"/>
              <a:gd name="connsiteY11" fmla="*/ 806450 h 1778000"/>
              <a:gd name="connsiteX12" fmla="*/ 8293100 w 8293100"/>
              <a:gd name="connsiteY12" fmla="*/ 711200 h 1778000"/>
              <a:gd name="connsiteX0" fmla="*/ 0 w 8293100"/>
              <a:gd name="connsiteY0" fmla="*/ 0 h 1778000"/>
              <a:gd name="connsiteX1" fmla="*/ 654050 w 8293100"/>
              <a:gd name="connsiteY1" fmla="*/ 1762125 h 1778000"/>
              <a:gd name="connsiteX2" fmla="*/ 1073150 w 8293100"/>
              <a:gd name="connsiteY2" fmla="*/ 1196975 h 1778000"/>
              <a:gd name="connsiteX3" fmla="*/ 1530350 w 8293100"/>
              <a:gd name="connsiteY3" fmla="*/ 1768475 h 1778000"/>
              <a:gd name="connsiteX4" fmla="*/ 2301875 w 8293100"/>
              <a:gd name="connsiteY4" fmla="*/ 1778000 h 1778000"/>
              <a:gd name="connsiteX5" fmla="*/ 2606675 w 8293100"/>
              <a:gd name="connsiteY5" fmla="*/ 1444625 h 1778000"/>
              <a:gd name="connsiteX6" fmla="*/ 3244850 w 8293100"/>
              <a:gd name="connsiteY6" fmla="*/ 701675 h 1778000"/>
              <a:gd name="connsiteX7" fmla="*/ 4073525 w 8293100"/>
              <a:gd name="connsiteY7" fmla="*/ 777875 h 1778000"/>
              <a:gd name="connsiteX8" fmla="*/ 4902200 w 8293100"/>
              <a:gd name="connsiteY8" fmla="*/ 854075 h 1778000"/>
              <a:gd name="connsiteX9" fmla="*/ 5702300 w 8293100"/>
              <a:gd name="connsiteY9" fmla="*/ 606425 h 1778000"/>
              <a:gd name="connsiteX10" fmla="*/ 6502400 w 8293100"/>
              <a:gd name="connsiteY10" fmla="*/ 387350 h 1778000"/>
              <a:gd name="connsiteX11" fmla="*/ 7273925 w 8293100"/>
              <a:gd name="connsiteY11" fmla="*/ 806450 h 1778000"/>
              <a:gd name="connsiteX12" fmla="*/ 8293100 w 8293100"/>
              <a:gd name="connsiteY12" fmla="*/ 711200 h 1778000"/>
              <a:gd name="connsiteX0" fmla="*/ 0 w 8293100"/>
              <a:gd name="connsiteY0" fmla="*/ 0 h 1778000"/>
              <a:gd name="connsiteX1" fmla="*/ 654050 w 8293100"/>
              <a:gd name="connsiteY1" fmla="*/ 1762125 h 1778000"/>
              <a:gd name="connsiteX2" fmla="*/ 1111250 w 8293100"/>
              <a:gd name="connsiteY2" fmla="*/ 1654175 h 1778000"/>
              <a:gd name="connsiteX3" fmla="*/ 1530350 w 8293100"/>
              <a:gd name="connsiteY3" fmla="*/ 1768475 h 1778000"/>
              <a:gd name="connsiteX4" fmla="*/ 2301875 w 8293100"/>
              <a:gd name="connsiteY4" fmla="*/ 1778000 h 1778000"/>
              <a:gd name="connsiteX5" fmla="*/ 2606675 w 8293100"/>
              <a:gd name="connsiteY5" fmla="*/ 1444625 h 1778000"/>
              <a:gd name="connsiteX6" fmla="*/ 3244850 w 8293100"/>
              <a:gd name="connsiteY6" fmla="*/ 701675 h 1778000"/>
              <a:gd name="connsiteX7" fmla="*/ 4073525 w 8293100"/>
              <a:gd name="connsiteY7" fmla="*/ 777875 h 1778000"/>
              <a:gd name="connsiteX8" fmla="*/ 4902200 w 8293100"/>
              <a:gd name="connsiteY8" fmla="*/ 854075 h 1778000"/>
              <a:gd name="connsiteX9" fmla="*/ 5702300 w 8293100"/>
              <a:gd name="connsiteY9" fmla="*/ 606425 h 1778000"/>
              <a:gd name="connsiteX10" fmla="*/ 6502400 w 8293100"/>
              <a:gd name="connsiteY10" fmla="*/ 387350 h 1778000"/>
              <a:gd name="connsiteX11" fmla="*/ 7273925 w 8293100"/>
              <a:gd name="connsiteY11" fmla="*/ 806450 h 1778000"/>
              <a:gd name="connsiteX12" fmla="*/ 8293100 w 8293100"/>
              <a:gd name="connsiteY12" fmla="*/ 711200 h 1778000"/>
              <a:gd name="connsiteX0" fmla="*/ 0 w 8293100"/>
              <a:gd name="connsiteY0" fmla="*/ 0 h 1778000"/>
              <a:gd name="connsiteX1" fmla="*/ 742950 w 8293100"/>
              <a:gd name="connsiteY1" fmla="*/ 1762125 h 1778000"/>
              <a:gd name="connsiteX2" fmla="*/ 1111250 w 8293100"/>
              <a:gd name="connsiteY2" fmla="*/ 1654175 h 1778000"/>
              <a:gd name="connsiteX3" fmla="*/ 1530350 w 8293100"/>
              <a:gd name="connsiteY3" fmla="*/ 1768475 h 1778000"/>
              <a:gd name="connsiteX4" fmla="*/ 2301875 w 8293100"/>
              <a:gd name="connsiteY4" fmla="*/ 1778000 h 1778000"/>
              <a:gd name="connsiteX5" fmla="*/ 2606675 w 8293100"/>
              <a:gd name="connsiteY5" fmla="*/ 1444625 h 1778000"/>
              <a:gd name="connsiteX6" fmla="*/ 3244850 w 8293100"/>
              <a:gd name="connsiteY6" fmla="*/ 701675 h 1778000"/>
              <a:gd name="connsiteX7" fmla="*/ 4073525 w 8293100"/>
              <a:gd name="connsiteY7" fmla="*/ 777875 h 1778000"/>
              <a:gd name="connsiteX8" fmla="*/ 4902200 w 8293100"/>
              <a:gd name="connsiteY8" fmla="*/ 854075 h 1778000"/>
              <a:gd name="connsiteX9" fmla="*/ 5702300 w 8293100"/>
              <a:gd name="connsiteY9" fmla="*/ 606425 h 1778000"/>
              <a:gd name="connsiteX10" fmla="*/ 6502400 w 8293100"/>
              <a:gd name="connsiteY10" fmla="*/ 387350 h 1778000"/>
              <a:gd name="connsiteX11" fmla="*/ 7273925 w 8293100"/>
              <a:gd name="connsiteY11" fmla="*/ 806450 h 1778000"/>
              <a:gd name="connsiteX12" fmla="*/ 8293100 w 8293100"/>
              <a:gd name="connsiteY12" fmla="*/ 711200 h 1778000"/>
              <a:gd name="connsiteX0" fmla="*/ 0 w 8293100"/>
              <a:gd name="connsiteY0" fmla="*/ 0 h 1778000"/>
              <a:gd name="connsiteX1" fmla="*/ 742950 w 8293100"/>
              <a:gd name="connsiteY1" fmla="*/ 1762125 h 1778000"/>
              <a:gd name="connsiteX2" fmla="*/ 1111250 w 8293100"/>
              <a:gd name="connsiteY2" fmla="*/ 1654175 h 1778000"/>
              <a:gd name="connsiteX3" fmla="*/ 1463675 w 8293100"/>
              <a:gd name="connsiteY3" fmla="*/ 511175 h 1778000"/>
              <a:gd name="connsiteX4" fmla="*/ 2301875 w 8293100"/>
              <a:gd name="connsiteY4" fmla="*/ 1778000 h 1778000"/>
              <a:gd name="connsiteX5" fmla="*/ 2606675 w 8293100"/>
              <a:gd name="connsiteY5" fmla="*/ 1444625 h 1778000"/>
              <a:gd name="connsiteX6" fmla="*/ 3244850 w 8293100"/>
              <a:gd name="connsiteY6" fmla="*/ 701675 h 1778000"/>
              <a:gd name="connsiteX7" fmla="*/ 4073525 w 8293100"/>
              <a:gd name="connsiteY7" fmla="*/ 777875 h 1778000"/>
              <a:gd name="connsiteX8" fmla="*/ 4902200 w 8293100"/>
              <a:gd name="connsiteY8" fmla="*/ 854075 h 1778000"/>
              <a:gd name="connsiteX9" fmla="*/ 5702300 w 8293100"/>
              <a:gd name="connsiteY9" fmla="*/ 606425 h 1778000"/>
              <a:gd name="connsiteX10" fmla="*/ 6502400 w 8293100"/>
              <a:gd name="connsiteY10" fmla="*/ 387350 h 1778000"/>
              <a:gd name="connsiteX11" fmla="*/ 7273925 w 8293100"/>
              <a:gd name="connsiteY11" fmla="*/ 806450 h 1778000"/>
              <a:gd name="connsiteX12" fmla="*/ 8293100 w 8293100"/>
              <a:gd name="connsiteY12" fmla="*/ 711200 h 1778000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63675 w 8293100"/>
              <a:gd name="connsiteY3" fmla="*/ 511175 h 1762125"/>
              <a:gd name="connsiteX4" fmla="*/ 1778000 w 8293100"/>
              <a:gd name="connsiteY4" fmla="*/ 625475 h 1762125"/>
              <a:gd name="connsiteX5" fmla="*/ 2606675 w 8293100"/>
              <a:gd name="connsiteY5" fmla="*/ 1444625 h 1762125"/>
              <a:gd name="connsiteX6" fmla="*/ 3244850 w 8293100"/>
              <a:gd name="connsiteY6" fmla="*/ 701675 h 1762125"/>
              <a:gd name="connsiteX7" fmla="*/ 4073525 w 8293100"/>
              <a:gd name="connsiteY7" fmla="*/ 777875 h 1762125"/>
              <a:gd name="connsiteX8" fmla="*/ 4902200 w 8293100"/>
              <a:gd name="connsiteY8" fmla="*/ 854075 h 1762125"/>
              <a:gd name="connsiteX9" fmla="*/ 5702300 w 8293100"/>
              <a:gd name="connsiteY9" fmla="*/ 6064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606675 w 8293100"/>
              <a:gd name="connsiteY5" fmla="*/ 1444625 h 1762125"/>
              <a:gd name="connsiteX6" fmla="*/ 3244850 w 8293100"/>
              <a:gd name="connsiteY6" fmla="*/ 701675 h 1762125"/>
              <a:gd name="connsiteX7" fmla="*/ 4073525 w 8293100"/>
              <a:gd name="connsiteY7" fmla="*/ 777875 h 1762125"/>
              <a:gd name="connsiteX8" fmla="*/ 4902200 w 8293100"/>
              <a:gd name="connsiteY8" fmla="*/ 854075 h 1762125"/>
              <a:gd name="connsiteX9" fmla="*/ 5702300 w 8293100"/>
              <a:gd name="connsiteY9" fmla="*/ 6064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20900 w 8293100"/>
              <a:gd name="connsiteY5" fmla="*/ 835025 h 1762125"/>
              <a:gd name="connsiteX6" fmla="*/ 3244850 w 8293100"/>
              <a:gd name="connsiteY6" fmla="*/ 701675 h 1762125"/>
              <a:gd name="connsiteX7" fmla="*/ 4073525 w 8293100"/>
              <a:gd name="connsiteY7" fmla="*/ 777875 h 1762125"/>
              <a:gd name="connsiteX8" fmla="*/ 4902200 w 8293100"/>
              <a:gd name="connsiteY8" fmla="*/ 854075 h 1762125"/>
              <a:gd name="connsiteX9" fmla="*/ 5702300 w 8293100"/>
              <a:gd name="connsiteY9" fmla="*/ 6064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3244850 w 8293100"/>
              <a:gd name="connsiteY6" fmla="*/ 701675 h 1762125"/>
              <a:gd name="connsiteX7" fmla="*/ 4073525 w 8293100"/>
              <a:gd name="connsiteY7" fmla="*/ 777875 h 1762125"/>
              <a:gd name="connsiteX8" fmla="*/ 4902200 w 8293100"/>
              <a:gd name="connsiteY8" fmla="*/ 854075 h 1762125"/>
              <a:gd name="connsiteX9" fmla="*/ 5702300 w 8293100"/>
              <a:gd name="connsiteY9" fmla="*/ 6064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4073525 w 8293100"/>
              <a:gd name="connsiteY7" fmla="*/ 777875 h 1762125"/>
              <a:gd name="connsiteX8" fmla="*/ 4902200 w 8293100"/>
              <a:gd name="connsiteY8" fmla="*/ 854075 h 1762125"/>
              <a:gd name="connsiteX9" fmla="*/ 5702300 w 8293100"/>
              <a:gd name="connsiteY9" fmla="*/ 6064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4902200 w 8293100"/>
              <a:gd name="connsiteY8" fmla="*/ 854075 h 1762125"/>
              <a:gd name="connsiteX9" fmla="*/ 5702300 w 8293100"/>
              <a:gd name="connsiteY9" fmla="*/ 6064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16275 w 8293100"/>
              <a:gd name="connsiteY8" fmla="*/ 520700 h 1762125"/>
              <a:gd name="connsiteX9" fmla="*/ 5702300 w 8293100"/>
              <a:gd name="connsiteY9" fmla="*/ 6064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5702300 w 8293100"/>
              <a:gd name="connsiteY9" fmla="*/ 6064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6502400 w 8293100"/>
              <a:gd name="connsiteY10" fmla="*/ 387350 h 1762125"/>
              <a:gd name="connsiteX11" fmla="*/ 7273925 w 8293100"/>
              <a:gd name="connsiteY11" fmla="*/ 806450 h 1762125"/>
              <a:gd name="connsiteX12" fmla="*/ 8293100 w 8293100"/>
              <a:gd name="connsiteY1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4711699 w 8293100"/>
              <a:gd name="connsiteY10" fmla="*/ 682626 h 1762125"/>
              <a:gd name="connsiteX11" fmla="*/ 6502400 w 8293100"/>
              <a:gd name="connsiteY11" fmla="*/ 387350 h 1762125"/>
              <a:gd name="connsiteX12" fmla="*/ 7273925 w 8293100"/>
              <a:gd name="connsiteY12" fmla="*/ 806450 h 1762125"/>
              <a:gd name="connsiteX13" fmla="*/ 8293100 w 8293100"/>
              <a:gd name="connsiteY13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4235449 w 8293100"/>
              <a:gd name="connsiteY10" fmla="*/ 758826 h 1762125"/>
              <a:gd name="connsiteX11" fmla="*/ 4711699 w 8293100"/>
              <a:gd name="connsiteY11" fmla="*/ 682626 h 1762125"/>
              <a:gd name="connsiteX12" fmla="*/ 6502400 w 8293100"/>
              <a:gd name="connsiteY12" fmla="*/ 387350 h 1762125"/>
              <a:gd name="connsiteX13" fmla="*/ 7273925 w 8293100"/>
              <a:gd name="connsiteY13" fmla="*/ 806450 h 1762125"/>
              <a:gd name="connsiteX14" fmla="*/ 8293100 w 8293100"/>
              <a:gd name="connsiteY14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711699 w 8293100"/>
              <a:gd name="connsiteY11" fmla="*/ 682626 h 1762125"/>
              <a:gd name="connsiteX12" fmla="*/ 6502400 w 8293100"/>
              <a:gd name="connsiteY12" fmla="*/ 387350 h 1762125"/>
              <a:gd name="connsiteX13" fmla="*/ 7273925 w 8293100"/>
              <a:gd name="connsiteY13" fmla="*/ 806450 h 1762125"/>
              <a:gd name="connsiteX14" fmla="*/ 8293100 w 8293100"/>
              <a:gd name="connsiteY14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6502400 w 8293100"/>
              <a:gd name="connsiteY12" fmla="*/ 387350 h 1762125"/>
              <a:gd name="connsiteX13" fmla="*/ 7273925 w 8293100"/>
              <a:gd name="connsiteY13" fmla="*/ 806450 h 1762125"/>
              <a:gd name="connsiteX14" fmla="*/ 8293100 w 8293100"/>
              <a:gd name="connsiteY14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597400 w 8293100"/>
              <a:gd name="connsiteY12" fmla="*/ 225425 h 1762125"/>
              <a:gd name="connsiteX13" fmla="*/ 7273925 w 8293100"/>
              <a:gd name="connsiteY13" fmla="*/ 806450 h 1762125"/>
              <a:gd name="connsiteX14" fmla="*/ 8293100 w 8293100"/>
              <a:gd name="connsiteY14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25975 w 8293100"/>
              <a:gd name="connsiteY12" fmla="*/ 234950 h 1762125"/>
              <a:gd name="connsiteX13" fmla="*/ 7273925 w 8293100"/>
              <a:gd name="connsiteY13" fmla="*/ 806450 h 1762125"/>
              <a:gd name="connsiteX14" fmla="*/ 8293100 w 8293100"/>
              <a:gd name="connsiteY14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7273925 w 8293100"/>
              <a:gd name="connsiteY13" fmla="*/ 806450 h 1762125"/>
              <a:gd name="connsiteX14" fmla="*/ 8293100 w 8293100"/>
              <a:gd name="connsiteY14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749924 w 8293100"/>
              <a:gd name="connsiteY13" fmla="*/ 482601 h 1762125"/>
              <a:gd name="connsiteX14" fmla="*/ 7273925 w 8293100"/>
              <a:gd name="connsiteY14" fmla="*/ 806450 h 1762125"/>
              <a:gd name="connsiteX15" fmla="*/ 8293100 w 8293100"/>
              <a:gd name="connsiteY15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111749 w 8293100"/>
              <a:gd name="connsiteY13" fmla="*/ 330201 h 1762125"/>
              <a:gd name="connsiteX14" fmla="*/ 5749924 w 8293100"/>
              <a:gd name="connsiteY14" fmla="*/ 482601 h 1762125"/>
              <a:gd name="connsiteX15" fmla="*/ 7273925 w 8293100"/>
              <a:gd name="connsiteY15" fmla="*/ 806450 h 1762125"/>
              <a:gd name="connsiteX16" fmla="*/ 8293100 w 8293100"/>
              <a:gd name="connsiteY16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749924 w 8293100"/>
              <a:gd name="connsiteY14" fmla="*/ 482601 h 1762125"/>
              <a:gd name="connsiteX15" fmla="*/ 7273925 w 8293100"/>
              <a:gd name="connsiteY15" fmla="*/ 806450 h 1762125"/>
              <a:gd name="connsiteX16" fmla="*/ 8293100 w 8293100"/>
              <a:gd name="connsiteY16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511799 w 8293100"/>
              <a:gd name="connsiteY14" fmla="*/ 692151 h 1762125"/>
              <a:gd name="connsiteX15" fmla="*/ 5749924 w 8293100"/>
              <a:gd name="connsiteY15" fmla="*/ 482601 h 1762125"/>
              <a:gd name="connsiteX16" fmla="*/ 7273925 w 8293100"/>
              <a:gd name="connsiteY16" fmla="*/ 806450 h 1762125"/>
              <a:gd name="connsiteX17" fmla="*/ 8293100 w 8293100"/>
              <a:gd name="connsiteY17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49924 w 8293100"/>
              <a:gd name="connsiteY15" fmla="*/ 482601 h 1762125"/>
              <a:gd name="connsiteX16" fmla="*/ 7273925 w 8293100"/>
              <a:gd name="connsiteY16" fmla="*/ 806450 h 1762125"/>
              <a:gd name="connsiteX17" fmla="*/ 8293100 w 8293100"/>
              <a:gd name="connsiteY17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806451 h 1762125"/>
              <a:gd name="connsiteX16" fmla="*/ 7273925 w 8293100"/>
              <a:gd name="connsiteY16" fmla="*/ 806450 h 1762125"/>
              <a:gd name="connsiteX17" fmla="*/ 8293100 w 8293100"/>
              <a:gd name="connsiteY17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7273925 w 8293100"/>
              <a:gd name="connsiteY16" fmla="*/ 806450 h 1762125"/>
              <a:gd name="connsiteX17" fmla="*/ 8293100 w 8293100"/>
              <a:gd name="connsiteY17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349999 w 8293100"/>
              <a:gd name="connsiteY16" fmla="*/ 796926 h 1762125"/>
              <a:gd name="connsiteX17" fmla="*/ 7273925 w 8293100"/>
              <a:gd name="connsiteY17" fmla="*/ 806450 h 1762125"/>
              <a:gd name="connsiteX18" fmla="*/ 8293100 w 8293100"/>
              <a:gd name="connsiteY18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349999 w 8293100"/>
              <a:gd name="connsiteY16" fmla="*/ 796926 h 1762125"/>
              <a:gd name="connsiteX17" fmla="*/ 6845299 w 8293100"/>
              <a:gd name="connsiteY17" fmla="*/ 806451 h 1762125"/>
              <a:gd name="connsiteX18" fmla="*/ 7273925 w 8293100"/>
              <a:gd name="connsiteY18" fmla="*/ 806450 h 1762125"/>
              <a:gd name="connsiteX19" fmla="*/ 8293100 w 8293100"/>
              <a:gd name="connsiteY19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349999 w 8293100"/>
              <a:gd name="connsiteY16" fmla="*/ 796926 h 1762125"/>
              <a:gd name="connsiteX17" fmla="*/ 6845299 w 8293100"/>
              <a:gd name="connsiteY17" fmla="*/ 806451 h 1762125"/>
              <a:gd name="connsiteX18" fmla="*/ 7273925 w 8293100"/>
              <a:gd name="connsiteY18" fmla="*/ 806450 h 1762125"/>
              <a:gd name="connsiteX19" fmla="*/ 7616824 w 8293100"/>
              <a:gd name="connsiteY19" fmla="*/ 758826 h 1762125"/>
              <a:gd name="connsiteX20" fmla="*/ 8293100 w 8293100"/>
              <a:gd name="connsiteY20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349999 w 8293100"/>
              <a:gd name="connsiteY16" fmla="*/ 796926 h 1762125"/>
              <a:gd name="connsiteX17" fmla="*/ 6845299 w 8293100"/>
              <a:gd name="connsiteY17" fmla="*/ 806451 h 1762125"/>
              <a:gd name="connsiteX18" fmla="*/ 7273925 w 8293100"/>
              <a:gd name="connsiteY18" fmla="*/ 806450 h 1762125"/>
              <a:gd name="connsiteX19" fmla="*/ 7616824 w 8293100"/>
              <a:gd name="connsiteY19" fmla="*/ 758826 h 1762125"/>
              <a:gd name="connsiteX20" fmla="*/ 7988299 w 8293100"/>
              <a:gd name="connsiteY20" fmla="*/ 739776 h 1762125"/>
              <a:gd name="connsiteX21" fmla="*/ 8293100 w 8293100"/>
              <a:gd name="connsiteY21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188074 w 8293100"/>
              <a:gd name="connsiteY16" fmla="*/ 873126 h 1762125"/>
              <a:gd name="connsiteX17" fmla="*/ 6845299 w 8293100"/>
              <a:gd name="connsiteY17" fmla="*/ 806451 h 1762125"/>
              <a:gd name="connsiteX18" fmla="*/ 7273925 w 8293100"/>
              <a:gd name="connsiteY18" fmla="*/ 806450 h 1762125"/>
              <a:gd name="connsiteX19" fmla="*/ 7616824 w 8293100"/>
              <a:gd name="connsiteY19" fmla="*/ 758826 h 1762125"/>
              <a:gd name="connsiteX20" fmla="*/ 7988299 w 8293100"/>
              <a:gd name="connsiteY20" fmla="*/ 739776 h 1762125"/>
              <a:gd name="connsiteX21" fmla="*/ 8293100 w 8293100"/>
              <a:gd name="connsiteY21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226174 w 8293100"/>
              <a:gd name="connsiteY16" fmla="*/ 873126 h 1762125"/>
              <a:gd name="connsiteX17" fmla="*/ 6845299 w 8293100"/>
              <a:gd name="connsiteY17" fmla="*/ 806451 h 1762125"/>
              <a:gd name="connsiteX18" fmla="*/ 7273925 w 8293100"/>
              <a:gd name="connsiteY18" fmla="*/ 806450 h 1762125"/>
              <a:gd name="connsiteX19" fmla="*/ 7616824 w 8293100"/>
              <a:gd name="connsiteY19" fmla="*/ 758826 h 1762125"/>
              <a:gd name="connsiteX20" fmla="*/ 7988299 w 8293100"/>
              <a:gd name="connsiteY20" fmla="*/ 739776 h 1762125"/>
              <a:gd name="connsiteX21" fmla="*/ 8293100 w 8293100"/>
              <a:gd name="connsiteY21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226174 w 8293100"/>
              <a:gd name="connsiteY16" fmla="*/ 873126 h 1762125"/>
              <a:gd name="connsiteX17" fmla="*/ 6578599 w 8293100"/>
              <a:gd name="connsiteY17" fmla="*/ 1101726 h 1762125"/>
              <a:gd name="connsiteX18" fmla="*/ 7273925 w 8293100"/>
              <a:gd name="connsiteY18" fmla="*/ 806450 h 1762125"/>
              <a:gd name="connsiteX19" fmla="*/ 7616824 w 8293100"/>
              <a:gd name="connsiteY19" fmla="*/ 758826 h 1762125"/>
              <a:gd name="connsiteX20" fmla="*/ 7988299 w 8293100"/>
              <a:gd name="connsiteY20" fmla="*/ 739776 h 1762125"/>
              <a:gd name="connsiteX21" fmla="*/ 8293100 w 8293100"/>
              <a:gd name="connsiteY21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226174 w 8293100"/>
              <a:gd name="connsiteY16" fmla="*/ 873126 h 1762125"/>
              <a:gd name="connsiteX17" fmla="*/ 6578599 w 8293100"/>
              <a:gd name="connsiteY17" fmla="*/ 1101726 h 1762125"/>
              <a:gd name="connsiteX18" fmla="*/ 6911975 w 8293100"/>
              <a:gd name="connsiteY18" fmla="*/ 1073150 h 1762125"/>
              <a:gd name="connsiteX19" fmla="*/ 7616824 w 8293100"/>
              <a:gd name="connsiteY19" fmla="*/ 758826 h 1762125"/>
              <a:gd name="connsiteX20" fmla="*/ 7988299 w 8293100"/>
              <a:gd name="connsiteY20" fmla="*/ 739776 h 1762125"/>
              <a:gd name="connsiteX21" fmla="*/ 8293100 w 8293100"/>
              <a:gd name="connsiteY21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226174 w 8293100"/>
              <a:gd name="connsiteY16" fmla="*/ 873126 h 1762125"/>
              <a:gd name="connsiteX17" fmla="*/ 6578599 w 8293100"/>
              <a:gd name="connsiteY17" fmla="*/ 1101726 h 1762125"/>
              <a:gd name="connsiteX18" fmla="*/ 6911975 w 8293100"/>
              <a:gd name="connsiteY18" fmla="*/ 1073150 h 1762125"/>
              <a:gd name="connsiteX19" fmla="*/ 7292974 w 8293100"/>
              <a:gd name="connsiteY19" fmla="*/ 920751 h 1762125"/>
              <a:gd name="connsiteX20" fmla="*/ 7616824 w 8293100"/>
              <a:gd name="connsiteY20" fmla="*/ 758826 h 1762125"/>
              <a:gd name="connsiteX21" fmla="*/ 7988299 w 8293100"/>
              <a:gd name="connsiteY21" fmla="*/ 739776 h 1762125"/>
              <a:gd name="connsiteX22" fmla="*/ 8293100 w 8293100"/>
              <a:gd name="connsiteY2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226174 w 8293100"/>
              <a:gd name="connsiteY16" fmla="*/ 873126 h 1762125"/>
              <a:gd name="connsiteX17" fmla="*/ 6578599 w 8293100"/>
              <a:gd name="connsiteY17" fmla="*/ 1101726 h 1762125"/>
              <a:gd name="connsiteX18" fmla="*/ 6911975 w 8293100"/>
              <a:gd name="connsiteY18" fmla="*/ 1073150 h 1762125"/>
              <a:gd name="connsiteX19" fmla="*/ 7283449 w 8293100"/>
              <a:gd name="connsiteY19" fmla="*/ 796926 h 1762125"/>
              <a:gd name="connsiteX20" fmla="*/ 7616824 w 8293100"/>
              <a:gd name="connsiteY20" fmla="*/ 758826 h 1762125"/>
              <a:gd name="connsiteX21" fmla="*/ 7988299 w 8293100"/>
              <a:gd name="connsiteY21" fmla="*/ 739776 h 1762125"/>
              <a:gd name="connsiteX22" fmla="*/ 8293100 w 8293100"/>
              <a:gd name="connsiteY2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226174 w 8293100"/>
              <a:gd name="connsiteY16" fmla="*/ 873126 h 1762125"/>
              <a:gd name="connsiteX17" fmla="*/ 6578599 w 8293100"/>
              <a:gd name="connsiteY17" fmla="*/ 1101726 h 1762125"/>
              <a:gd name="connsiteX18" fmla="*/ 6911975 w 8293100"/>
              <a:gd name="connsiteY18" fmla="*/ 1073150 h 1762125"/>
              <a:gd name="connsiteX19" fmla="*/ 7283449 w 8293100"/>
              <a:gd name="connsiteY19" fmla="*/ 796926 h 1762125"/>
              <a:gd name="connsiteX20" fmla="*/ 7664449 w 8293100"/>
              <a:gd name="connsiteY20" fmla="*/ 758826 h 1762125"/>
              <a:gd name="connsiteX21" fmla="*/ 7988299 w 8293100"/>
              <a:gd name="connsiteY21" fmla="*/ 739776 h 1762125"/>
              <a:gd name="connsiteX22" fmla="*/ 8293100 w 8293100"/>
              <a:gd name="connsiteY22" fmla="*/ 711200 h 1762125"/>
              <a:gd name="connsiteX0" fmla="*/ 0 w 8293100"/>
              <a:gd name="connsiteY0" fmla="*/ 0 h 1762125"/>
              <a:gd name="connsiteX1" fmla="*/ 742950 w 8293100"/>
              <a:gd name="connsiteY1" fmla="*/ 1762125 h 1762125"/>
              <a:gd name="connsiteX2" fmla="*/ 1111250 w 8293100"/>
              <a:gd name="connsiteY2" fmla="*/ 1654175 h 1762125"/>
              <a:gd name="connsiteX3" fmla="*/ 1425575 w 8293100"/>
              <a:gd name="connsiteY3" fmla="*/ 511175 h 1762125"/>
              <a:gd name="connsiteX4" fmla="*/ 1778000 w 8293100"/>
              <a:gd name="connsiteY4" fmla="*/ 625475 h 1762125"/>
              <a:gd name="connsiteX5" fmla="*/ 2111375 w 8293100"/>
              <a:gd name="connsiteY5" fmla="*/ 825500 h 1762125"/>
              <a:gd name="connsiteX6" fmla="*/ 2492375 w 8293100"/>
              <a:gd name="connsiteY6" fmla="*/ 739775 h 1762125"/>
              <a:gd name="connsiteX7" fmla="*/ 2816225 w 8293100"/>
              <a:gd name="connsiteY7" fmla="*/ 368300 h 1762125"/>
              <a:gd name="connsiteX8" fmla="*/ 3235325 w 8293100"/>
              <a:gd name="connsiteY8" fmla="*/ 520700 h 1762125"/>
              <a:gd name="connsiteX9" fmla="*/ 3616325 w 8293100"/>
              <a:gd name="connsiteY9" fmla="*/ 873125 h 1762125"/>
              <a:gd name="connsiteX10" fmla="*/ 3911599 w 8293100"/>
              <a:gd name="connsiteY10" fmla="*/ 1092201 h 1762125"/>
              <a:gd name="connsiteX11" fmla="*/ 4254499 w 8293100"/>
              <a:gd name="connsiteY11" fmla="*/ 911226 h 1762125"/>
              <a:gd name="connsiteX12" fmla="*/ 4664075 w 8293100"/>
              <a:gd name="connsiteY12" fmla="*/ 234950 h 1762125"/>
              <a:gd name="connsiteX13" fmla="*/ 5035549 w 8293100"/>
              <a:gd name="connsiteY13" fmla="*/ 1092201 h 1762125"/>
              <a:gd name="connsiteX14" fmla="*/ 5340349 w 8293100"/>
              <a:gd name="connsiteY14" fmla="*/ 1292226 h 1762125"/>
              <a:gd name="connsiteX15" fmla="*/ 5711824 w 8293100"/>
              <a:gd name="connsiteY15" fmla="*/ 787401 h 1762125"/>
              <a:gd name="connsiteX16" fmla="*/ 6226174 w 8293100"/>
              <a:gd name="connsiteY16" fmla="*/ 873126 h 1762125"/>
              <a:gd name="connsiteX17" fmla="*/ 6578599 w 8293100"/>
              <a:gd name="connsiteY17" fmla="*/ 1101726 h 1762125"/>
              <a:gd name="connsiteX18" fmla="*/ 6911975 w 8293100"/>
              <a:gd name="connsiteY18" fmla="*/ 1073150 h 1762125"/>
              <a:gd name="connsiteX19" fmla="*/ 7283449 w 8293100"/>
              <a:gd name="connsiteY19" fmla="*/ 796926 h 1762125"/>
              <a:gd name="connsiteX20" fmla="*/ 7664449 w 8293100"/>
              <a:gd name="connsiteY20" fmla="*/ 758826 h 1762125"/>
              <a:gd name="connsiteX21" fmla="*/ 7969249 w 8293100"/>
              <a:gd name="connsiteY21" fmla="*/ 873126 h 1762125"/>
              <a:gd name="connsiteX22" fmla="*/ 8293100 w 8293100"/>
              <a:gd name="connsiteY22" fmla="*/ 711200 h 1762125"/>
              <a:gd name="connsiteX0" fmla="*/ 0 w 7969249"/>
              <a:gd name="connsiteY0" fmla="*/ 0 h 1762125"/>
              <a:gd name="connsiteX1" fmla="*/ 742950 w 7969249"/>
              <a:gd name="connsiteY1" fmla="*/ 1762125 h 1762125"/>
              <a:gd name="connsiteX2" fmla="*/ 1111250 w 7969249"/>
              <a:gd name="connsiteY2" fmla="*/ 1654175 h 1762125"/>
              <a:gd name="connsiteX3" fmla="*/ 1425575 w 7969249"/>
              <a:gd name="connsiteY3" fmla="*/ 511175 h 1762125"/>
              <a:gd name="connsiteX4" fmla="*/ 1778000 w 7969249"/>
              <a:gd name="connsiteY4" fmla="*/ 625475 h 1762125"/>
              <a:gd name="connsiteX5" fmla="*/ 2111375 w 7969249"/>
              <a:gd name="connsiteY5" fmla="*/ 825500 h 1762125"/>
              <a:gd name="connsiteX6" fmla="*/ 2492375 w 7969249"/>
              <a:gd name="connsiteY6" fmla="*/ 739775 h 1762125"/>
              <a:gd name="connsiteX7" fmla="*/ 2816225 w 7969249"/>
              <a:gd name="connsiteY7" fmla="*/ 368300 h 1762125"/>
              <a:gd name="connsiteX8" fmla="*/ 3235325 w 7969249"/>
              <a:gd name="connsiteY8" fmla="*/ 520700 h 1762125"/>
              <a:gd name="connsiteX9" fmla="*/ 3616325 w 7969249"/>
              <a:gd name="connsiteY9" fmla="*/ 873125 h 1762125"/>
              <a:gd name="connsiteX10" fmla="*/ 3911599 w 7969249"/>
              <a:gd name="connsiteY10" fmla="*/ 1092201 h 1762125"/>
              <a:gd name="connsiteX11" fmla="*/ 4254499 w 7969249"/>
              <a:gd name="connsiteY11" fmla="*/ 911226 h 1762125"/>
              <a:gd name="connsiteX12" fmla="*/ 4664075 w 7969249"/>
              <a:gd name="connsiteY12" fmla="*/ 234950 h 1762125"/>
              <a:gd name="connsiteX13" fmla="*/ 5035549 w 7969249"/>
              <a:gd name="connsiteY13" fmla="*/ 1092201 h 1762125"/>
              <a:gd name="connsiteX14" fmla="*/ 5340349 w 7969249"/>
              <a:gd name="connsiteY14" fmla="*/ 1292226 h 1762125"/>
              <a:gd name="connsiteX15" fmla="*/ 5711824 w 7969249"/>
              <a:gd name="connsiteY15" fmla="*/ 787401 h 1762125"/>
              <a:gd name="connsiteX16" fmla="*/ 6226174 w 7969249"/>
              <a:gd name="connsiteY16" fmla="*/ 873126 h 1762125"/>
              <a:gd name="connsiteX17" fmla="*/ 6578599 w 7969249"/>
              <a:gd name="connsiteY17" fmla="*/ 1101726 h 1762125"/>
              <a:gd name="connsiteX18" fmla="*/ 6911975 w 7969249"/>
              <a:gd name="connsiteY18" fmla="*/ 1073150 h 1762125"/>
              <a:gd name="connsiteX19" fmla="*/ 7283449 w 7969249"/>
              <a:gd name="connsiteY19" fmla="*/ 796926 h 1762125"/>
              <a:gd name="connsiteX20" fmla="*/ 7664449 w 7969249"/>
              <a:gd name="connsiteY20" fmla="*/ 758826 h 1762125"/>
              <a:gd name="connsiteX21" fmla="*/ 7969249 w 7969249"/>
              <a:gd name="connsiteY21" fmla="*/ 873126 h 1762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969249" h="1762125">
                <a:moveTo>
                  <a:pt x="0" y="0"/>
                </a:moveTo>
                <a:lnTo>
                  <a:pt x="742950" y="1762125"/>
                </a:lnTo>
                <a:lnTo>
                  <a:pt x="1111250" y="1654175"/>
                </a:lnTo>
                <a:lnTo>
                  <a:pt x="1425575" y="511175"/>
                </a:lnTo>
                <a:lnTo>
                  <a:pt x="1778000" y="625475"/>
                </a:lnTo>
                <a:lnTo>
                  <a:pt x="2111375" y="825500"/>
                </a:lnTo>
                <a:lnTo>
                  <a:pt x="2492375" y="739775"/>
                </a:lnTo>
                <a:lnTo>
                  <a:pt x="2816225" y="368300"/>
                </a:lnTo>
                <a:lnTo>
                  <a:pt x="3235325" y="520700"/>
                </a:lnTo>
                <a:lnTo>
                  <a:pt x="3616325" y="873125"/>
                </a:lnTo>
                <a:lnTo>
                  <a:pt x="3911599" y="1092201"/>
                </a:lnTo>
                <a:lnTo>
                  <a:pt x="4254499" y="911226"/>
                </a:lnTo>
                <a:lnTo>
                  <a:pt x="4664075" y="234950"/>
                </a:lnTo>
                <a:lnTo>
                  <a:pt x="5035549" y="1092201"/>
                </a:lnTo>
                <a:lnTo>
                  <a:pt x="5340349" y="1292226"/>
                </a:lnTo>
                <a:lnTo>
                  <a:pt x="5711824" y="787401"/>
                </a:lnTo>
                <a:lnTo>
                  <a:pt x="6226174" y="873126"/>
                </a:lnTo>
                <a:lnTo>
                  <a:pt x="6578599" y="1101726"/>
                </a:lnTo>
                <a:lnTo>
                  <a:pt x="6911975" y="1073150"/>
                </a:lnTo>
                <a:lnTo>
                  <a:pt x="7283449" y="796926"/>
                </a:lnTo>
                <a:lnTo>
                  <a:pt x="7664449" y="758826"/>
                </a:lnTo>
                <a:lnTo>
                  <a:pt x="7969249" y="873126"/>
                </a:lnTo>
              </a:path>
            </a:pathLst>
          </a:custGeom>
          <a:noFill/>
          <a:ln w="69850" cap="flat">
            <a:solidFill>
              <a:srgbClr val="FF0000"/>
            </a:solidFill>
            <a:bevel/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0" y="6402814"/>
            <a:ext cx="512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駐車場の利用状況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府営駐車場の利用状況は、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令和元年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の同月を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とした場合の、当該月の指数（３駐車場合計）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80047" y="5007265"/>
            <a:ext cx="2844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駅の利用状況の出典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6970271" y="3780524"/>
            <a:ext cx="2173729" cy="619847"/>
            <a:chOff x="2195735" y="3836003"/>
            <a:chExt cx="2173729" cy="619847"/>
          </a:xfrm>
          <a:solidFill>
            <a:schemeClr val="bg1"/>
          </a:solidFill>
        </p:grpSpPr>
        <p:sp>
          <p:nvSpPr>
            <p:cNvPr id="16" name="正方形/長方形 15"/>
            <p:cNvSpPr/>
            <p:nvPr/>
          </p:nvSpPr>
          <p:spPr>
            <a:xfrm>
              <a:off x="2195735" y="3836003"/>
              <a:ext cx="2063026" cy="619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2770949" y="3836003"/>
              <a:ext cx="1598515" cy="619847"/>
              <a:chOff x="2665795" y="3689624"/>
              <a:chExt cx="1598515" cy="619847"/>
            </a:xfrm>
            <a:grpFill/>
          </p:grpSpPr>
          <p:sp>
            <p:nvSpPr>
              <p:cNvPr id="9" name="テキスト ボックス 8"/>
              <p:cNvSpPr txBox="1"/>
              <p:nvPr/>
            </p:nvSpPr>
            <p:spPr>
              <a:xfrm>
                <a:off x="2665795" y="3689624"/>
                <a:ext cx="9541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府営駐車場</a:t>
                </a: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2665795" y="3861048"/>
                <a:ext cx="15408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関西圏の駅利用状況</a:t>
                </a: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2665795" y="4032472"/>
                <a:ext cx="15985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首都</a:t>
                </a:r>
                <a:r>
                  <a:rPr kumimoji="1"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圏の駅利用状況</a:t>
                </a:r>
              </a:p>
            </p:txBody>
          </p:sp>
        </p:grpSp>
        <p:cxnSp>
          <p:nvCxnSpPr>
            <p:cNvPr id="15" name="直線コネクタ 14"/>
            <p:cNvCxnSpPr/>
            <p:nvPr/>
          </p:nvCxnSpPr>
          <p:spPr>
            <a:xfrm>
              <a:off x="2267742" y="3983979"/>
              <a:ext cx="503205" cy="1"/>
            </a:xfrm>
            <a:prstGeom prst="lin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2267742" y="4315412"/>
              <a:ext cx="503205" cy="1"/>
            </a:xfrm>
            <a:prstGeom prst="line">
              <a:avLst/>
            </a:prstGeom>
            <a:grpFill/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2267741" y="4150860"/>
              <a:ext cx="503205" cy="1"/>
            </a:xfrm>
            <a:prstGeom prst="line">
              <a:avLst/>
            </a:prstGeom>
            <a:grpFill/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テキスト ボックス 3"/>
          <p:cNvSpPr txBox="1"/>
          <p:nvPr/>
        </p:nvSpPr>
        <p:spPr>
          <a:xfrm>
            <a:off x="7668344" y="2338284"/>
            <a:ext cx="761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首都圏</a:t>
            </a:r>
          </a:p>
        </p:txBody>
      </p:sp>
      <p:cxnSp>
        <p:nvCxnSpPr>
          <p:cNvPr id="8" name="直線矢印コネクタ 7"/>
          <p:cNvCxnSpPr>
            <a:stCxn id="4" idx="0"/>
          </p:cNvCxnSpPr>
          <p:nvPr/>
        </p:nvCxnSpPr>
        <p:spPr>
          <a:xfrm flipV="1">
            <a:off x="8048984" y="1988840"/>
            <a:ext cx="51408" cy="3494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8128720" y="955674"/>
            <a:ext cx="761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関西</a:t>
            </a:r>
            <a:r>
              <a:rPr kumimoji="1" lang="ja-JP" altLang="en-US" sz="1400" dirty="0"/>
              <a:t>圏</a:t>
            </a:r>
          </a:p>
        </p:txBody>
      </p:sp>
      <p:cxnSp>
        <p:nvCxnSpPr>
          <p:cNvPr id="24" name="直線矢印コネクタ 23"/>
          <p:cNvCxnSpPr>
            <a:stCxn id="23" idx="2"/>
          </p:cNvCxnSpPr>
          <p:nvPr/>
        </p:nvCxnSpPr>
        <p:spPr>
          <a:xfrm flipH="1">
            <a:off x="8375552" y="1263451"/>
            <a:ext cx="133808" cy="221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67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新型コロナウィルス感染症による社会情勢の変化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68344" y="-3933"/>
            <a:ext cx="1403648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参考資料６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844979"/>
              </p:ext>
            </p:extLst>
          </p:nvPr>
        </p:nvGraphicFramePr>
        <p:xfrm>
          <a:off x="35496" y="519287"/>
          <a:ext cx="9036496" cy="6309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7872107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4245415017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3949087221"/>
                    </a:ext>
                  </a:extLst>
                </a:gridCol>
                <a:gridCol w="2771800">
                  <a:extLst>
                    <a:ext uri="{9D8B030D-6E8A-4147-A177-3AD203B41FA5}">
                      <a16:colId xmlns:a16="http://schemas.microsoft.com/office/drawing/2014/main" val="3026784762"/>
                    </a:ext>
                  </a:extLst>
                </a:gridCol>
              </a:tblGrid>
              <a:tr h="963124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駐車場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鉄道の利用状況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人流の変化</a:t>
                      </a:r>
                    </a:p>
                  </a:txBody>
                  <a:tcPr marL="36000" marR="36000" marT="36000" marB="360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16174"/>
                  </a:ext>
                </a:extLst>
              </a:tr>
              <a:tr h="1325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江坂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大阪メトロ御堂筋線　梅田駅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72)</a:t>
                      </a:r>
                    </a:p>
                    <a:p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北大阪急行　千里中央駅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(75)</a:t>
                      </a:r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（大阪駅）　　</a:t>
                      </a:r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-35.6%</a:t>
                      </a:r>
                    </a:p>
                    <a:p>
                      <a:pPr algn="l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-30.2%)</a:t>
                      </a:r>
                    </a:p>
                    <a:p>
                      <a:pPr algn="l"/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（梅田駅）　　</a:t>
                      </a:r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-29.6%</a:t>
                      </a:r>
                    </a:p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(-25.6%)</a:t>
                      </a:r>
                    </a:p>
                    <a:p>
                      <a:pPr algn="l"/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（千里中央駅）　　　</a:t>
                      </a:r>
                      <a:r>
                        <a:rPr kumimoji="1" lang="ja-JP" altLang="en-US" sz="16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(-26.0%)</a:t>
                      </a: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94365"/>
                  </a:ext>
                </a:extLst>
              </a:tr>
              <a:tr h="1325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茨木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ＪＲ西日本　大阪駅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70)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90266"/>
                  </a:ext>
                </a:extLst>
              </a:tr>
              <a:tr h="1325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新石切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大阪メトロ中央線　堺筋本町駅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74)</a:t>
                      </a:r>
                    </a:p>
                    <a:p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近鉄</a:t>
                      </a:r>
                      <a:r>
                        <a:rPr kumimoji="1" lang="ja-JP" altLang="en-US" sz="16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けいはんな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線　生駒駅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77)</a:t>
                      </a:r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81719"/>
                  </a:ext>
                </a:extLst>
              </a:tr>
              <a:tr h="13704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2019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年同時期の</a:t>
                      </a: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利用台数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100%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としたときの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2021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年の利用状況を表したもの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右の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()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内は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2020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年の利用状況を表したもの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年同時期の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ピーク乗車人員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（または降車人員、乗降人員）を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としたときの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月第一週の利用状況を指数で表したもの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右の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()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内は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月第一週の利用状況を指数で表したもの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出典：国土交通省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時台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「平均人口」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年同月比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下の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()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内は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時台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のデータ</a:t>
                      </a:r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平均人口：各時間単位ごとに、どれくらいの人が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 平均して対象エリアに滞在していたかを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kumimoji="1" lang="ja-JP" altLang="en-US" sz="10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表す値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出典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Wingdings" panose="05000000000000000000" pitchFamily="2" charset="2"/>
                        </a:rPr>
                        <a:t>：株式会社</a:t>
                      </a:r>
                      <a:r>
                        <a:rPr kumimoji="1" lang="en-US" altLang="ja-JP" sz="105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Wingdings" panose="05000000000000000000" pitchFamily="2" charset="2"/>
                        </a:rPr>
                        <a:t>Agoop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Wingdings" panose="05000000000000000000" pitchFamily="2" charset="2"/>
                        </a:rPr>
                        <a:t>　「新型コロナウィルス拡散における人流変化の解析」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75141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55114" y="1732723"/>
            <a:ext cx="1872670" cy="83099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85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112,185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94,770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100,322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9370" y="3146492"/>
            <a:ext cx="1894350" cy="83099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74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78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83,369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61,876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65,140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9178" y="4504595"/>
            <a:ext cx="1844542" cy="83099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75%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52,176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38,910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42,359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206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9850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2148</TotalTime>
  <Words>646</Words>
  <Application>Microsoft Office PowerPoint</Application>
  <PresentationFormat>画面に合わせる (4:3)</PresentationFormat>
  <Paragraphs>70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青木　大児</dc:creator>
  <cp:lastModifiedBy>七原　亮太</cp:lastModifiedBy>
  <cp:revision>165</cp:revision>
  <cp:lastPrinted>2022-02-08T06:15:12Z</cp:lastPrinted>
  <dcterms:created xsi:type="dcterms:W3CDTF">2018-05-02T08:40:18Z</dcterms:created>
  <dcterms:modified xsi:type="dcterms:W3CDTF">2022-03-26T12:29:21Z</dcterms:modified>
</cp:coreProperties>
</file>