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 autoAdjust="0"/>
    <p:restoredTop sz="96863" autoAdjust="0"/>
  </p:normalViewPr>
  <p:slideViewPr>
    <p:cSldViewPr>
      <p:cViewPr varScale="1">
        <p:scale>
          <a:sx n="67" d="100"/>
          <a:sy n="67" d="100"/>
        </p:scale>
        <p:origin x="154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4B0-1C4F-4009-B6FA-1D347C620682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C627-585E-4954-BEF6-A85043D6C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51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9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6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3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1949-C4D8-4E32-BD84-0727B1C82025}" type="datetimeFigureOut">
              <a:rPr kumimoji="1" lang="ja-JP" altLang="en-US" smtClean="0"/>
              <a:t>2022/2/4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の評価方針に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31" y="1592582"/>
            <a:ext cx="8352928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定量的評価基準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4" y="4643707"/>
            <a:ext cx="856895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評価方針（案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）（昨年度の評価方針と同様）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210337" y="3678715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9674" y="3128824"/>
            <a:ext cx="8997555" cy="1262444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95184" y="38472"/>
            <a:ext cx="1564825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1993756-AC39-4EBC-B14D-BA2470226045}"/>
              </a:ext>
            </a:extLst>
          </p:cNvPr>
          <p:cNvSpPr/>
          <p:nvPr/>
        </p:nvSpPr>
        <p:spPr>
          <a:xfrm>
            <a:off x="69555" y="3149109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6455E0-15A5-4080-B592-9ABD611579E1}"/>
              </a:ext>
            </a:extLst>
          </p:cNvPr>
          <p:cNvSpPr/>
          <p:nvPr/>
        </p:nvSpPr>
        <p:spPr>
          <a:xfrm>
            <a:off x="4932040" y="3128824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C69B8-6DE4-467D-B5CA-917988E7BB5A}"/>
              </a:ext>
            </a:extLst>
          </p:cNvPr>
          <p:cNvSpPr/>
          <p:nvPr/>
        </p:nvSpPr>
        <p:spPr>
          <a:xfrm>
            <a:off x="22981" y="1905236"/>
            <a:ext cx="905963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利用台数、回転率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定期点検回数　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清掃業務回数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満足と答えた割合、不満足と答えた割合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総収入、運営経費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職員研修の実施回数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FD682FF8-9ADB-423C-8471-4D792240A69B}"/>
              </a:ext>
            </a:extLst>
          </p:cNvPr>
          <p:cNvSpPr/>
          <p:nvPr/>
        </p:nvSpPr>
        <p:spPr>
          <a:xfrm>
            <a:off x="59674" y="1592582"/>
            <a:ext cx="8993137" cy="101579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5CC39A-8B7A-4078-95A2-0B465CCAFA3D}"/>
              </a:ext>
            </a:extLst>
          </p:cNvPr>
          <p:cNvSpPr txBox="1"/>
          <p:nvPr/>
        </p:nvSpPr>
        <p:spPr>
          <a:xfrm>
            <a:off x="-6820" y="620688"/>
            <a:ext cx="905963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昨年度は新型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コロナウィルス感染症の影響により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、例年と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比べて利用台数減や収入減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等が見込まれたため、前年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の実績値を目標値としている定量的評価基準については、これらを踏まえて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評価した。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今年度においても影響が続くと見込まれるため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、同様の考え方とする。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1AF08A0-1F7E-4FCD-B37D-BA65698D98B6}"/>
              </a:ext>
            </a:extLst>
          </p:cNvPr>
          <p:cNvSpPr/>
          <p:nvPr/>
        </p:nvSpPr>
        <p:spPr>
          <a:xfrm>
            <a:off x="322533" y="3543832"/>
            <a:ext cx="3835485" cy="63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前年の実績値を当該年の目標値とし、達成率により評価（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EAA305D-F1F9-4255-BF40-353BF8C6B207}"/>
              </a:ext>
            </a:extLst>
          </p:cNvPr>
          <p:cNvSpPr/>
          <p:nvPr/>
        </p:nvSpPr>
        <p:spPr>
          <a:xfrm>
            <a:off x="5299624" y="3498820"/>
            <a:ext cx="3617684" cy="91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11">
            <a:extLst>
              <a:ext uri="{FF2B5EF4-FFF2-40B4-BE49-F238E27FC236}">
                <a16:creationId xmlns:a16="http://schemas.microsoft.com/office/drawing/2014/main" id="{D90F96DD-5D0B-4067-8006-6E9C99102C66}"/>
              </a:ext>
            </a:extLst>
          </p:cNvPr>
          <p:cNvSpPr/>
          <p:nvPr/>
        </p:nvSpPr>
        <p:spPr>
          <a:xfrm>
            <a:off x="59674" y="4984770"/>
            <a:ext cx="8997555" cy="1839627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ABF09C-664B-4FCA-B7EA-2317683EF75A}"/>
              </a:ext>
            </a:extLst>
          </p:cNvPr>
          <p:cNvSpPr/>
          <p:nvPr/>
        </p:nvSpPr>
        <p:spPr>
          <a:xfrm>
            <a:off x="69555" y="5005056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A1F4018-BDC1-47F2-A3D0-286946DAB005}"/>
              </a:ext>
            </a:extLst>
          </p:cNvPr>
          <p:cNvSpPr/>
          <p:nvPr/>
        </p:nvSpPr>
        <p:spPr>
          <a:xfrm>
            <a:off x="4932040" y="4984771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CA4373-B717-41E5-B628-566D8E2AC8D7}"/>
              </a:ext>
            </a:extLst>
          </p:cNvPr>
          <p:cNvSpPr/>
          <p:nvPr/>
        </p:nvSpPr>
        <p:spPr>
          <a:xfrm>
            <a:off x="319157" y="5457389"/>
            <a:ext cx="38354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例年通り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実績値を今年の目標値とし、達成率により評価（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参考値として、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実績値を併記）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16D9A72-F8B5-4D2D-81C9-C156765CD6E8}"/>
              </a:ext>
            </a:extLst>
          </p:cNvPr>
          <p:cNvSpPr/>
          <p:nvPr/>
        </p:nvSpPr>
        <p:spPr>
          <a:xfrm>
            <a:off x="5299624" y="5354767"/>
            <a:ext cx="3617684" cy="147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新型コロナウィルス感染症の影響による社会情勢の変化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283B30D7-BF3F-4182-B8A0-23CB6DDB6592}"/>
              </a:ext>
            </a:extLst>
          </p:cNvPr>
          <p:cNvSpPr/>
          <p:nvPr/>
        </p:nvSpPr>
        <p:spPr>
          <a:xfrm rot="5400000">
            <a:off x="4161361" y="5762974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7CDD3EC-CE1B-4ECC-9F65-90C75F43617B}"/>
              </a:ext>
            </a:extLst>
          </p:cNvPr>
          <p:cNvSpPr/>
          <p:nvPr/>
        </p:nvSpPr>
        <p:spPr>
          <a:xfrm>
            <a:off x="79806" y="2819601"/>
            <a:ext cx="8568952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56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276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大児</dc:creator>
  <cp:lastModifiedBy>松井　利公</cp:lastModifiedBy>
  <cp:revision>113</cp:revision>
  <cp:lastPrinted>2021-05-25T00:05:28Z</cp:lastPrinted>
  <dcterms:created xsi:type="dcterms:W3CDTF">2018-05-02T08:40:18Z</dcterms:created>
  <dcterms:modified xsi:type="dcterms:W3CDTF">2022-02-04T00:09:55Z</dcterms:modified>
</cp:coreProperties>
</file>