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3"/>
  </p:notesMasterIdLst>
  <p:sldIdLst>
    <p:sldId id="257" r:id="rId2"/>
  </p:sldIdLst>
  <p:sldSz cx="9906000" cy="6858000" type="A4"/>
  <p:notesSz cx="6807200" cy="99393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7C80"/>
    <a:srgbClr val="92D050"/>
    <a:srgbClr val="BDD7EE"/>
    <a:srgbClr val="FF99CC"/>
    <a:srgbClr val="8FAADC"/>
    <a:srgbClr val="FFFF7F"/>
    <a:srgbClr val="FFFF4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中間スタイル 4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C4B1156A-380E-4F78-BDF5-A606A8083BF9}" styleName="中間スタイル 4 - アクセント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2A488322-F2BA-4B5B-9748-0D474271808F}" styleName="中間スタイル 3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912C8C85-51F0-491E-9774-3900AFEF0FD7}" styleName="淡色スタイル 2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10A1B5D5-9B99-4C35-A422-299274C87663}" styleName="中間スタイル 1 - アクセント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96" autoAdjust="0"/>
    <p:restoredTop sz="93470" autoAdjust="0"/>
  </p:normalViewPr>
  <p:slideViewPr>
    <p:cSldViewPr snapToGrid="0">
      <p:cViewPr varScale="1">
        <p:scale>
          <a:sx n="84" d="100"/>
          <a:sy n="84" d="100"/>
        </p:scale>
        <p:origin x="81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2" y="0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/>
          <a:lstStyle>
            <a:lvl1pPr algn="r">
              <a:defRPr sz="1200"/>
            </a:lvl1pPr>
          </a:lstStyle>
          <a:p>
            <a:fld id="{D8564777-0996-4719-A79D-17D8F11977A6}" type="datetimeFigureOut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9" tIns="45704" rIns="91409" bIns="45704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42"/>
            <a:ext cx="5445125" cy="3913187"/>
          </a:xfrm>
          <a:prstGeom prst="rect">
            <a:avLst/>
          </a:prstGeom>
        </p:spPr>
        <p:txBody>
          <a:bodyPr vert="horz" lIns="91409" tIns="45704" rIns="91409" bIns="45704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4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2" y="9440867"/>
            <a:ext cx="2949575" cy="498475"/>
          </a:xfrm>
          <a:prstGeom prst="rect">
            <a:avLst/>
          </a:prstGeom>
        </p:spPr>
        <p:txBody>
          <a:bodyPr vert="horz" lIns="91409" tIns="45704" rIns="91409" bIns="45704" rtlCol="0" anchor="b"/>
          <a:lstStyle>
            <a:lvl1pPr algn="r">
              <a:defRPr sz="1200"/>
            </a:lvl1pPr>
          </a:lstStyle>
          <a:p>
            <a:fld id="{27C4A8F1-784E-4D21-8C37-07BF0C6EA39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5827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C69F5-9D88-4B7E-9663-C9EF1890A0F3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90663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284A5-FAC5-43B8-8BD5-F41699890757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59366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6ADF90-8981-4F81-8F3F-B6D9BFE05216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0925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99A6B8-C50C-4B38-9A33-A28795803A2E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6839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FB607C-10A7-4395-842B-540A573642E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87090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70D177-6C82-426A-9C19-865157C9531A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56185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F9ECEF-46E4-40B9-95A9-A4644E702B8D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91288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48A25-AFED-494C-A188-E47A41F32340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3383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C7318A-ED29-4B7E-9B99-B8B305047CE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96682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4354F-ABD3-4262-9AD8-04D2C847FF3C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553966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DF6414-515D-4AFE-84DB-D29ED9A7E625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4287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398511B-C5FA-4551-A158-4FA564E67714}" type="datetime1">
              <a:rPr kumimoji="1" lang="ja-JP" altLang="en-US" smtClean="0"/>
              <a:t>2022/3/30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BF8691-B551-4A97-871C-1FDA0DECA4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332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515B958B-A357-42FC-A0C4-A1F039605B60}"/>
              </a:ext>
            </a:extLst>
          </p:cNvPr>
          <p:cNvSpPr/>
          <p:nvPr/>
        </p:nvSpPr>
        <p:spPr>
          <a:xfrm>
            <a:off x="0" y="0"/>
            <a:ext cx="5544616" cy="363176"/>
          </a:xfrm>
          <a:prstGeom prst="rect">
            <a:avLst/>
          </a:prstGeom>
        </p:spPr>
        <p:txBody>
          <a:bodyPr wrap="square" lIns="72000" tIns="0" rIns="72000" bIns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3300"/>
              </a:lnSpc>
            </a:pPr>
            <a:r>
              <a:rPr lang="ja-JP" altLang="en-US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目　次</a:t>
            </a:r>
            <a:endParaRPr lang="en-US" altLang="ja-JP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51272985-71D8-4CA0-A820-4C10E5E37541}"/>
              </a:ext>
            </a:extLst>
          </p:cNvPr>
          <p:cNvSpPr/>
          <p:nvPr/>
        </p:nvSpPr>
        <p:spPr>
          <a:xfrm>
            <a:off x="114300" y="393700"/>
            <a:ext cx="9690100" cy="96838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10" name="Rectangle 3">
            <a:extLst>
              <a:ext uri="{FF2B5EF4-FFF2-40B4-BE49-F238E27FC236}">
                <a16:creationId xmlns:a16="http://schemas.microsoft.com/office/drawing/2014/main" id="{1935866D-D4CC-49DB-86BE-EB31C266E544}"/>
              </a:ext>
            </a:extLst>
          </p:cNvPr>
          <p:cNvSpPr txBox="1">
            <a:spLocks noChangeArrowheads="1"/>
          </p:cNvSpPr>
          <p:nvPr/>
        </p:nvSpPr>
        <p:spPr>
          <a:xfrm>
            <a:off x="540674" y="749983"/>
            <a:ext cx="7875357" cy="5211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１．プランの策定にあたって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２．プランの位置づけ　　　　　　　　　　　　　　　　　　　　　　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３．大阪農業の現状　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４．大阪農政をとりまく社会情勢の変化への対応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５．前「おおさか農政アクションプラン」の成果と課題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６．将来像実現のために取り組む方向性と施策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６－１．力強い大阪農業の実現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６－２．豊かな食や農に接する機会の充実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６－３．農業・農空間を活かした新たな価値創造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６－４．成果指標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７．各主体の役割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600" b="1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８．進捗管理</a:t>
            </a: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endParaRPr lang="en-US" altLang="ja-JP" sz="1600" b="1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defTabSz="647700">
              <a:lnSpc>
                <a:spcPct val="150000"/>
              </a:lnSpc>
              <a:spcBef>
                <a:spcPct val="0"/>
              </a:spcBef>
              <a:buFont typeface="Wingdings" pitchFamily="2" charset="2"/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　用語解説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1" name="Rectangle 3">
            <a:extLst>
              <a:ext uri="{FF2B5EF4-FFF2-40B4-BE49-F238E27FC236}">
                <a16:creationId xmlns:a16="http://schemas.microsoft.com/office/drawing/2014/main" id="{EEC2043A-445F-408D-BC69-F3A0186489B0}"/>
              </a:ext>
            </a:extLst>
          </p:cNvPr>
          <p:cNvSpPr txBox="1">
            <a:spLocks noChangeArrowheads="1"/>
          </p:cNvSpPr>
          <p:nvPr/>
        </p:nvSpPr>
        <p:spPr>
          <a:xfrm>
            <a:off x="5708343" y="751457"/>
            <a:ext cx="3542190" cy="5211363"/>
          </a:xfrm>
          <a:prstGeom prst="rect">
            <a:avLst/>
          </a:prstGeom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</a:extLst>
        </p:spPr>
        <p:txBody>
          <a:bodyPr wrap="square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３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４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ja-JP" altLang="en-US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５</a:t>
            </a: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11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15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18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23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26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28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30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31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32</a:t>
            </a: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endParaRPr lang="en-US" altLang="ja-JP" sz="1600" dirty="0"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  <a:p>
            <a:pPr algn="r" defTabSz="647700">
              <a:lnSpc>
                <a:spcPct val="150000"/>
              </a:lnSpc>
              <a:spcBef>
                <a:spcPct val="0"/>
              </a:spcBef>
              <a:buNone/>
              <a:tabLst>
                <a:tab pos="8256588" algn="r"/>
              </a:tabLst>
              <a:defRPr/>
            </a:pPr>
            <a:r>
              <a:rPr lang="en-US" altLang="ja-JP" sz="1600" dirty="0"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33</a:t>
            </a:r>
          </a:p>
        </p:txBody>
      </p:sp>
    </p:spTree>
    <p:extLst>
      <p:ext uri="{BB962C8B-B14F-4D97-AF65-F5344CB8AC3E}">
        <p14:creationId xmlns:p14="http://schemas.microsoft.com/office/powerpoint/2010/main" val="8502630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145</Words>
  <Application>Microsoft Office PowerPoint</Application>
  <PresentationFormat>A4 210 x 297 mm</PresentationFormat>
  <Paragraphs>29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Meiryo UI</vt:lpstr>
      <vt:lpstr>游ゴシック</vt:lpstr>
      <vt:lpstr>游ゴシック Light</vt:lpstr>
      <vt:lpstr>Arial</vt:lpstr>
      <vt:lpstr>Calibri</vt:lpstr>
      <vt:lpstr>Calibri Light</vt:lpstr>
      <vt:lpstr>Wingdings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2022-03-30T01:35:14Z</dcterms:created>
  <dcterms:modified xsi:type="dcterms:W3CDTF">2022-03-30T01:35:20Z</dcterms:modified>
</cp:coreProperties>
</file>