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92D050"/>
    <a:srgbClr val="BDD7EE"/>
    <a:srgbClr val="FF99CC"/>
    <a:srgbClr val="8FAADC"/>
    <a:srgbClr val="FFFF7F"/>
    <a:srgbClr val="FFF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96" autoAdjust="0"/>
    <p:restoredTop sz="93470" autoAdjust="0"/>
  </p:normalViewPr>
  <p:slideViewPr>
    <p:cSldViewPr snapToGrid="0">
      <p:cViewPr varScale="1">
        <p:scale>
          <a:sx n="84" d="100"/>
          <a:sy n="84" d="100"/>
        </p:scale>
        <p:origin x="8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0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1200"/>
            </a:lvl1pPr>
          </a:lstStyle>
          <a:p>
            <a:fld id="{D8564777-0996-4719-A79D-17D8F11977A6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4" rIns="91409" bIns="4570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2"/>
            <a:ext cx="5445125" cy="3913187"/>
          </a:xfrm>
          <a:prstGeom prst="rect">
            <a:avLst/>
          </a:prstGeom>
        </p:spPr>
        <p:txBody>
          <a:bodyPr vert="horz" lIns="91409" tIns="45704" rIns="91409" bIns="457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7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67"/>
            <a:ext cx="2949575" cy="498475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1200"/>
            </a:lvl1pPr>
          </a:lstStyle>
          <a:p>
            <a:fld id="{27C4A8F1-784E-4D21-8C37-07BF0C6EA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8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C69F5-9D88-4B7E-9663-C9EF1890A0F3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06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84A5-FAC5-43B8-8BD5-F41699890757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36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DF90-8981-4F81-8F3F-B6D9BFE05216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92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6B8-C50C-4B38-9A33-A28795803A2E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83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07C-10A7-4395-842B-540A573642EC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709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D177-6C82-426A-9C19-865157C9531A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61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ECEF-46E4-40B9-95A9-A4644E702B8D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12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48A25-AFED-494C-A188-E47A41F32340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38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318A-ED29-4B7E-9B99-B8B305047CE5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68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354F-ABD3-4262-9AD8-04D2C847FF3C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39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F6414-515D-4AFE-84DB-D29ED9A7E625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28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8511B-C5FA-4551-A158-4FA564E67714}" type="datetime1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F8691-B551-4A97-871C-1FDA0DECA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33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15B958B-A357-42FC-A0C4-A1F039605B60}"/>
              </a:ext>
            </a:extLst>
          </p:cNvPr>
          <p:cNvSpPr/>
          <p:nvPr/>
        </p:nvSpPr>
        <p:spPr>
          <a:xfrm>
            <a:off x="0" y="0"/>
            <a:ext cx="5544616" cy="363176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目　次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272985-71D8-4CA0-A820-4C10E5E37541}"/>
              </a:ext>
            </a:extLst>
          </p:cNvPr>
          <p:cNvSpPr/>
          <p:nvPr/>
        </p:nvSpPr>
        <p:spPr>
          <a:xfrm>
            <a:off x="114300" y="393700"/>
            <a:ext cx="9690100" cy="968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1935866D-D4CC-49DB-86BE-EB31C266E544}"/>
              </a:ext>
            </a:extLst>
          </p:cNvPr>
          <p:cNvSpPr txBox="1">
            <a:spLocks noChangeArrowheads="1"/>
          </p:cNvSpPr>
          <p:nvPr/>
        </p:nvSpPr>
        <p:spPr>
          <a:xfrm>
            <a:off x="540674" y="749983"/>
            <a:ext cx="7875357" cy="52113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１．プランの策定にあたって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２．プランの位置づけ　　　　　　　　　　　　　　　　　　　　　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３．大阪農業の現状　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４．大阪農政をとりまく社会情勢の変化への対応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５．前「おおさか農政アクションプラン」の成果と課題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６．将来像実現のために取り組む方向性と施策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６－１．力強い大阪農業の実現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６－２．豊かな食や農に接する機会の充実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６－３．農業・農空間を活かした新たな価値創造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６－４．成果指標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７．各主体の役割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８．進捗管理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647700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tabLst>
                <a:tab pos="8256588" algn="r"/>
              </a:tabLst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用語解説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EC2043A-445F-408D-BC69-F3A0186489B0}"/>
              </a:ext>
            </a:extLst>
          </p:cNvPr>
          <p:cNvSpPr txBox="1">
            <a:spLocks noChangeArrowheads="1"/>
          </p:cNvSpPr>
          <p:nvPr/>
        </p:nvSpPr>
        <p:spPr>
          <a:xfrm>
            <a:off x="5708343" y="751457"/>
            <a:ext cx="3542190" cy="521136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</a:p>
          <a:p>
            <a:pPr algn="r"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</a:p>
          <a:p>
            <a:pPr algn="r"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</a:p>
          <a:p>
            <a:pPr algn="r"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</a:p>
          <a:p>
            <a:pPr algn="r"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</a:p>
          <a:p>
            <a:pPr algn="r"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</a:p>
          <a:p>
            <a:pPr algn="r"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</a:p>
          <a:p>
            <a:pPr algn="r"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</a:t>
            </a:r>
          </a:p>
          <a:p>
            <a:pPr algn="r"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</a:t>
            </a:r>
          </a:p>
          <a:p>
            <a:pPr algn="r"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 defTabSz="647700">
              <a:lnSpc>
                <a:spcPct val="150000"/>
              </a:lnSpc>
              <a:spcBef>
                <a:spcPct val="0"/>
              </a:spcBef>
              <a:buNone/>
              <a:tabLst>
                <a:tab pos="8256588" algn="r"/>
              </a:tabLst>
              <a:defRPr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850263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145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2022-03-30T01:35:14Z</dcterms:created>
  <dcterms:modified xsi:type="dcterms:W3CDTF">2022-03-30T01:35:20Z</dcterms:modified>
</cp:coreProperties>
</file>