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6"/>
  </p:notesMasterIdLst>
  <p:handoutMasterIdLst>
    <p:handoutMasterId r:id="rId7"/>
  </p:handoutMasterIdLst>
  <p:sldIdLst>
    <p:sldId id="445" r:id="rId5"/>
  </p:sldIdLst>
  <p:sldSz cx="6858000" cy="9906000" type="A4"/>
  <p:notesSz cx="7104063" cy="102346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 uri="{2D200454-40CA-4A62-9FC3-DE9A4176ACB9}">
      <p15:notesGuideLst xmlns:p15="http://schemas.microsoft.com/office/powerpoint/2012/main">
        <p15:guide id="1" orient="horz" pos="3223" userDrawn="1">
          <p15:clr>
            <a:srgbClr val="A4A3A4"/>
          </p15:clr>
        </p15:guide>
        <p15:guide id="2" pos="223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66FF"/>
    <a:srgbClr val="95B3D7"/>
    <a:srgbClr val="FF3399"/>
    <a:srgbClr val="4AAE12"/>
    <a:srgbClr val="F14805"/>
    <a:srgbClr val="FEFBDA"/>
    <a:srgbClr val="FDF9CB"/>
    <a:srgbClr val="FDFDCB"/>
    <a:srgbClr val="FDF6C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368" autoAdjust="0"/>
    <p:restoredTop sz="98587" autoAdjust="0"/>
  </p:normalViewPr>
  <p:slideViewPr>
    <p:cSldViewPr>
      <p:cViewPr varScale="1">
        <p:scale>
          <a:sx n="52" d="100"/>
          <a:sy n="52" d="100"/>
        </p:scale>
        <p:origin x="2502" y="78"/>
      </p:cViewPr>
      <p:guideLst>
        <p:guide orient="horz" pos="3120"/>
        <p:guide pos="2160"/>
      </p:guideLst>
    </p:cSldViewPr>
  </p:slideViewPr>
  <p:outlineViewPr>
    <p:cViewPr>
      <p:scale>
        <a:sx n="33" d="100"/>
        <a:sy n="33" d="100"/>
      </p:scale>
      <p:origin x="0" y="0"/>
    </p:cViewPr>
  </p:outlineViewPr>
  <p:notesTextViewPr>
    <p:cViewPr>
      <p:scale>
        <a:sx n="150" d="100"/>
        <a:sy n="150" d="100"/>
      </p:scale>
      <p:origin x="0" y="0"/>
    </p:cViewPr>
  </p:notesTextViewPr>
  <p:sorterViewPr>
    <p:cViewPr>
      <p:scale>
        <a:sx n="100" d="100"/>
        <a:sy n="100" d="100"/>
      </p:scale>
      <p:origin x="0" y="222"/>
    </p:cViewPr>
  </p:sorterViewPr>
  <p:notesViewPr>
    <p:cSldViewPr>
      <p:cViewPr varScale="1">
        <p:scale>
          <a:sx n="52" d="100"/>
          <a:sy n="52" d="100"/>
        </p:scale>
        <p:origin x="-2934" y="-90"/>
      </p:cViewPr>
      <p:guideLst>
        <p:guide orient="horz" pos="3223"/>
        <p:guide pos="2239"/>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7" y="7"/>
            <a:ext cx="3078206" cy="511649"/>
          </a:xfrm>
          <a:prstGeom prst="rect">
            <a:avLst/>
          </a:prstGeom>
        </p:spPr>
        <p:txBody>
          <a:bodyPr vert="horz" lIns="94591" tIns="47298" rIns="94591" bIns="47298"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4024221" y="7"/>
            <a:ext cx="3078206" cy="511649"/>
          </a:xfrm>
          <a:prstGeom prst="rect">
            <a:avLst/>
          </a:prstGeom>
        </p:spPr>
        <p:txBody>
          <a:bodyPr vert="horz" lIns="94591" tIns="47298" rIns="94591" bIns="47298" rtlCol="0"/>
          <a:lstStyle>
            <a:lvl1pPr algn="r">
              <a:defRPr sz="1200"/>
            </a:lvl1pPr>
          </a:lstStyle>
          <a:p>
            <a:fld id="{D6E1D015-2EA0-4B61-B928-CBD8A0062C15}" type="datetimeFigureOut">
              <a:rPr kumimoji="1" lang="ja-JP" altLang="en-US" smtClean="0"/>
              <a:t>2023/6/13</a:t>
            </a:fld>
            <a:endParaRPr kumimoji="1" lang="ja-JP" altLang="en-US"/>
          </a:p>
        </p:txBody>
      </p:sp>
      <p:sp>
        <p:nvSpPr>
          <p:cNvPr id="4" name="フッター プレースホルダー 3"/>
          <p:cNvSpPr>
            <a:spLocks noGrp="1"/>
          </p:cNvSpPr>
          <p:nvPr>
            <p:ph type="ftr" sz="quarter" idx="2"/>
          </p:nvPr>
        </p:nvSpPr>
        <p:spPr>
          <a:xfrm>
            <a:off x="17" y="9721331"/>
            <a:ext cx="3078206" cy="511648"/>
          </a:xfrm>
          <a:prstGeom prst="rect">
            <a:avLst/>
          </a:prstGeom>
        </p:spPr>
        <p:txBody>
          <a:bodyPr vert="horz" lIns="94591" tIns="47298" rIns="94591" bIns="47298"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4024221" y="9721331"/>
            <a:ext cx="3078206" cy="511648"/>
          </a:xfrm>
          <a:prstGeom prst="rect">
            <a:avLst/>
          </a:prstGeom>
        </p:spPr>
        <p:txBody>
          <a:bodyPr vert="horz" lIns="94591" tIns="47298" rIns="94591" bIns="47298" rtlCol="0" anchor="b"/>
          <a:lstStyle>
            <a:lvl1pPr algn="r">
              <a:defRPr sz="1200"/>
            </a:lvl1pPr>
          </a:lstStyle>
          <a:p>
            <a:fld id="{919A1E07-5B6E-44D4-AB6D-6443BDAEC678}" type="slidenum">
              <a:rPr kumimoji="1" lang="ja-JP" altLang="en-US" smtClean="0"/>
              <a:t>‹#›</a:t>
            </a:fld>
            <a:endParaRPr kumimoji="1" lang="ja-JP" altLang="en-US"/>
          </a:p>
        </p:txBody>
      </p:sp>
    </p:spTree>
    <p:extLst>
      <p:ext uri="{BB962C8B-B14F-4D97-AF65-F5344CB8AC3E}">
        <p14:creationId xmlns:p14="http://schemas.microsoft.com/office/powerpoint/2010/main" val="2738283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18"/>
            <a:ext cx="3078431" cy="511731"/>
          </a:xfrm>
          <a:prstGeom prst="rect">
            <a:avLst/>
          </a:prstGeom>
        </p:spPr>
        <p:txBody>
          <a:bodyPr vert="horz" lIns="94591" tIns="47298" rIns="94591" bIns="47298" rtlCol="0"/>
          <a:lstStyle>
            <a:lvl1pPr algn="l">
              <a:defRPr sz="1200"/>
            </a:lvl1pPr>
          </a:lstStyle>
          <a:p>
            <a:endParaRPr kumimoji="1" lang="ja-JP" altLang="en-US"/>
          </a:p>
        </p:txBody>
      </p:sp>
      <p:sp>
        <p:nvSpPr>
          <p:cNvPr id="3" name="日付プレースホルダー 2"/>
          <p:cNvSpPr>
            <a:spLocks noGrp="1"/>
          </p:cNvSpPr>
          <p:nvPr>
            <p:ph type="dt" idx="1"/>
          </p:nvPr>
        </p:nvSpPr>
        <p:spPr>
          <a:xfrm>
            <a:off x="4023999" y="18"/>
            <a:ext cx="3078431" cy="511731"/>
          </a:xfrm>
          <a:prstGeom prst="rect">
            <a:avLst/>
          </a:prstGeom>
        </p:spPr>
        <p:txBody>
          <a:bodyPr vert="horz" lIns="94591" tIns="47298" rIns="94591" bIns="47298" rtlCol="0"/>
          <a:lstStyle>
            <a:lvl1pPr algn="r">
              <a:defRPr sz="1200"/>
            </a:lvl1pPr>
          </a:lstStyle>
          <a:p>
            <a:fld id="{96320395-F39B-42D7-9562-8242D79D344F}" type="datetimeFigureOut">
              <a:rPr kumimoji="1" lang="ja-JP" altLang="en-US" smtClean="0"/>
              <a:t>2023/6/13</a:t>
            </a:fld>
            <a:endParaRPr kumimoji="1" lang="ja-JP" altLang="en-US"/>
          </a:p>
        </p:txBody>
      </p:sp>
      <p:sp>
        <p:nvSpPr>
          <p:cNvPr id="4" name="スライド イメージ プレースホルダー 3"/>
          <p:cNvSpPr>
            <a:spLocks noGrp="1" noRot="1" noChangeAspect="1"/>
          </p:cNvSpPr>
          <p:nvPr>
            <p:ph type="sldImg" idx="2"/>
          </p:nvPr>
        </p:nvSpPr>
        <p:spPr>
          <a:xfrm>
            <a:off x="2224088" y="768350"/>
            <a:ext cx="2655887" cy="3836988"/>
          </a:xfrm>
          <a:prstGeom prst="rect">
            <a:avLst/>
          </a:prstGeom>
          <a:noFill/>
          <a:ln w="12700">
            <a:solidFill>
              <a:prstClr val="black"/>
            </a:solidFill>
          </a:ln>
        </p:spPr>
        <p:txBody>
          <a:bodyPr vert="horz" lIns="94591" tIns="47298" rIns="94591" bIns="47298" rtlCol="0" anchor="ctr"/>
          <a:lstStyle/>
          <a:p>
            <a:endParaRPr lang="ja-JP" altLang="en-US"/>
          </a:p>
        </p:txBody>
      </p:sp>
      <p:sp>
        <p:nvSpPr>
          <p:cNvPr id="5" name="ノート プレースホルダー 4"/>
          <p:cNvSpPr>
            <a:spLocks noGrp="1"/>
          </p:cNvSpPr>
          <p:nvPr>
            <p:ph type="body" sz="quarter" idx="3"/>
          </p:nvPr>
        </p:nvSpPr>
        <p:spPr>
          <a:xfrm>
            <a:off x="710408" y="4861440"/>
            <a:ext cx="5683250" cy="4605576"/>
          </a:xfrm>
          <a:prstGeom prst="rect">
            <a:avLst/>
          </a:prstGeom>
        </p:spPr>
        <p:txBody>
          <a:bodyPr vert="horz" lIns="94591" tIns="47298" rIns="94591" bIns="47298"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3" y="9721128"/>
            <a:ext cx="3078431" cy="511731"/>
          </a:xfrm>
          <a:prstGeom prst="rect">
            <a:avLst/>
          </a:prstGeom>
        </p:spPr>
        <p:txBody>
          <a:bodyPr vert="horz" lIns="94591" tIns="47298" rIns="94591" bIns="4729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4023999" y="9721128"/>
            <a:ext cx="3078431" cy="511731"/>
          </a:xfrm>
          <a:prstGeom prst="rect">
            <a:avLst/>
          </a:prstGeom>
        </p:spPr>
        <p:txBody>
          <a:bodyPr vert="horz" lIns="94591" tIns="47298" rIns="94591" bIns="47298" rtlCol="0" anchor="b"/>
          <a:lstStyle>
            <a:lvl1pPr algn="r">
              <a:defRPr sz="1200"/>
            </a:lvl1pPr>
          </a:lstStyle>
          <a:p>
            <a:fld id="{5B8A2593-B831-4156-887D-9FC9ED896D3D}" type="slidenum">
              <a:rPr kumimoji="1" lang="ja-JP" altLang="en-US" smtClean="0"/>
              <a:t>‹#›</a:t>
            </a:fld>
            <a:endParaRPr kumimoji="1" lang="ja-JP" altLang="en-US"/>
          </a:p>
        </p:txBody>
      </p:sp>
    </p:spTree>
    <p:extLst>
      <p:ext uri="{BB962C8B-B14F-4D97-AF65-F5344CB8AC3E}">
        <p14:creationId xmlns:p14="http://schemas.microsoft.com/office/powerpoint/2010/main" val="28047799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7"/>
            <a:ext cx="5829300" cy="2123369"/>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6" name="スライド番号プレースホルダー 5"/>
          <p:cNvSpPr>
            <a:spLocks noGrp="1"/>
          </p:cNvSpPr>
          <p:nvPr>
            <p:ph type="sldNum" sz="quarter" idx="12"/>
          </p:nvPr>
        </p:nvSpPr>
        <p:spPr>
          <a:xfrm>
            <a:off x="5861248" y="9610177"/>
            <a:ext cx="1600200" cy="527402"/>
          </a:xfrm>
          <a:prstGeom prst="rect">
            <a:avLst/>
          </a:prstGeom>
        </p:spPr>
        <p:txBody>
          <a:bodyPr/>
          <a:lstStyle/>
          <a:p>
            <a:fld id="{8222FFE1-49D9-434A-9603-2EC61656C55C}" type="slidenum">
              <a:rPr kumimoji="1" lang="ja-JP" altLang="en-US" smtClean="0"/>
              <a:t>‹#›</a:t>
            </a:fld>
            <a:endParaRPr kumimoji="1" lang="ja-JP" altLang="en-US"/>
          </a:p>
        </p:txBody>
      </p:sp>
    </p:spTree>
    <p:extLst>
      <p:ext uri="{BB962C8B-B14F-4D97-AF65-F5344CB8AC3E}">
        <p14:creationId xmlns:p14="http://schemas.microsoft.com/office/powerpoint/2010/main" val="321881266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スライド番号プレースホルダー 5"/>
          <p:cNvSpPr>
            <a:spLocks noGrp="1"/>
          </p:cNvSpPr>
          <p:nvPr>
            <p:ph type="sldNum" sz="quarter" idx="12"/>
          </p:nvPr>
        </p:nvSpPr>
        <p:spPr>
          <a:xfrm>
            <a:off x="0" y="9610177"/>
            <a:ext cx="6858000" cy="527402"/>
          </a:xfrm>
          <a:prstGeom prst="rect">
            <a:avLst/>
          </a:prstGeom>
        </p:spPr>
        <p:txBody>
          <a:bodyPr/>
          <a:lstStyle>
            <a:lvl1pPr algn="ctr">
              <a:defRPr/>
            </a:lvl1pPr>
          </a:lstStyle>
          <a:p>
            <a:fld id="{8222FFE1-49D9-434A-9603-2EC61656C55C}" type="slidenum">
              <a:rPr lang="ja-JP" altLang="en-US" smtClean="0"/>
              <a:pPr/>
              <a:t>‹#›</a:t>
            </a:fld>
            <a:endParaRPr lang="ja-JP" altLang="en-US" dirty="0"/>
          </a:p>
        </p:txBody>
      </p:sp>
    </p:spTree>
    <p:extLst>
      <p:ext uri="{BB962C8B-B14F-4D97-AF65-F5344CB8AC3E}">
        <p14:creationId xmlns:p14="http://schemas.microsoft.com/office/powerpoint/2010/main" val="4627531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29698"/>
            <a:ext cx="1157288" cy="1126807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257176" y="529698"/>
            <a:ext cx="3357563" cy="1126807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スライド番号プレースホルダー 5"/>
          <p:cNvSpPr>
            <a:spLocks noGrp="1"/>
          </p:cNvSpPr>
          <p:nvPr>
            <p:ph type="sldNum" sz="quarter" idx="12"/>
          </p:nvPr>
        </p:nvSpPr>
        <p:spPr>
          <a:xfrm>
            <a:off x="0" y="9610177"/>
            <a:ext cx="6858000" cy="527402"/>
          </a:xfrm>
          <a:prstGeom prst="rect">
            <a:avLst/>
          </a:prstGeom>
        </p:spPr>
        <p:txBody>
          <a:bodyPr/>
          <a:lstStyle>
            <a:lvl1pPr algn="ctr">
              <a:defRPr/>
            </a:lvl1pPr>
          </a:lstStyle>
          <a:p>
            <a:fld id="{8222FFE1-49D9-434A-9603-2EC61656C55C}" type="slidenum">
              <a:rPr lang="ja-JP" altLang="en-US" smtClean="0"/>
              <a:pPr/>
              <a:t>‹#›</a:t>
            </a:fld>
            <a:endParaRPr lang="ja-JP" altLang="en-US"/>
          </a:p>
        </p:txBody>
      </p:sp>
    </p:spTree>
    <p:extLst>
      <p:ext uri="{BB962C8B-B14F-4D97-AF65-F5344CB8AC3E}">
        <p14:creationId xmlns:p14="http://schemas.microsoft.com/office/powerpoint/2010/main" val="15132626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スライド番号プレースホルダー 5"/>
          <p:cNvSpPr>
            <a:spLocks noGrp="1"/>
          </p:cNvSpPr>
          <p:nvPr>
            <p:ph type="sldNum" sz="quarter" idx="12"/>
          </p:nvPr>
        </p:nvSpPr>
        <p:spPr>
          <a:xfrm>
            <a:off x="0" y="9538170"/>
            <a:ext cx="6858000" cy="527402"/>
          </a:xfrm>
          <a:prstGeom prst="rect">
            <a:avLst/>
          </a:prstGeom>
        </p:spPr>
        <p:txBody>
          <a:bodyPr/>
          <a:lstStyle>
            <a:lvl1pPr algn="r">
              <a:defRPr/>
            </a:lvl1pPr>
          </a:lstStyle>
          <a:p>
            <a:fld id="{8222FFE1-49D9-434A-9603-2EC61656C55C}" type="slidenum">
              <a:rPr lang="ja-JP" altLang="en-US" smtClean="0"/>
              <a:pPr/>
              <a:t>‹#›</a:t>
            </a:fld>
            <a:endParaRPr lang="ja-JP" altLang="en-US" dirty="0"/>
          </a:p>
        </p:txBody>
      </p:sp>
    </p:spTree>
    <p:extLst>
      <p:ext uri="{BB962C8B-B14F-4D97-AF65-F5344CB8AC3E}">
        <p14:creationId xmlns:p14="http://schemas.microsoft.com/office/powerpoint/2010/main" val="12284600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5" y="4198589"/>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7" name="スライド番号プレースホルダー 5"/>
          <p:cNvSpPr>
            <a:spLocks noGrp="1"/>
          </p:cNvSpPr>
          <p:nvPr>
            <p:ph type="sldNum" sz="quarter" idx="12"/>
          </p:nvPr>
        </p:nvSpPr>
        <p:spPr>
          <a:xfrm>
            <a:off x="0" y="9538170"/>
            <a:ext cx="6858000" cy="527402"/>
          </a:xfrm>
          <a:prstGeom prst="rect">
            <a:avLst/>
          </a:prstGeom>
        </p:spPr>
        <p:txBody>
          <a:bodyPr/>
          <a:lstStyle>
            <a:lvl1pPr algn="r">
              <a:defRPr/>
            </a:lvl1pPr>
          </a:lstStyle>
          <a:p>
            <a:fld id="{8222FFE1-49D9-434A-9603-2EC61656C55C}" type="slidenum">
              <a:rPr lang="ja-JP" altLang="en-US" smtClean="0"/>
              <a:pPr/>
              <a:t>‹#›</a:t>
            </a:fld>
            <a:endParaRPr lang="ja-JP" altLang="en-US"/>
          </a:p>
        </p:txBody>
      </p:sp>
    </p:spTree>
    <p:extLst>
      <p:ext uri="{BB962C8B-B14F-4D97-AF65-F5344CB8AC3E}">
        <p14:creationId xmlns:p14="http://schemas.microsoft.com/office/powerpoint/2010/main" val="25631324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257176" y="3081869"/>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2628908" y="3081869"/>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8" name="スライド番号プレースホルダー 5"/>
          <p:cNvSpPr>
            <a:spLocks noGrp="1"/>
          </p:cNvSpPr>
          <p:nvPr>
            <p:ph type="sldNum" sz="quarter" idx="12"/>
          </p:nvPr>
        </p:nvSpPr>
        <p:spPr>
          <a:xfrm>
            <a:off x="0" y="9538170"/>
            <a:ext cx="6858000" cy="527402"/>
          </a:xfrm>
          <a:prstGeom prst="rect">
            <a:avLst/>
          </a:prstGeom>
        </p:spPr>
        <p:txBody>
          <a:bodyPr/>
          <a:lstStyle>
            <a:lvl1pPr algn="r">
              <a:defRPr/>
            </a:lvl1pPr>
          </a:lstStyle>
          <a:p>
            <a:fld id="{8222FFE1-49D9-434A-9603-2EC61656C55C}" type="slidenum">
              <a:rPr lang="ja-JP" altLang="en-US" smtClean="0"/>
              <a:pPr/>
              <a:t>‹#›</a:t>
            </a:fld>
            <a:endParaRPr lang="ja-JP" altLang="en-US"/>
          </a:p>
        </p:txBody>
      </p:sp>
    </p:spTree>
    <p:extLst>
      <p:ext uri="{BB962C8B-B14F-4D97-AF65-F5344CB8AC3E}">
        <p14:creationId xmlns:p14="http://schemas.microsoft.com/office/powerpoint/2010/main" val="40728403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217386"/>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70" y="2217386"/>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 name="スライド番号プレースホルダー 5"/>
          <p:cNvSpPr>
            <a:spLocks noGrp="1"/>
          </p:cNvSpPr>
          <p:nvPr>
            <p:ph type="sldNum" sz="quarter" idx="12"/>
          </p:nvPr>
        </p:nvSpPr>
        <p:spPr>
          <a:xfrm>
            <a:off x="0" y="9538170"/>
            <a:ext cx="6858000" cy="527402"/>
          </a:xfrm>
          <a:prstGeom prst="rect">
            <a:avLst/>
          </a:prstGeom>
        </p:spPr>
        <p:txBody>
          <a:bodyPr/>
          <a:lstStyle>
            <a:lvl1pPr algn="r">
              <a:defRPr/>
            </a:lvl1pPr>
          </a:lstStyle>
          <a:p>
            <a:fld id="{8222FFE1-49D9-434A-9603-2EC61656C55C}" type="slidenum">
              <a:rPr lang="ja-JP" altLang="en-US" smtClean="0"/>
              <a:pPr/>
              <a:t>‹#›</a:t>
            </a:fld>
            <a:endParaRPr lang="ja-JP" altLang="en-US"/>
          </a:p>
        </p:txBody>
      </p:sp>
    </p:spTree>
    <p:extLst>
      <p:ext uri="{BB962C8B-B14F-4D97-AF65-F5344CB8AC3E}">
        <p14:creationId xmlns:p14="http://schemas.microsoft.com/office/powerpoint/2010/main" val="30489192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6" name="スライド番号プレースホルダー 5"/>
          <p:cNvSpPr>
            <a:spLocks noGrp="1"/>
          </p:cNvSpPr>
          <p:nvPr>
            <p:ph type="sldNum" sz="quarter" idx="12"/>
          </p:nvPr>
        </p:nvSpPr>
        <p:spPr>
          <a:xfrm>
            <a:off x="0" y="9538170"/>
            <a:ext cx="6858000" cy="527402"/>
          </a:xfrm>
          <a:prstGeom prst="rect">
            <a:avLst/>
          </a:prstGeom>
        </p:spPr>
        <p:txBody>
          <a:bodyPr/>
          <a:lstStyle>
            <a:lvl1pPr algn="r">
              <a:defRPr/>
            </a:lvl1pPr>
          </a:lstStyle>
          <a:p>
            <a:fld id="{8222FFE1-49D9-434A-9603-2EC61656C55C}" type="slidenum">
              <a:rPr lang="ja-JP" altLang="en-US" smtClean="0"/>
              <a:pPr/>
              <a:t>‹#›</a:t>
            </a:fld>
            <a:endParaRPr lang="ja-JP" altLang="en-US"/>
          </a:p>
        </p:txBody>
      </p:sp>
    </p:spTree>
    <p:extLst>
      <p:ext uri="{BB962C8B-B14F-4D97-AF65-F5344CB8AC3E}">
        <p14:creationId xmlns:p14="http://schemas.microsoft.com/office/powerpoint/2010/main" val="3593597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5" name="スライド番号プレースホルダー 5"/>
          <p:cNvSpPr>
            <a:spLocks noGrp="1"/>
          </p:cNvSpPr>
          <p:nvPr>
            <p:ph type="sldNum" sz="quarter" idx="12"/>
          </p:nvPr>
        </p:nvSpPr>
        <p:spPr>
          <a:xfrm>
            <a:off x="0" y="9633524"/>
            <a:ext cx="6858000" cy="527402"/>
          </a:xfrm>
          <a:prstGeom prst="rect">
            <a:avLst/>
          </a:prstGeom>
        </p:spPr>
        <p:txBody>
          <a:bodyPr/>
          <a:lstStyle>
            <a:lvl1pPr algn="ctr">
              <a:defRPr/>
            </a:lvl1pPr>
          </a:lstStyle>
          <a:p>
            <a:fld id="{8222FFE1-49D9-434A-9603-2EC61656C55C}" type="slidenum">
              <a:rPr lang="ja-JP" altLang="en-US" smtClean="0"/>
              <a:pPr/>
              <a:t>‹#›</a:t>
            </a:fld>
            <a:endParaRPr lang="ja-JP" altLang="en-US" dirty="0"/>
          </a:p>
        </p:txBody>
      </p:sp>
    </p:spTree>
    <p:extLst>
      <p:ext uri="{BB962C8B-B14F-4D97-AF65-F5344CB8AC3E}">
        <p14:creationId xmlns:p14="http://schemas.microsoft.com/office/powerpoint/2010/main" val="28464003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9"/>
            <a:ext cx="2256235" cy="1678517"/>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96" y="394411"/>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1"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8" name="スライド番号プレースホルダー 5"/>
          <p:cNvSpPr>
            <a:spLocks noGrp="1"/>
          </p:cNvSpPr>
          <p:nvPr>
            <p:ph type="sldNum" sz="quarter" idx="12"/>
          </p:nvPr>
        </p:nvSpPr>
        <p:spPr>
          <a:xfrm>
            <a:off x="0" y="9633524"/>
            <a:ext cx="6858000" cy="527402"/>
          </a:xfrm>
          <a:prstGeom prst="rect">
            <a:avLst/>
          </a:prstGeom>
        </p:spPr>
        <p:txBody>
          <a:bodyPr/>
          <a:lstStyle>
            <a:lvl1pPr algn="ctr">
              <a:defRPr/>
            </a:lvl1pPr>
          </a:lstStyle>
          <a:p>
            <a:fld id="{8222FFE1-49D9-434A-9603-2EC61656C55C}" type="slidenum">
              <a:rPr lang="ja-JP" altLang="en-US" smtClean="0"/>
              <a:pPr/>
              <a:t>‹#›</a:t>
            </a:fld>
            <a:endParaRPr lang="ja-JP" altLang="en-US"/>
          </a:p>
        </p:txBody>
      </p:sp>
    </p:spTree>
    <p:extLst>
      <p:ext uri="{BB962C8B-B14F-4D97-AF65-F5344CB8AC3E}">
        <p14:creationId xmlns:p14="http://schemas.microsoft.com/office/powerpoint/2010/main" val="26037256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5"/>
            <a:ext cx="4114800" cy="818622"/>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7"/>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8" name="スライド番号プレースホルダー 5"/>
          <p:cNvSpPr>
            <a:spLocks noGrp="1"/>
          </p:cNvSpPr>
          <p:nvPr>
            <p:ph type="sldNum" sz="quarter" idx="12"/>
          </p:nvPr>
        </p:nvSpPr>
        <p:spPr>
          <a:xfrm>
            <a:off x="0" y="9633524"/>
            <a:ext cx="6858000" cy="527402"/>
          </a:xfrm>
          <a:prstGeom prst="rect">
            <a:avLst/>
          </a:prstGeom>
        </p:spPr>
        <p:txBody>
          <a:bodyPr/>
          <a:lstStyle>
            <a:lvl1pPr algn="ctr">
              <a:defRPr/>
            </a:lvl1pPr>
          </a:lstStyle>
          <a:p>
            <a:fld id="{8222FFE1-49D9-434A-9603-2EC61656C55C}" type="slidenum">
              <a:rPr lang="ja-JP" altLang="en-US" smtClean="0"/>
              <a:pPr/>
              <a:t>‹#›</a:t>
            </a:fld>
            <a:endParaRPr lang="ja-JP" altLang="en-US"/>
          </a:p>
        </p:txBody>
      </p:sp>
    </p:spTree>
    <p:extLst>
      <p:ext uri="{BB962C8B-B14F-4D97-AF65-F5344CB8AC3E}">
        <p14:creationId xmlns:p14="http://schemas.microsoft.com/office/powerpoint/2010/main" val="42596659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311406"/>
            <a:ext cx="6172200" cy="6537502"/>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スライド番号プレースホルダー 5"/>
          <p:cNvSpPr>
            <a:spLocks noGrp="1"/>
          </p:cNvSpPr>
          <p:nvPr>
            <p:ph type="sldNum" sz="quarter" idx="4"/>
          </p:nvPr>
        </p:nvSpPr>
        <p:spPr>
          <a:xfrm>
            <a:off x="99392" y="9633524"/>
            <a:ext cx="6858000" cy="527402"/>
          </a:xfrm>
          <a:prstGeom prst="rect">
            <a:avLst/>
          </a:prstGeom>
        </p:spPr>
        <p:txBody>
          <a:bodyPr/>
          <a:lstStyle>
            <a:lvl1pPr algn="ctr">
              <a:defRPr/>
            </a:lvl1pPr>
          </a:lstStyle>
          <a:p>
            <a:pPr algn="r"/>
            <a:fld id="{8222FFE1-49D9-434A-9603-2EC61656C55C}" type="slidenum">
              <a:rPr lang="ja-JP" altLang="en-US" smtClean="0"/>
              <a:pPr algn="r"/>
              <a:t>‹#›</a:t>
            </a:fld>
            <a:endParaRPr lang="ja-JP" altLang="en-US" dirty="0"/>
          </a:p>
        </p:txBody>
      </p:sp>
      <p:sp>
        <p:nvSpPr>
          <p:cNvPr id="8" name="フッター プレースホルダー 7"/>
          <p:cNvSpPr>
            <a:spLocks noGrp="1"/>
          </p:cNvSpPr>
          <p:nvPr>
            <p:ph type="ftr" sz="quarter" idx="3"/>
          </p:nvPr>
        </p:nvSpPr>
        <p:spPr>
          <a:xfrm>
            <a:off x="2343150" y="9182100"/>
            <a:ext cx="2171700" cy="527050"/>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Tree>
    <p:extLst>
      <p:ext uri="{BB962C8B-B14F-4D97-AF65-F5344CB8AC3E}">
        <p14:creationId xmlns:p14="http://schemas.microsoft.com/office/powerpoint/2010/main" val="4448749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121459" y="302645"/>
            <a:ext cx="6640102" cy="332345"/>
          </a:xfrm>
          <a:prstGeom prst="round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交通戦略室</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道路室</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の予算</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R</a:t>
            </a:r>
            <a:r>
              <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年度</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補正</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R</a:t>
            </a:r>
            <a:r>
              <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年度</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当初）</a:t>
            </a:r>
          </a:p>
        </p:txBody>
      </p:sp>
      <p:sp>
        <p:nvSpPr>
          <p:cNvPr id="9" name="テキスト ボックス 8"/>
          <p:cNvSpPr txBox="1"/>
          <p:nvPr/>
        </p:nvSpPr>
        <p:spPr>
          <a:xfrm>
            <a:off x="6416854" y="9676259"/>
            <a:ext cx="441146" cy="215444"/>
          </a:xfrm>
          <a:prstGeom prst="rect">
            <a:avLst/>
          </a:prstGeom>
          <a:noFill/>
        </p:spPr>
        <p:txBody>
          <a:bodyPr wrap="none" rtlCol="0">
            <a:spAutoFit/>
          </a:bodyPr>
          <a:lstStyle/>
          <a:p>
            <a:r>
              <a:rPr lang="ja-JP" altLang="en-US" sz="800" dirty="0" smtClean="0"/>
              <a:t>資料</a:t>
            </a:r>
            <a:r>
              <a:rPr lang="en-US" altLang="ja-JP" sz="800" dirty="0"/>
              <a:t>1</a:t>
            </a:r>
          </a:p>
        </p:txBody>
      </p:sp>
      <p:sp>
        <p:nvSpPr>
          <p:cNvPr id="11" name="テキスト ボックス 10"/>
          <p:cNvSpPr txBox="1"/>
          <p:nvPr/>
        </p:nvSpPr>
        <p:spPr>
          <a:xfrm>
            <a:off x="2465685" y="3493778"/>
            <a:ext cx="1877437" cy="461665"/>
          </a:xfrm>
          <a:prstGeom prst="rect">
            <a:avLst/>
          </a:prstGeom>
          <a:noFill/>
        </p:spPr>
        <p:txBody>
          <a:bodyPr wrap="none" rtlCol="0">
            <a:spAutoFit/>
          </a:bodyPr>
          <a:lstStyle/>
          <a:p>
            <a:pPr algn="ctr"/>
            <a:r>
              <a:rPr kumimoji="1" lang="ja-JP" altLang="en-US" sz="1200" b="1" dirty="0" smtClean="0">
                <a:latin typeface="HG丸ｺﾞｼｯｸM-PRO" panose="020F0600000000000000" pitchFamily="50" charset="-128"/>
                <a:ea typeface="HG丸ｺﾞｼｯｸM-PRO" panose="020F0600000000000000" pitchFamily="50" charset="-128"/>
              </a:rPr>
              <a:t>都市整備部一般会計予算</a:t>
            </a:r>
            <a:endParaRPr kumimoji="1" lang="en-US" altLang="ja-JP" sz="1200" b="1" dirty="0" smtClean="0">
              <a:latin typeface="HG丸ｺﾞｼｯｸM-PRO" panose="020F0600000000000000" pitchFamily="50" charset="-128"/>
              <a:ea typeface="HG丸ｺﾞｼｯｸM-PRO" panose="020F0600000000000000" pitchFamily="50" charset="-128"/>
            </a:endParaRPr>
          </a:p>
          <a:p>
            <a:pPr algn="ctr"/>
            <a:r>
              <a:rPr lang="en-US" altLang="ja-JP" sz="1200" b="1" dirty="0" smtClean="0">
                <a:latin typeface="HG丸ｺﾞｼｯｸM-PRO" panose="020F0600000000000000" pitchFamily="50" charset="-128"/>
                <a:ea typeface="HG丸ｺﾞｼｯｸM-PRO" panose="020F0600000000000000" pitchFamily="50" charset="-128"/>
              </a:rPr>
              <a:t>1,573</a:t>
            </a:r>
            <a:r>
              <a:rPr lang="ja-JP" altLang="en-US" sz="1200" b="1" dirty="0" smtClean="0">
                <a:latin typeface="HG丸ｺﾞｼｯｸM-PRO" panose="020F0600000000000000" pitchFamily="50" charset="-128"/>
                <a:ea typeface="HG丸ｺﾞｼｯｸM-PRO" panose="020F0600000000000000" pitchFamily="50" charset="-128"/>
              </a:rPr>
              <a:t>億円</a:t>
            </a:r>
            <a:endParaRPr kumimoji="1" lang="ja-JP" altLang="en-US" sz="1200" b="1" dirty="0">
              <a:latin typeface="HG丸ｺﾞｼｯｸM-PRO" panose="020F0600000000000000" pitchFamily="50" charset="-128"/>
              <a:ea typeface="HG丸ｺﾞｼｯｸM-PRO" panose="020F0600000000000000" pitchFamily="50" charset="-128"/>
            </a:endParaRPr>
          </a:p>
        </p:txBody>
      </p:sp>
      <p:pic>
        <p:nvPicPr>
          <p:cNvPr id="5" name="図 4"/>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4961" y="416496"/>
            <a:ext cx="6823413" cy="3185765"/>
          </a:xfrm>
          <a:prstGeom prst="rect">
            <a:avLst/>
          </a:prstGeom>
        </p:spPr>
      </p:pic>
      <p:pic>
        <p:nvPicPr>
          <p:cNvPr id="2" name="図 1"/>
          <p:cNvPicPr>
            <a:picLocks noChangeAspect="1"/>
          </p:cNvPicPr>
          <p:nvPr/>
        </p:nvPicPr>
        <p:blipFill>
          <a:blip r:embed="rId3"/>
          <a:stretch>
            <a:fillRect/>
          </a:stretch>
        </p:blipFill>
        <p:spPr>
          <a:xfrm>
            <a:off x="476672" y="3233983"/>
            <a:ext cx="5157663" cy="3322608"/>
          </a:xfrm>
          <a:prstGeom prst="rect">
            <a:avLst/>
          </a:prstGeom>
        </p:spPr>
      </p:pic>
      <p:pic>
        <p:nvPicPr>
          <p:cNvPr id="3" name="図 2"/>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12510" y="6511002"/>
            <a:ext cx="6858000" cy="3394998"/>
          </a:xfrm>
          <a:prstGeom prst="rect">
            <a:avLst/>
          </a:prstGeom>
        </p:spPr>
      </p:pic>
    </p:spTree>
    <p:extLst>
      <p:ext uri="{BB962C8B-B14F-4D97-AF65-F5344CB8AC3E}">
        <p14:creationId xmlns:p14="http://schemas.microsoft.com/office/powerpoint/2010/main" val="19578707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rgbClr val="FF0000"/>
          </a:solidFill>
        </a:ln>
      </a:spPr>
      <a:bodyPr rtlCol="0" anchor="ctr"/>
      <a:lstStyle>
        <a:defPPr>
          <a:defRPr kumimoji="1" sz="1400" dirty="0" smtClean="0">
            <a:solidFill>
              <a:srgbClr val="FF0000"/>
            </a:solidFill>
            <a:latin typeface="HG丸ｺﾞｼｯｸM-PRO" panose="020F0600000000000000" pitchFamily="50" charset="-128"/>
            <a:ea typeface="HG丸ｺﾞｼｯｸM-PRO" panose="020F0600000000000000"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85D4A840C0B79842806973E30B2A13A0" ma:contentTypeVersion="2" ma:contentTypeDescription="新しいドキュメントを作成します。" ma:contentTypeScope="" ma:versionID="0d2eb14373c5b4000c128cfcdd3fcf60">
  <xsd:schema xmlns:xsd="http://www.w3.org/2001/XMLSchema" xmlns:xs="http://www.w3.org/2001/XMLSchema" xmlns:p="http://schemas.microsoft.com/office/2006/metadata/properties" xmlns:ns1="http://schemas.microsoft.com/sharepoint/v3" xmlns:ns2="4e21aece-359b-4e6f-8f54-c70e1e237c6a" targetNamespace="http://schemas.microsoft.com/office/2006/metadata/properties" ma:root="true" ma:fieldsID="db23b4eb53cfac3bdce39f3dd831b7a7" ns1:_="" ns2:_="">
    <xsd:import namespace="http://schemas.microsoft.com/sharepoint/v3"/>
    <xsd:import namespace="4e21aece-359b-4e6f-8f54-c70e1e237c6a"/>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スケジュールの開始日" ma:description="[スケジュールの開始日] は、発行機能により作成されたサイト列です。このページがサイトの閲覧者に表示される最初の日時を示すために使われます。" ma:hidden="true" ma:internalName="PublishingStartDate">
      <xsd:simpleType>
        <xsd:restriction base="dms:Unknown"/>
      </xsd:simpleType>
    </xsd:element>
    <xsd:element name="PublishingExpirationDate" ma:index="9" nillable="true" ma:displayName="スケジュールの終了日" ma:description="[スケジュールの終了日] は、発行機能により作成されたサイト列です。このページがサイトの閲覧者に表示されなくなる日時を示すために使われます。"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e21aece-359b-4e6f-8f54-c70e1e237c6a"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0A329BE-0AA6-4DC4-8712-5F66E4D03EB5}">
  <ds:schemaRefs>
    <ds:schemaRef ds:uri="http://purl.org/dc/elements/1.1/"/>
    <ds:schemaRef ds:uri="4e21aece-359b-4e6f-8f54-c70e1e237c6a"/>
    <ds:schemaRef ds:uri="http://purl.org/dc/dcmitype/"/>
    <ds:schemaRef ds:uri="http://schemas.microsoft.com/office/infopath/2007/PartnerControls"/>
    <ds:schemaRef ds:uri="http://purl.org/dc/terms/"/>
    <ds:schemaRef ds:uri="http://schemas.microsoft.com/office/2006/metadata/properties"/>
    <ds:schemaRef ds:uri="http://schemas.microsoft.com/office/2006/documentManagement/types"/>
    <ds:schemaRef ds:uri="http://www.w3.org/XML/1998/namespace"/>
    <ds:schemaRef ds:uri="http://schemas.openxmlformats.org/package/2006/metadata/core-properties"/>
    <ds:schemaRef ds:uri="http://schemas.microsoft.com/sharepoint/v3"/>
  </ds:schemaRefs>
</ds:datastoreItem>
</file>

<file path=customXml/itemProps2.xml><?xml version="1.0" encoding="utf-8"?>
<ds:datastoreItem xmlns:ds="http://schemas.openxmlformats.org/officeDocument/2006/customXml" ds:itemID="{6568E6A8-6F00-4196-8A67-644B48AEF07B}">
  <ds:schemaRefs>
    <ds:schemaRef ds:uri="http://schemas.microsoft.com/sharepoint/v3/contenttype/forms"/>
  </ds:schemaRefs>
</ds:datastoreItem>
</file>

<file path=customXml/itemProps3.xml><?xml version="1.0" encoding="utf-8"?>
<ds:datastoreItem xmlns:ds="http://schemas.openxmlformats.org/officeDocument/2006/customXml" ds:itemID="{A756613D-AB81-441E-83C0-81B6CD051F5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4e21aece-359b-4e6f-8f54-c70e1e237c6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19799</TotalTime>
  <Words>25</Words>
  <Application>Microsoft Office PowerPoint</Application>
  <PresentationFormat>A4 210 x 297 mm</PresentationFormat>
  <Paragraphs>4</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HG丸ｺﾞｼｯｸM-PRO</vt:lpstr>
      <vt:lpstr>ＭＳ Ｐゴシック</vt:lpstr>
      <vt:lpstr>メイリオ</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平成２７年度 交通道路施策のポイント</dc:title>
  <dc:creator>HOSTNAME</dc:creator>
  <cp:lastModifiedBy>七原亮太</cp:lastModifiedBy>
  <cp:revision>1053</cp:revision>
  <cp:lastPrinted>2023-06-12T08:21:25Z</cp:lastPrinted>
  <dcterms:created xsi:type="dcterms:W3CDTF">2015-03-03T10:39:59Z</dcterms:created>
  <dcterms:modified xsi:type="dcterms:W3CDTF">2023-06-13T02:28:32Z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0x01010085D4A840C0B79842806973E30B2A13A0</vt:lpwstr>
  </property>
</Properties>
</file>