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445" r:id="rId5"/>
  </p:sldIdLst>
  <p:sldSz cx="6858000" cy="9906000" type="A4"/>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95B3D7"/>
    <a:srgbClr val="FF3399"/>
    <a:srgbClr val="4AAE12"/>
    <a:srgbClr val="F14805"/>
    <a:srgbClr val="FEFBDA"/>
    <a:srgbClr val="FDF9CB"/>
    <a:srgbClr val="FDFDCB"/>
    <a:srgbClr val="FDF6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68" autoAdjust="0"/>
    <p:restoredTop sz="98587" autoAdjust="0"/>
  </p:normalViewPr>
  <p:slideViewPr>
    <p:cSldViewPr>
      <p:cViewPr varScale="1">
        <p:scale>
          <a:sx n="52" d="100"/>
          <a:sy n="52" d="100"/>
        </p:scale>
        <p:origin x="2502" y="78"/>
      </p:cViewPr>
      <p:guideLst>
        <p:guide orient="horz" pos="3120"/>
        <p:guide pos="216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222"/>
    </p:cViewPr>
  </p:sorterViewPr>
  <p:notesViewPr>
    <p:cSldViewPr>
      <p:cViewPr varScale="1">
        <p:scale>
          <a:sx n="52" d="100"/>
          <a:sy n="52" d="100"/>
        </p:scale>
        <p:origin x="-2934" y="-90"/>
      </p:cViewPr>
      <p:guideLst>
        <p:guide orient="horz" pos="3223"/>
        <p:guide pos="22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7"/>
            <a:ext cx="3078206" cy="511649"/>
          </a:xfrm>
          <a:prstGeom prst="rect">
            <a:avLst/>
          </a:prstGeom>
        </p:spPr>
        <p:txBody>
          <a:bodyPr vert="horz" lIns="94591" tIns="47298" rIns="94591" bIns="4729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221" y="7"/>
            <a:ext cx="3078206" cy="511649"/>
          </a:xfrm>
          <a:prstGeom prst="rect">
            <a:avLst/>
          </a:prstGeom>
        </p:spPr>
        <p:txBody>
          <a:bodyPr vert="horz" lIns="94591" tIns="47298" rIns="94591" bIns="47298" rtlCol="0"/>
          <a:lstStyle>
            <a:lvl1pPr algn="r">
              <a:defRPr sz="1200"/>
            </a:lvl1pPr>
          </a:lstStyle>
          <a:p>
            <a:fld id="{D6E1D015-2EA0-4B61-B928-CBD8A0062C15}" type="datetimeFigureOut">
              <a:rPr kumimoji="1" lang="ja-JP" altLang="en-US" smtClean="0"/>
              <a:t>2023/6/13</a:t>
            </a:fld>
            <a:endParaRPr kumimoji="1" lang="ja-JP" altLang="en-US"/>
          </a:p>
        </p:txBody>
      </p:sp>
      <p:sp>
        <p:nvSpPr>
          <p:cNvPr id="4" name="フッター プレースホルダー 3"/>
          <p:cNvSpPr>
            <a:spLocks noGrp="1"/>
          </p:cNvSpPr>
          <p:nvPr>
            <p:ph type="ftr" sz="quarter" idx="2"/>
          </p:nvPr>
        </p:nvSpPr>
        <p:spPr>
          <a:xfrm>
            <a:off x="17" y="9721331"/>
            <a:ext cx="3078206" cy="511648"/>
          </a:xfrm>
          <a:prstGeom prst="rect">
            <a:avLst/>
          </a:prstGeom>
        </p:spPr>
        <p:txBody>
          <a:bodyPr vert="horz" lIns="94591" tIns="47298" rIns="94591" bIns="4729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221" y="9721331"/>
            <a:ext cx="3078206" cy="511648"/>
          </a:xfrm>
          <a:prstGeom prst="rect">
            <a:avLst/>
          </a:prstGeom>
        </p:spPr>
        <p:txBody>
          <a:bodyPr vert="horz" lIns="94591" tIns="47298" rIns="94591" bIns="47298" rtlCol="0" anchor="b"/>
          <a:lstStyle>
            <a:lvl1pPr algn="r">
              <a:defRPr sz="1200"/>
            </a:lvl1pPr>
          </a:lstStyle>
          <a:p>
            <a:fld id="{919A1E07-5B6E-44D4-AB6D-6443BDAEC678}" type="slidenum">
              <a:rPr kumimoji="1" lang="ja-JP" altLang="en-US" smtClean="0"/>
              <a:t>‹#›</a:t>
            </a:fld>
            <a:endParaRPr kumimoji="1" lang="ja-JP" altLang="en-US"/>
          </a:p>
        </p:txBody>
      </p:sp>
    </p:spTree>
    <p:extLst>
      <p:ext uri="{BB962C8B-B14F-4D97-AF65-F5344CB8AC3E}">
        <p14:creationId xmlns:p14="http://schemas.microsoft.com/office/powerpoint/2010/main" val="273828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8"/>
            <a:ext cx="3078431" cy="511731"/>
          </a:xfrm>
          <a:prstGeom prst="rect">
            <a:avLst/>
          </a:prstGeom>
        </p:spPr>
        <p:txBody>
          <a:bodyPr vert="horz" lIns="94591" tIns="47298" rIns="94591" bIns="47298"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9" y="18"/>
            <a:ext cx="3078431" cy="511731"/>
          </a:xfrm>
          <a:prstGeom prst="rect">
            <a:avLst/>
          </a:prstGeom>
        </p:spPr>
        <p:txBody>
          <a:bodyPr vert="horz" lIns="94591" tIns="47298" rIns="94591" bIns="47298" rtlCol="0"/>
          <a:lstStyle>
            <a:lvl1pPr algn="r">
              <a:defRPr sz="1200"/>
            </a:lvl1pPr>
          </a:lstStyle>
          <a:p>
            <a:fld id="{96320395-F39B-42D7-9562-8242D79D344F}" type="datetimeFigureOut">
              <a:rPr kumimoji="1" lang="ja-JP" altLang="en-US" smtClean="0"/>
              <a:t>2023/6/13</a:t>
            </a:fld>
            <a:endParaRPr kumimoji="1" lang="ja-JP" altLang="en-US"/>
          </a:p>
        </p:txBody>
      </p:sp>
      <p:sp>
        <p:nvSpPr>
          <p:cNvPr id="4" name="スライド イメージ プレースホルダー 3"/>
          <p:cNvSpPr>
            <a:spLocks noGrp="1" noRot="1" noChangeAspect="1"/>
          </p:cNvSpPr>
          <p:nvPr>
            <p:ph type="sldImg" idx="2"/>
          </p:nvPr>
        </p:nvSpPr>
        <p:spPr>
          <a:xfrm>
            <a:off x="2224088" y="768350"/>
            <a:ext cx="2655887" cy="3836988"/>
          </a:xfrm>
          <a:prstGeom prst="rect">
            <a:avLst/>
          </a:prstGeom>
          <a:noFill/>
          <a:ln w="12700">
            <a:solidFill>
              <a:prstClr val="black"/>
            </a:solidFill>
          </a:ln>
        </p:spPr>
        <p:txBody>
          <a:bodyPr vert="horz" lIns="94591" tIns="47298" rIns="94591" bIns="47298" rtlCol="0" anchor="ctr"/>
          <a:lstStyle/>
          <a:p>
            <a:endParaRPr lang="ja-JP" altLang="en-US"/>
          </a:p>
        </p:txBody>
      </p:sp>
      <p:sp>
        <p:nvSpPr>
          <p:cNvPr id="5" name="ノート プレースホルダー 4"/>
          <p:cNvSpPr>
            <a:spLocks noGrp="1"/>
          </p:cNvSpPr>
          <p:nvPr>
            <p:ph type="body" sz="quarter" idx="3"/>
          </p:nvPr>
        </p:nvSpPr>
        <p:spPr>
          <a:xfrm>
            <a:off x="710408" y="4861440"/>
            <a:ext cx="5683250" cy="4605576"/>
          </a:xfrm>
          <a:prstGeom prst="rect">
            <a:avLst/>
          </a:prstGeom>
        </p:spPr>
        <p:txBody>
          <a:bodyPr vert="horz" lIns="94591" tIns="47298" rIns="94591" bIns="4729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721128"/>
            <a:ext cx="3078431" cy="511731"/>
          </a:xfrm>
          <a:prstGeom prst="rect">
            <a:avLst/>
          </a:prstGeom>
        </p:spPr>
        <p:txBody>
          <a:bodyPr vert="horz" lIns="94591" tIns="47298" rIns="94591" bIns="472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9" y="9721128"/>
            <a:ext cx="3078431" cy="511731"/>
          </a:xfrm>
          <a:prstGeom prst="rect">
            <a:avLst/>
          </a:prstGeom>
        </p:spPr>
        <p:txBody>
          <a:bodyPr vert="horz" lIns="94591" tIns="47298" rIns="94591" bIns="47298" rtlCol="0" anchor="b"/>
          <a:lstStyle>
            <a:lvl1pPr algn="r">
              <a:defRPr sz="1200"/>
            </a:lvl1pPr>
          </a:lstStyle>
          <a:p>
            <a:fld id="{5B8A2593-B831-4156-887D-9FC9ED896D3D}" type="slidenum">
              <a:rPr kumimoji="1" lang="ja-JP" altLang="en-US" smtClean="0"/>
              <a:t>‹#›</a:t>
            </a:fld>
            <a:endParaRPr kumimoji="1" lang="ja-JP" altLang="en-US"/>
          </a:p>
        </p:txBody>
      </p:sp>
    </p:spTree>
    <p:extLst>
      <p:ext uri="{BB962C8B-B14F-4D97-AF65-F5344CB8AC3E}">
        <p14:creationId xmlns:p14="http://schemas.microsoft.com/office/powerpoint/2010/main" val="2804779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6" name="スライド番号プレースホルダー 5"/>
          <p:cNvSpPr>
            <a:spLocks noGrp="1"/>
          </p:cNvSpPr>
          <p:nvPr>
            <p:ph type="sldNum" sz="quarter" idx="12"/>
          </p:nvPr>
        </p:nvSpPr>
        <p:spPr>
          <a:xfrm>
            <a:off x="5861248" y="9610177"/>
            <a:ext cx="1600200" cy="527402"/>
          </a:xfrm>
          <a:prstGeom prst="rect">
            <a:avLst/>
          </a:prstGeom>
        </p:spPr>
        <p:txBody>
          <a:bodyPr/>
          <a:lstStyle/>
          <a:p>
            <a:fld id="{8222FFE1-49D9-434A-9603-2EC61656C55C}" type="slidenum">
              <a:rPr kumimoji="1" lang="ja-JP" altLang="en-US" smtClean="0"/>
              <a:t>‹#›</a:t>
            </a:fld>
            <a:endParaRPr kumimoji="1" lang="ja-JP" altLang="en-US"/>
          </a:p>
        </p:txBody>
      </p:sp>
    </p:spTree>
    <p:extLst>
      <p:ext uri="{BB962C8B-B14F-4D97-AF65-F5344CB8AC3E}">
        <p14:creationId xmlns:p14="http://schemas.microsoft.com/office/powerpoint/2010/main" val="3218812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46275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151326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122846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7"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56313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8"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07284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04891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59359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284640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9"/>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6" y="394411"/>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60372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5"/>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7"/>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25966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6"/>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4"/>
          </p:nvPr>
        </p:nvSpPr>
        <p:spPr>
          <a:xfrm>
            <a:off x="99392" y="9633524"/>
            <a:ext cx="6858000" cy="527402"/>
          </a:xfrm>
          <a:prstGeom prst="rect">
            <a:avLst/>
          </a:prstGeom>
        </p:spPr>
        <p:txBody>
          <a:bodyPr/>
          <a:lstStyle>
            <a:lvl1pPr algn="ctr">
              <a:defRPr/>
            </a:lvl1pPr>
          </a:lstStyle>
          <a:p>
            <a:pPr algn="r"/>
            <a:fld id="{8222FFE1-49D9-434A-9603-2EC61656C55C}" type="slidenum">
              <a:rPr lang="ja-JP" altLang="en-US" smtClean="0"/>
              <a:pPr algn="r"/>
              <a:t>‹#›</a:t>
            </a:fld>
            <a:endParaRPr lang="ja-JP" altLang="en-US" dirty="0"/>
          </a:p>
        </p:txBody>
      </p:sp>
      <p:sp>
        <p:nvSpPr>
          <p:cNvPr id="8" name="フッター プレースホルダー 7"/>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44487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21459" y="302645"/>
            <a:ext cx="6640102" cy="332345"/>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交通戦略室</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道路室</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の予算</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補正</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当初）</a:t>
            </a:r>
          </a:p>
        </p:txBody>
      </p:sp>
      <p:sp>
        <p:nvSpPr>
          <p:cNvPr id="9" name="テキスト ボックス 8"/>
          <p:cNvSpPr txBox="1"/>
          <p:nvPr/>
        </p:nvSpPr>
        <p:spPr>
          <a:xfrm>
            <a:off x="6416854" y="9676259"/>
            <a:ext cx="441146" cy="215444"/>
          </a:xfrm>
          <a:prstGeom prst="rect">
            <a:avLst/>
          </a:prstGeom>
          <a:noFill/>
        </p:spPr>
        <p:txBody>
          <a:bodyPr wrap="none" rtlCol="0">
            <a:spAutoFit/>
          </a:bodyPr>
          <a:lstStyle/>
          <a:p>
            <a:r>
              <a:rPr lang="ja-JP" altLang="en-US" sz="800" dirty="0" smtClean="0"/>
              <a:t>資料</a:t>
            </a:r>
            <a:r>
              <a:rPr lang="en-US" altLang="ja-JP" sz="800" dirty="0"/>
              <a:t>1</a:t>
            </a:r>
          </a:p>
        </p:txBody>
      </p:sp>
      <p:sp>
        <p:nvSpPr>
          <p:cNvPr id="11" name="テキスト ボックス 10"/>
          <p:cNvSpPr txBox="1"/>
          <p:nvPr/>
        </p:nvSpPr>
        <p:spPr>
          <a:xfrm>
            <a:off x="2465685" y="3493778"/>
            <a:ext cx="1877437" cy="461665"/>
          </a:xfrm>
          <a:prstGeom prst="rect">
            <a:avLst/>
          </a:prstGeom>
          <a:noFill/>
        </p:spPr>
        <p:txBody>
          <a:bodyPr wrap="none" rtlCol="0">
            <a:spAutoFit/>
          </a:bodyPr>
          <a:lstStyle/>
          <a:p>
            <a:pPr algn="ctr"/>
            <a:r>
              <a:rPr kumimoji="1" lang="ja-JP" altLang="en-US" sz="1200" b="1" dirty="0" smtClean="0">
                <a:latin typeface="HG丸ｺﾞｼｯｸM-PRO" panose="020F0600000000000000" pitchFamily="50" charset="-128"/>
                <a:ea typeface="HG丸ｺﾞｼｯｸM-PRO" panose="020F0600000000000000" pitchFamily="50" charset="-128"/>
              </a:rPr>
              <a:t>都市整備部一般会計予算</a:t>
            </a:r>
            <a:endParaRPr kumimoji="1" lang="en-US" altLang="ja-JP" sz="1200" b="1" dirty="0" smtClean="0">
              <a:latin typeface="HG丸ｺﾞｼｯｸM-PRO" panose="020F0600000000000000" pitchFamily="50" charset="-128"/>
              <a:ea typeface="HG丸ｺﾞｼｯｸM-PRO" panose="020F0600000000000000" pitchFamily="50" charset="-128"/>
            </a:endParaRPr>
          </a:p>
          <a:p>
            <a:pPr algn="ctr"/>
            <a:r>
              <a:rPr lang="en-US" altLang="ja-JP" sz="1200" b="1" dirty="0" smtClean="0">
                <a:latin typeface="HG丸ｺﾞｼｯｸM-PRO" panose="020F0600000000000000" pitchFamily="50" charset="-128"/>
                <a:ea typeface="HG丸ｺﾞｼｯｸM-PRO" panose="020F0600000000000000" pitchFamily="50" charset="-128"/>
              </a:rPr>
              <a:t>1,573</a:t>
            </a:r>
            <a:r>
              <a:rPr lang="ja-JP" altLang="en-US" sz="1200" b="1" dirty="0" smtClean="0">
                <a:latin typeface="HG丸ｺﾞｼｯｸM-PRO" panose="020F0600000000000000" pitchFamily="50" charset="-128"/>
                <a:ea typeface="HG丸ｺﾞｼｯｸM-PRO" panose="020F0600000000000000" pitchFamily="50" charset="-128"/>
              </a:rPr>
              <a:t>億円</a:t>
            </a:r>
            <a:endParaRPr kumimoji="1" lang="ja-JP" altLang="en-US" sz="1200" b="1" dirty="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61" y="416496"/>
            <a:ext cx="6823413" cy="3185765"/>
          </a:xfrm>
          <a:prstGeom prst="rect">
            <a:avLst/>
          </a:prstGeom>
        </p:spPr>
      </p:pic>
      <p:pic>
        <p:nvPicPr>
          <p:cNvPr id="2" name="図 1"/>
          <p:cNvPicPr>
            <a:picLocks noChangeAspect="1"/>
          </p:cNvPicPr>
          <p:nvPr/>
        </p:nvPicPr>
        <p:blipFill>
          <a:blip r:embed="rId3"/>
          <a:stretch>
            <a:fillRect/>
          </a:stretch>
        </p:blipFill>
        <p:spPr>
          <a:xfrm>
            <a:off x="476672" y="3233983"/>
            <a:ext cx="5157663" cy="3322608"/>
          </a:xfrm>
          <a:prstGeom prst="rect">
            <a:avLst/>
          </a:prstGeom>
        </p:spPr>
      </p:pic>
      <p:pic>
        <p:nvPicPr>
          <p:cNvPr id="3" name="図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510" y="6511002"/>
            <a:ext cx="6858000" cy="3394998"/>
          </a:xfrm>
          <a:prstGeom prst="rect">
            <a:avLst/>
          </a:prstGeom>
        </p:spPr>
      </p:pic>
    </p:spTree>
    <p:extLst>
      <p:ext uri="{BB962C8B-B14F-4D97-AF65-F5344CB8AC3E}">
        <p14:creationId xmlns:p14="http://schemas.microsoft.com/office/powerpoint/2010/main" val="195787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0000"/>
          </a:solidFill>
        </a:ln>
      </a:spPr>
      <a:bodyPr rtlCol="0" anchor="ctr"/>
      <a:lstStyle>
        <a:defPPr>
          <a:defRPr kumimoji="1" sz="1400" dirty="0" smtClean="0">
            <a:solidFill>
              <a:srgbClr val="FF0000"/>
            </a:solidFill>
            <a:latin typeface="HG丸ｺﾞｼｯｸM-PRO" panose="020F0600000000000000" pitchFamily="50" charset="-128"/>
            <a:ea typeface="HG丸ｺﾞｼｯｸM-PRO"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A329BE-0AA6-4DC4-8712-5F66E4D03EB5}">
  <ds:schemaRefs>
    <ds:schemaRef ds:uri="http://purl.org/dc/elements/1.1/"/>
    <ds:schemaRef ds:uri="4e21aece-359b-4e6f-8f54-c70e1e237c6a"/>
    <ds:schemaRef ds:uri="http://purl.org/dc/dcmitype/"/>
    <ds:schemaRef ds:uri="http://schemas.microsoft.com/office/infopath/2007/PartnerControls"/>
    <ds:schemaRef ds:uri="http://purl.org/dc/term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6568E6A8-6F00-4196-8A67-644B48AEF07B}">
  <ds:schemaRefs>
    <ds:schemaRef ds:uri="http://schemas.microsoft.com/sharepoint/v3/contenttype/forms"/>
  </ds:schemaRefs>
</ds:datastoreItem>
</file>

<file path=customXml/itemProps3.xml><?xml version="1.0" encoding="utf-8"?>
<ds:datastoreItem xmlns:ds="http://schemas.openxmlformats.org/officeDocument/2006/customXml" ds:itemID="{A756613D-AB81-441E-83C0-81B6CD051F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19799</TotalTime>
  <Words>25</Words>
  <Application>Microsoft Office PowerPoint</Application>
  <PresentationFormat>A4 210 x 297 mm</PresentationFormat>
  <Paragraphs>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平成２７年度 交通道路施策のポイント</dc:title>
  <dc:creator>HOSTNAME</dc:creator>
  <cp:lastModifiedBy>七原亮太</cp:lastModifiedBy>
  <cp:revision>1053</cp:revision>
  <cp:lastPrinted>2023-06-12T08:21:25Z</cp:lastPrinted>
  <dcterms:created xsi:type="dcterms:W3CDTF">2015-03-03T10:39:59Z</dcterms:created>
  <dcterms:modified xsi:type="dcterms:W3CDTF">2023-06-13T02:28:32Z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