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8" r:id="rId5"/>
  </p:sldIdLst>
  <p:sldSz cx="13322300" cy="9721850"/>
  <p:notesSz cx="6807200" cy="9939338"/>
  <p:defaultTextStyle>
    <a:defPPr>
      <a:defRPr lang="ja-JP"/>
    </a:defPPr>
    <a:lvl1pPr marL="0" algn="l" defTabSz="1316736" rtl="0" eaLnBrk="1" latinLnBrk="0" hangingPunct="1">
      <a:defRPr kumimoji="1" sz="2600" kern="1200">
        <a:solidFill>
          <a:schemeClr val="tx1"/>
        </a:solidFill>
        <a:latin typeface="+mn-lt"/>
        <a:ea typeface="+mn-ea"/>
        <a:cs typeface="+mn-cs"/>
      </a:defRPr>
    </a:lvl1pPr>
    <a:lvl2pPr marL="658368" algn="l" defTabSz="1316736" rtl="0" eaLnBrk="1" latinLnBrk="0" hangingPunct="1">
      <a:defRPr kumimoji="1" sz="2600" kern="1200">
        <a:solidFill>
          <a:schemeClr val="tx1"/>
        </a:solidFill>
        <a:latin typeface="+mn-lt"/>
        <a:ea typeface="+mn-ea"/>
        <a:cs typeface="+mn-cs"/>
      </a:defRPr>
    </a:lvl2pPr>
    <a:lvl3pPr marL="1316736" algn="l" defTabSz="1316736" rtl="0" eaLnBrk="1" latinLnBrk="0" hangingPunct="1">
      <a:defRPr kumimoji="1" sz="2600" kern="1200">
        <a:solidFill>
          <a:schemeClr val="tx1"/>
        </a:solidFill>
        <a:latin typeface="+mn-lt"/>
        <a:ea typeface="+mn-ea"/>
        <a:cs typeface="+mn-cs"/>
      </a:defRPr>
    </a:lvl3pPr>
    <a:lvl4pPr marL="1975104" algn="l" defTabSz="1316736" rtl="0" eaLnBrk="1" latinLnBrk="0" hangingPunct="1">
      <a:defRPr kumimoji="1" sz="2600" kern="1200">
        <a:solidFill>
          <a:schemeClr val="tx1"/>
        </a:solidFill>
        <a:latin typeface="+mn-lt"/>
        <a:ea typeface="+mn-ea"/>
        <a:cs typeface="+mn-cs"/>
      </a:defRPr>
    </a:lvl4pPr>
    <a:lvl5pPr marL="2633472" algn="l" defTabSz="1316736" rtl="0" eaLnBrk="1" latinLnBrk="0" hangingPunct="1">
      <a:defRPr kumimoji="1" sz="2600" kern="1200">
        <a:solidFill>
          <a:schemeClr val="tx1"/>
        </a:solidFill>
        <a:latin typeface="+mn-lt"/>
        <a:ea typeface="+mn-ea"/>
        <a:cs typeface="+mn-cs"/>
      </a:defRPr>
    </a:lvl5pPr>
    <a:lvl6pPr marL="3291840" algn="l" defTabSz="1316736" rtl="0" eaLnBrk="1" latinLnBrk="0" hangingPunct="1">
      <a:defRPr kumimoji="1" sz="2600" kern="1200">
        <a:solidFill>
          <a:schemeClr val="tx1"/>
        </a:solidFill>
        <a:latin typeface="+mn-lt"/>
        <a:ea typeface="+mn-ea"/>
        <a:cs typeface="+mn-cs"/>
      </a:defRPr>
    </a:lvl6pPr>
    <a:lvl7pPr marL="3950208" algn="l" defTabSz="1316736" rtl="0" eaLnBrk="1" latinLnBrk="0" hangingPunct="1">
      <a:defRPr kumimoji="1" sz="2600" kern="1200">
        <a:solidFill>
          <a:schemeClr val="tx1"/>
        </a:solidFill>
        <a:latin typeface="+mn-lt"/>
        <a:ea typeface="+mn-ea"/>
        <a:cs typeface="+mn-cs"/>
      </a:defRPr>
    </a:lvl7pPr>
    <a:lvl8pPr marL="4608576" algn="l" defTabSz="1316736" rtl="0" eaLnBrk="1" latinLnBrk="0" hangingPunct="1">
      <a:defRPr kumimoji="1" sz="2600" kern="1200">
        <a:solidFill>
          <a:schemeClr val="tx1"/>
        </a:solidFill>
        <a:latin typeface="+mn-lt"/>
        <a:ea typeface="+mn-ea"/>
        <a:cs typeface="+mn-cs"/>
      </a:defRPr>
    </a:lvl8pPr>
    <a:lvl9pPr marL="5266944" algn="l" defTabSz="1316736"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41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3300"/>
    <a:srgbClr val="E0F2FC"/>
    <a:srgbClr val="239456"/>
    <a:srgbClr val="008000"/>
    <a:srgbClr val="FFCCCC"/>
    <a:srgbClr val="FF0066"/>
    <a:srgbClr val="CC66FF"/>
    <a:srgbClr val="AC00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69" autoAdjust="0"/>
    <p:restoredTop sz="96807" autoAdjust="0"/>
  </p:normalViewPr>
  <p:slideViewPr>
    <p:cSldViewPr>
      <p:cViewPr varScale="1">
        <p:scale>
          <a:sx n="30" d="100"/>
          <a:sy n="30" d="100"/>
        </p:scale>
        <p:origin x="1572" y="66"/>
      </p:cViewPr>
      <p:guideLst>
        <p:guide orient="horz" pos="3062"/>
        <p:guide pos="41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3" tIns="45702" rIns="91403" bIns="45702"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2" y="0"/>
            <a:ext cx="2949575" cy="496888"/>
          </a:xfrm>
          <a:prstGeom prst="rect">
            <a:avLst/>
          </a:prstGeom>
        </p:spPr>
        <p:txBody>
          <a:bodyPr vert="horz" lIns="91403" tIns="45702" rIns="91403" bIns="45702" rtlCol="0"/>
          <a:lstStyle>
            <a:lvl1pPr algn="r">
              <a:defRPr sz="1200"/>
            </a:lvl1pPr>
          </a:lstStyle>
          <a:p>
            <a:fld id="{6502DCA1-F842-4303-BBDD-05DABF061695}" type="datetimeFigureOut">
              <a:rPr kumimoji="1" lang="ja-JP" altLang="en-US" smtClean="0"/>
              <a:t>2022/4/5</a:t>
            </a:fld>
            <a:endParaRPr kumimoji="1" lang="ja-JP" altLang="en-US" dirty="0"/>
          </a:p>
        </p:txBody>
      </p:sp>
      <p:sp>
        <p:nvSpPr>
          <p:cNvPr id="4" name="スライド イメージ プレースホルダー 3"/>
          <p:cNvSpPr>
            <a:spLocks noGrp="1" noRot="1" noChangeAspect="1"/>
          </p:cNvSpPr>
          <p:nvPr>
            <p:ph type="sldImg" idx="2"/>
          </p:nvPr>
        </p:nvSpPr>
        <p:spPr>
          <a:xfrm>
            <a:off x="850900" y="746125"/>
            <a:ext cx="5105400" cy="3725863"/>
          </a:xfrm>
          <a:prstGeom prst="rect">
            <a:avLst/>
          </a:prstGeom>
          <a:noFill/>
          <a:ln w="12700">
            <a:solidFill>
              <a:prstClr val="black"/>
            </a:solidFill>
          </a:ln>
        </p:spPr>
        <p:txBody>
          <a:bodyPr vert="horz" lIns="91403" tIns="45702" rIns="91403" bIns="45702" rtlCol="0" anchor="ctr"/>
          <a:lstStyle/>
          <a:p>
            <a:endParaRPr lang="ja-JP" altLang="en-US" dirty="0"/>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03" tIns="45702" rIns="91403" bIns="4570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865"/>
            <a:ext cx="2949575" cy="496887"/>
          </a:xfrm>
          <a:prstGeom prst="rect">
            <a:avLst/>
          </a:prstGeom>
        </p:spPr>
        <p:txBody>
          <a:bodyPr vert="horz" lIns="91403" tIns="45702" rIns="91403" bIns="45702"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2" y="9440865"/>
            <a:ext cx="2949575" cy="496887"/>
          </a:xfrm>
          <a:prstGeom prst="rect">
            <a:avLst/>
          </a:prstGeom>
        </p:spPr>
        <p:txBody>
          <a:bodyPr vert="horz" lIns="91403" tIns="45702" rIns="91403" bIns="45702" rtlCol="0" anchor="b"/>
          <a:lstStyle>
            <a:lvl1pPr algn="r">
              <a:defRPr sz="1200"/>
            </a:lvl1pPr>
          </a:lstStyle>
          <a:p>
            <a:fld id="{4A12A03A-1622-4AF9-BA4E-A2F571523B8C}" type="slidenum">
              <a:rPr kumimoji="1" lang="ja-JP" altLang="en-US" smtClean="0"/>
              <a:t>‹#›</a:t>
            </a:fld>
            <a:endParaRPr kumimoji="1" lang="ja-JP" altLang="en-US" dirty="0"/>
          </a:p>
        </p:txBody>
      </p:sp>
    </p:spTree>
    <p:extLst>
      <p:ext uri="{BB962C8B-B14F-4D97-AF65-F5344CB8AC3E}">
        <p14:creationId xmlns:p14="http://schemas.microsoft.com/office/powerpoint/2010/main" val="15878742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3" y="3020075"/>
            <a:ext cx="11323955" cy="208389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98345" y="5509048"/>
            <a:ext cx="9325610" cy="2484473"/>
          </a:xfrm>
        </p:spPr>
        <p:txBody>
          <a:bodyPr/>
          <a:lstStyle>
            <a:lvl1pPr marL="0" indent="0" algn="ctr">
              <a:buNone/>
              <a:defRPr>
                <a:solidFill>
                  <a:schemeClr val="tx1">
                    <a:tint val="75000"/>
                  </a:schemeClr>
                </a:solidFill>
              </a:defRPr>
            </a:lvl1pPr>
            <a:lvl2pPr marL="658368" indent="0" algn="ctr">
              <a:buNone/>
              <a:defRPr>
                <a:solidFill>
                  <a:schemeClr val="tx1">
                    <a:tint val="75000"/>
                  </a:schemeClr>
                </a:solidFill>
              </a:defRPr>
            </a:lvl2pPr>
            <a:lvl3pPr marL="1316736" indent="0" algn="ctr">
              <a:buNone/>
              <a:defRPr>
                <a:solidFill>
                  <a:schemeClr val="tx1">
                    <a:tint val="75000"/>
                  </a:schemeClr>
                </a:solidFill>
              </a:defRPr>
            </a:lvl3pPr>
            <a:lvl4pPr marL="1975104" indent="0" algn="ctr">
              <a:buNone/>
              <a:defRPr>
                <a:solidFill>
                  <a:schemeClr val="tx1">
                    <a:tint val="75000"/>
                  </a:schemeClr>
                </a:solidFill>
              </a:defRPr>
            </a:lvl4pPr>
            <a:lvl5pPr marL="2633472" indent="0" algn="ctr">
              <a:buNone/>
              <a:defRPr>
                <a:solidFill>
                  <a:schemeClr val="tx1">
                    <a:tint val="75000"/>
                  </a:schemeClr>
                </a:solidFill>
              </a:defRPr>
            </a:lvl5pPr>
            <a:lvl6pPr marL="3291840" indent="0" algn="ctr">
              <a:buNone/>
              <a:defRPr>
                <a:solidFill>
                  <a:schemeClr val="tx1">
                    <a:tint val="75000"/>
                  </a:schemeClr>
                </a:solidFill>
              </a:defRPr>
            </a:lvl6pPr>
            <a:lvl7pPr marL="3950208" indent="0" algn="ctr">
              <a:buNone/>
              <a:defRPr>
                <a:solidFill>
                  <a:schemeClr val="tx1">
                    <a:tint val="75000"/>
                  </a:schemeClr>
                </a:solidFill>
              </a:defRPr>
            </a:lvl7pPr>
            <a:lvl8pPr marL="4608576" indent="0" algn="ctr">
              <a:buNone/>
              <a:defRPr>
                <a:solidFill>
                  <a:schemeClr val="tx1">
                    <a:tint val="75000"/>
                  </a:schemeClr>
                </a:solidFill>
              </a:defRPr>
            </a:lvl8pPr>
            <a:lvl9pPr marL="526694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4FA9EBD-8A16-46AB-9CCF-24A58925CDA8}" type="datetime1">
              <a:rPr kumimoji="1" lang="ja-JP" altLang="en-US" smtClean="0"/>
              <a:t>2022/4/5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42107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BA42FB1-3C63-432E-B8D4-1645F89D4247}" type="datetime1">
              <a:rPr kumimoji="1" lang="ja-JP" altLang="en-US" smtClean="0"/>
              <a:t>2022/4/5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302627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9326"/>
            <a:ext cx="2997518" cy="82950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66115" y="389326"/>
            <a:ext cx="8770514" cy="82950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B20ABA4-641B-4E47-8FCB-48A9A59520C0}" type="datetime1">
              <a:rPr kumimoji="1" lang="ja-JP" altLang="en-US" smtClean="0"/>
              <a:t>2022/4/5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53778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2E5EDC-60BA-4320-9848-D5E4EFA429B3}" type="datetime1">
              <a:rPr kumimoji="1" lang="ja-JP" altLang="en-US" smtClean="0"/>
              <a:t>2022/4/5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53215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0" y="6247190"/>
            <a:ext cx="11323955" cy="1930867"/>
          </a:xfrm>
        </p:spPr>
        <p:txBody>
          <a:bodyPr anchor="t"/>
          <a:lstStyle>
            <a:lvl1pPr algn="l">
              <a:defRPr sz="58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52370" y="4120536"/>
            <a:ext cx="11323955" cy="2126654"/>
          </a:xfrm>
        </p:spPr>
        <p:txBody>
          <a:bodyPr anchor="b"/>
          <a:lstStyle>
            <a:lvl1pPr marL="0" indent="0">
              <a:buNone/>
              <a:defRPr sz="2900">
                <a:solidFill>
                  <a:schemeClr val="tx1">
                    <a:tint val="75000"/>
                  </a:schemeClr>
                </a:solidFill>
              </a:defRPr>
            </a:lvl1pPr>
            <a:lvl2pPr marL="658368" indent="0">
              <a:buNone/>
              <a:defRPr sz="2600">
                <a:solidFill>
                  <a:schemeClr val="tx1">
                    <a:tint val="75000"/>
                  </a:schemeClr>
                </a:solidFill>
              </a:defRPr>
            </a:lvl2pPr>
            <a:lvl3pPr marL="1316736" indent="0">
              <a:buNone/>
              <a:defRPr sz="2300">
                <a:solidFill>
                  <a:schemeClr val="tx1">
                    <a:tint val="75000"/>
                  </a:schemeClr>
                </a:solidFill>
              </a:defRPr>
            </a:lvl3pPr>
            <a:lvl4pPr marL="1975104" indent="0">
              <a:buNone/>
              <a:defRPr sz="2000">
                <a:solidFill>
                  <a:schemeClr val="tx1">
                    <a:tint val="75000"/>
                  </a:schemeClr>
                </a:solidFill>
              </a:defRPr>
            </a:lvl4pPr>
            <a:lvl5pPr marL="2633472" indent="0">
              <a:buNone/>
              <a:defRPr sz="2000">
                <a:solidFill>
                  <a:schemeClr val="tx1">
                    <a:tint val="75000"/>
                  </a:schemeClr>
                </a:solidFill>
              </a:defRPr>
            </a:lvl5pPr>
            <a:lvl6pPr marL="3291840" indent="0">
              <a:buNone/>
              <a:defRPr sz="2000">
                <a:solidFill>
                  <a:schemeClr val="tx1">
                    <a:tint val="75000"/>
                  </a:schemeClr>
                </a:solidFill>
              </a:defRPr>
            </a:lvl6pPr>
            <a:lvl7pPr marL="3950208" indent="0">
              <a:buNone/>
              <a:defRPr sz="2000">
                <a:solidFill>
                  <a:schemeClr val="tx1">
                    <a:tint val="75000"/>
                  </a:schemeClr>
                </a:solidFill>
              </a:defRPr>
            </a:lvl7pPr>
            <a:lvl8pPr marL="4608576" indent="0">
              <a:buNone/>
              <a:defRPr sz="2000">
                <a:solidFill>
                  <a:schemeClr val="tx1">
                    <a:tint val="75000"/>
                  </a:schemeClr>
                </a:solidFill>
              </a:defRPr>
            </a:lvl8pPr>
            <a:lvl9pPr marL="5266944"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87DD99-B8C0-451B-B8C7-994D47FFF64E}" type="datetime1">
              <a:rPr kumimoji="1" lang="ja-JP" altLang="en-US" smtClean="0"/>
              <a:t>2022/4/5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423871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66115" y="2268432"/>
            <a:ext cx="5884016" cy="6415972"/>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772169" y="2268432"/>
            <a:ext cx="5884016" cy="6415972"/>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7BFAA1-8067-4F34-A0E5-03EA65E12044}" type="datetime1">
              <a:rPr kumimoji="1" lang="ja-JP" altLang="en-US" smtClean="0"/>
              <a:t>2022/4/5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23918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5" y="2176165"/>
            <a:ext cx="5886329" cy="906922"/>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66115" y="3083086"/>
            <a:ext cx="5886329" cy="5601317"/>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767544" y="2176165"/>
            <a:ext cx="5888642" cy="906922"/>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767544" y="3083086"/>
            <a:ext cx="5888642" cy="5601317"/>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849C395-79A6-4375-B111-D333156B1C82}" type="datetime1">
              <a:rPr kumimoji="1" lang="ja-JP" altLang="en-US" smtClean="0"/>
              <a:t>2022/4/5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051891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DB502FE-DA72-4292-A480-5603912F7B36}" type="datetime1">
              <a:rPr kumimoji="1" lang="ja-JP" altLang="en-US" smtClean="0"/>
              <a:t>2022/4/5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68856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81B28B5-8B0F-47D0-8A0C-28B0E75E2F56}" type="datetime1">
              <a:rPr kumimoji="1" lang="ja-JP" altLang="en-US" smtClean="0"/>
              <a:t>2022/4/5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14458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7074"/>
            <a:ext cx="4382945" cy="1647313"/>
          </a:xfrm>
        </p:spPr>
        <p:txBody>
          <a:bodyPr anchor="b"/>
          <a:lstStyle>
            <a:lvl1pPr algn="l">
              <a:defRPr sz="29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208649" y="387074"/>
            <a:ext cx="7447536" cy="8297330"/>
          </a:xfrm>
        </p:spPr>
        <p:txBody>
          <a:bodyPr/>
          <a:lstStyle>
            <a:lvl1pPr>
              <a:defRPr sz="4600"/>
            </a:lvl1pPr>
            <a:lvl2pPr>
              <a:defRPr sz="4000"/>
            </a:lvl2pPr>
            <a:lvl3pPr>
              <a:defRPr sz="35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66116" y="2034388"/>
            <a:ext cx="4382945" cy="6650016"/>
          </a:xfrm>
        </p:spPr>
        <p:txBody>
          <a:bodyPr/>
          <a:lstStyle>
            <a:lvl1pPr marL="0" indent="0">
              <a:buNone/>
              <a:defRPr sz="2000"/>
            </a:lvl1pPr>
            <a:lvl2pPr marL="658368" indent="0">
              <a:buNone/>
              <a:defRPr sz="1700"/>
            </a:lvl2pPr>
            <a:lvl3pPr marL="1316736" indent="0">
              <a:buNone/>
              <a:defRPr sz="1400"/>
            </a:lvl3pPr>
            <a:lvl4pPr marL="1975104" indent="0">
              <a:buNone/>
              <a:defRPr sz="1300"/>
            </a:lvl4pPr>
            <a:lvl5pPr marL="2633472" indent="0">
              <a:buNone/>
              <a:defRPr sz="1300"/>
            </a:lvl5pPr>
            <a:lvl6pPr marL="3291840" indent="0">
              <a:buNone/>
              <a:defRPr sz="1300"/>
            </a:lvl6pPr>
            <a:lvl7pPr marL="3950208" indent="0">
              <a:buNone/>
              <a:defRPr sz="1300"/>
            </a:lvl7pPr>
            <a:lvl8pPr marL="4608576" indent="0">
              <a:buNone/>
              <a:defRPr sz="1300"/>
            </a:lvl8pPr>
            <a:lvl9pPr marL="5266944"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72BF3A-4CE8-42C1-BF3A-9C87E63B56EA}" type="datetime1">
              <a:rPr kumimoji="1" lang="ja-JP" altLang="en-US" smtClean="0"/>
              <a:t>2022/4/5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1570332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4" y="6805295"/>
            <a:ext cx="7993380" cy="803404"/>
          </a:xfrm>
        </p:spPr>
        <p:txBody>
          <a:bodyPr anchor="b"/>
          <a:lstStyle>
            <a:lvl1pPr algn="l">
              <a:defRPr sz="29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11264" y="868665"/>
            <a:ext cx="7993380" cy="5833110"/>
          </a:xfrm>
        </p:spPr>
        <p:txBody>
          <a:bodyPr/>
          <a:lstStyle>
            <a:lvl1pPr marL="0" indent="0">
              <a:buNone/>
              <a:defRPr sz="4600"/>
            </a:lvl1pPr>
            <a:lvl2pPr marL="658368" indent="0">
              <a:buNone/>
              <a:defRPr sz="4000"/>
            </a:lvl2pPr>
            <a:lvl3pPr marL="1316736" indent="0">
              <a:buNone/>
              <a:defRPr sz="3500"/>
            </a:lvl3pPr>
            <a:lvl4pPr marL="1975104" indent="0">
              <a:buNone/>
              <a:defRPr sz="2900"/>
            </a:lvl4pPr>
            <a:lvl5pPr marL="2633472" indent="0">
              <a:buNone/>
              <a:defRPr sz="2900"/>
            </a:lvl5pPr>
            <a:lvl6pPr marL="3291840" indent="0">
              <a:buNone/>
              <a:defRPr sz="2900"/>
            </a:lvl6pPr>
            <a:lvl7pPr marL="3950208" indent="0">
              <a:buNone/>
              <a:defRPr sz="2900"/>
            </a:lvl7pPr>
            <a:lvl8pPr marL="4608576" indent="0">
              <a:buNone/>
              <a:defRPr sz="2900"/>
            </a:lvl8pPr>
            <a:lvl9pPr marL="5266944" indent="0">
              <a:buNone/>
              <a:defRPr sz="2900"/>
            </a:lvl9pPr>
          </a:lstStyle>
          <a:p>
            <a:endParaRPr kumimoji="1" lang="ja-JP" altLang="en-US" dirty="0"/>
          </a:p>
        </p:txBody>
      </p:sp>
      <p:sp>
        <p:nvSpPr>
          <p:cNvPr id="4" name="テキスト プレースホルダー 3"/>
          <p:cNvSpPr>
            <a:spLocks noGrp="1"/>
          </p:cNvSpPr>
          <p:nvPr>
            <p:ph type="body" sz="half" idx="2"/>
          </p:nvPr>
        </p:nvSpPr>
        <p:spPr>
          <a:xfrm>
            <a:off x="2611264" y="7608699"/>
            <a:ext cx="7993380" cy="1140966"/>
          </a:xfrm>
        </p:spPr>
        <p:txBody>
          <a:bodyPr/>
          <a:lstStyle>
            <a:lvl1pPr marL="0" indent="0">
              <a:buNone/>
              <a:defRPr sz="2000"/>
            </a:lvl1pPr>
            <a:lvl2pPr marL="658368" indent="0">
              <a:buNone/>
              <a:defRPr sz="1700"/>
            </a:lvl2pPr>
            <a:lvl3pPr marL="1316736" indent="0">
              <a:buNone/>
              <a:defRPr sz="1400"/>
            </a:lvl3pPr>
            <a:lvl4pPr marL="1975104" indent="0">
              <a:buNone/>
              <a:defRPr sz="1300"/>
            </a:lvl4pPr>
            <a:lvl5pPr marL="2633472" indent="0">
              <a:buNone/>
              <a:defRPr sz="1300"/>
            </a:lvl5pPr>
            <a:lvl6pPr marL="3291840" indent="0">
              <a:buNone/>
              <a:defRPr sz="1300"/>
            </a:lvl6pPr>
            <a:lvl7pPr marL="3950208" indent="0">
              <a:buNone/>
              <a:defRPr sz="1300"/>
            </a:lvl7pPr>
            <a:lvl8pPr marL="4608576" indent="0">
              <a:buNone/>
              <a:defRPr sz="1300"/>
            </a:lvl8pPr>
            <a:lvl9pPr marL="5266944"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0DE041-2531-4FA0-BE10-60AF7F422F1F}" type="datetime1">
              <a:rPr kumimoji="1" lang="ja-JP" altLang="en-US" smtClean="0"/>
              <a:t>2022/4/5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199509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5" y="389325"/>
            <a:ext cx="11990070" cy="1620308"/>
          </a:xfrm>
          <a:prstGeom prst="rect">
            <a:avLst/>
          </a:prstGeom>
        </p:spPr>
        <p:txBody>
          <a:bodyPr vert="horz" lIns="131674" tIns="65837" rIns="131674" bIns="65837"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5" y="2268432"/>
            <a:ext cx="11990070" cy="6415972"/>
          </a:xfrm>
          <a:prstGeom prst="rect">
            <a:avLst/>
          </a:prstGeom>
        </p:spPr>
        <p:txBody>
          <a:bodyPr vert="horz" lIns="131674" tIns="65837" rIns="131674" bIns="65837"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66115" y="9010716"/>
            <a:ext cx="3108537" cy="517598"/>
          </a:xfrm>
          <a:prstGeom prst="rect">
            <a:avLst/>
          </a:prstGeom>
        </p:spPr>
        <p:txBody>
          <a:bodyPr vert="horz" lIns="131674" tIns="65837" rIns="131674" bIns="65837" rtlCol="0" anchor="ctr"/>
          <a:lstStyle>
            <a:lvl1pPr algn="l">
              <a:defRPr sz="1700">
                <a:solidFill>
                  <a:schemeClr val="tx1">
                    <a:tint val="75000"/>
                  </a:schemeClr>
                </a:solidFill>
              </a:defRPr>
            </a:lvl1pPr>
          </a:lstStyle>
          <a:p>
            <a:fld id="{2FEFAECA-4BC7-4619-8034-613D97BABC90}" type="datetime1">
              <a:rPr kumimoji="1" lang="ja-JP" altLang="en-US" smtClean="0"/>
              <a:t>2022/4/5</a:t>
            </a:fld>
            <a:endParaRPr kumimoji="1" lang="ja-JP" altLang="en-US" dirty="0"/>
          </a:p>
        </p:txBody>
      </p:sp>
      <p:sp>
        <p:nvSpPr>
          <p:cNvPr id="5" name="フッター プレースホルダー 4"/>
          <p:cNvSpPr>
            <a:spLocks noGrp="1"/>
          </p:cNvSpPr>
          <p:nvPr>
            <p:ph type="ftr" sz="quarter" idx="3"/>
          </p:nvPr>
        </p:nvSpPr>
        <p:spPr>
          <a:xfrm>
            <a:off x="4551786" y="9010716"/>
            <a:ext cx="4218728" cy="517598"/>
          </a:xfrm>
          <a:prstGeom prst="rect">
            <a:avLst/>
          </a:prstGeom>
        </p:spPr>
        <p:txBody>
          <a:bodyPr vert="horz" lIns="131674" tIns="65837" rIns="131674" bIns="65837"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547648" y="9010716"/>
            <a:ext cx="3108537" cy="517598"/>
          </a:xfrm>
          <a:prstGeom prst="rect">
            <a:avLst/>
          </a:prstGeom>
        </p:spPr>
        <p:txBody>
          <a:bodyPr vert="horz" lIns="131674" tIns="65837" rIns="131674" bIns="65837" rtlCol="0" anchor="ctr"/>
          <a:lstStyle>
            <a:lvl1pPr algn="r">
              <a:defRPr sz="1700">
                <a:solidFill>
                  <a:schemeClr val="tx1">
                    <a:tint val="75000"/>
                  </a:schemeClr>
                </a:solidFill>
              </a:defRPr>
            </a:lvl1pPr>
          </a:lstStyle>
          <a:p>
            <a:fld id="{A10293EA-690D-4501-90DF-7F532ABB1E50}" type="slidenum">
              <a:rPr kumimoji="1" lang="ja-JP" altLang="en-US" smtClean="0"/>
              <a:t>‹#›</a:t>
            </a:fld>
            <a:endParaRPr kumimoji="1" lang="ja-JP" altLang="en-US" dirty="0"/>
          </a:p>
        </p:txBody>
      </p:sp>
    </p:spTree>
    <p:extLst>
      <p:ext uri="{BB962C8B-B14F-4D97-AF65-F5344CB8AC3E}">
        <p14:creationId xmlns:p14="http://schemas.microsoft.com/office/powerpoint/2010/main" val="3607211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316736" rtl="0" eaLnBrk="1" latinLnBrk="0" hangingPunct="1">
        <a:spcBef>
          <a:spcPct val="0"/>
        </a:spcBef>
        <a:buNone/>
        <a:defRPr kumimoji="1" sz="6300" kern="1200">
          <a:solidFill>
            <a:schemeClr val="tx1"/>
          </a:solidFill>
          <a:latin typeface="+mj-lt"/>
          <a:ea typeface="+mj-ea"/>
          <a:cs typeface="+mj-cs"/>
        </a:defRPr>
      </a:lvl1pPr>
    </p:titleStyle>
    <p:bodyStyle>
      <a:lvl1pPr marL="493776" indent="-493776" algn="l" defTabSz="1316736" rtl="0" eaLnBrk="1" latinLnBrk="0" hangingPunct="1">
        <a:spcBef>
          <a:spcPct val="20000"/>
        </a:spcBef>
        <a:buFont typeface="Arial" panose="020B0604020202020204" pitchFamily="34" charset="0"/>
        <a:buChar char="•"/>
        <a:defRPr kumimoji="1" sz="4600" kern="1200">
          <a:solidFill>
            <a:schemeClr val="tx1"/>
          </a:solidFill>
          <a:latin typeface="+mn-lt"/>
          <a:ea typeface="+mn-ea"/>
          <a:cs typeface="+mn-cs"/>
        </a:defRPr>
      </a:lvl1pPr>
      <a:lvl2pPr marL="1069848" indent="-411480" algn="l" defTabSz="1316736"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2pPr>
      <a:lvl3pPr marL="1645920" indent="-329184" algn="l" defTabSz="1316736"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3pPr>
      <a:lvl4pPr marL="2304288"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4pPr>
      <a:lvl5pPr marL="2962656"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5pPr>
      <a:lvl6pPr marL="3621024"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6pPr>
      <a:lvl7pPr marL="4279392"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7pPr>
      <a:lvl8pPr marL="4937760"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8pPr>
      <a:lvl9pPr marL="5596128" indent="-329184" algn="l" defTabSz="131673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9pPr>
    </p:bodyStyle>
    <p:otherStyle>
      <a:defPPr>
        <a:defRPr lang="ja-JP"/>
      </a:defPPr>
      <a:lvl1pPr marL="0" algn="l" defTabSz="1316736" rtl="0" eaLnBrk="1" latinLnBrk="0" hangingPunct="1">
        <a:defRPr kumimoji="1" sz="2600" kern="1200">
          <a:solidFill>
            <a:schemeClr val="tx1"/>
          </a:solidFill>
          <a:latin typeface="+mn-lt"/>
          <a:ea typeface="+mn-ea"/>
          <a:cs typeface="+mn-cs"/>
        </a:defRPr>
      </a:lvl1pPr>
      <a:lvl2pPr marL="658368" algn="l" defTabSz="1316736" rtl="0" eaLnBrk="1" latinLnBrk="0" hangingPunct="1">
        <a:defRPr kumimoji="1" sz="2600" kern="1200">
          <a:solidFill>
            <a:schemeClr val="tx1"/>
          </a:solidFill>
          <a:latin typeface="+mn-lt"/>
          <a:ea typeface="+mn-ea"/>
          <a:cs typeface="+mn-cs"/>
        </a:defRPr>
      </a:lvl2pPr>
      <a:lvl3pPr marL="1316736" algn="l" defTabSz="1316736" rtl="0" eaLnBrk="1" latinLnBrk="0" hangingPunct="1">
        <a:defRPr kumimoji="1" sz="2600" kern="1200">
          <a:solidFill>
            <a:schemeClr val="tx1"/>
          </a:solidFill>
          <a:latin typeface="+mn-lt"/>
          <a:ea typeface="+mn-ea"/>
          <a:cs typeface="+mn-cs"/>
        </a:defRPr>
      </a:lvl3pPr>
      <a:lvl4pPr marL="1975104" algn="l" defTabSz="1316736" rtl="0" eaLnBrk="1" latinLnBrk="0" hangingPunct="1">
        <a:defRPr kumimoji="1" sz="2600" kern="1200">
          <a:solidFill>
            <a:schemeClr val="tx1"/>
          </a:solidFill>
          <a:latin typeface="+mn-lt"/>
          <a:ea typeface="+mn-ea"/>
          <a:cs typeface="+mn-cs"/>
        </a:defRPr>
      </a:lvl4pPr>
      <a:lvl5pPr marL="2633472" algn="l" defTabSz="1316736" rtl="0" eaLnBrk="1" latinLnBrk="0" hangingPunct="1">
        <a:defRPr kumimoji="1" sz="2600" kern="1200">
          <a:solidFill>
            <a:schemeClr val="tx1"/>
          </a:solidFill>
          <a:latin typeface="+mn-lt"/>
          <a:ea typeface="+mn-ea"/>
          <a:cs typeface="+mn-cs"/>
        </a:defRPr>
      </a:lvl5pPr>
      <a:lvl6pPr marL="3291840" algn="l" defTabSz="1316736" rtl="0" eaLnBrk="1" latinLnBrk="0" hangingPunct="1">
        <a:defRPr kumimoji="1" sz="2600" kern="1200">
          <a:solidFill>
            <a:schemeClr val="tx1"/>
          </a:solidFill>
          <a:latin typeface="+mn-lt"/>
          <a:ea typeface="+mn-ea"/>
          <a:cs typeface="+mn-cs"/>
        </a:defRPr>
      </a:lvl6pPr>
      <a:lvl7pPr marL="3950208" algn="l" defTabSz="1316736" rtl="0" eaLnBrk="1" latinLnBrk="0" hangingPunct="1">
        <a:defRPr kumimoji="1" sz="2600" kern="1200">
          <a:solidFill>
            <a:schemeClr val="tx1"/>
          </a:solidFill>
          <a:latin typeface="+mn-lt"/>
          <a:ea typeface="+mn-ea"/>
          <a:cs typeface="+mn-cs"/>
        </a:defRPr>
      </a:lvl7pPr>
      <a:lvl8pPr marL="4608576" algn="l" defTabSz="1316736" rtl="0" eaLnBrk="1" latinLnBrk="0" hangingPunct="1">
        <a:defRPr kumimoji="1" sz="2600" kern="1200">
          <a:solidFill>
            <a:schemeClr val="tx1"/>
          </a:solidFill>
          <a:latin typeface="+mn-lt"/>
          <a:ea typeface="+mn-ea"/>
          <a:cs typeface="+mn-cs"/>
        </a:defRPr>
      </a:lvl8pPr>
      <a:lvl9pPr marL="5266944" algn="l" defTabSz="1316736"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テキスト ボックス 3"/>
          <p:cNvSpPr txBox="1">
            <a:spLocks noChangeArrowheads="1"/>
          </p:cNvSpPr>
          <p:nvPr/>
        </p:nvSpPr>
        <p:spPr bwMode="auto">
          <a:xfrm>
            <a:off x="350883" y="146412"/>
            <a:ext cx="12638219" cy="400976"/>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32401" tIns="32401" rIns="32401" bIns="32401" anchor="ctr">
            <a:noAutofit/>
          </a:bodyPr>
          <a:lstStyle>
            <a:lvl1pPr marL="450850" indent="-450850" defTabSz="95726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5726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5726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5726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5726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a:spcBef>
                <a:spcPct val="0"/>
              </a:spcBef>
              <a:buNone/>
            </a:pPr>
            <a:r>
              <a:rPr lang="ja-JP" altLang="en-US" sz="1823" b="1" dirty="0">
                <a:solidFill>
                  <a:schemeClr val="bg1"/>
                </a:solidFill>
                <a:latin typeface="Meiryo UI" panose="020B0604030504040204" pitchFamily="50" charset="-128"/>
                <a:ea typeface="Meiryo UI" panose="020B0604030504040204" pitchFamily="50" charset="-128"/>
              </a:rPr>
              <a:t>　</a:t>
            </a:r>
            <a:r>
              <a:rPr lang="ja-JP" altLang="en-US" sz="1823" b="1" dirty="0" smtClean="0">
                <a:solidFill>
                  <a:schemeClr val="bg1"/>
                </a:solidFill>
                <a:latin typeface="Meiryo UI" panose="020B0604030504040204" pitchFamily="50" charset="-128"/>
                <a:ea typeface="Meiryo UI" panose="020B0604030504040204" pitchFamily="50" charset="-128"/>
              </a:rPr>
              <a:t>ユニバーサルデザインタクシー普及促進アクションプラン</a:t>
            </a:r>
            <a:r>
              <a:rPr lang="en-US" altLang="ja-JP" sz="1823" b="1" dirty="0" smtClean="0">
                <a:solidFill>
                  <a:schemeClr val="bg1"/>
                </a:solidFill>
                <a:latin typeface="Meiryo UI" panose="020B0604030504040204" pitchFamily="50" charset="-128"/>
                <a:ea typeface="Meiryo UI" panose="020B0604030504040204" pitchFamily="50" charset="-128"/>
              </a:rPr>
              <a:t>【</a:t>
            </a:r>
            <a:r>
              <a:rPr lang="ja-JP" altLang="en-US" sz="1823" b="1" dirty="0" smtClean="0">
                <a:solidFill>
                  <a:schemeClr val="bg1"/>
                </a:solidFill>
                <a:latin typeface="Meiryo UI" panose="020B0604030504040204" pitchFamily="50" charset="-128"/>
                <a:ea typeface="Meiryo UI" panose="020B0604030504040204" pitchFamily="50" charset="-128"/>
              </a:rPr>
              <a:t>概要</a:t>
            </a:r>
            <a:r>
              <a:rPr lang="en-US" altLang="ja-JP" sz="1823" b="1" dirty="0" smtClean="0">
                <a:solidFill>
                  <a:schemeClr val="bg1"/>
                </a:solidFill>
                <a:latin typeface="Meiryo UI" panose="020B0604030504040204" pitchFamily="50" charset="-128"/>
                <a:ea typeface="Meiryo UI" panose="020B0604030504040204" pitchFamily="50" charset="-128"/>
              </a:rPr>
              <a:t>】</a:t>
            </a:r>
            <a:endParaRPr lang="en-US" altLang="ja-JP" sz="1823" b="1" dirty="0">
              <a:solidFill>
                <a:schemeClr val="bg1"/>
              </a:solidFill>
              <a:latin typeface="Meiryo UI" panose="020B0604030504040204" pitchFamily="50" charset="-128"/>
              <a:ea typeface="Meiryo UI" panose="020B0604030504040204" pitchFamily="50" charset="-128"/>
            </a:endParaRPr>
          </a:p>
        </p:txBody>
      </p:sp>
      <p:sp>
        <p:nvSpPr>
          <p:cNvPr id="150" name="正方形/長方形 149"/>
          <p:cNvSpPr/>
          <p:nvPr/>
        </p:nvSpPr>
        <p:spPr>
          <a:xfrm>
            <a:off x="350883" y="553167"/>
            <a:ext cx="12638219" cy="89162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94"/>
          </a:p>
        </p:txBody>
      </p:sp>
      <p:sp>
        <p:nvSpPr>
          <p:cNvPr id="7" name="テキスト ボックス 3"/>
          <p:cNvSpPr txBox="1">
            <a:spLocks noChangeArrowheads="1"/>
          </p:cNvSpPr>
          <p:nvPr/>
        </p:nvSpPr>
        <p:spPr bwMode="auto">
          <a:xfrm>
            <a:off x="381367" y="710661"/>
            <a:ext cx="5467857" cy="342796"/>
          </a:xfrm>
          <a:prstGeom prst="rect">
            <a:avLst/>
          </a:prstGeom>
          <a:solidFill>
            <a:schemeClr val="accent2">
              <a:lumMod val="40000"/>
              <a:lumOff val="60000"/>
            </a:schemeClr>
          </a:solidFill>
          <a:ln w="12700">
            <a:noFill/>
          </a:ln>
          <a:extLst/>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◆現状・背景等</a:t>
            </a:r>
            <a:endParaRPr lang="ja-JP" altLang="en-US" sz="3645"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3"/>
          <p:cNvSpPr txBox="1">
            <a:spLocks noChangeArrowheads="1"/>
          </p:cNvSpPr>
          <p:nvPr/>
        </p:nvSpPr>
        <p:spPr bwMode="auto">
          <a:xfrm>
            <a:off x="6776886" y="710661"/>
            <a:ext cx="5467857" cy="342796"/>
          </a:xfrm>
          <a:prstGeom prst="rect">
            <a:avLst/>
          </a:prstGeom>
          <a:solidFill>
            <a:schemeClr val="accent2">
              <a:lumMod val="40000"/>
              <a:lumOff val="60000"/>
            </a:schemeClr>
          </a:solidFill>
          <a:ln w="12700">
            <a:noFill/>
          </a:ln>
          <a:extLst/>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取組の</a:t>
            </a: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a:t>
            </a:r>
          </a:p>
        </p:txBody>
      </p:sp>
      <p:sp>
        <p:nvSpPr>
          <p:cNvPr id="10" name="正方形/長方形 9"/>
          <p:cNvSpPr/>
          <p:nvPr/>
        </p:nvSpPr>
        <p:spPr>
          <a:xfrm>
            <a:off x="6858367" y="1065567"/>
            <a:ext cx="6051095" cy="97719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271668" indent="-271668">
              <a:lnSpc>
                <a:spcPts val="2300"/>
              </a:lnSpc>
              <a:defRPr/>
            </a:pPr>
            <a:r>
              <a:rPr lang="ja-JP" altLang="en-US" sz="1620" dirty="0">
                <a:solidFill>
                  <a:schemeClr val="tx1"/>
                </a:solidFill>
                <a:latin typeface="Meiryo UI" pitchFamily="50" charset="-128"/>
                <a:ea typeface="Meiryo UI" pitchFamily="50" charset="-128"/>
                <a:cs typeface="Meiryo UI" pitchFamily="50" charset="-128"/>
              </a:rPr>
              <a:t>●目標年次：</a:t>
            </a:r>
            <a:r>
              <a:rPr lang="ja-JP" altLang="en-US" sz="1620" u="sng" dirty="0">
                <a:solidFill>
                  <a:schemeClr val="tx1"/>
                </a:solidFill>
                <a:latin typeface="Meiryo UI" pitchFamily="50" charset="-128"/>
                <a:ea typeface="Meiryo UI" pitchFamily="50" charset="-128"/>
                <a:cs typeface="Meiryo UI" pitchFamily="50" charset="-128"/>
              </a:rPr>
              <a:t>万博開催までの、</a:t>
            </a:r>
            <a:r>
              <a:rPr lang="ja-JP" altLang="en-US" sz="1620" b="1" u="sng" dirty="0">
                <a:solidFill>
                  <a:schemeClr val="tx1"/>
                </a:solidFill>
                <a:latin typeface="Meiryo UI" pitchFamily="50" charset="-128"/>
                <a:ea typeface="Meiryo UI" pitchFamily="50" charset="-128"/>
                <a:cs typeface="Meiryo UI" pitchFamily="50" charset="-128"/>
              </a:rPr>
              <a:t>令和</a:t>
            </a:r>
            <a:r>
              <a:rPr lang="en-US" altLang="ja-JP" sz="1620" b="1" u="sng" dirty="0">
                <a:solidFill>
                  <a:schemeClr val="tx1"/>
                </a:solidFill>
                <a:latin typeface="Meiryo UI" pitchFamily="50" charset="-128"/>
                <a:ea typeface="Meiryo UI" pitchFamily="50" charset="-128"/>
                <a:cs typeface="Meiryo UI" pitchFamily="50" charset="-128"/>
              </a:rPr>
              <a:t>6</a:t>
            </a:r>
            <a:r>
              <a:rPr lang="ja-JP" altLang="en-US" sz="1620" b="1" u="sng" dirty="0">
                <a:solidFill>
                  <a:schemeClr val="tx1"/>
                </a:solidFill>
                <a:latin typeface="Meiryo UI" pitchFamily="50" charset="-128"/>
                <a:ea typeface="Meiryo UI" pitchFamily="50" charset="-128"/>
                <a:cs typeface="Meiryo UI" pitchFamily="50" charset="-128"/>
              </a:rPr>
              <a:t>年度末</a:t>
            </a:r>
            <a:endParaRPr lang="en-US" altLang="ja-JP" sz="1620" dirty="0">
              <a:solidFill>
                <a:schemeClr val="tx1"/>
              </a:solidFill>
              <a:latin typeface="Meiryo UI" pitchFamily="50" charset="-128"/>
              <a:ea typeface="Meiryo UI" pitchFamily="50" charset="-128"/>
              <a:cs typeface="Meiryo UI" pitchFamily="50" charset="-128"/>
            </a:endParaRPr>
          </a:p>
          <a:p>
            <a:pPr marL="913061" indent="-913061">
              <a:lnSpc>
                <a:spcPts val="2300"/>
              </a:lnSpc>
              <a:defRPr/>
            </a:pPr>
            <a:r>
              <a:rPr lang="ja-JP" altLang="en-US" sz="1620" dirty="0">
                <a:solidFill>
                  <a:schemeClr val="tx1"/>
                </a:solidFill>
                <a:latin typeface="Meiryo UI" pitchFamily="50" charset="-128"/>
                <a:ea typeface="Meiryo UI" pitchFamily="50" charset="-128"/>
                <a:cs typeface="Meiryo UI" pitchFamily="50" charset="-128"/>
              </a:rPr>
              <a:t>●導入目標：</a:t>
            </a:r>
            <a:r>
              <a:rPr lang="ja-JP" altLang="en-US" sz="1620" u="sng" dirty="0">
                <a:solidFill>
                  <a:schemeClr val="tx1"/>
                </a:solidFill>
                <a:latin typeface="Meiryo UI" pitchFamily="50" charset="-128"/>
                <a:ea typeface="Meiryo UI" pitchFamily="50" charset="-128"/>
                <a:cs typeface="Meiryo UI" pitchFamily="50" charset="-128"/>
              </a:rPr>
              <a:t>府内のタクシー総車両数の</a:t>
            </a:r>
            <a:r>
              <a:rPr lang="ja-JP" altLang="en-US" sz="1620" b="1" u="sng" dirty="0">
                <a:solidFill>
                  <a:schemeClr val="tx1"/>
                </a:solidFill>
                <a:latin typeface="Meiryo UI" pitchFamily="50" charset="-128"/>
                <a:ea typeface="Meiryo UI" pitchFamily="50" charset="-128"/>
                <a:cs typeface="Meiryo UI" pitchFamily="50" charset="-128"/>
              </a:rPr>
              <a:t>約</a:t>
            </a:r>
            <a:r>
              <a:rPr lang="en-US" altLang="ja-JP" sz="1620" b="1" u="sng" dirty="0">
                <a:solidFill>
                  <a:schemeClr val="tx1"/>
                </a:solidFill>
                <a:latin typeface="Meiryo UI" pitchFamily="50" charset="-128"/>
                <a:ea typeface="Meiryo UI" pitchFamily="50" charset="-128"/>
                <a:cs typeface="Meiryo UI" pitchFamily="50" charset="-128"/>
              </a:rPr>
              <a:t>25</a:t>
            </a:r>
            <a:r>
              <a:rPr lang="en-US" altLang="ja-JP" sz="1620" b="1" u="sng" dirty="0" smtClean="0">
                <a:solidFill>
                  <a:schemeClr val="tx1"/>
                </a:solidFill>
                <a:latin typeface="Meiryo UI" pitchFamily="50" charset="-128"/>
                <a:ea typeface="Meiryo UI" pitchFamily="50" charset="-128"/>
                <a:cs typeface="Meiryo UI" pitchFamily="50" charset="-128"/>
              </a:rPr>
              <a:t>%</a:t>
            </a:r>
            <a:endParaRPr lang="en-US" altLang="ja-JP" sz="1620" u="sng" dirty="0">
              <a:solidFill>
                <a:schemeClr val="tx1"/>
              </a:solidFill>
              <a:latin typeface="Meiryo UI" pitchFamily="50" charset="-128"/>
              <a:ea typeface="Meiryo UI" pitchFamily="50" charset="-128"/>
              <a:cs typeface="Meiryo UI" pitchFamily="50" charset="-128"/>
            </a:endParaRPr>
          </a:p>
          <a:p>
            <a:pPr marL="913061" indent="-913061">
              <a:lnSpc>
                <a:spcPts val="2300"/>
              </a:lnSpc>
              <a:defRPr/>
            </a:pPr>
            <a:r>
              <a:rPr lang="ja-JP" altLang="en-US" sz="1620" dirty="0">
                <a:solidFill>
                  <a:schemeClr val="tx1"/>
                </a:solidFill>
                <a:latin typeface="Meiryo UI" pitchFamily="50" charset="-128"/>
                <a:ea typeface="Meiryo UI" pitchFamily="50" charset="-128"/>
                <a:cs typeface="Meiryo UI" pitchFamily="50" charset="-128"/>
              </a:rPr>
              <a:t>●</a:t>
            </a:r>
            <a:r>
              <a:rPr lang="ja-JP" altLang="en-US" sz="1620" dirty="0" smtClean="0">
                <a:solidFill>
                  <a:schemeClr val="tx1"/>
                </a:solidFill>
                <a:latin typeface="Meiryo UI" pitchFamily="50" charset="-128"/>
                <a:ea typeface="Meiryo UI" pitchFamily="50" charset="-128"/>
                <a:cs typeface="Meiryo UI" pitchFamily="50" charset="-128"/>
              </a:rPr>
              <a:t>取組内容</a:t>
            </a:r>
            <a:endParaRPr lang="en-US" altLang="ja-JP" sz="162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498473" y="1232508"/>
            <a:ext cx="6049345" cy="40811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●大阪における普及率は低い状況</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導入状況</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b="1" dirty="0">
                <a:solidFill>
                  <a:schemeClr val="tx1"/>
                </a:solidFill>
                <a:latin typeface="Meiryo UI" pitchFamily="50" charset="-128"/>
                <a:ea typeface="Meiryo UI" pitchFamily="50" charset="-128"/>
                <a:cs typeface="Meiryo UI" pitchFamily="50" charset="-128"/>
              </a:rPr>
              <a:t>　　　  </a:t>
            </a:r>
            <a:r>
              <a:rPr lang="en-US" altLang="ja-JP" sz="1620" b="1" dirty="0">
                <a:solidFill>
                  <a:schemeClr val="tx1"/>
                </a:solidFill>
                <a:latin typeface="Meiryo UI" pitchFamily="50" charset="-128"/>
                <a:ea typeface="Meiryo UI" pitchFamily="50" charset="-128"/>
                <a:cs typeface="Meiryo UI" pitchFamily="50" charset="-128"/>
              </a:rPr>
              <a:t>【33</a:t>
            </a:r>
            <a:r>
              <a:rPr lang="ja-JP" altLang="en-US" sz="1620" b="1" dirty="0">
                <a:solidFill>
                  <a:schemeClr val="tx1"/>
                </a:solidFill>
                <a:latin typeface="Meiryo UI" pitchFamily="50" charset="-128"/>
                <a:ea typeface="Meiryo UI" pitchFamily="50" charset="-128"/>
                <a:cs typeface="Meiryo UI" pitchFamily="50" charset="-128"/>
              </a:rPr>
              <a:t>位</a:t>
            </a:r>
            <a:r>
              <a:rPr lang="en-US" altLang="ja-JP" sz="1620" b="1" dirty="0">
                <a:solidFill>
                  <a:schemeClr val="tx1"/>
                </a:solidFill>
                <a:latin typeface="Meiryo UI" pitchFamily="50" charset="-128"/>
                <a:ea typeface="Meiryo UI" pitchFamily="50" charset="-128"/>
                <a:cs typeface="Meiryo UI" pitchFamily="50" charset="-128"/>
              </a:rPr>
              <a:t>】 </a:t>
            </a:r>
            <a:r>
              <a:rPr lang="ja-JP" altLang="en-US" sz="1620" b="1" dirty="0">
                <a:solidFill>
                  <a:schemeClr val="tx1"/>
                </a:solidFill>
                <a:latin typeface="Meiryo UI" pitchFamily="50" charset="-128"/>
                <a:ea typeface="Meiryo UI" pitchFamily="50" charset="-128"/>
                <a:cs typeface="Meiryo UI" pitchFamily="50" charset="-128"/>
              </a:rPr>
              <a:t>大阪府　    </a:t>
            </a:r>
            <a:r>
              <a:rPr lang="en-US" altLang="zh-TW" sz="1620" b="1" dirty="0">
                <a:solidFill>
                  <a:schemeClr val="tx1"/>
                </a:solidFill>
                <a:latin typeface="Meiryo UI" pitchFamily="50" charset="-128"/>
                <a:ea typeface="Meiryo UI" pitchFamily="50" charset="-128"/>
                <a:cs typeface="Meiryo UI" pitchFamily="50" charset="-128"/>
              </a:rPr>
              <a:t>360</a:t>
            </a:r>
            <a:r>
              <a:rPr lang="zh-TW" altLang="en-US" sz="1620" b="1" dirty="0">
                <a:solidFill>
                  <a:schemeClr val="tx1"/>
                </a:solidFill>
                <a:latin typeface="Meiryo UI" pitchFamily="50" charset="-128"/>
                <a:ea typeface="Meiryo UI" pitchFamily="50" charset="-128"/>
                <a:cs typeface="Meiryo UI" pitchFamily="50" charset="-128"/>
              </a:rPr>
              <a:t>台／</a:t>
            </a:r>
            <a:r>
              <a:rPr lang="en-US" altLang="zh-TW" sz="1620" b="1" dirty="0">
                <a:solidFill>
                  <a:schemeClr val="tx1"/>
                </a:solidFill>
                <a:latin typeface="Meiryo UI" pitchFamily="50" charset="-128"/>
                <a:ea typeface="Meiryo UI" pitchFamily="50" charset="-128"/>
                <a:cs typeface="Meiryo UI" pitchFamily="50" charset="-128"/>
              </a:rPr>
              <a:t>15,287</a:t>
            </a:r>
            <a:r>
              <a:rPr lang="zh-TW" altLang="en-US" sz="1620" b="1" dirty="0">
                <a:solidFill>
                  <a:schemeClr val="tx1"/>
                </a:solidFill>
                <a:latin typeface="Meiryo UI" pitchFamily="50" charset="-128"/>
                <a:ea typeface="Meiryo UI" pitchFamily="50" charset="-128"/>
                <a:cs typeface="Meiryo UI" pitchFamily="50" charset="-128"/>
              </a:rPr>
              <a:t>台　</a:t>
            </a:r>
            <a:r>
              <a:rPr lang="ja-JP" altLang="en-US" sz="1620" b="1" dirty="0">
                <a:solidFill>
                  <a:schemeClr val="tx1"/>
                </a:solidFill>
                <a:latin typeface="Meiryo UI" pitchFamily="50" charset="-128"/>
                <a:ea typeface="Meiryo UI" pitchFamily="50" charset="-128"/>
                <a:cs typeface="Meiryo UI" pitchFamily="50" charset="-128"/>
              </a:rPr>
              <a:t>　普及</a:t>
            </a:r>
            <a:r>
              <a:rPr lang="ja-JP" altLang="en-US" sz="1620" b="1" dirty="0" smtClean="0">
                <a:solidFill>
                  <a:schemeClr val="tx1"/>
                </a:solidFill>
                <a:latin typeface="Meiryo UI" pitchFamily="50" charset="-128"/>
                <a:ea typeface="Meiryo UI" pitchFamily="50" charset="-128"/>
                <a:cs typeface="Meiryo UI" pitchFamily="50" charset="-128"/>
              </a:rPr>
              <a:t>率  </a:t>
            </a:r>
            <a:r>
              <a:rPr lang="en-US" altLang="ja-JP" sz="1620" b="1" dirty="0">
                <a:solidFill>
                  <a:schemeClr val="tx1"/>
                </a:solidFill>
                <a:latin typeface="Meiryo UI" pitchFamily="50" charset="-128"/>
                <a:ea typeface="Meiryo UI" pitchFamily="50" charset="-128"/>
                <a:cs typeface="Meiryo UI" pitchFamily="50" charset="-128"/>
              </a:rPr>
              <a:t>2</a:t>
            </a:r>
            <a:r>
              <a:rPr lang="en-US" altLang="zh-TW" sz="1620" b="1" dirty="0">
                <a:solidFill>
                  <a:schemeClr val="tx1"/>
                </a:solidFill>
                <a:latin typeface="Meiryo UI" pitchFamily="50" charset="-128"/>
                <a:ea typeface="Meiryo UI" pitchFamily="50" charset="-128"/>
                <a:cs typeface="Meiryo UI" pitchFamily="50" charset="-128"/>
              </a:rPr>
              <a:t>.4%</a:t>
            </a: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en-US" altLang="ja-JP" sz="1620" dirty="0">
                <a:solidFill>
                  <a:schemeClr val="tx1"/>
                </a:solidFill>
                <a:latin typeface="Meiryo UI" pitchFamily="50" charset="-128"/>
                <a:ea typeface="Meiryo UI" pitchFamily="50" charset="-128"/>
                <a:cs typeface="Meiryo UI" pitchFamily="50" charset="-128"/>
              </a:rPr>
              <a:t>【1</a:t>
            </a:r>
            <a:r>
              <a:rPr lang="ja-JP" altLang="en-US" sz="1620" dirty="0">
                <a:solidFill>
                  <a:schemeClr val="tx1"/>
                </a:solidFill>
                <a:latin typeface="Meiryo UI" pitchFamily="50" charset="-128"/>
                <a:ea typeface="Meiryo UI" pitchFamily="50" charset="-128"/>
                <a:cs typeface="Meiryo UI" pitchFamily="50" charset="-128"/>
              </a:rPr>
              <a:t>位</a:t>
            </a: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東京都　</a:t>
            </a:r>
            <a:r>
              <a:rPr lang="en-US" altLang="ja-JP" sz="1620" dirty="0">
                <a:solidFill>
                  <a:schemeClr val="tx1"/>
                </a:solidFill>
                <a:latin typeface="Meiryo UI" pitchFamily="50" charset="-128"/>
                <a:ea typeface="Meiryo UI" pitchFamily="50" charset="-128"/>
                <a:cs typeface="Meiryo UI" pitchFamily="50" charset="-128"/>
              </a:rPr>
              <a:t>11,230</a:t>
            </a:r>
            <a:r>
              <a:rPr lang="ja-JP" altLang="en-US" sz="1620" dirty="0">
                <a:solidFill>
                  <a:schemeClr val="tx1"/>
                </a:solidFill>
                <a:latin typeface="Meiryo UI" pitchFamily="50" charset="-128"/>
                <a:ea typeface="Meiryo UI" pitchFamily="50" charset="-128"/>
                <a:cs typeface="Meiryo UI" pitchFamily="50" charset="-128"/>
              </a:rPr>
              <a:t>台／</a:t>
            </a:r>
            <a:r>
              <a:rPr lang="en-US" altLang="ja-JP" sz="1620" dirty="0">
                <a:solidFill>
                  <a:schemeClr val="tx1"/>
                </a:solidFill>
                <a:latin typeface="Meiryo UI" pitchFamily="50" charset="-128"/>
                <a:ea typeface="Meiryo UI" pitchFamily="50" charset="-128"/>
                <a:cs typeface="Meiryo UI" pitchFamily="50" charset="-128"/>
              </a:rPr>
              <a:t>30,695</a:t>
            </a:r>
            <a:r>
              <a:rPr lang="ja-JP" altLang="en-US" sz="1620" dirty="0">
                <a:solidFill>
                  <a:schemeClr val="tx1"/>
                </a:solidFill>
                <a:latin typeface="Meiryo UI" pitchFamily="50" charset="-128"/>
                <a:ea typeface="Meiryo UI" pitchFamily="50" charset="-128"/>
                <a:cs typeface="Meiryo UI" pitchFamily="50" charset="-128"/>
              </a:rPr>
              <a:t>台　　</a:t>
            </a:r>
            <a:r>
              <a:rPr lang="ja-JP" altLang="en-US" sz="1620" dirty="0" smtClean="0">
                <a:solidFill>
                  <a:schemeClr val="tx1"/>
                </a:solidFill>
                <a:latin typeface="Meiryo UI" pitchFamily="50" charset="-128"/>
                <a:ea typeface="Meiryo UI" pitchFamily="50" charset="-128"/>
                <a:cs typeface="Meiryo UI" pitchFamily="50" charset="-128"/>
              </a:rPr>
              <a:t>普及率</a:t>
            </a:r>
            <a:r>
              <a:rPr lang="en-US" altLang="ja-JP" sz="1620" dirty="0">
                <a:solidFill>
                  <a:schemeClr val="tx1"/>
                </a:solidFill>
                <a:latin typeface="Meiryo UI" pitchFamily="50" charset="-128"/>
                <a:ea typeface="Meiryo UI" pitchFamily="50" charset="-128"/>
                <a:cs typeface="Meiryo UI" pitchFamily="50" charset="-128"/>
              </a:rPr>
              <a:t>36.6%</a:t>
            </a: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en-US" altLang="ja-JP" sz="1620" dirty="0">
                <a:solidFill>
                  <a:schemeClr val="tx1"/>
                </a:solidFill>
                <a:latin typeface="Meiryo UI" pitchFamily="50" charset="-128"/>
                <a:ea typeface="Meiryo UI" pitchFamily="50" charset="-128"/>
                <a:cs typeface="Meiryo UI" pitchFamily="50" charset="-128"/>
              </a:rPr>
              <a:t>【3</a:t>
            </a:r>
            <a:r>
              <a:rPr lang="ja-JP" altLang="en-US" sz="1620" dirty="0">
                <a:solidFill>
                  <a:schemeClr val="tx1"/>
                </a:solidFill>
                <a:latin typeface="Meiryo UI" pitchFamily="50" charset="-128"/>
                <a:ea typeface="Meiryo UI" pitchFamily="50" charset="-128"/>
                <a:cs typeface="Meiryo UI" pitchFamily="50" charset="-128"/>
              </a:rPr>
              <a:t>位</a:t>
            </a: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愛知県　  </a:t>
            </a:r>
            <a:r>
              <a:rPr lang="en-US" altLang="ja-JP" sz="1620" dirty="0">
                <a:solidFill>
                  <a:schemeClr val="tx1"/>
                </a:solidFill>
                <a:latin typeface="Meiryo UI" pitchFamily="50" charset="-128"/>
                <a:ea typeface="Meiryo UI" pitchFamily="50" charset="-128"/>
                <a:cs typeface="Meiryo UI" pitchFamily="50" charset="-128"/>
              </a:rPr>
              <a:t>1,075</a:t>
            </a:r>
            <a:r>
              <a:rPr lang="ja-JP" altLang="en-US" sz="1620" dirty="0">
                <a:solidFill>
                  <a:schemeClr val="tx1"/>
                </a:solidFill>
                <a:latin typeface="Meiryo UI" pitchFamily="50" charset="-128"/>
                <a:ea typeface="Meiryo UI" pitchFamily="50" charset="-128"/>
                <a:cs typeface="Meiryo UI" pitchFamily="50" charset="-128"/>
              </a:rPr>
              <a:t>台／  </a:t>
            </a:r>
            <a:r>
              <a:rPr lang="en-US" altLang="ja-JP" sz="1620" dirty="0">
                <a:solidFill>
                  <a:schemeClr val="tx1"/>
                </a:solidFill>
                <a:latin typeface="Meiryo UI" pitchFamily="50" charset="-128"/>
                <a:ea typeface="Meiryo UI" pitchFamily="50" charset="-128"/>
                <a:cs typeface="Meiryo UI" pitchFamily="50" charset="-128"/>
              </a:rPr>
              <a:t>7,954</a:t>
            </a:r>
            <a:r>
              <a:rPr lang="ja-JP" altLang="en-US" sz="1620" dirty="0">
                <a:solidFill>
                  <a:schemeClr val="tx1"/>
                </a:solidFill>
                <a:latin typeface="Meiryo UI" pitchFamily="50" charset="-128"/>
                <a:ea typeface="Meiryo UI" pitchFamily="50" charset="-128"/>
                <a:cs typeface="Meiryo UI" pitchFamily="50" charset="-128"/>
              </a:rPr>
              <a:t>台　　普及</a:t>
            </a:r>
            <a:r>
              <a:rPr lang="ja-JP" altLang="en-US" sz="1620" dirty="0" smtClean="0">
                <a:solidFill>
                  <a:schemeClr val="tx1"/>
                </a:solidFill>
                <a:latin typeface="Meiryo UI" pitchFamily="50" charset="-128"/>
                <a:ea typeface="Meiryo UI" pitchFamily="50" charset="-128"/>
                <a:cs typeface="Meiryo UI" pitchFamily="50" charset="-128"/>
              </a:rPr>
              <a:t>率</a:t>
            </a:r>
            <a:r>
              <a:rPr lang="en-US" altLang="ja-JP" sz="1620" dirty="0">
                <a:solidFill>
                  <a:schemeClr val="tx1"/>
                </a:solidFill>
                <a:latin typeface="Meiryo UI" pitchFamily="50" charset="-128"/>
                <a:ea typeface="Meiryo UI" pitchFamily="50" charset="-128"/>
                <a:cs typeface="Meiryo UI" pitchFamily="50" charset="-128"/>
              </a:rPr>
              <a:t>13.5</a:t>
            </a:r>
            <a:r>
              <a:rPr lang="ja-JP" altLang="en-US" sz="1620" dirty="0">
                <a:solidFill>
                  <a:schemeClr val="tx1"/>
                </a:solidFill>
                <a:latin typeface="Meiryo UI" pitchFamily="50" charset="-128"/>
                <a:ea typeface="Meiryo UI" pitchFamily="50" charset="-128"/>
                <a:cs typeface="Meiryo UI" pitchFamily="50" charset="-128"/>
              </a:rPr>
              <a:t>％</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　　　　　　　　　　　</a:t>
            </a:r>
            <a:r>
              <a:rPr lang="ja-JP" altLang="en-US" sz="1114" dirty="0" smtClean="0">
                <a:solidFill>
                  <a:schemeClr val="tx1"/>
                </a:solidFill>
                <a:latin typeface="Meiryo UI" pitchFamily="50" charset="-128"/>
                <a:ea typeface="Meiryo UI" pitchFamily="50" charset="-128"/>
                <a:cs typeface="Meiryo UI" pitchFamily="50" charset="-128"/>
              </a:rPr>
              <a:t>（令和</a:t>
            </a:r>
            <a:r>
              <a:rPr lang="en-US" altLang="ja-JP" sz="1114" dirty="0" smtClean="0">
                <a:solidFill>
                  <a:schemeClr val="tx1"/>
                </a:solidFill>
                <a:latin typeface="Meiryo UI" pitchFamily="50" charset="-128"/>
                <a:ea typeface="Meiryo UI" pitchFamily="50" charset="-128"/>
                <a:cs typeface="Meiryo UI" pitchFamily="50" charset="-128"/>
              </a:rPr>
              <a:t>2</a:t>
            </a:r>
            <a:r>
              <a:rPr lang="ja-JP" altLang="en-US" sz="1114" dirty="0" smtClean="0">
                <a:solidFill>
                  <a:schemeClr val="tx1"/>
                </a:solidFill>
                <a:latin typeface="Meiryo UI" pitchFamily="50" charset="-128"/>
                <a:ea typeface="Meiryo UI" pitchFamily="50" charset="-128"/>
                <a:cs typeface="Meiryo UI" pitchFamily="50" charset="-128"/>
              </a:rPr>
              <a:t>年</a:t>
            </a:r>
            <a:r>
              <a:rPr lang="en-US" altLang="ja-JP" sz="1114" dirty="0" smtClean="0">
                <a:solidFill>
                  <a:schemeClr val="tx1"/>
                </a:solidFill>
                <a:latin typeface="Meiryo UI" pitchFamily="50" charset="-128"/>
                <a:ea typeface="Meiryo UI" pitchFamily="50" charset="-128"/>
                <a:cs typeface="Meiryo UI" pitchFamily="50" charset="-128"/>
              </a:rPr>
              <a:t>3</a:t>
            </a:r>
            <a:r>
              <a:rPr lang="ja-JP" altLang="en-US" sz="1114" dirty="0">
                <a:solidFill>
                  <a:schemeClr val="tx1"/>
                </a:solidFill>
                <a:latin typeface="Meiryo UI" pitchFamily="50" charset="-128"/>
                <a:ea typeface="Meiryo UI" pitchFamily="50" charset="-128"/>
                <a:cs typeface="Meiryo UI" pitchFamily="50" charset="-128"/>
              </a:rPr>
              <a:t>月末　全国ハイヤー・タクシー連合会</a:t>
            </a:r>
            <a:r>
              <a:rPr lang="ja-JP" altLang="en-US" sz="1114" dirty="0" smtClean="0">
                <a:solidFill>
                  <a:schemeClr val="tx1"/>
                </a:solidFill>
                <a:latin typeface="Meiryo UI" pitchFamily="50" charset="-128"/>
                <a:ea typeface="Meiryo UI" pitchFamily="50" charset="-128"/>
                <a:cs typeface="Meiryo UI" pitchFamily="50" charset="-128"/>
              </a:rPr>
              <a:t>調べ　個人</a:t>
            </a:r>
            <a:r>
              <a:rPr lang="ja-JP" altLang="en-US" sz="1114" dirty="0">
                <a:solidFill>
                  <a:schemeClr val="tx1"/>
                </a:solidFill>
                <a:latin typeface="Meiryo UI" pitchFamily="50" charset="-128"/>
                <a:ea typeface="Meiryo UI" pitchFamily="50" charset="-128"/>
                <a:cs typeface="Meiryo UI" pitchFamily="50" charset="-128"/>
              </a:rPr>
              <a:t>タクシー除く　</a:t>
            </a:r>
            <a:r>
              <a:rPr lang="ja-JP" altLang="en-US" sz="1114" dirty="0" smtClean="0">
                <a:solidFill>
                  <a:schemeClr val="tx1"/>
                </a:solidFill>
                <a:latin typeface="Meiryo UI" pitchFamily="50" charset="-128"/>
                <a:ea typeface="Meiryo UI" pitchFamily="50" charset="-128"/>
                <a:cs typeface="Meiryo UI" pitchFamily="50" charset="-128"/>
              </a:rPr>
              <a:t>）</a:t>
            </a:r>
            <a:endParaRPr lang="ja-JP" altLang="en-US" sz="1114" dirty="0">
              <a:solidFill>
                <a:schemeClr val="tx1"/>
              </a:solidFill>
              <a:latin typeface="Meiryo UI" pitchFamily="50" charset="-128"/>
              <a:ea typeface="Meiryo UI" pitchFamily="50" charset="-128"/>
              <a:cs typeface="Meiryo UI" pitchFamily="50" charset="-128"/>
            </a:endParaRP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smtClean="0">
                <a:solidFill>
                  <a:schemeClr val="tx1"/>
                </a:solidFill>
                <a:latin typeface="Meiryo UI" pitchFamily="50" charset="-128"/>
                <a:ea typeface="Meiryo UI" pitchFamily="50" charset="-128"/>
                <a:cs typeface="Meiryo UI" pitchFamily="50" charset="-128"/>
              </a:rPr>
              <a:t>●</a:t>
            </a:r>
            <a:r>
              <a:rPr lang="ja-JP" altLang="en-US" sz="1620" dirty="0">
                <a:solidFill>
                  <a:schemeClr val="tx1"/>
                </a:solidFill>
                <a:latin typeface="Meiryo UI" pitchFamily="50" charset="-128"/>
                <a:ea typeface="Meiryo UI" pitchFamily="50" charset="-128"/>
                <a:cs typeface="Meiryo UI" pitchFamily="50" charset="-128"/>
              </a:rPr>
              <a:t>令和</a:t>
            </a:r>
            <a:r>
              <a:rPr lang="en-US" altLang="ja-JP" sz="1620" dirty="0" smtClean="0">
                <a:solidFill>
                  <a:schemeClr val="tx1"/>
                </a:solidFill>
                <a:latin typeface="Meiryo UI" pitchFamily="50" charset="-128"/>
                <a:ea typeface="Meiryo UI" pitchFamily="50" charset="-128"/>
                <a:cs typeface="Meiryo UI" pitchFamily="50" charset="-128"/>
              </a:rPr>
              <a:t>2</a:t>
            </a:r>
            <a:r>
              <a:rPr lang="ja-JP" altLang="en-US" sz="1620" dirty="0">
                <a:solidFill>
                  <a:schemeClr val="tx1"/>
                </a:solidFill>
                <a:latin typeface="Meiryo UI" pitchFamily="50" charset="-128"/>
                <a:ea typeface="Meiryo UI" pitchFamily="50" charset="-128"/>
                <a:cs typeface="Meiryo UI" pitchFamily="50" charset="-128"/>
              </a:rPr>
              <a:t>年</a:t>
            </a:r>
            <a:r>
              <a:rPr lang="en-US" altLang="ja-JP" sz="1620" dirty="0">
                <a:solidFill>
                  <a:schemeClr val="tx1"/>
                </a:solidFill>
                <a:latin typeface="Meiryo UI" pitchFamily="50" charset="-128"/>
                <a:ea typeface="Meiryo UI" pitchFamily="50" charset="-128"/>
                <a:cs typeface="Meiryo UI" pitchFamily="50" charset="-128"/>
              </a:rPr>
              <a:t>12</a:t>
            </a:r>
            <a:r>
              <a:rPr lang="ja-JP" altLang="en-US" sz="1620" dirty="0">
                <a:solidFill>
                  <a:schemeClr val="tx1"/>
                </a:solidFill>
                <a:latin typeface="Meiryo UI" pitchFamily="50" charset="-128"/>
                <a:ea typeface="Meiryo UI" pitchFamily="50" charset="-128"/>
                <a:cs typeface="Meiryo UI" pitchFamily="50" charset="-128"/>
              </a:rPr>
              <a:t>月改正の国のバリフリ基本方針では、令和７年度までに、</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各都道府県の総車両数の約</a:t>
            </a:r>
            <a:r>
              <a:rPr lang="en-US" altLang="ja-JP" sz="1620" dirty="0">
                <a:solidFill>
                  <a:schemeClr val="tx1"/>
                </a:solidFill>
                <a:latin typeface="Meiryo UI" pitchFamily="50" charset="-128"/>
                <a:ea typeface="Meiryo UI" pitchFamily="50" charset="-128"/>
                <a:cs typeface="Meiryo UI" pitchFamily="50" charset="-128"/>
              </a:rPr>
              <a:t>25%</a:t>
            </a:r>
            <a:r>
              <a:rPr lang="ja-JP" altLang="en-US" sz="1620" dirty="0">
                <a:solidFill>
                  <a:schemeClr val="tx1"/>
                </a:solidFill>
                <a:latin typeface="Meiryo UI" pitchFamily="50" charset="-128"/>
                <a:ea typeface="Meiryo UI" pitchFamily="50" charset="-128"/>
                <a:cs typeface="Meiryo UI" pitchFamily="50" charset="-128"/>
              </a:rPr>
              <a:t>を</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a:solidFill>
                  <a:schemeClr val="tx1"/>
                </a:solidFill>
                <a:latin typeface="Meiryo UI" pitchFamily="50" charset="-128"/>
                <a:ea typeface="Meiryo UI" pitchFamily="50" charset="-128"/>
                <a:cs typeface="Meiryo UI" pitchFamily="50" charset="-128"/>
              </a:rPr>
              <a:t>タクシーとする目標が明記</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●大阪・関西万博では、国連が提唱している持続可能な開発目標（</a:t>
            </a:r>
            <a:r>
              <a:rPr lang="en-US" altLang="ja-JP" sz="1620" dirty="0">
                <a:solidFill>
                  <a:schemeClr val="tx1"/>
                </a:solidFill>
                <a:latin typeface="Meiryo UI" pitchFamily="50" charset="-128"/>
                <a:ea typeface="Meiryo UI" pitchFamily="50" charset="-128"/>
                <a:cs typeface="Meiryo UI" pitchFamily="50" charset="-128"/>
              </a:rPr>
              <a:t>SDGs</a:t>
            </a:r>
            <a:r>
              <a:rPr lang="ja-JP" altLang="en-US" sz="1620" dirty="0">
                <a:solidFill>
                  <a:schemeClr val="tx1"/>
                </a:solidFill>
                <a:latin typeface="Meiryo UI" pitchFamily="50" charset="-128"/>
                <a:ea typeface="Meiryo UI" pitchFamily="50" charset="-128"/>
                <a:cs typeface="Meiryo UI" pitchFamily="50" charset="-128"/>
              </a:rPr>
              <a:t>）が達成された社会を目指しており、「いのち輝く未来社会」</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の実現に向け、ユニバーサルデザインの</a:t>
            </a:r>
            <a:r>
              <a:rPr lang="ja-JP" altLang="en-US" sz="1620" dirty="0" smtClean="0">
                <a:solidFill>
                  <a:schemeClr val="tx1"/>
                </a:solidFill>
                <a:latin typeface="Meiryo UI" pitchFamily="50" charset="-128"/>
                <a:ea typeface="Meiryo UI" pitchFamily="50" charset="-128"/>
                <a:cs typeface="Meiryo UI" pitchFamily="50" charset="-128"/>
              </a:rPr>
              <a:t>取組を推進</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ja-JP" altLang="en-US" sz="1620" dirty="0">
                <a:solidFill>
                  <a:schemeClr val="tx1"/>
                </a:solidFill>
                <a:latin typeface="Meiryo UI" pitchFamily="50" charset="-128"/>
                <a:ea typeface="Meiryo UI" pitchFamily="50" charset="-128"/>
                <a:cs typeface="Meiryo UI" pitchFamily="50" charset="-128"/>
              </a:rPr>
              <a:t>●これまで、国の補助制度を活用し普及促進を図ってきたが、万博開催</a:t>
            </a:r>
            <a:endParaRPr lang="en-US" altLang="ja-JP" sz="1620" dirty="0">
              <a:solidFill>
                <a:schemeClr val="tx1"/>
              </a:solidFill>
              <a:latin typeface="Meiryo UI" pitchFamily="50" charset="-128"/>
              <a:ea typeface="Meiryo UI" pitchFamily="50" charset="-128"/>
              <a:cs typeface="Meiryo UI" pitchFamily="50" charset="-128"/>
            </a:endParaRPr>
          </a:p>
          <a:p>
            <a:pPr marL="173610" indent="-173610">
              <a:defRPr/>
            </a:pPr>
            <a:r>
              <a:rPr lang="en-US" altLang="ja-JP" sz="1620" dirty="0">
                <a:solidFill>
                  <a:schemeClr val="tx1"/>
                </a:solidFill>
                <a:latin typeface="Meiryo UI" pitchFamily="50" charset="-128"/>
                <a:ea typeface="Meiryo UI" pitchFamily="50" charset="-128"/>
                <a:cs typeface="Meiryo UI" pitchFamily="50" charset="-128"/>
              </a:rPr>
              <a:t>   </a:t>
            </a:r>
            <a:r>
              <a:rPr lang="ja-JP" altLang="en-US" sz="1620" dirty="0">
                <a:solidFill>
                  <a:schemeClr val="tx1"/>
                </a:solidFill>
                <a:latin typeface="Meiryo UI" pitchFamily="50" charset="-128"/>
                <a:ea typeface="Meiryo UI" pitchFamily="50" charset="-128"/>
                <a:cs typeface="Meiryo UI" pitchFamily="50" charset="-128"/>
              </a:rPr>
              <a:t>を見据え、</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a:solidFill>
                  <a:schemeClr val="tx1"/>
                </a:solidFill>
                <a:latin typeface="Meiryo UI" pitchFamily="50" charset="-128"/>
                <a:ea typeface="Meiryo UI" pitchFamily="50" charset="-128"/>
                <a:cs typeface="Meiryo UI" pitchFamily="50" charset="-128"/>
              </a:rPr>
              <a:t>タクシー普及率の底上げが必要</a:t>
            </a:r>
            <a:endParaRPr lang="en-US" altLang="ja-JP" sz="1620" dirty="0">
              <a:solidFill>
                <a:schemeClr val="tx1"/>
              </a:solidFill>
              <a:latin typeface="Meiryo UI" pitchFamily="50" charset="-128"/>
              <a:ea typeface="Meiryo UI" pitchFamily="50" charset="-128"/>
              <a:cs typeface="Meiryo UI" pitchFamily="50" charset="-128"/>
            </a:endParaRPr>
          </a:p>
        </p:txBody>
      </p:sp>
      <p:sp>
        <p:nvSpPr>
          <p:cNvPr id="38" name="角丸四角形 37"/>
          <p:cNvSpPr/>
          <p:nvPr/>
        </p:nvSpPr>
        <p:spPr>
          <a:xfrm>
            <a:off x="7068294" y="2036884"/>
            <a:ext cx="5832000" cy="1671913"/>
          </a:xfrm>
          <a:prstGeom prst="roundRect">
            <a:avLst>
              <a:gd name="adj" fmla="val 8975"/>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１．各種計画への位置づけ</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新規・継続</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・「大阪・関西万博推進アクションプラン」　</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関西万博</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アクションプラン」に</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位置づけられるよう働きかけ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4863" indent="-184863">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大阪府ユニバーサルデザイン推進指針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068294" y="3823571"/>
            <a:ext cx="5832000" cy="1414227"/>
          </a:xfrm>
          <a:prstGeom prst="roundRect">
            <a:avLst>
              <a:gd name="adj" fmla="val 13522"/>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２．更なる国費充当などを国へ要望</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拡充</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266845" indent="-266845">
              <a:lnSpc>
                <a:spcPts val="2228"/>
              </a:lnSpc>
              <a:spcBef>
                <a:spcPct val="0"/>
              </a:spcBef>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・国の</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補助制度（</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バリアフリー化設備等</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整備事業</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交通サービスインバウンド</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対応支援事業）の補助率や上限額の引き上げ</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及び、十分</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な予算措置などを要望</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77462" y="5352572"/>
            <a:ext cx="5832000" cy="1604724"/>
          </a:xfrm>
          <a:prstGeom prst="roundRect">
            <a:avLst>
              <a:gd name="adj" fmla="val 12166"/>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spAutoFit/>
          </a:bodyPr>
          <a:lstStyle/>
          <a:p>
            <a:pPr marL="184863" indent="-184863">
              <a:lnSpc>
                <a:spcPts val="2228"/>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３．補助制度の創設</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a:t>
            </a:r>
            <a:r>
              <a:rPr lang="en-US" altLang="ja-JP"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年度予算額：</a:t>
            </a:r>
            <a:r>
              <a:rPr lang="en-US" altLang="ja-JP"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180</a:t>
            </a:r>
            <a:r>
              <a:rPr lang="ja-JP" altLang="en-US"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百万円／年</a:t>
            </a:r>
            <a:r>
              <a:rPr lang="en-US" altLang="ja-JP" sz="13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25921" fontAlgn="base">
              <a:lnSpc>
                <a:spcPts val="2228"/>
              </a:lnSpc>
              <a:spcBef>
                <a:spcPct val="0"/>
              </a:spcBef>
              <a:spcAft>
                <a:spcPct val="0"/>
              </a:spcAft>
              <a:defRPr/>
            </a:pPr>
            <a:r>
              <a:rPr lang="ja-JP" altLang="en-US" sz="1620" dirty="0">
                <a:solidFill>
                  <a:schemeClr val="tx1"/>
                </a:solidFill>
                <a:latin typeface="Meiryo UI" panose="020B0604030504040204" pitchFamily="50" charset="-128"/>
                <a:ea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rPr>
              <a:t>・補助上限額</a:t>
            </a:r>
            <a:r>
              <a:rPr lang="ja-JP" altLang="en-US" sz="1620" dirty="0">
                <a:solidFill>
                  <a:prstClr val="black"/>
                </a:solidFill>
                <a:latin typeface="Meiryo UI" panose="020B0604030504040204" pitchFamily="50" charset="-128"/>
                <a:ea typeface="Meiryo UI" panose="020B0604030504040204" pitchFamily="50" charset="-128"/>
              </a:rPr>
              <a:t>　　 ：　　</a:t>
            </a:r>
            <a:r>
              <a:rPr lang="en-US" altLang="ja-JP" sz="1620" dirty="0">
                <a:solidFill>
                  <a:prstClr val="black"/>
                </a:solidFill>
                <a:latin typeface="Meiryo UI" panose="020B0604030504040204" pitchFamily="50" charset="-128"/>
                <a:ea typeface="Meiryo UI" panose="020B0604030504040204" pitchFamily="50" charset="-128"/>
              </a:rPr>
              <a:t>30</a:t>
            </a:r>
            <a:r>
              <a:rPr lang="ja-JP" altLang="en-US" sz="1620" dirty="0">
                <a:solidFill>
                  <a:prstClr val="black"/>
                </a:solidFill>
                <a:latin typeface="Meiryo UI" panose="020B0604030504040204" pitchFamily="50" charset="-128"/>
                <a:ea typeface="Meiryo UI" panose="020B0604030504040204" pitchFamily="50" charset="-128"/>
              </a:rPr>
              <a:t>万円／</a:t>
            </a:r>
            <a:r>
              <a:rPr lang="ja-JP" altLang="en-US" sz="1620" dirty="0" smtClean="0">
                <a:solidFill>
                  <a:prstClr val="black"/>
                </a:solidFill>
                <a:latin typeface="Meiryo UI" panose="020B0604030504040204" pitchFamily="50" charset="-128"/>
                <a:ea typeface="Meiryo UI" panose="020B0604030504040204" pitchFamily="50" charset="-128"/>
              </a:rPr>
              <a:t>台</a:t>
            </a:r>
            <a:endParaRPr lang="en-US" altLang="ja-JP" sz="1620" dirty="0" smtClean="0">
              <a:solidFill>
                <a:prstClr val="black"/>
              </a:solidFill>
              <a:latin typeface="Meiryo UI" panose="020B0604030504040204" pitchFamily="50" charset="-128"/>
              <a:ea typeface="Meiryo UI" panose="020B0604030504040204" pitchFamily="50" charset="-128"/>
            </a:endParaRPr>
          </a:p>
          <a:p>
            <a:pPr defTabSz="925921" fontAlgn="base">
              <a:lnSpc>
                <a:spcPts val="2228"/>
              </a:lnSpc>
              <a:spcBef>
                <a:spcPct val="0"/>
              </a:spcBef>
              <a:spcAft>
                <a:spcPct val="0"/>
              </a:spcAft>
              <a:defRPr/>
            </a:pPr>
            <a:r>
              <a:rPr lang="ja-JP" altLang="en-US" sz="1620" dirty="0">
                <a:solidFill>
                  <a:prstClr val="black"/>
                </a:solidFill>
                <a:latin typeface="Meiryo UI" panose="020B0604030504040204" pitchFamily="50" charset="-128"/>
                <a:ea typeface="Meiryo UI" panose="020B0604030504040204" pitchFamily="50" charset="-128"/>
              </a:rPr>
              <a:t>　</a:t>
            </a:r>
            <a:r>
              <a:rPr lang="ja-JP" altLang="en-US" sz="1620" dirty="0" smtClean="0">
                <a:solidFill>
                  <a:schemeClr val="tx1"/>
                </a:solidFill>
                <a:latin typeface="Meiryo UI" panose="020B0604030504040204" pitchFamily="50" charset="-128"/>
                <a:ea typeface="Meiryo UI" panose="020B0604030504040204" pitchFamily="50" charset="-128"/>
              </a:rPr>
              <a:t>・補助台数　　　</a:t>
            </a:r>
            <a:r>
              <a:rPr lang="ja-JP" altLang="en-US" sz="1620" dirty="0">
                <a:solidFill>
                  <a:prstClr val="black"/>
                </a:solidFill>
                <a:latin typeface="Meiryo UI" panose="020B0604030504040204" pitchFamily="50" charset="-128"/>
                <a:ea typeface="Meiryo UI" panose="020B0604030504040204" pitchFamily="50" charset="-128"/>
              </a:rPr>
              <a:t>　：　約</a:t>
            </a:r>
            <a:r>
              <a:rPr lang="en-US" altLang="ja-JP" sz="1620" dirty="0">
                <a:solidFill>
                  <a:prstClr val="black"/>
                </a:solidFill>
                <a:latin typeface="Meiryo UI" panose="020B0604030504040204" pitchFamily="50" charset="-128"/>
                <a:ea typeface="Meiryo UI" panose="020B0604030504040204" pitchFamily="50" charset="-128"/>
              </a:rPr>
              <a:t>600</a:t>
            </a:r>
            <a:r>
              <a:rPr lang="ja-JP" altLang="en-US" sz="1620" dirty="0">
                <a:solidFill>
                  <a:prstClr val="black"/>
                </a:solidFill>
                <a:latin typeface="Meiryo UI" panose="020B0604030504040204" pitchFamily="50" charset="-128"/>
                <a:ea typeface="Meiryo UI" panose="020B0604030504040204" pitchFamily="50" charset="-128"/>
              </a:rPr>
              <a:t>台／年</a:t>
            </a:r>
            <a:endParaRPr lang="en-US" altLang="ja-JP" sz="1620" dirty="0">
              <a:solidFill>
                <a:prstClr val="black"/>
              </a:solidFill>
              <a:latin typeface="Meiryo UI" panose="020B0604030504040204" pitchFamily="50" charset="-128"/>
              <a:ea typeface="Meiryo UI" panose="020B0604030504040204" pitchFamily="50" charset="-128"/>
            </a:endParaRPr>
          </a:p>
          <a:p>
            <a:pPr defTabSz="925921" fontAlgn="base">
              <a:lnSpc>
                <a:spcPts val="2228"/>
              </a:lnSpc>
              <a:spcBef>
                <a:spcPct val="0"/>
              </a:spcBef>
              <a:spcAft>
                <a:spcPct val="0"/>
              </a:spcAft>
              <a:defRPr/>
            </a:pPr>
            <a:r>
              <a:rPr lang="ja-JP" altLang="en-US" sz="1620" dirty="0">
                <a:solidFill>
                  <a:prstClr val="black"/>
                </a:solidFill>
                <a:latin typeface="Meiryo UI" panose="020B0604030504040204" pitchFamily="50" charset="-128"/>
                <a:ea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rPr>
              <a:t>・対象車両　　　　：　</a:t>
            </a:r>
            <a:r>
              <a:rPr lang="en-US" altLang="ja-JP" sz="1620" dirty="0" smtClean="0">
                <a:solidFill>
                  <a:prstClr val="black"/>
                </a:solidFill>
                <a:latin typeface="Meiryo UI" panose="020B0604030504040204" pitchFamily="50" charset="-128"/>
                <a:ea typeface="Meiryo UI" panose="020B0604030504040204" pitchFamily="50" charset="-128"/>
              </a:rPr>
              <a:t>UD</a:t>
            </a:r>
            <a:r>
              <a:rPr lang="ja-JP" altLang="en-US" sz="1620" dirty="0" smtClean="0">
                <a:solidFill>
                  <a:prstClr val="black"/>
                </a:solidFill>
                <a:latin typeface="Meiryo UI" panose="020B0604030504040204" pitchFamily="50" charset="-128"/>
                <a:ea typeface="Meiryo UI" panose="020B0604030504040204" pitchFamily="50" charset="-128"/>
              </a:rPr>
              <a:t>タクシー、車椅子等対応車</a:t>
            </a:r>
            <a:endParaRPr lang="ja-JP" altLang="en-US" sz="1620" dirty="0">
              <a:solidFill>
                <a:prstClr val="black"/>
              </a:solidFill>
              <a:latin typeface="Meiryo UI" panose="020B0604030504040204" pitchFamily="50" charset="-128"/>
              <a:ea typeface="Meiryo UI" panose="020B0604030504040204" pitchFamily="50" charset="-128"/>
            </a:endParaRPr>
          </a:p>
          <a:p>
            <a:pPr defTabSz="925921" fontAlgn="base">
              <a:lnSpc>
                <a:spcPts val="2228"/>
              </a:lnSpc>
              <a:spcBef>
                <a:spcPct val="0"/>
              </a:spcBef>
              <a:spcAft>
                <a:spcPct val="0"/>
              </a:spcAft>
              <a:defRPr/>
            </a:pP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　</a:t>
            </a:r>
            <a:r>
              <a:rPr lang="ja-JP" altLang="en-US" sz="1620" dirty="0" smtClean="0">
                <a:solidFill>
                  <a:schemeClr val="tx1"/>
                </a:solidFill>
                <a:latin typeface="Meiryo UI" panose="020B0604030504040204" pitchFamily="50" charset="-128"/>
                <a:ea typeface="Meiryo UI" panose="020B0604030504040204" pitchFamily="50" charset="-128"/>
                <a:cs typeface="Meiryo UI" pitchFamily="50" charset="-128"/>
              </a:rPr>
              <a:t>・</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事業</a:t>
            </a:r>
            <a:r>
              <a:rPr lang="ja-JP" altLang="en-US" sz="1620" dirty="0" smtClean="0">
                <a:solidFill>
                  <a:schemeClr val="tx1"/>
                </a:solidFill>
                <a:latin typeface="Meiryo UI" panose="020B0604030504040204" pitchFamily="50" charset="-128"/>
                <a:ea typeface="Meiryo UI" panose="020B0604030504040204" pitchFamily="50" charset="-128"/>
                <a:cs typeface="Meiryo UI" pitchFamily="50" charset="-128"/>
              </a:rPr>
              <a:t>期間</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　　　　：　令和</a:t>
            </a:r>
            <a:r>
              <a:rPr lang="en-US" altLang="ja-JP" sz="1620" dirty="0">
                <a:solidFill>
                  <a:schemeClr val="tx1"/>
                </a:solidFill>
                <a:latin typeface="Meiryo UI" panose="020B0604030504040204" pitchFamily="50" charset="-128"/>
                <a:ea typeface="Meiryo UI" panose="020B0604030504040204" pitchFamily="50" charset="-128"/>
                <a:cs typeface="Meiryo UI" pitchFamily="50" charset="-128"/>
              </a:rPr>
              <a:t>4</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年度～令和</a:t>
            </a:r>
            <a:r>
              <a:rPr lang="en-US" altLang="ja-JP" sz="1620" dirty="0">
                <a:solidFill>
                  <a:schemeClr val="tx1"/>
                </a:solidFill>
                <a:latin typeface="Meiryo UI" panose="020B0604030504040204" pitchFamily="50" charset="-128"/>
                <a:ea typeface="Meiryo UI" panose="020B0604030504040204" pitchFamily="50" charset="-128"/>
                <a:cs typeface="Meiryo UI" pitchFamily="50" charset="-128"/>
              </a:rPr>
              <a:t>6</a:t>
            </a:r>
            <a:r>
              <a:rPr lang="ja-JP" altLang="en-US" sz="1620" dirty="0">
                <a:solidFill>
                  <a:schemeClr val="tx1"/>
                </a:solidFill>
                <a:latin typeface="Meiryo UI" panose="020B0604030504040204" pitchFamily="50" charset="-128"/>
                <a:ea typeface="Meiryo UI" panose="020B0604030504040204" pitchFamily="50" charset="-128"/>
                <a:cs typeface="Meiryo UI" pitchFamily="50" charset="-128"/>
              </a:rPr>
              <a:t>年度（</a:t>
            </a:r>
            <a:r>
              <a:rPr lang="ja-JP" altLang="en-US" sz="1620" dirty="0" smtClean="0">
                <a:solidFill>
                  <a:schemeClr val="tx1"/>
                </a:solidFill>
                <a:latin typeface="Meiryo UI" panose="020B0604030504040204" pitchFamily="50" charset="-128"/>
                <a:ea typeface="Meiryo UI" panose="020B0604030504040204" pitchFamily="50" charset="-128"/>
                <a:cs typeface="Meiryo UI" pitchFamily="50" charset="-128"/>
              </a:rPr>
              <a:t>３年間）</a:t>
            </a:r>
            <a:endParaRPr lang="en-US" altLang="ja-JP" sz="1620" dirty="0">
              <a:solidFill>
                <a:schemeClr val="tx1"/>
              </a:solidFill>
              <a:latin typeface="Meiryo UI" panose="020B0604030504040204" pitchFamily="50" charset="-128"/>
              <a:ea typeface="Meiryo UI" panose="020B0604030504040204" pitchFamily="50" charset="-128"/>
              <a:cs typeface="Meiryo UI" pitchFamily="50" charset="-128"/>
            </a:endParaRPr>
          </a:p>
        </p:txBody>
      </p:sp>
      <p:sp>
        <p:nvSpPr>
          <p:cNvPr id="46" name="角丸四角形 45"/>
          <p:cNvSpPr/>
          <p:nvPr/>
        </p:nvSpPr>
        <p:spPr>
          <a:xfrm>
            <a:off x="7077462" y="7072070"/>
            <a:ext cx="5832000" cy="2221694"/>
          </a:xfrm>
          <a:prstGeom prst="roundRect">
            <a:avLst>
              <a:gd name="adj" fmla="val 5403"/>
            </a:avLst>
          </a:pr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184863" indent="-184863">
              <a:lnSpc>
                <a:spcPct val="150000"/>
              </a:lnSpc>
              <a:spcBef>
                <a:spcPct val="0"/>
              </a:spcBef>
              <a:defRPr/>
            </a:pP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sz="162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その他普及促進策の推進</a:t>
            </a:r>
            <a:r>
              <a:rPr lang="en-US" altLang="ja-JP" sz="162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ja-JP" altLang="en-US" sz="162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・拡充・継続</a:t>
            </a:r>
            <a:r>
              <a:rPr lang="en-US" altLang="ja-JP" sz="162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タクシー普及促進のための案内</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窓口の設置</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・制度融資（</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ビジネス支援資金）</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450101" indent="-450101">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（信用保証協会が保証人となり、銀行より融資（限度額</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億円、利率</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marL="276490" indent="-276490">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・万博機運醸成に向けた取組　</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845" indent="-266845">
              <a:lnSpc>
                <a:spcPts val="2228"/>
              </a:lnSpc>
              <a:defRPr/>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・普及</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促進に</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向けた関係</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団体と</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の意見交換</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新規</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等</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3"/>
          <p:cNvSpPr txBox="1">
            <a:spLocks noChangeArrowheads="1"/>
          </p:cNvSpPr>
          <p:nvPr/>
        </p:nvSpPr>
        <p:spPr bwMode="auto">
          <a:xfrm>
            <a:off x="381367" y="5753072"/>
            <a:ext cx="5467857" cy="342796"/>
          </a:xfrm>
          <a:prstGeom prst="rect">
            <a:avLst/>
          </a:prstGeom>
          <a:solidFill>
            <a:schemeClr val="accent2">
              <a:lumMod val="40000"/>
              <a:lumOff val="60000"/>
            </a:schemeClr>
          </a:solidFill>
          <a:ln w="12700">
            <a:noFill/>
          </a:ln>
          <a:extLst/>
        </p:spPr>
        <p:txBody>
          <a:bodyPr wrap="square" lIns="92576" tIns="46288" rIns="92576" bIns="4628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 typeface="Arial" charset="0"/>
              <a:buNone/>
              <a:defRPr/>
            </a:pPr>
            <a:r>
              <a:rPr lang="ja-JP" altLang="en-US" sz="162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◆検討体制</a:t>
            </a:r>
            <a:endParaRPr lang="ja-JP" altLang="en-US" sz="3645"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98473" y="6269875"/>
            <a:ext cx="5882737" cy="108952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271668" indent="-271668">
              <a:defRPr/>
            </a:pPr>
            <a:r>
              <a:rPr lang="ja-JP" altLang="en-US" sz="1620" dirty="0" smtClean="0">
                <a:solidFill>
                  <a:schemeClr val="tx1"/>
                </a:solidFill>
                <a:latin typeface="Meiryo UI" pitchFamily="50" charset="-128"/>
                <a:ea typeface="Meiryo UI" pitchFamily="50" charset="-128"/>
                <a:cs typeface="Meiryo UI" pitchFamily="50" charset="-128"/>
              </a:rPr>
              <a:t>●</a:t>
            </a:r>
            <a:r>
              <a:rPr lang="en-US" altLang="ja-JP" sz="1620" dirty="0">
                <a:solidFill>
                  <a:schemeClr val="tx1"/>
                </a:solidFill>
                <a:latin typeface="Meiryo UI" pitchFamily="50" charset="-128"/>
                <a:ea typeface="Meiryo UI" pitchFamily="50" charset="-128"/>
                <a:cs typeface="Meiryo UI" pitchFamily="50" charset="-128"/>
              </a:rPr>
              <a:t>UD</a:t>
            </a:r>
            <a:r>
              <a:rPr lang="ja-JP" altLang="en-US" sz="1620" dirty="0" smtClean="0">
                <a:solidFill>
                  <a:schemeClr val="tx1"/>
                </a:solidFill>
                <a:latin typeface="Meiryo UI" pitchFamily="50" charset="-128"/>
                <a:ea typeface="Meiryo UI" pitchFamily="50" charset="-128"/>
                <a:cs typeface="Meiryo UI" pitchFamily="50" charset="-128"/>
              </a:rPr>
              <a:t>タクシー普及促進ワーキンググループ</a:t>
            </a:r>
            <a:r>
              <a:rPr lang="ja-JP" altLang="en-US" sz="1620" dirty="0">
                <a:solidFill>
                  <a:schemeClr val="tx1"/>
                </a:solidFill>
                <a:latin typeface="Meiryo UI" pitchFamily="50" charset="-128"/>
                <a:ea typeface="Meiryo UI" pitchFamily="50" charset="-128"/>
                <a:cs typeface="Meiryo UI" pitchFamily="50" charset="-128"/>
              </a:rPr>
              <a:t>設置</a:t>
            </a:r>
            <a:endParaRPr lang="en-US" altLang="ja-JP" sz="1620" dirty="0">
              <a:solidFill>
                <a:schemeClr val="tx1"/>
              </a:solidFill>
              <a:latin typeface="Meiryo UI" pitchFamily="50" charset="-128"/>
              <a:ea typeface="Meiryo UI" pitchFamily="50" charset="-128"/>
              <a:cs typeface="Meiryo UI" pitchFamily="50" charset="-128"/>
            </a:endParaRPr>
          </a:p>
          <a:p>
            <a:pPr defTabSz="925921" fontAlgn="base">
              <a:spcBef>
                <a:spcPct val="0"/>
              </a:spcBef>
              <a:spcAft>
                <a:spcPct val="0"/>
              </a:spcAft>
            </a:pPr>
            <a:r>
              <a:rPr lang="ja-JP" altLang="en-US" sz="1620" dirty="0">
                <a:solidFill>
                  <a:schemeClr val="tx1"/>
                </a:solidFill>
                <a:latin typeface="Meiryo UI" pitchFamily="50" charset="-128"/>
                <a:ea typeface="Meiryo UI" pitchFamily="50" charset="-128"/>
                <a:cs typeface="Meiryo UI" pitchFamily="50" charset="-128"/>
              </a:rPr>
              <a:t>　</a:t>
            </a:r>
            <a:r>
              <a:rPr lang="ja-JP" altLang="en-US" sz="1620" dirty="0" smtClean="0">
                <a:solidFill>
                  <a:schemeClr val="tx1"/>
                </a:solidFill>
                <a:latin typeface="Meiryo UI" pitchFamily="50" charset="-128"/>
                <a:ea typeface="Meiryo UI" pitchFamily="50" charset="-128"/>
                <a:cs typeface="Meiryo UI" pitchFamily="50" charset="-128"/>
              </a:rPr>
              <a:t> </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全庁的</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取組を</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促進するため、ユニバーサルデザイン推進指針</a:t>
            </a:r>
            <a:endPar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25921" fontAlgn="base">
              <a:spcBef>
                <a:spcPct val="0"/>
              </a:spcBef>
              <a:spcAft>
                <a:spcPct val="0"/>
              </a:spcAft>
            </a:pP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庁内連絡会議に、</a:t>
            </a:r>
            <a:r>
              <a:rPr lang="en-US" altLang="ja-JP"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UD</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タクシー普及</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r>
              <a:rPr lang="en-US" altLang="ja-JP"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2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設置し</a:t>
            </a:r>
            <a:r>
              <a:rPr lang="ja-JP" altLang="en-US" sz="16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20" dirty="0" smtClean="0">
                <a:solidFill>
                  <a:schemeClr val="tx1"/>
                </a:solidFill>
                <a:latin typeface="Meiryo UI" pitchFamily="50" charset="-128"/>
                <a:ea typeface="Meiryo UI" pitchFamily="50" charset="-128"/>
                <a:cs typeface="Meiryo UI" pitchFamily="50" charset="-128"/>
              </a:rPr>
              <a:t>それぞれの</a:t>
            </a:r>
            <a:endParaRPr lang="en-US" altLang="ja-JP" sz="1620" dirty="0" smtClean="0">
              <a:solidFill>
                <a:schemeClr val="tx1"/>
              </a:solidFill>
              <a:latin typeface="Meiryo UI" pitchFamily="50" charset="-128"/>
              <a:ea typeface="Meiryo UI" pitchFamily="50" charset="-128"/>
              <a:cs typeface="Meiryo UI" pitchFamily="50" charset="-128"/>
            </a:endParaRPr>
          </a:p>
          <a:p>
            <a:pPr defTabSz="925921" fontAlgn="base">
              <a:spcBef>
                <a:spcPct val="0"/>
              </a:spcBef>
              <a:spcAft>
                <a:spcPct val="0"/>
              </a:spcAft>
            </a:pPr>
            <a:r>
              <a:rPr lang="ja-JP" altLang="en-US" sz="1620" dirty="0">
                <a:solidFill>
                  <a:schemeClr val="tx1"/>
                </a:solidFill>
                <a:latin typeface="Meiryo UI" pitchFamily="50" charset="-128"/>
                <a:ea typeface="Meiryo UI" pitchFamily="50" charset="-128"/>
                <a:cs typeface="Meiryo UI" pitchFamily="50" charset="-128"/>
              </a:rPr>
              <a:t>　 </a:t>
            </a:r>
            <a:r>
              <a:rPr lang="ja-JP" altLang="en-US" sz="1620" dirty="0" smtClean="0">
                <a:solidFill>
                  <a:schemeClr val="tx1"/>
                </a:solidFill>
                <a:latin typeface="Meiryo UI" pitchFamily="50" charset="-128"/>
                <a:ea typeface="Meiryo UI" pitchFamily="50" charset="-128"/>
                <a:cs typeface="Meiryo UI" pitchFamily="50" charset="-128"/>
              </a:rPr>
              <a:t>役割</a:t>
            </a:r>
            <a:r>
              <a:rPr lang="ja-JP" altLang="en-US" sz="1620" dirty="0">
                <a:solidFill>
                  <a:schemeClr val="tx1"/>
                </a:solidFill>
                <a:latin typeface="Meiryo UI" pitchFamily="50" charset="-128"/>
                <a:ea typeface="Meiryo UI" pitchFamily="50" charset="-128"/>
                <a:cs typeface="Meiryo UI" pitchFamily="50" charset="-128"/>
              </a:rPr>
              <a:t>のもと具体的な施策の</a:t>
            </a:r>
            <a:r>
              <a:rPr lang="ja-JP" altLang="en-US" sz="1620" dirty="0" smtClean="0">
                <a:solidFill>
                  <a:schemeClr val="tx1"/>
                </a:solidFill>
                <a:latin typeface="Meiryo UI" pitchFamily="50" charset="-128"/>
                <a:ea typeface="Meiryo UI" pitchFamily="50" charset="-128"/>
                <a:cs typeface="Meiryo UI" pitchFamily="50" charset="-128"/>
              </a:rPr>
              <a:t>取組を</a:t>
            </a:r>
            <a:r>
              <a:rPr lang="ja-JP" altLang="en-US" sz="1620" dirty="0">
                <a:solidFill>
                  <a:schemeClr val="tx1"/>
                </a:solidFill>
                <a:latin typeface="Meiryo UI" pitchFamily="50" charset="-128"/>
                <a:ea typeface="Meiryo UI" pitchFamily="50" charset="-128"/>
                <a:cs typeface="Meiryo UI" pitchFamily="50" charset="-128"/>
              </a:rPr>
              <a:t>進める</a:t>
            </a:r>
            <a:endParaRPr lang="en-US" altLang="ja-JP" sz="1620" dirty="0">
              <a:solidFill>
                <a:schemeClr val="tx1"/>
              </a:solidFill>
              <a:latin typeface="Meiryo UI" pitchFamily="50" charset="-128"/>
              <a:ea typeface="Meiryo UI" pitchFamily="50" charset="-128"/>
              <a:cs typeface="Meiryo UI" pitchFamily="50" charset="-128"/>
            </a:endParaRPr>
          </a:p>
        </p:txBody>
      </p:sp>
      <p:grpSp>
        <p:nvGrpSpPr>
          <p:cNvPr id="21" name="グループ化 20"/>
          <p:cNvGrpSpPr/>
          <p:nvPr/>
        </p:nvGrpSpPr>
        <p:grpSpPr>
          <a:xfrm>
            <a:off x="688388" y="7479208"/>
            <a:ext cx="5867306" cy="1827077"/>
            <a:chOff x="827584" y="3320152"/>
            <a:chExt cx="4138923" cy="1492512"/>
          </a:xfrm>
        </p:grpSpPr>
        <p:sp>
          <p:nvSpPr>
            <p:cNvPr id="22" name="角丸四角形 21"/>
            <p:cNvSpPr/>
            <p:nvPr/>
          </p:nvSpPr>
          <p:spPr>
            <a:xfrm>
              <a:off x="827584" y="3320152"/>
              <a:ext cx="3154973" cy="474327"/>
            </a:xfrm>
            <a:prstGeom prst="roundRect">
              <a:avLst/>
            </a:prstGeom>
            <a:ln w="19050"/>
          </p:spPr>
          <p:style>
            <a:lnRef idx="2">
              <a:schemeClr val="accent1"/>
            </a:lnRef>
            <a:fillRef idx="1">
              <a:schemeClr val="lt1"/>
            </a:fillRef>
            <a:effectRef idx="0">
              <a:schemeClr val="accent1"/>
            </a:effectRef>
            <a:fontRef idx="minor">
              <a:schemeClr val="dk1"/>
            </a:fontRef>
          </p:style>
          <p:txBody>
            <a:bodyPr rtlCol="0" anchor="ctr"/>
            <a:lstStyle/>
            <a:p>
              <a:r>
                <a:rPr lang="ja-JP" altLang="en-US" sz="1418" dirty="0" smtClean="0">
                  <a:solidFill>
                    <a:schemeClr val="tx1"/>
                  </a:solidFill>
                  <a:latin typeface="Meiryo UI" panose="020B0604030504040204" pitchFamily="50" charset="-128"/>
                  <a:ea typeface="Meiryo UI" panose="020B0604030504040204" pitchFamily="50" charset="-128"/>
                </a:rPr>
                <a:t> ユニバーサルデザイン</a:t>
              </a:r>
              <a:r>
                <a:rPr lang="ja-JP" altLang="en-US" sz="1418" dirty="0">
                  <a:solidFill>
                    <a:schemeClr val="tx1"/>
                  </a:solidFill>
                  <a:latin typeface="Meiryo UI" panose="020B0604030504040204" pitchFamily="50" charset="-128"/>
                  <a:ea typeface="Meiryo UI" panose="020B0604030504040204" pitchFamily="50" charset="-128"/>
                </a:rPr>
                <a:t>推進指針庁内連絡会議</a:t>
              </a:r>
              <a:endParaRPr lang="en-US" altLang="ja-JP" sz="1418"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1305810" y="3928353"/>
              <a:ext cx="3660697" cy="884311"/>
            </a:xfrm>
            <a:prstGeom prst="roundRect">
              <a:avLst/>
            </a:prstGeom>
            <a:ln w="34925" cmpd="dbl"/>
          </p:spPr>
          <p:style>
            <a:lnRef idx="2">
              <a:schemeClr val="accent1"/>
            </a:lnRef>
            <a:fillRef idx="1">
              <a:schemeClr val="lt1"/>
            </a:fillRef>
            <a:effectRef idx="0">
              <a:schemeClr val="accent1"/>
            </a:effectRef>
            <a:fontRef idx="minor">
              <a:schemeClr val="dk1"/>
            </a:fontRef>
          </p:style>
          <p:txBody>
            <a:bodyPr rtlCol="0" anchor="ctr"/>
            <a:lstStyle/>
            <a:p>
              <a:r>
                <a:rPr lang="en-US" altLang="ja-JP" sz="1620" b="1" dirty="0">
                  <a:solidFill>
                    <a:schemeClr val="tx1"/>
                  </a:solidFill>
                  <a:latin typeface="Meiryo UI" pitchFamily="50" charset="-128"/>
                  <a:ea typeface="Meiryo UI" pitchFamily="50" charset="-128"/>
                  <a:cs typeface="Meiryo UI" pitchFamily="50" charset="-128"/>
                </a:rPr>
                <a:t>UD</a:t>
              </a:r>
              <a:r>
                <a:rPr lang="ja-JP" altLang="en-US" sz="1620" b="1" dirty="0">
                  <a:solidFill>
                    <a:schemeClr val="tx1"/>
                  </a:solidFill>
                  <a:latin typeface="Meiryo UI" pitchFamily="50" charset="-128"/>
                  <a:ea typeface="Meiryo UI" pitchFamily="50" charset="-128"/>
                  <a:cs typeface="Meiryo UI" pitchFamily="50" charset="-128"/>
                </a:rPr>
                <a:t>タクシー普及促進</a:t>
              </a:r>
              <a:r>
                <a:rPr lang="en-US" altLang="ja-JP" sz="1620" b="1" dirty="0">
                  <a:solidFill>
                    <a:schemeClr val="tx1"/>
                  </a:solidFill>
                  <a:latin typeface="Meiryo UI" pitchFamily="50" charset="-128"/>
                  <a:ea typeface="Meiryo UI" pitchFamily="50" charset="-128"/>
                  <a:cs typeface="Meiryo UI" pitchFamily="50" charset="-128"/>
                </a:rPr>
                <a:t>WG</a:t>
              </a:r>
            </a:p>
            <a:p>
              <a:r>
                <a:rPr lang="ja-JP" altLang="en-US" sz="1418" b="1" dirty="0">
                  <a:solidFill>
                    <a:schemeClr val="tx1"/>
                  </a:solidFill>
                  <a:latin typeface="Meiryo UI" pitchFamily="50" charset="-128"/>
                  <a:ea typeface="Meiryo UI" pitchFamily="50" charset="-128"/>
                </a:rPr>
                <a:t>　　 </a:t>
              </a:r>
              <a:r>
                <a:rPr lang="ja-JP" altLang="en-US" sz="1418" b="1" dirty="0" smtClean="0">
                  <a:solidFill>
                    <a:schemeClr val="tx1"/>
                  </a:solidFill>
                  <a:latin typeface="Meiryo UI" pitchFamily="50" charset="-128"/>
                  <a:ea typeface="Meiryo UI" pitchFamily="50" charset="-128"/>
                </a:rPr>
                <a:t> </a:t>
              </a:r>
              <a:r>
                <a:rPr lang="ja-JP" altLang="en-US" sz="1418" dirty="0" smtClean="0">
                  <a:latin typeface="Meiryo UI" panose="020B0604030504040204" pitchFamily="50" charset="-128"/>
                  <a:ea typeface="Meiryo UI" panose="020B0604030504040204" pitchFamily="50" charset="-128"/>
                </a:rPr>
                <a:t>メンバー</a:t>
              </a:r>
              <a:r>
                <a:rPr lang="ja-JP" altLang="en-US" sz="1418" dirty="0">
                  <a:latin typeface="Meiryo UI" panose="020B0604030504040204" pitchFamily="50" charset="-128"/>
                  <a:ea typeface="Meiryo UI" panose="020B0604030504040204" pitchFamily="50" charset="-128"/>
                </a:rPr>
                <a:t>：政策企画部</a:t>
              </a:r>
              <a:r>
                <a:rPr lang="ja-JP" altLang="en-US" sz="1418" dirty="0" smtClean="0">
                  <a:latin typeface="Meiryo UI" panose="020B0604030504040204" pitchFamily="50" charset="-128"/>
                  <a:ea typeface="Meiryo UI" panose="020B0604030504040204" pitchFamily="50" charset="-128"/>
                </a:rPr>
                <a:t>、</a:t>
              </a:r>
              <a:r>
                <a:rPr lang="ja-JP" altLang="en-US" sz="1418" dirty="0" smtClean="0">
                  <a:solidFill>
                    <a:schemeClr val="tx1"/>
                  </a:solidFill>
                  <a:latin typeface="Meiryo UI" panose="020B0604030504040204" pitchFamily="50" charset="-128"/>
                  <a:ea typeface="Meiryo UI" panose="020B0604030504040204" pitchFamily="50" charset="-128"/>
                </a:rPr>
                <a:t>万博推進局、府民</a:t>
              </a:r>
              <a:r>
                <a:rPr lang="ja-JP" altLang="en-US" sz="1418" dirty="0">
                  <a:latin typeface="Meiryo UI" panose="020B0604030504040204" pitchFamily="50" charset="-128"/>
                  <a:ea typeface="Meiryo UI" panose="020B0604030504040204" pitchFamily="50" charset="-128"/>
                </a:rPr>
                <a:t>文化部、福祉部</a:t>
              </a:r>
              <a:r>
                <a:rPr lang="ja-JP" altLang="en-US" sz="1418" dirty="0" smtClean="0">
                  <a:latin typeface="Meiryo UI" panose="020B0604030504040204" pitchFamily="50" charset="-128"/>
                  <a:ea typeface="Meiryo UI" panose="020B0604030504040204" pitchFamily="50" charset="-128"/>
                </a:rPr>
                <a:t>、　</a:t>
              </a:r>
              <a:endParaRPr lang="en-US" altLang="ja-JP" sz="1418" dirty="0" smtClean="0">
                <a:latin typeface="Meiryo UI" panose="020B0604030504040204" pitchFamily="50" charset="-128"/>
                <a:ea typeface="Meiryo UI" panose="020B0604030504040204" pitchFamily="50" charset="-128"/>
              </a:endParaRPr>
            </a:p>
            <a:p>
              <a:r>
                <a:rPr lang="ja-JP" altLang="en-US" sz="1418" dirty="0">
                  <a:latin typeface="Meiryo UI" panose="020B0604030504040204" pitchFamily="50" charset="-128"/>
                  <a:ea typeface="Meiryo UI" panose="020B0604030504040204" pitchFamily="50" charset="-128"/>
                </a:rPr>
                <a:t>　</a:t>
              </a:r>
              <a:r>
                <a:rPr lang="ja-JP" altLang="en-US" sz="1418" dirty="0" smtClean="0">
                  <a:latin typeface="Meiryo UI" panose="020B0604030504040204" pitchFamily="50" charset="-128"/>
                  <a:ea typeface="Meiryo UI" panose="020B0604030504040204" pitchFamily="50" charset="-128"/>
                </a:rPr>
                <a:t>　　  　　　　　商工</a:t>
              </a:r>
              <a:r>
                <a:rPr lang="ja-JP" altLang="en-US" sz="1418" dirty="0">
                  <a:latin typeface="Meiryo UI" panose="020B0604030504040204" pitchFamily="50" charset="-128"/>
                  <a:ea typeface="Meiryo UI" panose="020B0604030504040204" pitchFamily="50" charset="-128"/>
                </a:rPr>
                <a:t>労働部</a:t>
              </a:r>
              <a:r>
                <a:rPr lang="ja-JP" altLang="en-US" sz="1418" dirty="0" smtClean="0">
                  <a:latin typeface="Meiryo UI" panose="020B0604030504040204" pitchFamily="50" charset="-128"/>
                  <a:ea typeface="Meiryo UI" panose="020B0604030504040204" pitchFamily="50" charset="-128"/>
                </a:rPr>
                <a:t>、環境</a:t>
              </a:r>
              <a:r>
                <a:rPr lang="ja-JP" altLang="en-US" sz="1418" dirty="0">
                  <a:latin typeface="Meiryo UI" panose="020B0604030504040204" pitchFamily="50" charset="-128"/>
                  <a:ea typeface="Meiryo UI" panose="020B0604030504040204" pitchFamily="50" charset="-128"/>
                </a:rPr>
                <a:t>農林水産部</a:t>
              </a:r>
              <a:r>
                <a:rPr lang="ja-JP" altLang="en-US" sz="1418" dirty="0" smtClean="0">
                  <a:latin typeface="Meiryo UI" panose="020B0604030504040204" pitchFamily="50" charset="-128"/>
                  <a:ea typeface="Meiryo UI" panose="020B0604030504040204" pitchFamily="50" charset="-128"/>
                </a:rPr>
                <a:t>、</a:t>
              </a:r>
              <a:endParaRPr lang="en-US" altLang="ja-JP" sz="1418" dirty="0" smtClean="0">
                <a:latin typeface="Meiryo UI" panose="020B0604030504040204" pitchFamily="50" charset="-128"/>
                <a:ea typeface="Meiryo UI" panose="020B0604030504040204" pitchFamily="50" charset="-128"/>
              </a:endParaRPr>
            </a:p>
            <a:p>
              <a:r>
                <a:rPr lang="ja-JP" altLang="en-US" sz="1418" dirty="0">
                  <a:latin typeface="Meiryo UI" panose="020B0604030504040204" pitchFamily="50" charset="-128"/>
                  <a:ea typeface="Meiryo UI" panose="020B0604030504040204" pitchFamily="50" charset="-128"/>
                </a:rPr>
                <a:t>　</a:t>
              </a:r>
              <a:r>
                <a:rPr lang="ja-JP" altLang="en-US" sz="1418" dirty="0" smtClean="0">
                  <a:latin typeface="Meiryo UI" panose="020B0604030504040204" pitchFamily="50" charset="-128"/>
                  <a:ea typeface="Meiryo UI" panose="020B0604030504040204" pitchFamily="50" charset="-128"/>
                </a:rPr>
                <a:t>　　　  　　　　都市</a:t>
              </a:r>
              <a:r>
                <a:rPr lang="ja-JP" altLang="en-US" sz="1418" dirty="0">
                  <a:latin typeface="Meiryo UI" panose="020B0604030504040204" pitchFamily="50" charset="-128"/>
                  <a:ea typeface="Meiryo UI" panose="020B0604030504040204" pitchFamily="50" charset="-128"/>
                </a:rPr>
                <a:t>整備部（事務局）</a:t>
              </a:r>
            </a:p>
          </p:txBody>
        </p:sp>
        <p:cxnSp>
          <p:nvCxnSpPr>
            <p:cNvPr id="24" name="カギ線コネクタ 23"/>
            <p:cNvCxnSpPr>
              <a:endCxn id="23" idx="1"/>
            </p:cNvCxnSpPr>
            <p:nvPr/>
          </p:nvCxnSpPr>
          <p:spPr>
            <a:xfrm rot="16200000" flipH="1">
              <a:off x="895841" y="3960540"/>
              <a:ext cx="568742" cy="251195"/>
            </a:xfrm>
            <a:prstGeom prst="bentConnector2">
              <a:avLst/>
            </a:prstGeom>
            <a:ln w="1905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29373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cmpd="dbl">
          <a:solidFill>
            <a:srgbClr val="0070C0"/>
          </a:solidFill>
          <a:prstDash val="solid"/>
          <a:miter lim="800000"/>
          <a:headEnd/>
          <a:tailEnd/>
        </a:ln>
        <a:extLst>
          <a:ext uri="{909E8E84-426E-40DD-AFC4-6F175D3DCCD1}">
            <a14:hiddenFill xmlns:a14="http://schemas.microsoft.com/office/drawing/2010/main">
              <a:solidFill>
                <a:srgbClr val="FFFFFF"/>
              </a:solidFill>
            </a14:hiddenFill>
          </a:ext>
        </a:extLst>
      </a:spPr>
      <a:bodyPr wrap="square" anchor="ctr" anchorCtr="0">
        <a:spAutoFit/>
      </a:bodyPr>
      <a:lstStyle>
        <a:defPPr eaLnBrk="1" hangingPunct="1">
          <a:lnSpc>
            <a:spcPct val="150000"/>
          </a:lnSpc>
          <a:spcBef>
            <a:spcPct val="0"/>
          </a:spcBef>
          <a:buFontTx/>
          <a:buNone/>
          <a:defRPr sz="1800" b="1" dirty="0">
            <a:solidFill>
              <a:srgbClr val="FF0000"/>
            </a:solidFill>
            <a:latin typeface="HGPｺﾞｼｯｸM" panose="020B0600000000000000" pitchFamily="50" charset="-128"/>
            <a:ea typeface="HGPｺﾞｼｯｸM" panose="020B0600000000000000" pitchFamily="50" charset="-128"/>
            <a:cs typeface="Meiryo UI"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2" ma:contentTypeDescription="新しいドキュメントを作成します。" ma:contentTypeScope="" ma:versionID="0d2eb14373c5b4000c128cfcdd3fcf60">
  <xsd:schema xmlns:xsd="http://www.w3.org/2001/XMLSchema" xmlns:xs="http://www.w3.org/2001/XMLSchema" xmlns:p="http://schemas.microsoft.com/office/2006/metadata/properties" xmlns:ns1="http://schemas.microsoft.com/sharepoint/v3" xmlns:ns2="4e21aece-359b-4e6f-8f54-c70e1e237c6a" targetNamespace="http://schemas.microsoft.com/office/2006/metadata/properties" ma:root="true" ma:fieldsID="db23b4eb53cfac3bdce39f3dd831b7a7" ns1:_="" ns2:_="">
    <xsd:import namespace="http://schemas.microsoft.com/sharepoint/v3"/>
    <xsd:import namespace="4e21aece-359b-4e6f-8f54-c70e1e237c6a"/>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21aece-359b-4e6f-8f54-c70e1e237c6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DFEFF47-CAD1-4312-BC5D-8CD529B43058}">
  <ds:schemaRefs>
    <ds:schemaRef ds:uri="http://schemas.microsoft.com/sharepoint/v3/contenttype/forms"/>
  </ds:schemaRefs>
</ds:datastoreItem>
</file>

<file path=customXml/itemProps2.xml><?xml version="1.0" encoding="utf-8"?>
<ds:datastoreItem xmlns:ds="http://schemas.openxmlformats.org/officeDocument/2006/customXml" ds:itemID="{CE630492-4920-403D-BF84-C48CE5D16B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21aece-359b-4e6f-8f54-c70e1e237c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83C004-167C-4118-B7A2-9ADD2569BF10}">
  <ds:schemaRefs>
    <ds:schemaRef ds:uri="http://purl.org/dc/dcmityp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schemas.microsoft.com/office/infopath/2007/PartnerControls"/>
    <ds:schemaRef ds:uri="http://purl.org/dc/elements/1.1/"/>
    <ds:schemaRef ds:uri="http://schemas.microsoft.com/sharepoint/v3"/>
    <ds:schemaRef ds:uri="4e21aece-359b-4e6f-8f54-c70e1e237c6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16729</TotalTime>
  <Words>689</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七原亮太</cp:lastModifiedBy>
  <cp:revision>1501</cp:revision>
  <cp:lastPrinted>2022-03-31T11:56:43Z</cp:lastPrinted>
  <dcterms:created xsi:type="dcterms:W3CDTF">2015-10-05T05:24:24Z</dcterms:created>
  <dcterms:modified xsi:type="dcterms:W3CDTF">2022-04-05T00:20:23Z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