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FBBCE1-59BA-4F24-9273-0FC1860C8D8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E45C7187-019B-49FA-A73B-D16DF36EA39D}">
      <dgm:prSet phldrT="[テキスト]" custT="1"/>
      <dgm:spPr/>
      <dgm:t>
        <a:bodyPr/>
        <a:lstStyle/>
        <a:p>
          <a:r>
            <a:rPr kumimoji="1" lang="ja-JP" altLang="en-US" sz="1400" b="1" dirty="0"/>
            <a:t>有識者懇話会</a:t>
          </a:r>
        </a:p>
      </dgm:t>
    </dgm:pt>
    <dgm:pt modelId="{D897D6A7-313F-43F9-8E69-38A10836AA8C}" type="par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9FD93A5A-1E3E-477F-9397-F4CCE812028D}" type="sib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6F4A0429-5B56-4A1B-ADF7-B1D50569FA94}">
      <dgm:prSet phldrT="[テキスト]" custT="1"/>
      <dgm:spPr/>
      <dgm:t>
        <a:bodyPr/>
        <a:lstStyle/>
        <a:p>
          <a:r>
            <a:rPr kumimoji="1" lang="ja-JP" altLang="en-US" sz="1400" dirty="0" smtClean="0"/>
            <a:t>学識経験者</a:t>
          </a:r>
          <a:endParaRPr kumimoji="1" lang="ja-JP" altLang="en-US" sz="1400" dirty="0"/>
        </a:p>
      </dgm:t>
    </dgm:pt>
    <dgm:pt modelId="{5A03AD6F-8190-4FD0-B972-200C24D02BAF}" type="parTrans" cxnId="{EC5DD920-5ADB-4505-B28F-31F8266C5F6C}">
      <dgm:prSet/>
      <dgm:spPr/>
      <dgm:t>
        <a:bodyPr/>
        <a:lstStyle/>
        <a:p>
          <a:endParaRPr kumimoji="1" lang="ja-JP" altLang="en-US" sz="1400"/>
        </a:p>
      </dgm:t>
    </dgm:pt>
    <dgm:pt modelId="{21B04BA2-8D63-4665-8FF5-3F439E3B436C}" type="sibTrans" cxnId="{EC5DD920-5ADB-4505-B28F-31F8266C5F6C}">
      <dgm:prSet/>
      <dgm:spPr/>
      <dgm:t>
        <a:bodyPr/>
        <a:lstStyle/>
        <a:p>
          <a:endParaRPr kumimoji="1" lang="ja-JP" altLang="en-US" sz="1400"/>
        </a:p>
      </dgm:t>
    </dgm:pt>
    <dgm:pt modelId="{129E28AE-C2E3-41D3-940C-5C1076F11C57}">
      <dgm:prSet phldrT="[テキスト]" custT="1"/>
      <dgm:spPr/>
      <dgm:t>
        <a:bodyPr/>
        <a:lstStyle/>
        <a:p>
          <a:r>
            <a:rPr kumimoji="1" lang="ja-JP" altLang="en-US" sz="1400" dirty="0" smtClean="0"/>
            <a:t>国</a:t>
          </a:r>
          <a:endParaRPr kumimoji="1" lang="en-US" altLang="ja-JP" sz="1400" dirty="0" smtClean="0"/>
        </a:p>
      </dgm:t>
    </dgm:pt>
    <dgm:pt modelId="{61CD83F6-C882-468B-9858-6A8D0A78BD34}" type="parTrans" cxnId="{43AB27C5-0FD1-43F1-8B1E-83542289E2E2}">
      <dgm:prSet/>
      <dgm:spPr/>
      <dgm:t>
        <a:bodyPr/>
        <a:lstStyle/>
        <a:p>
          <a:endParaRPr kumimoji="1" lang="ja-JP" altLang="en-US" sz="1400"/>
        </a:p>
      </dgm:t>
    </dgm:pt>
    <dgm:pt modelId="{4DC5DA61-711C-48F3-B767-C629098807B0}" type="sibTrans" cxnId="{43AB27C5-0FD1-43F1-8B1E-83542289E2E2}">
      <dgm:prSet/>
      <dgm:spPr/>
      <dgm:t>
        <a:bodyPr/>
        <a:lstStyle/>
        <a:p>
          <a:endParaRPr kumimoji="1" lang="ja-JP" altLang="en-US" sz="1400"/>
        </a:p>
      </dgm:t>
    </dgm:pt>
    <dgm:pt modelId="{9C6AC45F-37BC-441E-A686-9AF2782B3DB7}" type="pres">
      <dgm:prSet presAssocID="{12FBBCE1-59BA-4F24-9273-0FC1860C8D8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E5282962-B4A2-49F8-8892-846D5BC4CF47}" type="pres">
      <dgm:prSet presAssocID="{12FBBCE1-59BA-4F24-9273-0FC1860C8D8B}" presName="outerBox" presStyleCnt="0"/>
      <dgm:spPr/>
    </dgm:pt>
    <dgm:pt modelId="{5E06C267-788F-4F3B-AE02-FE6ED1647EB4}" type="pres">
      <dgm:prSet presAssocID="{12FBBCE1-59BA-4F24-9273-0FC1860C8D8B}" presName="outerBoxParent" presStyleLbl="node1" presStyleIdx="0" presStyleCnt="1" custLinFactNeighborX="301"/>
      <dgm:spPr/>
      <dgm:t>
        <a:bodyPr/>
        <a:lstStyle/>
        <a:p>
          <a:endParaRPr kumimoji="1" lang="ja-JP" altLang="en-US"/>
        </a:p>
      </dgm:t>
    </dgm:pt>
    <dgm:pt modelId="{0CCF5530-C5AA-41A1-AA55-46E89D1F1F18}" type="pres">
      <dgm:prSet presAssocID="{12FBBCE1-59BA-4F24-9273-0FC1860C8D8B}" presName="outerBoxChildren" presStyleCnt="0"/>
      <dgm:spPr/>
    </dgm:pt>
    <dgm:pt modelId="{8892020A-CA78-45DC-9F1C-C7CAA9862962}" type="pres">
      <dgm:prSet presAssocID="{6F4A0429-5B56-4A1B-ADF7-B1D50569FA94}" presName="oChild" presStyleLbl="fgAcc1" presStyleIdx="0" presStyleCnt="2" custScaleY="117775" custLinFactNeighborX="-40019" custLinFactNeighborY="-1109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AE48CD-E27F-4743-8572-A4493BA227BD}" type="pres">
      <dgm:prSet presAssocID="{21B04BA2-8D63-4665-8FF5-3F439E3B436C}" presName="outerSibTrans" presStyleCnt="0"/>
      <dgm:spPr/>
    </dgm:pt>
    <dgm:pt modelId="{FB7E6189-7B32-41BB-B861-F9D52B7C2ADD}" type="pres">
      <dgm:prSet presAssocID="{129E28AE-C2E3-41D3-940C-5C1076F11C57}" presName="oChild" presStyleLbl="fgAcc1" presStyleIdx="1" presStyleCnt="2" custScaleY="117775" custLinFactX="337" custLinFactNeighborX="100000" custLinFactNeighborY="-951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9390E71-1EA7-4828-9B16-EF6871AF44DC}" type="presOf" srcId="{6F4A0429-5B56-4A1B-ADF7-B1D50569FA94}" destId="{8892020A-CA78-45DC-9F1C-C7CAA9862962}" srcOrd="0" destOrd="0" presId="urn:microsoft.com/office/officeart/2005/8/layout/target2"/>
    <dgm:cxn modelId="{27747E96-53D4-42BB-9DAC-A34B08045F10}" type="presOf" srcId="{129E28AE-C2E3-41D3-940C-5C1076F11C57}" destId="{FB7E6189-7B32-41BB-B861-F9D52B7C2ADD}" srcOrd="0" destOrd="0" presId="urn:microsoft.com/office/officeart/2005/8/layout/target2"/>
    <dgm:cxn modelId="{71E09F73-167A-4CB1-996E-738440E7A095}" type="presOf" srcId="{12FBBCE1-59BA-4F24-9273-0FC1860C8D8B}" destId="{9C6AC45F-37BC-441E-A686-9AF2782B3DB7}" srcOrd="0" destOrd="0" presId="urn:microsoft.com/office/officeart/2005/8/layout/target2"/>
    <dgm:cxn modelId="{EC5DD920-5ADB-4505-B28F-31F8266C5F6C}" srcId="{E45C7187-019B-49FA-A73B-D16DF36EA39D}" destId="{6F4A0429-5B56-4A1B-ADF7-B1D50569FA94}" srcOrd="0" destOrd="0" parTransId="{5A03AD6F-8190-4FD0-B972-200C24D02BAF}" sibTransId="{21B04BA2-8D63-4665-8FF5-3F439E3B436C}"/>
    <dgm:cxn modelId="{43AB27C5-0FD1-43F1-8B1E-83542289E2E2}" srcId="{E45C7187-019B-49FA-A73B-D16DF36EA39D}" destId="{129E28AE-C2E3-41D3-940C-5C1076F11C57}" srcOrd="1" destOrd="0" parTransId="{61CD83F6-C882-468B-9858-6A8D0A78BD34}" sibTransId="{4DC5DA61-711C-48F3-B767-C629098807B0}"/>
    <dgm:cxn modelId="{7355E363-56E2-433C-ACD2-49EAAD261A44}" type="presOf" srcId="{E45C7187-019B-49FA-A73B-D16DF36EA39D}" destId="{5E06C267-788F-4F3B-AE02-FE6ED1647EB4}" srcOrd="0" destOrd="0" presId="urn:microsoft.com/office/officeart/2005/8/layout/target2"/>
    <dgm:cxn modelId="{75999640-22C7-4764-85CE-7E9584AFE2FE}" srcId="{12FBBCE1-59BA-4F24-9273-0FC1860C8D8B}" destId="{E45C7187-019B-49FA-A73B-D16DF36EA39D}" srcOrd="0" destOrd="0" parTransId="{D897D6A7-313F-43F9-8E69-38A10836AA8C}" sibTransId="{9FD93A5A-1E3E-477F-9397-F4CCE812028D}"/>
    <dgm:cxn modelId="{7296F155-F47C-4F9A-BC2D-3B0DE6FDA7FA}" type="presParOf" srcId="{9C6AC45F-37BC-441E-A686-9AF2782B3DB7}" destId="{E5282962-B4A2-49F8-8892-846D5BC4CF47}" srcOrd="0" destOrd="0" presId="urn:microsoft.com/office/officeart/2005/8/layout/target2"/>
    <dgm:cxn modelId="{CB20F5BE-E4B6-4B15-9EE9-6F32CCFCC67A}" type="presParOf" srcId="{E5282962-B4A2-49F8-8892-846D5BC4CF47}" destId="{5E06C267-788F-4F3B-AE02-FE6ED1647EB4}" srcOrd="0" destOrd="0" presId="urn:microsoft.com/office/officeart/2005/8/layout/target2"/>
    <dgm:cxn modelId="{EBE73C80-AC26-4CC4-BCD2-3E7F17FA7188}" type="presParOf" srcId="{E5282962-B4A2-49F8-8892-846D5BC4CF47}" destId="{0CCF5530-C5AA-41A1-AA55-46E89D1F1F18}" srcOrd="1" destOrd="0" presId="urn:microsoft.com/office/officeart/2005/8/layout/target2"/>
    <dgm:cxn modelId="{D6873C5F-CDDC-4257-98FD-D87FFF852158}" type="presParOf" srcId="{0CCF5530-C5AA-41A1-AA55-46E89D1F1F18}" destId="{8892020A-CA78-45DC-9F1C-C7CAA9862962}" srcOrd="0" destOrd="0" presId="urn:microsoft.com/office/officeart/2005/8/layout/target2"/>
    <dgm:cxn modelId="{E1E15147-8B28-4F49-B0A4-F23CD8905376}" type="presParOf" srcId="{0CCF5530-C5AA-41A1-AA55-46E89D1F1F18}" destId="{27AE48CD-E27F-4743-8572-A4493BA227BD}" srcOrd="1" destOrd="0" presId="urn:microsoft.com/office/officeart/2005/8/layout/target2"/>
    <dgm:cxn modelId="{8B690F5B-9C51-4F9A-B816-D21DB19638FA}" type="presParOf" srcId="{0CCF5530-C5AA-41A1-AA55-46E89D1F1F18}" destId="{FB7E6189-7B32-41BB-B861-F9D52B7C2ADD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06F9F1-1165-46C2-8A7F-4EE307611DC7}" type="doc">
      <dgm:prSet loTypeId="urn:microsoft.com/office/officeart/2005/8/layout/target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B072BF10-5EB1-4AF7-847C-E7CA7313CC22}">
      <dgm:prSet phldrT="[テキスト]" custT="1"/>
      <dgm:spPr>
        <a:ln w="19050">
          <a:solidFill>
            <a:schemeClr val="accent1"/>
          </a:solidFill>
        </a:ln>
      </dgm:spPr>
      <dgm:t>
        <a:bodyPr/>
        <a:lstStyle/>
        <a:p>
          <a:r>
            <a:rPr kumimoji="1" lang="ja-JP" altLang="en-US" sz="1400" b="0" dirty="0" smtClean="0"/>
            <a:t>　総合的な交通のあり方検討会議 </a:t>
          </a:r>
          <a:r>
            <a:rPr kumimoji="1" lang="en-US" altLang="ja-JP" sz="1400" b="0" dirty="0" smtClean="0"/>
            <a:t>[</a:t>
          </a:r>
          <a:r>
            <a:rPr kumimoji="1" lang="ja-JP" altLang="en-US" sz="1400" b="0" dirty="0" smtClean="0"/>
            <a:t>事務局：大阪府交通戦略室</a:t>
          </a:r>
          <a:r>
            <a:rPr kumimoji="1" lang="en-US" altLang="ja-JP" sz="1400" b="0" dirty="0" smtClean="0"/>
            <a:t>]</a:t>
          </a:r>
          <a:endParaRPr kumimoji="1" lang="ja-JP" altLang="en-US" sz="1400" dirty="0"/>
        </a:p>
      </dgm:t>
    </dgm:pt>
    <dgm:pt modelId="{9037D74A-E360-4F36-BCE1-3D51E1784EAB}" type="parTrans" cxnId="{3116E434-D3E6-4351-B944-5E349CE11142}">
      <dgm:prSet/>
      <dgm:spPr/>
      <dgm:t>
        <a:bodyPr/>
        <a:lstStyle/>
        <a:p>
          <a:endParaRPr kumimoji="1" lang="ja-JP" altLang="en-US" sz="1400"/>
        </a:p>
      </dgm:t>
    </dgm:pt>
    <dgm:pt modelId="{B2555D39-6F54-4469-BF0C-A80FC8324793}" type="sibTrans" cxnId="{3116E434-D3E6-4351-B944-5E349CE11142}">
      <dgm:prSet/>
      <dgm:spPr/>
      <dgm:t>
        <a:bodyPr/>
        <a:lstStyle/>
        <a:p>
          <a:endParaRPr kumimoji="1" lang="ja-JP" altLang="en-US" sz="1400"/>
        </a:p>
      </dgm:t>
    </dgm:pt>
    <dgm:pt modelId="{2ED13A11-0D9F-47AD-A91C-D9A70E67B0F1}">
      <dgm:prSet phldrT="[テキスト]" custT="1"/>
      <dgm:spPr/>
      <dgm:t>
        <a:bodyPr/>
        <a:lstStyle/>
        <a:p>
          <a:r>
            <a:rPr kumimoji="1" lang="ja-JP" altLang="en-US" sz="1400" dirty="0" smtClean="0"/>
            <a:t>検討ワーキング</a:t>
          </a:r>
          <a:endParaRPr kumimoji="1" lang="en-US" altLang="ja-JP" sz="1400" dirty="0" smtClean="0"/>
        </a:p>
        <a:p>
          <a:r>
            <a:rPr kumimoji="1" lang="en-US" altLang="ja-JP" sz="1400" dirty="0" smtClean="0"/>
            <a:t>※</a:t>
          </a:r>
          <a:r>
            <a:rPr kumimoji="1" lang="ja-JP" altLang="en-US" sz="1400" dirty="0" smtClean="0"/>
            <a:t>移動の際には、鉄道・バス・タクシー・飛行機・船舶など</a:t>
          </a:r>
          <a:r>
            <a:rPr kumimoji="1" lang="en-US" altLang="ja-JP" sz="1400" dirty="0" smtClean="0"/>
            <a:t/>
          </a:r>
          <a:br>
            <a:rPr kumimoji="1" lang="en-US" altLang="ja-JP" sz="1400" dirty="0" smtClean="0"/>
          </a:br>
          <a:r>
            <a:rPr kumimoji="1" lang="ja-JP" altLang="en-US" sz="1400" dirty="0" smtClean="0"/>
            <a:t>複数の交通手段を利用していることから、テーマに応じたメンバーで開催</a:t>
          </a:r>
          <a:endParaRPr kumimoji="1" lang="en-US" altLang="ja-JP" sz="1400" dirty="0"/>
        </a:p>
      </dgm:t>
    </dgm:pt>
    <dgm:pt modelId="{23DF4FBE-92DA-40C9-A2F4-03875BB5DCFE}" type="parTrans" cxnId="{947C7E8A-0A7C-4852-B98D-3591B27DCF2F}">
      <dgm:prSet/>
      <dgm:spPr/>
      <dgm:t>
        <a:bodyPr/>
        <a:lstStyle/>
        <a:p>
          <a:endParaRPr kumimoji="1" lang="ja-JP" altLang="en-US" sz="1400"/>
        </a:p>
      </dgm:t>
    </dgm:pt>
    <dgm:pt modelId="{62E42E8B-0B0D-43C7-83ED-47AE963190BB}" type="sibTrans" cxnId="{947C7E8A-0A7C-4852-B98D-3591B27DCF2F}">
      <dgm:prSet/>
      <dgm:spPr/>
      <dgm:t>
        <a:bodyPr/>
        <a:lstStyle/>
        <a:p>
          <a:endParaRPr kumimoji="1" lang="ja-JP" altLang="en-US" sz="1400"/>
        </a:p>
      </dgm:t>
    </dgm:pt>
    <dgm:pt modelId="{39D2E3CF-CD00-4C48-8C47-1FC02C38DBF3}" type="pres">
      <dgm:prSet presAssocID="{DF06F9F1-1165-46C2-8A7F-4EE307611DC7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B6C5D052-8277-4FA4-BFBE-7306EAD0E05A}" type="pres">
      <dgm:prSet presAssocID="{DF06F9F1-1165-46C2-8A7F-4EE307611DC7}" presName="outerBox" presStyleCnt="0"/>
      <dgm:spPr/>
    </dgm:pt>
    <dgm:pt modelId="{47A73AD5-B158-42B6-8E1D-938FDEE0D211}" type="pres">
      <dgm:prSet presAssocID="{DF06F9F1-1165-46C2-8A7F-4EE307611DC7}" presName="outerBoxParent" presStyleLbl="node1" presStyleIdx="0" presStyleCnt="1" custLinFactNeighborY="-1908"/>
      <dgm:spPr/>
      <dgm:t>
        <a:bodyPr/>
        <a:lstStyle/>
        <a:p>
          <a:endParaRPr kumimoji="1" lang="ja-JP" altLang="en-US"/>
        </a:p>
      </dgm:t>
    </dgm:pt>
    <dgm:pt modelId="{F8B7765D-CBE2-4104-9A7D-6ACD219744A6}" type="pres">
      <dgm:prSet presAssocID="{DF06F9F1-1165-46C2-8A7F-4EE307611DC7}" presName="outerBoxChildren" presStyleCnt="0"/>
      <dgm:spPr/>
    </dgm:pt>
    <dgm:pt modelId="{3D4B13C2-D3D4-4886-B090-2D4175EC02A7}" type="pres">
      <dgm:prSet presAssocID="{2ED13A11-0D9F-47AD-A91C-D9A70E67B0F1}" presName="oChild" presStyleLbl="fgAcc1" presStyleIdx="0" presStyleCnt="1" custScaleX="87006" custScaleY="137719" custLinFactNeighborX="6332" custLinFactNeighborY="-2438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116E434-D3E6-4351-B944-5E349CE11142}" srcId="{DF06F9F1-1165-46C2-8A7F-4EE307611DC7}" destId="{B072BF10-5EB1-4AF7-847C-E7CA7313CC22}" srcOrd="0" destOrd="0" parTransId="{9037D74A-E360-4F36-BCE1-3D51E1784EAB}" sibTransId="{B2555D39-6F54-4469-BF0C-A80FC8324793}"/>
    <dgm:cxn modelId="{947C7E8A-0A7C-4852-B98D-3591B27DCF2F}" srcId="{B072BF10-5EB1-4AF7-847C-E7CA7313CC22}" destId="{2ED13A11-0D9F-47AD-A91C-D9A70E67B0F1}" srcOrd="0" destOrd="0" parTransId="{23DF4FBE-92DA-40C9-A2F4-03875BB5DCFE}" sibTransId="{62E42E8B-0B0D-43C7-83ED-47AE963190BB}"/>
    <dgm:cxn modelId="{E9BCC97C-17D0-4875-8B50-FC9FBD44C2BA}" type="presOf" srcId="{2ED13A11-0D9F-47AD-A91C-D9A70E67B0F1}" destId="{3D4B13C2-D3D4-4886-B090-2D4175EC02A7}" srcOrd="0" destOrd="0" presId="urn:microsoft.com/office/officeart/2005/8/layout/target2"/>
    <dgm:cxn modelId="{19C5281C-B000-425B-8F31-BCB9C2383830}" type="presOf" srcId="{DF06F9F1-1165-46C2-8A7F-4EE307611DC7}" destId="{39D2E3CF-CD00-4C48-8C47-1FC02C38DBF3}" srcOrd="0" destOrd="0" presId="urn:microsoft.com/office/officeart/2005/8/layout/target2"/>
    <dgm:cxn modelId="{13245143-D310-4B90-A92F-ACBB97DB41ED}" type="presOf" srcId="{B072BF10-5EB1-4AF7-847C-E7CA7313CC22}" destId="{47A73AD5-B158-42B6-8E1D-938FDEE0D211}" srcOrd="0" destOrd="0" presId="urn:microsoft.com/office/officeart/2005/8/layout/target2"/>
    <dgm:cxn modelId="{85A2465E-0E65-4E82-AC1E-8AC65E603193}" type="presParOf" srcId="{39D2E3CF-CD00-4C48-8C47-1FC02C38DBF3}" destId="{B6C5D052-8277-4FA4-BFBE-7306EAD0E05A}" srcOrd="0" destOrd="0" presId="urn:microsoft.com/office/officeart/2005/8/layout/target2"/>
    <dgm:cxn modelId="{FBC39667-F6FD-4B83-B4F4-AF2817054687}" type="presParOf" srcId="{B6C5D052-8277-4FA4-BFBE-7306EAD0E05A}" destId="{47A73AD5-B158-42B6-8E1D-938FDEE0D211}" srcOrd="0" destOrd="0" presId="urn:microsoft.com/office/officeart/2005/8/layout/target2"/>
    <dgm:cxn modelId="{67792C7F-19D7-4C20-A06C-B51194B505E0}" type="presParOf" srcId="{B6C5D052-8277-4FA4-BFBE-7306EAD0E05A}" destId="{F8B7765D-CBE2-4104-9A7D-6ACD219744A6}" srcOrd="1" destOrd="0" presId="urn:microsoft.com/office/officeart/2005/8/layout/target2"/>
    <dgm:cxn modelId="{4F09A9D3-6FCA-4560-B828-F19E48299440}" type="presParOf" srcId="{F8B7765D-CBE2-4104-9A7D-6ACD219744A6}" destId="{3D4B13C2-D3D4-4886-B090-2D4175EC02A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BBCE1-59BA-4F24-9273-0FC1860C8D8B}" type="doc">
      <dgm:prSet loTypeId="urn:microsoft.com/office/officeart/2005/8/layout/target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kumimoji="1" lang="ja-JP" altLang="en-US"/>
        </a:p>
      </dgm:t>
    </dgm:pt>
    <dgm:pt modelId="{E45C7187-019B-49FA-A73B-D16DF36EA39D}">
      <dgm:prSet phldrT="[テキスト]" custT="1"/>
      <dgm:spPr/>
      <dgm:t>
        <a:bodyPr/>
        <a:lstStyle/>
        <a:p>
          <a:r>
            <a:rPr kumimoji="1" lang="ja-JP" altLang="en-US" sz="1400" dirty="0"/>
            <a:t>その他関係者との意見交換</a:t>
          </a:r>
        </a:p>
      </dgm:t>
    </dgm:pt>
    <dgm:pt modelId="{D897D6A7-313F-43F9-8E69-38A10836AA8C}" type="par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9FD93A5A-1E3E-477F-9397-F4CCE812028D}" type="sibTrans" cxnId="{75999640-22C7-4764-85CE-7E9584AFE2FE}">
      <dgm:prSet/>
      <dgm:spPr/>
      <dgm:t>
        <a:bodyPr/>
        <a:lstStyle/>
        <a:p>
          <a:endParaRPr kumimoji="1" lang="ja-JP" altLang="en-US" sz="1400"/>
        </a:p>
      </dgm:t>
    </dgm:pt>
    <dgm:pt modelId="{3E9C6CAA-AC37-4363-AEB5-91FAE0C09332}">
      <dgm:prSet phldrT="[テキスト]" custT="1"/>
      <dgm:spPr/>
      <dgm:t>
        <a:bodyPr/>
        <a:lstStyle/>
        <a:p>
          <a:r>
            <a:rPr kumimoji="1" lang="ja-JP" altLang="en-US" sz="1400" dirty="0"/>
            <a:t>市町村</a:t>
          </a:r>
        </a:p>
      </dgm:t>
    </dgm:pt>
    <dgm:pt modelId="{EE420837-8E9B-4FA6-989B-0D97DA5AD18C}" type="parTrans" cxnId="{8F104455-CBFD-4501-9DE3-E77E234E6D2C}">
      <dgm:prSet/>
      <dgm:spPr/>
      <dgm:t>
        <a:bodyPr/>
        <a:lstStyle/>
        <a:p>
          <a:endParaRPr kumimoji="1" lang="ja-JP" altLang="en-US" sz="1400"/>
        </a:p>
      </dgm:t>
    </dgm:pt>
    <dgm:pt modelId="{8EA00D45-8990-44CE-B4FF-3F2DEA6C0573}" type="sibTrans" cxnId="{8F104455-CBFD-4501-9DE3-E77E234E6D2C}">
      <dgm:prSet/>
      <dgm:spPr/>
      <dgm:t>
        <a:bodyPr/>
        <a:lstStyle/>
        <a:p>
          <a:endParaRPr kumimoji="1" lang="ja-JP" altLang="en-US" sz="1400"/>
        </a:p>
      </dgm:t>
    </dgm:pt>
    <dgm:pt modelId="{33B7B86F-14AF-4565-A87B-55EF6C875EC6}">
      <dgm:prSet phldrT="[テキスト]" custT="1"/>
      <dgm:spPr/>
      <dgm:t>
        <a:bodyPr/>
        <a:lstStyle/>
        <a:p>
          <a:r>
            <a:rPr kumimoji="1" lang="ja-JP" altLang="en-US" sz="1400" dirty="0"/>
            <a:t>事業者等</a:t>
          </a:r>
        </a:p>
      </dgm:t>
    </dgm:pt>
    <dgm:pt modelId="{D2F3339E-BE76-44FA-BDA8-C8754B8BA921}" type="parTrans" cxnId="{7D6C797B-2FB1-49DD-B570-FE393252F6E0}">
      <dgm:prSet/>
      <dgm:spPr/>
      <dgm:t>
        <a:bodyPr/>
        <a:lstStyle/>
        <a:p>
          <a:endParaRPr kumimoji="1" lang="ja-JP" altLang="en-US" sz="1400"/>
        </a:p>
      </dgm:t>
    </dgm:pt>
    <dgm:pt modelId="{CFA00745-B299-48D3-A87F-2F2F0006A50E}" type="sibTrans" cxnId="{7D6C797B-2FB1-49DD-B570-FE393252F6E0}">
      <dgm:prSet/>
      <dgm:spPr/>
      <dgm:t>
        <a:bodyPr/>
        <a:lstStyle/>
        <a:p>
          <a:endParaRPr kumimoji="1" lang="ja-JP" altLang="en-US" sz="1400"/>
        </a:p>
      </dgm:t>
    </dgm:pt>
    <dgm:pt modelId="{80FED130-3269-4E83-B8DC-C5C48613B8AA}">
      <dgm:prSet phldrT="[テキスト]" custT="1"/>
      <dgm:spPr/>
      <dgm:t>
        <a:bodyPr/>
        <a:lstStyle/>
        <a:p>
          <a:r>
            <a:rPr kumimoji="1" lang="ja-JP" altLang="en-US" sz="1400" dirty="0"/>
            <a:t>庁内関係課</a:t>
          </a:r>
        </a:p>
      </dgm:t>
    </dgm:pt>
    <dgm:pt modelId="{404BA76F-5437-43B8-AD3B-629DE4FD9A35}" type="parTrans" cxnId="{EE8E8CF5-7300-4A35-87E9-05FC32BE9CB0}">
      <dgm:prSet/>
      <dgm:spPr/>
      <dgm:t>
        <a:bodyPr/>
        <a:lstStyle/>
        <a:p>
          <a:endParaRPr kumimoji="1" lang="ja-JP" altLang="en-US" sz="1400"/>
        </a:p>
      </dgm:t>
    </dgm:pt>
    <dgm:pt modelId="{AB0C7134-120D-40FC-855E-D8464446D5EF}" type="sibTrans" cxnId="{EE8E8CF5-7300-4A35-87E9-05FC32BE9CB0}">
      <dgm:prSet/>
      <dgm:spPr/>
      <dgm:t>
        <a:bodyPr/>
        <a:lstStyle/>
        <a:p>
          <a:endParaRPr kumimoji="1" lang="ja-JP" altLang="en-US" sz="1400"/>
        </a:p>
      </dgm:t>
    </dgm:pt>
    <dgm:pt modelId="{9C6AC45F-37BC-441E-A686-9AF2782B3DB7}" type="pres">
      <dgm:prSet presAssocID="{12FBBCE1-59BA-4F24-9273-0FC1860C8D8B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E5282962-B4A2-49F8-8892-846D5BC4CF47}" type="pres">
      <dgm:prSet presAssocID="{12FBBCE1-59BA-4F24-9273-0FC1860C8D8B}" presName="outerBox" presStyleCnt="0"/>
      <dgm:spPr/>
    </dgm:pt>
    <dgm:pt modelId="{5E06C267-788F-4F3B-AE02-FE6ED1647EB4}" type="pres">
      <dgm:prSet presAssocID="{12FBBCE1-59BA-4F24-9273-0FC1860C8D8B}" presName="outerBoxParent" presStyleLbl="node1" presStyleIdx="0" presStyleCnt="1" custLinFactNeighborX="41888" custLinFactNeighborY="-42673"/>
      <dgm:spPr/>
      <dgm:t>
        <a:bodyPr/>
        <a:lstStyle/>
        <a:p>
          <a:endParaRPr kumimoji="1" lang="ja-JP" altLang="en-US"/>
        </a:p>
      </dgm:t>
    </dgm:pt>
    <dgm:pt modelId="{0CCF5530-C5AA-41A1-AA55-46E89D1F1F18}" type="pres">
      <dgm:prSet presAssocID="{12FBBCE1-59BA-4F24-9273-0FC1860C8D8B}" presName="outerBoxChildren" presStyleCnt="0"/>
      <dgm:spPr/>
    </dgm:pt>
    <dgm:pt modelId="{F10C18E4-490A-41E2-86F2-9A4C16F95D0C}" type="pres">
      <dgm:prSet presAssocID="{80FED130-3269-4E83-B8DC-C5C48613B8AA}" presName="oChild" presStyleLbl="fgAcc1" presStyleIdx="0" presStyleCnt="3" custScaleY="117775" custLinFactX="-1146" custLinFactNeighborX="-100000" custLinFactNeighborY="-642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CB53AA-1C8A-4E16-9F95-3E61D9C748C2}" type="pres">
      <dgm:prSet presAssocID="{AB0C7134-120D-40FC-855E-D8464446D5EF}" presName="outerSibTrans" presStyleCnt="0"/>
      <dgm:spPr/>
    </dgm:pt>
    <dgm:pt modelId="{B853D089-344D-4032-AB55-9EC9B27139EA}" type="pres">
      <dgm:prSet presAssocID="{3E9C6CAA-AC37-4363-AEB5-91FAE0C09332}" presName="oChild" presStyleLbl="fgAcc1" presStyleIdx="1" presStyleCnt="3" custScaleY="117775" custLinFactNeighborX="22350" custLinFactNeighborY="-500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7B63867-5884-4359-8E65-1206A3DA760D}" type="pres">
      <dgm:prSet presAssocID="{8EA00D45-8990-44CE-B4FF-3F2DEA6C0573}" presName="outerSibTrans" presStyleCnt="0"/>
      <dgm:spPr/>
    </dgm:pt>
    <dgm:pt modelId="{8E82E785-3103-41FE-8B27-5628F772630D}" type="pres">
      <dgm:prSet presAssocID="{33B7B86F-14AF-4565-A87B-55EF6C875EC6}" presName="oChild" presStyleLbl="fgAcc1" presStyleIdx="2" presStyleCnt="3" custScaleY="117775" custLinFactX="1665" custLinFactNeighborX="100000" custLinFactNeighborY="-500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D6C797B-2FB1-49DD-B570-FE393252F6E0}" srcId="{E45C7187-019B-49FA-A73B-D16DF36EA39D}" destId="{33B7B86F-14AF-4565-A87B-55EF6C875EC6}" srcOrd="2" destOrd="0" parTransId="{D2F3339E-BE76-44FA-BDA8-C8754B8BA921}" sibTransId="{CFA00745-B299-48D3-A87F-2F2F0006A50E}"/>
    <dgm:cxn modelId="{67DD6693-9854-4164-9C9F-08FBEB6E7068}" type="presOf" srcId="{33B7B86F-14AF-4565-A87B-55EF6C875EC6}" destId="{8E82E785-3103-41FE-8B27-5628F772630D}" srcOrd="0" destOrd="0" presId="urn:microsoft.com/office/officeart/2005/8/layout/target2"/>
    <dgm:cxn modelId="{71E09F73-167A-4CB1-996E-738440E7A095}" type="presOf" srcId="{12FBBCE1-59BA-4F24-9273-0FC1860C8D8B}" destId="{9C6AC45F-37BC-441E-A686-9AF2782B3DB7}" srcOrd="0" destOrd="0" presId="urn:microsoft.com/office/officeart/2005/8/layout/target2"/>
    <dgm:cxn modelId="{EE8E8CF5-7300-4A35-87E9-05FC32BE9CB0}" srcId="{E45C7187-019B-49FA-A73B-D16DF36EA39D}" destId="{80FED130-3269-4E83-B8DC-C5C48613B8AA}" srcOrd="0" destOrd="0" parTransId="{404BA76F-5437-43B8-AD3B-629DE4FD9A35}" sibTransId="{AB0C7134-120D-40FC-855E-D8464446D5EF}"/>
    <dgm:cxn modelId="{66F16060-784B-488B-8553-DC5D44E6A063}" type="presOf" srcId="{80FED130-3269-4E83-B8DC-C5C48613B8AA}" destId="{F10C18E4-490A-41E2-86F2-9A4C16F95D0C}" srcOrd="0" destOrd="0" presId="urn:microsoft.com/office/officeart/2005/8/layout/target2"/>
    <dgm:cxn modelId="{C8E5B645-F366-43A6-BD06-E0252F6FEB49}" type="presOf" srcId="{3E9C6CAA-AC37-4363-AEB5-91FAE0C09332}" destId="{B853D089-344D-4032-AB55-9EC9B27139EA}" srcOrd="0" destOrd="0" presId="urn:microsoft.com/office/officeart/2005/8/layout/target2"/>
    <dgm:cxn modelId="{7355E363-56E2-433C-ACD2-49EAAD261A44}" type="presOf" srcId="{E45C7187-019B-49FA-A73B-D16DF36EA39D}" destId="{5E06C267-788F-4F3B-AE02-FE6ED1647EB4}" srcOrd="0" destOrd="0" presId="urn:microsoft.com/office/officeart/2005/8/layout/target2"/>
    <dgm:cxn modelId="{8F104455-CBFD-4501-9DE3-E77E234E6D2C}" srcId="{E45C7187-019B-49FA-A73B-D16DF36EA39D}" destId="{3E9C6CAA-AC37-4363-AEB5-91FAE0C09332}" srcOrd="1" destOrd="0" parTransId="{EE420837-8E9B-4FA6-989B-0D97DA5AD18C}" sibTransId="{8EA00D45-8990-44CE-B4FF-3F2DEA6C0573}"/>
    <dgm:cxn modelId="{75999640-22C7-4764-85CE-7E9584AFE2FE}" srcId="{12FBBCE1-59BA-4F24-9273-0FC1860C8D8B}" destId="{E45C7187-019B-49FA-A73B-D16DF36EA39D}" srcOrd="0" destOrd="0" parTransId="{D897D6A7-313F-43F9-8E69-38A10836AA8C}" sibTransId="{9FD93A5A-1E3E-477F-9397-F4CCE812028D}"/>
    <dgm:cxn modelId="{7296F155-F47C-4F9A-BC2D-3B0DE6FDA7FA}" type="presParOf" srcId="{9C6AC45F-37BC-441E-A686-9AF2782B3DB7}" destId="{E5282962-B4A2-49F8-8892-846D5BC4CF47}" srcOrd="0" destOrd="0" presId="urn:microsoft.com/office/officeart/2005/8/layout/target2"/>
    <dgm:cxn modelId="{CB20F5BE-E4B6-4B15-9EE9-6F32CCFCC67A}" type="presParOf" srcId="{E5282962-B4A2-49F8-8892-846D5BC4CF47}" destId="{5E06C267-788F-4F3B-AE02-FE6ED1647EB4}" srcOrd="0" destOrd="0" presId="urn:microsoft.com/office/officeart/2005/8/layout/target2"/>
    <dgm:cxn modelId="{EBE73C80-AC26-4CC4-BCD2-3E7F17FA7188}" type="presParOf" srcId="{E5282962-B4A2-49F8-8892-846D5BC4CF47}" destId="{0CCF5530-C5AA-41A1-AA55-46E89D1F1F18}" srcOrd="1" destOrd="0" presId="urn:microsoft.com/office/officeart/2005/8/layout/target2"/>
    <dgm:cxn modelId="{5D447EFF-779F-4DC2-87D1-BE4E21BF338F}" type="presParOf" srcId="{0CCF5530-C5AA-41A1-AA55-46E89D1F1F18}" destId="{F10C18E4-490A-41E2-86F2-9A4C16F95D0C}" srcOrd="0" destOrd="0" presId="urn:microsoft.com/office/officeart/2005/8/layout/target2"/>
    <dgm:cxn modelId="{13EC2DCA-A72E-4AC1-A6CF-515B6277CED9}" type="presParOf" srcId="{0CCF5530-C5AA-41A1-AA55-46E89D1F1F18}" destId="{C9CB53AA-1C8A-4E16-9F95-3E61D9C748C2}" srcOrd="1" destOrd="0" presId="urn:microsoft.com/office/officeart/2005/8/layout/target2"/>
    <dgm:cxn modelId="{9990094D-29B6-493E-B7F1-3E90C181FB11}" type="presParOf" srcId="{0CCF5530-C5AA-41A1-AA55-46E89D1F1F18}" destId="{B853D089-344D-4032-AB55-9EC9B27139EA}" srcOrd="2" destOrd="0" presId="urn:microsoft.com/office/officeart/2005/8/layout/target2"/>
    <dgm:cxn modelId="{AAB9912F-FAC8-43CF-9DE7-8FDF06712E31}" type="presParOf" srcId="{0CCF5530-C5AA-41A1-AA55-46E89D1F1F18}" destId="{77B63867-5884-4359-8E65-1206A3DA760D}" srcOrd="3" destOrd="0" presId="urn:microsoft.com/office/officeart/2005/8/layout/target2"/>
    <dgm:cxn modelId="{2DC7956E-1221-4049-B9FF-EB88C51C91AF}" type="presParOf" srcId="{0CCF5530-C5AA-41A1-AA55-46E89D1F1F18}" destId="{8E82E785-3103-41FE-8B27-5628F772630D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6C267-788F-4F3B-AE02-FE6ED1647EB4}">
      <dsp:nvSpPr>
        <dsp:cNvPr id="0" name=""/>
        <dsp:cNvSpPr/>
      </dsp:nvSpPr>
      <dsp:spPr>
        <a:xfrm>
          <a:off x="0" y="0"/>
          <a:ext cx="3201658" cy="1095538"/>
        </a:xfrm>
        <a:prstGeom prst="roundRect">
          <a:avLst>
            <a:gd name="adj" fmla="val 8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676343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1" kern="1200" dirty="0"/>
            <a:t>有識者懇話会</a:t>
          </a:r>
        </a:p>
      </dsp:txBody>
      <dsp:txXfrm>
        <a:off x="27274" y="27274"/>
        <a:ext cx="3147110" cy="1040990"/>
      </dsp:txXfrm>
    </dsp:sp>
    <dsp:sp modelId="{8892020A-CA78-45DC-9F1C-C7CAA9862962}">
      <dsp:nvSpPr>
        <dsp:cNvPr id="0" name=""/>
        <dsp:cNvSpPr/>
      </dsp:nvSpPr>
      <dsp:spPr>
        <a:xfrm>
          <a:off x="70516" y="394479"/>
          <a:ext cx="1507421" cy="580621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学識経験者</a:t>
          </a:r>
          <a:endParaRPr kumimoji="1" lang="ja-JP" altLang="en-US" sz="1400" kern="1200" dirty="0"/>
        </a:p>
      </dsp:txBody>
      <dsp:txXfrm>
        <a:off x="88372" y="412335"/>
        <a:ext cx="1471709" cy="544909"/>
      </dsp:txXfrm>
    </dsp:sp>
    <dsp:sp modelId="{FB7E6189-7B32-41BB-B861-F9D52B7C2ADD}">
      <dsp:nvSpPr>
        <dsp:cNvPr id="0" name=""/>
        <dsp:cNvSpPr/>
      </dsp:nvSpPr>
      <dsp:spPr>
        <a:xfrm>
          <a:off x="1640145" y="402259"/>
          <a:ext cx="1507421" cy="580621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国</a:t>
          </a:r>
          <a:endParaRPr kumimoji="1" lang="en-US" altLang="ja-JP" sz="1400" kern="1200" dirty="0" smtClean="0"/>
        </a:p>
      </dsp:txBody>
      <dsp:txXfrm>
        <a:off x="1658001" y="420115"/>
        <a:ext cx="1471709" cy="544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73AD5-B158-42B6-8E1D-938FDEE0D211}">
      <dsp:nvSpPr>
        <dsp:cNvPr id="0" name=""/>
        <dsp:cNvSpPr/>
      </dsp:nvSpPr>
      <dsp:spPr>
        <a:xfrm>
          <a:off x="0" y="0"/>
          <a:ext cx="7634095" cy="1636518"/>
        </a:xfrm>
        <a:prstGeom prst="roundRect">
          <a:avLst>
            <a:gd name="adj" fmla="val 8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1010323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b="0" kern="1200" dirty="0" smtClean="0"/>
            <a:t>　総合的な交通のあり方検討会議 </a:t>
          </a:r>
          <a:r>
            <a:rPr kumimoji="1" lang="en-US" altLang="ja-JP" sz="1400" b="0" kern="1200" dirty="0" smtClean="0"/>
            <a:t>[</a:t>
          </a:r>
          <a:r>
            <a:rPr kumimoji="1" lang="ja-JP" altLang="en-US" sz="1400" b="0" kern="1200" dirty="0" smtClean="0"/>
            <a:t>事務局：大阪府交通戦略室</a:t>
          </a:r>
          <a:r>
            <a:rPr kumimoji="1" lang="en-US" altLang="ja-JP" sz="1400" b="0" kern="1200" dirty="0" smtClean="0"/>
            <a:t>]</a:t>
          </a:r>
          <a:endParaRPr kumimoji="1" lang="ja-JP" altLang="en-US" sz="1400" kern="1200" dirty="0"/>
        </a:p>
      </dsp:txBody>
      <dsp:txXfrm>
        <a:off x="40742" y="40742"/>
        <a:ext cx="7552611" cy="1555034"/>
      </dsp:txXfrm>
    </dsp:sp>
    <dsp:sp modelId="{3D4B13C2-D3D4-4886-B090-2D4175EC02A7}">
      <dsp:nvSpPr>
        <dsp:cNvPr id="0" name=""/>
        <dsp:cNvSpPr/>
      </dsp:nvSpPr>
      <dsp:spPr>
        <a:xfrm>
          <a:off x="650073" y="417966"/>
          <a:ext cx="6310014" cy="1014208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/>
            <a:t>検討ワーキング</a:t>
          </a:r>
          <a:endParaRPr kumimoji="1" lang="en-US" altLang="ja-JP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 smtClean="0"/>
            <a:t>※</a:t>
          </a:r>
          <a:r>
            <a:rPr kumimoji="1" lang="ja-JP" altLang="en-US" sz="1400" kern="1200" dirty="0" smtClean="0"/>
            <a:t>移動の際には、鉄道・バス・タクシー・飛行機・船舶など</a:t>
          </a:r>
          <a:r>
            <a:rPr kumimoji="1" lang="en-US" altLang="ja-JP" sz="1400" kern="1200" dirty="0" smtClean="0"/>
            <a:t/>
          </a:r>
          <a:br>
            <a:rPr kumimoji="1" lang="en-US" altLang="ja-JP" sz="1400" kern="1200" dirty="0" smtClean="0"/>
          </a:br>
          <a:r>
            <a:rPr kumimoji="1" lang="ja-JP" altLang="en-US" sz="1400" kern="1200" dirty="0" smtClean="0"/>
            <a:t>複数の交通手段を利用していることから、テーマに応じたメンバーで開催</a:t>
          </a:r>
          <a:endParaRPr kumimoji="1" lang="en-US" altLang="ja-JP" sz="1400" kern="1200" dirty="0"/>
        </a:p>
      </dsp:txBody>
      <dsp:txXfrm>
        <a:off x="681263" y="449156"/>
        <a:ext cx="6247634" cy="951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6C267-788F-4F3B-AE02-FE6ED1647EB4}">
      <dsp:nvSpPr>
        <dsp:cNvPr id="0" name=""/>
        <dsp:cNvSpPr/>
      </dsp:nvSpPr>
      <dsp:spPr>
        <a:xfrm>
          <a:off x="0" y="0"/>
          <a:ext cx="4268928" cy="1090960"/>
        </a:xfrm>
        <a:prstGeom prst="roundRect">
          <a:avLst>
            <a:gd name="adj" fmla="val 8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673516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その他関係者との意見交換</a:t>
          </a:r>
        </a:p>
      </dsp:txBody>
      <dsp:txXfrm>
        <a:off x="27160" y="27160"/>
        <a:ext cx="4214608" cy="1036640"/>
      </dsp:txXfrm>
    </dsp:sp>
    <dsp:sp modelId="{F10C18E4-490A-41E2-86F2-9A4C16F95D0C}">
      <dsp:nvSpPr>
        <dsp:cNvPr id="0" name=""/>
        <dsp:cNvSpPr/>
      </dsp:nvSpPr>
      <dsp:spPr>
        <a:xfrm>
          <a:off x="70300" y="415767"/>
          <a:ext cx="1336645" cy="578195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庁内関係課</a:t>
          </a:r>
        </a:p>
      </dsp:txBody>
      <dsp:txXfrm>
        <a:off x="88081" y="433548"/>
        <a:ext cx="1301083" cy="542633"/>
      </dsp:txXfrm>
    </dsp:sp>
    <dsp:sp modelId="{B853D089-344D-4032-AB55-9EC9B27139EA}">
      <dsp:nvSpPr>
        <dsp:cNvPr id="0" name=""/>
        <dsp:cNvSpPr/>
      </dsp:nvSpPr>
      <dsp:spPr>
        <a:xfrm>
          <a:off x="1469190" y="422714"/>
          <a:ext cx="1336645" cy="578195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市町村</a:t>
          </a:r>
        </a:p>
      </dsp:txBody>
      <dsp:txXfrm>
        <a:off x="1486971" y="440495"/>
        <a:ext cx="1301083" cy="542633"/>
      </dsp:txXfrm>
    </dsp:sp>
    <dsp:sp modelId="{8E82E785-3103-41FE-8B27-5628F772630D}">
      <dsp:nvSpPr>
        <dsp:cNvPr id="0" name=""/>
        <dsp:cNvSpPr/>
      </dsp:nvSpPr>
      <dsp:spPr>
        <a:xfrm>
          <a:off x="2865584" y="422714"/>
          <a:ext cx="1336645" cy="578195"/>
        </a:xfrm>
        <a:prstGeom prst="roundRect">
          <a:avLst>
            <a:gd name="adj" fmla="val 105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/>
            <a:t>事業者等</a:t>
          </a:r>
        </a:p>
      </dsp:txBody>
      <dsp:txXfrm>
        <a:off x="2883365" y="440495"/>
        <a:ext cx="1301083" cy="542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BC6BB-1DAD-43C9-A665-C2A06E13AB5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A4350-4658-48E0-8727-AFEBA7EDD3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5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946D-C518-48C9-BA4A-FE35173CE10D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56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B19-4CDC-43B5-ACCE-AD8C1B11CBBB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1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08B4E-5674-4190-AD20-748264A0029C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21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B0D1-53C4-4A37-8EF0-681B7BAA3557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52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9CC9-5E1D-4A8A-ACF2-C8B7D1FBDEBC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5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600-D0EA-4640-BD5A-9CA0309C7498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81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06724-8E54-43D8-BB2B-71E5754BA7DA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63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E914-D254-497C-B649-477454F8CFB4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30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AFE-405D-4320-9B46-EB7DDF1D101A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38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59F8-FC8F-4A37-A764-91024DDEFD3D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63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6ADB-CEDA-4E30-9C06-F5A669328566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960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2EF89-642B-4BB5-8E6C-99AE5A7FA448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73900" y="648652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330C4-B084-4304-8519-87B1255AA4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59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144000" cy="5537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これまでの検討状況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53345" y="86656"/>
            <a:ext cx="1132777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8068" y="1127690"/>
            <a:ext cx="8467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新型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コロナウイルス感染症の影響による生活様式の変化や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デジタル化の推進など、交通を取り巻く社会情勢は大きく変化しようと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おり、大阪における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交通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施策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、その変化に対応しなければならない。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また、急激な情報化が進み、より便利さや効率性が求められる現代においては、利用者視点に立って、交通モード間で連携し、移動全体を通した施策を展開していく必要がある。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の成長・発展を支えるため、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様々な交通（陸上・水上・航空、人流・物流）の施策の指針と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なるような、長期的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な（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概ね</a:t>
            </a:r>
            <a:r>
              <a:rPr lang="en-US" altLang="ja-JP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年先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の）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取組の</a:t>
            </a:r>
            <a:r>
              <a:rPr lang="ja-JP" altLang="en-US" sz="16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方向性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を検討する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117597" y="758358"/>
            <a:ext cx="2781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■検討の目的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四角形: 角を丸くする 12">
            <a:extLst>
              <a:ext uri="{FF2B5EF4-FFF2-40B4-BE49-F238E27FC236}">
                <a16:creationId xmlns:a16="http://schemas.microsoft.com/office/drawing/2014/main" id="{6162CD08-553C-4239-AE01-0BEFB0308301}"/>
              </a:ext>
            </a:extLst>
          </p:cNvPr>
          <p:cNvSpPr/>
          <p:nvPr/>
        </p:nvSpPr>
        <p:spPr>
          <a:xfrm>
            <a:off x="1162045" y="2790828"/>
            <a:ext cx="6838681" cy="15699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社会情勢の変化や新たな潮流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32970" y="3132346"/>
            <a:ext cx="629682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・人口減少・少子高齢化　 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新型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コロナウイルス感染症の影響（新たな生活様式等）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・テクノロジーの進化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 　 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ja-JP" altLang="en-US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推進、カーボンニュートラル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施設の老朽化、災害の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激甚化・頻発化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・新たなインフラ・拠点の形成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（リニア・北陸新幹線、大阪・関西万博、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IR</a:t>
            </a:r>
            <a:r>
              <a:rPr lang="ja-JP" altLang="en-US" sz="14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新大阪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四角形: 角を丸くする 12">
            <a:extLst>
              <a:ext uri="{FF2B5EF4-FFF2-40B4-BE49-F238E27FC236}">
                <a16:creationId xmlns:a16="http://schemas.microsoft.com/office/drawing/2014/main" id="{6162CD08-553C-4239-AE01-0BEFB0308301}"/>
              </a:ext>
            </a:extLst>
          </p:cNvPr>
          <p:cNvSpPr/>
          <p:nvPr/>
        </p:nvSpPr>
        <p:spPr>
          <a:xfrm>
            <a:off x="518374" y="4456093"/>
            <a:ext cx="7994169" cy="2241362"/>
          </a:xfrm>
          <a:prstGeom prst="roundRect">
            <a:avLst>
              <a:gd name="adj" fmla="val 887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検討の範囲</a:t>
            </a:r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57733" y="4798898"/>
            <a:ext cx="2459864" cy="15841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陸上交通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268088" y="4798898"/>
            <a:ext cx="2459864" cy="15841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水上交通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885826" y="4817641"/>
            <a:ext cx="2459864" cy="15841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航空交通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04904" y="5225768"/>
            <a:ext cx="23655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道路（トラック、自家用車、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バス、自転車、歩行者等）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鉄道（旅客、貨物）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新たなモビリティ（キックボード、電動カート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25962" y="5190770"/>
            <a:ext cx="2365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船舶（旅客、貨物）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河川を利用した舟運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17207" y="5190770"/>
            <a:ext cx="23655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飛行機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（旅客、貨物）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空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飛ぶクルマ、ドローン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49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245134" y="139277"/>
            <a:ext cx="33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■検討の体制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2710154130"/>
              </p:ext>
            </p:extLst>
          </p:nvPr>
        </p:nvGraphicFramePr>
        <p:xfrm>
          <a:off x="672335" y="665897"/>
          <a:ext cx="3201658" cy="1095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1967014562"/>
              </p:ext>
            </p:extLst>
          </p:nvPr>
        </p:nvGraphicFramePr>
        <p:xfrm>
          <a:off x="712580" y="2555500"/>
          <a:ext cx="7634095" cy="1636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4018206913"/>
              </p:ext>
            </p:extLst>
          </p:nvPr>
        </p:nvGraphicFramePr>
        <p:xfrm>
          <a:off x="4077308" y="665897"/>
          <a:ext cx="4268928" cy="109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6" name="左右矢印 5"/>
          <p:cNvSpPr/>
          <p:nvPr/>
        </p:nvSpPr>
        <p:spPr>
          <a:xfrm rot="5400000">
            <a:off x="2063889" y="1842286"/>
            <a:ext cx="540000" cy="540000"/>
          </a:xfrm>
          <a:prstGeom prst="leftRightArrow">
            <a:avLst>
              <a:gd name="adj1" fmla="val 50000"/>
              <a:gd name="adj2" fmla="val 2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左右矢印 6"/>
          <p:cNvSpPr/>
          <p:nvPr/>
        </p:nvSpPr>
        <p:spPr>
          <a:xfrm rot="5400000">
            <a:off x="6019899" y="1848188"/>
            <a:ext cx="540000" cy="540000"/>
          </a:xfrm>
          <a:prstGeom prst="leftRightArrow">
            <a:avLst>
              <a:gd name="adj1" fmla="val 50000"/>
              <a:gd name="adj2" fmla="val 2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301579" y="4553251"/>
            <a:ext cx="33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■これまでの主な検討経緯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2580" y="5042085"/>
            <a:ext cx="78499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年３月と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年５月に検討会議を開催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・検討の目的等の共有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・交通の取組の方向性について意見交換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⇒中間とりまとめ骨子案（資料２）とりまとめ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96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79E9E2B-E14A-4569-910C-8318C5502CED}"/>
              </a:ext>
            </a:extLst>
          </p:cNvPr>
          <p:cNvSpPr txBox="1"/>
          <p:nvPr/>
        </p:nvSpPr>
        <p:spPr>
          <a:xfrm>
            <a:off x="156234" y="114414"/>
            <a:ext cx="3346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■検討スケジュール（案）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494363"/>
              </p:ext>
            </p:extLst>
          </p:nvPr>
        </p:nvGraphicFramePr>
        <p:xfrm>
          <a:off x="306096" y="613268"/>
          <a:ext cx="8567450" cy="5761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490">
                  <a:extLst>
                    <a:ext uri="{9D8B030D-6E8A-4147-A177-3AD203B41FA5}">
                      <a16:colId xmlns:a16="http://schemas.microsoft.com/office/drawing/2014/main" val="3109836761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942720867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2510754449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781793107"/>
                    </a:ext>
                  </a:extLst>
                </a:gridCol>
                <a:gridCol w="1713490">
                  <a:extLst>
                    <a:ext uri="{9D8B030D-6E8A-4147-A177-3AD203B41FA5}">
                      <a16:colId xmlns:a16="http://schemas.microsoft.com/office/drawing/2014/main" val="1462706603"/>
                    </a:ext>
                  </a:extLst>
                </a:gridCol>
              </a:tblGrid>
              <a:tr h="664958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54000" anchor="b"/>
                </a:tc>
                <a:extLst>
                  <a:ext uri="{0D108BD9-81ED-4DB2-BD59-A6C34878D82A}">
                    <a16:rowId xmlns:a16="http://schemas.microsoft.com/office/drawing/2014/main" val="2673441641"/>
                  </a:ext>
                </a:extLst>
              </a:tr>
              <a:tr h="50962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632016900"/>
                  </a:ext>
                </a:extLst>
              </a:tr>
            </a:tbl>
          </a:graphicData>
        </a:graphic>
      </p:graphicFrame>
      <p:sp>
        <p:nvSpPr>
          <p:cNvPr id="5" name="右矢印 4"/>
          <p:cNvSpPr/>
          <p:nvPr/>
        </p:nvSpPr>
        <p:spPr>
          <a:xfrm>
            <a:off x="306096" y="1683629"/>
            <a:ext cx="7226393" cy="566664"/>
          </a:xfrm>
          <a:prstGeom prst="rightArrow">
            <a:avLst>
              <a:gd name="adj1" fmla="val 78580"/>
              <a:gd name="adj2" fmla="val 23881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総合的な交通のあり方検討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14"/>
          <p:cNvSpPr txBox="1"/>
          <p:nvPr/>
        </p:nvSpPr>
        <p:spPr>
          <a:xfrm>
            <a:off x="2328769" y="3882797"/>
            <a:ext cx="1907686" cy="5778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2022.6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中間とりまとめ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骨子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案作成</a:t>
            </a:r>
          </a:p>
        </p:txBody>
      </p:sp>
      <p:sp>
        <p:nvSpPr>
          <p:cNvPr id="7" name="テキスト ボックス 16"/>
          <p:cNvSpPr txBox="1"/>
          <p:nvPr/>
        </p:nvSpPr>
        <p:spPr>
          <a:xfrm>
            <a:off x="3992880" y="3908651"/>
            <a:ext cx="1537361" cy="53443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2022.8</a:t>
            </a: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中間とりまとめ案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星 5 8"/>
          <p:cNvSpPr/>
          <p:nvPr/>
        </p:nvSpPr>
        <p:spPr>
          <a:xfrm>
            <a:off x="3282612" y="3465440"/>
            <a:ext cx="360000" cy="360000"/>
          </a:xfrm>
          <a:prstGeom prst="star5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星 5 9"/>
          <p:cNvSpPr/>
          <p:nvPr/>
        </p:nvSpPr>
        <p:spPr>
          <a:xfrm>
            <a:off x="7172489" y="3518001"/>
            <a:ext cx="360000" cy="360000"/>
          </a:xfrm>
          <a:prstGeom prst="star5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星 5 10"/>
          <p:cNvSpPr/>
          <p:nvPr/>
        </p:nvSpPr>
        <p:spPr>
          <a:xfrm>
            <a:off x="4571179" y="3496217"/>
            <a:ext cx="360000" cy="360000"/>
          </a:xfrm>
          <a:prstGeom prst="star5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6"/>
          <p:cNvSpPr txBox="1"/>
          <p:nvPr/>
        </p:nvSpPr>
        <p:spPr>
          <a:xfrm>
            <a:off x="6690536" y="3968497"/>
            <a:ext cx="1323907" cy="46139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2023.1</a:t>
            </a:r>
          </a:p>
          <a:p>
            <a:pPr algn="ctr"/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とりまとめ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案</a:t>
            </a:r>
            <a:endParaRPr lang="en-US" altLang="ja-JP" sz="14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endParaRPr lang="ja-JP" altLang="en-US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542631" y="4786473"/>
            <a:ext cx="1051401" cy="534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R4.7</a:t>
            </a:r>
            <a:r>
              <a:rPr lang="ja-JP" altLang="en-US" sz="14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懇話会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325346" y="4775952"/>
            <a:ext cx="1135869" cy="57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R4.10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懇話会</a:t>
            </a:r>
          </a:p>
        </p:txBody>
      </p:sp>
      <p:sp>
        <p:nvSpPr>
          <p:cNvPr id="15" name="左右矢印 14"/>
          <p:cNvSpPr/>
          <p:nvPr/>
        </p:nvSpPr>
        <p:spPr>
          <a:xfrm>
            <a:off x="2628900" y="5600405"/>
            <a:ext cx="4403847" cy="477895"/>
          </a:xfrm>
          <a:prstGeom prst="leftRightArrow">
            <a:avLst>
              <a:gd name="adj1" fmla="val 7398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その他関係者との意見交換（随時）</a:t>
            </a:r>
          </a:p>
        </p:txBody>
      </p:sp>
      <p:cxnSp>
        <p:nvCxnSpPr>
          <p:cNvPr id="16" name="カギ線コネクタ 15"/>
          <p:cNvCxnSpPr>
            <a:cxnSpLocks/>
          </p:cNvCxnSpPr>
          <p:nvPr/>
        </p:nvCxnSpPr>
        <p:spPr>
          <a:xfrm rot="16200000" flipH="1">
            <a:off x="3148647" y="4715996"/>
            <a:ext cx="388819" cy="226638"/>
          </a:xfrm>
          <a:prstGeom prst="bentConnector3">
            <a:avLst>
              <a:gd name="adj1" fmla="val 1029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カギ線コネクタ 16"/>
          <p:cNvCxnSpPr>
            <a:cxnSpLocks/>
          </p:cNvCxnSpPr>
          <p:nvPr/>
        </p:nvCxnSpPr>
        <p:spPr>
          <a:xfrm>
            <a:off x="4823341" y="4617301"/>
            <a:ext cx="415749" cy="360989"/>
          </a:xfrm>
          <a:prstGeom prst="bentConnector3">
            <a:avLst>
              <a:gd name="adj1" fmla="val 35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16"/>
          <p:cNvSpPr txBox="1"/>
          <p:nvPr/>
        </p:nvSpPr>
        <p:spPr>
          <a:xfrm>
            <a:off x="4931179" y="3132319"/>
            <a:ext cx="2911317" cy="26632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※WG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は必要に応じて、適宜開催</a:t>
            </a:r>
          </a:p>
        </p:txBody>
      </p:sp>
      <p:sp>
        <p:nvSpPr>
          <p:cNvPr id="30" name="スライド番号プレースホルダー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30C4-B084-4304-8519-87B1255AA44B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1723417" y="2287547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2893471" y="2286568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/>
        </p:nvSpPr>
        <p:spPr>
          <a:xfrm>
            <a:off x="4464952" y="2286568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/>
          <p:nvPr/>
        </p:nvSpPr>
        <p:spPr>
          <a:xfrm>
            <a:off x="6982424" y="2273868"/>
            <a:ext cx="212454" cy="205094"/>
          </a:xfrm>
          <a:prstGeom prst="ellipse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14"/>
          <p:cNvSpPr txBox="1"/>
          <p:nvPr/>
        </p:nvSpPr>
        <p:spPr>
          <a:xfrm>
            <a:off x="1175494" y="2591217"/>
            <a:ext cx="1243968" cy="51083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2022.3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検討会議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14"/>
          <p:cNvSpPr txBox="1"/>
          <p:nvPr/>
        </p:nvSpPr>
        <p:spPr>
          <a:xfrm>
            <a:off x="2405769" y="2582033"/>
            <a:ext cx="1243968" cy="45005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2022.5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検討会議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14"/>
          <p:cNvSpPr txBox="1"/>
          <p:nvPr/>
        </p:nvSpPr>
        <p:spPr>
          <a:xfrm>
            <a:off x="3884998" y="2588212"/>
            <a:ext cx="1243968" cy="41957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2022.8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検討会議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テキスト ボックス 14"/>
          <p:cNvSpPr txBox="1"/>
          <p:nvPr/>
        </p:nvSpPr>
        <p:spPr>
          <a:xfrm>
            <a:off x="6451916" y="2560521"/>
            <a:ext cx="1243968" cy="40711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2023.1</a:t>
            </a:r>
          </a:p>
          <a:p>
            <a:pPr algn="ctr"/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検討会議</a:t>
            </a:r>
            <a:endParaRPr lang="en-US" altLang="ja-JP" sz="120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93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498</Words>
  <Application>Microsoft Office PowerPoint</Application>
  <PresentationFormat>画面に合わせる (4:3)</PresentationFormat>
  <Paragraphs>79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2022-10-06T01:44:44Z</dcterms:created>
  <dcterms:modified xsi:type="dcterms:W3CDTF">2022-10-06T01:45:40Z</dcterms:modified>
</cp:coreProperties>
</file>