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4" r:id="rId2"/>
    <p:sldId id="337" r:id="rId3"/>
    <p:sldId id="349" r:id="rId4"/>
    <p:sldId id="351" r:id="rId5"/>
    <p:sldId id="352" r:id="rId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D"/>
    <a:srgbClr val="D2FAFE"/>
    <a:srgbClr val="FFFFEF"/>
    <a:srgbClr val="6BA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190" cy="497048"/>
          </a:xfrm>
          <a:prstGeom prst="rect">
            <a:avLst/>
          </a:prstGeom>
        </p:spPr>
        <p:txBody>
          <a:bodyPr vert="horz" lIns="93232" tIns="46616" rIns="93232" bIns="466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384" y="0"/>
            <a:ext cx="2949190" cy="497048"/>
          </a:xfrm>
          <a:prstGeom prst="rect">
            <a:avLst/>
          </a:prstGeom>
        </p:spPr>
        <p:txBody>
          <a:bodyPr vert="horz" lIns="93232" tIns="46616" rIns="93232" bIns="46616" rtlCol="0"/>
          <a:lstStyle>
            <a:lvl1pPr algn="r">
              <a:defRPr sz="1200"/>
            </a:lvl1pPr>
          </a:lstStyle>
          <a:p>
            <a:fld id="{ED16EBF6-C6F9-4192-A7A4-35EAD3D2795B}" type="datetimeFigureOut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32" tIns="46616" rIns="93232" bIns="466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209" y="4721952"/>
            <a:ext cx="5444784" cy="4471815"/>
          </a:xfrm>
          <a:prstGeom prst="rect">
            <a:avLst/>
          </a:prstGeom>
        </p:spPr>
        <p:txBody>
          <a:bodyPr vert="horz" lIns="93232" tIns="46616" rIns="93232" bIns="466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76"/>
            <a:ext cx="2949190" cy="497048"/>
          </a:xfrm>
          <a:prstGeom prst="rect">
            <a:avLst/>
          </a:prstGeom>
        </p:spPr>
        <p:txBody>
          <a:bodyPr vert="horz" lIns="93232" tIns="46616" rIns="93232" bIns="466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384" y="9440676"/>
            <a:ext cx="2949190" cy="497048"/>
          </a:xfrm>
          <a:prstGeom prst="rect">
            <a:avLst/>
          </a:prstGeom>
        </p:spPr>
        <p:txBody>
          <a:bodyPr vert="horz" lIns="93232" tIns="46616" rIns="93232" bIns="46616" rtlCol="0" anchor="b"/>
          <a:lstStyle>
            <a:lvl1pPr algn="r">
              <a:defRPr sz="1200"/>
            </a:lvl1pPr>
          </a:lstStyle>
          <a:p>
            <a:fld id="{BAF36831-48E4-494A-934C-3BAEB68D2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8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6831-48E4-494A-934C-3BAEB68D20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90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554-1391-42FA-9B02-85A06722F0F8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77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9742-9461-4E89-8353-E53D05F79C96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25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BA3-7ADD-477E-91E1-A7C11BE7A368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55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4893-4342-415B-B774-7F75AC25C113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9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F821-1B05-401D-846F-C610E7903345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20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627-221E-4DCD-A3A4-53425F63DCB7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24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96F-D684-41C9-8392-962158979AEE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4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49-9869-45D5-AFAB-71CD43E16C0B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82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A053-BE86-4101-9027-22B8A276F12C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6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8BE5-9648-4964-B5C4-BDD152709DEC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59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649D-FFDB-4D15-B3ED-08488A648D95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A49A-ACA7-4727-AA31-E8921CC85F6B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07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4168" y="634678"/>
            <a:ext cx="2314600" cy="562074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資料</a:t>
            </a:r>
            <a:r>
              <a:rPr lang="ja-JP" altLang="en-US" dirty="0" smtClean="0"/>
              <a:t>－３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0161"/>
            <a:ext cx="8229600" cy="125273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平成２９年度第一回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大阪モノレール技術審議会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46856" y="3212976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5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</a:t>
            </a:r>
            <a:r>
              <a:rPr lang="ja-JP" altLang="en-US" sz="5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5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スケジュール</a:t>
            </a:r>
            <a:endParaRPr lang="ja-JP" altLang="en-US" sz="5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46856" y="5466928"/>
            <a:ext cx="8229600" cy="626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平成２９年７月１１日（火）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6856" y="404664"/>
            <a:ext cx="8229600" cy="60486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6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道路橋示方書に関する国の動き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6678"/>
            <a:ext cx="7344816" cy="48186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55576" y="119675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『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橋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、高架の道路等の技術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基準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』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の改定の動き</a:t>
            </a:r>
            <a:endParaRPr lang="en-US" altLang="ja-JP" sz="20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827584" y="2780928"/>
            <a:ext cx="6552728" cy="64807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657760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社会資本整備審議会 道路分科会 第８回道路技術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小委員会　審議会資料（平成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日）</a:t>
            </a:r>
            <a:endParaRPr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5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道路橋示方書の改定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19675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『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橋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、高架の道路等の技術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基準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』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の改定を目的として</a:t>
            </a:r>
            <a:endParaRPr lang="en-US" altLang="ja-JP" sz="20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平成２９年６月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３０日（金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）に国土交通省　道路局　にて審議会が開催された。　</a:t>
            </a:r>
            <a:endParaRPr lang="en-US" altLang="ja-JP" sz="20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0" y="2492896"/>
            <a:ext cx="78416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827584" y="2492896"/>
            <a:ext cx="7632848" cy="1512168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657760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社会資本整備審議会 道路分科会 第８回道路技術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小委員会　審議会資料（平成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日）</a:t>
            </a:r>
            <a:endParaRPr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5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道路橋示方書の改定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19675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『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橋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、高架の道路等の技術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基準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』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の改定を目的として</a:t>
            </a:r>
            <a:endParaRPr lang="en-US" altLang="ja-JP" sz="20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平成２９年６月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３０日（金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）に国土交通省　道路局　にて審議会が開催された。　</a:t>
            </a:r>
            <a:endParaRPr lang="en-US" altLang="ja-JP" sz="20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62" y="2205263"/>
            <a:ext cx="6335006" cy="43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51520" y="657760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社会資本整備審議会 道路分科会 第８回道路技術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小委員会　審議会資料（平成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日）</a:t>
            </a:r>
            <a:endParaRPr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9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今後の審議会スケジュール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5" y="2053297"/>
            <a:ext cx="7953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新た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な道路橋示方書の改定に関する情報を収集し、大阪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モノレール</a:t>
            </a:r>
            <a:r>
              <a:rPr lang="zh-TW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構造物設計指針等</a:t>
            </a:r>
            <a:r>
              <a:rPr lang="ja-JP" altLang="en-US" sz="20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へ</a:t>
            </a:r>
            <a:r>
              <a:rPr lang="ja-JP" altLang="en-US" sz="20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の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適用を進めてまいりたいと考えております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36104" y="3645024"/>
            <a:ext cx="7380312" cy="23083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次回審議会　　　道路橋示方書改定にかかる新たな国の動きがあった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後に、速やかに開催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↓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　　　　　　　　　　　　大阪モノレール構造物設計指針等の改訂</a:t>
            </a:r>
            <a:endParaRPr lang="en-US" altLang="ja-JP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5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178</Words>
  <Application>Microsoft Office PowerPoint</Application>
  <PresentationFormat>画面に合わせる (4:3)</PresentationFormat>
  <Paragraphs>31</Paragraphs>
  <Slides>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資料－３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藤原 毅</dc:creator>
  <cp:lastModifiedBy>大阪府</cp:lastModifiedBy>
  <cp:revision>76</cp:revision>
  <cp:lastPrinted>2017-07-10T08:59:16Z</cp:lastPrinted>
  <dcterms:created xsi:type="dcterms:W3CDTF">2017-05-23T08:49:01Z</dcterms:created>
  <dcterms:modified xsi:type="dcterms:W3CDTF">2017-07-10T08:59:23Z</dcterms:modified>
</cp:coreProperties>
</file>