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95" r:id="rId2"/>
    <p:sldId id="339" r:id="rId3"/>
    <p:sldId id="384" r:id="rId4"/>
    <p:sldId id="383" r:id="rId5"/>
    <p:sldId id="400" r:id="rId6"/>
  </p:sldIdLst>
  <p:sldSz cx="9144000" cy="6858000" type="screen4x3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00FF"/>
    <a:srgbClr val="D2FAFE"/>
    <a:srgbClr val="FFEFFD"/>
    <a:srgbClr val="FFFFEF"/>
    <a:srgbClr val="6BA1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382" autoAdjust="0"/>
    <p:restoredTop sz="94660"/>
  </p:normalViewPr>
  <p:slideViewPr>
    <p:cSldViewPr>
      <p:cViewPr varScale="1">
        <p:scale>
          <a:sx n="74" d="100"/>
          <a:sy n="74" d="100"/>
        </p:scale>
        <p:origin x="156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5741" cy="511814"/>
          </a:xfrm>
          <a:prstGeom prst="rect">
            <a:avLst/>
          </a:prstGeom>
        </p:spPr>
        <p:txBody>
          <a:bodyPr vert="horz" lIns="96495" tIns="48248" rIns="96495" bIns="4824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1863" y="0"/>
            <a:ext cx="3075741" cy="511814"/>
          </a:xfrm>
          <a:prstGeom prst="rect">
            <a:avLst/>
          </a:prstGeom>
        </p:spPr>
        <p:txBody>
          <a:bodyPr vert="horz" lIns="96495" tIns="48248" rIns="96495" bIns="48248" rtlCol="0"/>
          <a:lstStyle>
            <a:lvl1pPr algn="r">
              <a:defRPr sz="1200"/>
            </a:lvl1pPr>
          </a:lstStyle>
          <a:p>
            <a:fld id="{ED16EBF6-C6F9-4192-A7A4-35EAD3D2795B}" type="datetimeFigureOut">
              <a:rPr kumimoji="1" lang="ja-JP" altLang="en-US" smtClean="0"/>
              <a:t>2019/3/26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8350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495" tIns="48248" rIns="96495" bIns="4824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0440" y="4862231"/>
            <a:ext cx="5678422" cy="4604662"/>
          </a:xfrm>
          <a:prstGeom prst="rect">
            <a:avLst/>
          </a:prstGeom>
        </p:spPr>
        <p:txBody>
          <a:bodyPr vert="horz" lIns="96495" tIns="48248" rIns="96495" bIns="48248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721137"/>
            <a:ext cx="3075741" cy="511814"/>
          </a:xfrm>
          <a:prstGeom prst="rect">
            <a:avLst/>
          </a:prstGeom>
        </p:spPr>
        <p:txBody>
          <a:bodyPr vert="horz" lIns="96495" tIns="48248" rIns="96495" bIns="4824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1863" y="9721137"/>
            <a:ext cx="3075741" cy="511814"/>
          </a:xfrm>
          <a:prstGeom prst="rect">
            <a:avLst/>
          </a:prstGeom>
        </p:spPr>
        <p:txBody>
          <a:bodyPr vert="horz" lIns="96495" tIns="48248" rIns="96495" bIns="48248" rtlCol="0" anchor="b"/>
          <a:lstStyle>
            <a:lvl1pPr algn="r">
              <a:defRPr sz="1200"/>
            </a:lvl1pPr>
          </a:lstStyle>
          <a:p>
            <a:fld id="{BAF36831-48E4-494A-934C-3BAEB68D20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880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A54176-BEB4-4FAD-A322-B7410FE2778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61820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01554-1391-42FA-9B02-85A06722F0F8}" type="datetime1">
              <a:rPr kumimoji="1" lang="ja-JP" altLang="en-US" smtClean="0"/>
              <a:t>2019/3/26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59DC1-D8F5-4425-9E07-05F85B6F3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2771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09742-9461-4E89-8353-E53D05F79C96}" type="datetime1">
              <a:rPr kumimoji="1" lang="ja-JP" altLang="en-US" smtClean="0"/>
              <a:t>2019/3/26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59DC1-D8F5-4425-9E07-05F85B6F3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0258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76BA3-7ADD-477E-91E1-A7C11BE7A368}" type="datetime1">
              <a:rPr kumimoji="1" lang="ja-JP" altLang="en-US" smtClean="0"/>
              <a:t>2019/3/26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59DC1-D8F5-4425-9E07-05F85B6F3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4553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64893-4342-415B-B774-7F75AC25C113}" type="datetime1">
              <a:rPr kumimoji="1" lang="ja-JP" altLang="en-US" smtClean="0"/>
              <a:t>2019/3/26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59DC1-D8F5-4425-9E07-05F85B6F3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7916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3F821-1B05-401D-846F-C610E7903345}" type="datetime1">
              <a:rPr kumimoji="1" lang="ja-JP" altLang="en-US" smtClean="0"/>
              <a:t>2019/3/26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59DC1-D8F5-4425-9E07-05F85B6F3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9209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0F627-221E-4DCD-A3A4-53425F63DCB7}" type="datetime1">
              <a:rPr kumimoji="1" lang="ja-JP" altLang="en-US" smtClean="0"/>
              <a:t>2019/3/26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59DC1-D8F5-4425-9E07-05F85B6F3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6248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0A96F-D684-41C9-8392-962158979AEE}" type="datetime1">
              <a:rPr kumimoji="1" lang="ja-JP" altLang="en-US" smtClean="0"/>
              <a:t>2019/3/26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59DC1-D8F5-4425-9E07-05F85B6F3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1499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31B49-9869-45D5-AFAB-71CD43E16C0B}" type="datetime1">
              <a:rPr kumimoji="1" lang="ja-JP" altLang="en-US" smtClean="0"/>
              <a:t>2019/3/26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59DC1-D8F5-4425-9E07-05F85B6F3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7825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A053-BE86-4101-9027-22B8A276F12C}" type="datetime1">
              <a:rPr kumimoji="1" lang="ja-JP" altLang="en-US" smtClean="0"/>
              <a:t>2019/3/26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59DC1-D8F5-4425-9E07-05F85B6F3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3656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48BE5-9648-4964-B5C4-BDD152709DEC}" type="datetime1">
              <a:rPr kumimoji="1" lang="ja-JP" altLang="en-US" smtClean="0"/>
              <a:t>2019/3/26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59DC1-D8F5-4425-9E07-05F85B6F3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1590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D649D-FFDB-4D15-B3ED-08488A648D95}" type="datetime1">
              <a:rPr kumimoji="1" lang="ja-JP" altLang="en-US" smtClean="0"/>
              <a:t>2019/3/26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59DC1-D8F5-4425-9E07-05F85B6F3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6169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82A49A-ACA7-4727-AA31-E8921CC85F6B}" type="datetime1">
              <a:rPr kumimoji="1" lang="ja-JP" altLang="en-US" smtClean="0"/>
              <a:t>2019/3/26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59DC1-D8F5-4425-9E07-05F85B6F3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2075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F6462-C95E-4C1F-A2EC-2E2D06929884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1196752"/>
            <a:ext cx="9144000" cy="2448272"/>
          </a:xfrm>
          <a:prstGeom prst="rect">
            <a:avLst/>
          </a:prstGeom>
          <a:gradFill rotWithShape="1">
            <a:gsLst>
              <a:gs pos="0">
                <a:schemeClr val="tx2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tx2">
                  <a:lumMod val="40000"/>
                  <a:lumOff val="60000"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5613" indent="1588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2813" indent="1588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0013" indent="1588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7213" indent="1588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 algn="ctr" defTabSz="912813">
              <a:buClr>
                <a:srgbClr val="000000"/>
              </a:buClr>
              <a:buSzPct val="100000"/>
              <a:defRPr/>
            </a:pPr>
            <a:r>
              <a:rPr kumimoji="0" lang="ja-JP" altLang="en-US" sz="3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ＲＣ支柱</a:t>
            </a:r>
            <a:r>
              <a:rPr kumimoji="0"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構造</a:t>
            </a:r>
            <a:r>
              <a:rPr kumimoji="0" lang="ja-JP" altLang="en-US" sz="3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について</a:t>
            </a:r>
            <a:endParaRPr kumimoji="0" lang="ja-JP" altLang="en-US" sz="3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サブタイトル 2"/>
          <p:cNvSpPr txBox="1">
            <a:spLocks/>
          </p:cNvSpPr>
          <p:nvPr/>
        </p:nvSpPr>
        <p:spPr>
          <a:xfrm>
            <a:off x="1371600" y="5733256"/>
            <a:ext cx="6400800" cy="55361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大阪府</a:t>
            </a:r>
            <a:endParaRPr lang="ja-JP" altLang="en-US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9517026"/>
              </p:ext>
            </p:extLst>
          </p:nvPr>
        </p:nvGraphicFramePr>
        <p:xfrm>
          <a:off x="5364088" y="188640"/>
          <a:ext cx="360857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058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27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平成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30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12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月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25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日（火）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第５回　大阪モノレール技術審議会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資料１</a:t>
                      </a:r>
                    </a:p>
                  </a:txBody>
                  <a:tcPr marL="3600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9663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67544" y="1412776"/>
            <a:ext cx="8352928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平成８年度以降、道路橋示方書の改定に伴って、支柱断面が増大傾向であり、支承の形状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も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大きくなり、モノレールの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車両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限界に支障となる恐れがあったため、延伸区間において、導入空間（分離帯等）に支柱が設置できるのか、懸念があった。</a:t>
            </a: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51520" y="810176"/>
            <a:ext cx="1152128" cy="488201"/>
          </a:xfrm>
          <a:prstGeom prst="rect">
            <a:avLst/>
          </a:prstGeom>
          <a:solidFill>
            <a:srgbClr val="CCFFFF"/>
          </a:solidFill>
        </p:spPr>
        <p:txBody>
          <a:bodyPr wrap="square" tIns="72000" rtlCol="0" anchor="b" anchorCtr="1">
            <a:spAutoFit/>
          </a:bodyPr>
          <a:lstStyle/>
          <a:p>
            <a:pPr algn="ctr"/>
            <a:r>
              <a:rPr kumimoji="1"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課題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59DC1-D8F5-4425-9E07-05F85B6F31C9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0" y="-27384"/>
            <a:ext cx="9144000" cy="648072"/>
          </a:xfrm>
          <a:prstGeom prst="rect">
            <a:avLst/>
          </a:prstGeom>
          <a:gradFill rotWithShape="1">
            <a:gsLst>
              <a:gs pos="0">
                <a:schemeClr val="tx2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tx2">
                  <a:lumMod val="40000"/>
                  <a:lumOff val="60000"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tIns="72000" anchor="b" anchorCtr="1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5613" indent="1588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2813" indent="1588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0013" indent="1588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7213" indent="1588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 algn="ctr" defTabSz="912813">
              <a:buClr>
                <a:srgbClr val="000000"/>
              </a:buClr>
              <a:buSzPct val="100000"/>
              <a:defRPr/>
            </a:pPr>
            <a:r>
              <a:rPr kumimoji="0"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ＲＣ支柱構造について</a:t>
            </a:r>
            <a:endParaRPr kumimoji="0" lang="ja-JP" altLang="en-US" sz="2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0" name="フッター プレースホルダー 6"/>
          <p:cNvSpPr>
            <a:spLocks noGrp="1"/>
          </p:cNvSpPr>
          <p:nvPr>
            <p:ph type="ftr" sz="quarter" idx="11"/>
          </p:nvPr>
        </p:nvSpPr>
        <p:spPr>
          <a:xfrm>
            <a:off x="3124200" y="6592267"/>
            <a:ext cx="2895600" cy="365125"/>
          </a:xfrm>
        </p:spPr>
        <p:txBody>
          <a:bodyPr/>
          <a:lstStyle/>
          <a:p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回審議会　説明資料</a:t>
            </a:r>
            <a:endParaRPr kumimoji="1" lang="ja-JP" altLang="en-US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67544" y="5373216"/>
            <a:ext cx="8352928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延伸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区間において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、分離帯等の設置幅が狭い箇所において、支柱は設置可能であること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が確認できた。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68244" y="4796629"/>
            <a:ext cx="1423436" cy="488201"/>
          </a:xfrm>
          <a:prstGeom prst="rect">
            <a:avLst/>
          </a:prstGeom>
          <a:solidFill>
            <a:srgbClr val="CCFFFF"/>
          </a:solidFill>
        </p:spPr>
        <p:txBody>
          <a:bodyPr wrap="square" tIns="72000" rtlCol="0" anchor="b" anchorCtr="1">
            <a:spAutoFit/>
          </a:bodyPr>
          <a:lstStyle>
            <a:defPPr>
              <a:defRPr lang="ja-JP"/>
            </a:defPPr>
            <a:lvl1pPr algn="ctr">
              <a:defRPr sz="24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lang="ja-JP" altLang="en-US" dirty="0"/>
              <a:t>検討</a:t>
            </a:r>
            <a:r>
              <a:rPr lang="ja-JP" altLang="en-US" dirty="0" smtClean="0"/>
              <a:t>結果</a:t>
            </a:r>
            <a:endParaRPr lang="ja-JP" altLang="en-US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268244" y="2977774"/>
            <a:ext cx="1423435" cy="488201"/>
          </a:xfrm>
          <a:prstGeom prst="rect">
            <a:avLst/>
          </a:prstGeom>
          <a:solidFill>
            <a:srgbClr val="CCFFFF"/>
          </a:solidFill>
        </p:spPr>
        <p:txBody>
          <a:bodyPr wrap="square" tIns="72000" rtlCol="0" anchor="b" anchorCtr="1">
            <a:spAutoFit/>
          </a:bodyPr>
          <a:lstStyle/>
          <a:p>
            <a:pPr algn="ctr"/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構造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検討</a:t>
            </a:r>
            <a:endParaRPr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67544" y="3565465"/>
            <a:ext cx="8352928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延伸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区間の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線形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及び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支柱位置がほぼ決まったこと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、また、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道路橋示方書の改定等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を受け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、ＲＣ支柱の必要断面幅を算定し、分離帯等での支柱設置幅と比較を行った。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08565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グループ化 16"/>
          <p:cNvGrpSpPr/>
          <p:nvPr/>
        </p:nvGrpSpPr>
        <p:grpSpPr>
          <a:xfrm>
            <a:off x="1187624" y="3144351"/>
            <a:ext cx="7272808" cy="3236977"/>
            <a:chOff x="1043608" y="7269479"/>
            <a:chExt cx="7272808" cy="3236977"/>
          </a:xfrm>
        </p:grpSpPr>
        <p:pic>
          <p:nvPicPr>
            <p:cNvPr id="22" name="Picture 3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778" t="24312" r="12836" b="16801"/>
            <a:stretch/>
          </p:blipFill>
          <p:spPr bwMode="auto">
            <a:xfrm>
              <a:off x="1043608" y="7269479"/>
              <a:ext cx="7272808" cy="3236977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pic>
          <p:nvPicPr>
            <p:cNvPr id="23" name="Picture 3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1967" t="93138" r="12836" b="1299"/>
            <a:stretch/>
          </p:blipFill>
          <p:spPr bwMode="auto">
            <a:xfrm>
              <a:off x="6732240" y="10179965"/>
              <a:ext cx="1485848" cy="30581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</p:grp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59DC1-D8F5-4425-9E07-05F85B6F31C9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79512" y="735087"/>
            <a:ext cx="428447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支柱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設置幅の制約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条件の確認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フッター プレースホルダー 6"/>
          <p:cNvSpPr>
            <a:spLocks noGrp="1"/>
          </p:cNvSpPr>
          <p:nvPr>
            <p:ph type="ftr" sz="quarter" idx="11"/>
          </p:nvPr>
        </p:nvSpPr>
        <p:spPr>
          <a:xfrm>
            <a:off x="3124200" y="6592267"/>
            <a:ext cx="2895600" cy="365125"/>
          </a:xfrm>
        </p:spPr>
        <p:txBody>
          <a:bodyPr/>
          <a:lstStyle/>
          <a:p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回審議会　説明資料</a:t>
            </a:r>
            <a:endParaRPr kumimoji="1" lang="ja-JP" altLang="en-US" dirty="0"/>
          </a:p>
        </p:txBody>
      </p:sp>
      <p:sp>
        <p:nvSpPr>
          <p:cNvPr id="9" name="正方形/長方形 8"/>
          <p:cNvSpPr/>
          <p:nvPr/>
        </p:nvSpPr>
        <p:spPr>
          <a:xfrm>
            <a:off x="2627784" y="5090519"/>
            <a:ext cx="720080" cy="485682"/>
          </a:xfrm>
          <a:prstGeom prst="rect">
            <a:avLst/>
          </a:prstGeom>
          <a:noFill/>
          <a:ln w="254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" name="直線矢印コネクタ 11"/>
          <p:cNvCxnSpPr/>
          <p:nvPr/>
        </p:nvCxnSpPr>
        <p:spPr>
          <a:xfrm flipV="1">
            <a:off x="3347864" y="2708920"/>
            <a:ext cx="2664296" cy="2624440"/>
          </a:xfrm>
          <a:prstGeom prst="straightConnector1">
            <a:avLst/>
          </a:prstGeom>
          <a:ln w="12700">
            <a:solidFill>
              <a:srgbClr val="FF0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395536" y="1189201"/>
            <a:ext cx="5760640" cy="18261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延伸区間において、設置幅が狭い箇所を選定し、支柱設置が可能となる幅を確認した。（将来的なガードレールの維持管理幅を考慮した支柱幅を設定）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000"/>
              </a:lnSpc>
            </a:pP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→　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2700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mm   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－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 50mm   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－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50mm </a:t>
            </a:r>
          </a:p>
          <a:p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  (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支柱設置幅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        (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ガードレール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維持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管理用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</a:p>
          <a:p>
            <a:pPr>
              <a:lnSpc>
                <a:spcPts val="1000"/>
              </a:lnSpc>
            </a:pP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＝　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2600mm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（支柱幅）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</a:t>
            </a: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0" y="-27384"/>
            <a:ext cx="9144000" cy="648072"/>
          </a:xfrm>
          <a:prstGeom prst="rect">
            <a:avLst/>
          </a:prstGeom>
          <a:gradFill rotWithShape="1">
            <a:gsLst>
              <a:gs pos="0">
                <a:schemeClr val="tx2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tx2">
                  <a:lumMod val="40000"/>
                  <a:lumOff val="60000"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tIns="72000" anchor="b" anchorCtr="1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5613" indent="1588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2813" indent="1588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0013" indent="1588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7213" indent="1588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 algn="ctr" defTabSz="912813">
              <a:buClr>
                <a:srgbClr val="000000"/>
              </a:buClr>
              <a:buSzPct val="100000"/>
              <a:defRPr/>
            </a:pPr>
            <a:r>
              <a:rPr kumimoji="0"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ＲＣ支柱構造について</a:t>
            </a:r>
            <a:endParaRPr kumimoji="0" lang="ja-JP" altLang="en-US" sz="2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4431" y="965919"/>
            <a:ext cx="2900057" cy="1887017"/>
          </a:xfrm>
          <a:prstGeom prst="rect">
            <a:avLst/>
          </a:prstGeom>
          <a:noFill/>
          <a:ln w="25400">
            <a:solidFill>
              <a:srgbClr val="FF000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" name="正方形/長方形 3"/>
          <p:cNvSpPr/>
          <p:nvPr/>
        </p:nvSpPr>
        <p:spPr>
          <a:xfrm>
            <a:off x="1043608" y="3140968"/>
            <a:ext cx="2376264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東大阪市瓜生堂付近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5268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59DC1-D8F5-4425-9E07-05F85B6F31C9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0" y="624947"/>
            <a:ext cx="4283968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検討結果（Ｈ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29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道示）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23528" y="1484784"/>
            <a:ext cx="393551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kumimoji="1"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/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モノレール延伸区間での</a:t>
            </a: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/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/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支柱設置は可能</a:t>
            </a: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フッター プレースホルダー 6"/>
          <p:cNvSpPr>
            <a:spLocks noGrp="1"/>
          </p:cNvSpPr>
          <p:nvPr>
            <p:ph type="ftr" sz="quarter" idx="11"/>
          </p:nvPr>
        </p:nvSpPr>
        <p:spPr>
          <a:xfrm>
            <a:off x="3124200" y="6592267"/>
            <a:ext cx="2895600" cy="365125"/>
          </a:xfrm>
        </p:spPr>
        <p:txBody>
          <a:bodyPr/>
          <a:lstStyle/>
          <a:p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回審議会　説明資料</a:t>
            </a:r>
            <a:endParaRPr kumimoji="1" lang="ja-JP" altLang="en-US" dirty="0"/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0" y="-27384"/>
            <a:ext cx="9144000" cy="648072"/>
          </a:xfrm>
          <a:prstGeom prst="rect">
            <a:avLst/>
          </a:prstGeom>
          <a:gradFill rotWithShape="1">
            <a:gsLst>
              <a:gs pos="0">
                <a:schemeClr val="tx2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tx2">
                  <a:lumMod val="40000"/>
                  <a:lumOff val="60000"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tIns="72000" anchor="b" anchorCtr="1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5613" indent="1588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2813" indent="1588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0013" indent="1588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7213" indent="1588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 algn="ctr" defTabSz="912813">
              <a:buClr>
                <a:srgbClr val="000000"/>
              </a:buClr>
              <a:buSzPct val="100000"/>
              <a:defRPr/>
            </a:pPr>
            <a:r>
              <a:rPr kumimoji="0"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ＲＣ支柱構造について</a:t>
            </a:r>
            <a:endParaRPr kumimoji="0" lang="ja-JP" altLang="en-US" sz="2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764704"/>
            <a:ext cx="5328592" cy="5647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正方形/長方形 1"/>
          <p:cNvSpPr/>
          <p:nvPr/>
        </p:nvSpPr>
        <p:spPr>
          <a:xfrm>
            <a:off x="1331640" y="2329135"/>
            <a:ext cx="2088232" cy="52380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025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59DC1-D8F5-4425-9E07-05F85B6F31C9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12" name="フッター プレースホルダー 6"/>
          <p:cNvSpPr>
            <a:spLocks noGrp="1"/>
          </p:cNvSpPr>
          <p:nvPr>
            <p:ph type="ftr" sz="quarter" idx="11"/>
          </p:nvPr>
        </p:nvSpPr>
        <p:spPr>
          <a:xfrm>
            <a:off x="3124200" y="6592267"/>
            <a:ext cx="2895600" cy="365125"/>
          </a:xfrm>
        </p:spPr>
        <p:txBody>
          <a:bodyPr/>
          <a:lstStyle/>
          <a:p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回審議会　説明資料</a:t>
            </a:r>
            <a:endParaRPr kumimoji="1" lang="ja-JP" altLang="en-US" dirty="0"/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0" y="-27384"/>
            <a:ext cx="9144000" cy="648072"/>
          </a:xfrm>
          <a:prstGeom prst="rect">
            <a:avLst/>
          </a:prstGeom>
          <a:gradFill rotWithShape="1">
            <a:gsLst>
              <a:gs pos="0">
                <a:schemeClr val="tx2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tx2">
                  <a:lumMod val="40000"/>
                  <a:lumOff val="60000"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tIns="72000" anchor="b" anchorCtr="1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5613" indent="1588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2813" indent="1588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0013" indent="1588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7213" indent="1588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 algn="ctr" defTabSz="912813">
              <a:buClr>
                <a:srgbClr val="000000"/>
              </a:buClr>
              <a:buSzPct val="100000"/>
              <a:defRPr/>
            </a:pPr>
            <a:r>
              <a:rPr kumimoji="0"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ＲＣ支柱構造について（参考）</a:t>
            </a:r>
            <a:endParaRPr kumimoji="0" lang="ja-JP" altLang="en-US" sz="2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24088" y="656867"/>
            <a:ext cx="7012208" cy="395869"/>
          </a:xfrm>
          <a:prstGeom prst="rect">
            <a:avLst/>
          </a:prstGeom>
          <a:solidFill>
            <a:srgbClr val="CCFFFF"/>
          </a:solidFill>
        </p:spPr>
        <p:txBody>
          <a:bodyPr wrap="square" tIns="72000" rtlCol="0" anchor="b" anchorCtr="1">
            <a:spAutoFit/>
          </a:bodyPr>
          <a:lstStyle/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ＲＣ支柱 試算結果（</a:t>
            </a:r>
            <a: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H29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道示計算断面にて</a:t>
            </a:r>
            <a: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H24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道示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比較）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79512" y="5517232"/>
            <a:ext cx="88569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残留変位量の計算結果は、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H29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道示に準拠したものが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H24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道示と比較し、やや大きい値となるが許容残留変位内に収まる結果と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なった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。なお、断面構成の差異は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、主鉄筋本数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H29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道示で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86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本、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H24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道示で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82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本と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なった。</a:t>
            </a:r>
            <a:endParaRPr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" t="1608" r="1733" b="2882"/>
          <a:stretch/>
        </p:blipFill>
        <p:spPr bwMode="auto">
          <a:xfrm>
            <a:off x="791580" y="1015102"/>
            <a:ext cx="7668852" cy="4502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正方形/長方形 1"/>
          <p:cNvSpPr/>
          <p:nvPr/>
        </p:nvSpPr>
        <p:spPr>
          <a:xfrm>
            <a:off x="1372407" y="4619227"/>
            <a:ext cx="7088025" cy="1582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909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4086</TotalTime>
  <Words>262</Words>
  <Application>Microsoft Office PowerPoint</Application>
  <PresentationFormat>画面に合わせる (4:3)</PresentationFormat>
  <Paragraphs>40</Paragraphs>
  <Slides>5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1" baseType="lpstr">
      <vt:lpstr>HG丸ｺﾞｼｯｸM-PRO</vt:lpstr>
      <vt:lpstr>ＭＳ Ｐゴシック</vt:lpstr>
      <vt:lpstr>メイリオ</vt:lpstr>
      <vt:lpstr>Arial</vt:lpstr>
      <vt:lpstr>Calibri</vt:lpstr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藤原 毅</dc:creator>
  <cp:lastModifiedBy>麻野　員代</cp:lastModifiedBy>
  <cp:revision>232</cp:revision>
  <cp:lastPrinted>2019-03-26T01:10:50Z</cp:lastPrinted>
  <dcterms:created xsi:type="dcterms:W3CDTF">2017-05-23T08:49:01Z</dcterms:created>
  <dcterms:modified xsi:type="dcterms:W3CDTF">2019-03-26T01:15:44Z</dcterms:modified>
</cp:coreProperties>
</file>