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5" r:id="rId2"/>
    <p:sldId id="271" r:id="rId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7A2CD80-7FA3-4CB4-B2B7-FDD12F9AFFCC}">
          <p14:sldIdLst>
            <p14:sldId id="285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2413" autoAdjust="0"/>
  </p:normalViewPr>
  <p:slideViewPr>
    <p:cSldViewPr>
      <p:cViewPr>
        <p:scale>
          <a:sx n="66" d="100"/>
          <a:sy n="66" d="100"/>
        </p:scale>
        <p:origin x="152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143" cy="511649"/>
          </a:xfrm>
          <a:prstGeom prst="rect">
            <a:avLst/>
          </a:prstGeom>
        </p:spPr>
        <p:txBody>
          <a:bodyPr vert="horz" lIns="94629" tIns="47315" rIns="94629" bIns="473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504" y="1"/>
            <a:ext cx="3076143" cy="511649"/>
          </a:xfrm>
          <a:prstGeom prst="rect">
            <a:avLst/>
          </a:prstGeom>
        </p:spPr>
        <p:txBody>
          <a:bodyPr vert="horz" lIns="94629" tIns="47315" rIns="94629" bIns="47315" rtlCol="0"/>
          <a:lstStyle>
            <a:lvl1pPr algn="r">
              <a:defRPr sz="1200"/>
            </a:lvl1pPr>
          </a:lstStyle>
          <a:p>
            <a:fld id="{D3D27AF6-EE51-4645-9B17-7EE4F6CB5EF2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1331"/>
            <a:ext cx="3076143" cy="511648"/>
          </a:xfrm>
          <a:prstGeom prst="rect">
            <a:avLst/>
          </a:prstGeom>
        </p:spPr>
        <p:txBody>
          <a:bodyPr vert="horz" lIns="94629" tIns="47315" rIns="94629" bIns="47315" rtlCol="0" anchor="b"/>
          <a:lstStyle>
            <a:lvl1pPr algn="l">
              <a:defRPr sz="1200"/>
            </a:lvl1pPr>
          </a:lstStyle>
          <a:p>
            <a:r>
              <a:rPr kumimoji="1" lang="ja-JP" altLang="en-US" smtClean="0"/>
              <a:t>Ｈ２９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１１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２２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504" y="9721331"/>
            <a:ext cx="3076143" cy="511648"/>
          </a:xfrm>
          <a:prstGeom prst="rect">
            <a:avLst/>
          </a:prstGeom>
        </p:spPr>
        <p:txBody>
          <a:bodyPr vert="horz" lIns="94629" tIns="47315" rIns="94629" bIns="47315" rtlCol="0" anchor="b"/>
          <a:lstStyle>
            <a:lvl1pPr algn="r">
              <a:defRPr sz="1200"/>
            </a:lvl1pPr>
          </a:lstStyle>
          <a:p>
            <a:fld id="{E960E036-1C27-4606-B00B-508250BEB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558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5741" cy="511814"/>
          </a:xfrm>
          <a:prstGeom prst="rect">
            <a:avLst/>
          </a:prstGeom>
        </p:spPr>
        <p:txBody>
          <a:bodyPr vert="horz" lIns="96484" tIns="48242" rIns="96484" bIns="4824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864" y="0"/>
            <a:ext cx="3075741" cy="511814"/>
          </a:xfrm>
          <a:prstGeom prst="rect">
            <a:avLst/>
          </a:prstGeom>
        </p:spPr>
        <p:txBody>
          <a:bodyPr vert="horz" lIns="96484" tIns="48242" rIns="96484" bIns="48242" rtlCol="0"/>
          <a:lstStyle>
            <a:lvl1pPr algn="r">
              <a:defRPr sz="1200"/>
            </a:lvl1pPr>
          </a:lstStyle>
          <a:p>
            <a:fld id="{4B0D12CA-0EDC-4CF2-A2CC-05228C8D298E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84" tIns="48242" rIns="96484" bIns="4824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40" y="4862232"/>
            <a:ext cx="5678422" cy="4604662"/>
          </a:xfrm>
          <a:prstGeom prst="rect">
            <a:avLst/>
          </a:prstGeom>
        </p:spPr>
        <p:txBody>
          <a:bodyPr vert="horz" lIns="96484" tIns="48242" rIns="96484" bIns="4824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37"/>
            <a:ext cx="3075741" cy="511814"/>
          </a:xfrm>
          <a:prstGeom prst="rect">
            <a:avLst/>
          </a:prstGeom>
        </p:spPr>
        <p:txBody>
          <a:bodyPr vert="horz" lIns="96484" tIns="48242" rIns="96484" bIns="48242" rtlCol="0" anchor="b"/>
          <a:lstStyle>
            <a:lvl1pPr algn="l">
              <a:defRPr sz="1200"/>
            </a:lvl1pPr>
          </a:lstStyle>
          <a:p>
            <a:r>
              <a:rPr kumimoji="1" lang="ja-JP" altLang="en-US" smtClean="0"/>
              <a:t>Ｈ２９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１１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２２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864" y="9721137"/>
            <a:ext cx="3075741" cy="511814"/>
          </a:xfrm>
          <a:prstGeom prst="rect">
            <a:avLst/>
          </a:prstGeom>
        </p:spPr>
        <p:txBody>
          <a:bodyPr vert="horz" lIns="96484" tIns="48242" rIns="96484" bIns="48242" rtlCol="0" anchor="b"/>
          <a:lstStyle>
            <a:lvl1pPr algn="r">
              <a:defRPr sz="1200"/>
            </a:lvl1pPr>
          </a:lstStyle>
          <a:p>
            <a:fld id="{6E85B76C-A84C-4055-9491-A3D1F29667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928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54176-BEB4-4FAD-A322-B7410FE277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182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ja-JP" altLang="en-US" smtClean="0"/>
              <a:t>Ｈ２９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１１</a:t>
            </a:r>
            <a:r>
              <a:rPr kumimoji="1" lang="en-US" altLang="ja-JP" smtClean="0"/>
              <a:t>-</a:t>
            </a:r>
            <a:r>
              <a:rPr kumimoji="1" lang="ja-JP" altLang="en-US" smtClean="0"/>
              <a:t>２２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85B76C-A84C-4055-9491-A3D1F296673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72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261D-0EF4-4717-B980-F68BEAE1CC14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4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51CA1-9A4A-4A26-A3B8-45573829D9C7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2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D441-6193-4BE3-88DA-946AA72EDEB4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48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FED6-DAE0-4107-BC5B-4111B682D083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98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2A38-F646-41C9-B822-6C5CB6537AC6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0DC82-C9E9-4DE9-A018-5BE8438FFE05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92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96E2D-1023-46A3-882F-D359697711B0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28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2520-01D2-4E75-89D6-9E26AA617CAB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26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F618-CE21-4C8E-88FF-3D95BCD9C1F3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50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44FEC-1DD9-40B0-AA8F-3FD4FD6DC489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93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E5D5-7A0F-4463-A2ED-69AAA9CDF68A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09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FB76-BCB5-4636-8105-85897DA407AC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H291208_</a:t>
            </a:r>
            <a:r>
              <a:rPr kumimoji="1" lang="ja-JP" altLang="en-US" smtClean="0"/>
              <a:t>第３回審議会　説明資料（案）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F6462-C95E-4C1F-A2EC-2E2D06929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12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196752"/>
            <a:ext cx="9144000" cy="24482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鋼製</a:t>
            </a:r>
            <a:r>
              <a:rPr kumimoji="0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支柱</a:t>
            </a:r>
            <a:r>
              <a:rPr kumimoji="0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</a:t>
            </a:r>
            <a:endParaRPr kumimoji="0"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L2</a:t>
            </a:r>
            <a:r>
              <a:rPr kumimoji="0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地震時の</a:t>
            </a:r>
            <a:r>
              <a:rPr kumimoji="0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設計）</a:t>
            </a:r>
            <a:endParaRPr kumimoji="0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1371600" y="5733256"/>
            <a:ext cx="6400800" cy="553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endParaRPr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274529"/>
              </p:ext>
            </p:extLst>
          </p:nvPr>
        </p:nvGraphicFramePr>
        <p:xfrm>
          <a:off x="5364088" y="188640"/>
          <a:ext cx="360857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5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日（火）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第５回　大阪モノレール技術審議会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資料２</a:t>
                      </a:r>
                      <a:endParaRPr kumimoji="1" lang="en-US" altLang="ja-JP" sz="1600" dirty="0" smtClean="0"/>
                    </a:p>
                  </a:txBody>
                  <a:tcPr marL="36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941333" y="69345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＜追加説明資料＞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63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6462-C95E-4C1F-A2EC-2E2D06929884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回審議会　説明資料</a:t>
            </a:r>
            <a:endParaRPr kumimoji="1" lang="ja-JP" altLang="en-US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-27384"/>
            <a:ext cx="9144000" cy="648072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72000" anchor="b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鋼製支柱</a:t>
            </a:r>
            <a:r>
              <a:rPr kumimoji="0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</a:t>
            </a: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L2</a:t>
            </a:r>
            <a:r>
              <a:rPr kumimoji="0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地震時の設計）</a:t>
            </a:r>
            <a:endParaRPr kumimoji="0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0536" y="5085184"/>
            <a:ext cx="8905960" cy="92333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鋼製支柱は、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交差物件を避ける箇所にて計画するため、形状・断面寸法が１基毎に異なる。</a:t>
            </a:r>
            <a:endParaRPr kumimoji="1"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構造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寸法等によるグルーピング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は行わず、静的解析が適用できないものについては、</a:t>
            </a:r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構造物詳細設計時に１基毎の地震時動的解析を実施することとした。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7504" y="1305959"/>
            <a:ext cx="892899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延伸区間では、鋼製支柱が多数あり、また、類似形状も多くなると想定されることから、構造寸法等でグルーピングすることにより、地震時動的照査法を省略化できないか、検討を行う。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9512" y="726742"/>
            <a:ext cx="2808312" cy="488201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課題・検討内容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7504" y="2989877"/>
            <a:ext cx="8928992" cy="18774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○構造寸法等でのグルーピング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鋼製支柱は、延伸区間で全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基となる。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・鋼製支柱は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、支障物件（高速道路高架橋、大型地下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埋設物等）と交差する箇所に計画。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形状は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、各々の計画箇所において特殊形状となる。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○照査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方法による省略化検討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・動的解析照査法を省略化するには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鋼製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橋脚の限界ひずみ</a:t>
            </a:r>
            <a:r>
              <a:rPr lang="en-US" altLang="ja-JP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εa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の算出が必要となる。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これには　断面諸元（部材詳細寸法等）の算定が必要となる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75274" y="2436743"/>
            <a:ext cx="1440160" cy="488201"/>
          </a:xfrm>
          <a:prstGeom prst="rect">
            <a:avLst/>
          </a:prstGeom>
          <a:solidFill>
            <a:srgbClr val="CCFFFF"/>
          </a:solidFill>
        </p:spPr>
        <p:txBody>
          <a:bodyPr wrap="square" tIns="72000" rtlCol="0" anchor="b" anchorCtr="1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検討結果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570812" y="134634"/>
            <a:ext cx="1440160" cy="32403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tx1"/>
                </a:solidFill>
              </a:rPr>
              <a:t>修正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5638</TotalTime>
  <Words>176</Words>
  <Application>Microsoft Office PowerPoint</Application>
  <PresentationFormat>画面に合わせる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麻野　員代</cp:lastModifiedBy>
  <cp:revision>282</cp:revision>
  <cp:lastPrinted>2019-03-26T00:38:43Z</cp:lastPrinted>
  <dcterms:created xsi:type="dcterms:W3CDTF">2017-10-10T05:47:45Z</dcterms:created>
  <dcterms:modified xsi:type="dcterms:W3CDTF">2019-03-26T00:41:21Z</dcterms:modified>
</cp:coreProperties>
</file>