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95" r:id="rId2"/>
    <p:sldId id="339" r:id="rId3"/>
    <p:sldId id="384" r:id="rId4"/>
    <p:sldId id="383" r:id="rId5"/>
    <p:sldId id="400" r:id="rId6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D2FAFE"/>
    <a:srgbClr val="FFEFFD"/>
    <a:srgbClr val="FFFFEF"/>
    <a:srgbClr val="6BA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2" autoAdjust="0"/>
    <p:restoredTop sz="94660"/>
  </p:normalViewPr>
  <p:slideViewPr>
    <p:cSldViewPr>
      <p:cViewPr varScale="1">
        <p:scale>
          <a:sx n="74" d="100"/>
          <a:sy n="74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863" y="0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/>
          <a:lstStyle>
            <a:lvl1pPr algn="r">
              <a:defRPr sz="1200"/>
            </a:lvl1pPr>
          </a:lstStyle>
          <a:p>
            <a:fld id="{ED16EBF6-C6F9-4192-A7A4-35EAD3D2795B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95" tIns="48248" rIns="96495" bIns="482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40" y="4862231"/>
            <a:ext cx="5678422" cy="4604662"/>
          </a:xfrm>
          <a:prstGeom prst="rect">
            <a:avLst/>
          </a:prstGeom>
        </p:spPr>
        <p:txBody>
          <a:bodyPr vert="horz" lIns="96495" tIns="48248" rIns="96495" bIns="4824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37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863" y="9721137"/>
            <a:ext cx="3075741" cy="511814"/>
          </a:xfrm>
          <a:prstGeom prst="rect">
            <a:avLst/>
          </a:prstGeom>
        </p:spPr>
        <p:txBody>
          <a:bodyPr vert="horz" lIns="96495" tIns="48248" rIns="96495" bIns="48248" rtlCol="0" anchor="b"/>
          <a:lstStyle>
            <a:lvl1pPr algn="r">
              <a:defRPr sz="1200"/>
            </a:lvl1pPr>
          </a:lstStyle>
          <a:p>
            <a:fld id="{BAF36831-48E4-494A-934C-3BAEB68D2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54176-BEB4-4FAD-A322-B7410FE27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8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1554-1391-42FA-9B02-85A06722F0F8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77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9742-9461-4E89-8353-E53D05F79C96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25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6BA3-7ADD-477E-91E1-A7C11BE7A368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55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64893-4342-415B-B774-7F75AC25C11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91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F821-1B05-401D-846F-C610E790334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F627-221E-4DCD-A3A4-53425F63DCB7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24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A96F-D684-41C9-8392-962158979AEE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49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1B49-9869-45D5-AFAB-71CD43E16C0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A053-BE86-4101-9027-22B8A276F12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65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8BE5-9648-4964-B5C4-BDD152709DE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59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649D-FFDB-4D15-B3ED-08488A648D9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16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A49A-ACA7-4727-AA31-E8921CC85F6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59DC1-D8F5-4425-9E07-05F85B6F3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07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96752"/>
            <a:ext cx="9144000" cy="24482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構造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kumimoji="0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371600" y="5733256"/>
            <a:ext cx="6400800" cy="553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127463"/>
              </p:ext>
            </p:extLst>
          </p:nvPr>
        </p:nvGraphicFramePr>
        <p:xfrm>
          <a:off x="5364088" y="188640"/>
          <a:ext cx="36085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日（火）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第５回　大阪モノレール技術審議会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資料１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6941333" y="69345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＜追加説明資料＞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966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67544" y="1412776"/>
            <a:ext cx="835292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平成８年度以降、道路橋示方書の改定に伴って、支柱断面が増大傾向であり、支承の形状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大きくなり、モノレールの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車両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限界に支障となる恐れがあったため、延伸区間において、導入空間（分離帯等）に支柱が設置できるのか、懸念があった。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810176"/>
            <a:ext cx="1152128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7544" y="5373216"/>
            <a:ext cx="835292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区間において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、分離帯等の設置幅が狭い箇所において、支柱は設置可能であること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が確認できた。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244" y="4796629"/>
            <a:ext cx="1423436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>
            <a:defPPr>
              <a:defRPr lang="ja-JP"/>
            </a:defPPr>
            <a:lvl1pPr algn="ctr">
              <a:defRPr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検討</a:t>
            </a:r>
            <a:r>
              <a:rPr lang="ja-JP" altLang="en-US" dirty="0" smtClean="0"/>
              <a:t>結果</a:t>
            </a:r>
            <a:endParaRPr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8244" y="2977774"/>
            <a:ext cx="1423435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構造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7544" y="3565465"/>
            <a:ext cx="835292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区間の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線形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支柱位置がほぼ決まったこと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、また、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道路橋示方書の改定等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を受け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、ＲＣ支柱の必要断面幅を算定し、分離帯等での支柱設置幅と比較を行った。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5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187624" y="3144351"/>
            <a:ext cx="7272808" cy="3236977"/>
            <a:chOff x="1043608" y="7269479"/>
            <a:chExt cx="7272808" cy="3236977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8" t="24312" r="12836" b="16801"/>
            <a:stretch/>
          </p:blipFill>
          <p:spPr bwMode="auto">
            <a:xfrm>
              <a:off x="1043608" y="7269479"/>
              <a:ext cx="7272808" cy="32369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967" t="93138" r="12836" b="1299"/>
            <a:stretch/>
          </p:blipFill>
          <p:spPr bwMode="auto">
            <a:xfrm>
              <a:off x="6732240" y="10179965"/>
              <a:ext cx="1485848" cy="3058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735087"/>
            <a:ext cx="42844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設置幅の制約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条件の確認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627784" y="5090519"/>
            <a:ext cx="720080" cy="48568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3347864" y="2708920"/>
            <a:ext cx="2664296" cy="2624440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95536" y="1189201"/>
            <a:ext cx="5760640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延伸区間において、設置幅が狭い箇所を選定し、支柱設置が可能となる幅を確認した。（将来的なガードレールの維持管理幅を考慮した支柱幅を設定）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2700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mm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50mm 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50mm 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支柱設置幅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       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ガードレール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維持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管理用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>
              <a:lnSpc>
                <a:spcPts val="1000"/>
              </a:lnSpc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2600mm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（支柱幅）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431" y="965919"/>
            <a:ext cx="2900057" cy="1887017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043608" y="3140968"/>
            <a:ext cx="23762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東大阪市瓜生堂付近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24947"/>
            <a:ext cx="428396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検討結果（Ｈ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1484784"/>
            <a:ext cx="39355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モノレール延伸区間での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支柱設置は可能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764704"/>
            <a:ext cx="5328592" cy="564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331640" y="2329135"/>
            <a:ext cx="2088232" cy="5238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5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9DC1-D8F5-4425-9E07-05F85B6F31C9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ＲＣ支柱構造について（参考）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088" y="656867"/>
            <a:ext cx="7012208" cy="395869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ＲＣ支柱 試算結果（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道示計算断面にて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比較）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5517232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残留変位量の計算結果は、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道示に準拠したものが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道示と比較し、やや大きい値となるが許容残留変位内に収まる結果と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。なお、断面構成の差異は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、主鉄筋本数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道示で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86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道示で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なった。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" t="1608" r="1733" b="2882"/>
          <a:stretch/>
        </p:blipFill>
        <p:spPr bwMode="auto">
          <a:xfrm>
            <a:off x="791580" y="1015102"/>
            <a:ext cx="7668852" cy="450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372407" y="4619227"/>
            <a:ext cx="7088025" cy="1582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9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267</Words>
  <Application>Microsoft Office PowerPoint</Application>
  <PresentationFormat>画面に合わせる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藤原 毅</dc:creator>
  <cp:lastModifiedBy>麻野　員代</cp:lastModifiedBy>
  <cp:revision>232</cp:revision>
  <cp:lastPrinted>2019-03-26T00:38:06Z</cp:lastPrinted>
  <dcterms:created xsi:type="dcterms:W3CDTF">2017-05-23T08:49:01Z</dcterms:created>
  <dcterms:modified xsi:type="dcterms:W3CDTF">2019-03-26T00:41:17Z</dcterms:modified>
</cp:coreProperties>
</file>