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97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56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55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83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7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57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0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73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24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2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618CE-D14C-41F7-AA70-D1B95ACE9E3F}" type="datetimeFigureOut">
              <a:rPr kumimoji="1" lang="ja-JP" altLang="en-US" smtClean="0"/>
              <a:t>2018/5/21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429C1-5581-4250-AE40-F07A380E6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30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5"/>
          <p:cNvSpPr txBox="1">
            <a:spLocks noChangeArrowheads="1"/>
          </p:cNvSpPr>
          <p:nvPr/>
        </p:nvSpPr>
        <p:spPr bwMode="auto">
          <a:xfrm>
            <a:off x="90488" y="1738264"/>
            <a:ext cx="3581400" cy="70788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000" dirty="0" smtClean="0">
                <a:solidFill>
                  <a:schemeClr val="bg1"/>
                </a:solidFill>
              </a:rPr>
              <a:t>第</a:t>
            </a:r>
            <a:r>
              <a:rPr lang="ja-JP" altLang="en-US" sz="2000" dirty="0" smtClean="0">
                <a:solidFill>
                  <a:schemeClr val="bg1"/>
                </a:solidFill>
              </a:rPr>
              <a:t>４</a:t>
            </a:r>
            <a:r>
              <a:rPr lang="zh-TW" altLang="en-US" sz="2000" dirty="0" smtClean="0">
                <a:solidFill>
                  <a:schemeClr val="bg1"/>
                </a:solidFill>
              </a:rPr>
              <a:t>回審議会</a:t>
            </a:r>
            <a:endParaRPr lang="en-US" altLang="zh-TW" sz="2000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solidFill>
                  <a:schemeClr val="bg1"/>
                </a:solidFill>
              </a:rPr>
              <a:t>平成３０年５月</a:t>
            </a:r>
            <a:r>
              <a:rPr lang="ja-JP" altLang="en-US" sz="2000" dirty="0">
                <a:solidFill>
                  <a:schemeClr val="bg1"/>
                </a:solidFill>
              </a:rPr>
              <a:t>２２</a:t>
            </a:r>
            <a:r>
              <a:rPr lang="ja-JP" altLang="en-US" sz="2000" dirty="0" smtClean="0">
                <a:solidFill>
                  <a:schemeClr val="bg1"/>
                </a:solidFill>
              </a:rPr>
              <a:t>日</a:t>
            </a:r>
            <a:endParaRPr lang="ja-JP" altLang="en-US" sz="20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1" name="直線矢印コネクタ 12"/>
          <p:cNvCxnSpPr>
            <a:cxnSpLocks noChangeShapeType="1"/>
          </p:cNvCxnSpPr>
          <p:nvPr/>
        </p:nvCxnSpPr>
        <p:spPr bwMode="auto">
          <a:xfrm>
            <a:off x="3836988" y="2060848"/>
            <a:ext cx="569912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下矢印 1"/>
          <p:cNvSpPr>
            <a:spLocks noChangeArrowheads="1"/>
          </p:cNvSpPr>
          <p:nvPr/>
        </p:nvSpPr>
        <p:spPr bwMode="auto">
          <a:xfrm>
            <a:off x="1446212" y="3246536"/>
            <a:ext cx="809625" cy="931217"/>
          </a:xfrm>
          <a:prstGeom prst="downArrow">
            <a:avLst>
              <a:gd name="adj1" fmla="val 50000"/>
              <a:gd name="adj2" fmla="val 35833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4" name="テキスト ボックス 30"/>
          <p:cNvSpPr txBox="1">
            <a:spLocks noChangeArrowheads="1"/>
          </p:cNvSpPr>
          <p:nvPr/>
        </p:nvSpPr>
        <p:spPr bwMode="auto">
          <a:xfrm>
            <a:off x="5124450" y="1114897"/>
            <a:ext cx="3222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（内容）</a:t>
            </a:r>
            <a:endParaRPr lang="ja-JP" altLang="en-US" sz="2000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90488" y="1114897"/>
            <a:ext cx="3733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（審議会）</a:t>
            </a:r>
            <a:endParaRPr lang="ja-JP" altLang="en-US" sz="2000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テキスト ボックス 5"/>
          <p:cNvSpPr txBox="1">
            <a:spLocks noChangeArrowheads="1"/>
          </p:cNvSpPr>
          <p:nvPr/>
        </p:nvSpPr>
        <p:spPr bwMode="auto">
          <a:xfrm>
            <a:off x="107504" y="4984140"/>
            <a:ext cx="3581400" cy="70788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000" dirty="0" smtClean="0">
                <a:solidFill>
                  <a:schemeClr val="bg1"/>
                </a:solidFill>
              </a:rPr>
              <a:t>第</a:t>
            </a:r>
            <a:r>
              <a:rPr lang="ja-JP" altLang="en-US" sz="2000" dirty="0" smtClean="0">
                <a:solidFill>
                  <a:schemeClr val="bg1"/>
                </a:solidFill>
              </a:rPr>
              <a:t>５</a:t>
            </a:r>
            <a:r>
              <a:rPr lang="zh-TW" altLang="en-US" sz="2000" dirty="0" smtClean="0">
                <a:solidFill>
                  <a:schemeClr val="bg1"/>
                </a:solidFill>
              </a:rPr>
              <a:t>回審議会</a:t>
            </a:r>
            <a:endParaRPr lang="en-US" altLang="zh-TW" sz="2000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solidFill>
                  <a:schemeClr val="bg1"/>
                </a:solidFill>
              </a:rPr>
              <a:t>平成３０年内</a:t>
            </a:r>
            <a:endParaRPr lang="ja-JP" altLang="en-US" sz="2000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テキスト ボックス 10"/>
          <p:cNvSpPr txBox="1">
            <a:spLocks noChangeArrowheads="1"/>
          </p:cNvSpPr>
          <p:nvPr/>
        </p:nvSpPr>
        <p:spPr bwMode="auto">
          <a:xfrm>
            <a:off x="4468867" y="4984140"/>
            <a:ext cx="4449564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2000" dirty="0" smtClean="0"/>
              <a:t>前回課題</a:t>
            </a:r>
            <a:r>
              <a:rPr lang="ja-JP" altLang="en-US" sz="2000" dirty="0" smtClean="0">
                <a:solidFill>
                  <a:srgbClr val="000000"/>
                </a:solidFill>
                <a:latin typeface="ＭＳ 明朝"/>
              </a:rPr>
              <a:t>の</a:t>
            </a:r>
            <a:r>
              <a:rPr lang="ja-JP" altLang="en-US" sz="2000" dirty="0" smtClean="0"/>
              <a:t>提示</a:t>
            </a:r>
            <a:r>
              <a:rPr lang="ja-JP" altLang="en-US" sz="2000" dirty="0"/>
              <a:t>・</a:t>
            </a:r>
            <a:r>
              <a:rPr lang="ja-JP" altLang="en-US" sz="2000" dirty="0" smtClean="0"/>
              <a:t>意見</a:t>
            </a:r>
            <a:endParaRPr lang="en-US" altLang="ja-JP" sz="2000" dirty="0" smtClean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800" dirty="0" smtClean="0">
                <a:solidFill>
                  <a:srgbClr val="000000"/>
                </a:solidFill>
                <a:latin typeface="ＭＳ 明朝"/>
              </a:rPr>
              <a:t>・ＲＣ支柱構造の検討</a:t>
            </a:r>
            <a:endParaRPr lang="en-US" altLang="ja-JP" sz="1800" dirty="0" smtClean="0">
              <a:solidFill>
                <a:srgbClr val="000000"/>
              </a:solidFill>
              <a:latin typeface="ＭＳ 明朝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800" dirty="0" smtClean="0">
                <a:solidFill>
                  <a:srgbClr val="000000"/>
                </a:solidFill>
                <a:latin typeface="ＭＳ 明朝"/>
              </a:rPr>
              <a:t>・鋼製支柱構造の検討</a:t>
            </a:r>
            <a:endParaRPr lang="en-US" altLang="ja-JP" sz="1800" dirty="0" smtClean="0">
              <a:solidFill>
                <a:srgbClr val="000000"/>
              </a:solidFill>
              <a:latin typeface="ＭＳ 明朝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800" dirty="0" smtClean="0">
                <a:solidFill>
                  <a:srgbClr val="000000"/>
                </a:solidFill>
                <a:latin typeface="ＭＳ 明朝"/>
              </a:rPr>
              <a:t>・ＰＣ軌道桁</a:t>
            </a:r>
            <a:endParaRPr lang="en-US" altLang="ja-JP" sz="1800" dirty="0" smtClean="0">
              <a:solidFill>
                <a:srgbClr val="000000"/>
              </a:solidFill>
              <a:latin typeface="ＭＳ 明朝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800" dirty="0" smtClean="0">
                <a:solidFill>
                  <a:srgbClr val="000000"/>
                </a:solidFill>
                <a:latin typeface="ＭＳ 明朝"/>
              </a:rPr>
              <a:t>・支承構造の検討</a:t>
            </a:r>
            <a:endParaRPr lang="ja-JP" altLang="en-US" sz="1800" dirty="0">
              <a:solidFill>
                <a:srgbClr val="000000"/>
              </a:solidFill>
              <a:latin typeface="ＭＳ 明朝"/>
            </a:endParaRPr>
          </a:p>
        </p:txBody>
      </p:sp>
      <p:cxnSp>
        <p:nvCxnSpPr>
          <p:cNvPr id="19" name="直線矢印コネクタ 12"/>
          <p:cNvCxnSpPr>
            <a:cxnSpLocks noChangeShapeType="1"/>
          </p:cNvCxnSpPr>
          <p:nvPr/>
        </p:nvCxnSpPr>
        <p:spPr bwMode="auto">
          <a:xfrm>
            <a:off x="3836988" y="5302949"/>
            <a:ext cx="569912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0" y="0"/>
            <a:ext cx="9144000" cy="534591"/>
          </a:xfrm>
          <a:prstGeom prst="rect">
            <a:avLst/>
          </a:prstGeom>
          <a:gradFill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その他審議内容</a:t>
            </a:r>
            <a:endParaRPr kumimoji="0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itchFamily="50" charset="-128"/>
            </a:endParaRPr>
          </a:p>
        </p:txBody>
      </p:sp>
      <p:sp>
        <p:nvSpPr>
          <p:cNvPr id="23" name="テキスト ボックス 10"/>
          <p:cNvSpPr txBox="1">
            <a:spLocks noChangeArrowheads="1"/>
          </p:cNvSpPr>
          <p:nvPr/>
        </p:nvSpPr>
        <p:spPr bwMode="auto">
          <a:xfrm>
            <a:off x="4468867" y="1738264"/>
            <a:ext cx="4449564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1800" dirty="0" smtClean="0"/>
              <a:t>○指針</a:t>
            </a:r>
            <a:r>
              <a:rPr lang="ja-JP" altLang="en-US" sz="1800" dirty="0"/>
              <a:t>改定（修正案の提示</a:t>
            </a:r>
            <a:r>
              <a:rPr lang="ja-JP" altLang="en-US" sz="1800" dirty="0" smtClean="0"/>
              <a:t>）</a:t>
            </a:r>
            <a:r>
              <a:rPr lang="ja-JP" altLang="en-US" sz="1800" dirty="0" smtClean="0">
                <a:latin typeface="+mj-ea"/>
                <a:ea typeface="+mj-ea"/>
                <a:cs typeface="Meiryo UI" pitchFamily="50" charset="-128"/>
              </a:rPr>
              <a:t>・答申</a:t>
            </a:r>
            <a:endParaRPr lang="en-US" altLang="ja-JP" sz="1800" dirty="0" smtClean="0">
              <a:latin typeface="+mj-ea"/>
              <a:ea typeface="+mj-ea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800" dirty="0" smtClean="0"/>
              <a:t>○前回課題</a:t>
            </a:r>
            <a:r>
              <a:rPr lang="ja-JP" altLang="en-US" sz="1800" dirty="0"/>
              <a:t>（鋼軌道桁用支承の</a:t>
            </a:r>
            <a:r>
              <a:rPr lang="ja-JP" altLang="en-US" sz="1800" dirty="0" smtClean="0"/>
              <a:t>構造検討）　</a:t>
            </a:r>
            <a:endParaRPr lang="en-US" altLang="ja-JP" sz="1800" dirty="0" smtClean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800" dirty="0">
                <a:solidFill>
                  <a:srgbClr val="000000"/>
                </a:solidFill>
                <a:latin typeface="ＭＳ 明朝"/>
              </a:rPr>
              <a:t>　</a:t>
            </a:r>
            <a:r>
              <a:rPr lang="ja-JP" altLang="en-US" sz="1800" dirty="0" smtClean="0">
                <a:solidFill>
                  <a:srgbClr val="000000"/>
                </a:solidFill>
                <a:latin typeface="ＭＳ 明朝"/>
              </a:rPr>
              <a:t>　の</a:t>
            </a:r>
            <a:r>
              <a:rPr lang="ja-JP" altLang="en-US" sz="1800" dirty="0" smtClean="0"/>
              <a:t>提示</a:t>
            </a:r>
            <a:r>
              <a:rPr lang="ja-JP" altLang="en-US" sz="1800" dirty="0"/>
              <a:t>・</a:t>
            </a:r>
            <a:r>
              <a:rPr lang="ja-JP" altLang="en-US" sz="1800" dirty="0" smtClean="0"/>
              <a:t>意見</a:t>
            </a:r>
            <a:endParaRPr lang="ja-JP" altLang="en-US" sz="1800" dirty="0">
              <a:solidFill>
                <a:srgbClr val="000000"/>
              </a:solidFill>
              <a:latin typeface="ＭＳ 明朝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261227"/>
              </p:ext>
            </p:extLst>
          </p:nvPr>
        </p:nvGraphicFramePr>
        <p:xfrm>
          <a:off x="5373613" y="72605"/>
          <a:ext cx="36085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5808"/>
                <a:gridCol w="80276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年５月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日（火）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</a:rPr>
                        <a:t>第４回　大阪モノレール技術審議会</a:t>
                      </a:r>
                      <a:endParaRPr kumimoji="1" lang="ja-JP" altLang="en-US" sz="1200" dirty="0"/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/>
                        <a:t>資料５</a:t>
                      </a:r>
                      <a:endParaRPr kumimoji="1" lang="ja-JP" altLang="en-US" sz="1600" dirty="0" smtClean="0"/>
                    </a:p>
                  </a:txBody>
                  <a:tcPr marL="3600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54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80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5</cp:revision>
  <cp:lastPrinted>2018-05-21T06:06:36Z</cp:lastPrinted>
  <dcterms:created xsi:type="dcterms:W3CDTF">2018-05-17T10:17:14Z</dcterms:created>
  <dcterms:modified xsi:type="dcterms:W3CDTF">2018-05-21T06:06:38Z</dcterms:modified>
</cp:coreProperties>
</file>