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3"/>
  </p:notesMasterIdLst>
  <p:handoutMasterIdLst>
    <p:handoutMasterId r:id="rId14"/>
  </p:handoutMasterIdLst>
  <p:sldIdLst>
    <p:sldId id="790" r:id="rId2"/>
    <p:sldId id="794" r:id="rId3"/>
    <p:sldId id="801" r:id="rId4"/>
    <p:sldId id="793" r:id="rId5"/>
    <p:sldId id="796" r:id="rId6"/>
    <p:sldId id="803" r:id="rId7"/>
    <p:sldId id="797" r:id="rId8"/>
    <p:sldId id="807" r:id="rId9"/>
    <p:sldId id="787" r:id="rId10"/>
    <p:sldId id="812" r:id="rId11"/>
    <p:sldId id="813" r:id="rId12"/>
  </p:sldIdLst>
  <p:sldSz cx="9144000" cy="6858000" type="screen4x3"/>
  <p:notesSz cx="10234613" cy="7099300"/>
  <p:defaultTextStyle>
    <a:defPPr>
      <a:defRPr lang="ja-JP"/>
    </a:defPPr>
    <a:lvl1pPr algn="l"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44">
          <p15:clr>
            <a:srgbClr val="A4A3A4"/>
          </p15:clr>
        </p15:guide>
        <p15:guide id="2" pos="2880">
          <p15:clr>
            <a:srgbClr val="A4A3A4"/>
          </p15:clr>
        </p15:guide>
      </p15:sldGuideLst>
    </p:ext>
    <p:ext uri="{2D200454-40CA-4A62-9FC3-DE9A4176ACB9}">
      <p15:notesGuideLst xmlns:p15="http://schemas.microsoft.com/office/powerpoint/2012/main">
        <p15:guide id="1" orient="horz" pos="2213" userDrawn="1">
          <p15:clr>
            <a:srgbClr val="A4A3A4"/>
          </p15:clr>
        </p15:guide>
        <p15:guide id="2" pos="3202" userDrawn="1">
          <p15:clr>
            <a:srgbClr val="A4A3A4"/>
          </p15:clr>
        </p15:guide>
        <p15:guide id="3" orient="horz" pos="2237" userDrawn="1">
          <p15:clr>
            <a:srgbClr val="A4A3A4"/>
          </p15:clr>
        </p15:guide>
        <p15:guide id="4"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FF"/>
    <a:srgbClr val="00FF00"/>
    <a:srgbClr val="CC00CC"/>
    <a:srgbClr val="CC3399"/>
    <a:srgbClr val="66FF66"/>
    <a:srgbClr val="66FFFF"/>
    <a:srgbClr val="D6009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snapToGrid="0">
      <p:cViewPr varScale="1">
        <p:scale>
          <a:sx n="71" d="100"/>
          <a:sy n="71" d="100"/>
        </p:scale>
        <p:origin x="1176" y="54"/>
      </p:cViewPr>
      <p:guideLst>
        <p:guide orient="horz" pos="2144"/>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5256"/>
    </p:cViewPr>
  </p:sorterViewPr>
  <p:notesViewPr>
    <p:cSldViewPr snapToGrid="0">
      <p:cViewPr varScale="1">
        <p:scale>
          <a:sx n="56" d="100"/>
          <a:sy n="56" d="100"/>
        </p:scale>
        <p:origin x="-1872" y="-78"/>
      </p:cViewPr>
      <p:guideLst>
        <p:guide orient="horz" pos="2213"/>
        <p:guide pos="3202"/>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1" y="7"/>
            <a:ext cx="4436470" cy="356042"/>
          </a:xfrm>
          <a:prstGeom prst="rect">
            <a:avLst/>
          </a:prstGeom>
          <a:noFill/>
          <a:ln w="9525">
            <a:noFill/>
            <a:miter lim="800000"/>
            <a:headEnd/>
            <a:tailEnd/>
          </a:ln>
          <a:effectLst/>
        </p:spPr>
        <p:txBody>
          <a:bodyPr vert="horz" wrap="square" lIns="94302" tIns="47158" rIns="94302" bIns="47158" numCol="1" anchor="t" anchorCtr="0" compatLnSpc="1">
            <a:prstTxWarp prst="textNoShape">
              <a:avLst/>
            </a:prstTxWarp>
          </a:bodyPr>
          <a:lstStyle>
            <a:lvl1pPr>
              <a:defRPr sz="1300" b="1">
                <a:latin typeface="Tahoma" pitchFamily="34" charset="0"/>
                <a:ea typeface="ＭＳ Ｐゴシック" pitchFamily="50" charset="-128"/>
              </a:defRPr>
            </a:lvl1pPr>
          </a:lstStyle>
          <a:p>
            <a:pPr>
              <a:defRPr/>
            </a:pPr>
            <a:endParaRPr lang="en-US" altLang="ja-JP" dirty="0"/>
          </a:p>
        </p:txBody>
      </p:sp>
      <p:sp>
        <p:nvSpPr>
          <p:cNvPr id="27651" name="Rectangle 3"/>
          <p:cNvSpPr>
            <a:spLocks noGrp="1" noChangeArrowheads="1"/>
          </p:cNvSpPr>
          <p:nvPr>
            <p:ph type="dt" sz="quarter" idx="1"/>
          </p:nvPr>
        </p:nvSpPr>
        <p:spPr bwMode="auto">
          <a:xfrm>
            <a:off x="5798154" y="7"/>
            <a:ext cx="4436470" cy="356042"/>
          </a:xfrm>
          <a:prstGeom prst="rect">
            <a:avLst/>
          </a:prstGeom>
          <a:noFill/>
          <a:ln w="9525">
            <a:noFill/>
            <a:miter lim="800000"/>
            <a:headEnd/>
            <a:tailEnd/>
          </a:ln>
          <a:effectLst/>
        </p:spPr>
        <p:txBody>
          <a:bodyPr vert="horz" wrap="square" lIns="94302" tIns="47158" rIns="94302" bIns="47158" numCol="1" anchor="t" anchorCtr="0" compatLnSpc="1">
            <a:prstTxWarp prst="textNoShape">
              <a:avLst/>
            </a:prstTxWarp>
          </a:bodyPr>
          <a:lstStyle>
            <a:lvl1pPr algn="r">
              <a:defRPr sz="1300" b="1">
                <a:latin typeface="Tahoma" pitchFamily="34" charset="0"/>
                <a:ea typeface="ＭＳ Ｐゴシック" pitchFamily="50" charset="-128"/>
              </a:defRPr>
            </a:lvl1pPr>
          </a:lstStyle>
          <a:p>
            <a:pPr>
              <a:defRPr/>
            </a:pPr>
            <a:endParaRPr lang="en-US" altLang="ja-JP" dirty="0"/>
          </a:p>
        </p:txBody>
      </p:sp>
      <p:sp>
        <p:nvSpPr>
          <p:cNvPr id="27652" name="Rectangle 4"/>
          <p:cNvSpPr>
            <a:spLocks noGrp="1" noChangeArrowheads="1"/>
          </p:cNvSpPr>
          <p:nvPr>
            <p:ph type="ftr" sz="quarter" idx="2"/>
          </p:nvPr>
        </p:nvSpPr>
        <p:spPr bwMode="auto">
          <a:xfrm>
            <a:off x="11" y="6743263"/>
            <a:ext cx="4436470" cy="356042"/>
          </a:xfrm>
          <a:prstGeom prst="rect">
            <a:avLst/>
          </a:prstGeom>
          <a:noFill/>
          <a:ln w="9525">
            <a:noFill/>
            <a:miter lim="800000"/>
            <a:headEnd/>
            <a:tailEnd/>
          </a:ln>
          <a:effectLst/>
        </p:spPr>
        <p:txBody>
          <a:bodyPr vert="horz" wrap="square" lIns="94302" tIns="47158" rIns="94302" bIns="47158" numCol="1" anchor="b" anchorCtr="0" compatLnSpc="1">
            <a:prstTxWarp prst="textNoShape">
              <a:avLst/>
            </a:prstTxWarp>
          </a:bodyPr>
          <a:lstStyle>
            <a:lvl1pPr>
              <a:defRPr sz="1300" b="1">
                <a:latin typeface="Tahoma" pitchFamily="34" charset="0"/>
                <a:ea typeface="ＭＳ Ｐゴシック" pitchFamily="50" charset="-128"/>
              </a:defRPr>
            </a:lvl1pPr>
          </a:lstStyle>
          <a:p>
            <a:pPr>
              <a:defRPr/>
            </a:pPr>
            <a:endParaRPr lang="en-US" altLang="ja-JP" dirty="0"/>
          </a:p>
        </p:txBody>
      </p:sp>
      <p:sp>
        <p:nvSpPr>
          <p:cNvPr id="27653" name="Rectangle 5"/>
          <p:cNvSpPr>
            <a:spLocks noGrp="1" noChangeArrowheads="1"/>
          </p:cNvSpPr>
          <p:nvPr>
            <p:ph type="sldNum" sz="quarter" idx="3"/>
          </p:nvPr>
        </p:nvSpPr>
        <p:spPr bwMode="auto">
          <a:xfrm>
            <a:off x="5798154" y="6743263"/>
            <a:ext cx="4436470" cy="356042"/>
          </a:xfrm>
          <a:prstGeom prst="rect">
            <a:avLst/>
          </a:prstGeom>
          <a:noFill/>
          <a:ln w="9525">
            <a:noFill/>
            <a:miter lim="800000"/>
            <a:headEnd/>
            <a:tailEnd/>
          </a:ln>
          <a:effectLst/>
        </p:spPr>
        <p:txBody>
          <a:bodyPr vert="horz" wrap="square" lIns="94302" tIns="47158" rIns="94302" bIns="47158" numCol="1" anchor="b" anchorCtr="0" compatLnSpc="1">
            <a:prstTxWarp prst="textNoShape">
              <a:avLst/>
            </a:prstTxWarp>
          </a:bodyPr>
          <a:lstStyle>
            <a:lvl1pPr algn="r">
              <a:defRPr sz="1300" b="1">
                <a:latin typeface="Tahoma" pitchFamily="34" charset="0"/>
                <a:ea typeface="ＭＳ Ｐゴシック" pitchFamily="50" charset="-128"/>
              </a:defRPr>
            </a:lvl1pPr>
          </a:lstStyle>
          <a:p>
            <a:pPr>
              <a:defRPr/>
            </a:pPr>
            <a:fld id="{3B3780BF-AFF0-4845-87A5-EF0174DDF1FC}" type="slidenum">
              <a:rPr lang="en-US" altLang="ja-JP"/>
              <a:pPr>
                <a:defRPr/>
              </a:pPr>
              <a:t>‹#›</a:t>
            </a:fld>
            <a:endParaRPr lang="en-US" altLang="ja-JP" dirty="0"/>
          </a:p>
        </p:txBody>
      </p:sp>
    </p:spTree>
    <p:extLst>
      <p:ext uri="{BB962C8B-B14F-4D97-AF65-F5344CB8AC3E}">
        <p14:creationId xmlns:p14="http://schemas.microsoft.com/office/powerpoint/2010/main" val="2775461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1" y="7"/>
            <a:ext cx="4436470" cy="356042"/>
          </a:xfrm>
          <a:prstGeom prst="rect">
            <a:avLst/>
          </a:prstGeom>
          <a:noFill/>
          <a:ln w="9525">
            <a:noFill/>
            <a:miter lim="800000"/>
            <a:headEnd/>
            <a:tailEnd/>
          </a:ln>
          <a:effectLst/>
        </p:spPr>
        <p:txBody>
          <a:bodyPr vert="horz" wrap="square" lIns="94302" tIns="47158" rIns="94302" bIns="47158" numCol="1" anchor="t" anchorCtr="0" compatLnSpc="1">
            <a:prstTxWarp prst="textNoShape">
              <a:avLst/>
            </a:prstTxWarp>
          </a:bodyPr>
          <a:lstStyle>
            <a:lvl1pPr>
              <a:defRPr sz="1300">
                <a:latin typeface="Tahoma" pitchFamily="34" charset="0"/>
                <a:ea typeface="ＭＳ Ｐゴシック" pitchFamily="50" charset="-128"/>
              </a:defRPr>
            </a:lvl1pPr>
          </a:lstStyle>
          <a:p>
            <a:pPr>
              <a:defRPr/>
            </a:pPr>
            <a:endParaRPr lang="en-US" altLang="ja-JP" dirty="0"/>
          </a:p>
        </p:txBody>
      </p:sp>
      <p:sp>
        <p:nvSpPr>
          <p:cNvPr id="19459" name="Rectangle 3"/>
          <p:cNvSpPr>
            <a:spLocks noGrp="1" noChangeArrowheads="1"/>
          </p:cNvSpPr>
          <p:nvPr>
            <p:ph type="dt" idx="1"/>
          </p:nvPr>
        </p:nvSpPr>
        <p:spPr bwMode="auto">
          <a:xfrm>
            <a:off x="5798154" y="7"/>
            <a:ext cx="4436470" cy="356042"/>
          </a:xfrm>
          <a:prstGeom prst="rect">
            <a:avLst/>
          </a:prstGeom>
          <a:noFill/>
          <a:ln w="9525">
            <a:noFill/>
            <a:miter lim="800000"/>
            <a:headEnd/>
            <a:tailEnd/>
          </a:ln>
          <a:effectLst/>
        </p:spPr>
        <p:txBody>
          <a:bodyPr vert="horz" wrap="square" lIns="94302" tIns="47158" rIns="94302" bIns="47158" numCol="1" anchor="t" anchorCtr="0" compatLnSpc="1">
            <a:prstTxWarp prst="textNoShape">
              <a:avLst/>
            </a:prstTxWarp>
          </a:bodyPr>
          <a:lstStyle>
            <a:lvl1pPr algn="r">
              <a:defRPr sz="1300">
                <a:latin typeface="Tahoma" pitchFamily="34" charset="0"/>
                <a:ea typeface="ＭＳ Ｐゴシック" pitchFamily="50" charset="-128"/>
              </a:defRPr>
            </a:lvl1pPr>
          </a:lstStyle>
          <a:p>
            <a:pPr>
              <a:defRPr/>
            </a:pPr>
            <a:endParaRPr lang="en-US" altLang="ja-JP" dirty="0"/>
          </a:p>
        </p:txBody>
      </p:sp>
      <p:sp>
        <p:nvSpPr>
          <p:cNvPr id="7172" name="Rectangle 4"/>
          <p:cNvSpPr>
            <a:spLocks noGrp="1" noRot="1" noChangeAspect="1" noChangeArrowheads="1" noTextEdit="1"/>
          </p:cNvSpPr>
          <p:nvPr>
            <p:ph type="sldImg" idx="2"/>
          </p:nvPr>
        </p:nvSpPr>
        <p:spPr bwMode="auto">
          <a:xfrm>
            <a:off x="3352800" y="533400"/>
            <a:ext cx="3544888" cy="26606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1364952" y="3373289"/>
            <a:ext cx="7504728" cy="3192782"/>
          </a:xfrm>
          <a:prstGeom prst="rect">
            <a:avLst/>
          </a:prstGeom>
          <a:noFill/>
          <a:ln w="9525">
            <a:noFill/>
            <a:miter lim="800000"/>
            <a:headEnd/>
            <a:tailEnd/>
          </a:ln>
          <a:effectLst/>
        </p:spPr>
        <p:txBody>
          <a:bodyPr vert="horz" wrap="square" lIns="94302" tIns="47158" rIns="94302" bIns="4715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9462" name="Rectangle 6"/>
          <p:cNvSpPr>
            <a:spLocks noGrp="1" noChangeArrowheads="1"/>
          </p:cNvSpPr>
          <p:nvPr>
            <p:ph type="ftr" sz="quarter" idx="4"/>
          </p:nvPr>
        </p:nvSpPr>
        <p:spPr bwMode="auto">
          <a:xfrm>
            <a:off x="11" y="6743263"/>
            <a:ext cx="4436470" cy="356042"/>
          </a:xfrm>
          <a:prstGeom prst="rect">
            <a:avLst/>
          </a:prstGeom>
          <a:noFill/>
          <a:ln w="9525">
            <a:noFill/>
            <a:miter lim="800000"/>
            <a:headEnd/>
            <a:tailEnd/>
          </a:ln>
          <a:effectLst/>
        </p:spPr>
        <p:txBody>
          <a:bodyPr vert="horz" wrap="square" lIns="94302" tIns="47158" rIns="94302" bIns="47158" numCol="1" anchor="b" anchorCtr="0" compatLnSpc="1">
            <a:prstTxWarp prst="textNoShape">
              <a:avLst/>
            </a:prstTxWarp>
          </a:bodyPr>
          <a:lstStyle>
            <a:lvl1pPr>
              <a:defRPr sz="1300">
                <a:latin typeface="Tahoma" pitchFamily="34" charset="0"/>
                <a:ea typeface="ＭＳ Ｐゴシック" pitchFamily="50" charset="-128"/>
              </a:defRPr>
            </a:lvl1pPr>
          </a:lstStyle>
          <a:p>
            <a:pPr>
              <a:defRPr/>
            </a:pPr>
            <a:endParaRPr lang="en-US" altLang="ja-JP" dirty="0"/>
          </a:p>
        </p:txBody>
      </p:sp>
      <p:sp>
        <p:nvSpPr>
          <p:cNvPr id="19463" name="Rectangle 7"/>
          <p:cNvSpPr>
            <a:spLocks noGrp="1" noChangeArrowheads="1"/>
          </p:cNvSpPr>
          <p:nvPr>
            <p:ph type="sldNum" sz="quarter" idx="5"/>
          </p:nvPr>
        </p:nvSpPr>
        <p:spPr bwMode="auto">
          <a:xfrm>
            <a:off x="5798154" y="6743263"/>
            <a:ext cx="4436470" cy="356042"/>
          </a:xfrm>
          <a:prstGeom prst="rect">
            <a:avLst/>
          </a:prstGeom>
          <a:noFill/>
          <a:ln w="9525">
            <a:noFill/>
            <a:miter lim="800000"/>
            <a:headEnd/>
            <a:tailEnd/>
          </a:ln>
          <a:effectLst/>
        </p:spPr>
        <p:txBody>
          <a:bodyPr vert="horz" wrap="square" lIns="94302" tIns="47158" rIns="94302" bIns="47158" numCol="1" anchor="b" anchorCtr="0" compatLnSpc="1">
            <a:prstTxWarp prst="textNoShape">
              <a:avLst/>
            </a:prstTxWarp>
          </a:bodyPr>
          <a:lstStyle>
            <a:lvl1pPr algn="r">
              <a:defRPr sz="1300">
                <a:latin typeface="Tahoma" pitchFamily="34" charset="0"/>
                <a:ea typeface="ＭＳ Ｐゴシック" pitchFamily="50" charset="-128"/>
              </a:defRPr>
            </a:lvl1pPr>
          </a:lstStyle>
          <a:p>
            <a:pPr>
              <a:defRPr/>
            </a:pPr>
            <a:fld id="{B2F9A2D2-0C94-4BAF-8B86-EC7F06DC529C}" type="slidenum">
              <a:rPr lang="en-US" altLang="ja-JP"/>
              <a:pPr>
                <a:defRPr/>
              </a:pPr>
              <a:t>‹#›</a:t>
            </a:fld>
            <a:endParaRPr lang="en-US" altLang="ja-JP" dirty="0"/>
          </a:p>
        </p:txBody>
      </p:sp>
    </p:spTree>
    <p:extLst>
      <p:ext uri="{BB962C8B-B14F-4D97-AF65-F5344CB8AC3E}">
        <p14:creationId xmlns:p14="http://schemas.microsoft.com/office/powerpoint/2010/main" val="1568326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2F9A2D2-0C94-4BAF-8B86-EC7F06DC529C}" type="slidenum">
              <a:rPr lang="en-US" altLang="ja-JP" smtClean="0"/>
              <a:pPr>
                <a:defRPr/>
              </a:pPr>
              <a:t>2</a:t>
            </a:fld>
            <a:endParaRPr lang="en-US" altLang="ja-JP" dirty="0"/>
          </a:p>
        </p:txBody>
      </p:sp>
    </p:spTree>
    <p:extLst>
      <p:ext uri="{BB962C8B-B14F-4D97-AF65-F5344CB8AC3E}">
        <p14:creationId xmlns:p14="http://schemas.microsoft.com/office/powerpoint/2010/main" val="162592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946226">
              <a:defRPr/>
            </a:pPr>
            <a:fld id="{B2F9A2D2-0C94-4BAF-8B86-EC7F06DC529C}" type="slidenum">
              <a:rPr lang="en-US" altLang="ja-JP">
                <a:solidFill>
                  <a:srgbClr val="000000"/>
                </a:solidFill>
              </a:rPr>
              <a:pPr defTabSz="946226">
                <a:defRPr/>
              </a:pPr>
              <a:t>3</a:t>
            </a:fld>
            <a:endParaRPr lang="en-US" altLang="ja-JP">
              <a:solidFill>
                <a:srgbClr val="000000"/>
              </a:solidFill>
            </a:endParaRPr>
          </a:p>
        </p:txBody>
      </p:sp>
    </p:spTree>
    <p:extLst>
      <p:ext uri="{BB962C8B-B14F-4D97-AF65-F5344CB8AC3E}">
        <p14:creationId xmlns:p14="http://schemas.microsoft.com/office/powerpoint/2010/main" val="195154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2F9A2D2-0C94-4BAF-8B86-EC7F06DC529C}" type="slidenum">
              <a:rPr lang="en-US" altLang="ja-JP" smtClean="0"/>
              <a:pPr>
                <a:defRPr/>
              </a:pPr>
              <a:t>4</a:t>
            </a:fld>
            <a:endParaRPr lang="en-US" altLang="ja-JP" dirty="0"/>
          </a:p>
        </p:txBody>
      </p:sp>
    </p:spTree>
    <p:extLst>
      <p:ext uri="{BB962C8B-B14F-4D97-AF65-F5344CB8AC3E}">
        <p14:creationId xmlns:p14="http://schemas.microsoft.com/office/powerpoint/2010/main" val="375821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F9A2D2-0C94-4BAF-8B86-EC7F06DC529C}" type="slidenum">
              <a:rPr lang="en-US" altLang="ja-JP" smtClean="0"/>
              <a:pPr>
                <a:defRPr/>
              </a:pPr>
              <a:t>5</a:t>
            </a:fld>
            <a:endParaRPr lang="en-US" altLang="ja-JP" dirty="0"/>
          </a:p>
        </p:txBody>
      </p:sp>
    </p:spTree>
    <p:extLst>
      <p:ext uri="{BB962C8B-B14F-4D97-AF65-F5344CB8AC3E}">
        <p14:creationId xmlns:p14="http://schemas.microsoft.com/office/powerpoint/2010/main" val="370854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lvl1pPr defTabSz="956657" eaLnBrk="0" hangingPunct="0">
              <a:defRPr kumimoji="1">
                <a:solidFill>
                  <a:schemeClr val="tx1"/>
                </a:solidFill>
                <a:latin typeface="Times New Roman" pitchFamily="18" charset="0"/>
                <a:ea typeface="ＭＳ Ｐゴシック" charset="-128"/>
              </a:defRPr>
            </a:lvl1pPr>
            <a:lvl2pPr marL="781352" indent="-300520" defTabSz="956657" eaLnBrk="0" hangingPunct="0">
              <a:defRPr kumimoji="1">
                <a:solidFill>
                  <a:schemeClr val="tx1"/>
                </a:solidFill>
                <a:latin typeface="Times New Roman" pitchFamily="18" charset="0"/>
                <a:ea typeface="ＭＳ Ｐゴシック" charset="-128"/>
              </a:defRPr>
            </a:lvl2pPr>
            <a:lvl3pPr marL="1202080" indent="-240415" defTabSz="956657" eaLnBrk="0" hangingPunct="0">
              <a:defRPr kumimoji="1">
                <a:solidFill>
                  <a:schemeClr val="tx1"/>
                </a:solidFill>
                <a:latin typeface="Times New Roman" pitchFamily="18" charset="0"/>
                <a:ea typeface="ＭＳ Ｐゴシック" charset="-128"/>
              </a:defRPr>
            </a:lvl3pPr>
            <a:lvl4pPr marL="1682913" indent="-240415" defTabSz="956657" eaLnBrk="0" hangingPunct="0">
              <a:defRPr kumimoji="1">
                <a:solidFill>
                  <a:schemeClr val="tx1"/>
                </a:solidFill>
                <a:latin typeface="Times New Roman" pitchFamily="18" charset="0"/>
                <a:ea typeface="ＭＳ Ｐゴシック" charset="-128"/>
              </a:defRPr>
            </a:lvl4pPr>
            <a:lvl5pPr marL="2163746" indent="-240415" defTabSz="956657" eaLnBrk="0" hangingPunct="0">
              <a:defRPr kumimoji="1">
                <a:solidFill>
                  <a:schemeClr val="tx1"/>
                </a:solidFill>
                <a:latin typeface="Times New Roman" pitchFamily="18" charset="0"/>
                <a:ea typeface="ＭＳ Ｐゴシック" charset="-128"/>
              </a:defRPr>
            </a:lvl5pPr>
            <a:lvl6pPr marL="2644578" indent="-240415" defTabSz="956657"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3125412" indent="-240415" defTabSz="956657"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606243" indent="-240415" defTabSz="956657"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4087076" indent="-240415" defTabSz="956657"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fld id="{47759F36-7E03-43C9-BAFA-F06547305C3B}" type="datetime1">
              <a:rPr lang="ja-JP" altLang="en-US" smtClean="0">
                <a:latin typeface="Arial" charset="0"/>
              </a:rPr>
              <a:pPr eaLnBrk="1" hangingPunct="1"/>
              <a:t>2020/3/27</a:t>
            </a:fld>
            <a:endParaRPr lang="en-US" altLang="ja-JP" dirty="0" smtClean="0">
              <a:latin typeface="Arial" charset="0"/>
            </a:endParaRPr>
          </a:p>
        </p:txBody>
      </p:sp>
      <p:sp>
        <p:nvSpPr>
          <p:cNvPr id="104451" name="Rectangle 2"/>
          <p:cNvSpPr>
            <a:spLocks noGrp="1" noRot="1" noChangeAspect="1" noChangeArrowheads="1" noTextEdit="1"/>
          </p:cNvSpPr>
          <p:nvPr>
            <p:ph type="sldImg"/>
          </p:nvPr>
        </p:nvSpPr>
        <p:spPr>
          <a:xfrm>
            <a:off x="917575" y="788988"/>
            <a:ext cx="5229225" cy="3922712"/>
          </a:xfrm>
          <a:ln/>
        </p:spPr>
      </p:sp>
      <p:sp>
        <p:nvSpPr>
          <p:cNvPr id="104452" name="Rectangle 3"/>
          <p:cNvSpPr>
            <a:spLocks noGrp="1" noChangeArrowheads="1"/>
          </p:cNvSpPr>
          <p:nvPr>
            <p:ph type="body" idx="1"/>
          </p:nvPr>
        </p:nvSpPr>
        <p:spPr>
          <a:xfrm>
            <a:off x="706845" y="4783628"/>
            <a:ext cx="5643082" cy="5496622"/>
          </a:xfrm>
          <a:noFill/>
        </p:spPr>
        <p:txBody>
          <a:bodyPr/>
          <a:lstStyle/>
          <a:p>
            <a:pPr eaLnBrk="1" hangingPunct="1"/>
            <a:endParaRPr lang="ja-JP" altLang="en-US" dirty="0" smtClean="0">
              <a:latin typeface="ＭＳ Ｐ明朝" pitchFamily="18" charset="-128"/>
            </a:endParaRPr>
          </a:p>
        </p:txBody>
      </p:sp>
    </p:spTree>
    <p:extLst>
      <p:ext uri="{BB962C8B-B14F-4D97-AF65-F5344CB8AC3E}">
        <p14:creationId xmlns:p14="http://schemas.microsoft.com/office/powerpoint/2010/main" val="91203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46102">
              <a:defRPr/>
            </a:pPr>
            <a:fld id="{B2F9A2D2-0C94-4BAF-8B86-EC7F06DC529C}" type="slidenum">
              <a:rPr lang="en-US" altLang="ja-JP">
                <a:solidFill>
                  <a:srgbClr val="000000"/>
                </a:solidFill>
              </a:rPr>
              <a:pPr defTabSz="946102">
                <a:defRPr/>
              </a:pPr>
              <a:t>9</a:t>
            </a:fld>
            <a:endParaRPr lang="en-US" altLang="ja-JP" dirty="0">
              <a:solidFill>
                <a:srgbClr val="000000"/>
              </a:solidFill>
            </a:endParaRPr>
          </a:p>
        </p:txBody>
      </p:sp>
    </p:spTree>
    <p:extLst>
      <p:ext uri="{BB962C8B-B14F-4D97-AF65-F5344CB8AC3E}">
        <p14:creationId xmlns:p14="http://schemas.microsoft.com/office/powerpoint/2010/main" val="193942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21075" y="887413"/>
            <a:ext cx="3192463" cy="23955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4CC570-51B5-416C-844F-92F3D50F891B}" type="slidenum">
              <a:rPr kumimoji="1" lang="ja-JP" altLang="en-US" smtClean="0"/>
              <a:t>10</a:t>
            </a:fld>
            <a:endParaRPr kumimoji="1" lang="ja-JP" altLang="en-US"/>
          </a:p>
        </p:txBody>
      </p:sp>
    </p:spTree>
    <p:extLst>
      <p:ext uri="{BB962C8B-B14F-4D97-AF65-F5344CB8AC3E}">
        <p14:creationId xmlns:p14="http://schemas.microsoft.com/office/powerpoint/2010/main" val="42402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521075" y="887413"/>
            <a:ext cx="3192463" cy="23955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4CC570-51B5-416C-844F-92F3D50F891B}" type="slidenum">
              <a:rPr kumimoji="1" lang="ja-JP" altLang="en-US" smtClean="0"/>
              <a:t>11</a:t>
            </a:fld>
            <a:endParaRPr kumimoji="1" lang="ja-JP" altLang="en-US"/>
          </a:p>
        </p:txBody>
      </p:sp>
    </p:spTree>
    <p:extLst>
      <p:ext uri="{BB962C8B-B14F-4D97-AF65-F5344CB8AC3E}">
        <p14:creationId xmlns:p14="http://schemas.microsoft.com/office/powerpoint/2010/main" val="45367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175125" y="1849438"/>
            <a:ext cx="184150" cy="457200"/>
          </a:xfrm>
          <a:prstGeom prst="rect">
            <a:avLst/>
          </a:prstGeom>
          <a:noFill/>
          <a:ln w="9525">
            <a:noFill/>
            <a:miter lim="800000"/>
            <a:headEnd/>
            <a:tailEnd/>
          </a:ln>
          <a:effectLst/>
        </p:spPr>
        <p:txBody>
          <a:bodyPr wrap="none">
            <a:spAutoFit/>
          </a:bodyPr>
          <a:lstStyle/>
          <a:p>
            <a:pPr>
              <a:defRPr/>
            </a:pPr>
            <a:endParaRPr lang="ja-JP" altLang="ja-JP" sz="2400" dirty="0">
              <a:latin typeface="Tahoma" pitchFamily="34" charset="0"/>
              <a:ea typeface="ＭＳ Ｐゴシック" pitchFamily="50" charset="-128"/>
            </a:endParaRPr>
          </a:p>
        </p:txBody>
      </p:sp>
      <p:sp>
        <p:nvSpPr>
          <p:cNvPr id="3" name="Text Box 4"/>
          <p:cNvSpPr txBox="1">
            <a:spLocks noChangeArrowheads="1"/>
          </p:cNvSpPr>
          <p:nvPr userDrawn="1"/>
        </p:nvSpPr>
        <p:spPr bwMode="auto">
          <a:xfrm>
            <a:off x="7413625" y="6240463"/>
            <a:ext cx="1730375" cy="228600"/>
          </a:xfrm>
          <a:prstGeom prst="rect">
            <a:avLst/>
          </a:prstGeom>
          <a:noFill/>
          <a:ln w="38100">
            <a:noFill/>
            <a:miter lim="800000"/>
            <a:headEnd/>
            <a:tailEnd/>
          </a:ln>
          <a:effectLst/>
        </p:spPr>
        <p:txBody>
          <a:bodyPr>
            <a:spAutoFit/>
          </a:bodyPr>
          <a:lstStyle/>
          <a:p>
            <a:pPr algn="ctr">
              <a:spcBef>
                <a:spcPct val="50000"/>
              </a:spcBef>
              <a:defRPr/>
            </a:pPr>
            <a:endParaRPr lang="ja-JP" altLang="ja-JP" sz="900" dirty="0">
              <a:latin typeface="Times New Roman" pitchFamily="18" charset="0"/>
              <a:ea typeface="ＭＳ Ｐゴシック" pitchFamily="50" charset="-128"/>
            </a:endParaRPr>
          </a:p>
        </p:txBody>
      </p:sp>
      <p:sp>
        <p:nvSpPr>
          <p:cNvPr id="4" name="Rectangle 3"/>
          <p:cNvSpPr>
            <a:spLocks noGrp="1" noChangeArrowheads="1"/>
          </p:cNvSpPr>
          <p:nvPr>
            <p:ph type="sldNum" sz="quarter" idx="10"/>
          </p:nvPr>
        </p:nvSpPr>
        <p:spPr>
          <a:xfrm>
            <a:off x="7239000" y="6572250"/>
            <a:ext cx="1905000" cy="204788"/>
          </a:xfrm>
        </p:spPr>
        <p:txBody>
          <a:bodyPr/>
          <a:lstStyle>
            <a:lvl1pPr>
              <a:defRPr/>
            </a:lvl1pPr>
          </a:lstStyle>
          <a:p>
            <a:pPr>
              <a:defRPr/>
            </a:pPr>
            <a:fld id="{206E8FFD-CCD0-46C1-AA85-5C8F14ECE4CB}"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fld id="{BE875930-21EA-4F54-823F-B1CE894C32C2}" type="datetime1">
              <a:rPr lang="ja-JP" altLang="en-US" smtClean="0"/>
              <a:pPr>
                <a:defRPr/>
              </a:pPr>
              <a:t>2020/3/27</a:t>
            </a:fld>
            <a:endParaRPr lang="en-US" altLang="ja-JP"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2"/>
          <p:cNvSpPr>
            <a:spLocks noGrp="1" noChangeArrowheads="1"/>
          </p:cNvSpPr>
          <p:nvPr>
            <p:ph type="sldNum" sz="quarter" idx="12"/>
          </p:nvPr>
        </p:nvSpPr>
        <p:spPr>
          <a:ln/>
        </p:spPr>
        <p:txBody>
          <a:bodyPr/>
          <a:lstStyle>
            <a:lvl1pPr>
              <a:defRPr/>
            </a:lvl1pPr>
          </a:lstStyle>
          <a:p>
            <a:pPr>
              <a:defRPr/>
            </a:pPr>
            <a:fld id="{66E75A0A-9B4B-4A51-BC1E-F7948D813195}"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69125" y="201613"/>
            <a:ext cx="2024063" cy="53260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93763" y="201613"/>
            <a:ext cx="5922962" cy="53260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fld id="{78A29DCC-8AC2-49BF-B161-58BEE649C815}" type="datetime1">
              <a:rPr lang="ja-JP" altLang="en-US" smtClean="0"/>
              <a:pPr>
                <a:defRPr/>
              </a:pPr>
              <a:t>2020/3/27</a:t>
            </a:fld>
            <a:endParaRPr lang="en-US" altLang="ja-JP"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2"/>
          <p:cNvSpPr>
            <a:spLocks noGrp="1" noChangeArrowheads="1"/>
          </p:cNvSpPr>
          <p:nvPr>
            <p:ph type="sldNum" sz="quarter" idx="12"/>
          </p:nvPr>
        </p:nvSpPr>
        <p:spPr>
          <a:ln/>
        </p:spPr>
        <p:txBody>
          <a:bodyPr/>
          <a:lstStyle>
            <a:lvl1pPr>
              <a:defRPr/>
            </a:lvl1pPr>
          </a:lstStyle>
          <a:p>
            <a:pPr>
              <a:defRPr/>
            </a:pPr>
            <a:fld id="{D6BBCBEE-B0CC-4133-A4ED-7FAFFA1CF3A2}"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893763" y="201613"/>
            <a:ext cx="8099425" cy="53260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10"/>
          <p:cNvSpPr>
            <a:spLocks noGrp="1" noChangeArrowheads="1"/>
          </p:cNvSpPr>
          <p:nvPr>
            <p:ph type="dt" sz="half" idx="10"/>
          </p:nvPr>
        </p:nvSpPr>
        <p:spPr>
          <a:ln/>
        </p:spPr>
        <p:txBody>
          <a:bodyPr/>
          <a:lstStyle>
            <a:lvl1pPr>
              <a:defRPr/>
            </a:lvl1pPr>
          </a:lstStyle>
          <a:p>
            <a:pPr>
              <a:defRPr/>
            </a:pPr>
            <a:fld id="{28CCC4EE-01E1-4B81-A446-54FA75F18E40}" type="datetime1">
              <a:rPr lang="ja-JP" altLang="en-US" smtClean="0"/>
              <a:pPr>
                <a:defRPr/>
              </a:pPr>
              <a:t>2020/3/27</a:t>
            </a:fld>
            <a:endParaRPr lang="en-US" altLang="ja-JP" dirty="0"/>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12"/>
          <p:cNvSpPr>
            <a:spLocks noGrp="1" noChangeArrowheads="1"/>
          </p:cNvSpPr>
          <p:nvPr>
            <p:ph type="sldNum" sz="quarter" idx="12"/>
          </p:nvPr>
        </p:nvSpPr>
        <p:spPr>
          <a:ln/>
        </p:spPr>
        <p:txBody>
          <a:bodyPr/>
          <a:lstStyle>
            <a:lvl1pPr>
              <a:defRPr/>
            </a:lvl1pPr>
          </a:lstStyle>
          <a:p>
            <a:pPr>
              <a:defRPr/>
            </a:pPr>
            <a:fld id="{6623AA11-5742-48D6-B865-686C9B3B730B}"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1E5355D-83C4-47A7-9E68-FE3139F35A42}" type="datetime1">
              <a:rPr kumimoji="1" lang="ja-JP" altLang="en-US" smtClean="0"/>
              <a:pPr/>
              <a:t>2020/3/27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110EA06-9F78-4627-8762-8F204A9E9792}" type="slidenum">
              <a:rPr kumimoji="1" lang="ja-JP" altLang="en-US" smtClean="0"/>
              <a:pPr/>
              <a:t>‹#›</a:t>
            </a:fld>
            <a:endParaRPr kumimoji="1" lang="ja-JP" altLang="en-US" dirty="0"/>
          </a:p>
        </p:txBody>
      </p:sp>
    </p:spTree>
    <p:extLst>
      <p:ext uri="{BB962C8B-B14F-4D97-AF65-F5344CB8AC3E}">
        <p14:creationId xmlns:p14="http://schemas.microsoft.com/office/powerpoint/2010/main" val="159480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dt" sz="half" idx="10"/>
          </p:nvPr>
        </p:nvSpPr>
        <p:spPr>
          <a:ln/>
        </p:spPr>
        <p:txBody>
          <a:bodyPr/>
          <a:lstStyle>
            <a:lvl1pPr>
              <a:defRPr/>
            </a:lvl1pPr>
          </a:lstStyle>
          <a:p>
            <a:pPr>
              <a:defRPr/>
            </a:pPr>
            <a:fld id="{036B173F-08E9-4277-ADB2-AA9298E9FEF2}" type="datetime1">
              <a:rPr lang="ja-JP" altLang="en-US" smtClean="0"/>
              <a:pPr>
                <a:defRPr/>
              </a:pPr>
              <a:t>2020/3/27</a:t>
            </a:fld>
            <a:endParaRPr lang="en-US" altLang="ja-JP"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2"/>
          <p:cNvSpPr>
            <a:spLocks noGrp="1" noChangeArrowheads="1"/>
          </p:cNvSpPr>
          <p:nvPr>
            <p:ph type="sldNum" sz="quarter" idx="12"/>
          </p:nvPr>
        </p:nvSpPr>
        <p:spPr>
          <a:ln/>
        </p:spPr>
        <p:txBody>
          <a:bodyPr/>
          <a:lstStyle>
            <a:lvl1pPr>
              <a:defRPr/>
            </a:lvl1pPr>
          </a:lstStyle>
          <a:p>
            <a:pPr>
              <a:defRPr/>
            </a:pPr>
            <a:fld id="{FDF64B75-46AC-4996-BD17-716C49C7C065}"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0"/>
          <p:cNvSpPr>
            <a:spLocks noGrp="1" noChangeArrowheads="1"/>
          </p:cNvSpPr>
          <p:nvPr>
            <p:ph type="dt" sz="half" idx="10"/>
          </p:nvPr>
        </p:nvSpPr>
        <p:spPr>
          <a:ln/>
        </p:spPr>
        <p:txBody>
          <a:bodyPr/>
          <a:lstStyle>
            <a:lvl1pPr>
              <a:defRPr/>
            </a:lvl1pPr>
          </a:lstStyle>
          <a:p>
            <a:pPr>
              <a:defRPr/>
            </a:pPr>
            <a:fld id="{C732347E-7B18-42ED-8624-C1C1D6648D15}" type="datetime1">
              <a:rPr lang="ja-JP" altLang="en-US" smtClean="0"/>
              <a:pPr>
                <a:defRPr/>
              </a:pPr>
              <a:t>2020/3/27</a:t>
            </a:fld>
            <a:endParaRPr lang="en-US" altLang="ja-JP"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2"/>
          <p:cNvSpPr>
            <a:spLocks noGrp="1" noChangeArrowheads="1"/>
          </p:cNvSpPr>
          <p:nvPr>
            <p:ph type="sldNum" sz="quarter" idx="12"/>
          </p:nvPr>
        </p:nvSpPr>
        <p:spPr>
          <a:ln/>
        </p:spPr>
        <p:txBody>
          <a:bodyPr/>
          <a:lstStyle>
            <a:lvl1pPr>
              <a:defRPr/>
            </a:lvl1pPr>
          </a:lstStyle>
          <a:p>
            <a:pPr>
              <a:defRPr/>
            </a:pPr>
            <a:fld id="{3FFE1B82-F9E9-4151-B4E1-2E6D13A2B521}"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220788" y="1955800"/>
            <a:ext cx="3810000"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83188" y="1955800"/>
            <a:ext cx="3810000"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dt" sz="half" idx="10"/>
          </p:nvPr>
        </p:nvSpPr>
        <p:spPr>
          <a:ln/>
        </p:spPr>
        <p:txBody>
          <a:bodyPr/>
          <a:lstStyle>
            <a:lvl1pPr>
              <a:defRPr/>
            </a:lvl1pPr>
          </a:lstStyle>
          <a:p>
            <a:pPr>
              <a:defRPr/>
            </a:pPr>
            <a:fld id="{9E50A585-01C2-430B-B65E-F274F54C82CD}" type="datetime1">
              <a:rPr lang="ja-JP" altLang="en-US" smtClean="0"/>
              <a:pPr>
                <a:defRPr/>
              </a:pPr>
              <a:t>2020/3/27</a:t>
            </a:fld>
            <a:endParaRPr lang="en-US" altLang="ja-JP"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2"/>
          <p:cNvSpPr>
            <a:spLocks noGrp="1" noChangeArrowheads="1"/>
          </p:cNvSpPr>
          <p:nvPr>
            <p:ph type="sldNum" sz="quarter" idx="12"/>
          </p:nvPr>
        </p:nvSpPr>
        <p:spPr>
          <a:ln/>
        </p:spPr>
        <p:txBody>
          <a:bodyPr/>
          <a:lstStyle>
            <a:lvl1pPr>
              <a:defRPr/>
            </a:lvl1pPr>
          </a:lstStyle>
          <a:p>
            <a:pPr>
              <a:defRPr/>
            </a:pPr>
            <a:fld id="{E85232E6-8143-44DE-8766-8EED9C0A9668}"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
          <p:cNvSpPr>
            <a:spLocks noGrp="1" noChangeArrowheads="1"/>
          </p:cNvSpPr>
          <p:nvPr>
            <p:ph type="dt" sz="half" idx="10"/>
          </p:nvPr>
        </p:nvSpPr>
        <p:spPr>
          <a:ln/>
        </p:spPr>
        <p:txBody>
          <a:bodyPr/>
          <a:lstStyle>
            <a:lvl1pPr>
              <a:defRPr/>
            </a:lvl1pPr>
          </a:lstStyle>
          <a:p>
            <a:pPr>
              <a:defRPr/>
            </a:pPr>
            <a:fld id="{84E76274-037A-4AAE-B21A-EC634B5A0C11}" type="datetime1">
              <a:rPr lang="ja-JP" altLang="en-US" smtClean="0"/>
              <a:pPr>
                <a:defRPr/>
              </a:pPr>
              <a:t>2020/3/27</a:t>
            </a:fld>
            <a:endParaRPr lang="en-US" altLang="ja-JP" dirty="0"/>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12"/>
          <p:cNvSpPr>
            <a:spLocks noGrp="1" noChangeArrowheads="1"/>
          </p:cNvSpPr>
          <p:nvPr>
            <p:ph type="sldNum" sz="quarter" idx="12"/>
          </p:nvPr>
        </p:nvSpPr>
        <p:spPr>
          <a:ln/>
        </p:spPr>
        <p:txBody>
          <a:bodyPr/>
          <a:lstStyle>
            <a:lvl1pPr>
              <a:defRPr/>
            </a:lvl1pPr>
          </a:lstStyle>
          <a:p>
            <a:pPr>
              <a:defRPr/>
            </a:pPr>
            <a:fld id="{255AD860-6AA3-43E3-9CCC-8ECC84888B66}"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0"/>
          <p:cNvSpPr>
            <a:spLocks noGrp="1" noChangeArrowheads="1"/>
          </p:cNvSpPr>
          <p:nvPr>
            <p:ph type="dt" sz="half" idx="10"/>
          </p:nvPr>
        </p:nvSpPr>
        <p:spPr>
          <a:ln/>
        </p:spPr>
        <p:txBody>
          <a:bodyPr/>
          <a:lstStyle>
            <a:lvl1pPr>
              <a:defRPr/>
            </a:lvl1pPr>
          </a:lstStyle>
          <a:p>
            <a:pPr>
              <a:defRPr/>
            </a:pPr>
            <a:fld id="{12A37487-09BE-4C75-8143-48A72660749E}" type="datetime1">
              <a:rPr lang="ja-JP" altLang="en-US" smtClean="0"/>
              <a:pPr>
                <a:defRPr/>
              </a:pPr>
              <a:t>2020/3/27</a:t>
            </a:fld>
            <a:endParaRPr lang="en-US" altLang="ja-JP" dirty="0"/>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12"/>
          <p:cNvSpPr>
            <a:spLocks noGrp="1" noChangeArrowheads="1"/>
          </p:cNvSpPr>
          <p:nvPr>
            <p:ph type="sldNum" sz="quarter" idx="12"/>
          </p:nvPr>
        </p:nvSpPr>
        <p:spPr>
          <a:ln/>
        </p:spPr>
        <p:txBody>
          <a:bodyPr/>
          <a:lstStyle>
            <a:lvl1pPr>
              <a:defRPr/>
            </a:lvl1pPr>
          </a:lstStyle>
          <a:p>
            <a:pPr>
              <a:defRPr/>
            </a:pPr>
            <a:fld id="{C1B70CDB-7E4C-474A-A5A0-3BCB74169A46}"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BAC33FD7-199C-4BA1-AF60-3543E8BAC251}" type="datetime1">
              <a:rPr lang="ja-JP" altLang="en-US" smtClean="0"/>
              <a:pPr>
                <a:defRPr/>
              </a:pPr>
              <a:t>2020/3/27</a:t>
            </a:fld>
            <a:endParaRPr lang="en-US" altLang="ja-JP" dirty="0"/>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12"/>
          <p:cNvSpPr>
            <a:spLocks noGrp="1" noChangeArrowheads="1"/>
          </p:cNvSpPr>
          <p:nvPr>
            <p:ph type="sldNum" sz="quarter" idx="12"/>
          </p:nvPr>
        </p:nvSpPr>
        <p:spPr>
          <a:ln/>
        </p:spPr>
        <p:txBody>
          <a:bodyPr/>
          <a:lstStyle>
            <a:lvl1pPr>
              <a:defRPr/>
            </a:lvl1pPr>
          </a:lstStyle>
          <a:p>
            <a:pPr>
              <a:defRPr/>
            </a:pPr>
            <a:fld id="{4CC820D8-7AD0-419C-A413-ED5768AC37E6}"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fld id="{E212847A-EB29-4767-A1FC-9307CFD5A5A6}" type="datetime1">
              <a:rPr lang="ja-JP" altLang="en-US" smtClean="0"/>
              <a:pPr>
                <a:defRPr/>
              </a:pPr>
              <a:t>2020/3/27</a:t>
            </a:fld>
            <a:endParaRPr lang="en-US" altLang="ja-JP"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2"/>
          <p:cNvSpPr>
            <a:spLocks noGrp="1" noChangeArrowheads="1"/>
          </p:cNvSpPr>
          <p:nvPr>
            <p:ph type="sldNum" sz="quarter" idx="12"/>
          </p:nvPr>
        </p:nvSpPr>
        <p:spPr>
          <a:ln/>
        </p:spPr>
        <p:txBody>
          <a:bodyPr/>
          <a:lstStyle>
            <a:lvl1pPr>
              <a:defRPr/>
            </a:lvl1pPr>
          </a:lstStyle>
          <a:p>
            <a:pPr>
              <a:defRPr/>
            </a:pPr>
            <a:fld id="{788369C5-F890-419E-B123-80365A36E925}"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
          <p:cNvSpPr>
            <a:spLocks noGrp="1" noChangeArrowheads="1"/>
          </p:cNvSpPr>
          <p:nvPr>
            <p:ph type="dt" sz="half" idx="10"/>
          </p:nvPr>
        </p:nvSpPr>
        <p:spPr>
          <a:ln/>
        </p:spPr>
        <p:txBody>
          <a:bodyPr/>
          <a:lstStyle>
            <a:lvl1pPr>
              <a:defRPr/>
            </a:lvl1pPr>
          </a:lstStyle>
          <a:p>
            <a:pPr>
              <a:defRPr/>
            </a:pPr>
            <a:fld id="{1A2262B9-3AA9-4648-BE90-F2A87AF1659C}" type="datetime1">
              <a:rPr lang="ja-JP" altLang="en-US" smtClean="0"/>
              <a:pPr>
                <a:defRPr/>
              </a:pPr>
              <a:t>2020/3/27</a:t>
            </a:fld>
            <a:endParaRPr lang="en-US" altLang="ja-JP" dirty="0"/>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2"/>
          <p:cNvSpPr>
            <a:spLocks noGrp="1" noChangeArrowheads="1"/>
          </p:cNvSpPr>
          <p:nvPr>
            <p:ph type="sldNum" sz="quarter" idx="12"/>
          </p:nvPr>
        </p:nvSpPr>
        <p:spPr>
          <a:ln/>
        </p:spPr>
        <p:txBody>
          <a:bodyPr/>
          <a:lstStyle>
            <a:lvl1pPr>
              <a:defRPr/>
            </a:lvl1pPr>
          </a:lstStyle>
          <a:p>
            <a:pPr>
              <a:defRPr/>
            </a:pPr>
            <a:fld id="{D0D79AA6-3E4F-4666-AB4C-0294D9224829}"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3858" name="Rectangle 2"/>
          <p:cNvSpPr>
            <a:spLocks noChangeArrowheads="1"/>
          </p:cNvSpPr>
          <p:nvPr/>
        </p:nvSpPr>
        <p:spPr bwMode="ltGray">
          <a:xfrm>
            <a:off x="381000" y="228600"/>
            <a:ext cx="685800"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ja-JP" altLang="ja-JP" sz="2400" dirty="0">
              <a:latin typeface="Tahoma" pitchFamily="34" charset="0"/>
              <a:ea typeface="ＭＳ Ｐゴシック" pitchFamily="50" charset="-128"/>
            </a:endParaRPr>
          </a:p>
        </p:txBody>
      </p:sp>
      <p:sp>
        <p:nvSpPr>
          <p:cNvPr id="633859" name="Rectangle 3"/>
          <p:cNvSpPr>
            <a:spLocks noChangeArrowheads="1"/>
          </p:cNvSpPr>
          <p:nvPr/>
        </p:nvSpPr>
        <p:spPr bwMode="ltGray">
          <a:xfrm>
            <a:off x="457200" y="609600"/>
            <a:ext cx="6858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ja-JP" altLang="ja-JP" sz="2400" dirty="0">
              <a:latin typeface="Tahoma" pitchFamily="34" charset="0"/>
              <a:ea typeface="ＭＳ Ｐゴシック" pitchFamily="50" charset="-128"/>
            </a:endParaRPr>
          </a:p>
        </p:txBody>
      </p:sp>
      <p:sp>
        <p:nvSpPr>
          <p:cNvPr id="633860" name="Rectangle 4"/>
          <p:cNvSpPr>
            <a:spLocks noChangeArrowheads="1"/>
          </p:cNvSpPr>
          <p:nvPr/>
        </p:nvSpPr>
        <p:spPr bwMode="ltGray">
          <a:xfrm>
            <a:off x="0" y="457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ja-JP" altLang="ja-JP" sz="2400" dirty="0">
              <a:latin typeface="Tahoma" pitchFamily="34" charset="0"/>
              <a:ea typeface="ＭＳ Ｐゴシック" pitchFamily="50" charset="-128"/>
            </a:endParaRPr>
          </a:p>
        </p:txBody>
      </p:sp>
      <p:sp>
        <p:nvSpPr>
          <p:cNvPr id="633861" name="Rectangle 5"/>
          <p:cNvSpPr>
            <a:spLocks noChangeArrowheads="1"/>
          </p:cNvSpPr>
          <p:nvPr/>
        </p:nvSpPr>
        <p:spPr bwMode="gray">
          <a:xfrm>
            <a:off x="609600" y="401638"/>
            <a:ext cx="39688" cy="741362"/>
          </a:xfrm>
          <a:prstGeom prst="rect">
            <a:avLst/>
          </a:prstGeom>
          <a:solidFill>
            <a:schemeClr val="bg2"/>
          </a:solidFill>
          <a:ln w="9525">
            <a:noFill/>
            <a:miter lim="800000"/>
            <a:headEnd/>
            <a:tailEnd/>
          </a:ln>
          <a:effectLst/>
        </p:spPr>
        <p:txBody>
          <a:bodyPr wrap="none" anchor="ctr"/>
          <a:lstStyle/>
          <a:p>
            <a:pPr algn="ctr">
              <a:defRPr/>
            </a:pPr>
            <a:endParaRPr lang="ja-JP" altLang="ja-JP" sz="2400" dirty="0">
              <a:latin typeface="Tahoma" pitchFamily="34" charset="0"/>
              <a:ea typeface="ＭＳ Ｐゴシック" pitchFamily="50" charset="-128"/>
            </a:endParaRPr>
          </a:p>
        </p:txBody>
      </p:sp>
      <p:sp>
        <p:nvSpPr>
          <p:cNvPr id="1030" name="Rectangle 6"/>
          <p:cNvSpPr>
            <a:spLocks noGrp="1" noChangeArrowheads="1"/>
          </p:cNvSpPr>
          <p:nvPr>
            <p:ph type="title"/>
          </p:nvPr>
        </p:nvSpPr>
        <p:spPr bwMode="auto">
          <a:xfrm>
            <a:off x="893763" y="201613"/>
            <a:ext cx="7793037" cy="6365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31" name="Rectangle 7"/>
          <p:cNvSpPr>
            <a:spLocks noGrp="1" noChangeArrowheads="1"/>
          </p:cNvSpPr>
          <p:nvPr>
            <p:ph type="body" idx="1"/>
          </p:nvPr>
        </p:nvSpPr>
        <p:spPr bwMode="auto">
          <a:xfrm>
            <a:off x="1220788" y="1955800"/>
            <a:ext cx="7772400" cy="357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33864" name="Rectangle 8"/>
          <p:cNvSpPr>
            <a:spLocks noChangeArrowheads="1"/>
          </p:cNvSpPr>
          <p:nvPr/>
        </p:nvSpPr>
        <p:spPr bwMode="gray">
          <a:xfrm>
            <a:off x="0" y="838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ja-JP" altLang="ja-JP" sz="2400" dirty="0">
              <a:latin typeface="Tahoma" pitchFamily="34" charset="0"/>
              <a:ea typeface="ＭＳ Ｐゴシック" pitchFamily="50" charset="-128"/>
            </a:endParaRPr>
          </a:p>
        </p:txBody>
      </p:sp>
      <p:sp>
        <p:nvSpPr>
          <p:cNvPr id="633865" name="Text Box 9"/>
          <p:cNvSpPr txBox="1">
            <a:spLocks noChangeArrowheads="1"/>
          </p:cNvSpPr>
          <p:nvPr/>
        </p:nvSpPr>
        <p:spPr bwMode="auto">
          <a:xfrm>
            <a:off x="7413625" y="6240463"/>
            <a:ext cx="1730375" cy="228600"/>
          </a:xfrm>
          <a:prstGeom prst="rect">
            <a:avLst/>
          </a:prstGeom>
          <a:noFill/>
          <a:ln w="38100">
            <a:noFill/>
            <a:miter lim="800000"/>
            <a:headEnd/>
            <a:tailEnd/>
          </a:ln>
          <a:effectLst/>
        </p:spPr>
        <p:txBody>
          <a:bodyPr>
            <a:spAutoFit/>
          </a:bodyPr>
          <a:lstStyle/>
          <a:p>
            <a:pPr algn="ctr">
              <a:spcBef>
                <a:spcPct val="50000"/>
              </a:spcBef>
              <a:defRPr/>
            </a:pPr>
            <a:endParaRPr lang="ja-JP" altLang="ja-JP" sz="900" dirty="0">
              <a:latin typeface="Times New Roman" pitchFamily="18" charset="0"/>
              <a:ea typeface="ＭＳ Ｐゴシック" pitchFamily="50" charset="-128"/>
            </a:endParaRPr>
          </a:p>
        </p:txBody>
      </p:sp>
      <p:sp>
        <p:nvSpPr>
          <p:cNvPr id="633866" name="Rectangle 1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a:latin typeface="Times New Roman" pitchFamily="18" charset="0"/>
                <a:ea typeface="ＭＳ Ｐゴシック" pitchFamily="50" charset="-128"/>
              </a:defRPr>
            </a:lvl1pPr>
          </a:lstStyle>
          <a:p>
            <a:pPr>
              <a:defRPr/>
            </a:pPr>
            <a:fld id="{9CD7A464-D08F-4468-A142-545B380CBC90}" type="datetime1">
              <a:rPr lang="ja-JP" altLang="en-US" smtClean="0"/>
              <a:pPr>
                <a:defRPr/>
              </a:pPr>
              <a:t>2020/3/27</a:t>
            </a:fld>
            <a:endParaRPr lang="en-US" altLang="ja-JP" dirty="0"/>
          </a:p>
        </p:txBody>
      </p:sp>
      <p:sp>
        <p:nvSpPr>
          <p:cNvPr id="63386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50000"/>
              </a:spcBef>
              <a:defRPr>
                <a:latin typeface="Times New Roman" pitchFamily="18" charset="0"/>
                <a:ea typeface="ＭＳ Ｐゴシック" pitchFamily="50" charset="-128"/>
              </a:defRPr>
            </a:lvl1pPr>
          </a:lstStyle>
          <a:p>
            <a:pPr>
              <a:defRPr/>
            </a:pPr>
            <a:endParaRPr lang="en-US" altLang="ja-JP" dirty="0"/>
          </a:p>
        </p:txBody>
      </p:sp>
      <p:sp>
        <p:nvSpPr>
          <p:cNvPr id="633868" name="Rectangle 12"/>
          <p:cNvSpPr>
            <a:spLocks noGrp="1" noChangeArrowheads="1"/>
          </p:cNvSpPr>
          <p:nvPr>
            <p:ph type="sldNum" sz="quarter" idx="4"/>
          </p:nvPr>
        </p:nvSpPr>
        <p:spPr bwMode="auto">
          <a:xfrm>
            <a:off x="7239000" y="6575425"/>
            <a:ext cx="19050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a:latin typeface="Times New Roman" pitchFamily="18" charset="0"/>
                <a:ea typeface="ＭＳ Ｐゴシック" pitchFamily="50" charset="-128"/>
              </a:defRPr>
            </a:lvl1pPr>
          </a:lstStyle>
          <a:p>
            <a:pPr>
              <a:defRPr/>
            </a:pPr>
            <a:fld id="{DE521636-6366-455F-807B-D94A5C88428D}" type="slidenum">
              <a:rPr lang="en-US" altLang="ja-JP"/>
              <a:pPr>
                <a:defRPr/>
              </a:pPr>
              <a:t>‹#›</a:t>
            </a:fld>
            <a:endParaRPr lang="en-US" altLang="ja-JP" dirty="0"/>
          </a:p>
        </p:txBody>
      </p:sp>
      <p:sp>
        <p:nvSpPr>
          <p:cNvPr id="633869" name="Text Box 13"/>
          <p:cNvSpPr txBox="1">
            <a:spLocks noChangeArrowheads="1"/>
          </p:cNvSpPr>
          <p:nvPr userDrawn="1"/>
        </p:nvSpPr>
        <p:spPr bwMode="auto">
          <a:xfrm>
            <a:off x="7413625" y="6240463"/>
            <a:ext cx="1730375" cy="228600"/>
          </a:xfrm>
          <a:prstGeom prst="rect">
            <a:avLst/>
          </a:prstGeom>
          <a:noFill/>
          <a:ln w="38100">
            <a:noFill/>
            <a:miter lim="800000"/>
            <a:headEnd/>
            <a:tailEnd/>
          </a:ln>
          <a:effectLst/>
        </p:spPr>
        <p:txBody>
          <a:bodyPr>
            <a:spAutoFit/>
          </a:bodyPr>
          <a:lstStyle/>
          <a:p>
            <a:pPr algn="ctr">
              <a:spcBef>
                <a:spcPct val="50000"/>
              </a:spcBef>
              <a:defRPr/>
            </a:pPr>
            <a:endParaRPr lang="ja-JP" altLang="ja-JP" sz="900" dirty="0">
              <a:latin typeface="Times New Roman" pitchFamily="18"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703"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hf hdr="0" ftr="0" dt="0"/>
  <p:txStyles>
    <p:titleStyle>
      <a:lvl1pPr algn="l" rtl="0" eaLnBrk="0" fontAlgn="base" hangingPunct="0">
        <a:spcBef>
          <a:spcPct val="0"/>
        </a:spcBef>
        <a:spcAft>
          <a:spcPct val="0"/>
        </a:spcAft>
        <a:defRPr kumimoji="1" sz="3200" i="1">
          <a:solidFill>
            <a:schemeClr val="tx2"/>
          </a:solidFill>
          <a:latin typeface="+mj-lt"/>
          <a:ea typeface="+mj-ea"/>
          <a:cs typeface="+mj-cs"/>
        </a:defRPr>
      </a:lvl1pPr>
      <a:lvl2pPr algn="l" rtl="0" eaLnBrk="0" fontAlgn="base" hangingPunct="0">
        <a:spcBef>
          <a:spcPct val="0"/>
        </a:spcBef>
        <a:spcAft>
          <a:spcPct val="0"/>
        </a:spcAft>
        <a:defRPr kumimoji="1" sz="3200" i="1">
          <a:solidFill>
            <a:schemeClr val="tx2"/>
          </a:solidFill>
          <a:latin typeface="Arial Black" pitchFamily="34" charset="0"/>
          <a:ea typeface="ＭＳ Ｐゴシック" pitchFamily="50" charset="-128"/>
        </a:defRPr>
      </a:lvl2pPr>
      <a:lvl3pPr algn="l" rtl="0" eaLnBrk="0" fontAlgn="base" hangingPunct="0">
        <a:spcBef>
          <a:spcPct val="0"/>
        </a:spcBef>
        <a:spcAft>
          <a:spcPct val="0"/>
        </a:spcAft>
        <a:defRPr kumimoji="1" sz="3200" i="1">
          <a:solidFill>
            <a:schemeClr val="tx2"/>
          </a:solidFill>
          <a:latin typeface="Arial Black" pitchFamily="34" charset="0"/>
          <a:ea typeface="ＭＳ Ｐゴシック" pitchFamily="50" charset="-128"/>
        </a:defRPr>
      </a:lvl3pPr>
      <a:lvl4pPr algn="l" rtl="0" eaLnBrk="0" fontAlgn="base" hangingPunct="0">
        <a:spcBef>
          <a:spcPct val="0"/>
        </a:spcBef>
        <a:spcAft>
          <a:spcPct val="0"/>
        </a:spcAft>
        <a:defRPr kumimoji="1" sz="3200" i="1">
          <a:solidFill>
            <a:schemeClr val="tx2"/>
          </a:solidFill>
          <a:latin typeface="Arial Black" pitchFamily="34" charset="0"/>
          <a:ea typeface="ＭＳ Ｐゴシック" pitchFamily="50" charset="-128"/>
        </a:defRPr>
      </a:lvl4pPr>
      <a:lvl5pPr algn="l" rtl="0" eaLnBrk="0" fontAlgn="base" hangingPunct="0">
        <a:spcBef>
          <a:spcPct val="0"/>
        </a:spcBef>
        <a:spcAft>
          <a:spcPct val="0"/>
        </a:spcAft>
        <a:defRPr kumimoji="1" sz="3200" i="1">
          <a:solidFill>
            <a:schemeClr val="tx2"/>
          </a:solidFill>
          <a:latin typeface="Arial Black" pitchFamily="34" charset="0"/>
          <a:ea typeface="ＭＳ Ｐゴシック" pitchFamily="50" charset="-128"/>
        </a:defRPr>
      </a:lvl5pPr>
      <a:lvl6pPr marL="457200" algn="l" rtl="0" fontAlgn="base">
        <a:spcBef>
          <a:spcPct val="0"/>
        </a:spcBef>
        <a:spcAft>
          <a:spcPct val="0"/>
        </a:spcAft>
        <a:defRPr kumimoji="1" sz="3200" i="1">
          <a:solidFill>
            <a:schemeClr val="tx2"/>
          </a:solidFill>
          <a:latin typeface="Arial Black" pitchFamily="34" charset="0"/>
          <a:ea typeface="ＭＳ Ｐゴシック" pitchFamily="50" charset="-128"/>
        </a:defRPr>
      </a:lvl6pPr>
      <a:lvl7pPr marL="914400" algn="l" rtl="0" fontAlgn="base">
        <a:spcBef>
          <a:spcPct val="0"/>
        </a:spcBef>
        <a:spcAft>
          <a:spcPct val="0"/>
        </a:spcAft>
        <a:defRPr kumimoji="1" sz="3200" i="1">
          <a:solidFill>
            <a:schemeClr val="tx2"/>
          </a:solidFill>
          <a:latin typeface="Arial Black" pitchFamily="34" charset="0"/>
          <a:ea typeface="ＭＳ Ｐゴシック" pitchFamily="50" charset="-128"/>
        </a:defRPr>
      </a:lvl7pPr>
      <a:lvl8pPr marL="1371600" algn="l" rtl="0" fontAlgn="base">
        <a:spcBef>
          <a:spcPct val="0"/>
        </a:spcBef>
        <a:spcAft>
          <a:spcPct val="0"/>
        </a:spcAft>
        <a:defRPr kumimoji="1" sz="3200" i="1">
          <a:solidFill>
            <a:schemeClr val="tx2"/>
          </a:solidFill>
          <a:latin typeface="Arial Black" pitchFamily="34" charset="0"/>
          <a:ea typeface="ＭＳ Ｐゴシック" pitchFamily="50" charset="-128"/>
        </a:defRPr>
      </a:lvl8pPr>
      <a:lvl9pPr marL="1828800" algn="l" rtl="0" fontAlgn="base">
        <a:spcBef>
          <a:spcPct val="0"/>
        </a:spcBef>
        <a:spcAft>
          <a:spcPct val="0"/>
        </a:spcAft>
        <a:defRPr kumimoji="1" sz="3200" i="1">
          <a:solidFill>
            <a:schemeClr val="tx2"/>
          </a:solidFill>
          <a:latin typeface="Arial Black"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2"/>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2"/>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2"/>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2"/>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2"/>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2"/>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2"/>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2"/>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endParaRPr lang="en-US" altLang="ja-JP" dirty="0">
              <a:solidFill>
                <a:srgbClr val="000000"/>
              </a:solidFill>
            </a:endParaRPr>
          </a:p>
        </p:txBody>
      </p:sp>
      <p:sp>
        <p:nvSpPr>
          <p:cNvPr id="2" name="タイトル 1"/>
          <p:cNvSpPr>
            <a:spLocks noGrp="1"/>
          </p:cNvSpPr>
          <p:nvPr>
            <p:ph type="title" idx="4294967295"/>
          </p:nvPr>
        </p:nvSpPr>
        <p:spPr>
          <a:xfrm>
            <a:off x="728928" y="2318226"/>
            <a:ext cx="8031163" cy="1210353"/>
          </a:xfrm>
        </p:spPr>
        <p:txBody>
          <a:bodyPr anchor="ctr"/>
          <a:lstStyle/>
          <a:p>
            <a:pPr algn="ctr"/>
            <a:r>
              <a:rPr lang="ja-JP" altLang="en-US" sz="3600" b="1" dirty="0" smtClean="0">
                <a:solidFill>
                  <a:schemeClr val="tx1"/>
                </a:solidFill>
                <a:latin typeface="Meiryo UI" panose="020B0604030504040204" pitchFamily="50" charset="-128"/>
                <a:ea typeface="Meiryo UI" panose="020B0604030504040204" pitchFamily="50" charset="-128"/>
              </a:rPr>
              <a:t>大阪港湾局の共同設置について</a:t>
            </a:r>
            <a:endParaRPr kumimoji="1" lang="ja-JP" altLang="en-US" sz="2800" i="0" dirty="0">
              <a:solidFill>
                <a:schemeClr val="tx1"/>
              </a:solidFill>
            </a:endParaRPr>
          </a:p>
        </p:txBody>
      </p:sp>
      <p:sp>
        <p:nvSpPr>
          <p:cNvPr id="5" name="正方形/長方形 4"/>
          <p:cNvSpPr/>
          <p:nvPr/>
        </p:nvSpPr>
        <p:spPr>
          <a:xfrm>
            <a:off x="1926609" y="4389667"/>
            <a:ext cx="5991367" cy="954107"/>
          </a:xfrm>
          <a:prstGeom prst="rect">
            <a:avLst/>
          </a:prstGeom>
        </p:spPr>
        <p:txBody>
          <a:bodyPr wrap="square">
            <a:spAutoFit/>
          </a:bodyPr>
          <a:lstStyle/>
          <a:p>
            <a:pPr algn="ctr"/>
            <a:r>
              <a:rPr lang="ja-JP" altLang="en-US" sz="2800" dirty="0" smtClean="0">
                <a:solidFill>
                  <a:srgbClr val="000000"/>
                </a:solidFill>
                <a:latin typeface="Meiryo UI" panose="020B0604030504040204" pitchFamily="50" charset="-128"/>
                <a:ea typeface="Meiryo UI" panose="020B0604030504040204" pitchFamily="50" charset="-128"/>
              </a:rPr>
              <a:t>大阪市港湾局</a:t>
            </a:r>
            <a:endParaRPr lang="en-US" altLang="ja-JP" sz="2800" dirty="0" smtClean="0">
              <a:solidFill>
                <a:srgbClr val="000000"/>
              </a:solidFill>
              <a:latin typeface="Meiryo UI" panose="020B0604030504040204" pitchFamily="50" charset="-128"/>
              <a:ea typeface="Meiryo UI" panose="020B0604030504040204" pitchFamily="50" charset="-128"/>
            </a:endParaRPr>
          </a:p>
          <a:p>
            <a:pPr algn="ctr"/>
            <a:r>
              <a:rPr lang="ja-JP" altLang="en-US" sz="2800" dirty="0" smtClean="0">
                <a:solidFill>
                  <a:srgbClr val="000000"/>
                </a:solidFill>
                <a:latin typeface="Meiryo UI" panose="020B0604030504040204" pitchFamily="50" charset="-128"/>
                <a:ea typeface="Meiryo UI" panose="020B0604030504040204" pitchFamily="50" charset="-128"/>
              </a:rPr>
              <a:t>大阪府港湾局</a:t>
            </a:r>
            <a:endParaRPr lang="en-US" altLang="ja-JP" sz="2800" dirty="0">
              <a:solidFill>
                <a:srgbClr val="000000"/>
              </a:solidFill>
              <a:latin typeface="Meiryo UI" panose="020B0604030504040204" pitchFamily="50" charset="-128"/>
              <a:ea typeface="Meiryo UI" panose="020B0604030504040204" pitchFamily="50" charset="-128"/>
            </a:endParaRPr>
          </a:p>
        </p:txBody>
      </p:sp>
      <p:sp>
        <p:nvSpPr>
          <p:cNvPr id="6" name="テキスト ボックス 27"/>
          <p:cNvSpPr txBox="1"/>
          <p:nvPr/>
        </p:nvSpPr>
        <p:spPr>
          <a:xfrm>
            <a:off x="7668107" y="476751"/>
            <a:ext cx="1046785" cy="319639"/>
          </a:xfrm>
          <a:prstGeom prst="rect">
            <a:avLst/>
          </a:prstGeom>
          <a:solidFill>
            <a:schemeClr val="bg1"/>
          </a:solid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77" dirty="0" smtClean="0"/>
              <a:t>資料１</a:t>
            </a:r>
            <a:endParaRPr lang="ja-JP" altLang="en-US" sz="1477" dirty="0"/>
          </a:p>
        </p:txBody>
      </p:sp>
    </p:spTree>
    <p:extLst>
      <p:ext uri="{BB962C8B-B14F-4D97-AF65-F5344CB8AC3E}">
        <p14:creationId xmlns:p14="http://schemas.microsoft.com/office/powerpoint/2010/main" val="1903067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bwMode="auto">
          <a:xfrm>
            <a:off x="0" y="-15019"/>
            <a:ext cx="9144000" cy="573206"/>
          </a:xfrm>
          <a:prstGeom prst="rect">
            <a:avLst/>
          </a:prstGeom>
          <a:solidFill>
            <a:schemeClr val="accent5">
              <a:lumMod val="75000"/>
            </a:schemeClr>
          </a:solidFill>
          <a:ln w="6350" cap="flat" cmpd="sng" algn="ctr">
            <a:no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lvl="0" indent="0" algn="l" defTabSz="9398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1669" r="19339" b="6012"/>
          <a:stretch/>
        </p:blipFill>
        <p:spPr>
          <a:xfrm>
            <a:off x="3374334" y="2146743"/>
            <a:ext cx="2665461" cy="4262875"/>
          </a:xfrm>
          <a:prstGeom prst="rect">
            <a:avLst/>
          </a:prstGeom>
        </p:spPr>
      </p:pic>
      <p:sp>
        <p:nvSpPr>
          <p:cNvPr id="7" name="楕円 6"/>
          <p:cNvSpPr/>
          <p:nvPr/>
        </p:nvSpPr>
        <p:spPr>
          <a:xfrm rot="14997431">
            <a:off x="4046633" y="1773926"/>
            <a:ext cx="1367599" cy="2209479"/>
          </a:xfrm>
          <a:prstGeom prst="ellipse">
            <a:avLst/>
          </a:prstGeom>
          <a:noFill/>
          <a:ln w="254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28" name="楕円 27"/>
          <p:cNvSpPr/>
          <p:nvPr/>
        </p:nvSpPr>
        <p:spPr>
          <a:xfrm rot="1701443">
            <a:off x="3960701" y="3343502"/>
            <a:ext cx="1771720" cy="2188936"/>
          </a:xfrm>
          <a:prstGeom prst="ellipse">
            <a:avLst/>
          </a:prstGeom>
          <a:noFill/>
          <a:ln w="254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2" name="楕円 21"/>
          <p:cNvSpPr/>
          <p:nvPr/>
        </p:nvSpPr>
        <p:spPr>
          <a:xfrm>
            <a:off x="5164551" y="2859386"/>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53" name="楕円 52"/>
          <p:cNvSpPr/>
          <p:nvPr/>
        </p:nvSpPr>
        <p:spPr>
          <a:xfrm>
            <a:off x="4742881" y="2854224"/>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cxnSp>
        <p:nvCxnSpPr>
          <p:cNvPr id="54" name="直線コネクタ 53"/>
          <p:cNvCxnSpPr>
            <a:stCxn id="101" idx="1"/>
            <a:endCxn id="53" idx="6"/>
          </p:cNvCxnSpPr>
          <p:nvPr/>
        </p:nvCxnSpPr>
        <p:spPr>
          <a:xfrm flipH="1">
            <a:off x="4897464" y="2672708"/>
            <a:ext cx="808348" cy="25880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楕円 48"/>
          <p:cNvSpPr/>
          <p:nvPr/>
        </p:nvSpPr>
        <p:spPr>
          <a:xfrm>
            <a:off x="4255699" y="4981490"/>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50" name="楕円 49"/>
          <p:cNvSpPr/>
          <p:nvPr/>
        </p:nvSpPr>
        <p:spPr>
          <a:xfrm>
            <a:off x="5216596" y="3687165"/>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62" name="楕円 61"/>
          <p:cNvSpPr/>
          <p:nvPr/>
        </p:nvSpPr>
        <p:spPr>
          <a:xfrm>
            <a:off x="5045076" y="2692404"/>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63" name="楕円 62"/>
          <p:cNvSpPr/>
          <p:nvPr/>
        </p:nvSpPr>
        <p:spPr>
          <a:xfrm>
            <a:off x="4728531" y="3148573"/>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cxnSp>
        <p:nvCxnSpPr>
          <p:cNvPr id="68" name="直線コネクタ 67"/>
          <p:cNvCxnSpPr>
            <a:stCxn id="93" idx="1"/>
            <a:endCxn id="63" idx="6"/>
          </p:cNvCxnSpPr>
          <p:nvPr/>
        </p:nvCxnSpPr>
        <p:spPr>
          <a:xfrm flipH="1" flipV="1">
            <a:off x="4883114" y="3225865"/>
            <a:ext cx="591372" cy="10286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75" name="楕円 74"/>
          <p:cNvSpPr/>
          <p:nvPr/>
        </p:nvSpPr>
        <p:spPr>
          <a:xfrm>
            <a:off x="5052204" y="3145449"/>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cxnSp>
        <p:nvCxnSpPr>
          <p:cNvPr id="77" name="直線コネクタ 76"/>
          <p:cNvCxnSpPr>
            <a:stCxn id="140" idx="1"/>
          </p:cNvCxnSpPr>
          <p:nvPr/>
        </p:nvCxnSpPr>
        <p:spPr>
          <a:xfrm flipH="1">
            <a:off x="5075455" y="2284128"/>
            <a:ext cx="250198" cy="29296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84" name="楕円 83"/>
          <p:cNvSpPr/>
          <p:nvPr/>
        </p:nvSpPr>
        <p:spPr>
          <a:xfrm>
            <a:off x="4499198" y="4938637"/>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6120743" y="5309583"/>
            <a:ext cx="632050" cy="224229"/>
          </a:xfrm>
          <a:prstGeom prst="rect">
            <a:avLst/>
          </a:prstGeom>
          <a:noFill/>
        </p:spPr>
        <p:txBody>
          <a:bodyPr wrap="square" rtlCol="0">
            <a:spAutoFit/>
          </a:bodyPr>
          <a:lstStyle/>
          <a:p>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集貨</a:t>
            </a:r>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　</a:t>
            </a:r>
            <a:endParaRPr lang="en-US" altLang="ja-JP" sz="857" dirty="0">
              <a:solidFill>
                <a:srgbClr val="00B050"/>
              </a:solidFill>
              <a:latin typeface="Meiryo UI" panose="020B0604030504040204" pitchFamily="50" charset="-128"/>
              <a:ea typeface="Meiryo UI" panose="020B0604030504040204" pitchFamily="50" charset="-128"/>
            </a:endParaRPr>
          </a:p>
        </p:txBody>
      </p:sp>
      <p:cxnSp>
        <p:nvCxnSpPr>
          <p:cNvPr id="89" name="直線コネクタ 88"/>
          <p:cNvCxnSpPr/>
          <p:nvPr/>
        </p:nvCxnSpPr>
        <p:spPr>
          <a:xfrm flipH="1" flipV="1">
            <a:off x="5344480" y="3833909"/>
            <a:ext cx="172511" cy="40876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92" idx="1"/>
            <a:endCxn id="84" idx="5"/>
          </p:cNvCxnSpPr>
          <p:nvPr/>
        </p:nvCxnSpPr>
        <p:spPr>
          <a:xfrm flipH="1" flipV="1">
            <a:off x="4631143" y="5070582"/>
            <a:ext cx="1002803" cy="32837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フリーフォーム 37"/>
          <p:cNvSpPr/>
          <p:nvPr/>
        </p:nvSpPr>
        <p:spPr>
          <a:xfrm rot="890073">
            <a:off x="5513545" y="3369755"/>
            <a:ext cx="1809735" cy="355041"/>
          </a:xfrm>
          <a:custGeom>
            <a:avLst/>
            <a:gdLst>
              <a:gd name="connsiteX0" fmla="*/ 0 w 638628"/>
              <a:gd name="connsiteY0" fmla="*/ 0 h 1117600"/>
              <a:gd name="connsiteX1" fmla="*/ 72571 w 638628"/>
              <a:gd name="connsiteY1" fmla="*/ 130628 h 1117600"/>
              <a:gd name="connsiteX2" fmla="*/ 145143 w 638628"/>
              <a:gd name="connsiteY2" fmla="*/ 275771 h 1117600"/>
              <a:gd name="connsiteX3" fmla="*/ 348343 w 638628"/>
              <a:gd name="connsiteY3" fmla="*/ 667657 h 1117600"/>
              <a:gd name="connsiteX4" fmla="*/ 537028 w 638628"/>
              <a:gd name="connsiteY4" fmla="*/ 1001485 h 1117600"/>
              <a:gd name="connsiteX5" fmla="*/ 566057 w 638628"/>
              <a:gd name="connsiteY5" fmla="*/ 1059543 h 1117600"/>
              <a:gd name="connsiteX6" fmla="*/ 624114 w 638628"/>
              <a:gd name="connsiteY6" fmla="*/ 1103085 h 1117600"/>
              <a:gd name="connsiteX7" fmla="*/ 638628 w 638628"/>
              <a:gd name="connsiteY7" fmla="*/ 1117600 h 1117600"/>
              <a:gd name="connsiteX0" fmla="*/ 0 w 638628"/>
              <a:gd name="connsiteY0" fmla="*/ 0 h 1117600"/>
              <a:gd name="connsiteX1" fmla="*/ 145143 w 638628"/>
              <a:gd name="connsiteY1" fmla="*/ 275771 h 1117600"/>
              <a:gd name="connsiteX2" fmla="*/ 348343 w 638628"/>
              <a:gd name="connsiteY2" fmla="*/ 667657 h 1117600"/>
              <a:gd name="connsiteX3" fmla="*/ 537028 w 638628"/>
              <a:gd name="connsiteY3" fmla="*/ 1001485 h 1117600"/>
              <a:gd name="connsiteX4" fmla="*/ 566057 w 638628"/>
              <a:gd name="connsiteY4" fmla="*/ 1059543 h 1117600"/>
              <a:gd name="connsiteX5" fmla="*/ 624114 w 638628"/>
              <a:gd name="connsiteY5" fmla="*/ 1103085 h 1117600"/>
              <a:gd name="connsiteX6" fmla="*/ 638628 w 638628"/>
              <a:gd name="connsiteY6" fmla="*/ 1117600 h 1117600"/>
              <a:gd name="connsiteX0" fmla="*/ 0 w 638628"/>
              <a:gd name="connsiteY0" fmla="*/ 0 h 1117600"/>
              <a:gd name="connsiteX1" fmla="*/ 145143 w 638628"/>
              <a:gd name="connsiteY1" fmla="*/ 275771 h 1117600"/>
              <a:gd name="connsiteX2" fmla="*/ 348343 w 638628"/>
              <a:gd name="connsiteY2" fmla="*/ 667657 h 1117600"/>
              <a:gd name="connsiteX3" fmla="*/ 537028 w 638628"/>
              <a:gd name="connsiteY3" fmla="*/ 1001485 h 1117600"/>
              <a:gd name="connsiteX4" fmla="*/ 624114 w 638628"/>
              <a:gd name="connsiteY4" fmla="*/ 1103085 h 1117600"/>
              <a:gd name="connsiteX5" fmla="*/ 638628 w 638628"/>
              <a:gd name="connsiteY5" fmla="*/ 1117600 h 1117600"/>
              <a:gd name="connsiteX0" fmla="*/ 0 w 624114"/>
              <a:gd name="connsiteY0" fmla="*/ 0 h 1103085"/>
              <a:gd name="connsiteX1" fmla="*/ 145143 w 624114"/>
              <a:gd name="connsiteY1" fmla="*/ 275771 h 1103085"/>
              <a:gd name="connsiteX2" fmla="*/ 348343 w 624114"/>
              <a:gd name="connsiteY2" fmla="*/ 667657 h 1103085"/>
              <a:gd name="connsiteX3" fmla="*/ 537028 w 624114"/>
              <a:gd name="connsiteY3" fmla="*/ 1001485 h 1103085"/>
              <a:gd name="connsiteX4" fmla="*/ 624114 w 624114"/>
              <a:gd name="connsiteY4" fmla="*/ 1103085 h 1103085"/>
              <a:gd name="connsiteX0" fmla="*/ 0 w 951724"/>
              <a:gd name="connsiteY0" fmla="*/ 0 h 1055568"/>
              <a:gd name="connsiteX1" fmla="*/ 472753 w 951724"/>
              <a:gd name="connsiteY1" fmla="*/ 228254 h 1055568"/>
              <a:gd name="connsiteX2" fmla="*/ 675953 w 951724"/>
              <a:gd name="connsiteY2" fmla="*/ 620140 h 1055568"/>
              <a:gd name="connsiteX3" fmla="*/ 864638 w 951724"/>
              <a:gd name="connsiteY3" fmla="*/ 953968 h 1055568"/>
              <a:gd name="connsiteX4" fmla="*/ 951724 w 951724"/>
              <a:gd name="connsiteY4" fmla="*/ 1055568 h 1055568"/>
              <a:gd name="connsiteX0" fmla="*/ 0 w 951724"/>
              <a:gd name="connsiteY0" fmla="*/ 0 h 1055568"/>
              <a:gd name="connsiteX1" fmla="*/ 534886 w 951724"/>
              <a:gd name="connsiteY1" fmla="*/ 191296 h 1055568"/>
              <a:gd name="connsiteX2" fmla="*/ 675953 w 951724"/>
              <a:gd name="connsiteY2" fmla="*/ 620140 h 1055568"/>
              <a:gd name="connsiteX3" fmla="*/ 864638 w 951724"/>
              <a:gd name="connsiteY3" fmla="*/ 953968 h 1055568"/>
              <a:gd name="connsiteX4" fmla="*/ 951724 w 951724"/>
              <a:gd name="connsiteY4" fmla="*/ 1055568 h 1055568"/>
              <a:gd name="connsiteX0" fmla="*/ 0 w 951724"/>
              <a:gd name="connsiteY0" fmla="*/ 0 h 1055568"/>
              <a:gd name="connsiteX1" fmla="*/ 534886 w 951724"/>
              <a:gd name="connsiteY1" fmla="*/ 191296 h 1055568"/>
              <a:gd name="connsiteX2" fmla="*/ 930133 w 951724"/>
              <a:gd name="connsiteY2" fmla="*/ 335038 h 1055568"/>
              <a:gd name="connsiteX3" fmla="*/ 864638 w 951724"/>
              <a:gd name="connsiteY3" fmla="*/ 953968 h 1055568"/>
              <a:gd name="connsiteX4" fmla="*/ 951724 w 951724"/>
              <a:gd name="connsiteY4" fmla="*/ 1055568 h 1055568"/>
              <a:gd name="connsiteX0" fmla="*/ 0 w 1096282"/>
              <a:gd name="connsiteY0" fmla="*/ 0 h 1055568"/>
              <a:gd name="connsiteX1" fmla="*/ 534886 w 1096282"/>
              <a:gd name="connsiteY1" fmla="*/ 191296 h 1055568"/>
              <a:gd name="connsiteX2" fmla="*/ 930133 w 1096282"/>
              <a:gd name="connsiteY2" fmla="*/ 335038 h 1055568"/>
              <a:gd name="connsiteX3" fmla="*/ 1096224 w 1096282"/>
              <a:gd name="connsiteY3" fmla="*/ 341527 h 1055568"/>
              <a:gd name="connsiteX4" fmla="*/ 951724 w 1096282"/>
              <a:gd name="connsiteY4" fmla="*/ 1055568 h 1055568"/>
              <a:gd name="connsiteX0" fmla="*/ 0 w 1096224"/>
              <a:gd name="connsiteY0" fmla="*/ 0 h 341527"/>
              <a:gd name="connsiteX1" fmla="*/ 534886 w 1096224"/>
              <a:gd name="connsiteY1" fmla="*/ 191296 h 341527"/>
              <a:gd name="connsiteX2" fmla="*/ 930133 w 1096224"/>
              <a:gd name="connsiteY2" fmla="*/ 335038 h 341527"/>
              <a:gd name="connsiteX3" fmla="*/ 1096224 w 1096224"/>
              <a:gd name="connsiteY3" fmla="*/ 341527 h 341527"/>
              <a:gd name="connsiteX0" fmla="*/ 0 w 1096224"/>
              <a:gd name="connsiteY0" fmla="*/ 0 h 341527"/>
              <a:gd name="connsiteX1" fmla="*/ 534886 w 1096224"/>
              <a:gd name="connsiteY1" fmla="*/ 191296 h 341527"/>
              <a:gd name="connsiteX2" fmla="*/ 930133 w 1096224"/>
              <a:gd name="connsiteY2" fmla="*/ 335038 h 341527"/>
              <a:gd name="connsiteX3" fmla="*/ 1096224 w 1096224"/>
              <a:gd name="connsiteY3" fmla="*/ 341527 h 341527"/>
              <a:gd name="connsiteX0" fmla="*/ 0 w 1096224"/>
              <a:gd name="connsiteY0" fmla="*/ 0 h 341527"/>
              <a:gd name="connsiteX1" fmla="*/ 534886 w 1096224"/>
              <a:gd name="connsiteY1" fmla="*/ 191296 h 341527"/>
              <a:gd name="connsiteX2" fmla="*/ 930133 w 1096224"/>
              <a:gd name="connsiteY2" fmla="*/ 335038 h 341527"/>
              <a:gd name="connsiteX3" fmla="*/ 1096224 w 1096224"/>
              <a:gd name="connsiteY3" fmla="*/ 341527 h 341527"/>
              <a:gd name="connsiteX0" fmla="*/ 0 w 1096224"/>
              <a:gd name="connsiteY0" fmla="*/ 0 h 346761"/>
              <a:gd name="connsiteX1" fmla="*/ 534886 w 1096224"/>
              <a:gd name="connsiteY1" fmla="*/ 201855 h 346761"/>
              <a:gd name="connsiteX2" fmla="*/ 930133 w 1096224"/>
              <a:gd name="connsiteY2" fmla="*/ 335038 h 346761"/>
              <a:gd name="connsiteX3" fmla="*/ 1096224 w 1096224"/>
              <a:gd name="connsiteY3" fmla="*/ 341527 h 346761"/>
              <a:gd name="connsiteX0" fmla="*/ 0 w 1096224"/>
              <a:gd name="connsiteY0" fmla="*/ 0 h 353495"/>
              <a:gd name="connsiteX1" fmla="*/ 534886 w 1096224"/>
              <a:gd name="connsiteY1" fmla="*/ 201855 h 353495"/>
              <a:gd name="connsiteX2" fmla="*/ 930133 w 1096224"/>
              <a:gd name="connsiteY2" fmla="*/ 335038 h 353495"/>
              <a:gd name="connsiteX3" fmla="*/ 965189 w 1096224"/>
              <a:gd name="connsiteY3" fmla="*/ 353016 h 353495"/>
              <a:gd name="connsiteX4" fmla="*/ 1096224 w 1096224"/>
              <a:gd name="connsiteY4" fmla="*/ 341527 h 353495"/>
              <a:gd name="connsiteX0" fmla="*/ 0 w 1199982"/>
              <a:gd name="connsiteY0" fmla="*/ 0 h 353495"/>
              <a:gd name="connsiteX1" fmla="*/ 534886 w 1199982"/>
              <a:gd name="connsiteY1" fmla="*/ 201855 h 353495"/>
              <a:gd name="connsiteX2" fmla="*/ 930133 w 1199982"/>
              <a:gd name="connsiteY2" fmla="*/ 335038 h 353495"/>
              <a:gd name="connsiteX3" fmla="*/ 965189 w 1199982"/>
              <a:gd name="connsiteY3" fmla="*/ 353016 h 353495"/>
              <a:gd name="connsiteX4" fmla="*/ 1199982 w 1199982"/>
              <a:gd name="connsiteY4" fmla="*/ 341527 h 353495"/>
              <a:gd name="connsiteX0" fmla="*/ 0 w 1602732"/>
              <a:gd name="connsiteY0" fmla="*/ 74845 h 428340"/>
              <a:gd name="connsiteX1" fmla="*/ 534886 w 1602732"/>
              <a:gd name="connsiteY1" fmla="*/ 276700 h 428340"/>
              <a:gd name="connsiteX2" fmla="*/ 930133 w 1602732"/>
              <a:gd name="connsiteY2" fmla="*/ 409883 h 428340"/>
              <a:gd name="connsiteX3" fmla="*/ 965189 w 1602732"/>
              <a:gd name="connsiteY3" fmla="*/ 427861 h 428340"/>
              <a:gd name="connsiteX4" fmla="*/ 1602732 w 1602732"/>
              <a:gd name="connsiteY4" fmla="*/ 0 h 428340"/>
              <a:gd name="connsiteX0" fmla="*/ 0 w 1602732"/>
              <a:gd name="connsiteY0" fmla="*/ 74845 h 411230"/>
              <a:gd name="connsiteX1" fmla="*/ 534886 w 1602732"/>
              <a:gd name="connsiteY1" fmla="*/ 276700 h 411230"/>
              <a:gd name="connsiteX2" fmla="*/ 930133 w 1602732"/>
              <a:gd name="connsiteY2" fmla="*/ 409883 h 411230"/>
              <a:gd name="connsiteX3" fmla="*/ 1059082 w 1602732"/>
              <a:gd name="connsiteY3" fmla="*/ 99601 h 411230"/>
              <a:gd name="connsiteX4" fmla="*/ 1602732 w 1602732"/>
              <a:gd name="connsiteY4" fmla="*/ 0 h 411230"/>
              <a:gd name="connsiteX0" fmla="*/ 0 w 1602732"/>
              <a:gd name="connsiteY0" fmla="*/ 74845 h 411230"/>
              <a:gd name="connsiteX1" fmla="*/ 621299 w 1602732"/>
              <a:gd name="connsiteY1" fmla="*/ 111663 h 411230"/>
              <a:gd name="connsiteX2" fmla="*/ 930133 w 1602732"/>
              <a:gd name="connsiteY2" fmla="*/ 409883 h 411230"/>
              <a:gd name="connsiteX3" fmla="*/ 1059082 w 1602732"/>
              <a:gd name="connsiteY3" fmla="*/ 99601 h 411230"/>
              <a:gd name="connsiteX4" fmla="*/ 1602732 w 1602732"/>
              <a:gd name="connsiteY4" fmla="*/ 0 h 411230"/>
              <a:gd name="connsiteX0" fmla="*/ 0 w 1602732"/>
              <a:gd name="connsiteY0" fmla="*/ 74845 h 111663"/>
              <a:gd name="connsiteX1" fmla="*/ 621299 w 1602732"/>
              <a:gd name="connsiteY1" fmla="*/ 111663 h 111663"/>
              <a:gd name="connsiteX2" fmla="*/ 1059082 w 1602732"/>
              <a:gd name="connsiteY2" fmla="*/ 99601 h 111663"/>
              <a:gd name="connsiteX3" fmla="*/ 1602732 w 1602732"/>
              <a:gd name="connsiteY3" fmla="*/ 0 h 111663"/>
              <a:gd name="connsiteX0" fmla="*/ 0 w 1602732"/>
              <a:gd name="connsiteY0" fmla="*/ 74845 h 102460"/>
              <a:gd name="connsiteX1" fmla="*/ 1059082 w 1602732"/>
              <a:gd name="connsiteY1" fmla="*/ 99601 h 102460"/>
              <a:gd name="connsiteX2" fmla="*/ 1602732 w 1602732"/>
              <a:gd name="connsiteY2" fmla="*/ 0 h 102460"/>
              <a:gd name="connsiteX0" fmla="*/ 0 w 1604529"/>
              <a:gd name="connsiteY0" fmla="*/ 175383 h 175659"/>
              <a:gd name="connsiteX1" fmla="*/ 1060879 w 1604529"/>
              <a:gd name="connsiteY1" fmla="*/ 99601 h 175659"/>
              <a:gd name="connsiteX2" fmla="*/ 1604529 w 1604529"/>
              <a:gd name="connsiteY2" fmla="*/ 0 h 175659"/>
              <a:gd name="connsiteX0" fmla="*/ 0 w 1536271"/>
              <a:gd name="connsiteY0" fmla="*/ 313899 h 313993"/>
              <a:gd name="connsiteX1" fmla="*/ 992621 w 1536271"/>
              <a:gd name="connsiteY1" fmla="*/ 99601 h 313993"/>
              <a:gd name="connsiteX2" fmla="*/ 1536271 w 1536271"/>
              <a:gd name="connsiteY2" fmla="*/ 0 h 313993"/>
              <a:gd name="connsiteX0" fmla="*/ 0 w 1536271"/>
              <a:gd name="connsiteY0" fmla="*/ 313899 h 314105"/>
              <a:gd name="connsiteX1" fmla="*/ 990436 w 1536271"/>
              <a:gd name="connsiteY1" fmla="*/ 213751 h 314105"/>
              <a:gd name="connsiteX2" fmla="*/ 1536271 w 1536271"/>
              <a:gd name="connsiteY2" fmla="*/ 0 h 314105"/>
              <a:gd name="connsiteX0" fmla="*/ 0 w 1367957"/>
              <a:gd name="connsiteY0" fmla="*/ 263340 h 263546"/>
              <a:gd name="connsiteX1" fmla="*/ 990436 w 1367957"/>
              <a:gd name="connsiteY1" fmla="*/ 163192 h 263546"/>
              <a:gd name="connsiteX2" fmla="*/ 1367957 w 1367957"/>
              <a:gd name="connsiteY2" fmla="*/ 0 h 263546"/>
              <a:gd name="connsiteX0" fmla="*/ 0 w 1367957"/>
              <a:gd name="connsiteY0" fmla="*/ 263340 h 263340"/>
              <a:gd name="connsiteX1" fmla="*/ 990436 w 1367957"/>
              <a:gd name="connsiteY1" fmla="*/ 163192 h 263340"/>
              <a:gd name="connsiteX2" fmla="*/ 1367957 w 1367957"/>
              <a:gd name="connsiteY2" fmla="*/ 0 h 263340"/>
              <a:gd name="connsiteX0" fmla="*/ 0 w 1367957"/>
              <a:gd name="connsiteY0" fmla="*/ 263340 h 263340"/>
              <a:gd name="connsiteX1" fmla="*/ 990436 w 1367957"/>
              <a:gd name="connsiteY1" fmla="*/ 163192 h 263340"/>
              <a:gd name="connsiteX2" fmla="*/ 1367957 w 1367957"/>
              <a:gd name="connsiteY2" fmla="*/ 0 h 263340"/>
              <a:gd name="connsiteX0" fmla="*/ 0 w 1225614"/>
              <a:gd name="connsiteY0" fmla="*/ 235971 h 235971"/>
              <a:gd name="connsiteX1" fmla="*/ 848093 w 1225614"/>
              <a:gd name="connsiteY1" fmla="*/ 163192 h 235971"/>
              <a:gd name="connsiteX2" fmla="*/ 1225614 w 1225614"/>
              <a:gd name="connsiteY2" fmla="*/ 0 h 235971"/>
              <a:gd name="connsiteX0" fmla="*/ 0 w 1288129"/>
              <a:gd name="connsiteY0" fmla="*/ 241925 h 241925"/>
              <a:gd name="connsiteX1" fmla="*/ 910608 w 1288129"/>
              <a:gd name="connsiteY1" fmla="*/ 163192 h 241925"/>
              <a:gd name="connsiteX2" fmla="*/ 1288129 w 1288129"/>
              <a:gd name="connsiteY2" fmla="*/ 0 h 241925"/>
            </a:gdLst>
            <a:ahLst/>
            <a:cxnLst>
              <a:cxn ang="0">
                <a:pos x="connsiteX0" y="connsiteY0"/>
              </a:cxn>
              <a:cxn ang="0">
                <a:pos x="connsiteX1" y="connsiteY1"/>
              </a:cxn>
              <a:cxn ang="0">
                <a:pos x="connsiteX2" y="connsiteY2"/>
              </a:cxn>
            </a:cxnLst>
            <a:rect l="l" t="t" r="r" b="b"/>
            <a:pathLst>
              <a:path w="1288129" h="241925">
                <a:moveTo>
                  <a:pt x="0" y="241925"/>
                </a:moveTo>
                <a:lnTo>
                  <a:pt x="910608" y="163192"/>
                </a:lnTo>
                <a:lnTo>
                  <a:pt x="1288129" y="0"/>
                </a:lnTo>
              </a:path>
            </a:pathLst>
          </a:custGeom>
          <a:noFill/>
          <a:ln w="101600">
            <a:prstDash val="sysDot"/>
            <a:headEnd type="triangle"/>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39">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4461327" y="4128980"/>
            <a:ext cx="678862" cy="263790"/>
          </a:xfrm>
          <a:prstGeom prst="rect">
            <a:avLst/>
          </a:prstGeom>
          <a:solidFill>
            <a:schemeClr val="bg1">
              <a:alpha val="80000"/>
            </a:schemeClr>
          </a:solidFill>
          <a:ln w="3175">
            <a:solidFill>
              <a:schemeClr val="tx1">
                <a:lumMod val="75000"/>
                <a:lumOff val="25000"/>
              </a:schemeClr>
            </a:solidFill>
          </a:ln>
        </p:spPr>
        <p:txBody>
          <a:bodyPr wrap="square" lIns="0" tIns="0" rIns="0" bIns="0" rtlCol="0" anchor="ctr" anchorCtr="1">
            <a:spAutoFit/>
          </a:bodyPr>
          <a:lstStyle/>
          <a:p>
            <a:pPr algn="ctr"/>
            <a:r>
              <a:rPr lang="ja-JP" altLang="en-US" sz="857" b="1" dirty="0">
                <a:latin typeface="Meiryo UI" panose="020B0604030504040204" pitchFamily="50" charset="-128"/>
                <a:ea typeface="Meiryo UI" panose="020B0604030504040204" pitchFamily="50" charset="-128"/>
              </a:rPr>
              <a:t>エネルギー</a:t>
            </a:r>
            <a:endParaRPr lang="en-US" altLang="ja-JP" sz="857" b="1" dirty="0">
              <a:latin typeface="Meiryo UI" panose="020B0604030504040204" pitchFamily="50" charset="-128"/>
              <a:ea typeface="Meiryo UI" panose="020B0604030504040204" pitchFamily="50" charset="-128"/>
            </a:endParaRPr>
          </a:p>
          <a:p>
            <a:pPr algn="ctr"/>
            <a:r>
              <a:rPr lang="ja-JP" altLang="en-US" sz="857" b="1" dirty="0">
                <a:latin typeface="Meiryo UI" panose="020B0604030504040204" pitchFamily="50" charset="-128"/>
                <a:ea typeface="Meiryo UI" panose="020B0604030504040204" pitchFamily="50" charset="-128"/>
              </a:rPr>
              <a:t>（</a:t>
            </a:r>
            <a:r>
              <a:rPr lang="en-US" altLang="ja-JP" sz="857" b="1" dirty="0">
                <a:latin typeface="Meiryo UI" panose="020B0604030504040204" pitchFamily="50" charset="-128"/>
                <a:ea typeface="Meiryo UI" panose="020B0604030504040204" pitchFamily="50" charset="-128"/>
              </a:rPr>
              <a:t>LNG</a:t>
            </a:r>
            <a:r>
              <a:rPr lang="ja-JP" altLang="en-US" sz="857" b="1" dirty="0">
                <a:latin typeface="Meiryo UI" panose="020B0604030504040204" pitchFamily="50" charset="-128"/>
                <a:ea typeface="Meiryo UI" panose="020B0604030504040204" pitchFamily="50" charset="-128"/>
              </a:rPr>
              <a:t>他）</a:t>
            </a:r>
            <a:endParaRPr lang="en-US" altLang="ja-JP" sz="857" b="1" dirty="0">
              <a:latin typeface="Meiryo UI" panose="020B0604030504040204" pitchFamily="50" charset="-128"/>
              <a:ea typeface="Meiryo UI" panose="020B0604030504040204" pitchFamily="50" charset="-128"/>
            </a:endParaRPr>
          </a:p>
        </p:txBody>
      </p:sp>
      <p:sp>
        <p:nvSpPr>
          <p:cNvPr id="121" name="テキスト ボックス 120"/>
          <p:cNvSpPr txBox="1"/>
          <p:nvPr/>
        </p:nvSpPr>
        <p:spPr>
          <a:xfrm>
            <a:off x="3215048" y="5014540"/>
            <a:ext cx="861863" cy="131896"/>
          </a:xfrm>
          <a:prstGeom prst="rect">
            <a:avLst/>
          </a:prstGeom>
          <a:solidFill>
            <a:schemeClr val="bg1">
              <a:alpha val="80000"/>
            </a:schemeClr>
          </a:solidFill>
          <a:ln w="3175">
            <a:solidFill>
              <a:schemeClr val="tx1">
                <a:lumMod val="75000"/>
                <a:lumOff val="25000"/>
              </a:schemeClr>
            </a:solidFill>
          </a:ln>
        </p:spPr>
        <p:txBody>
          <a:bodyPr wrap="square" lIns="0" tIns="0" rIns="0" bIns="0" rtlCol="0">
            <a:spAutoFit/>
          </a:bodyPr>
          <a:lstStyle/>
          <a:p>
            <a:pPr algn="ctr"/>
            <a:r>
              <a:rPr lang="ja-JP" altLang="en-US" sz="857" b="1" dirty="0">
                <a:latin typeface="Meiryo UI" panose="020B0604030504040204" pitchFamily="50" charset="-128"/>
                <a:ea typeface="Meiryo UI" panose="020B0604030504040204" pitchFamily="50" charset="-128"/>
              </a:rPr>
              <a:t>中古車・バルク</a:t>
            </a:r>
            <a:endParaRPr lang="en-US" altLang="ja-JP" sz="857" b="1" dirty="0">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4803049" y="3502421"/>
            <a:ext cx="581499" cy="131896"/>
          </a:xfrm>
          <a:prstGeom prst="rect">
            <a:avLst/>
          </a:prstGeom>
          <a:solidFill>
            <a:schemeClr val="bg1">
              <a:alpha val="80000"/>
            </a:schemeClr>
          </a:solidFill>
          <a:ln w="3175">
            <a:solidFill>
              <a:schemeClr val="tx1">
                <a:lumMod val="75000"/>
                <a:lumOff val="25000"/>
              </a:schemeClr>
            </a:solidFill>
          </a:ln>
        </p:spPr>
        <p:txBody>
          <a:bodyPr wrap="square" lIns="0" tIns="0" rIns="0" bIns="0" rtlCol="0">
            <a:spAutoFit/>
          </a:bodyPr>
          <a:lstStyle/>
          <a:p>
            <a:pPr algn="ctr"/>
            <a:r>
              <a:rPr lang="ja-JP" altLang="en-US" sz="857" b="1" dirty="0">
                <a:latin typeface="Meiryo UI" panose="020B0604030504040204" pitchFamily="50" charset="-128"/>
                <a:ea typeface="Meiryo UI" panose="020B0604030504040204" pitchFamily="50" charset="-128"/>
              </a:rPr>
              <a:t>防災拠点</a:t>
            </a:r>
            <a:endParaRPr lang="en-US" altLang="ja-JP" sz="857" b="1" dirty="0">
              <a:latin typeface="Meiryo UI" panose="020B0604030504040204" pitchFamily="50" charset="-128"/>
              <a:ea typeface="Meiryo UI" panose="020B0604030504040204" pitchFamily="50" charset="-128"/>
            </a:endParaRPr>
          </a:p>
        </p:txBody>
      </p:sp>
      <p:sp>
        <p:nvSpPr>
          <p:cNvPr id="124" name="正方形/長方形 123"/>
          <p:cNvSpPr/>
          <p:nvPr/>
        </p:nvSpPr>
        <p:spPr>
          <a:xfrm>
            <a:off x="2829224" y="3089404"/>
            <a:ext cx="1120361" cy="323165"/>
          </a:xfrm>
          <a:prstGeom prst="rect">
            <a:avLst/>
          </a:prstGeom>
        </p:spPr>
        <p:txBody>
          <a:bodyPr wrap="square">
            <a:spAutoFit/>
          </a:bodyPr>
          <a:lstStyle/>
          <a:p>
            <a:pPr algn="ctr"/>
            <a:r>
              <a:rPr lang="ja-JP" altLang="en-US" sz="1500" dirty="0">
                <a:latin typeface="Meiryo UI" panose="020B0604030504040204" pitchFamily="50" charset="-128"/>
                <a:ea typeface="Meiryo UI" panose="020B0604030504040204" pitchFamily="50" charset="-128"/>
              </a:rPr>
              <a:t>大阪港</a:t>
            </a:r>
            <a:endParaRPr lang="en-US" altLang="ja-JP" sz="1500" dirty="0">
              <a:latin typeface="Meiryo UI" panose="020B0604030504040204" pitchFamily="50" charset="-128"/>
              <a:ea typeface="Meiryo UI" panose="020B0604030504040204" pitchFamily="50" charset="-128"/>
            </a:endParaRPr>
          </a:p>
        </p:txBody>
      </p:sp>
      <p:sp>
        <p:nvSpPr>
          <p:cNvPr id="130" name="正方形/長方形 129"/>
          <p:cNvSpPr/>
          <p:nvPr/>
        </p:nvSpPr>
        <p:spPr>
          <a:xfrm>
            <a:off x="3543764" y="4454318"/>
            <a:ext cx="1550474" cy="323165"/>
          </a:xfrm>
          <a:prstGeom prst="rect">
            <a:avLst/>
          </a:prstGeom>
        </p:spPr>
        <p:txBody>
          <a:bodyPr wrap="square">
            <a:spAutoFit/>
          </a:bodyPr>
          <a:lstStyle/>
          <a:p>
            <a:pPr algn="ctr"/>
            <a:r>
              <a:rPr lang="ja-JP" altLang="en-US" sz="1500" dirty="0">
                <a:latin typeface="Meiryo UI" panose="020B0604030504040204" pitchFamily="50" charset="-128"/>
                <a:ea typeface="Meiryo UI" panose="020B0604030504040204" pitchFamily="50" charset="-128"/>
              </a:rPr>
              <a:t>堺泉北港</a:t>
            </a:r>
            <a:endParaRPr lang="en-US" altLang="ja-JP" sz="1500" dirty="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3888417" y="2922831"/>
            <a:ext cx="616357" cy="131896"/>
          </a:xfrm>
          <a:prstGeom prst="rect">
            <a:avLst/>
          </a:prstGeom>
          <a:noFill/>
          <a:ln w="3175">
            <a:solidFill>
              <a:schemeClr val="tx1">
                <a:lumMod val="75000"/>
                <a:lumOff val="25000"/>
              </a:schemeClr>
            </a:solidFill>
          </a:ln>
        </p:spPr>
        <p:txBody>
          <a:bodyPr wrap="square" lIns="0" tIns="0" rIns="0" bIns="0" rtlCol="0" anchor="ctr" anchorCtr="1">
            <a:spAutoFit/>
          </a:bodyPr>
          <a:lstStyle/>
          <a:p>
            <a:pPr algn="ctr"/>
            <a:r>
              <a:rPr lang="ja-JP" altLang="en-US" sz="857" b="1" dirty="0">
                <a:latin typeface="Meiryo UI" panose="020B0604030504040204" pitchFamily="50" charset="-128"/>
                <a:ea typeface="Meiryo UI" panose="020B0604030504040204" pitchFamily="50" charset="-128"/>
              </a:rPr>
              <a:t>コンテナ</a:t>
            </a:r>
            <a:endParaRPr lang="en-US" altLang="ja-JP" sz="857"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rot="18289294">
            <a:off x="3671893" y="5348710"/>
            <a:ext cx="599834" cy="120931"/>
          </a:xfrm>
          <a:prstGeom prst="rect">
            <a:avLst/>
          </a:prstGeom>
          <a:noFill/>
        </p:spPr>
        <p:txBody>
          <a:bodyPr wrap="square" lIns="0" tIns="0" rIns="0" bIns="0" rtlCol="0" anchor="ctr" anchorCtr="1">
            <a:spAutoFit/>
          </a:bodyPr>
          <a:lstStyle/>
          <a:p>
            <a:r>
              <a:rPr lang="ja-JP" altLang="en-US" sz="786" b="1" dirty="0">
                <a:latin typeface="Meiryo UI" panose="020B0604030504040204" pitchFamily="50" charset="-128"/>
                <a:ea typeface="Meiryo UI" panose="020B0604030504040204" pitchFamily="50" charset="-128"/>
              </a:rPr>
              <a:t>・</a:t>
            </a:r>
            <a:r>
              <a:rPr lang="ja-JP" altLang="en-US" sz="786" dirty="0">
                <a:latin typeface="Meiryo UI" panose="020B0604030504040204" pitchFamily="50" charset="-128"/>
                <a:ea typeface="Meiryo UI" panose="020B0604030504040204" pitchFamily="50" charset="-128"/>
              </a:rPr>
              <a:t>相互補完</a:t>
            </a:r>
            <a:endParaRPr lang="en-US" altLang="ja-JP" sz="786" dirty="0">
              <a:latin typeface="Meiryo UI" panose="020B0604030504040204" pitchFamily="50" charset="-128"/>
              <a:ea typeface="Meiryo UI" panose="020B0604030504040204" pitchFamily="50" charset="-128"/>
            </a:endParaRPr>
          </a:p>
        </p:txBody>
      </p:sp>
      <p:sp>
        <p:nvSpPr>
          <p:cNvPr id="46" name="楕円 45"/>
          <p:cNvSpPr/>
          <p:nvPr/>
        </p:nvSpPr>
        <p:spPr>
          <a:xfrm>
            <a:off x="4519338" y="2602511"/>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59" name="楕円 58"/>
          <p:cNvSpPr/>
          <p:nvPr/>
        </p:nvSpPr>
        <p:spPr>
          <a:xfrm rot="2115261">
            <a:off x="3619063" y="5278187"/>
            <a:ext cx="1157686" cy="1262354"/>
          </a:xfrm>
          <a:prstGeom prst="ellipse">
            <a:avLst/>
          </a:prstGeom>
          <a:noFill/>
          <a:ln w="254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dirty="0">
              <a:solidFill>
                <a:schemeClr val="tx1"/>
              </a:solidFill>
            </a:endParaRPr>
          </a:p>
        </p:txBody>
      </p:sp>
      <p:sp>
        <p:nvSpPr>
          <p:cNvPr id="66" name="正方形/長方形 65"/>
          <p:cNvSpPr/>
          <p:nvPr/>
        </p:nvSpPr>
        <p:spPr>
          <a:xfrm>
            <a:off x="2649473" y="5640420"/>
            <a:ext cx="1550474" cy="290208"/>
          </a:xfrm>
          <a:prstGeom prst="rect">
            <a:avLst/>
          </a:prstGeom>
        </p:spPr>
        <p:txBody>
          <a:bodyPr wrap="square">
            <a:spAutoFit/>
          </a:bodyPr>
          <a:lstStyle/>
          <a:p>
            <a:pPr algn="ctr"/>
            <a:r>
              <a:rPr lang="ja-JP" altLang="en-US" sz="1286" dirty="0">
                <a:latin typeface="Meiryo UI" panose="020B0604030504040204" pitchFamily="50" charset="-128"/>
                <a:ea typeface="Meiryo UI" panose="020B0604030504040204" pitchFamily="50" charset="-128"/>
              </a:rPr>
              <a:t>阪南港</a:t>
            </a:r>
            <a:endParaRPr lang="en-US" altLang="ja-JP" sz="1286" dirty="0">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rotWithShape="1">
          <a:blip r:embed="rId4"/>
          <a:srcRect l="-1" t="12913" r="-5758"/>
          <a:stretch/>
        </p:blipFill>
        <p:spPr>
          <a:xfrm>
            <a:off x="6260505" y="1997299"/>
            <a:ext cx="1050030" cy="483723"/>
          </a:xfrm>
          <a:prstGeom prst="rect">
            <a:avLst/>
          </a:prstGeom>
        </p:spPr>
      </p:pic>
      <p:pic>
        <p:nvPicPr>
          <p:cNvPr id="36" name="図 35"/>
          <p:cNvPicPr>
            <a:picLocks noChangeAspect="1"/>
          </p:cNvPicPr>
          <p:nvPr/>
        </p:nvPicPr>
        <p:blipFill>
          <a:blip r:embed="rId5"/>
          <a:stretch>
            <a:fillRect/>
          </a:stretch>
        </p:blipFill>
        <p:spPr>
          <a:xfrm>
            <a:off x="3906941" y="6409617"/>
            <a:ext cx="335144" cy="163513"/>
          </a:xfrm>
          <a:prstGeom prst="rect">
            <a:avLst/>
          </a:prstGeom>
        </p:spPr>
      </p:pic>
      <p:pic>
        <p:nvPicPr>
          <p:cNvPr id="37" name="図 36"/>
          <p:cNvPicPr>
            <a:picLocks noChangeAspect="1"/>
          </p:cNvPicPr>
          <p:nvPr/>
        </p:nvPicPr>
        <p:blipFill>
          <a:blip r:embed="rId6"/>
          <a:stretch>
            <a:fillRect/>
          </a:stretch>
        </p:blipFill>
        <p:spPr>
          <a:xfrm>
            <a:off x="4375185" y="5875707"/>
            <a:ext cx="550031" cy="254892"/>
          </a:xfrm>
          <a:prstGeom prst="rect">
            <a:avLst/>
          </a:prstGeom>
        </p:spPr>
      </p:pic>
      <p:pic>
        <p:nvPicPr>
          <p:cNvPr id="39" name="図 38"/>
          <p:cNvPicPr>
            <a:picLocks noChangeAspect="1"/>
          </p:cNvPicPr>
          <p:nvPr/>
        </p:nvPicPr>
        <p:blipFill>
          <a:blip r:embed="rId7"/>
          <a:stretch>
            <a:fillRect/>
          </a:stretch>
        </p:blipFill>
        <p:spPr>
          <a:xfrm>
            <a:off x="6816678" y="4175349"/>
            <a:ext cx="813944" cy="450541"/>
          </a:xfrm>
          <a:prstGeom prst="rect">
            <a:avLst/>
          </a:prstGeom>
        </p:spPr>
      </p:pic>
      <p:sp>
        <p:nvSpPr>
          <p:cNvPr id="67" name="テキスト ボックス 66"/>
          <p:cNvSpPr txBox="1"/>
          <p:nvPr/>
        </p:nvSpPr>
        <p:spPr>
          <a:xfrm rot="20647887">
            <a:off x="5310771" y="1394626"/>
            <a:ext cx="1981231" cy="306687"/>
          </a:xfrm>
          <a:prstGeom prst="rect">
            <a:avLst/>
          </a:prstGeom>
          <a:noFill/>
        </p:spPr>
        <p:txBody>
          <a:bodyPr wrap="square" rtlCol="0">
            <a:spAutoFit/>
          </a:bodyPr>
          <a:lstStyle>
            <a:defPPr>
              <a:defRPr lang="ja-JP"/>
            </a:defPPr>
            <a:lvl1pPr algn="ctr">
              <a:defRPr sz="1600">
                <a:solidFill>
                  <a:srgbClr val="00B050"/>
                </a:solidFill>
              </a:defRPr>
            </a:lvl1pPr>
          </a:lstStyle>
          <a:p>
            <a:r>
              <a:rPr lang="ja-JP" altLang="en-US" sz="750" dirty="0">
                <a:solidFill>
                  <a:schemeClr val="tx1"/>
                </a:solidFill>
                <a:latin typeface="HGPｺﾞｼｯｸM" panose="020B0600000000000000" pitchFamily="50" charset="-128"/>
                <a:ea typeface="HGPｺﾞｼｯｸM" panose="020B0600000000000000" pitchFamily="50" charset="-128"/>
              </a:rPr>
              <a:t>阪神高速淀川左岸線</a:t>
            </a:r>
            <a:endParaRPr lang="en-US" altLang="ja-JP" sz="750" dirty="0">
              <a:solidFill>
                <a:schemeClr val="tx1"/>
              </a:solidFill>
              <a:latin typeface="HGPｺﾞｼｯｸM" panose="020B0600000000000000" pitchFamily="50" charset="-128"/>
              <a:ea typeface="HGPｺﾞｼｯｸM" panose="020B0600000000000000" pitchFamily="50" charset="-128"/>
            </a:endParaRPr>
          </a:p>
          <a:p>
            <a:r>
              <a:rPr lang="en-US" altLang="ja-JP" sz="643" dirty="0">
                <a:solidFill>
                  <a:schemeClr val="tx1"/>
                </a:solidFill>
                <a:latin typeface="HGPｺﾞｼｯｸM" panose="020B0600000000000000" pitchFamily="50" charset="-128"/>
                <a:ea typeface="HGPｺﾞｼｯｸM" panose="020B0600000000000000" pitchFamily="50" charset="-128"/>
              </a:rPr>
              <a:t>【</a:t>
            </a:r>
            <a:r>
              <a:rPr lang="ja-JP" altLang="en-US" sz="643" dirty="0">
                <a:solidFill>
                  <a:schemeClr val="tx1"/>
                </a:solidFill>
                <a:latin typeface="HGPｺﾞｼｯｸM" panose="020B0600000000000000" pitchFamily="50" charset="-128"/>
                <a:ea typeface="HGPｺﾞｼｯｸM" panose="020B0600000000000000" pitchFamily="50" charset="-128"/>
              </a:rPr>
              <a:t>集貨機能強化（大阪府＋大阪市）</a:t>
            </a:r>
            <a:r>
              <a:rPr lang="en-US" altLang="ja-JP" sz="643" dirty="0">
                <a:solidFill>
                  <a:schemeClr val="tx1"/>
                </a:solidFill>
                <a:latin typeface="HGPｺﾞｼｯｸM" panose="020B0600000000000000" pitchFamily="50" charset="-128"/>
                <a:ea typeface="HGPｺﾞｼｯｸM" panose="020B0600000000000000" pitchFamily="50" charset="-128"/>
              </a:rPr>
              <a:t>】</a:t>
            </a:r>
            <a:endParaRPr lang="ja-JP" altLang="en-US" sz="643" dirty="0">
              <a:solidFill>
                <a:schemeClr val="tx1"/>
              </a:solidFill>
              <a:latin typeface="HGPｺﾞｼｯｸM" panose="020B0600000000000000" pitchFamily="50" charset="-128"/>
              <a:ea typeface="HGPｺﾞｼｯｸM" panose="020B0600000000000000" pitchFamily="50" charset="-128"/>
            </a:endParaRPr>
          </a:p>
        </p:txBody>
      </p:sp>
      <p:sp>
        <p:nvSpPr>
          <p:cNvPr id="92" name="テキスト ボックス 91"/>
          <p:cNvSpPr txBox="1"/>
          <p:nvPr/>
        </p:nvSpPr>
        <p:spPr>
          <a:xfrm>
            <a:off x="5633946" y="5333008"/>
            <a:ext cx="519809" cy="131896"/>
          </a:xfrm>
          <a:prstGeom prst="rect">
            <a:avLst/>
          </a:prstGeom>
          <a:solidFill>
            <a:schemeClr val="bg1">
              <a:alpha val="80000"/>
            </a:schemeClr>
          </a:solidFill>
          <a:ln w="3175">
            <a:solidFill>
              <a:schemeClr val="tx1">
                <a:lumMod val="75000"/>
                <a:lumOff val="25000"/>
              </a:schemeClr>
            </a:solidFill>
          </a:ln>
        </p:spPr>
        <p:txBody>
          <a:bodyPr wrap="square" lIns="0" tIns="0" rIns="0" bIns="0" rtlCol="0">
            <a:spAutoFit/>
          </a:bodyPr>
          <a:lstStyle/>
          <a:p>
            <a:pPr algn="ctr"/>
            <a:r>
              <a:rPr lang="en-US" altLang="ja-JP" sz="857" b="1" dirty="0">
                <a:latin typeface="Meiryo UI" panose="020B0604030504040204" pitchFamily="50" charset="-128"/>
                <a:ea typeface="Meiryo UI" panose="020B0604030504040204" pitchFamily="50" charset="-128"/>
              </a:rPr>
              <a:t>RORO</a:t>
            </a:r>
            <a:endParaRPr lang="en-US" altLang="ja-JP" sz="857" b="1" baseline="30000" dirty="0">
              <a:latin typeface="Meiryo UI" panose="020B0604030504040204" pitchFamily="50" charset="-128"/>
              <a:ea typeface="Meiryo UI" panose="020B0604030504040204" pitchFamily="50" charset="-128"/>
            </a:endParaRPr>
          </a:p>
        </p:txBody>
      </p:sp>
      <p:sp>
        <p:nvSpPr>
          <p:cNvPr id="97" name="テキスト ボックス 96"/>
          <p:cNvSpPr txBox="1"/>
          <p:nvPr/>
        </p:nvSpPr>
        <p:spPr>
          <a:xfrm>
            <a:off x="5514620" y="4235973"/>
            <a:ext cx="560049" cy="131896"/>
          </a:xfrm>
          <a:prstGeom prst="rect">
            <a:avLst/>
          </a:prstGeom>
          <a:solidFill>
            <a:schemeClr val="bg1">
              <a:alpha val="80000"/>
            </a:schemeClr>
          </a:solidFill>
          <a:ln w="3175">
            <a:solidFill>
              <a:schemeClr val="tx1">
                <a:lumMod val="75000"/>
                <a:lumOff val="25000"/>
              </a:schemeClr>
            </a:solidFill>
          </a:ln>
        </p:spPr>
        <p:txBody>
          <a:bodyPr wrap="square" lIns="0" tIns="0" rIns="0" bIns="0" rtlCol="0">
            <a:spAutoFit/>
          </a:bodyPr>
          <a:lstStyle/>
          <a:p>
            <a:pPr algn="ctr"/>
            <a:r>
              <a:rPr lang="en-US" altLang="ja-JP" sz="857" b="1" dirty="0">
                <a:latin typeface="Meiryo UI" panose="020B0604030504040204" pitchFamily="50" charset="-128"/>
                <a:ea typeface="Meiryo UI" panose="020B0604030504040204" pitchFamily="50" charset="-128"/>
              </a:rPr>
              <a:t>RORO</a:t>
            </a:r>
          </a:p>
        </p:txBody>
      </p:sp>
      <p:cxnSp>
        <p:nvCxnSpPr>
          <p:cNvPr id="99" name="直線コネクタ 98"/>
          <p:cNvCxnSpPr/>
          <p:nvPr/>
        </p:nvCxnSpPr>
        <p:spPr>
          <a:xfrm flipV="1">
            <a:off x="4532265" y="2793729"/>
            <a:ext cx="499432" cy="18943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5705812" y="2606760"/>
            <a:ext cx="629488" cy="131896"/>
          </a:xfrm>
          <a:prstGeom prst="rect">
            <a:avLst/>
          </a:prstGeom>
          <a:solidFill>
            <a:schemeClr val="bg1"/>
          </a:solidFill>
          <a:ln w="3175">
            <a:solidFill>
              <a:schemeClr val="tx1">
                <a:lumMod val="75000"/>
                <a:lumOff val="25000"/>
              </a:schemeClr>
            </a:solidFill>
          </a:ln>
        </p:spPr>
        <p:txBody>
          <a:bodyPr wrap="square" lIns="0" tIns="0" rIns="0" bIns="0" rtlCol="0">
            <a:spAutoFit/>
          </a:bodyPr>
          <a:lstStyle>
            <a:defPPr>
              <a:defRPr lang="ja-JP"/>
            </a:defPPr>
            <a:lvl1pPr algn="ctr">
              <a:defRPr sz="1200" b="1">
                <a:latin typeface="HGPｺﾞｼｯｸM" panose="020B0600000000000000" pitchFamily="50" charset="-128"/>
                <a:ea typeface="HGPｺﾞｼｯｸM" panose="020B0600000000000000" pitchFamily="50" charset="-128"/>
              </a:defRPr>
            </a:lvl1pPr>
          </a:lstStyle>
          <a:p>
            <a:r>
              <a:rPr lang="ja-JP" altLang="en-US" sz="857" dirty="0">
                <a:latin typeface="Meiryo UI" panose="020B0604030504040204" pitchFamily="50" charset="-128"/>
                <a:ea typeface="Meiryo UI" panose="020B0604030504040204" pitchFamily="50" charset="-128"/>
              </a:rPr>
              <a:t>内航フェリー</a:t>
            </a:r>
            <a:endParaRPr lang="en-US" altLang="ja-JP" sz="857" dirty="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6274897" y="2575741"/>
            <a:ext cx="640210" cy="224229"/>
          </a:xfrm>
          <a:prstGeom prst="rect">
            <a:avLst/>
          </a:prstGeom>
          <a:noFill/>
        </p:spPr>
        <p:txBody>
          <a:bodyPr wrap="square" rtlCol="0">
            <a:spAutoFit/>
          </a:bodyPr>
          <a:lstStyle/>
          <a:p>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集貨</a:t>
            </a:r>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　</a:t>
            </a:r>
            <a:endParaRPr lang="en-US" altLang="ja-JP" sz="857" dirty="0">
              <a:solidFill>
                <a:srgbClr val="00B050"/>
              </a:solidFill>
              <a:latin typeface="Meiryo UI" panose="020B0604030504040204" pitchFamily="50" charset="-128"/>
              <a:ea typeface="Meiryo UI" panose="020B0604030504040204" pitchFamily="50" charset="-128"/>
            </a:endParaRPr>
          </a:p>
        </p:txBody>
      </p:sp>
      <p:sp>
        <p:nvSpPr>
          <p:cNvPr id="131" name="テキスト ボックス 130"/>
          <p:cNvSpPr txBox="1"/>
          <p:nvPr/>
        </p:nvSpPr>
        <p:spPr>
          <a:xfrm rot="5400000">
            <a:off x="329579" y="3571576"/>
            <a:ext cx="1591718" cy="309537"/>
          </a:xfrm>
          <a:prstGeom prst="rect">
            <a:avLst/>
          </a:prstGeom>
          <a:noFill/>
        </p:spPr>
        <p:txBody>
          <a:bodyPr vert="vert270" wrap="square" rtlCol="0">
            <a:spAutoFit/>
          </a:bodyPr>
          <a:lstStyle>
            <a:defPPr>
              <a:defRPr lang="ja-JP"/>
            </a:defPPr>
            <a:lvl1pPr algn="ctr">
              <a:defRPr sz="1600">
                <a:solidFill>
                  <a:srgbClr val="00B050"/>
                </a:solidFill>
              </a:defRPr>
            </a:lvl1pPr>
          </a:lstStyle>
          <a:p>
            <a:r>
              <a:rPr lang="ja-JP" altLang="en-US" sz="1143" dirty="0">
                <a:solidFill>
                  <a:schemeClr val="tx1"/>
                </a:solidFill>
                <a:latin typeface="Meiryo UI" panose="020B0604030504040204" pitchFamily="50" charset="-128"/>
                <a:ea typeface="Meiryo UI" panose="020B0604030504040204" pitchFamily="50" charset="-128"/>
              </a:rPr>
              <a:t>機能分担</a:t>
            </a:r>
            <a:endParaRPr lang="en-US" altLang="ja-JP" sz="1143" dirty="0">
              <a:solidFill>
                <a:schemeClr val="tx1"/>
              </a:solidFill>
              <a:latin typeface="Meiryo UI" panose="020B0604030504040204" pitchFamily="50" charset="-128"/>
              <a:ea typeface="Meiryo UI" panose="020B0604030504040204" pitchFamily="50" charset="-128"/>
            </a:endParaRPr>
          </a:p>
          <a:p>
            <a:r>
              <a:rPr lang="ja-JP" altLang="en-US" sz="1143" dirty="0">
                <a:solidFill>
                  <a:schemeClr val="tx1"/>
                </a:solidFill>
                <a:latin typeface="Meiryo UI" panose="020B0604030504040204" pitchFamily="50" charset="-128"/>
                <a:ea typeface="Meiryo UI" panose="020B0604030504040204" pitchFamily="50" charset="-128"/>
              </a:rPr>
              <a:t>・</a:t>
            </a:r>
            <a:endParaRPr lang="en-US" altLang="ja-JP" sz="1143" dirty="0">
              <a:solidFill>
                <a:schemeClr val="tx1"/>
              </a:solidFill>
              <a:latin typeface="Meiryo UI" panose="020B0604030504040204" pitchFamily="50" charset="-128"/>
              <a:ea typeface="Meiryo UI" panose="020B0604030504040204" pitchFamily="50" charset="-128"/>
            </a:endParaRPr>
          </a:p>
          <a:p>
            <a:r>
              <a:rPr lang="ja-JP" altLang="en-US" sz="1143" dirty="0">
                <a:solidFill>
                  <a:schemeClr val="tx1"/>
                </a:solidFill>
                <a:latin typeface="Meiryo UI" panose="020B0604030504040204" pitchFamily="50" charset="-128"/>
                <a:ea typeface="Meiryo UI" panose="020B0604030504040204" pitchFamily="50" charset="-128"/>
              </a:rPr>
              <a:t>効率化</a:t>
            </a:r>
          </a:p>
        </p:txBody>
      </p:sp>
      <p:sp>
        <p:nvSpPr>
          <p:cNvPr id="133" name="フリーフォーム 132"/>
          <p:cNvSpPr/>
          <p:nvPr/>
        </p:nvSpPr>
        <p:spPr>
          <a:xfrm rot="20538908">
            <a:off x="4868397" y="1844840"/>
            <a:ext cx="2272199" cy="98324"/>
          </a:xfrm>
          <a:custGeom>
            <a:avLst/>
            <a:gdLst>
              <a:gd name="connsiteX0" fmla="*/ 0 w 638628"/>
              <a:gd name="connsiteY0" fmla="*/ 0 h 1117600"/>
              <a:gd name="connsiteX1" fmla="*/ 72571 w 638628"/>
              <a:gd name="connsiteY1" fmla="*/ 130628 h 1117600"/>
              <a:gd name="connsiteX2" fmla="*/ 145143 w 638628"/>
              <a:gd name="connsiteY2" fmla="*/ 275771 h 1117600"/>
              <a:gd name="connsiteX3" fmla="*/ 348343 w 638628"/>
              <a:gd name="connsiteY3" fmla="*/ 667657 h 1117600"/>
              <a:gd name="connsiteX4" fmla="*/ 537028 w 638628"/>
              <a:gd name="connsiteY4" fmla="*/ 1001485 h 1117600"/>
              <a:gd name="connsiteX5" fmla="*/ 566057 w 638628"/>
              <a:gd name="connsiteY5" fmla="*/ 1059543 h 1117600"/>
              <a:gd name="connsiteX6" fmla="*/ 624114 w 638628"/>
              <a:gd name="connsiteY6" fmla="*/ 1103085 h 1117600"/>
              <a:gd name="connsiteX7" fmla="*/ 638628 w 638628"/>
              <a:gd name="connsiteY7" fmla="*/ 1117600 h 1117600"/>
              <a:gd name="connsiteX0" fmla="*/ 0 w 638628"/>
              <a:gd name="connsiteY0" fmla="*/ 0 h 1117600"/>
              <a:gd name="connsiteX1" fmla="*/ 145143 w 638628"/>
              <a:gd name="connsiteY1" fmla="*/ 275771 h 1117600"/>
              <a:gd name="connsiteX2" fmla="*/ 348343 w 638628"/>
              <a:gd name="connsiteY2" fmla="*/ 667657 h 1117600"/>
              <a:gd name="connsiteX3" fmla="*/ 537028 w 638628"/>
              <a:gd name="connsiteY3" fmla="*/ 1001485 h 1117600"/>
              <a:gd name="connsiteX4" fmla="*/ 566057 w 638628"/>
              <a:gd name="connsiteY4" fmla="*/ 1059543 h 1117600"/>
              <a:gd name="connsiteX5" fmla="*/ 624114 w 638628"/>
              <a:gd name="connsiteY5" fmla="*/ 1103085 h 1117600"/>
              <a:gd name="connsiteX6" fmla="*/ 638628 w 638628"/>
              <a:gd name="connsiteY6" fmla="*/ 1117600 h 1117600"/>
              <a:gd name="connsiteX0" fmla="*/ 0 w 638628"/>
              <a:gd name="connsiteY0" fmla="*/ 0 h 1117600"/>
              <a:gd name="connsiteX1" fmla="*/ 145143 w 638628"/>
              <a:gd name="connsiteY1" fmla="*/ 275771 h 1117600"/>
              <a:gd name="connsiteX2" fmla="*/ 348343 w 638628"/>
              <a:gd name="connsiteY2" fmla="*/ 667657 h 1117600"/>
              <a:gd name="connsiteX3" fmla="*/ 537028 w 638628"/>
              <a:gd name="connsiteY3" fmla="*/ 1001485 h 1117600"/>
              <a:gd name="connsiteX4" fmla="*/ 624114 w 638628"/>
              <a:gd name="connsiteY4" fmla="*/ 1103085 h 1117600"/>
              <a:gd name="connsiteX5" fmla="*/ 638628 w 638628"/>
              <a:gd name="connsiteY5" fmla="*/ 1117600 h 1117600"/>
              <a:gd name="connsiteX0" fmla="*/ 0 w 624114"/>
              <a:gd name="connsiteY0" fmla="*/ 0 h 1103085"/>
              <a:gd name="connsiteX1" fmla="*/ 145143 w 624114"/>
              <a:gd name="connsiteY1" fmla="*/ 275771 h 1103085"/>
              <a:gd name="connsiteX2" fmla="*/ 348343 w 624114"/>
              <a:gd name="connsiteY2" fmla="*/ 667657 h 1103085"/>
              <a:gd name="connsiteX3" fmla="*/ 537028 w 624114"/>
              <a:gd name="connsiteY3" fmla="*/ 1001485 h 1103085"/>
              <a:gd name="connsiteX4" fmla="*/ 624114 w 624114"/>
              <a:gd name="connsiteY4" fmla="*/ 1103085 h 1103085"/>
              <a:gd name="connsiteX0" fmla="*/ 0 w 951724"/>
              <a:gd name="connsiteY0" fmla="*/ 0 h 1055568"/>
              <a:gd name="connsiteX1" fmla="*/ 472753 w 951724"/>
              <a:gd name="connsiteY1" fmla="*/ 228254 h 1055568"/>
              <a:gd name="connsiteX2" fmla="*/ 675953 w 951724"/>
              <a:gd name="connsiteY2" fmla="*/ 620140 h 1055568"/>
              <a:gd name="connsiteX3" fmla="*/ 864638 w 951724"/>
              <a:gd name="connsiteY3" fmla="*/ 953968 h 1055568"/>
              <a:gd name="connsiteX4" fmla="*/ 951724 w 951724"/>
              <a:gd name="connsiteY4" fmla="*/ 1055568 h 1055568"/>
              <a:gd name="connsiteX0" fmla="*/ 0 w 951724"/>
              <a:gd name="connsiteY0" fmla="*/ 0 h 1055568"/>
              <a:gd name="connsiteX1" fmla="*/ 534886 w 951724"/>
              <a:gd name="connsiteY1" fmla="*/ 191296 h 1055568"/>
              <a:gd name="connsiteX2" fmla="*/ 675953 w 951724"/>
              <a:gd name="connsiteY2" fmla="*/ 620140 h 1055568"/>
              <a:gd name="connsiteX3" fmla="*/ 864638 w 951724"/>
              <a:gd name="connsiteY3" fmla="*/ 953968 h 1055568"/>
              <a:gd name="connsiteX4" fmla="*/ 951724 w 951724"/>
              <a:gd name="connsiteY4" fmla="*/ 1055568 h 1055568"/>
              <a:gd name="connsiteX0" fmla="*/ 0 w 951724"/>
              <a:gd name="connsiteY0" fmla="*/ 0 h 1055568"/>
              <a:gd name="connsiteX1" fmla="*/ 534886 w 951724"/>
              <a:gd name="connsiteY1" fmla="*/ 191296 h 1055568"/>
              <a:gd name="connsiteX2" fmla="*/ 930133 w 951724"/>
              <a:gd name="connsiteY2" fmla="*/ 335038 h 1055568"/>
              <a:gd name="connsiteX3" fmla="*/ 864638 w 951724"/>
              <a:gd name="connsiteY3" fmla="*/ 953968 h 1055568"/>
              <a:gd name="connsiteX4" fmla="*/ 951724 w 951724"/>
              <a:gd name="connsiteY4" fmla="*/ 1055568 h 1055568"/>
              <a:gd name="connsiteX0" fmla="*/ 0 w 1096282"/>
              <a:gd name="connsiteY0" fmla="*/ 0 h 1055568"/>
              <a:gd name="connsiteX1" fmla="*/ 534886 w 1096282"/>
              <a:gd name="connsiteY1" fmla="*/ 191296 h 1055568"/>
              <a:gd name="connsiteX2" fmla="*/ 930133 w 1096282"/>
              <a:gd name="connsiteY2" fmla="*/ 335038 h 1055568"/>
              <a:gd name="connsiteX3" fmla="*/ 1096224 w 1096282"/>
              <a:gd name="connsiteY3" fmla="*/ 341527 h 1055568"/>
              <a:gd name="connsiteX4" fmla="*/ 951724 w 1096282"/>
              <a:gd name="connsiteY4" fmla="*/ 1055568 h 1055568"/>
              <a:gd name="connsiteX0" fmla="*/ 0 w 1096224"/>
              <a:gd name="connsiteY0" fmla="*/ 0 h 341527"/>
              <a:gd name="connsiteX1" fmla="*/ 534886 w 1096224"/>
              <a:gd name="connsiteY1" fmla="*/ 191296 h 341527"/>
              <a:gd name="connsiteX2" fmla="*/ 930133 w 1096224"/>
              <a:gd name="connsiteY2" fmla="*/ 335038 h 341527"/>
              <a:gd name="connsiteX3" fmla="*/ 1096224 w 1096224"/>
              <a:gd name="connsiteY3" fmla="*/ 341527 h 341527"/>
              <a:gd name="connsiteX0" fmla="*/ 0 w 1096224"/>
              <a:gd name="connsiteY0" fmla="*/ 0 h 341527"/>
              <a:gd name="connsiteX1" fmla="*/ 534886 w 1096224"/>
              <a:gd name="connsiteY1" fmla="*/ 191296 h 341527"/>
              <a:gd name="connsiteX2" fmla="*/ 930133 w 1096224"/>
              <a:gd name="connsiteY2" fmla="*/ 335038 h 341527"/>
              <a:gd name="connsiteX3" fmla="*/ 1096224 w 1096224"/>
              <a:gd name="connsiteY3" fmla="*/ 341527 h 341527"/>
              <a:gd name="connsiteX0" fmla="*/ 0 w 1096224"/>
              <a:gd name="connsiteY0" fmla="*/ 0 h 341527"/>
              <a:gd name="connsiteX1" fmla="*/ 534886 w 1096224"/>
              <a:gd name="connsiteY1" fmla="*/ 191296 h 341527"/>
              <a:gd name="connsiteX2" fmla="*/ 930133 w 1096224"/>
              <a:gd name="connsiteY2" fmla="*/ 335038 h 341527"/>
              <a:gd name="connsiteX3" fmla="*/ 1096224 w 1096224"/>
              <a:gd name="connsiteY3" fmla="*/ 341527 h 341527"/>
              <a:gd name="connsiteX0" fmla="*/ 0 w 1096224"/>
              <a:gd name="connsiteY0" fmla="*/ 0 h 346761"/>
              <a:gd name="connsiteX1" fmla="*/ 534886 w 1096224"/>
              <a:gd name="connsiteY1" fmla="*/ 201855 h 346761"/>
              <a:gd name="connsiteX2" fmla="*/ 930133 w 1096224"/>
              <a:gd name="connsiteY2" fmla="*/ 335038 h 346761"/>
              <a:gd name="connsiteX3" fmla="*/ 1096224 w 1096224"/>
              <a:gd name="connsiteY3" fmla="*/ 341527 h 346761"/>
              <a:gd name="connsiteX0" fmla="*/ 0 w 1096224"/>
              <a:gd name="connsiteY0" fmla="*/ 0 h 353495"/>
              <a:gd name="connsiteX1" fmla="*/ 534886 w 1096224"/>
              <a:gd name="connsiteY1" fmla="*/ 201855 h 353495"/>
              <a:gd name="connsiteX2" fmla="*/ 930133 w 1096224"/>
              <a:gd name="connsiteY2" fmla="*/ 335038 h 353495"/>
              <a:gd name="connsiteX3" fmla="*/ 965189 w 1096224"/>
              <a:gd name="connsiteY3" fmla="*/ 353016 h 353495"/>
              <a:gd name="connsiteX4" fmla="*/ 1096224 w 1096224"/>
              <a:gd name="connsiteY4" fmla="*/ 341527 h 353495"/>
              <a:gd name="connsiteX0" fmla="*/ 0 w 1199982"/>
              <a:gd name="connsiteY0" fmla="*/ 0 h 353495"/>
              <a:gd name="connsiteX1" fmla="*/ 534886 w 1199982"/>
              <a:gd name="connsiteY1" fmla="*/ 201855 h 353495"/>
              <a:gd name="connsiteX2" fmla="*/ 930133 w 1199982"/>
              <a:gd name="connsiteY2" fmla="*/ 335038 h 353495"/>
              <a:gd name="connsiteX3" fmla="*/ 965189 w 1199982"/>
              <a:gd name="connsiteY3" fmla="*/ 353016 h 353495"/>
              <a:gd name="connsiteX4" fmla="*/ 1199982 w 1199982"/>
              <a:gd name="connsiteY4" fmla="*/ 341527 h 353495"/>
              <a:gd name="connsiteX0" fmla="*/ 0 w 1602732"/>
              <a:gd name="connsiteY0" fmla="*/ 74845 h 428340"/>
              <a:gd name="connsiteX1" fmla="*/ 534886 w 1602732"/>
              <a:gd name="connsiteY1" fmla="*/ 276700 h 428340"/>
              <a:gd name="connsiteX2" fmla="*/ 930133 w 1602732"/>
              <a:gd name="connsiteY2" fmla="*/ 409883 h 428340"/>
              <a:gd name="connsiteX3" fmla="*/ 965189 w 1602732"/>
              <a:gd name="connsiteY3" fmla="*/ 427861 h 428340"/>
              <a:gd name="connsiteX4" fmla="*/ 1602732 w 1602732"/>
              <a:gd name="connsiteY4" fmla="*/ 0 h 428340"/>
              <a:gd name="connsiteX0" fmla="*/ 0 w 1602732"/>
              <a:gd name="connsiteY0" fmla="*/ 74845 h 411230"/>
              <a:gd name="connsiteX1" fmla="*/ 534886 w 1602732"/>
              <a:gd name="connsiteY1" fmla="*/ 276700 h 411230"/>
              <a:gd name="connsiteX2" fmla="*/ 930133 w 1602732"/>
              <a:gd name="connsiteY2" fmla="*/ 409883 h 411230"/>
              <a:gd name="connsiteX3" fmla="*/ 1059082 w 1602732"/>
              <a:gd name="connsiteY3" fmla="*/ 99601 h 411230"/>
              <a:gd name="connsiteX4" fmla="*/ 1602732 w 1602732"/>
              <a:gd name="connsiteY4" fmla="*/ 0 h 411230"/>
              <a:gd name="connsiteX0" fmla="*/ 0 w 1602732"/>
              <a:gd name="connsiteY0" fmla="*/ 74845 h 411230"/>
              <a:gd name="connsiteX1" fmla="*/ 621299 w 1602732"/>
              <a:gd name="connsiteY1" fmla="*/ 111663 h 411230"/>
              <a:gd name="connsiteX2" fmla="*/ 930133 w 1602732"/>
              <a:gd name="connsiteY2" fmla="*/ 409883 h 411230"/>
              <a:gd name="connsiteX3" fmla="*/ 1059082 w 1602732"/>
              <a:gd name="connsiteY3" fmla="*/ 99601 h 411230"/>
              <a:gd name="connsiteX4" fmla="*/ 1602732 w 1602732"/>
              <a:gd name="connsiteY4" fmla="*/ 0 h 411230"/>
              <a:gd name="connsiteX0" fmla="*/ 0 w 1602732"/>
              <a:gd name="connsiteY0" fmla="*/ 74845 h 111663"/>
              <a:gd name="connsiteX1" fmla="*/ 621299 w 1602732"/>
              <a:gd name="connsiteY1" fmla="*/ 111663 h 111663"/>
              <a:gd name="connsiteX2" fmla="*/ 1059082 w 1602732"/>
              <a:gd name="connsiteY2" fmla="*/ 99601 h 111663"/>
              <a:gd name="connsiteX3" fmla="*/ 1602732 w 1602732"/>
              <a:gd name="connsiteY3" fmla="*/ 0 h 111663"/>
              <a:gd name="connsiteX0" fmla="*/ 0 w 1602732"/>
              <a:gd name="connsiteY0" fmla="*/ 74845 h 102460"/>
              <a:gd name="connsiteX1" fmla="*/ 1059082 w 1602732"/>
              <a:gd name="connsiteY1" fmla="*/ 99601 h 102460"/>
              <a:gd name="connsiteX2" fmla="*/ 1602732 w 1602732"/>
              <a:gd name="connsiteY2" fmla="*/ 0 h 102460"/>
              <a:gd name="connsiteX0" fmla="*/ 0 w 1604529"/>
              <a:gd name="connsiteY0" fmla="*/ 175383 h 175659"/>
              <a:gd name="connsiteX1" fmla="*/ 1060879 w 1604529"/>
              <a:gd name="connsiteY1" fmla="*/ 99601 h 175659"/>
              <a:gd name="connsiteX2" fmla="*/ 1604529 w 1604529"/>
              <a:gd name="connsiteY2" fmla="*/ 0 h 175659"/>
              <a:gd name="connsiteX0" fmla="*/ 0 w 1536271"/>
              <a:gd name="connsiteY0" fmla="*/ 313899 h 313993"/>
              <a:gd name="connsiteX1" fmla="*/ 992621 w 1536271"/>
              <a:gd name="connsiteY1" fmla="*/ 99601 h 313993"/>
              <a:gd name="connsiteX2" fmla="*/ 1536271 w 1536271"/>
              <a:gd name="connsiteY2" fmla="*/ 0 h 313993"/>
              <a:gd name="connsiteX0" fmla="*/ 0 w 1536271"/>
              <a:gd name="connsiteY0" fmla="*/ 313899 h 314105"/>
              <a:gd name="connsiteX1" fmla="*/ 990436 w 1536271"/>
              <a:gd name="connsiteY1" fmla="*/ 213751 h 314105"/>
              <a:gd name="connsiteX2" fmla="*/ 1536271 w 1536271"/>
              <a:gd name="connsiteY2" fmla="*/ 0 h 314105"/>
              <a:gd name="connsiteX0" fmla="*/ 0 w 1367957"/>
              <a:gd name="connsiteY0" fmla="*/ 263340 h 263546"/>
              <a:gd name="connsiteX1" fmla="*/ 990436 w 1367957"/>
              <a:gd name="connsiteY1" fmla="*/ 163192 h 263546"/>
              <a:gd name="connsiteX2" fmla="*/ 1367957 w 1367957"/>
              <a:gd name="connsiteY2" fmla="*/ 0 h 263546"/>
              <a:gd name="connsiteX0" fmla="*/ 0 w 1367957"/>
              <a:gd name="connsiteY0" fmla="*/ 263340 h 263340"/>
              <a:gd name="connsiteX1" fmla="*/ 990436 w 1367957"/>
              <a:gd name="connsiteY1" fmla="*/ 163192 h 263340"/>
              <a:gd name="connsiteX2" fmla="*/ 1367957 w 1367957"/>
              <a:gd name="connsiteY2" fmla="*/ 0 h 263340"/>
              <a:gd name="connsiteX0" fmla="*/ 0 w 1367957"/>
              <a:gd name="connsiteY0" fmla="*/ 263340 h 263340"/>
              <a:gd name="connsiteX1" fmla="*/ 990436 w 1367957"/>
              <a:gd name="connsiteY1" fmla="*/ 163192 h 263340"/>
              <a:gd name="connsiteX2" fmla="*/ 1367957 w 1367957"/>
              <a:gd name="connsiteY2" fmla="*/ 0 h 263340"/>
              <a:gd name="connsiteX0" fmla="*/ 0 w 1367957"/>
              <a:gd name="connsiteY0" fmla="*/ 263340 h 263340"/>
              <a:gd name="connsiteX1" fmla="*/ 1121852 w 1367957"/>
              <a:gd name="connsiteY1" fmla="*/ 227579 h 263340"/>
              <a:gd name="connsiteX2" fmla="*/ 1367957 w 1367957"/>
              <a:gd name="connsiteY2" fmla="*/ 0 h 263340"/>
              <a:gd name="connsiteX0" fmla="*/ 0 w 1121852"/>
              <a:gd name="connsiteY0" fmla="*/ 35761 h 35761"/>
              <a:gd name="connsiteX1" fmla="*/ 1121852 w 1121852"/>
              <a:gd name="connsiteY1" fmla="*/ 0 h 35761"/>
              <a:gd name="connsiteX0" fmla="*/ 0 w 1401004"/>
              <a:gd name="connsiteY0" fmla="*/ 0 h 92797"/>
              <a:gd name="connsiteX1" fmla="*/ 1401004 w 1401004"/>
              <a:gd name="connsiteY1" fmla="*/ 92797 h 92797"/>
            </a:gdLst>
            <a:ahLst/>
            <a:cxnLst>
              <a:cxn ang="0">
                <a:pos x="connsiteX0" y="connsiteY0"/>
              </a:cxn>
              <a:cxn ang="0">
                <a:pos x="connsiteX1" y="connsiteY1"/>
              </a:cxn>
            </a:cxnLst>
            <a:rect l="l" t="t" r="r" b="b"/>
            <a:pathLst>
              <a:path w="1401004" h="92797">
                <a:moveTo>
                  <a:pt x="0" y="0"/>
                </a:moveTo>
                <a:lnTo>
                  <a:pt x="1401004" y="92797"/>
                </a:lnTo>
              </a:path>
            </a:pathLst>
          </a:custGeom>
          <a:noFill/>
          <a:ln w="101600">
            <a:prstDash val="sysDot"/>
            <a:headEnd type="triangle"/>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39">
              <a:latin typeface="Meiryo UI" panose="020B0604030504040204" pitchFamily="50" charset="-128"/>
              <a:ea typeface="Meiryo UI" panose="020B0604030504040204" pitchFamily="50" charset="-128"/>
            </a:endParaRPr>
          </a:p>
        </p:txBody>
      </p:sp>
      <p:sp>
        <p:nvSpPr>
          <p:cNvPr id="87" name="フリーフォーム 86"/>
          <p:cNvSpPr/>
          <p:nvPr/>
        </p:nvSpPr>
        <p:spPr>
          <a:xfrm rot="20538908">
            <a:off x="2988172" y="1766625"/>
            <a:ext cx="2664170" cy="4519534"/>
          </a:xfrm>
          <a:custGeom>
            <a:avLst/>
            <a:gdLst>
              <a:gd name="connsiteX0" fmla="*/ 0 w 638628"/>
              <a:gd name="connsiteY0" fmla="*/ 0 h 1117600"/>
              <a:gd name="connsiteX1" fmla="*/ 72571 w 638628"/>
              <a:gd name="connsiteY1" fmla="*/ 130628 h 1117600"/>
              <a:gd name="connsiteX2" fmla="*/ 145143 w 638628"/>
              <a:gd name="connsiteY2" fmla="*/ 275771 h 1117600"/>
              <a:gd name="connsiteX3" fmla="*/ 348343 w 638628"/>
              <a:gd name="connsiteY3" fmla="*/ 667657 h 1117600"/>
              <a:gd name="connsiteX4" fmla="*/ 537028 w 638628"/>
              <a:gd name="connsiteY4" fmla="*/ 1001485 h 1117600"/>
              <a:gd name="connsiteX5" fmla="*/ 566057 w 638628"/>
              <a:gd name="connsiteY5" fmla="*/ 1059543 h 1117600"/>
              <a:gd name="connsiteX6" fmla="*/ 624114 w 638628"/>
              <a:gd name="connsiteY6" fmla="*/ 1103085 h 1117600"/>
              <a:gd name="connsiteX7" fmla="*/ 638628 w 638628"/>
              <a:gd name="connsiteY7" fmla="*/ 1117600 h 1117600"/>
              <a:gd name="connsiteX0" fmla="*/ 0 w 638628"/>
              <a:gd name="connsiteY0" fmla="*/ 0 h 1117600"/>
              <a:gd name="connsiteX1" fmla="*/ 145143 w 638628"/>
              <a:gd name="connsiteY1" fmla="*/ 275771 h 1117600"/>
              <a:gd name="connsiteX2" fmla="*/ 348343 w 638628"/>
              <a:gd name="connsiteY2" fmla="*/ 667657 h 1117600"/>
              <a:gd name="connsiteX3" fmla="*/ 537028 w 638628"/>
              <a:gd name="connsiteY3" fmla="*/ 1001485 h 1117600"/>
              <a:gd name="connsiteX4" fmla="*/ 566057 w 638628"/>
              <a:gd name="connsiteY4" fmla="*/ 1059543 h 1117600"/>
              <a:gd name="connsiteX5" fmla="*/ 624114 w 638628"/>
              <a:gd name="connsiteY5" fmla="*/ 1103085 h 1117600"/>
              <a:gd name="connsiteX6" fmla="*/ 638628 w 638628"/>
              <a:gd name="connsiteY6" fmla="*/ 1117600 h 1117600"/>
              <a:gd name="connsiteX0" fmla="*/ 0 w 638628"/>
              <a:gd name="connsiteY0" fmla="*/ 0 h 1117600"/>
              <a:gd name="connsiteX1" fmla="*/ 145143 w 638628"/>
              <a:gd name="connsiteY1" fmla="*/ 275771 h 1117600"/>
              <a:gd name="connsiteX2" fmla="*/ 348343 w 638628"/>
              <a:gd name="connsiteY2" fmla="*/ 667657 h 1117600"/>
              <a:gd name="connsiteX3" fmla="*/ 537028 w 638628"/>
              <a:gd name="connsiteY3" fmla="*/ 1001485 h 1117600"/>
              <a:gd name="connsiteX4" fmla="*/ 624114 w 638628"/>
              <a:gd name="connsiteY4" fmla="*/ 1103085 h 1117600"/>
              <a:gd name="connsiteX5" fmla="*/ 638628 w 638628"/>
              <a:gd name="connsiteY5" fmla="*/ 1117600 h 1117600"/>
              <a:gd name="connsiteX0" fmla="*/ 0 w 624114"/>
              <a:gd name="connsiteY0" fmla="*/ 0 h 1103085"/>
              <a:gd name="connsiteX1" fmla="*/ 145143 w 624114"/>
              <a:gd name="connsiteY1" fmla="*/ 275771 h 1103085"/>
              <a:gd name="connsiteX2" fmla="*/ 348343 w 624114"/>
              <a:gd name="connsiteY2" fmla="*/ 667657 h 1103085"/>
              <a:gd name="connsiteX3" fmla="*/ 537028 w 624114"/>
              <a:gd name="connsiteY3" fmla="*/ 1001485 h 1103085"/>
              <a:gd name="connsiteX4" fmla="*/ 624114 w 624114"/>
              <a:gd name="connsiteY4" fmla="*/ 1103085 h 1103085"/>
              <a:gd name="connsiteX0" fmla="*/ 0 w 951724"/>
              <a:gd name="connsiteY0" fmla="*/ 0 h 1055568"/>
              <a:gd name="connsiteX1" fmla="*/ 472753 w 951724"/>
              <a:gd name="connsiteY1" fmla="*/ 228254 h 1055568"/>
              <a:gd name="connsiteX2" fmla="*/ 675953 w 951724"/>
              <a:gd name="connsiteY2" fmla="*/ 620140 h 1055568"/>
              <a:gd name="connsiteX3" fmla="*/ 864638 w 951724"/>
              <a:gd name="connsiteY3" fmla="*/ 953968 h 1055568"/>
              <a:gd name="connsiteX4" fmla="*/ 951724 w 951724"/>
              <a:gd name="connsiteY4" fmla="*/ 1055568 h 1055568"/>
              <a:gd name="connsiteX0" fmla="*/ 0 w 951724"/>
              <a:gd name="connsiteY0" fmla="*/ 0 h 1055568"/>
              <a:gd name="connsiteX1" fmla="*/ 534886 w 951724"/>
              <a:gd name="connsiteY1" fmla="*/ 191296 h 1055568"/>
              <a:gd name="connsiteX2" fmla="*/ 675953 w 951724"/>
              <a:gd name="connsiteY2" fmla="*/ 620140 h 1055568"/>
              <a:gd name="connsiteX3" fmla="*/ 864638 w 951724"/>
              <a:gd name="connsiteY3" fmla="*/ 953968 h 1055568"/>
              <a:gd name="connsiteX4" fmla="*/ 951724 w 951724"/>
              <a:gd name="connsiteY4" fmla="*/ 1055568 h 1055568"/>
              <a:gd name="connsiteX0" fmla="*/ 0 w 951724"/>
              <a:gd name="connsiteY0" fmla="*/ 0 h 1055568"/>
              <a:gd name="connsiteX1" fmla="*/ 534886 w 951724"/>
              <a:gd name="connsiteY1" fmla="*/ 191296 h 1055568"/>
              <a:gd name="connsiteX2" fmla="*/ 930133 w 951724"/>
              <a:gd name="connsiteY2" fmla="*/ 335038 h 1055568"/>
              <a:gd name="connsiteX3" fmla="*/ 864638 w 951724"/>
              <a:gd name="connsiteY3" fmla="*/ 953968 h 1055568"/>
              <a:gd name="connsiteX4" fmla="*/ 951724 w 951724"/>
              <a:gd name="connsiteY4" fmla="*/ 1055568 h 1055568"/>
              <a:gd name="connsiteX0" fmla="*/ 0 w 1096282"/>
              <a:gd name="connsiteY0" fmla="*/ 0 h 1055568"/>
              <a:gd name="connsiteX1" fmla="*/ 534886 w 1096282"/>
              <a:gd name="connsiteY1" fmla="*/ 191296 h 1055568"/>
              <a:gd name="connsiteX2" fmla="*/ 930133 w 1096282"/>
              <a:gd name="connsiteY2" fmla="*/ 335038 h 1055568"/>
              <a:gd name="connsiteX3" fmla="*/ 1096224 w 1096282"/>
              <a:gd name="connsiteY3" fmla="*/ 341527 h 1055568"/>
              <a:gd name="connsiteX4" fmla="*/ 951724 w 1096282"/>
              <a:gd name="connsiteY4" fmla="*/ 1055568 h 1055568"/>
              <a:gd name="connsiteX0" fmla="*/ 0 w 1096224"/>
              <a:gd name="connsiteY0" fmla="*/ 0 h 341527"/>
              <a:gd name="connsiteX1" fmla="*/ 534886 w 1096224"/>
              <a:gd name="connsiteY1" fmla="*/ 191296 h 341527"/>
              <a:gd name="connsiteX2" fmla="*/ 930133 w 1096224"/>
              <a:gd name="connsiteY2" fmla="*/ 335038 h 341527"/>
              <a:gd name="connsiteX3" fmla="*/ 1096224 w 1096224"/>
              <a:gd name="connsiteY3" fmla="*/ 341527 h 341527"/>
              <a:gd name="connsiteX0" fmla="*/ 0 w 1096224"/>
              <a:gd name="connsiteY0" fmla="*/ 0 h 341527"/>
              <a:gd name="connsiteX1" fmla="*/ 534886 w 1096224"/>
              <a:gd name="connsiteY1" fmla="*/ 191296 h 341527"/>
              <a:gd name="connsiteX2" fmla="*/ 930133 w 1096224"/>
              <a:gd name="connsiteY2" fmla="*/ 335038 h 341527"/>
              <a:gd name="connsiteX3" fmla="*/ 1096224 w 1096224"/>
              <a:gd name="connsiteY3" fmla="*/ 341527 h 341527"/>
              <a:gd name="connsiteX0" fmla="*/ 0 w 1096224"/>
              <a:gd name="connsiteY0" fmla="*/ 0 h 341527"/>
              <a:gd name="connsiteX1" fmla="*/ 534886 w 1096224"/>
              <a:gd name="connsiteY1" fmla="*/ 191296 h 341527"/>
              <a:gd name="connsiteX2" fmla="*/ 930133 w 1096224"/>
              <a:gd name="connsiteY2" fmla="*/ 335038 h 341527"/>
              <a:gd name="connsiteX3" fmla="*/ 1096224 w 1096224"/>
              <a:gd name="connsiteY3" fmla="*/ 341527 h 341527"/>
              <a:gd name="connsiteX0" fmla="*/ 0 w 1096224"/>
              <a:gd name="connsiteY0" fmla="*/ 0 h 346761"/>
              <a:gd name="connsiteX1" fmla="*/ 534886 w 1096224"/>
              <a:gd name="connsiteY1" fmla="*/ 201855 h 346761"/>
              <a:gd name="connsiteX2" fmla="*/ 930133 w 1096224"/>
              <a:gd name="connsiteY2" fmla="*/ 335038 h 346761"/>
              <a:gd name="connsiteX3" fmla="*/ 1096224 w 1096224"/>
              <a:gd name="connsiteY3" fmla="*/ 341527 h 346761"/>
              <a:gd name="connsiteX0" fmla="*/ 0 w 1096224"/>
              <a:gd name="connsiteY0" fmla="*/ 0 h 353495"/>
              <a:gd name="connsiteX1" fmla="*/ 534886 w 1096224"/>
              <a:gd name="connsiteY1" fmla="*/ 201855 h 353495"/>
              <a:gd name="connsiteX2" fmla="*/ 930133 w 1096224"/>
              <a:gd name="connsiteY2" fmla="*/ 335038 h 353495"/>
              <a:gd name="connsiteX3" fmla="*/ 965189 w 1096224"/>
              <a:gd name="connsiteY3" fmla="*/ 353016 h 353495"/>
              <a:gd name="connsiteX4" fmla="*/ 1096224 w 1096224"/>
              <a:gd name="connsiteY4" fmla="*/ 341527 h 353495"/>
              <a:gd name="connsiteX0" fmla="*/ 0 w 1199982"/>
              <a:gd name="connsiteY0" fmla="*/ 0 h 353495"/>
              <a:gd name="connsiteX1" fmla="*/ 534886 w 1199982"/>
              <a:gd name="connsiteY1" fmla="*/ 201855 h 353495"/>
              <a:gd name="connsiteX2" fmla="*/ 930133 w 1199982"/>
              <a:gd name="connsiteY2" fmla="*/ 335038 h 353495"/>
              <a:gd name="connsiteX3" fmla="*/ 965189 w 1199982"/>
              <a:gd name="connsiteY3" fmla="*/ 353016 h 353495"/>
              <a:gd name="connsiteX4" fmla="*/ 1199982 w 1199982"/>
              <a:gd name="connsiteY4" fmla="*/ 341527 h 353495"/>
              <a:gd name="connsiteX0" fmla="*/ 0 w 1602732"/>
              <a:gd name="connsiteY0" fmla="*/ 74845 h 428340"/>
              <a:gd name="connsiteX1" fmla="*/ 534886 w 1602732"/>
              <a:gd name="connsiteY1" fmla="*/ 276700 h 428340"/>
              <a:gd name="connsiteX2" fmla="*/ 930133 w 1602732"/>
              <a:gd name="connsiteY2" fmla="*/ 409883 h 428340"/>
              <a:gd name="connsiteX3" fmla="*/ 965189 w 1602732"/>
              <a:gd name="connsiteY3" fmla="*/ 427861 h 428340"/>
              <a:gd name="connsiteX4" fmla="*/ 1602732 w 1602732"/>
              <a:gd name="connsiteY4" fmla="*/ 0 h 428340"/>
              <a:gd name="connsiteX0" fmla="*/ 0 w 1602732"/>
              <a:gd name="connsiteY0" fmla="*/ 74845 h 411230"/>
              <a:gd name="connsiteX1" fmla="*/ 534886 w 1602732"/>
              <a:gd name="connsiteY1" fmla="*/ 276700 h 411230"/>
              <a:gd name="connsiteX2" fmla="*/ 930133 w 1602732"/>
              <a:gd name="connsiteY2" fmla="*/ 409883 h 411230"/>
              <a:gd name="connsiteX3" fmla="*/ 1059082 w 1602732"/>
              <a:gd name="connsiteY3" fmla="*/ 99601 h 411230"/>
              <a:gd name="connsiteX4" fmla="*/ 1602732 w 1602732"/>
              <a:gd name="connsiteY4" fmla="*/ 0 h 411230"/>
              <a:gd name="connsiteX0" fmla="*/ 0 w 1602732"/>
              <a:gd name="connsiteY0" fmla="*/ 74845 h 411230"/>
              <a:gd name="connsiteX1" fmla="*/ 621299 w 1602732"/>
              <a:gd name="connsiteY1" fmla="*/ 111663 h 411230"/>
              <a:gd name="connsiteX2" fmla="*/ 930133 w 1602732"/>
              <a:gd name="connsiteY2" fmla="*/ 409883 h 411230"/>
              <a:gd name="connsiteX3" fmla="*/ 1059082 w 1602732"/>
              <a:gd name="connsiteY3" fmla="*/ 99601 h 411230"/>
              <a:gd name="connsiteX4" fmla="*/ 1602732 w 1602732"/>
              <a:gd name="connsiteY4" fmla="*/ 0 h 411230"/>
              <a:gd name="connsiteX0" fmla="*/ 0 w 1602732"/>
              <a:gd name="connsiteY0" fmla="*/ 74845 h 111663"/>
              <a:gd name="connsiteX1" fmla="*/ 621299 w 1602732"/>
              <a:gd name="connsiteY1" fmla="*/ 111663 h 111663"/>
              <a:gd name="connsiteX2" fmla="*/ 1059082 w 1602732"/>
              <a:gd name="connsiteY2" fmla="*/ 99601 h 111663"/>
              <a:gd name="connsiteX3" fmla="*/ 1602732 w 1602732"/>
              <a:gd name="connsiteY3" fmla="*/ 0 h 111663"/>
              <a:gd name="connsiteX0" fmla="*/ 0 w 1602732"/>
              <a:gd name="connsiteY0" fmla="*/ 74845 h 102460"/>
              <a:gd name="connsiteX1" fmla="*/ 1059082 w 1602732"/>
              <a:gd name="connsiteY1" fmla="*/ 99601 h 102460"/>
              <a:gd name="connsiteX2" fmla="*/ 1602732 w 1602732"/>
              <a:gd name="connsiteY2" fmla="*/ 0 h 102460"/>
              <a:gd name="connsiteX0" fmla="*/ 0 w 1604529"/>
              <a:gd name="connsiteY0" fmla="*/ 175383 h 175659"/>
              <a:gd name="connsiteX1" fmla="*/ 1060879 w 1604529"/>
              <a:gd name="connsiteY1" fmla="*/ 99601 h 175659"/>
              <a:gd name="connsiteX2" fmla="*/ 1604529 w 1604529"/>
              <a:gd name="connsiteY2" fmla="*/ 0 h 175659"/>
              <a:gd name="connsiteX0" fmla="*/ 0 w 1536271"/>
              <a:gd name="connsiteY0" fmla="*/ 313899 h 313993"/>
              <a:gd name="connsiteX1" fmla="*/ 992621 w 1536271"/>
              <a:gd name="connsiteY1" fmla="*/ 99601 h 313993"/>
              <a:gd name="connsiteX2" fmla="*/ 1536271 w 1536271"/>
              <a:gd name="connsiteY2" fmla="*/ 0 h 313993"/>
              <a:gd name="connsiteX0" fmla="*/ 0 w 1536271"/>
              <a:gd name="connsiteY0" fmla="*/ 313899 h 314105"/>
              <a:gd name="connsiteX1" fmla="*/ 990436 w 1536271"/>
              <a:gd name="connsiteY1" fmla="*/ 213751 h 314105"/>
              <a:gd name="connsiteX2" fmla="*/ 1536271 w 1536271"/>
              <a:gd name="connsiteY2" fmla="*/ 0 h 314105"/>
              <a:gd name="connsiteX0" fmla="*/ 0 w 1367957"/>
              <a:gd name="connsiteY0" fmla="*/ 263340 h 263546"/>
              <a:gd name="connsiteX1" fmla="*/ 990436 w 1367957"/>
              <a:gd name="connsiteY1" fmla="*/ 163192 h 263546"/>
              <a:gd name="connsiteX2" fmla="*/ 1367957 w 1367957"/>
              <a:gd name="connsiteY2" fmla="*/ 0 h 263546"/>
              <a:gd name="connsiteX0" fmla="*/ 0 w 1367957"/>
              <a:gd name="connsiteY0" fmla="*/ 263340 h 263340"/>
              <a:gd name="connsiteX1" fmla="*/ 990436 w 1367957"/>
              <a:gd name="connsiteY1" fmla="*/ 163192 h 263340"/>
              <a:gd name="connsiteX2" fmla="*/ 1367957 w 1367957"/>
              <a:gd name="connsiteY2" fmla="*/ 0 h 263340"/>
              <a:gd name="connsiteX0" fmla="*/ 0 w 1367957"/>
              <a:gd name="connsiteY0" fmla="*/ 263340 h 263340"/>
              <a:gd name="connsiteX1" fmla="*/ 990436 w 1367957"/>
              <a:gd name="connsiteY1" fmla="*/ 163192 h 263340"/>
              <a:gd name="connsiteX2" fmla="*/ 1367957 w 1367957"/>
              <a:gd name="connsiteY2" fmla="*/ 0 h 263340"/>
              <a:gd name="connsiteX0" fmla="*/ 0 w 1367957"/>
              <a:gd name="connsiteY0" fmla="*/ 263340 h 263340"/>
              <a:gd name="connsiteX1" fmla="*/ 1121852 w 1367957"/>
              <a:gd name="connsiteY1" fmla="*/ 227579 h 263340"/>
              <a:gd name="connsiteX2" fmla="*/ 1367957 w 1367957"/>
              <a:gd name="connsiteY2" fmla="*/ 0 h 263340"/>
              <a:gd name="connsiteX0" fmla="*/ 0 w 1121852"/>
              <a:gd name="connsiteY0" fmla="*/ 35761 h 35761"/>
              <a:gd name="connsiteX1" fmla="*/ 1121852 w 1121852"/>
              <a:gd name="connsiteY1" fmla="*/ 0 h 35761"/>
              <a:gd name="connsiteX0" fmla="*/ 1240462 w 1240462"/>
              <a:gd name="connsiteY0" fmla="*/ 0 h 3217728"/>
              <a:gd name="connsiteX1" fmla="*/ 0 w 1240462"/>
              <a:gd name="connsiteY1" fmla="*/ 3217728 h 3217728"/>
              <a:gd name="connsiteX0" fmla="*/ 1463951 w 1463951"/>
              <a:gd name="connsiteY0" fmla="*/ 0 h 2723066"/>
              <a:gd name="connsiteX1" fmla="*/ 0 w 1463951"/>
              <a:gd name="connsiteY1" fmla="*/ 2723066 h 2723066"/>
              <a:gd name="connsiteX0" fmla="*/ 1439150 w 1439150"/>
              <a:gd name="connsiteY0" fmla="*/ 0 h 2747536"/>
              <a:gd name="connsiteX1" fmla="*/ 0 w 1439150"/>
              <a:gd name="connsiteY1" fmla="*/ 2747536 h 2747536"/>
              <a:gd name="connsiteX0" fmla="*/ 1439150 w 1672230"/>
              <a:gd name="connsiteY0" fmla="*/ 0 h 2747536"/>
              <a:gd name="connsiteX1" fmla="*/ 1667194 w 1672230"/>
              <a:gd name="connsiteY1" fmla="*/ 363890 h 2747536"/>
              <a:gd name="connsiteX2" fmla="*/ 0 w 1672230"/>
              <a:gd name="connsiteY2" fmla="*/ 2747536 h 2747536"/>
              <a:gd name="connsiteX0" fmla="*/ 1439150 w 1672230"/>
              <a:gd name="connsiteY0" fmla="*/ 0 h 2747536"/>
              <a:gd name="connsiteX1" fmla="*/ 1667194 w 1672230"/>
              <a:gd name="connsiteY1" fmla="*/ 363890 h 2747536"/>
              <a:gd name="connsiteX2" fmla="*/ 1499358 w 1672230"/>
              <a:gd name="connsiteY2" fmla="*/ 638900 h 2747536"/>
              <a:gd name="connsiteX3" fmla="*/ 0 w 1672230"/>
              <a:gd name="connsiteY3" fmla="*/ 2747536 h 2747536"/>
              <a:gd name="connsiteX0" fmla="*/ 1439150 w 1672230"/>
              <a:gd name="connsiteY0" fmla="*/ 0 h 2747536"/>
              <a:gd name="connsiteX1" fmla="*/ 1667194 w 1672230"/>
              <a:gd name="connsiteY1" fmla="*/ 363890 h 2747536"/>
              <a:gd name="connsiteX2" fmla="*/ 1499358 w 1672230"/>
              <a:gd name="connsiteY2" fmla="*/ 638900 h 2747536"/>
              <a:gd name="connsiteX3" fmla="*/ 1618727 w 1672230"/>
              <a:gd name="connsiteY3" fmla="*/ 1034095 h 2747536"/>
              <a:gd name="connsiteX4" fmla="*/ 0 w 1672230"/>
              <a:gd name="connsiteY4" fmla="*/ 2747536 h 2747536"/>
              <a:gd name="connsiteX0" fmla="*/ 1439150 w 1672230"/>
              <a:gd name="connsiteY0" fmla="*/ 0 h 2747536"/>
              <a:gd name="connsiteX1" fmla="*/ 1667194 w 1672230"/>
              <a:gd name="connsiteY1" fmla="*/ 363890 h 2747536"/>
              <a:gd name="connsiteX2" fmla="*/ 1540693 w 1672230"/>
              <a:gd name="connsiteY2" fmla="*/ 679684 h 2747536"/>
              <a:gd name="connsiteX3" fmla="*/ 1618727 w 1672230"/>
              <a:gd name="connsiteY3" fmla="*/ 1034095 h 2747536"/>
              <a:gd name="connsiteX4" fmla="*/ 0 w 1672230"/>
              <a:gd name="connsiteY4" fmla="*/ 2747536 h 2747536"/>
              <a:gd name="connsiteX0" fmla="*/ 1439150 w 1700182"/>
              <a:gd name="connsiteY0" fmla="*/ 0 h 2747536"/>
              <a:gd name="connsiteX1" fmla="*/ 1667194 w 1700182"/>
              <a:gd name="connsiteY1" fmla="*/ 363890 h 2747536"/>
              <a:gd name="connsiteX2" fmla="*/ 1540693 w 1700182"/>
              <a:gd name="connsiteY2" fmla="*/ 679684 h 2747536"/>
              <a:gd name="connsiteX3" fmla="*/ 1618727 w 1700182"/>
              <a:gd name="connsiteY3" fmla="*/ 1034095 h 2747536"/>
              <a:gd name="connsiteX4" fmla="*/ 1688708 w 1700182"/>
              <a:gd name="connsiteY4" fmla="*/ 1396880 h 2747536"/>
              <a:gd name="connsiteX5" fmla="*/ 0 w 1700182"/>
              <a:gd name="connsiteY5" fmla="*/ 2747536 h 2747536"/>
              <a:gd name="connsiteX0" fmla="*/ 1439150 w 1700182"/>
              <a:gd name="connsiteY0" fmla="*/ 0 h 2747536"/>
              <a:gd name="connsiteX1" fmla="*/ 1667194 w 1700182"/>
              <a:gd name="connsiteY1" fmla="*/ 363890 h 2747536"/>
              <a:gd name="connsiteX2" fmla="*/ 1540693 w 1700182"/>
              <a:gd name="connsiteY2" fmla="*/ 679684 h 2747536"/>
              <a:gd name="connsiteX3" fmla="*/ 1618727 w 1700182"/>
              <a:gd name="connsiteY3" fmla="*/ 1034095 h 2747536"/>
              <a:gd name="connsiteX4" fmla="*/ 1688708 w 1700182"/>
              <a:gd name="connsiteY4" fmla="*/ 1396880 h 2747536"/>
              <a:gd name="connsiteX5" fmla="*/ 1385607 w 1700182"/>
              <a:gd name="connsiteY5" fmla="*/ 1688563 h 2747536"/>
              <a:gd name="connsiteX6" fmla="*/ 0 w 1700182"/>
              <a:gd name="connsiteY6" fmla="*/ 2747536 h 2747536"/>
              <a:gd name="connsiteX0" fmla="*/ 1439150 w 1700182"/>
              <a:gd name="connsiteY0" fmla="*/ 0 h 2747536"/>
              <a:gd name="connsiteX1" fmla="*/ 1667194 w 1700182"/>
              <a:gd name="connsiteY1" fmla="*/ 363890 h 2747536"/>
              <a:gd name="connsiteX2" fmla="*/ 1540693 w 1700182"/>
              <a:gd name="connsiteY2" fmla="*/ 679684 h 2747536"/>
              <a:gd name="connsiteX3" fmla="*/ 1618727 w 1700182"/>
              <a:gd name="connsiteY3" fmla="*/ 1034095 h 2747536"/>
              <a:gd name="connsiteX4" fmla="*/ 1688708 w 1700182"/>
              <a:gd name="connsiteY4" fmla="*/ 1396880 h 2747536"/>
              <a:gd name="connsiteX5" fmla="*/ 1385607 w 1700182"/>
              <a:gd name="connsiteY5" fmla="*/ 1688563 h 2747536"/>
              <a:gd name="connsiteX6" fmla="*/ 856161 w 1700182"/>
              <a:gd name="connsiteY6" fmla="*/ 2148571 h 2747536"/>
              <a:gd name="connsiteX7" fmla="*/ 0 w 1700182"/>
              <a:gd name="connsiteY7" fmla="*/ 2747536 h 2747536"/>
              <a:gd name="connsiteX0" fmla="*/ 1439150 w 1700182"/>
              <a:gd name="connsiteY0" fmla="*/ 0 h 2747536"/>
              <a:gd name="connsiteX1" fmla="*/ 1667194 w 1700182"/>
              <a:gd name="connsiteY1" fmla="*/ 363890 h 2747536"/>
              <a:gd name="connsiteX2" fmla="*/ 1540693 w 1700182"/>
              <a:gd name="connsiteY2" fmla="*/ 679684 h 2747536"/>
              <a:gd name="connsiteX3" fmla="*/ 1618727 w 1700182"/>
              <a:gd name="connsiteY3" fmla="*/ 1034095 h 2747536"/>
              <a:gd name="connsiteX4" fmla="*/ 1688708 w 1700182"/>
              <a:gd name="connsiteY4" fmla="*/ 1396880 h 2747536"/>
              <a:gd name="connsiteX5" fmla="*/ 1385607 w 1700182"/>
              <a:gd name="connsiteY5" fmla="*/ 1688563 h 2747536"/>
              <a:gd name="connsiteX6" fmla="*/ 856161 w 1700182"/>
              <a:gd name="connsiteY6" fmla="*/ 2148571 h 2747536"/>
              <a:gd name="connsiteX7" fmla="*/ 677494 w 1700182"/>
              <a:gd name="connsiteY7" fmla="*/ 2217070 h 2747536"/>
              <a:gd name="connsiteX8" fmla="*/ 0 w 1700182"/>
              <a:gd name="connsiteY8" fmla="*/ 2747536 h 2747536"/>
              <a:gd name="connsiteX0" fmla="*/ 1439150 w 1700182"/>
              <a:gd name="connsiteY0" fmla="*/ 0 h 2747536"/>
              <a:gd name="connsiteX1" fmla="*/ 1667194 w 1700182"/>
              <a:gd name="connsiteY1" fmla="*/ 363890 h 2747536"/>
              <a:gd name="connsiteX2" fmla="*/ 1540693 w 1700182"/>
              <a:gd name="connsiteY2" fmla="*/ 679684 h 2747536"/>
              <a:gd name="connsiteX3" fmla="*/ 1618727 w 1700182"/>
              <a:gd name="connsiteY3" fmla="*/ 1034095 h 2747536"/>
              <a:gd name="connsiteX4" fmla="*/ 1688708 w 1700182"/>
              <a:gd name="connsiteY4" fmla="*/ 1396880 h 2747536"/>
              <a:gd name="connsiteX5" fmla="*/ 1385607 w 1700182"/>
              <a:gd name="connsiteY5" fmla="*/ 1688563 h 2747536"/>
              <a:gd name="connsiteX6" fmla="*/ 856161 w 1700182"/>
              <a:gd name="connsiteY6" fmla="*/ 2148571 h 2747536"/>
              <a:gd name="connsiteX7" fmla="*/ 677494 w 1700182"/>
              <a:gd name="connsiteY7" fmla="*/ 2217070 h 2747536"/>
              <a:gd name="connsiteX8" fmla="*/ 422643 w 1700182"/>
              <a:gd name="connsiteY8" fmla="*/ 2200610 h 2747536"/>
              <a:gd name="connsiteX9" fmla="*/ 0 w 1700182"/>
              <a:gd name="connsiteY9" fmla="*/ 2747536 h 2747536"/>
              <a:gd name="connsiteX0" fmla="*/ 1439150 w 1700182"/>
              <a:gd name="connsiteY0" fmla="*/ 0 h 2747536"/>
              <a:gd name="connsiteX1" fmla="*/ 1667194 w 1700182"/>
              <a:gd name="connsiteY1" fmla="*/ 363890 h 2747536"/>
              <a:gd name="connsiteX2" fmla="*/ 1540693 w 1700182"/>
              <a:gd name="connsiteY2" fmla="*/ 679684 h 2747536"/>
              <a:gd name="connsiteX3" fmla="*/ 1618727 w 1700182"/>
              <a:gd name="connsiteY3" fmla="*/ 1034095 h 2747536"/>
              <a:gd name="connsiteX4" fmla="*/ 1688708 w 1700182"/>
              <a:gd name="connsiteY4" fmla="*/ 1396880 h 2747536"/>
              <a:gd name="connsiteX5" fmla="*/ 1385607 w 1700182"/>
              <a:gd name="connsiteY5" fmla="*/ 1688563 h 2747536"/>
              <a:gd name="connsiteX6" fmla="*/ 856161 w 1700182"/>
              <a:gd name="connsiteY6" fmla="*/ 2148571 h 2747536"/>
              <a:gd name="connsiteX7" fmla="*/ 680416 w 1700182"/>
              <a:gd name="connsiteY7" fmla="*/ 2190579 h 2747536"/>
              <a:gd name="connsiteX8" fmla="*/ 422643 w 1700182"/>
              <a:gd name="connsiteY8" fmla="*/ 2200610 h 2747536"/>
              <a:gd name="connsiteX9" fmla="*/ 0 w 1700182"/>
              <a:gd name="connsiteY9" fmla="*/ 2747536 h 2747536"/>
              <a:gd name="connsiteX0" fmla="*/ 1439150 w 1700182"/>
              <a:gd name="connsiteY0" fmla="*/ 0 h 2747536"/>
              <a:gd name="connsiteX1" fmla="*/ 1667194 w 1700182"/>
              <a:gd name="connsiteY1" fmla="*/ 363890 h 2747536"/>
              <a:gd name="connsiteX2" fmla="*/ 1540693 w 1700182"/>
              <a:gd name="connsiteY2" fmla="*/ 679684 h 2747536"/>
              <a:gd name="connsiteX3" fmla="*/ 1618727 w 1700182"/>
              <a:gd name="connsiteY3" fmla="*/ 1034095 h 2747536"/>
              <a:gd name="connsiteX4" fmla="*/ 1688708 w 1700182"/>
              <a:gd name="connsiteY4" fmla="*/ 1396880 h 2747536"/>
              <a:gd name="connsiteX5" fmla="*/ 1385607 w 1700182"/>
              <a:gd name="connsiteY5" fmla="*/ 1688563 h 2747536"/>
              <a:gd name="connsiteX6" fmla="*/ 856161 w 1700182"/>
              <a:gd name="connsiteY6" fmla="*/ 2148571 h 2747536"/>
              <a:gd name="connsiteX7" fmla="*/ 680416 w 1700182"/>
              <a:gd name="connsiteY7" fmla="*/ 2190579 h 2747536"/>
              <a:gd name="connsiteX8" fmla="*/ 416585 w 1700182"/>
              <a:gd name="connsiteY8" fmla="*/ 2237062 h 2747536"/>
              <a:gd name="connsiteX9" fmla="*/ 0 w 1700182"/>
              <a:gd name="connsiteY9" fmla="*/ 2747536 h 2747536"/>
              <a:gd name="connsiteX0" fmla="*/ 1439150 w 1700182"/>
              <a:gd name="connsiteY0" fmla="*/ 0 h 2747536"/>
              <a:gd name="connsiteX1" fmla="*/ 1667194 w 1700182"/>
              <a:gd name="connsiteY1" fmla="*/ 363890 h 2747536"/>
              <a:gd name="connsiteX2" fmla="*/ 1540693 w 1700182"/>
              <a:gd name="connsiteY2" fmla="*/ 679684 h 2747536"/>
              <a:gd name="connsiteX3" fmla="*/ 1618727 w 1700182"/>
              <a:gd name="connsiteY3" fmla="*/ 1034095 h 2747536"/>
              <a:gd name="connsiteX4" fmla="*/ 1688708 w 1700182"/>
              <a:gd name="connsiteY4" fmla="*/ 1396880 h 2747536"/>
              <a:gd name="connsiteX5" fmla="*/ 1385607 w 1700182"/>
              <a:gd name="connsiteY5" fmla="*/ 1688563 h 2747536"/>
              <a:gd name="connsiteX6" fmla="*/ 856161 w 1700182"/>
              <a:gd name="connsiteY6" fmla="*/ 2148571 h 2747536"/>
              <a:gd name="connsiteX7" fmla="*/ 680416 w 1700182"/>
              <a:gd name="connsiteY7" fmla="*/ 2190579 h 2747536"/>
              <a:gd name="connsiteX8" fmla="*/ 416585 w 1700182"/>
              <a:gd name="connsiteY8" fmla="*/ 2237062 h 2747536"/>
              <a:gd name="connsiteX9" fmla="*/ 229934 w 1700182"/>
              <a:gd name="connsiteY9" fmla="*/ 2571838 h 2747536"/>
              <a:gd name="connsiteX10" fmla="*/ 0 w 1700182"/>
              <a:gd name="connsiteY10" fmla="*/ 2747536 h 2747536"/>
              <a:gd name="connsiteX0" fmla="*/ 1439150 w 1700182"/>
              <a:gd name="connsiteY0" fmla="*/ 0 h 2747536"/>
              <a:gd name="connsiteX1" fmla="*/ 1667194 w 1700182"/>
              <a:gd name="connsiteY1" fmla="*/ 363890 h 2747536"/>
              <a:gd name="connsiteX2" fmla="*/ 1540693 w 1700182"/>
              <a:gd name="connsiteY2" fmla="*/ 679684 h 2747536"/>
              <a:gd name="connsiteX3" fmla="*/ 1618727 w 1700182"/>
              <a:gd name="connsiteY3" fmla="*/ 1034095 h 2747536"/>
              <a:gd name="connsiteX4" fmla="*/ 1688708 w 1700182"/>
              <a:gd name="connsiteY4" fmla="*/ 1396880 h 2747536"/>
              <a:gd name="connsiteX5" fmla="*/ 1385607 w 1700182"/>
              <a:gd name="connsiteY5" fmla="*/ 1688563 h 2747536"/>
              <a:gd name="connsiteX6" fmla="*/ 856161 w 1700182"/>
              <a:gd name="connsiteY6" fmla="*/ 2148571 h 2747536"/>
              <a:gd name="connsiteX7" fmla="*/ 680416 w 1700182"/>
              <a:gd name="connsiteY7" fmla="*/ 2190579 h 2747536"/>
              <a:gd name="connsiteX8" fmla="*/ 430410 w 1700182"/>
              <a:gd name="connsiteY8" fmla="*/ 2296395 h 2747536"/>
              <a:gd name="connsiteX9" fmla="*/ 229934 w 1700182"/>
              <a:gd name="connsiteY9" fmla="*/ 2571838 h 2747536"/>
              <a:gd name="connsiteX10" fmla="*/ 0 w 1700182"/>
              <a:gd name="connsiteY10" fmla="*/ 2747536 h 2747536"/>
              <a:gd name="connsiteX0" fmla="*/ 1482979 w 1744011"/>
              <a:gd name="connsiteY0" fmla="*/ 0 h 2766303"/>
              <a:gd name="connsiteX1" fmla="*/ 1711023 w 1744011"/>
              <a:gd name="connsiteY1" fmla="*/ 363890 h 2766303"/>
              <a:gd name="connsiteX2" fmla="*/ 1584522 w 1744011"/>
              <a:gd name="connsiteY2" fmla="*/ 679684 h 2766303"/>
              <a:gd name="connsiteX3" fmla="*/ 1662556 w 1744011"/>
              <a:gd name="connsiteY3" fmla="*/ 1034095 h 2766303"/>
              <a:gd name="connsiteX4" fmla="*/ 1732537 w 1744011"/>
              <a:gd name="connsiteY4" fmla="*/ 1396880 h 2766303"/>
              <a:gd name="connsiteX5" fmla="*/ 1429436 w 1744011"/>
              <a:gd name="connsiteY5" fmla="*/ 1688563 h 2766303"/>
              <a:gd name="connsiteX6" fmla="*/ 899990 w 1744011"/>
              <a:gd name="connsiteY6" fmla="*/ 2148571 h 2766303"/>
              <a:gd name="connsiteX7" fmla="*/ 724245 w 1744011"/>
              <a:gd name="connsiteY7" fmla="*/ 2190579 h 2766303"/>
              <a:gd name="connsiteX8" fmla="*/ 474239 w 1744011"/>
              <a:gd name="connsiteY8" fmla="*/ 2296395 h 2766303"/>
              <a:gd name="connsiteX9" fmla="*/ 273763 w 1744011"/>
              <a:gd name="connsiteY9" fmla="*/ 2571838 h 2766303"/>
              <a:gd name="connsiteX10" fmla="*/ 0 w 1744011"/>
              <a:gd name="connsiteY10" fmla="*/ 2766303 h 2766303"/>
              <a:gd name="connsiteX0" fmla="*/ 1482979 w 1744011"/>
              <a:gd name="connsiteY0" fmla="*/ 0 h 2766303"/>
              <a:gd name="connsiteX1" fmla="*/ 1711023 w 1744011"/>
              <a:gd name="connsiteY1" fmla="*/ 363890 h 2766303"/>
              <a:gd name="connsiteX2" fmla="*/ 1584522 w 1744011"/>
              <a:gd name="connsiteY2" fmla="*/ 679684 h 2766303"/>
              <a:gd name="connsiteX3" fmla="*/ 1662556 w 1744011"/>
              <a:gd name="connsiteY3" fmla="*/ 1034095 h 2766303"/>
              <a:gd name="connsiteX4" fmla="*/ 1732537 w 1744011"/>
              <a:gd name="connsiteY4" fmla="*/ 1396880 h 2766303"/>
              <a:gd name="connsiteX5" fmla="*/ 1429436 w 1744011"/>
              <a:gd name="connsiteY5" fmla="*/ 1688563 h 2766303"/>
              <a:gd name="connsiteX6" fmla="*/ 899990 w 1744011"/>
              <a:gd name="connsiteY6" fmla="*/ 2148571 h 2766303"/>
              <a:gd name="connsiteX7" fmla="*/ 724245 w 1744011"/>
              <a:gd name="connsiteY7" fmla="*/ 2190579 h 2766303"/>
              <a:gd name="connsiteX8" fmla="*/ 474239 w 1744011"/>
              <a:gd name="connsiteY8" fmla="*/ 2296395 h 2766303"/>
              <a:gd name="connsiteX9" fmla="*/ 273763 w 1744011"/>
              <a:gd name="connsiteY9" fmla="*/ 2571838 h 2766303"/>
              <a:gd name="connsiteX10" fmla="*/ 0 w 1744011"/>
              <a:gd name="connsiteY10" fmla="*/ 2766303 h 2766303"/>
              <a:gd name="connsiteX0" fmla="*/ 1482979 w 1761893"/>
              <a:gd name="connsiteY0" fmla="*/ 0 h 2766303"/>
              <a:gd name="connsiteX1" fmla="*/ 1711023 w 1761893"/>
              <a:gd name="connsiteY1" fmla="*/ 363890 h 2766303"/>
              <a:gd name="connsiteX2" fmla="*/ 1584522 w 1761893"/>
              <a:gd name="connsiteY2" fmla="*/ 679684 h 2766303"/>
              <a:gd name="connsiteX3" fmla="*/ 1662556 w 1761893"/>
              <a:gd name="connsiteY3" fmla="*/ 1034095 h 2766303"/>
              <a:gd name="connsiteX4" fmla="*/ 1752565 w 1761893"/>
              <a:gd name="connsiteY4" fmla="*/ 1178387 h 2766303"/>
              <a:gd name="connsiteX5" fmla="*/ 1732537 w 1761893"/>
              <a:gd name="connsiteY5" fmla="*/ 1396880 h 2766303"/>
              <a:gd name="connsiteX6" fmla="*/ 1429436 w 1761893"/>
              <a:gd name="connsiteY6" fmla="*/ 1688563 h 2766303"/>
              <a:gd name="connsiteX7" fmla="*/ 899990 w 1761893"/>
              <a:gd name="connsiteY7" fmla="*/ 2148571 h 2766303"/>
              <a:gd name="connsiteX8" fmla="*/ 724245 w 1761893"/>
              <a:gd name="connsiteY8" fmla="*/ 2190579 h 2766303"/>
              <a:gd name="connsiteX9" fmla="*/ 474239 w 1761893"/>
              <a:gd name="connsiteY9" fmla="*/ 2296395 h 2766303"/>
              <a:gd name="connsiteX10" fmla="*/ 273763 w 1761893"/>
              <a:gd name="connsiteY10" fmla="*/ 2571838 h 2766303"/>
              <a:gd name="connsiteX11" fmla="*/ 0 w 1761893"/>
              <a:gd name="connsiteY11" fmla="*/ 2766303 h 2766303"/>
              <a:gd name="connsiteX0" fmla="*/ 1482979 w 1761893"/>
              <a:gd name="connsiteY0" fmla="*/ 0 h 2766303"/>
              <a:gd name="connsiteX1" fmla="*/ 1711023 w 1761893"/>
              <a:gd name="connsiteY1" fmla="*/ 363890 h 2766303"/>
              <a:gd name="connsiteX2" fmla="*/ 1584522 w 1761893"/>
              <a:gd name="connsiteY2" fmla="*/ 679684 h 2766303"/>
              <a:gd name="connsiteX3" fmla="*/ 1729832 w 1761893"/>
              <a:gd name="connsiteY3" fmla="*/ 1061308 h 2766303"/>
              <a:gd name="connsiteX4" fmla="*/ 1752565 w 1761893"/>
              <a:gd name="connsiteY4" fmla="*/ 1178387 h 2766303"/>
              <a:gd name="connsiteX5" fmla="*/ 1732537 w 1761893"/>
              <a:gd name="connsiteY5" fmla="*/ 1396880 h 2766303"/>
              <a:gd name="connsiteX6" fmla="*/ 1429436 w 1761893"/>
              <a:gd name="connsiteY6" fmla="*/ 1688563 h 2766303"/>
              <a:gd name="connsiteX7" fmla="*/ 899990 w 1761893"/>
              <a:gd name="connsiteY7" fmla="*/ 2148571 h 2766303"/>
              <a:gd name="connsiteX8" fmla="*/ 724245 w 1761893"/>
              <a:gd name="connsiteY8" fmla="*/ 2190579 h 2766303"/>
              <a:gd name="connsiteX9" fmla="*/ 474239 w 1761893"/>
              <a:gd name="connsiteY9" fmla="*/ 2296395 h 2766303"/>
              <a:gd name="connsiteX10" fmla="*/ 273763 w 1761893"/>
              <a:gd name="connsiteY10" fmla="*/ 2571838 h 2766303"/>
              <a:gd name="connsiteX11" fmla="*/ 0 w 1761893"/>
              <a:gd name="connsiteY11" fmla="*/ 2766303 h 2766303"/>
              <a:gd name="connsiteX0" fmla="*/ 1482979 w 1761893"/>
              <a:gd name="connsiteY0" fmla="*/ 0 h 2766303"/>
              <a:gd name="connsiteX1" fmla="*/ 1711023 w 1761893"/>
              <a:gd name="connsiteY1" fmla="*/ 363890 h 2766303"/>
              <a:gd name="connsiteX2" fmla="*/ 1584522 w 1761893"/>
              <a:gd name="connsiteY2" fmla="*/ 679684 h 2766303"/>
              <a:gd name="connsiteX3" fmla="*/ 1729832 w 1761893"/>
              <a:gd name="connsiteY3" fmla="*/ 1061308 h 2766303"/>
              <a:gd name="connsiteX4" fmla="*/ 1752565 w 1761893"/>
              <a:gd name="connsiteY4" fmla="*/ 1178387 h 2766303"/>
              <a:gd name="connsiteX5" fmla="*/ 1732537 w 1761893"/>
              <a:gd name="connsiteY5" fmla="*/ 1396880 h 2766303"/>
              <a:gd name="connsiteX6" fmla="*/ 1429436 w 1761893"/>
              <a:gd name="connsiteY6" fmla="*/ 1688563 h 2766303"/>
              <a:gd name="connsiteX7" fmla="*/ 899990 w 1761893"/>
              <a:gd name="connsiteY7" fmla="*/ 2148571 h 2766303"/>
              <a:gd name="connsiteX8" fmla="*/ 724245 w 1761893"/>
              <a:gd name="connsiteY8" fmla="*/ 2190579 h 2766303"/>
              <a:gd name="connsiteX9" fmla="*/ 474239 w 1761893"/>
              <a:gd name="connsiteY9" fmla="*/ 2296395 h 2766303"/>
              <a:gd name="connsiteX10" fmla="*/ 273763 w 1761893"/>
              <a:gd name="connsiteY10" fmla="*/ 2571838 h 2766303"/>
              <a:gd name="connsiteX11" fmla="*/ 0 w 1761893"/>
              <a:gd name="connsiteY11" fmla="*/ 2766303 h 2766303"/>
              <a:gd name="connsiteX0" fmla="*/ 1480984 w 1761893"/>
              <a:gd name="connsiteY0" fmla="*/ 0 h 2794382"/>
              <a:gd name="connsiteX1" fmla="*/ 1711023 w 1761893"/>
              <a:gd name="connsiteY1" fmla="*/ 391969 h 2794382"/>
              <a:gd name="connsiteX2" fmla="*/ 1584522 w 1761893"/>
              <a:gd name="connsiteY2" fmla="*/ 707763 h 2794382"/>
              <a:gd name="connsiteX3" fmla="*/ 1729832 w 1761893"/>
              <a:gd name="connsiteY3" fmla="*/ 1089387 h 2794382"/>
              <a:gd name="connsiteX4" fmla="*/ 1752565 w 1761893"/>
              <a:gd name="connsiteY4" fmla="*/ 1206466 h 2794382"/>
              <a:gd name="connsiteX5" fmla="*/ 1732537 w 1761893"/>
              <a:gd name="connsiteY5" fmla="*/ 1424959 h 2794382"/>
              <a:gd name="connsiteX6" fmla="*/ 1429436 w 1761893"/>
              <a:gd name="connsiteY6" fmla="*/ 1716642 h 2794382"/>
              <a:gd name="connsiteX7" fmla="*/ 899990 w 1761893"/>
              <a:gd name="connsiteY7" fmla="*/ 2176650 h 2794382"/>
              <a:gd name="connsiteX8" fmla="*/ 724245 w 1761893"/>
              <a:gd name="connsiteY8" fmla="*/ 2218658 h 2794382"/>
              <a:gd name="connsiteX9" fmla="*/ 474239 w 1761893"/>
              <a:gd name="connsiteY9" fmla="*/ 2324474 h 2794382"/>
              <a:gd name="connsiteX10" fmla="*/ 273763 w 1761893"/>
              <a:gd name="connsiteY10" fmla="*/ 2599917 h 2794382"/>
              <a:gd name="connsiteX11" fmla="*/ 0 w 1761893"/>
              <a:gd name="connsiteY11" fmla="*/ 2794382 h 2794382"/>
              <a:gd name="connsiteX0" fmla="*/ 1480984 w 1761893"/>
              <a:gd name="connsiteY0" fmla="*/ 0 h 2794382"/>
              <a:gd name="connsiteX1" fmla="*/ 1639901 w 1761893"/>
              <a:gd name="connsiteY1" fmla="*/ 67224 h 2794382"/>
              <a:gd name="connsiteX2" fmla="*/ 1711023 w 1761893"/>
              <a:gd name="connsiteY2" fmla="*/ 391969 h 2794382"/>
              <a:gd name="connsiteX3" fmla="*/ 1584522 w 1761893"/>
              <a:gd name="connsiteY3" fmla="*/ 707763 h 2794382"/>
              <a:gd name="connsiteX4" fmla="*/ 1729832 w 1761893"/>
              <a:gd name="connsiteY4" fmla="*/ 1089387 h 2794382"/>
              <a:gd name="connsiteX5" fmla="*/ 1752565 w 1761893"/>
              <a:gd name="connsiteY5" fmla="*/ 1206466 h 2794382"/>
              <a:gd name="connsiteX6" fmla="*/ 1732537 w 1761893"/>
              <a:gd name="connsiteY6" fmla="*/ 1424959 h 2794382"/>
              <a:gd name="connsiteX7" fmla="*/ 1429436 w 1761893"/>
              <a:gd name="connsiteY7" fmla="*/ 1716642 h 2794382"/>
              <a:gd name="connsiteX8" fmla="*/ 899990 w 1761893"/>
              <a:gd name="connsiteY8" fmla="*/ 2176650 h 2794382"/>
              <a:gd name="connsiteX9" fmla="*/ 724245 w 1761893"/>
              <a:gd name="connsiteY9" fmla="*/ 2218658 h 2794382"/>
              <a:gd name="connsiteX10" fmla="*/ 474239 w 1761893"/>
              <a:gd name="connsiteY10" fmla="*/ 2324474 h 2794382"/>
              <a:gd name="connsiteX11" fmla="*/ 273763 w 1761893"/>
              <a:gd name="connsiteY11" fmla="*/ 2599917 h 2794382"/>
              <a:gd name="connsiteX12" fmla="*/ 0 w 1761893"/>
              <a:gd name="connsiteY12" fmla="*/ 2794382 h 2794382"/>
              <a:gd name="connsiteX0" fmla="*/ 1520182 w 1761893"/>
              <a:gd name="connsiteY0" fmla="*/ 0 h 2918895"/>
              <a:gd name="connsiteX1" fmla="*/ 1639901 w 1761893"/>
              <a:gd name="connsiteY1" fmla="*/ 191737 h 2918895"/>
              <a:gd name="connsiteX2" fmla="*/ 1711023 w 1761893"/>
              <a:gd name="connsiteY2" fmla="*/ 516482 h 2918895"/>
              <a:gd name="connsiteX3" fmla="*/ 1584522 w 1761893"/>
              <a:gd name="connsiteY3" fmla="*/ 832276 h 2918895"/>
              <a:gd name="connsiteX4" fmla="*/ 1729832 w 1761893"/>
              <a:gd name="connsiteY4" fmla="*/ 1213900 h 2918895"/>
              <a:gd name="connsiteX5" fmla="*/ 1752565 w 1761893"/>
              <a:gd name="connsiteY5" fmla="*/ 1330979 h 2918895"/>
              <a:gd name="connsiteX6" fmla="*/ 1732537 w 1761893"/>
              <a:gd name="connsiteY6" fmla="*/ 1549472 h 2918895"/>
              <a:gd name="connsiteX7" fmla="*/ 1429436 w 1761893"/>
              <a:gd name="connsiteY7" fmla="*/ 1841155 h 2918895"/>
              <a:gd name="connsiteX8" fmla="*/ 899990 w 1761893"/>
              <a:gd name="connsiteY8" fmla="*/ 2301163 h 2918895"/>
              <a:gd name="connsiteX9" fmla="*/ 724245 w 1761893"/>
              <a:gd name="connsiteY9" fmla="*/ 2343171 h 2918895"/>
              <a:gd name="connsiteX10" fmla="*/ 474239 w 1761893"/>
              <a:gd name="connsiteY10" fmla="*/ 2448987 h 2918895"/>
              <a:gd name="connsiteX11" fmla="*/ 273763 w 1761893"/>
              <a:gd name="connsiteY11" fmla="*/ 2724430 h 2918895"/>
              <a:gd name="connsiteX12" fmla="*/ 0 w 1761893"/>
              <a:gd name="connsiteY12" fmla="*/ 2918895 h 2918895"/>
              <a:gd name="connsiteX0" fmla="*/ 835166 w 1761893"/>
              <a:gd name="connsiteY0" fmla="*/ 0 h 3255338"/>
              <a:gd name="connsiteX1" fmla="*/ 1639901 w 1761893"/>
              <a:gd name="connsiteY1" fmla="*/ 528180 h 3255338"/>
              <a:gd name="connsiteX2" fmla="*/ 1711023 w 1761893"/>
              <a:gd name="connsiteY2" fmla="*/ 852925 h 3255338"/>
              <a:gd name="connsiteX3" fmla="*/ 1584522 w 1761893"/>
              <a:gd name="connsiteY3" fmla="*/ 1168719 h 3255338"/>
              <a:gd name="connsiteX4" fmla="*/ 1729832 w 1761893"/>
              <a:gd name="connsiteY4" fmla="*/ 1550343 h 3255338"/>
              <a:gd name="connsiteX5" fmla="*/ 1752565 w 1761893"/>
              <a:gd name="connsiteY5" fmla="*/ 1667422 h 3255338"/>
              <a:gd name="connsiteX6" fmla="*/ 1732537 w 1761893"/>
              <a:gd name="connsiteY6" fmla="*/ 1885915 h 3255338"/>
              <a:gd name="connsiteX7" fmla="*/ 1429436 w 1761893"/>
              <a:gd name="connsiteY7" fmla="*/ 2177598 h 3255338"/>
              <a:gd name="connsiteX8" fmla="*/ 899990 w 1761893"/>
              <a:gd name="connsiteY8" fmla="*/ 2637606 h 3255338"/>
              <a:gd name="connsiteX9" fmla="*/ 724245 w 1761893"/>
              <a:gd name="connsiteY9" fmla="*/ 2679614 h 3255338"/>
              <a:gd name="connsiteX10" fmla="*/ 474239 w 1761893"/>
              <a:gd name="connsiteY10" fmla="*/ 2785430 h 3255338"/>
              <a:gd name="connsiteX11" fmla="*/ 273763 w 1761893"/>
              <a:gd name="connsiteY11" fmla="*/ 3060873 h 3255338"/>
              <a:gd name="connsiteX12" fmla="*/ 0 w 1761893"/>
              <a:gd name="connsiteY12" fmla="*/ 3255338 h 3255338"/>
              <a:gd name="connsiteX0" fmla="*/ 835166 w 1761893"/>
              <a:gd name="connsiteY0" fmla="*/ 0 h 3255338"/>
              <a:gd name="connsiteX1" fmla="*/ 1510881 w 1761893"/>
              <a:gd name="connsiteY1" fmla="*/ 387347 h 3255338"/>
              <a:gd name="connsiteX2" fmla="*/ 1639901 w 1761893"/>
              <a:gd name="connsiteY2" fmla="*/ 528180 h 3255338"/>
              <a:gd name="connsiteX3" fmla="*/ 1711023 w 1761893"/>
              <a:gd name="connsiteY3" fmla="*/ 852925 h 3255338"/>
              <a:gd name="connsiteX4" fmla="*/ 1584522 w 1761893"/>
              <a:gd name="connsiteY4" fmla="*/ 1168719 h 3255338"/>
              <a:gd name="connsiteX5" fmla="*/ 1729832 w 1761893"/>
              <a:gd name="connsiteY5" fmla="*/ 1550343 h 3255338"/>
              <a:gd name="connsiteX6" fmla="*/ 1752565 w 1761893"/>
              <a:gd name="connsiteY6" fmla="*/ 1667422 h 3255338"/>
              <a:gd name="connsiteX7" fmla="*/ 1732537 w 1761893"/>
              <a:gd name="connsiteY7" fmla="*/ 1885915 h 3255338"/>
              <a:gd name="connsiteX8" fmla="*/ 1429436 w 1761893"/>
              <a:gd name="connsiteY8" fmla="*/ 2177598 h 3255338"/>
              <a:gd name="connsiteX9" fmla="*/ 899990 w 1761893"/>
              <a:gd name="connsiteY9" fmla="*/ 2637606 h 3255338"/>
              <a:gd name="connsiteX10" fmla="*/ 724245 w 1761893"/>
              <a:gd name="connsiteY10" fmla="*/ 2679614 h 3255338"/>
              <a:gd name="connsiteX11" fmla="*/ 474239 w 1761893"/>
              <a:gd name="connsiteY11" fmla="*/ 2785430 h 3255338"/>
              <a:gd name="connsiteX12" fmla="*/ 273763 w 1761893"/>
              <a:gd name="connsiteY12" fmla="*/ 3060873 h 3255338"/>
              <a:gd name="connsiteX13" fmla="*/ 0 w 1761893"/>
              <a:gd name="connsiteY13" fmla="*/ 3255338 h 3255338"/>
              <a:gd name="connsiteX0" fmla="*/ 923893 w 1761893"/>
              <a:gd name="connsiteY0" fmla="*/ 0 h 3210224"/>
              <a:gd name="connsiteX1" fmla="*/ 1510881 w 1761893"/>
              <a:gd name="connsiteY1" fmla="*/ 342233 h 3210224"/>
              <a:gd name="connsiteX2" fmla="*/ 1639901 w 1761893"/>
              <a:gd name="connsiteY2" fmla="*/ 483066 h 3210224"/>
              <a:gd name="connsiteX3" fmla="*/ 1711023 w 1761893"/>
              <a:gd name="connsiteY3" fmla="*/ 807811 h 3210224"/>
              <a:gd name="connsiteX4" fmla="*/ 1584522 w 1761893"/>
              <a:gd name="connsiteY4" fmla="*/ 1123605 h 3210224"/>
              <a:gd name="connsiteX5" fmla="*/ 1729832 w 1761893"/>
              <a:gd name="connsiteY5" fmla="*/ 1505229 h 3210224"/>
              <a:gd name="connsiteX6" fmla="*/ 1752565 w 1761893"/>
              <a:gd name="connsiteY6" fmla="*/ 1622308 h 3210224"/>
              <a:gd name="connsiteX7" fmla="*/ 1732537 w 1761893"/>
              <a:gd name="connsiteY7" fmla="*/ 1840801 h 3210224"/>
              <a:gd name="connsiteX8" fmla="*/ 1429436 w 1761893"/>
              <a:gd name="connsiteY8" fmla="*/ 2132484 h 3210224"/>
              <a:gd name="connsiteX9" fmla="*/ 899990 w 1761893"/>
              <a:gd name="connsiteY9" fmla="*/ 2592492 h 3210224"/>
              <a:gd name="connsiteX10" fmla="*/ 724245 w 1761893"/>
              <a:gd name="connsiteY10" fmla="*/ 2634500 h 3210224"/>
              <a:gd name="connsiteX11" fmla="*/ 474239 w 1761893"/>
              <a:gd name="connsiteY11" fmla="*/ 2740316 h 3210224"/>
              <a:gd name="connsiteX12" fmla="*/ 273763 w 1761893"/>
              <a:gd name="connsiteY12" fmla="*/ 3015759 h 3210224"/>
              <a:gd name="connsiteX13" fmla="*/ 0 w 1761893"/>
              <a:gd name="connsiteY13" fmla="*/ 3210224 h 3210224"/>
              <a:gd name="connsiteX0" fmla="*/ 923893 w 1761893"/>
              <a:gd name="connsiteY0" fmla="*/ 0 h 3210224"/>
              <a:gd name="connsiteX1" fmla="*/ 1246696 w 1761893"/>
              <a:gd name="connsiteY1" fmla="*/ 234969 h 3210224"/>
              <a:gd name="connsiteX2" fmla="*/ 1510881 w 1761893"/>
              <a:gd name="connsiteY2" fmla="*/ 342233 h 3210224"/>
              <a:gd name="connsiteX3" fmla="*/ 1639901 w 1761893"/>
              <a:gd name="connsiteY3" fmla="*/ 483066 h 3210224"/>
              <a:gd name="connsiteX4" fmla="*/ 1711023 w 1761893"/>
              <a:gd name="connsiteY4" fmla="*/ 807811 h 3210224"/>
              <a:gd name="connsiteX5" fmla="*/ 1584522 w 1761893"/>
              <a:gd name="connsiteY5" fmla="*/ 1123605 h 3210224"/>
              <a:gd name="connsiteX6" fmla="*/ 1729832 w 1761893"/>
              <a:gd name="connsiteY6" fmla="*/ 1505229 h 3210224"/>
              <a:gd name="connsiteX7" fmla="*/ 1752565 w 1761893"/>
              <a:gd name="connsiteY7" fmla="*/ 1622308 h 3210224"/>
              <a:gd name="connsiteX8" fmla="*/ 1732537 w 1761893"/>
              <a:gd name="connsiteY8" fmla="*/ 1840801 h 3210224"/>
              <a:gd name="connsiteX9" fmla="*/ 1429436 w 1761893"/>
              <a:gd name="connsiteY9" fmla="*/ 2132484 h 3210224"/>
              <a:gd name="connsiteX10" fmla="*/ 899990 w 1761893"/>
              <a:gd name="connsiteY10" fmla="*/ 2592492 h 3210224"/>
              <a:gd name="connsiteX11" fmla="*/ 724245 w 1761893"/>
              <a:gd name="connsiteY11" fmla="*/ 2634500 h 3210224"/>
              <a:gd name="connsiteX12" fmla="*/ 474239 w 1761893"/>
              <a:gd name="connsiteY12" fmla="*/ 2740316 h 3210224"/>
              <a:gd name="connsiteX13" fmla="*/ 273763 w 1761893"/>
              <a:gd name="connsiteY13" fmla="*/ 3015759 h 3210224"/>
              <a:gd name="connsiteX14" fmla="*/ 0 w 1761893"/>
              <a:gd name="connsiteY14" fmla="*/ 3210224 h 3210224"/>
              <a:gd name="connsiteX0" fmla="*/ 1100351 w 1938351"/>
              <a:gd name="connsiteY0" fmla="*/ 0 h 3323331"/>
              <a:gd name="connsiteX1" fmla="*/ 1423154 w 1938351"/>
              <a:gd name="connsiteY1" fmla="*/ 234969 h 3323331"/>
              <a:gd name="connsiteX2" fmla="*/ 1687339 w 1938351"/>
              <a:gd name="connsiteY2" fmla="*/ 342233 h 3323331"/>
              <a:gd name="connsiteX3" fmla="*/ 1816359 w 1938351"/>
              <a:gd name="connsiteY3" fmla="*/ 483066 h 3323331"/>
              <a:gd name="connsiteX4" fmla="*/ 1887481 w 1938351"/>
              <a:gd name="connsiteY4" fmla="*/ 807811 h 3323331"/>
              <a:gd name="connsiteX5" fmla="*/ 1760980 w 1938351"/>
              <a:gd name="connsiteY5" fmla="*/ 1123605 h 3323331"/>
              <a:gd name="connsiteX6" fmla="*/ 1906290 w 1938351"/>
              <a:gd name="connsiteY6" fmla="*/ 1505229 h 3323331"/>
              <a:gd name="connsiteX7" fmla="*/ 1929023 w 1938351"/>
              <a:gd name="connsiteY7" fmla="*/ 1622308 h 3323331"/>
              <a:gd name="connsiteX8" fmla="*/ 1908995 w 1938351"/>
              <a:gd name="connsiteY8" fmla="*/ 1840801 h 3323331"/>
              <a:gd name="connsiteX9" fmla="*/ 1605894 w 1938351"/>
              <a:gd name="connsiteY9" fmla="*/ 2132484 h 3323331"/>
              <a:gd name="connsiteX10" fmla="*/ 1076448 w 1938351"/>
              <a:gd name="connsiteY10" fmla="*/ 2592492 h 3323331"/>
              <a:gd name="connsiteX11" fmla="*/ 900703 w 1938351"/>
              <a:gd name="connsiteY11" fmla="*/ 2634500 h 3323331"/>
              <a:gd name="connsiteX12" fmla="*/ 650697 w 1938351"/>
              <a:gd name="connsiteY12" fmla="*/ 2740316 h 3323331"/>
              <a:gd name="connsiteX13" fmla="*/ 450221 w 1938351"/>
              <a:gd name="connsiteY13" fmla="*/ 3015759 h 3323331"/>
              <a:gd name="connsiteX14" fmla="*/ 0 w 1938351"/>
              <a:gd name="connsiteY14" fmla="*/ 3323331 h 3323331"/>
              <a:gd name="connsiteX0" fmla="*/ 1183092 w 2021092"/>
              <a:gd name="connsiteY0" fmla="*/ 0 h 3362453"/>
              <a:gd name="connsiteX1" fmla="*/ 1505895 w 2021092"/>
              <a:gd name="connsiteY1" fmla="*/ 234969 h 3362453"/>
              <a:gd name="connsiteX2" fmla="*/ 1770080 w 2021092"/>
              <a:gd name="connsiteY2" fmla="*/ 342233 h 3362453"/>
              <a:gd name="connsiteX3" fmla="*/ 1899100 w 2021092"/>
              <a:gd name="connsiteY3" fmla="*/ 483066 h 3362453"/>
              <a:gd name="connsiteX4" fmla="*/ 1970222 w 2021092"/>
              <a:gd name="connsiteY4" fmla="*/ 807811 h 3362453"/>
              <a:gd name="connsiteX5" fmla="*/ 1843721 w 2021092"/>
              <a:gd name="connsiteY5" fmla="*/ 1123605 h 3362453"/>
              <a:gd name="connsiteX6" fmla="*/ 1989031 w 2021092"/>
              <a:gd name="connsiteY6" fmla="*/ 1505229 h 3362453"/>
              <a:gd name="connsiteX7" fmla="*/ 2011764 w 2021092"/>
              <a:gd name="connsiteY7" fmla="*/ 1622308 h 3362453"/>
              <a:gd name="connsiteX8" fmla="*/ 1991736 w 2021092"/>
              <a:gd name="connsiteY8" fmla="*/ 1840801 h 3362453"/>
              <a:gd name="connsiteX9" fmla="*/ 1688635 w 2021092"/>
              <a:gd name="connsiteY9" fmla="*/ 2132484 h 3362453"/>
              <a:gd name="connsiteX10" fmla="*/ 1159189 w 2021092"/>
              <a:gd name="connsiteY10" fmla="*/ 2592492 h 3362453"/>
              <a:gd name="connsiteX11" fmla="*/ 983444 w 2021092"/>
              <a:gd name="connsiteY11" fmla="*/ 2634500 h 3362453"/>
              <a:gd name="connsiteX12" fmla="*/ 733438 w 2021092"/>
              <a:gd name="connsiteY12" fmla="*/ 2740316 h 3362453"/>
              <a:gd name="connsiteX13" fmla="*/ 532962 w 2021092"/>
              <a:gd name="connsiteY13" fmla="*/ 3015759 h 3362453"/>
              <a:gd name="connsiteX14" fmla="*/ 0 w 2021092"/>
              <a:gd name="connsiteY14" fmla="*/ 3362453 h 3362453"/>
              <a:gd name="connsiteX0" fmla="*/ 1011910 w 2021092"/>
              <a:gd name="connsiteY0" fmla="*/ 0 h 3472604"/>
              <a:gd name="connsiteX1" fmla="*/ 1505895 w 2021092"/>
              <a:gd name="connsiteY1" fmla="*/ 345120 h 3472604"/>
              <a:gd name="connsiteX2" fmla="*/ 1770080 w 2021092"/>
              <a:gd name="connsiteY2" fmla="*/ 452384 h 3472604"/>
              <a:gd name="connsiteX3" fmla="*/ 1899100 w 2021092"/>
              <a:gd name="connsiteY3" fmla="*/ 593217 h 3472604"/>
              <a:gd name="connsiteX4" fmla="*/ 1970222 w 2021092"/>
              <a:gd name="connsiteY4" fmla="*/ 917962 h 3472604"/>
              <a:gd name="connsiteX5" fmla="*/ 1843721 w 2021092"/>
              <a:gd name="connsiteY5" fmla="*/ 1233756 h 3472604"/>
              <a:gd name="connsiteX6" fmla="*/ 1989031 w 2021092"/>
              <a:gd name="connsiteY6" fmla="*/ 1615380 h 3472604"/>
              <a:gd name="connsiteX7" fmla="*/ 2011764 w 2021092"/>
              <a:gd name="connsiteY7" fmla="*/ 1732459 h 3472604"/>
              <a:gd name="connsiteX8" fmla="*/ 1991736 w 2021092"/>
              <a:gd name="connsiteY8" fmla="*/ 1950952 h 3472604"/>
              <a:gd name="connsiteX9" fmla="*/ 1688635 w 2021092"/>
              <a:gd name="connsiteY9" fmla="*/ 2242635 h 3472604"/>
              <a:gd name="connsiteX10" fmla="*/ 1159189 w 2021092"/>
              <a:gd name="connsiteY10" fmla="*/ 2702643 h 3472604"/>
              <a:gd name="connsiteX11" fmla="*/ 983444 w 2021092"/>
              <a:gd name="connsiteY11" fmla="*/ 2744651 h 3472604"/>
              <a:gd name="connsiteX12" fmla="*/ 733438 w 2021092"/>
              <a:gd name="connsiteY12" fmla="*/ 2850467 h 3472604"/>
              <a:gd name="connsiteX13" fmla="*/ 532962 w 2021092"/>
              <a:gd name="connsiteY13" fmla="*/ 3125910 h 3472604"/>
              <a:gd name="connsiteX14" fmla="*/ 0 w 2021092"/>
              <a:gd name="connsiteY14" fmla="*/ 3472604 h 347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1092" h="3472604">
                <a:moveTo>
                  <a:pt x="1011910" y="0"/>
                </a:moveTo>
                <a:cubicBezTo>
                  <a:pt x="1077078" y="34602"/>
                  <a:pt x="1379533" y="269723"/>
                  <a:pt x="1505895" y="345120"/>
                </a:cubicBezTo>
                <a:cubicBezTo>
                  <a:pt x="1632257" y="420517"/>
                  <a:pt x="1715913" y="406475"/>
                  <a:pt x="1770080" y="452384"/>
                </a:cubicBezTo>
                <a:cubicBezTo>
                  <a:pt x="1824247" y="498293"/>
                  <a:pt x="1865743" y="515621"/>
                  <a:pt x="1899100" y="593217"/>
                </a:cubicBezTo>
                <a:cubicBezTo>
                  <a:pt x="1932457" y="670813"/>
                  <a:pt x="1969047" y="827049"/>
                  <a:pt x="1970222" y="917962"/>
                </a:cubicBezTo>
                <a:cubicBezTo>
                  <a:pt x="1905036" y="1010306"/>
                  <a:pt x="1908907" y="1141412"/>
                  <a:pt x="1843721" y="1233756"/>
                </a:cubicBezTo>
                <a:lnTo>
                  <a:pt x="1989031" y="1615380"/>
                </a:lnTo>
                <a:cubicBezTo>
                  <a:pt x="2002286" y="1693733"/>
                  <a:pt x="2000101" y="1671995"/>
                  <a:pt x="2011764" y="1732459"/>
                </a:cubicBezTo>
                <a:cubicBezTo>
                  <a:pt x="2023427" y="1792923"/>
                  <a:pt x="2030839" y="1861159"/>
                  <a:pt x="1991736" y="1950952"/>
                </a:cubicBezTo>
                <a:cubicBezTo>
                  <a:pt x="1892128" y="2032179"/>
                  <a:pt x="1788243" y="2161408"/>
                  <a:pt x="1688635" y="2242635"/>
                </a:cubicBezTo>
                <a:cubicBezTo>
                  <a:pt x="1516785" y="2375520"/>
                  <a:pt x="1331039" y="2569758"/>
                  <a:pt x="1159189" y="2702643"/>
                </a:cubicBezTo>
                <a:cubicBezTo>
                  <a:pt x="1123626" y="2729566"/>
                  <a:pt x="1019007" y="2717728"/>
                  <a:pt x="983444" y="2744651"/>
                </a:cubicBezTo>
                <a:cubicBezTo>
                  <a:pt x="948475" y="2775424"/>
                  <a:pt x="768407" y="2819694"/>
                  <a:pt x="733438" y="2850467"/>
                </a:cubicBezTo>
                <a:cubicBezTo>
                  <a:pt x="668561" y="2924621"/>
                  <a:pt x="597839" y="3051756"/>
                  <a:pt x="532962" y="3125910"/>
                </a:cubicBezTo>
                <a:cubicBezTo>
                  <a:pt x="441708" y="3190732"/>
                  <a:pt x="91254" y="3407782"/>
                  <a:pt x="0" y="3472604"/>
                </a:cubicBezTo>
              </a:path>
            </a:pathLst>
          </a:custGeom>
          <a:noFill/>
          <a:ln w="101600">
            <a:prstDash val="sysDot"/>
            <a:headEnd type="none"/>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39" dirty="0"/>
          </a:p>
        </p:txBody>
      </p:sp>
      <p:sp>
        <p:nvSpPr>
          <p:cNvPr id="90" name="テキスト ボックス 89"/>
          <p:cNvSpPr txBox="1"/>
          <p:nvPr/>
        </p:nvSpPr>
        <p:spPr>
          <a:xfrm>
            <a:off x="6058358" y="4210503"/>
            <a:ext cx="686148" cy="224229"/>
          </a:xfrm>
          <a:prstGeom prst="rect">
            <a:avLst/>
          </a:prstGeom>
          <a:noFill/>
        </p:spPr>
        <p:txBody>
          <a:bodyPr wrap="square" rtlCol="0">
            <a:spAutoFit/>
          </a:bodyPr>
          <a:lstStyle/>
          <a:p>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集貨</a:t>
            </a:r>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　</a:t>
            </a:r>
            <a:endParaRPr lang="en-US" altLang="ja-JP" sz="857" dirty="0">
              <a:solidFill>
                <a:srgbClr val="00B050"/>
              </a:solidFill>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5474486" y="3262777"/>
            <a:ext cx="560049" cy="131896"/>
          </a:xfrm>
          <a:prstGeom prst="rect">
            <a:avLst/>
          </a:prstGeom>
          <a:solidFill>
            <a:schemeClr val="bg1">
              <a:alpha val="80000"/>
            </a:schemeClr>
          </a:solidFill>
          <a:ln w="3175">
            <a:solidFill>
              <a:schemeClr val="tx1">
                <a:lumMod val="75000"/>
                <a:lumOff val="25000"/>
              </a:schemeClr>
            </a:solidFill>
          </a:ln>
        </p:spPr>
        <p:txBody>
          <a:bodyPr wrap="square" lIns="0" tIns="0" rIns="0" bIns="0" rtlCol="0">
            <a:spAutoFit/>
          </a:bodyPr>
          <a:lstStyle/>
          <a:p>
            <a:pPr algn="ctr"/>
            <a:r>
              <a:rPr lang="en-US" altLang="ja-JP" sz="857" b="1" dirty="0">
                <a:latin typeface="Meiryo UI" panose="020B0604030504040204" pitchFamily="50" charset="-128"/>
                <a:ea typeface="Meiryo UI" panose="020B0604030504040204" pitchFamily="50" charset="-128"/>
              </a:rPr>
              <a:t>RORO</a:t>
            </a:r>
          </a:p>
        </p:txBody>
      </p:sp>
      <p:sp>
        <p:nvSpPr>
          <p:cNvPr id="106" name="テキスト ボックス 105"/>
          <p:cNvSpPr txBox="1"/>
          <p:nvPr/>
        </p:nvSpPr>
        <p:spPr>
          <a:xfrm>
            <a:off x="5989903" y="3235671"/>
            <a:ext cx="647921" cy="224229"/>
          </a:xfrm>
          <a:prstGeom prst="rect">
            <a:avLst/>
          </a:prstGeom>
          <a:noFill/>
        </p:spPr>
        <p:txBody>
          <a:bodyPr wrap="square" rtlCol="0">
            <a:spAutoFit/>
          </a:bodyPr>
          <a:lstStyle/>
          <a:p>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集貨</a:t>
            </a:r>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　</a:t>
            </a:r>
            <a:endParaRPr lang="en-US" altLang="ja-JP" sz="857" dirty="0">
              <a:solidFill>
                <a:srgbClr val="00B050"/>
              </a:solidFill>
              <a:latin typeface="Meiryo UI" panose="020B0604030504040204" pitchFamily="50" charset="-128"/>
              <a:ea typeface="Meiryo UI" panose="020B0604030504040204" pitchFamily="50" charset="-128"/>
            </a:endParaRPr>
          </a:p>
        </p:txBody>
      </p:sp>
      <p:cxnSp>
        <p:nvCxnSpPr>
          <p:cNvPr id="107" name="直線コネクタ 106"/>
          <p:cNvCxnSpPr>
            <a:stCxn id="103" idx="3"/>
          </p:cNvCxnSpPr>
          <p:nvPr/>
        </p:nvCxnSpPr>
        <p:spPr>
          <a:xfrm flipV="1">
            <a:off x="4504774" y="2925723"/>
            <a:ext cx="654524" cy="6305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4518686" y="2764556"/>
            <a:ext cx="54596" cy="22291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419172" y="2313244"/>
            <a:ext cx="2185779" cy="636925"/>
          </a:xfrm>
          <a:prstGeom prst="rect">
            <a:avLst/>
          </a:prstGeom>
          <a:solidFill>
            <a:srgbClr val="FFFFCC">
              <a:alpha val="94902"/>
            </a:srgbClr>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1143" dirty="0">
                <a:solidFill>
                  <a:schemeClr val="tx1"/>
                </a:solidFill>
                <a:latin typeface="Meiryo UI" panose="020B0604030504040204" pitchFamily="50" charset="-128"/>
                <a:ea typeface="Meiryo UI" panose="020B0604030504040204" pitchFamily="50" charset="-128"/>
              </a:rPr>
              <a:t>■大阪港</a:t>
            </a:r>
            <a:endParaRPr lang="en-US" altLang="ja-JP" sz="1143" dirty="0">
              <a:solidFill>
                <a:schemeClr val="tx1"/>
              </a:solidFill>
              <a:latin typeface="Meiryo UI" panose="020B0604030504040204" pitchFamily="50" charset="-128"/>
              <a:ea typeface="Meiryo UI" panose="020B0604030504040204" pitchFamily="50" charset="-128"/>
            </a:endParaRPr>
          </a:p>
          <a:p>
            <a:pPr algn="l"/>
            <a:r>
              <a:rPr lang="ja-JP" altLang="en-US" sz="1143" dirty="0">
                <a:solidFill>
                  <a:schemeClr val="tx1"/>
                </a:solidFill>
                <a:latin typeface="Meiryo UI" panose="020B0604030504040204" pitchFamily="50" charset="-128"/>
                <a:ea typeface="Meiryo UI" panose="020B0604030504040204" pitchFamily="50" charset="-128"/>
              </a:rPr>
              <a:t>国際コンテナ戦略港湾として、</a:t>
            </a:r>
            <a:endParaRPr lang="en-US" altLang="ja-JP" sz="1143" dirty="0">
              <a:solidFill>
                <a:schemeClr val="tx1"/>
              </a:solidFill>
              <a:latin typeface="Meiryo UI" panose="020B0604030504040204" pitchFamily="50" charset="-128"/>
              <a:ea typeface="Meiryo UI" panose="020B0604030504040204" pitchFamily="50" charset="-128"/>
            </a:endParaRPr>
          </a:p>
          <a:p>
            <a:pPr algn="l"/>
            <a:r>
              <a:rPr lang="ja-JP" altLang="en-US" sz="1143" dirty="0">
                <a:solidFill>
                  <a:schemeClr val="tx1"/>
                </a:solidFill>
                <a:latin typeface="Meiryo UI" panose="020B0604030504040204" pitchFamily="50" charset="-128"/>
                <a:ea typeface="Meiryo UI" panose="020B0604030504040204" pitchFamily="50" charset="-128"/>
              </a:rPr>
              <a:t>さらなる国際競争力を高める</a:t>
            </a:r>
            <a:endParaRPr lang="en-US" altLang="ja-JP" sz="1143" dirty="0">
              <a:solidFill>
                <a:schemeClr val="tx1"/>
              </a:solidFill>
              <a:latin typeface="Meiryo UI" panose="020B0604030504040204" pitchFamily="50" charset="-128"/>
              <a:ea typeface="Meiryo UI" panose="020B0604030504040204" pitchFamily="50" charset="-128"/>
            </a:endParaRPr>
          </a:p>
        </p:txBody>
      </p:sp>
      <p:sp>
        <p:nvSpPr>
          <p:cNvPr id="110" name="テキスト ボックス 109"/>
          <p:cNvSpPr txBox="1"/>
          <p:nvPr/>
        </p:nvSpPr>
        <p:spPr>
          <a:xfrm>
            <a:off x="412721" y="4514954"/>
            <a:ext cx="2114359" cy="797732"/>
          </a:xfrm>
          <a:prstGeom prst="rect">
            <a:avLst/>
          </a:prstGeom>
          <a:solidFill>
            <a:srgbClr val="FFFFCC">
              <a:alpha val="94902"/>
            </a:srgbClr>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1143" dirty="0">
                <a:solidFill>
                  <a:schemeClr val="tx1"/>
                </a:solidFill>
                <a:latin typeface="Meiryo UI" panose="020B0604030504040204" pitchFamily="50" charset="-128"/>
                <a:ea typeface="Meiryo UI" panose="020B0604030504040204" pitchFamily="50" charset="-128"/>
              </a:rPr>
              <a:t>■堺泉北港</a:t>
            </a:r>
            <a:endParaRPr lang="en-US" altLang="ja-JP" sz="1143" dirty="0">
              <a:solidFill>
                <a:schemeClr val="tx1"/>
              </a:solidFill>
              <a:latin typeface="Meiryo UI" panose="020B0604030504040204" pitchFamily="50" charset="-128"/>
              <a:ea typeface="Meiryo UI" panose="020B0604030504040204" pitchFamily="50" charset="-128"/>
            </a:endParaRPr>
          </a:p>
          <a:p>
            <a:pPr algn="l"/>
            <a:r>
              <a:rPr lang="ja-JP" altLang="en-US" sz="1143" dirty="0">
                <a:solidFill>
                  <a:schemeClr val="tx1"/>
                </a:solidFill>
                <a:latin typeface="Meiryo UI" panose="020B0604030504040204" pitchFamily="50" charset="-128"/>
                <a:ea typeface="Meiryo UI" panose="020B0604030504040204" pitchFamily="50" charset="-128"/>
              </a:rPr>
              <a:t>エネルギー・防災拠点の機能維持、</a:t>
            </a:r>
            <a:endParaRPr lang="en-US" altLang="ja-JP" sz="1143" dirty="0">
              <a:solidFill>
                <a:schemeClr val="tx1"/>
              </a:solidFill>
              <a:latin typeface="Meiryo UI" panose="020B0604030504040204" pitchFamily="50" charset="-128"/>
              <a:ea typeface="Meiryo UI" panose="020B0604030504040204" pitchFamily="50" charset="-128"/>
            </a:endParaRPr>
          </a:p>
          <a:p>
            <a:pPr algn="l"/>
            <a:r>
              <a:rPr lang="ja-JP" altLang="en-US" sz="1143" dirty="0">
                <a:solidFill>
                  <a:schemeClr val="tx1"/>
                </a:solidFill>
                <a:latin typeface="Meiryo UI" panose="020B0604030504040204" pitchFamily="50" charset="-128"/>
                <a:ea typeface="Meiryo UI" panose="020B0604030504040204" pitchFamily="50" charset="-128"/>
              </a:rPr>
              <a:t>中古車、バルク船の大型化に対応する</a:t>
            </a:r>
            <a:endParaRPr lang="en-US" altLang="ja-JP" sz="1143" dirty="0">
              <a:solidFill>
                <a:schemeClr val="tx1"/>
              </a:solidFill>
              <a:latin typeface="Meiryo UI" panose="020B0604030504040204" pitchFamily="50" charset="-128"/>
              <a:ea typeface="Meiryo UI" panose="020B0604030504040204" pitchFamily="50" charset="-128"/>
            </a:endParaRPr>
          </a:p>
        </p:txBody>
      </p:sp>
      <p:cxnSp>
        <p:nvCxnSpPr>
          <p:cNvPr id="111" name="直線コネクタ 110"/>
          <p:cNvCxnSpPr>
            <a:stCxn id="121" idx="3"/>
            <a:endCxn id="49" idx="3"/>
          </p:cNvCxnSpPr>
          <p:nvPr/>
        </p:nvCxnSpPr>
        <p:spPr>
          <a:xfrm>
            <a:off x="4076911" y="5080488"/>
            <a:ext cx="201426" cy="3294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13" name="楕円 112"/>
          <p:cNvSpPr/>
          <p:nvPr/>
        </p:nvSpPr>
        <p:spPr>
          <a:xfrm>
            <a:off x="4460474" y="5087780"/>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4973676" y="5616790"/>
            <a:ext cx="878397" cy="131896"/>
          </a:xfrm>
          <a:prstGeom prst="rect">
            <a:avLst/>
          </a:prstGeom>
          <a:solidFill>
            <a:schemeClr val="bg1">
              <a:alpha val="80000"/>
            </a:schemeClr>
          </a:solidFill>
          <a:ln w="3175">
            <a:solidFill>
              <a:schemeClr val="tx1">
                <a:lumMod val="75000"/>
                <a:lumOff val="25000"/>
              </a:schemeClr>
            </a:solidFill>
          </a:ln>
        </p:spPr>
        <p:txBody>
          <a:bodyPr wrap="square" lIns="0" tIns="0" rIns="0" bIns="0" rtlCol="0">
            <a:spAutoFit/>
          </a:bodyPr>
          <a:lstStyle/>
          <a:p>
            <a:pPr algn="ctr"/>
            <a:r>
              <a:rPr lang="ja-JP" altLang="en-US" sz="857" b="1" dirty="0">
                <a:latin typeface="Meiryo UI" panose="020B0604030504040204" pitchFamily="50" charset="-128"/>
                <a:ea typeface="Meiryo UI" panose="020B0604030504040204" pitchFamily="50" charset="-128"/>
              </a:rPr>
              <a:t>内航フェリー</a:t>
            </a:r>
            <a:endParaRPr lang="en-US" altLang="ja-JP" sz="857" b="1" dirty="0">
              <a:latin typeface="Meiryo UI" panose="020B0604030504040204" pitchFamily="50" charset="-128"/>
              <a:ea typeface="Meiryo UI" panose="020B0604030504040204" pitchFamily="50" charset="-128"/>
            </a:endParaRPr>
          </a:p>
        </p:txBody>
      </p:sp>
      <p:cxnSp>
        <p:nvCxnSpPr>
          <p:cNvPr id="115" name="直線コネクタ 114"/>
          <p:cNvCxnSpPr>
            <a:stCxn id="114" idx="1"/>
            <a:endCxn id="113" idx="5"/>
          </p:cNvCxnSpPr>
          <p:nvPr/>
        </p:nvCxnSpPr>
        <p:spPr>
          <a:xfrm flipH="1" flipV="1">
            <a:off x="4592419" y="5219725"/>
            <a:ext cx="381257" cy="46301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5821626" y="5601690"/>
            <a:ext cx="763279" cy="224229"/>
          </a:xfrm>
          <a:prstGeom prst="rect">
            <a:avLst/>
          </a:prstGeom>
          <a:noFill/>
        </p:spPr>
        <p:txBody>
          <a:bodyPr wrap="square" rtlCol="0">
            <a:spAutoFit/>
          </a:bodyPr>
          <a:lstStyle/>
          <a:p>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集貨</a:t>
            </a:r>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　</a:t>
            </a:r>
            <a:endParaRPr lang="en-US" altLang="ja-JP" sz="857" dirty="0">
              <a:solidFill>
                <a:srgbClr val="00B050"/>
              </a:solidFill>
              <a:latin typeface="Meiryo UI" panose="020B0604030504040204" pitchFamily="50" charset="-128"/>
              <a:ea typeface="Meiryo UI" panose="020B0604030504040204" pitchFamily="50" charset="-128"/>
            </a:endParaRPr>
          </a:p>
        </p:txBody>
      </p:sp>
      <p:sp>
        <p:nvSpPr>
          <p:cNvPr id="2" name="上下矢印 1"/>
          <p:cNvSpPr/>
          <p:nvPr/>
        </p:nvSpPr>
        <p:spPr>
          <a:xfrm rot="1985489">
            <a:off x="4144102" y="5181330"/>
            <a:ext cx="165055" cy="404785"/>
          </a:xfrm>
          <a:prstGeom prst="upDownArrow">
            <a:avLst/>
          </a:prstGeom>
          <a:solidFill>
            <a:srgbClr val="FFFF00">
              <a:alpha val="6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39">
              <a:latin typeface="Meiryo UI" panose="020B0604030504040204" pitchFamily="50" charset="-128"/>
              <a:ea typeface="Meiryo UI" panose="020B0604030504040204" pitchFamily="50" charset="-128"/>
            </a:endParaRPr>
          </a:p>
        </p:txBody>
      </p:sp>
      <p:sp>
        <p:nvSpPr>
          <p:cNvPr id="74" name="上下矢印 73"/>
          <p:cNvSpPr/>
          <p:nvPr/>
        </p:nvSpPr>
        <p:spPr>
          <a:xfrm>
            <a:off x="636687" y="2996546"/>
            <a:ext cx="307934" cy="1447806"/>
          </a:xfrm>
          <a:prstGeom prst="upDown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39">
              <a:latin typeface="Meiryo UI" panose="020B0604030504040204" pitchFamily="50" charset="-128"/>
              <a:ea typeface="Meiryo UI" panose="020B0604030504040204" pitchFamily="50" charset="-128"/>
            </a:endParaRPr>
          </a:p>
        </p:txBody>
      </p:sp>
      <p:sp>
        <p:nvSpPr>
          <p:cNvPr id="76" name="テキスト ボックス 75"/>
          <p:cNvSpPr txBox="1"/>
          <p:nvPr/>
        </p:nvSpPr>
        <p:spPr>
          <a:xfrm rot="736561">
            <a:off x="3740606" y="1773513"/>
            <a:ext cx="1066341" cy="207749"/>
          </a:xfrm>
          <a:prstGeom prst="rect">
            <a:avLst/>
          </a:prstGeom>
          <a:noFill/>
        </p:spPr>
        <p:txBody>
          <a:bodyPr wrap="square" rtlCol="0">
            <a:spAutoFit/>
          </a:bodyPr>
          <a:lstStyle>
            <a:defPPr>
              <a:defRPr lang="ja-JP"/>
            </a:defPPr>
            <a:lvl1pPr algn="ctr">
              <a:defRPr sz="1600">
                <a:solidFill>
                  <a:srgbClr val="00B050"/>
                </a:solidFill>
              </a:defRPr>
            </a:lvl1pPr>
          </a:lstStyle>
          <a:p>
            <a:r>
              <a:rPr lang="ja-JP" altLang="en-US" sz="750" dirty="0">
                <a:solidFill>
                  <a:schemeClr val="tx1"/>
                </a:solidFill>
                <a:latin typeface="Meiryo UI" panose="020B0604030504040204" pitchFamily="50" charset="-128"/>
                <a:ea typeface="Meiryo UI" panose="020B0604030504040204" pitchFamily="50" charset="-128"/>
              </a:rPr>
              <a:t>阪神高速湾岸線</a:t>
            </a:r>
            <a:endParaRPr lang="en-US" altLang="ja-JP" sz="750" dirty="0">
              <a:solidFill>
                <a:schemeClr val="tx1"/>
              </a:solidFill>
              <a:latin typeface="Meiryo UI" panose="020B0604030504040204" pitchFamily="50" charset="-128"/>
              <a:ea typeface="Meiryo UI" panose="020B0604030504040204" pitchFamily="50" charset="-128"/>
            </a:endParaRPr>
          </a:p>
        </p:txBody>
      </p:sp>
      <p:sp>
        <p:nvSpPr>
          <p:cNvPr id="81" name="楕円 80"/>
          <p:cNvSpPr/>
          <p:nvPr/>
        </p:nvSpPr>
        <p:spPr>
          <a:xfrm>
            <a:off x="5840734" y="2817254"/>
            <a:ext cx="851961" cy="324594"/>
          </a:xfrm>
          <a:prstGeom prst="ellipse">
            <a:avLst/>
          </a:prstGeom>
          <a:solidFill>
            <a:schemeClr val="bg1">
              <a:alpha val="80000"/>
            </a:schemeClr>
          </a:solidFill>
          <a:ln w="3175">
            <a:solidFill>
              <a:schemeClr val="tx1">
                <a:lumMod val="75000"/>
                <a:lumOff val="25000"/>
              </a:schemeClr>
            </a:solidFill>
            <a:prstDash val="sysDash"/>
          </a:ln>
        </p:spPr>
        <p:txBody>
          <a:bodyPr wrap="square" lIns="0" tIns="0" rIns="0" bIns="0" rtlCol="0" anchor="ctr" anchorCtr="1">
            <a:spAutoFit/>
          </a:bodyPr>
          <a:lstStyle/>
          <a:p>
            <a:pPr algn="ctr"/>
            <a:r>
              <a:rPr lang="ja-JP" altLang="en-US" sz="750" dirty="0">
                <a:solidFill>
                  <a:srgbClr val="00B050"/>
                </a:solidFill>
                <a:latin typeface="Meiryo UI" panose="020B0604030504040204" pitchFamily="50" charset="-128"/>
                <a:ea typeface="Meiryo UI" panose="020B0604030504040204" pitchFamily="50" charset="-128"/>
              </a:rPr>
              <a:t>企業立地促進</a:t>
            </a:r>
            <a:endParaRPr lang="en-US" altLang="ja-JP" sz="750" dirty="0">
              <a:solidFill>
                <a:srgbClr val="00B050"/>
              </a:solidFill>
              <a:latin typeface="Meiryo UI" panose="020B0604030504040204" pitchFamily="50" charset="-128"/>
              <a:ea typeface="Meiryo UI" panose="020B0604030504040204" pitchFamily="50" charset="-128"/>
            </a:endParaRPr>
          </a:p>
          <a:p>
            <a:pPr algn="ctr"/>
            <a:r>
              <a:rPr lang="en-US" altLang="ja-JP" sz="750" dirty="0">
                <a:solidFill>
                  <a:srgbClr val="00B050"/>
                </a:solidFill>
                <a:latin typeface="Meiryo UI" panose="020B0604030504040204" pitchFamily="50" charset="-128"/>
                <a:ea typeface="Meiryo UI" panose="020B0604030504040204" pitchFamily="50" charset="-128"/>
              </a:rPr>
              <a:t>【</a:t>
            </a:r>
            <a:r>
              <a:rPr lang="ja-JP" altLang="en-US" sz="750" dirty="0">
                <a:solidFill>
                  <a:srgbClr val="00B050"/>
                </a:solidFill>
                <a:latin typeface="Meiryo UI" panose="020B0604030504040204" pitchFamily="50" charset="-128"/>
                <a:ea typeface="Meiryo UI" panose="020B0604030504040204" pitchFamily="50" charset="-128"/>
              </a:rPr>
              <a:t>創貨</a:t>
            </a:r>
            <a:r>
              <a:rPr lang="en-US" altLang="ja-JP" sz="750" dirty="0">
                <a:solidFill>
                  <a:srgbClr val="00B050"/>
                </a:solidFill>
                <a:latin typeface="Meiryo UI" panose="020B0604030504040204" pitchFamily="50" charset="-128"/>
                <a:ea typeface="Meiryo UI" panose="020B0604030504040204" pitchFamily="50" charset="-128"/>
              </a:rPr>
              <a:t>】</a:t>
            </a:r>
            <a:endParaRPr lang="ja-JP" altLang="en-US" sz="750" dirty="0">
              <a:solidFill>
                <a:srgbClr val="00B050"/>
              </a:solidFill>
              <a:latin typeface="Meiryo UI" panose="020B0604030504040204" pitchFamily="50" charset="-128"/>
              <a:ea typeface="Meiryo UI" panose="020B0604030504040204" pitchFamily="50" charset="-128"/>
            </a:endParaRPr>
          </a:p>
        </p:txBody>
      </p:sp>
      <p:sp>
        <p:nvSpPr>
          <p:cNvPr id="9" name="右矢印 8"/>
          <p:cNvSpPr/>
          <p:nvPr/>
        </p:nvSpPr>
        <p:spPr>
          <a:xfrm rot="20868718">
            <a:off x="5536151" y="2957196"/>
            <a:ext cx="358994" cy="154111"/>
          </a:xfrm>
          <a:prstGeom prst="rightArrow">
            <a:avLst>
              <a:gd name="adj1" fmla="val 61980"/>
              <a:gd name="adj2" fmla="val 61980"/>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39">
              <a:latin typeface="Meiryo UI" panose="020B0604030504040204" pitchFamily="50" charset="-128"/>
              <a:ea typeface="Meiryo UI" panose="020B0604030504040204" pitchFamily="50" charset="-128"/>
            </a:endParaRPr>
          </a:p>
        </p:txBody>
      </p:sp>
      <p:sp>
        <p:nvSpPr>
          <p:cNvPr id="96" name="楕円 95"/>
          <p:cNvSpPr/>
          <p:nvPr/>
        </p:nvSpPr>
        <p:spPr>
          <a:xfrm>
            <a:off x="6068126" y="3754363"/>
            <a:ext cx="851961" cy="324594"/>
          </a:xfrm>
          <a:prstGeom prst="ellipse">
            <a:avLst/>
          </a:prstGeom>
          <a:solidFill>
            <a:schemeClr val="bg1">
              <a:alpha val="80000"/>
            </a:schemeClr>
          </a:solidFill>
          <a:ln w="3175">
            <a:solidFill>
              <a:schemeClr val="tx1">
                <a:lumMod val="75000"/>
                <a:lumOff val="25000"/>
              </a:schemeClr>
            </a:solidFill>
            <a:prstDash val="sysDash"/>
          </a:ln>
        </p:spPr>
        <p:txBody>
          <a:bodyPr wrap="square" lIns="0" tIns="0" rIns="0" bIns="0" rtlCol="0" anchor="ctr" anchorCtr="1">
            <a:spAutoFit/>
          </a:bodyPr>
          <a:lstStyle/>
          <a:p>
            <a:pPr algn="ctr"/>
            <a:r>
              <a:rPr lang="ja-JP" altLang="en-US" sz="750" dirty="0">
                <a:solidFill>
                  <a:srgbClr val="00B050"/>
                </a:solidFill>
                <a:latin typeface="Meiryo UI" panose="020B0604030504040204" pitchFamily="50" charset="-128"/>
                <a:ea typeface="Meiryo UI" panose="020B0604030504040204" pitchFamily="50" charset="-128"/>
              </a:rPr>
              <a:t>企業立地促進</a:t>
            </a:r>
            <a:endParaRPr lang="en-US" altLang="ja-JP" sz="750" dirty="0">
              <a:solidFill>
                <a:srgbClr val="00B050"/>
              </a:solidFill>
              <a:latin typeface="Meiryo UI" panose="020B0604030504040204" pitchFamily="50" charset="-128"/>
              <a:ea typeface="Meiryo UI" panose="020B0604030504040204" pitchFamily="50" charset="-128"/>
            </a:endParaRPr>
          </a:p>
          <a:p>
            <a:pPr algn="ctr"/>
            <a:r>
              <a:rPr lang="en-US" altLang="ja-JP" sz="750" dirty="0">
                <a:solidFill>
                  <a:srgbClr val="00B050"/>
                </a:solidFill>
                <a:latin typeface="Meiryo UI" panose="020B0604030504040204" pitchFamily="50" charset="-128"/>
                <a:ea typeface="Meiryo UI" panose="020B0604030504040204" pitchFamily="50" charset="-128"/>
              </a:rPr>
              <a:t>【</a:t>
            </a:r>
            <a:r>
              <a:rPr lang="ja-JP" altLang="en-US" sz="750" dirty="0">
                <a:solidFill>
                  <a:srgbClr val="00B050"/>
                </a:solidFill>
                <a:latin typeface="Meiryo UI" panose="020B0604030504040204" pitchFamily="50" charset="-128"/>
                <a:ea typeface="Meiryo UI" panose="020B0604030504040204" pitchFamily="50" charset="-128"/>
              </a:rPr>
              <a:t>創貨</a:t>
            </a:r>
            <a:r>
              <a:rPr lang="en-US" altLang="ja-JP" sz="750" dirty="0">
                <a:solidFill>
                  <a:srgbClr val="00B050"/>
                </a:solidFill>
                <a:latin typeface="Meiryo UI" panose="020B0604030504040204" pitchFamily="50" charset="-128"/>
                <a:ea typeface="Meiryo UI" panose="020B0604030504040204" pitchFamily="50" charset="-128"/>
              </a:rPr>
              <a:t>】</a:t>
            </a:r>
            <a:endParaRPr lang="ja-JP" altLang="en-US" sz="750" dirty="0">
              <a:solidFill>
                <a:srgbClr val="00B050"/>
              </a:solidFill>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3248722" y="5135842"/>
            <a:ext cx="960134" cy="224229"/>
          </a:xfrm>
          <a:prstGeom prst="rect">
            <a:avLst/>
          </a:prstGeom>
          <a:noFill/>
        </p:spPr>
        <p:txBody>
          <a:bodyPr wrap="square" rtlCol="0">
            <a:spAutoFit/>
          </a:bodyPr>
          <a:lstStyle/>
          <a:p>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競争力強化</a:t>
            </a:r>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　</a:t>
            </a:r>
            <a:endParaRPr lang="en-US" altLang="ja-JP" sz="857" dirty="0">
              <a:solidFill>
                <a:srgbClr val="00B050"/>
              </a:solidFill>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3820204" y="3052736"/>
            <a:ext cx="1003476" cy="224229"/>
          </a:xfrm>
          <a:prstGeom prst="rect">
            <a:avLst/>
          </a:prstGeom>
          <a:noFill/>
        </p:spPr>
        <p:txBody>
          <a:bodyPr wrap="square" rtlCol="0">
            <a:spAutoFit/>
          </a:bodyPr>
          <a:lstStyle/>
          <a:p>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競争力強化</a:t>
            </a:r>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　</a:t>
            </a:r>
            <a:endParaRPr lang="en-US" altLang="ja-JP" sz="857" dirty="0">
              <a:solidFill>
                <a:srgbClr val="00B050"/>
              </a:solidFill>
              <a:latin typeface="Meiryo UI" panose="020B0604030504040204" pitchFamily="50" charset="-128"/>
              <a:ea typeface="Meiryo UI" panose="020B0604030504040204" pitchFamily="50" charset="-128"/>
            </a:endParaRPr>
          </a:p>
        </p:txBody>
      </p:sp>
      <p:cxnSp>
        <p:nvCxnSpPr>
          <p:cNvPr id="126" name="直線コネクタ 125"/>
          <p:cNvCxnSpPr>
            <a:stCxn id="101" idx="1"/>
            <a:endCxn id="75" idx="7"/>
          </p:cNvCxnSpPr>
          <p:nvPr/>
        </p:nvCxnSpPr>
        <p:spPr>
          <a:xfrm flipH="1">
            <a:off x="5184149" y="2672708"/>
            <a:ext cx="521663" cy="49537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38" name="楕円 137"/>
          <p:cNvSpPr/>
          <p:nvPr/>
        </p:nvSpPr>
        <p:spPr>
          <a:xfrm>
            <a:off x="4278337" y="2555725"/>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139" name="楕円 138"/>
          <p:cNvSpPr/>
          <p:nvPr/>
        </p:nvSpPr>
        <p:spPr>
          <a:xfrm>
            <a:off x="4927210" y="2540023"/>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141" name="楕円 140"/>
          <p:cNvSpPr/>
          <p:nvPr/>
        </p:nvSpPr>
        <p:spPr>
          <a:xfrm>
            <a:off x="5391751" y="3694451"/>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142" name="楕円 141"/>
          <p:cNvSpPr/>
          <p:nvPr/>
        </p:nvSpPr>
        <p:spPr>
          <a:xfrm>
            <a:off x="4557466" y="2190615"/>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143" name="テキスト ボックス 142"/>
          <p:cNvSpPr txBox="1"/>
          <p:nvPr/>
        </p:nvSpPr>
        <p:spPr>
          <a:xfrm>
            <a:off x="4011553" y="2194314"/>
            <a:ext cx="560049" cy="131896"/>
          </a:xfrm>
          <a:prstGeom prst="rect">
            <a:avLst/>
          </a:prstGeom>
          <a:noFill/>
          <a:ln w="3175">
            <a:solidFill>
              <a:schemeClr val="tx1">
                <a:lumMod val="75000"/>
                <a:lumOff val="25000"/>
              </a:schemeClr>
            </a:solidFill>
          </a:ln>
        </p:spPr>
        <p:txBody>
          <a:bodyPr wrap="square" lIns="0" tIns="0" rIns="0" bIns="0" rtlCol="0">
            <a:spAutoFit/>
          </a:bodyPr>
          <a:lstStyle/>
          <a:p>
            <a:pPr algn="ctr"/>
            <a:r>
              <a:rPr lang="ja-JP" altLang="en-US" sz="857" b="1" dirty="0">
                <a:latin typeface="Meiryo UI" panose="020B0604030504040204" pitchFamily="50" charset="-128"/>
                <a:ea typeface="Meiryo UI" panose="020B0604030504040204" pitchFamily="50" charset="-128"/>
              </a:rPr>
              <a:t>ヘリポート</a:t>
            </a:r>
            <a:endParaRPr lang="en-US" altLang="ja-JP" sz="857" b="1" dirty="0">
              <a:latin typeface="Meiryo UI" panose="020B0604030504040204" pitchFamily="50" charset="-128"/>
              <a:ea typeface="Meiryo UI" panose="020B0604030504040204" pitchFamily="50" charset="-128"/>
            </a:endParaRPr>
          </a:p>
        </p:txBody>
      </p:sp>
      <p:sp>
        <p:nvSpPr>
          <p:cNvPr id="144" name="テキスト ボックス 143"/>
          <p:cNvSpPr txBox="1"/>
          <p:nvPr/>
        </p:nvSpPr>
        <p:spPr>
          <a:xfrm>
            <a:off x="5612517" y="3618655"/>
            <a:ext cx="510572" cy="131896"/>
          </a:xfrm>
          <a:prstGeom prst="rect">
            <a:avLst/>
          </a:prstGeom>
          <a:noFill/>
          <a:ln w="3175">
            <a:solidFill>
              <a:schemeClr val="tx1">
                <a:lumMod val="75000"/>
                <a:lumOff val="25000"/>
              </a:schemeClr>
            </a:solidFill>
          </a:ln>
        </p:spPr>
        <p:txBody>
          <a:bodyPr wrap="square" lIns="0" tIns="0" rIns="0" bIns="0" rtlCol="0">
            <a:spAutoFit/>
          </a:bodyPr>
          <a:lstStyle/>
          <a:p>
            <a:pPr algn="ctr"/>
            <a:r>
              <a:rPr lang="ja-JP" altLang="en-US" sz="857" b="1" dirty="0">
                <a:latin typeface="Meiryo UI" panose="020B0604030504040204" pitchFamily="50" charset="-128"/>
                <a:ea typeface="Meiryo UI" panose="020B0604030504040204" pitchFamily="50" charset="-128"/>
              </a:rPr>
              <a:t>クルーズ</a:t>
            </a:r>
            <a:endParaRPr lang="en-US" altLang="ja-JP" sz="857" b="1" dirty="0">
              <a:latin typeface="Meiryo UI" panose="020B0604030504040204" pitchFamily="50" charset="-128"/>
              <a:ea typeface="Meiryo UI" panose="020B0604030504040204" pitchFamily="50" charset="-128"/>
            </a:endParaRPr>
          </a:p>
        </p:txBody>
      </p:sp>
      <p:sp>
        <p:nvSpPr>
          <p:cNvPr id="145" name="楕円 144"/>
          <p:cNvSpPr/>
          <p:nvPr/>
        </p:nvSpPr>
        <p:spPr>
          <a:xfrm>
            <a:off x="5551229" y="3841971"/>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136" name="テキスト ボックス 135"/>
          <p:cNvSpPr txBox="1"/>
          <p:nvPr/>
        </p:nvSpPr>
        <p:spPr>
          <a:xfrm>
            <a:off x="5640763" y="3988607"/>
            <a:ext cx="442388" cy="131896"/>
          </a:xfrm>
          <a:prstGeom prst="rect">
            <a:avLst/>
          </a:prstGeom>
          <a:solidFill>
            <a:schemeClr val="bg1">
              <a:alpha val="80000"/>
            </a:schemeClr>
          </a:solidFill>
          <a:ln w="3175">
            <a:solidFill>
              <a:schemeClr val="tx1">
                <a:lumMod val="75000"/>
                <a:lumOff val="25000"/>
              </a:schemeClr>
            </a:solidFill>
          </a:ln>
        </p:spPr>
        <p:txBody>
          <a:bodyPr wrap="square" lIns="0" tIns="0" rIns="0" bIns="0" rtlCol="0">
            <a:spAutoFit/>
          </a:bodyPr>
          <a:lstStyle/>
          <a:p>
            <a:pPr algn="ctr"/>
            <a:r>
              <a:rPr lang="ja-JP" altLang="en-US" sz="857" b="1" dirty="0">
                <a:latin typeface="Meiryo UI" panose="020B0604030504040204" pitchFamily="50" charset="-128"/>
                <a:ea typeface="Meiryo UI" panose="020B0604030504040204" pitchFamily="50" charset="-128"/>
              </a:rPr>
              <a:t>堺旧港</a:t>
            </a:r>
            <a:endParaRPr lang="en-US" altLang="ja-JP" sz="857" b="1"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3789038" y="2726110"/>
            <a:ext cx="560049" cy="131896"/>
          </a:xfrm>
          <a:prstGeom prst="rect">
            <a:avLst/>
          </a:prstGeom>
          <a:noFill/>
          <a:ln w="3175">
            <a:solidFill>
              <a:schemeClr val="tx1">
                <a:lumMod val="75000"/>
                <a:lumOff val="25000"/>
              </a:schemeClr>
            </a:solidFill>
          </a:ln>
        </p:spPr>
        <p:txBody>
          <a:bodyPr wrap="square" lIns="0" tIns="0" rIns="0" bIns="0" rtlCol="0">
            <a:spAutoFit/>
          </a:bodyPr>
          <a:lstStyle/>
          <a:p>
            <a:pPr algn="ctr"/>
            <a:r>
              <a:rPr lang="ja-JP" altLang="en-US" sz="857" b="1" dirty="0">
                <a:latin typeface="Meiryo UI" panose="020B0604030504040204" pitchFamily="50" charset="-128"/>
                <a:ea typeface="Meiryo UI" panose="020B0604030504040204" pitchFamily="50" charset="-128"/>
              </a:rPr>
              <a:t>万博・</a:t>
            </a:r>
            <a:r>
              <a:rPr lang="en-US" altLang="ja-JP" sz="857" b="1" dirty="0">
                <a:latin typeface="Meiryo UI" panose="020B0604030504040204" pitchFamily="50" charset="-128"/>
                <a:ea typeface="Meiryo UI" panose="020B0604030504040204" pitchFamily="50" charset="-128"/>
              </a:rPr>
              <a:t>I</a:t>
            </a:r>
            <a:r>
              <a:rPr lang="ja-JP" altLang="en-US" sz="857" b="1" dirty="0">
                <a:latin typeface="Meiryo UI" panose="020B0604030504040204" pitchFamily="50" charset="-128"/>
                <a:ea typeface="Meiryo UI" panose="020B0604030504040204" pitchFamily="50" charset="-128"/>
              </a:rPr>
              <a:t> </a:t>
            </a:r>
            <a:r>
              <a:rPr lang="en-US" altLang="ja-JP" sz="857" b="1" dirty="0">
                <a:latin typeface="Meiryo UI" panose="020B0604030504040204" pitchFamily="50" charset="-128"/>
                <a:ea typeface="Meiryo UI" panose="020B0604030504040204" pitchFamily="50" charset="-128"/>
              </a:rPr>
              <a:t>R</a:t>
            </a:r>
          </a:p>
        </p:txBody>
      </p:sp>
      <p:sp>
        <p:nvSpPr>
          <p:cNvPr id="112" name="楕円 137"/>
          <p:cNvSpPr/>
          <p:nvPr/>
        </p:nvSpPr>
        <p:spPr>
          <a:xfrm>
            <a:off x="4420769" y="2456900"/>
            <a:ext cx="154583" cy="1545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cxnSp>
        <p:nvCxnSpPr>
          <p:cNvPr id="119" name="直線コネクタ 118"/>
          <p:cNvCxnSpPr>
            <a:stCxn id="140" idx="1"/>
            <a:endCxn id="112" idx="6"/>
          </p:cNvCxnSpPr>
          <p:nvPr/>
        </p:nvCxnSpPr>
        <p:spPr>
          <a:xfrm flipH="1">
            <a:off x="4575352" y="2284128"/>
            <a:ext cx="750301" cy="25006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200086" y="1027662"/>
            <a:ext cx="8743829" cy="5717557"/>
          </a:xfrm>
          <a:prstGeom prst="roundRect">
            <a:avLst>
              <a:gd name="adj" fmla="val 233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p>
        </p:txBody>
      </p:sp>
      <p:pic>
        <p:nvPicPr>
          <p:cNvPr id="148" name="図 147">
            <a:extLst>
              <a:ext uri="{FF2B5EF4-FFF2-40B4-BE49-F238E27FC236}">
                <a16:creationId xmlns:a16="http://schemas.microsoft.com/office/drawing/2014/main" id="{1C3607B2-6098-4FA7-9EAE-F42A12788D64}"/>
              </a:ext>
            </a:extLst>
          </p:cNvPr>
          <p:cNvPicPr>
            <a:picLocks noChangeAspect="1"/>
          </p:cNvPicPr>
          <p:nvPr/>
        </p:nvPicPr>
        <p:blipFill>
          <a:blip r:embed="rId8"/>
          <a:stretch>
            <a:fillRect/>
          </a:stretch>
        </p:blipFill>
        <p:spPr>
          <a:xfrm>
            <a:off x="1538674" y="1101123"/>
            <a:ext cx="2065769" cy="1121982"/>
          </a:xfrm>
          <a:prstGeom prst="rect">
            <a:avLst/>
          </a:prstGeom>
        </p:spPr>
      </p:pic>
      <p:pic>
        <p:nvPicPr>
          <p:cNvPr id="149" name="図 148">
            <a:extLst>
              <a:ext uri="{FF2B5EF4-FFF2-40B4-BE49-F238E27FC236}">
                <a16:creationId xmlns:a16="http://schemas.microsoft.com/office/drawing/2014/main" id="{4A06B96D-4193-46EF-A7E9-90E16621C8D0}"/>
              </a:ext>
            </a:extLst>
          </p:cNvPr>
          <p:cNvPicPr>
            <a:picLocks noChangeAspect="1"/>
          </p:cNvPicPr>
          <p:nvPr/>
        </p:nvPicPr>
        <p:blipFill rotWithShape="1">
          <a:blip r:embed="rId9"/>
          <a:srcRect b="8756"/>
          <a:stretch/>
        </p:blipFill>
        <p:spPr>
          <a:xfrm>
            <a:off x="6983962" y="1099408"/>
            <a:ext cx="1820674" cy="961016"/>
          </a:xfrm>
          <a:prstGeom prst="rect">
            <a:avLst/>
          </a:prstGeom>
        </p:spPr>
      </p:pic>
      <p:sp>
        <p:nvSpPr>
          <p:cNvPr id="151" name="右矢印 150"/>
          <p:cNvSpPr/>
          <p:nvPr/>
        </p:nvSpPr>
        <p:spPr>
          <a:xfrm rot="478795">
            <a:off x="5771052" y="3783388"/>
            <a:ext cx="358994" cy="155305"/>
          </a:xfrm>
          <a:prstGeom prst="rightArrow">
            <a:avLst>
              <a:gd name="adj1" fmla="val 61980"/>
              <a:gd name="adj2" fmla="val 61980"/>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39">
              <a:latin typeface="Meiryo UI" panose="020B0604030504040204" pitchFamily="50" charset="-128"/>
              <a:ea typeface="Meiryo UI" panose="020B0604030504040204" pitchFamily="50" charset="-128"/>
            </a:endParaRPr>
          </a:p>
        </p:txBody>
      </p:sp>
      <p:sp>
        <p:nvSpPr>
          <p:cNvPr id="127" name="テキスト ボックス 126"/>
          <p:cNvSpPr txBox="1"/>
          <p:nvPr/>
        </p:nvSpPr>
        <p:spPr>
          <a:xfrm>
            <a:off x="6106755" y="3280863"/>
            <a:ext cx="1662496" cy="306687"/>
          </a:xfrm>
          <a:prstGeom prst="rect">
            <a:avLst/>
          </a:prstGeom>
          <a:noFill/>
        </p:spPr>
        <p:txBody>
          <a:bodyPr wrap="square" rtlCol="0">
            <a:spAutoFit/>
          </a:bodyPr>
          <a:lstStyle>
            <a:defPPr>
              <a:defRPr lang="ja-JP"/>
            </a:defPPr>
            <a:lvl1pPr algn="ctr">
              <a:defRPr sz="1600">
                <a:solidFill>
                  <a:srgbClr val="00B050"/>
                </a:solidFill>
              </a:defRPr>
            </a:lvl1pPr>
          </a:lstStyle>
          <a:p>
            <a:r>
              <a:rPr lang="ja-JP" altLang="en-US" sz="750" dirty="0">
                <a:solidFill>
                  <a:schemeClr val="tx1"/>
                </a:solidFill>
                <a:latin typeface="Meiryo UI" panose="020B0604030504040204" pitchFamily="50" charset="-128"/>
                <a:ea typeface="Meiryo UI" panose="020B0604030504040204" pitchFamily="50" charset="-128"/>
              </a:rPr>
              <a:t>阪神高速大和川線</a:t>
            </a:r>
            <a:endParaRPr lang="en-US" altLang="ja-JP" sz="750" dirty="0">
              <a:solidFill>
                <a:schemeClr val="tx1"/>
              </a:solidFill>
              <a:latin typeface="Meiryo UI" panose="020B0604030504040204" pitchFamily="50" charset="-128"/>
              <a:ea typeface="Meiryo UI" panose="020B0604030504040204" pitchFamily="50" charset="-128"/>
            </a:endParaRPr>
          </a:p>
          <a:p>
            <a:r>
              <a:rPr lang="en-US" altLang="ja-JP" sz="643" dirty="0">
                <a:solidFill>
                  <a:schemeClr val="tx1"/>
                </a:solidFill>
                <a:latin typeface="Meiryo UI" panose="020B0604030504040204" pitchFamily="50" charset="-128"/>
                <a:ea typeface="Meiryo UI" panose="020B0604030504040204" pitchFamily="50" charset="-128"/>
              </a:rPr>
              <a:t>【</a:t>
            </a:r>
            <a:r>
              <a:rPr lang="ja-JP" altLang="en-US" sz="643" dirty="0">
                <a:solidFill>
                  <a:schemeClr val="tx1"/>
                </a:solidFill>
                <a:latin typeface="Meiryo UI" panose="020B0604030504040204" pitchFamily="50" charset="-128"/>
                <a:ea typeface="Meiryo UI" panose="020B0604030504040204" pitchFamily="50" charset="-128"/>
              </a:rPr>
              <a:t>集貨機能強化（大阪府＋堺市）</a:t>
            </a:r>
            <a:r>
              <a:rPr lang="en-US" altLang="ja-JP" sz="643" dirty="0">
                <a:solidFill>
                  <a:schemeClr val="tx1"/>
                </a:solidFill>
                <a:latin typeface="Meiryo UI" panose="020B0604030504040204" pitchFamily="50" charset="-128"/>
                <a:ea typeface="Meiryo UI" panose="020B0604030504040204" pitchFamily="50" charset="-128"/>
              </a:rPr>
              <a:t>】</a:t>
            </a:r>
            <a:endParaRPr lang="ja-JP" altLang="en-US" sz="643" dirty="0">
              <a:solidFill>
                <a:schemeClr val="tx1"/>
              </a:solidFill>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5325653" y="2218180"/>
            <a:ext cx="510572" cy="131896"/>
          </a:xfrm>
          <a:prstGeom prst="rect">
            <a:avLst/>
          </a:prstGeom>
          <a:solidFill>
            <a:schemeClr val="bg1"/>
          </a:solidFill>
          <a:ln w="3175">
            <a:solidFill>
              <a:schemeClr val="tx1">
                <a:lumMod val="75000"/>
                <a:lumOff val="25000"/>
              </a:schemeClr>
            </a:solidFill>
          </a:ln>
        </p:spPr>
        <p:txBody>
          <a:bodyPr wrap="square" lIns="0" tIns="0" rIns="0" bIns="0" rtlCol="0">
            <a:spAutoFit/>
          </a:bodyPr>
          <a:lstStyle/>
          <a:p>
            <a:pPr algn="ctr"/>
            <a:r>
              <a:rPr lang="ja-JP" altLang="en-US" sz="857" b="1" dirty="0">
                <a:latin typeface="Meiryo UI" panose="020B0604030504040204" pitchFamily="50" charset="-128"/>
                <a:ea typeface="Meiryo UI" panose="020B0604030504040204" pitchFamily="50" charset="-128"/>
              </a:rPr>
              <a:t>クルーズ</a:t>
            </a:r>
            <a:endParaRPr lang="en-US" altLang="ja-JP" sz="857" b="1" dirty="0">
              <a:latin typeface="Meiryo UI" panose="020B0604030504040204" pitchFamily="50" charset="-128"/>
              <a:ea typeface="Meiryo UI" panose="020B0604030504040204" pitchFamily="50" charset="-128"/>
            </a:endParaRPr>
          </a:p>
        </p:txBody>
      </p:sp>
      <p:sp>
        <p:nvSpPr>
          <p:cNvPr id="174" name="テキスト ボックス 173"/>
          <p:cNvSpPr txBox="1"/>
          <p:nvPr/>
        </p:nvSpPr>
        <p:spPr>
          <a:xfrm>
            <a:off x="6471559" y="6295986"/>
            <a:ext cx="2437810" cy="356123"/>
          </a:xfrm>
          <a:prstGeom prst="rect">
            <a:avLst/>
          </a:prstGeom>
          <a:noFill/>
        </p:spPr>
        <p:txBody>
          <a:bodyPr wrap="square" rtlCol="0">
            <a:spAutoFit/>
          </a:bodyPr>
          <a:lstStyle/>
          <a:p>
            <a:r>
              <a:rPr lang="en-US" altLang="ja-JP" sz="857" dirty="0">
                <a:latin typeface="Meiryo UI" panose="020B0604030504040204" pitchFamily="50" charset="-128"/>
                <a:ea typeface="Meiryo UI" panose="020B0604030504040204" pitchFamily="50" charset="-128"/>
              </a:rPr>
              <a:t>RORO</a:t>
            </a:r>
            <a:r>
              <a:rPr lang="ja-JP" altLang="en-US" sz="857" dirty="0">
                <a:latin typeface="Meiryo UI" panose="020B0604030504040204" pitchFamily="50" charset="-128"/>
                <a:ea typeface="Meiryo UI" panose="020B0604030504040204" pitchFamily="50" charset="-128"/>
              </a:rPr>
              <a:t>：貨物を積んだトラックやシャーシ（荷台）</a:t>
            </a:r>
            <a:endParaRPr lang="en-US" altLang="ja-JP" sz="857" dirty="0">
              <a:latin typeface="Meiryo UI" panose="020B0604030504040204" pitchFamily="50" charset="-128"/>
              <a:ea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rPr>
              <a:t>　　　　</a:t>
            </a:r>
            <a:r>
              <a:rPr lang="ja-JP" altLang="en-US" sz="857" dirty="0" err="1">
                <a:latin typeface="Meiryo UI" panose="020B0604030504040204" pitchFamily="50" charset="-128"/>
                <a:ea typeface="Meiryo UI" panose="020B0604030504040204" pitchFamily="50" charset="-128"/>
              </a:rPr>
              <a:t>ごと</a:t>
            </a:r>
            <a:r>
              <a:rPr lang="ja-JP" altLang="en-US" sz="857" dirty="0">
                <a:latin typeface="Meiryo UI" panose="020B0604030504040204" pitchFamily="50" charset="-128"/>
                <a:ea typeface="Meiryo UI" panose="020B0604030504040204" pitchFamily="50" charset="-128"/>
              </a:rPr>
              <a:t>輸送する船舶のこと</a:t>
            </a:r>
            <a:endParaRPr lang="en-US" altLang="ja-JP" sz="857" dirty="0">
              <a:latin typeface="Meiryo UI" panose="020B0604030504040204" pitchFamily="50" charset="-128"/>
              <a:ea typeface="Meiryo UI" panose="020B0604030504040204" pitchFamily="50" charset="-128"/>
            </a:endParaRPr>
          </a:p>
        </p:txBody>
      </p:sp>
      <p:sp>
        <p:nvSpPr>
          <p:cNvPr id="104" name="楕円 61"/>
          <p:cNvSpPr/>
          <p:nvPr/>
        </p:nvSpPr>
        <p:spPr>
          <a:xfrm>
            <a:off x="4856170" y="2684186"/>
            <a:ext cx="144000" cy="144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latin typeface="Meiryo UI" panose="020B0604030504040204" pitchFamily="50" charset="-128"/>
              <a:ea typeface="Meiryo UI" panose="020B0604030504040204" pitchFamily="50" charset="-128"/>
            </a:endParaRPr>
          </a:p>
        </p:txBody>
      </p:sp>
      <p:sp>
        <p:nvSpPr>
          <p:cNvPr id="120" name="テキスト ボックス 119"/>
          <p:cNvSpPr txBox="1"/>
          <p:nvPr/>
        </p:nvSpPr>
        <p:spPr>
          <a:xfrm>
            <a:off x="5717039" y="2400879"/>
            <a:ext cx="582190" cy="131896"/>
          </a:xfrm>
          <a:prstGeom prst="rect">
            <a:avLst/>
          </a:prstGeom>
          <a:solidFill>
            <a:schemeClr val="bg1">
              <a:alpha val="80000"/>
            </a:schemeClr>
          </a:solidFill>
          <a:ln w="3175">
            <a:solidFill>
              <a:schemeClr val="tx1">
                <a:lumMod val="75000"/>
                <a:lumOff val="25000"/>
              </a:schemeClr>
            </a:solidFill>
          </a:ln>
        </p:spPr>
        <p:txBody>
          <a:bodyPr wrap="square" lIns="0" tIns="0" rIns="0" bIns="0" rtlCol="0" anchor="ctr" anchorCtr="1">
            <a:spAutoFit/>
          </a:bodyPr>
          <a:lstStyle/>
          <a:p>
            <a:pPr algn="ctr"/>
            <a:r>
              <a:rPr lang="ja-JP" altLang="en-US" sz="857" b="1" dirty="0">
                <a:latin typeface="Meiryo UI" panose="020B0604030504040204" pitchFamily="50" charset="-128"/>
                <a:ea typeface="Meiryo UI" panose="020B0604030504040204" pitchFamily="50" charset="-128"/>
              </a:rPr>
              <a:t>外航フェリー</a:t>
            </a:r>
            <a:endParaRPr lang="en-US" altLang="ja-JP" sz="857" b="1" dirty="0">
              <a:latin typeface="Meiryo UI" panose="020B0604030504040204" pitchFamily="50" charset="-128"/>
              <a:ea typeface="Meiryo UI" panose="020B0604030504040204" pitchFamily="50" charset="-128"/>
            </a:endParaRPr>
          </a:p>
        </p:txBody>
      </p:sp>
      <p:cxnSp>
        <p:nvCxnSpPr>
          <p:cNvPr id="128" name="直線コネクタ 127"/>
          <p:cNvCxnSpPr>
            <a:stCxn id="120" idx="1"/>
            <a:endCxn id="104" idx="6"/>
          </p:cNvCxnSpPr>
          <p:nvPr/>
        </p:nvCxnSpPr>
        <p:spPr>
          <a:xfrm flipH="1">
            <a:off x="5000170" y="2466827"/>
            <a:ext cx="716869" cy="28935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6236755" y="2379427"/>
            <a:ext cx="718486" cy="224229"/>
          </a:xfrm>
          <a:prstGeom prst="rect">
            <a:avLst/>
          </a:prstGeom>
          <a:noFill/>
        </p:spPr>
        <p:txBody>
          <a:bodyPr wrap="square" rtlCol="0">
            <a:spAutoFit/>
          </a:bodyPr>
          <a:lstStyle/>
          <a:p>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集貨</a:t>
            </a:r>
            <a:r>
              <a:rPr lang="en-US" altLang="ja-JP" sz="857" dirty="0">
                <a:solidFill>
                  <a:srgbClr val="00B050"/>
                </a:solidFill>
                <a:latin typeface="Meiryo UI" panose="020B0604030504040204" pitchFamily="50" charset="-128"/>
                <a:ea typeface="Meiryo UI" panose="020B0604030504040204" pitchFamily="50" charset="-128"/>
              </a:rPr>
              <a:t>】</a:t>
            </a:r>
            <a:r>
              <a:rPr lang="ja-JP" altLang="en-US" sz="857" dirty="0">
                <a:solidFill>
                  <a:srgbClr val="00B050"/>
                </a:solidFill>
                <a:latin typeface="Meiryo UI" panose="020B0604030504040204" pitchFamily="50" charset="-128"/>
                <a:ea typeface="Meiryo UI" panose="020B0604030504040204" pitchFamily="50" charset="-128"/>
              </a:rPr>
              <a:t>　</a:t>
            </a:r>
            <a:endParaRPr lang="en-US" altLang="ja-JP" sz="857" dirty="0">
              <a:solidFill>
                <a:srgbClr val="00B050"/>
              </a:solidFill>
              <a:latin typeface="Meiryo UI" panose="020B0604030504040204" pitchFamily="50" charset="-128"/>
              <a:ea typeface="Meiryo UI" panose="020B0604030504040204" pitchFamily="50" charset="-128"/>
            </a:endParaRPr>
          </a:p>
        </p:txBody>
      </p:sp>
      <p:sp>
        <p:nvSpPr>
          <p:cNvPr id="147" name="楕円 146"/>
          <p:cNvSpPr/>
          <p:nvPr/>
        </p:nvSpPr>
        <p:spPr>
          <a:xfrm>
            <a:off x="7045013" y="4617415"/>
            <a:ext cx="613044" cy="247052"/>
          </a:xfrm>
          <a:prstGeom prst="ellipse">
            <a:avLst/>
          </a:prstGeom>
          <a:solidFill>
            <a:schemeClr val="bg1">
              <a:alpha val="80000"/>
            </a:schemeClr>
          </a:solidFill>
          <a:ln w="9525">
            <a:solidFill>
              <a:schemeClr val="tx1">
                <a:lumMod val="75000"/>
                <a:lumOff val="25000"/>
              </a:schemeClr>
            </a:solidFill>
            <a:prstDash val="dashDot"/>
          </a:ln>
        </p:spPr>
        <p:txBody>
          <a:bodyPr wrap="square" lIns="0" tIns="0" rIns="0" bIns="0" rtlCol="0" anchor="ctr" anchorCtr="1">
            <a:spAutoFit/>
          </a:bodyPr>
          <a:lstStyle/>
          <a:p>
            <a:pPr algn="ctr"/>
            <a:r>
              <a:rPr lang="ja-JP" altLang="en-US" sz="571" dirty="0">
                <a:latin typeface="Meiryo UI" panose="020B0604030504040204" pitchFamily="50" charset="-128"/>
                <a:ea typeface="Meiryo UI" panose="020B0604030504040204" pitchFamily="50" charset="-128"/>
              </a:rPr>
              <a:t>百舌鳥・古市</a:t>
            </a:r>
            <a:endParaRPr lang="en-US" altLang="ja-JP" sz="571" dirty="0">
              <a:latin typeface="Meiryo UI" panose="020B0604030504040204" pitchFamily="50" charset="-128"/>
              <a:ea typeface="Meiryo UI" panose="020B0604030504040204" pitchFamily="50" charset="-128"/>
            </a:endParaRPr>
          </a:p>
          <a:p>
            <a:pPr algn="ctr"/>
            <a:r>
              <a:rPr lang="ja-JP" altLang="en-US" sz="571" dirty="0">
                <a:latin typeface="Meiryo UI" panose="020B0604030504040204" pitchFamily="50" charset="-128"/>
                <a:ea typeface="Meiryo UI" panose="020B0604030504040204" pitchFamily="50" charset="-128"/>
              </a:rPr>
              <a:t>古墳群</a:t>
            </a:r>
          </a:p>
        </p:txBody>
      </p:sp>
      <p:sp>
        <p:nvSpPr>
          <p:cNvPr id="135" name="テキスト ボックス 134"/>
          <p:cNvSpPr txBox="1"/>
          <p:nvPr/>
        </p:nvSpPr>
        <p:spPr>
          <a:xfrm>
            <a:off x="213326" y="584033"/>
            <a:ext cx="4589723" cy="374571"/>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ja-JP" altLang="en-US" sz="1600" dirty="0">
                <a:latin typeface="HGS創英角ｺﾞｼｯｸUB" pitchFamily="50" charset="-128"/>
                <a:ea typeface="HGS創英角ｺﾞｼｯｸUB" pitchFamily="50" charset="-128"/>
              </a:rPr>
              <a:t>①　大阪港、堺泉北港、阪南港のゾーニング</a:t>
            </a:r>
          </a:p>
        </p:txBody>
      </p:sp>
      <p:pic>
        <p:nvPicPr>
          <p:cNvPr id="94" name="図 9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037515" y="5383288"/>
            <a:ext cx="2057085" cy="1326764"/>
          </a:xfrm>
          <a:prstGeom prst="rect">
            <a:avLst/>
          </a:prstGeom>
        </p:spPr>
      </p:pic>
      <p:pic>
        <p:nvPicPr>
          <p:cNvPr id="95" name="図 94"/>
          <p:cNvPicPr>
            <a:picLocks noChangeAspect="1"/>
          </p:cNvPicPr>
          <p:nvPr/>
        </p:nvPicPr>
        <p:blipFill rotWithShape="1">
          <a:blip r:embed="rId11" cstate="print">
            <a:extLst>
              <a:ext uri="{28A0092B-C50C-407E-A947-70E740481C1C}">
                <a14:useLocalDpi xmlns:a14="http://schemas.microsoft.com/office/drawing/2010/main" val="0"/>
              </a:ext>
            </a:extLst>
          </a:blip>
          <a:srcRect l="11877" r="14089"/>
          <a:stretch/>
        </p:blipFill>
        <p:spPr>
          <a:xfrm>
            <a:off x="6983962" y="4613529"/>
            <a:ext cx="1194563" cy="1186017"/>
          </a:xfrm>
          <a:prstGeom prst="rect">
            <a:avLst/>
          </a:prstGeom>
        </p:spPr>
      </p:pic>
      <p:pic>
        <p:nvPicPr>
          <p:cNvPr id="123" name="図 122"/>
          <p:cNvPicPr>
            <a:picLocks noChangeAspect="1"/>
          </p:cNvPicPr>
          <p:nvPr/>
        </p:nvPicPr>
        <p:blipFill rotWithShape="1">
          <a:blip r:embed="rId12" cstate="print">
            <a:extLst>
              <a:ext uri="{28A0092B-C50C-407E-A947-70E740481C1C}">
                <a14:useLocalDpi xmlns:a14="http://schemas.microsoft.com/office/drawing/2010/main" val="0"/>
              </a:ext>
            </a:extLst>
          </a:blip>
          <a:srcRect b="-1"/>
          <a:stretch/>
        </p:blipFill>
        <p:spPr>
          <a:xfrm>
            <a:off x="5604209" y="4422220"/>
            <a:ext cx="1310898" cy="893476"/>
          </a:xfrm>
          <a:prstGeom prst="rect">
            <a:avLst/>
          </a:prstGeom>
        </p:spPr>
      </p:pic>
      <p:sp>
        <p:nvSpPr>
          <p:cNvPr id="125" name="スライド番号プレースホルダー 2"/>
          <p:cNvSpPr>
            <a:spLocks noGrp="1"/>
          </p:cNvSpPr>
          <p:nvPr>
            <p:ph type="sldNum" sz="quarter" idx="10"/>
          </p:nvPr>
        </p:nvSpPr>
        <p:spPr/>
        <p:txBody>
          <a:bodyPr/>
          <a:lstStyle/>
          <a:p>
            <a:pPr algn="r">
              <a:defRPr/>
            </a:pPr>
            <a:r>
              <a:rPr lang="en-US" altLang="ja-JP" dirty="0" smtClean="0"/>
              <a:t>9</a:t>
            </a:r>
            <a:endParaRPr lang="en-US" altLang="ja-JP" dirty="0"/>
          </a:p>
        </p:txBody>
      </p:sp>
      <p:sp>
        <p:nvSpPr>
          <p:cNvPr id="132" name="テキスト ボックス 131"/>
          <p:cNvSpPr txBox="1"/>
          <p:nvPr/>
        </p:nvSpPr>
        <p:spPr>
          <a:xfrm>
            <a:off x="0" y="53675"/>
            <a:ext cx="481016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noProof="0" dirty="0" smtClean="0">
                <a:solidFill>
                  <a:srgbClr val="000000"/>
                </a:solidFill>
                <a:latin typeface="HGP創英角ﾎﾟｯﾌﾟ体" pitchFamily="50" charset="-128"/>
                <a:ea typeface="HGP創英角ﾎﾟｯﾌﾟ体" pitchFamily="50" charset="-128"/>
              </a:rPr>
              <a:t>４　今後の方向性</a:t>
            </a:r>
            <a:r>
              <a:rPr kumimoji="1" lang="ja-JP" altLang="en-US" sz="2400" i="0" u="none" strike="noStrike" kern="1200" cap="none" spc="0" normalizeH="0" baseline="0" noProof="0" dirty="0" smtClean="0">
                <a:ln>
                  <a:noFill/>
                </a:ln>
                <a:solidFill>
                  <a:srgbClr val="000000"/>
                </a:solidFill>
                <a:effectLst/>
                <a:uLnTx/>
                <a:uFillTx/>
                <a:latin typeface="HGP創英角ﾎﾟｯﾌﾟ体" pitchFamily="50" charset="-128"/>
                <a:ea typeface="HGP創英角ﾎﾟｯﾌﾟ体" pitchFamily="50" charset="-128"/>
              </a:rPr>
              <a:t> </a:t>
            </a:r>
            <a:endParaRPr kumimoji="1" lang="ja-JP" altLang="en-US" sz="2400" i="0" u="none" strike="noStrike" kern="1200" cap="none" spc="0" normalizeH="0" baseline="0" noProof="0" dirty="0">
              <a:ln>
                <a:noFill/>
              </a:ln>
              <a:solidFill>
                <a:srgbClr val="000000"/>
              </a:solidFill>
              <a:effectLst/>
              <a:uLnTx/>
              <a:uFillTx/>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2651432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bwMode="auto">
          <a:xfrm>
            <a:off x="0" y="-15019"/>
            <a:ext cx="9144000" cy="573206"/>
          </a:xfrm>
          <a:prstGeom prst="rect">
            <a:avLst/>
          </a:prstGeom>
          <a:solidFill>
            <a:schemeClr val="accent5">
              <a:lumMod val="75000"/>
            </a:schemeClr>
          </a:solidFill>
          <a:ln w="6350" cap="flat" cmpd="sng" algn="ctr">
            <a:no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lvl="0" indent="0" algn="l" defTabSz="9398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p:txBody>
      </p:sp>
      <p:sp>
        <p:nvSpPr>
          <p:cNvPr id="45" name="角丸四角形 44"/>
          <p:cNvSpPr/>
          <p:nvPr/>
        </p:nvSpPr>
        <p:spPr>
          <a:xfrm>
            <a:off x="191373" y="5166982"/>
            <a:ext cx="4277759" cy="1463905"/>
          </a:xfrm>
          <a:prstGeom prst="roundRect">
            <a:avLst>
              <a:gd name="adj" fmla="val 11446"/>
            </a:avLst>
          </a:prstGeom>
          <a:solidFill>
            <a:srgbClr val="FFCCFF">
              <a:alpha val="90000"/>
            </a:srgbClr>
          </a:solidFill>
          <a:ln w="5715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102857" rIns="0" bIns="0" rtlCol="0" anchor="t"/>
          <a:lstStyle/>
          <a:p>
            <a:pPr algn="ctr"/>
            <a:r>
              <a:rPr lang="ja-JP" altLang="en-US" sz="2286" b="1" dirty="0">
                <a:solidFill>
                  <a:schemeClr val="tx1"/>
                </a:solidFill>
                <a:latin typeface="Meiryo UI" panose="020B0604030504040204" pitchFamily="50" charset="-128"/>
                <a:ea typeface="Meiryo UI" panose="020B0604030504040204" pitchFamily="50" charset="-128"/>
              </a:rPr>
              <a:t>大阪の経済・産業活動の発展</a:t>
            </a:r>
          </a:p>
        </p:txBody>
      </p:sp>
      <p:sp>
        <p:nvSpPr>
          <p:cNvPr id="69" name="テキスト ボックス 68"/>
          <p:cNvSpPr txBox="1"/>
          <p:nvPr/>
        </p:nvSpPr>
        <p:spPr>
          <a:xfrm>
            <a:off x="191373" y="2836792"/>
            <a:ext cx="4277759" cy="1914280"/>
          </a:xfrm>
          <a:prstGeom prst="rect">
            <a:avLst/>
          </a:prstGeom>
          <a:solidFill>
            <a:srgbClr val="CCFFFF">
              <a:alpha val="94902"/>
            </a:srgbClr>
          </a:solidFill>
          <a:ln w="222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endParaRPr lang="en-US" altLang="ja-JP" sz="750" dirty="0">
              <a:solidFill>
                <a:schemeClr val="tx1"/>
              </a:solidFill>
              <a:latin typeface="Meiryo UI" panose="020B0604030504040204" pitchFamily="50" charset="-128"/>
              <a:ea typeface="Meiryo UI" panose="020B0604030504040204" pitchFamily="50" charset="-128"/>
            </a:endParaRPr>
          </a:p>
          <a:p>
            <a:pPr algn="just"/>
            <a:r>
              <a:rPr lang="ja-JP" altLang="en-US" sz="750" dirty="0">
                <a:solidFill>
                  <a:schemeClr val="tx1"/>
                </a:solidFill>
                <a:latin typeface="Meiryo UI" panose="020B0604030504040204" pitchFamily="50" charset="-128"/>
                <a:ea typeface="Meiryo UI" panose="020B0604030504040204" pitchFamily="50" charset="-128"/>
              </a:rPr>
              <a:t>　　　　　　</a:t>
            </a:r>
            <a:endParaRPr lang="en-US" altLang="ja-JP" sz="750" dirty="0">
              <a:solidFill>
                <a:schemeClr val="tx1"/>
              </a:solidFill>
              <a:latin typeface="Meiryo UI" panose="020B0604030504040204" pitchFamily="50" charset="-128"/>
              <a:ea typeface="Meiryo UI" panose="020B0604030504040204" pitchFamily="50" charset="-128"/>
            </a:endParaRPr>
          </a:p>
          <a:p>
            <a:pPr algn="just"/>
            <a:r>
              <a:rPr lang="ja-JP" altLang="en-US" sz="750" dirty="0">
                <a:solidFill>
                  <a:schemeClr val="tx1"/>
                </a:solidFill>
                <a:latin typeface="Meiryo UI" panose="020B0604030504040204" pitchFamily="50" charset="-128"/>
                <a:ea typeface="Meiryo UI" panose="020B0604030504040204" pitchFamily="50" charset="-128"/>
              </a:rPr>
              <a:t>　　　　　　</a:t>
            </a:r>
            <a:endParaRPr lang="en-US" altLang="ja-JP" sz="750" dirty="0">
              <a:solidFill>
                <a:schemeClr val="tx1"/>
              </a:solidFill>
              <a:latin typeface="Meiryo UI" panose="020B0604030504040204" pitchFamily="50" charset="-128"/>
              <a:ea typeface="Meiryo UI" panose="020B0604030504040204" pitchFamily="50" charset="-128"/>
            </a:endParaRPr>
          </a:p>
          <a:p>
            <a:pPr algn="just"/>
            <a:r>
              <a:rPr lang="ja-JP" altLang="en-US" sz="750" dirty="0">
                <a:solidFill>
                  <a:schemeClr val="tx1"/>
                </a:solidFill>
                <a:latin typeface="Meiryo UI" panose="020B0604030504040204" pitchFamily="50" charset="-128"/>
                <a:ea typeface="Meiryo UI" panose="020B0604030504040204" pitchFamily="50" charset="-128"/>
              </a:rPr>
              <a:t>　　　　　　 </a:t>
            </a:r>
            <a:endParaRPr lang="en-US" altLang="ja-JP" sz="750" dirty="0">
              <a:solidFill>
                <a:schemeClr val="tx1"/>
              </a:solidFill>
              <a:latin typeface="Meiryo UI" panose="020B0604030504040204" pitchFamily="50" charset="-128"/>
              <a:ea typeface="Meiryo UI" panose="020B0604030504040204" pitchFamily="50" charset="-128"/>
            </a:endParaRPr>
          </a:p>
          <a:p>
            <a:pPr algn="just"/>
            <a:r>
              <a:rPr lang="ja-JP" altLang="en-US" sz="1429" b="1" dirty="0">
                <a:solidFill>
                  <a:schemeClr val="tx1"/>
                </a:solidFill>
                <a:latin typeface="Meiryo UI" panose="020B0604030504040204" pitchFamily="50" charset="-128"/>
                <a:ea typeface="Meiryo UI" panose="020B0604030504040204" pitchFamily="50" charset="-128"/>
              </a:rPr>
              <a:t>■各港の強みを生かし、弱みを補完、全体で</a:t>
            </a:r>
            <a:endParaRPr lang="en-US" altLang="ja-JP" sz="1429" b="1" dirty="0">
              <a:solidFill>
                <a:schemeClr val="tx1"/>
              </a:solidFill>
              <a:latin typeface="Meiryo UI" panose="020B0604030504040204" pitchFamily="50" charset="-128"/>
              <a:ea typeface="Meiryo UI" panose="020B0604030504040204" pitchFamily="50" charset="-128"/>
            </a:endParaRPr>
          </a:p>
          <a:p>
            <a:pPr algn="just"/>
            <a:r>
              <a:rPr lang="ja-JP" altLang="en-US" sz="1429" b="1" dirty="0">
                <a:solidFill>
                  <a:schemeClr val="tx1"/>
                </a:solidFill>
                <a:latin typeface="Meiryo UI" panose="020B0604030504040204" pitchFamily="50" charset="-128"/>
                <a:ea typeface="Meiryo UI" panose="020B0604030504040204" pitchFamily="50" charset="-128"/>
              </a:rPr>
              <a:t>　機能分担・最適配置</a:t>
            </a:r>
            <a:endParaRPr lang="en-US" altLang="ja-JP" sz="1429" b="1" dirty="0">
              <a:solidFill>
                <a:schemeClr val="tx1"/>
              </a:solidFill>
              <a:latin typeface="Meiryo UI" panose="020B0604030504040204" pitchFamily="50" charset="-128"/>
              <a:ea typeface="Meiryo UI" panose="020B0604030504040204" pitchFamily="50" charset="-128"/>
            </a:endParaRPr>
          </a:p>
          <a:p>
            <a:pPr algn="just"/>
            <a:r>
              <a:rPr lang="ja-JP" altLang="en-US" sz="1429" b="1" dirty="0">
                <a:solidFill>
                  <a:schemeClr val="tx1"/>
                </a:solidFill>
                <a:latin typeface="Meiryo UI" panose="020B0604030504040204" pitchFamily="50" charset="-128"/>
                <a:ea typeface="Meiryo UI" panose="020B0604030504040204" pitchFamily="50" charset="-128"/>
              </a:rPr>
              <a:t>■ﾘｱﾙﾀｲﾑに土地利用、需要の情報共有・提供</a:t>
            </a:r>
            <a:endParaRPr lang="en-US" altLang="ja-JP" sz="1429" b="1" dirty="0">
              <a:solidFill>
                <a:schemeClr val="tx1"/>
              </a:solidFill>
              <a:latin typeface="Meiryo UI" panose="020B0604030504040204" pitchFamily="50" charset="-128"/>
              <a:ea typeface="Meiryo UI" panose="020B0604030504040204" pitchFamily="50" charset="-128"/>
            </a:endParaRPr>
          </a:p>
          <a:p>
            <a:pPr algn="just"/>
            <a:r>
              <a:rPr lang="ja-JP" altLang="en-US" sz="1429" b="1" dirty="0">
                <a:solidFill>
                  <a:schemeClr val="tx1"/>
                </a:solidFill>
                <a:latin typeface="Meiryo UI" panose="020B0604030504040204" pitchFamily="50" charset="-128"/>
                <a:ea typeface="Meiryo UI" panose="020B0604030504040204" pitchFamily="50" charset="-128"/>
              </a:rPr>
              <a:t>■物流戦略・賑わい創出を３者でコラボレーション</a:t>
            </a:r>
            <a:endParaRPr lang="en-US" altLang="ja-JP" sz="1429" b="1" dirty="0">
              <a:solidFill>
                <a:schemeClr val="tx1"/>
              </a:solidFill>
              <a:latin typeface="Meiryo UI" panose="020B0604030504040204" pitchFamily="50" charset="-128"/>
              <a:ea typeface="Meiryo UI" panose="020B0604030504040204" pitchFamily="50" charset="-128"/>
            </a:endParaRPr>
          </a:p>
          <a:p>
            <a:pPr algn="just"/>
            <a:r>
              <a:rPr lang="ja-JP" altLang="en-US" sz="750" dirty="0">
                <a:solidFill>
                  <a:schemeClr val="tx1"/>
                </a:solidFill>
                <a:latin typeface="Meiryo UI" panose="020B0604030504040204" pitchFamily="50" charset="-128"/>
                <a:ea typeface="Meiryo UI" panose="020B0604030504040204" pitchFamily="50" charset="-128"/>
              </a:rPr>
              <a:t>　　　　　　</a:t>
            </a:r>
            <a:endParaRPr lang="en-US" altLang="ja-JP" sz="750" dirty="0">
              <a:solidFill>
                <a:schemeClr val="tx1"/>
              </a:solidFill>
              <a:latin typeface="Meiryo UI" panose="020B0604030504040204" pitchFamily="50" charset="-128"/>
              <a:ea typeface="Meiryo UI" panose="020B0604030504040204" pitchFamily="50" charset="-128"/>
            </a:endParaRPr>
          </a:p>
          <a:p>
            <a:pPr algn="just"/>
            <a:r>
              <a:rPr lang="ja-JP" altLang="en-US" sz="750" dirty="0">
                <a:solidFill>
                  <a:schemeClr val="tx1"/>
                </a:solidFill>
                <a:latin typeface="Meiryo UI" panose="020B0604030504040204" pitchFamily="50" charset="-128"/>
                <a:ea typeface="Meiryo UI" panose="020B0604030504040204" pitchFamily="50" charset="-128"/>
              </a:rPr>
              <a:t>　　　　　　　　　　　　　</a:t>
            </a:r>
            <a:endParaRPr lang="en-US" altLang="ja-JP" sz="750" dirty="0">
              <a:solidFill>
                <a:schemeClr val="tx1"/>
              </a:solidFill>
              <a:latin typeface="Meiryo UI" panose="020B0604030504040204" pitchFamily="50" charset="-128"/>
              <a:ea typeface="Meiryo UI" panose="020B0604030504040204" pitchFamily="50" charset="-128"/>
            </a:endParaRPr>
          </a:p>
        </p:txBody>
      </p:sp>
      <p:sp>
        <p:nvSpPr>
          <p:cNvPr id="125" name="テキスト ボックス 124"/>
          <p:cNvSpPr txBox="1"/>
          <p:nvPr/>
        </p:nvSpPr>
        <p:spPr>
          <a:xfrm>
            <a:off x="1823777" y="3085204"/>
            <a:ext cx="2203638" cy="316554"/>
          </a:xfrm>
          <a:prstGeom prst="rect">
            <a:avLst/>
          </a:prstGeom>
          <a:solidFill>
            <a:srgbClr val="66FF66">
              <a:alpha val="59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4493" rIns="0"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286" b="1" dirty="0">
                <a:solidFill>
                  <a:schemeClr val="tx1"/>
                </a:solidFill>
                <a:latin typeface="Meiryo UI" panose="020B0604030504040204" pitchFamily="50" charset="-128"/>
                <a:ea typeface="Meiryo UI" panose="020B0604030504040204" pitchFamily="50" charset="-128"/>
              </a:rPr>
              <a:t>堺泉北港・阪南港</a:t>
            </a:r>
            <a:endParaRPr lang="en-US" altLang="ja-JP" sz="1286" b="1" dirty="0">
              <a:solidFill>
                <a:schemeClr val="tx1"/>
              </a:solidFill>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497246" y="2930160"/>
            <a:ext cx="1605909" cy="306064"/>
          </a:xfrm>
          <a:prstGeom prst="rect">
            <a:avLst/>
          </a:prstGeom>
          <a:solidFill>
            <a:srgbClr val="66FF66">
              <a:alpha val="66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86" tIns="24493" rIns="19286"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286" b="1" dirty="0">
                <a:solidFill>
                  <a:schemeClr val="tx1"/>
                </a:solidFill>
                <a:latin typeface="Meiryo UI" panose="020B0604030504040204" pitchFamily="50" charset="-128"/>
                <a:ea typeface="Meiryo UI" panose="020B0604030504040204" pitchFamily="50" charset="-128"/>
              </a:rPr>
              <a:t>大　阪　港</a:t>
            </a:r>
            <a:r>
              <a:rPr lang="ja-JP" altLang="en-US" sz="1143" dirty="0">
                <a:solidFill>
                  <a:schemeClr val="tx1"/>
                </a:solidFill>
                <a:latin typeface="Meiryo UI" panose="020B0604030504040204" pitchFamily="50" charset="-128"/>
                <a:ea typeface="Meiryo UI" panose="020B0604030504040204" pitchFamily="50" charset="-128"/>
              </a:rPr>
              <a:t>　</a:t>
            </a:r>
            <a:endParaRPr lang="en-US" altLang="ja-JP" sz="1143" dirty="0">
              <a:solidFill>
                <a:schemeClr val="tx1"/>
              </a:solidFill>
              <a:latin typeface="Meiryo UI" panose="020B0604030504040204" pitchFamily="50" charset="-128"/>
              <a:ea typeface="Meiryo UI" panose="020B0604030504040204" pitchFamily="50" charset="-128"/>
            </a:endParaRPr>
          </a:p>
        </p:txBody>
      </p:sp>
      <p:sp>
        <p:nvSpPr>
          <p:cNvPr id="134" name="角丸四角形 133"/>
          <p:cNvSpPr/>
          <p:nvPr/>
        </p:nvSpPr>
        <p:spPr>
          <a:xfrm>
            <a:off x="2086662" y="1913632"/>
            <a:ext cx="487181" cy="288398"/>
          </a:xfrm>
          <a:prstGeom prst="roundRect">
            <a:avLst>
              <a:gd name="adj" fmla="val 0"/>
            </a:avLst>
          </a:prstGeom>
          <a:noFill/>
          <a:ln w="25400"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86" b="1" dirty="0">
                <a:solidFill>
                  <a:schemeClr val="tx1"/>
                </a:solidFill>
                <a:latin typeface="Meiryo UI" panose="020B0604030504040204" pitchFamily="50" charset="-128"/>
                <a:ea typeface="Meiryo UI" panose="020B0604030504040204" pitchFamily="50" charset="-128"/>
              </a:rPr>
              <a:t>＋</a:t>
            </a:r>
          </a:p>
        </p:txBody>
      </p:sp>
      <p:sp>
        <p:nvSpPr>
          <p:cNvPr id="80" name="角丸四角形 79"/>
          <p:cNvSpPr/>
          <p:nvPr/>
        </p:nvSpPr>
        <p:spPr>
          <a:xfrm>
            <a:off x="1356065" y="2203861"/>
            <a:ext cx="2167893" cy="312283"/>
          </a:xfrm>
          <a:prstGeom prst="roundRect">
            <a:avLst>
              <a:gd name="adj" fmla="val 11446"/>
            </a:avLst>
          </a:prstGeom>
          <a:solidFill>
            <a:srgbClr val="FFCCFF">
              <a:alpha val="60000"/>
            </a:srgbClr>
          </a:solid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14" dirty="0">
                <a:solidFill>
                  <a:schemeClr val="tx1"/>
                </a:solidFill>
                <a:latin typeface="Meiryo UI" panose="020B0604030504040204" pitchFamily="50" charset="-128"/>
                <a:ea typeface="Meiryo UI" panose="020B0604030504040204" pitchFamily="50" charset="-128"/>
              </a:rPr>
              <a:t>機能分担・効率化</a:t>
            </a:r>
          </a:p>
        </p:txBody>
      </p:sp>
      <p:sp>
        <p:nvSpPr>
          <p:cNvPr id="79" name="テキスト ボックス 78"/>
          <p:cNvSpPr txBox="1"/>
          <p:nvPr/>
        </p:nvSpPr>
        <p:spPr>
          <a:xfrm>
            <a:off x="777801" y="5750034"/>
            <a:ext cx="233579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■ベイエリアの活性化</a:t>
            </a:r>
            <a:endParaRPr lang="en-US" altLang="ja-JP" sz="2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780750" y="6123762"/>
            <a:ext cx="3147529"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■後背地の</a:t>
            </a:r>
            <a:r>
              <a:rPr lang="ja-JP" altLang="en-US" sz="2000" dirty="0" smtClean="0">
                <a:latin typeface="Meiryo UI" panose="020B0604030504040204" pitchFamily="50" charset="-128"/>
                <a:ea typeface="Meiryo UI" panose="020B0604030504040204" pitchFamily="50" charset="-128"/>
              </a:rPr>
              <a:t>企業立地促進</a:t>
            </a:r>
            <a:endParaRPr lang="en-US" altLang="ja-JP" sz="2000" dirty="0">
              <a:latin typeface="Meiryo UI" panose="020B0604030504040204" pitchFamily="50" charset="-128"/>
              <a:ea typeface="Meiryo UI" panose="020B0604030504040204" pitchFamily="50" charset="-128"/>
            </a:endParaRPr>
          </a:p>
        </p:txBody>
      </p:sp>
      <p:sp>
        <p:nvSpPr>
          <p:cNvPr id="86" name="角丸四角形 85"/>
          <p:cNvSpPr/>
          <p:nvPr/>
        </p:nvSpPr>
        <p:spPr>
          <a:xfrm>
            <a:off x="329377" y="4386474"/>
            <a:ext cx="4001751" cy="271194"/>
          </a:xfrm>
          <a:prstGeom prst="roundRect">
            <a:avLst>
              <a:gd name="adj" fmla="val 11446"/>
            </a:avLst>
          </a:prstGeom>
          <a:solidFill>
            <a:srgbClr val="FFFF99">
              <a:alpha val="95000"/>
            </a:srgbClr>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86" b="1" dirty="0">
                <a:solidFill>
                  <a:schemeClr val="tx1"/>
                </a:solidFill>
                <a:latin typeface="Meiryo UI" panose="020B0604030504040204" pitchFamily="50" charset="-128"/>
                <a:ea typeface="Meiryo UI" panose="020B0604030504040204" pitchFamily="50" charset="-128"/>
              </a:rPr>
              <a:t>利用者ニーズに的確・迅速に対応</a:t>
            </a:r>
            <a:endParaRPr lang="en-US" altLang="ja-JP" sz="1286" b="1" dirty="0">
              <a:solidFill>
                <a:schemeClr val="tx1"/>
              </a:solidFill>
              <a:latin typeface="Meiryo UI" panose="020B0604030504040204" pitchFamily="50" charset="-128"/>
              <a:ea typeface="Meiryo UI" panose="020B0604030504040204" pitchFamily="50" charset="-128"/>
            </a:endParaRPr>
          </a:p>
        </p:txBody>
      </p:sp>
      <p:sp>
        <p:nvSpPr>
          <p:cNvPr id="152" name="角丸四角形 151"/>
          <p:cNvSpPr/>
          <p:nvPr/>
        </p:nvSpPr>
        <p:spPr>
          <a:xfrm>
            <a:off x="11950" y="1068429"/>
            <a:ext cx="4611484" cy="5716759"/>
          </a:xfrm>
          <a:prstGeom prst="roundRect">
            <a:avLst>
              <a:gd name="adj" fmla="val 4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p>
        </p:txBody>
      </p:sp>
      <p:sp>
        <p:nvSpPr>
          <p:cNvPr id="48" name="右矢印 47"/>
          <p:cNvSpPr/>
          <p:nvPr/>
        </p:nvSpPr>
        <p:spPr>
          <a:xfrm rot="5400000">
            <a:off x="2215710" y="2234707"/>
            <a:ext cx="203962" cy="845164"/>
          </a:xfrm>
          <a:prstGeom prst="rightArrow">
            <a:avLst/>
          </a:prstGeom>
          <a:solidFill>
            <a:srgbClr val="FFFFCC"/>
          </a:solidFill>
          <a:ln w="2540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57">
              <a:solidFill>
                <a:schemeClr val="tx1"/>
              </a:solidFill>
              <a:latin typeface="Meiryo UI" panose="020B0604030504040204" pitchFamily="50" charset="-128"/>
              <a:ea typeface="Meiryo UI" panose="020B0604030504040204" pitchFamily="50" charset="-128"/>
            </a:endParaRPr>
          </a:p>
        </p:txBody>
      </p:sp>
      <p:sp>
        <p:nvSpPr>
          <p:cNvPr id="170" name="テキスト ボックス 169"/>
          <p:cNvSpPr txBox="1"/>
          <p:nvPr/>
        </p:nvSpPr>
        <p:spPr>
          <a:xfrm>
            <a:off x="1387320" y="1184883"/>
            <a:ext cx="1885864" cy="746358"/>
          </a:xfrm>
          <a:prstGeom prst="rect">
            <a:avLst/>
          </a:prstGeom>
          <a:solidFill>
            <a:srgbClr val="FFFFCC"/>
          </a:solidFill>
          <a:ln w="9525">
            <a:solidFill>
              <a:srgbClr val="FFC000"/>
            </a:solidFill>
            <a:prstDash val="dash"/>
          </a:ln>
        </p:spPr>
        <p:txBody>
          <a:bodyPr wrap="square" rtlCol="0">
            <a:spAutoFit/>
          </a:bodyPr>
          <a:lstStyle/>
          <a:p>
            <a:pPr algn="ctr">
              <a:lnSpc>
                <a:spcPts val="1714"/>
              </a:lnSpc>
            </a:pPr>
            <a:r>
              <a:rPr lang="en-US" altLang="ja-JP" sz="1714" dirty="0">
                <a:latin typeface="Meiryo UI" panose="020B0604030504040204" pitchFamily="50" charset="-128"/>
                <a:ea typeface="Meiryo UI" panose="020B0604030504040204" pitchFamily="50" charset="-128"/>
              </a:rPr>
              <a:t>【</a:t>
            </a:r>
            <a:r>
              <a:rPr lang="ja-JP" altLang="en-US" sz="1714" dirty="0">
                <a:latin typeface="Meiryo UI" panose="020B0604030504040204" pitchFamily="50" charset="-128"/>
                <a:ea typeface="Meiryo UI" panose="020B0604030504040204" pitchFamily="50" charset="-128"/>
              </a:rPr>
              <a:t>集貨</a:t>
            </a:r>
            <a:r>
              <a:rPr lang="en-US" altLang="ja-JP" sz="1714" dirty="0">
                <a:latin typeface="Meiryo UI" panose="020B0604030504040204" pitchFamily="50" charset="-128"/>
                <a:ea typeface="Meiryo UI" panose="020B0604030504040204" pitchFamily="50" charset="-128"/>
              </a:rPr>
              <a:t>】</a:t>
            </a:r>
          </a:p>
          <a:p>
            <a:pPr algn="ctr">
              <a:lnSpc>
                <a:spcPts val="1714"/>
              </a:lnSpc>
            </a:pPr>
            <a:r>
              <a:rPr lang="en-US" altLang="ja-JP" sz="1714" dirty="0">
                <a:latin typeface="Meiryo UI" panose="020B0604030504040204" pitchFamily="50" charset="-128"/>
                <a:ea typeface="Meiryo UI" panose="020B0604030504040204" pitchFamily="50" charset="-128"/>
              </a:rPr>
              <a:t>【</a:t>
            </a:r>
            <a:r>
              <a:rPr lang="ja-JP" altLang="en-US" sz="1714" dirty="0">
                <a:latin typeface="Meiryo UI" panose="020B0604030504040204" pitchFamily="50" charset="-128"/>
                <a:ea typeface="Meiryo UI" panose="020B0604030504040204" pitchFamily="50" charset="-128"/>
              </a:rPr>
              <a:t>創貨 </a:t>
            </a:r>
            <a:r>
              <a:rPr lang="en-US" altLang="ja-JP" sz="1714" dirty="0">
                <a:latin typeface="Meiryo UI" panose="020B0604030504040204" pitchFamily="50" charset="-128"/>
                <a:ea typeface="Meiryo UI" panose="020B0604030504040204" pitchFamily="50" charset="-128"/>
              </a:rPr>
              <a:t>】</a:t>
            </a:r>
          </a:p>
          <a:p>
            <a:pPr algn="ctr">
              <a:lnSpc>
                <a:spcPts val="1714"/>
              </a:lnSpc>
            </a:pPr>
            <a:r>
              <a:rPr lang="en-US" altLang="ja-JP" sz="1714" dirty="0">
                <a:latin typeface="Meiryo UI" panose="020B0604030504040204" pitchFamily="50" charset="-128"/>
                <a:ea typeface="Meiryo UI" panose="020B0604030504040204" pitchFamily="50" charset="-128"/>
              </a:rPr>
              <a:t>【</a:t>
            </a:r>
            <a:r>
              <a:rPr lang="ja-JP" altLang="en-US" sz="1714" dirty="0">
                <a:latin typeface="Meiryo UI" panose="020B0604030504040204" pitchFamily="50" charset="-128"/>
                <a:ea typeface="Meiryo UI" panose="020B0604030504040204" pitchFamily="50" charset="-128"/>
              </a:rPr>
              <a:t>競争力強化</a:t>
            </a:r>
            <a:r>
              <a:rPr lang="en-US" altLang="ja-JP" sz="1714" dirty="0">
                <a:latin typeface="Meiryo UI" panose="020B0604030504040204" pitchFamily="50" charset="-128"/>
                <a:ea typeface="Meiryo UI" panose="020B0604030504040204" pitchFamily="50" charset="-128"/>
              </a:rPr>
              <a:t>】</a:t>
            </a:r>
            <a:endParaRPr lang="ja-JP" altLang="en-US" sz="1714" dirty="0">
              <a:latin typeface="Meiryo UI" panose="020B0604030504040204" pitchFamily="50" charset="-128"/>
              <a:ea typeface="Meiryo UI" panose="020B0604030504040204" pitchFamily="50" charset="-128"/>
            </a:endParaRPr>
          </a:p>
        </p:txBody>
      </p:sp>
      <p:sp>
        <p:nvSpPr>
          <p:cNvPr id="171" name="右矢印 170"/>
          <p:cNvSpPr/>
          <p:nvPr/>
        </p:nvSpPr>
        <p:spPr>
          <a:xfrm rot="5400000">
            <a:off x="2193970" y="4315266"/>
            <a:ext cx="247443" cy="1287522"/>
          </a:xfrm>
          <a:prstGeom prst="rightArrow">
            <a:avLst/>
          </a:prstGeom>
          <a:solidFill>
            <a:srgbClr val="FFFF00"/>
          </a:solidFill>
          <a:ln w="2540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57">
              <a:solidFill>
                <a:schemeClr val="tx1"/>
              </a:solidFill>
              <a:latin typeface="Meiryo UI" panose="020B0604030504040204" pitchFamily="50" charset="-128"/>
              <a:ea typeface="Meiryo UI" panose="020B0604030504040204" pitchFamily="50" charset="-128"/>
            </a:endParaRPr>
          </a:p>
        </p:txBody>
      </p:sp>
      <p:sp>
        <p:nvSpPr>
          <p:cNvPr id="132" name="角丸四角形 131"/>
          <p:cNvSpPr/>
          <p:nvPr/>
        </p:nvSpPr>
        <p:spPr>
          <a:xfrm>
            <a:off x="4777737" y="908899"/>
            <a:ext cx="4269046" cy="1874159"/>
          </a:xfrm>
          <a:prstGeom prst="roundRect">
            <a:avLst>
              <a:gd name="adj" fmla="val 942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0"/>
          </a:p>
        </p:txBody>
      </p:sp>
      <p:sp>
        <p:nvSpPr>
          <p:cNvPr id="137" name="テキスト ボックス 136"/>
          <p:cNvSpPr txBox="1"/>
          <p:nvPr/>
        </p:nvSpPr>
        <p:spPr>
          <a:xfrm>
            <a:off x="4623434" y="1004035"/>
            <a:ext cx="2112429" cy="263790"/>
          </a:xfrm>
          <a:prstGeom prst="rect">
            <a:avLst/>
          </a:prstGeom>
          <a:noFill/>
        </p:spPr>
        <p:txBody>
          <a:bodyPr wrap="square" lIns="0" tIns="0" rIns="0" bIns="0" rtlCol="0" anchor="ctr" anchorCtr="1">
            <a:spAutoFit/>
          </a:bodyPr>
          <a:lstStyle/>
          <a:p>
            <a:r>
              <a:rPr lang="ja-JP" altLang="en-US" sz="1714" dirty="0">
                <a:latin typeface="Meiryo UI" panose="020B0604030504040204" pitchFamily="50" charset="-128"/>
                <a:ea typeface="Meiryo UI" panose="020B0604030504040204" pitchFamily="50" charset="-128"/>
              </a:rPr>
              <a:t>■今後の連携策</a:t>
            </a:r>
            <a:endParaRPr lang="en-US" altLang="ja-JP" sz="1714" dirty="0">
              <a:latin typeface="Meiryo UI" panose="020B0604030504040204" pitchFamily="50" charset="-128"/>
              <a:ea typeface="Meiryo UI" panose="020B0604030504040204" pitchFamily="50" charset="-128"/>
            </a:endParaRPr>
          </a:p>
        </p:txBody>
      </p:sp>
      <p:sp>
        <p:nvSpPr>
          <p:cNvPr id="146" name="テキスト ボックス 145"/>
          <p:cNvSpPr txBox="1"/>
          <p:nvPr/>
        </p:nvSpPr>
        <p:spPr>
          <a:xfrm>
            <a:off x="4900732" y="1373089"/>
            <a:ext cx="3954008" cy="1191993"/>
          </a:xfrm>
          <a:prstGeom prst="rect">
            <a:avLst/>
          </a:prstGeom>
          <a:noFill/>
        </p:spPr>
        <p:txBody>
          <a:bodyPr wrap="square" rtlCol="0">
            <a:spAutoFit/>
          </a:bodyPr>
          <a:lstStyle/>
          <a:p>
            <a:pPr marL="204111" indent="-204111">
              <a:buFont typeface="Wingdings" panose="05000000000000000000" pitchFamily="2" charset="2"/>
              <a:buChar char="Ø"/>
            </a:pPr>
            <a:r>
              <a:rPr lang="ja-JP" altLang="en-US" sz="1429" b="1" dirty="0">
                <a:latin typeface="Meiryo UI" panose="020B0604030504040204" pitchFamily="50" charset="-128"/>
                <a:ea typeface="Meiryo UI" panose="020B0604030504040204" pitchFamily="50" charset="-128"/>
              </a:rPr>
              <a:t>国際定期コンテナ航路と内航定期航路の連携</a:t>
            </a:r>
            <a:endParaRPr lang="en-US" altLang="ja-JP" sz="1429" b="1" dirty="0">
              <a:latin typeface="Meiryo UI" panose="020B0604030504040204" pitchFamily="50" charset="-128"/>
              <a:ea typeface="Meiryo UI" panose="020B0604030504040204" pitchFamily="50" charset="-128"/>
            </a:endParaRPr>
          </a:p>
          <a:p>
            <a:r>
              <a:rPr lang="ja-JP" altLang="en-US" sz="1429" b="1" dirty="0">
                <a:latin typeface="Meiryo UI" panose="020B0604030504040204" pitchFamily="50" charset="-128"/>
                <a:ea typeface="Meiryo UI" panose="020B0604030504040204" pitchFamily="50" charset="-128"/>
              </a:rPr>
              <a:t>　  による集貨の促進</a:t>
            </a:r>
            <a:endParaRPr lang="en-US" altLang="ja-JP" sz="1429" b="1" dirty="0">
              <a:latin typeface="Meiryo UI" panose="020B0604030504040204" pitchFamily="50" charset="-128"/>
              <a:ea typeface="Meiryo UI" panose="020B0604030504040204" pitchFamily="50" charset="-128"/>
            </a:endParaRPr>
          </a:p>
          <a:p>
            <a:pPr marL="204111" indent="-204111">
              <a:buFont typeface="Wingdings" panose="05000000000000000000" pitchFamily="2" charset="2"/>
              <a:buChar char="Ø"/>
            </a:pPr>
            <a:r>
              <a:rPr lang="ja-JP" altLang="en-US" sz="1429" b="1" dirty="0">
                <a:latin typeface="Meiryo UI" panose="020B0604030504040204" pitchFamily="50" charset="-128"/>
                <a:ea typeface="Meiryo UI" panose="020B0604030504040204" pitchFamily="50" charset="-128"/>
              </a:rPr>
              <a:t>大阪港と堺泉北港・阪南港での物流機能の</a:t>
            </a:r>
            <a:endParaRPr lang="en-US" altLang="ja-JP" sz="1429" b="1" dirty="0">
              <a:latin typeface="Meiryo UI" panose="020B0604030504040204" pitchFamily="50" charset="-128"/>
              <a:ea typeface="Meiryo UI" panose="020B0604030504040204" pitchFamily="50" charset="-128"/>
            </a:endParaRPr>
          </a:p>
          <a:p>
            <a:r>
              <a:rPr lang="ja-JP" altLang="en-US" sz="1429" b="1" dirty="0">
                <a:latin typeface="Meiryo UI" panose="020B0604030504040204" pitchFamily="50" charset="-128"/>
                <a:ea typeface="Meiryo UI" panose="020B0604030504040204" pitchFamily="50" charset="-128"/>
              </a:rPr>
              <a:t>　  相互補完</a:t>
            </a:r>
          </a:p>
          <a:p>
            <a:pPr marL="204111" indent="-204111">
              <a:buFont typeface="Wingdings" panose="05000000000000000000" pitchFamily="2" charset="2"/>
              <a:buChar char="Ø"/>
            </a:pPr>
            <a:r>
              <a:rPr lang="en-US" altLang="ja-JP" sz="1429" b="1" dirty="0">
                <a:latin typeface="Meiryo UI" panose="020B0604030504040204" pitchFamily="50" charset="-128"/>
                <a:ea typeface="Meiryo UI" panose="020B0604030504040204" pitchFamily="50" charset="-128"/>
              </a:rPr>
              <a:t>LNG</a:t>
            </a:r>
            <a:r>
              <a:rPr lang="ja-JP" altLang="en-US" sz="1429" b="1" dirty="0">
                <a:latin typeface="Meiryo UI" panose="020B0604030504040204" pitchFamily="50" charset="-128"/>
                <a:ea typeface="Meiryo UI" panose="020B0604030504040204" pitchFamily="50" charset="-128"/>
              </a:rPr>
              <a:t>バンカリングの促進</a:t>
            </a:r>
            <a:endParaRPr lang="ja-JP" altLang="en-US" sz="1429" dirty="0">
              <a:latin typeface="Meiryo UI" panose="020B0604030504040204" pitchFamily="50" charset="-128"/>
              <a:ea typeface="Meiryo UI" panose="020B0604030504040204" pitchFamily="50" charset="-128"/>
            </a:endParaRPr>
          </a:p>
        </p:txBody>
      </p:sp>
      <p:sp>
        <p:nvSpPr>
          <p:cNvPr id="153" name="テキスト ボックス 152"/>
          <p:cNvSpPr txBox="1"/>
          <p:nvPr/>
        </p:nvSpPr>
        <p:spPr>
          <a:xfrm>
            <a:off x="6560990" y="2532470"/>
            <a:ext cx="2422088" cy="213264"/>
          </a:xfrm>
          <a:prstGeom prst="rect">
            <a:avLst/>
          </a:prstGeom>
          <a:noFill/>
        </p:spPr>
        <p:txBody>
          <a:bodyPr wrap="square" rtlCol="0">
            <a:spAutoFit/>
          </a:bodyPr>
          <a:lstStyle/>
          <a:p>
            <a:r>
              <a:rPr lang="en-US" altLang="ja-JP" sz="786" dirty="0">
                <a:latin typeface="Meiryo UI" panose="020B0604030504040204" pitchFamily="50" charset="-128"/>
                <a:ea typeface="Meiryo UI" panose="020B0604030504040204" pitchFamily="50" charset="-128"/>
              </a:rPr>
              <a:t>LNG</a:t>
            </a:r>
            <a:r>
              <a:rPr lang="ja-JP" altLang="en-US" sz="786" dirty="0">
                <a:latin typeface="Meiryo UI" panose="020B0604030504040204" pitchFamily="50" charset="-128"/>
                <a:ea typeface="Meiryo UI" panose="020B0604030504040204" pitchFamily="50" charset="-128"/>
              </a:rPr>
              <a:t>ﾊﾞﾝｶﾘﾝｸﾞ：船舶への</a:t>
            </a:r>
            <a:r>
              <a:rPr lang="en-US" altLang="ja-JP" sz="786" dirty="0">
                <a:latin typeface="Meiryo UI" panose="020B0604030504040204" pitchFamily="50" charset="-128"/>
                <a:ea typeface="Meiryo UI" panose="020B0604030504040204" pitchFamily="50" charset="-128"/>
              </a:rPr>
              <a:t>LNG</a:t>
            </a:r>
            <a:r>
              <a:rPr lang="ja-JP" altLang="en-US" sz="786" dirty="0">
                <a:latin typeface="Meiryo UI" panose="020B0604030504040204" pitchFamily="50" charset="-128"/>
                <a:ea typeface="Meiryo UI" panose="020B0604030504040204" pitchFamily="50" charset="-128"/>
              </a:rPr>
              <a:t>の燃料供給のこと</a:t>
            </a:r>
            <a:endParaRPr lang="en-US" altLang="ja-JP" sz="786" dirty="0">
              <a:latin typeface="Meiryo UI" panose="020B0604030504040204" pitchFamily="50" charset="-128"/>
              <a:ea typeface="Meiryo UI" panose="020B0604030504040204" pitchFamily="50" charset="-128"/>
            </a:endParaRPr>
          </a:p>
        </p:txBody>
      </p:sp>
      <p:sp>
        <p:nvSpPr>
          <p:cNvPr id="135" name="テキスト ボックス 134"/>
          <p:cNvSpPr txBox="1"/>
          <p:nvPr/>
        </p:nvSpPr>
        <p:spPr>
          <a:xfrm>
            <a:off x="191372" y="619385"/>
            <a:ext cx="3081812" cy="374571"/>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ja-JP" altLang="en-US" sz="1600" dirty="0">
                <a:latin typeface="HGS創英角ｺﾞｼｯｸUB" pitchFamily="50" charset="-128"/>
                <a:ea typeface="HGS創英角ｺﾞｼｯｸUB" pitchFamily="50" charset="-128"/>
              </a:rPr>
              <a:t>②　連携の考え方（イメージ）</a:t>
            </a:r>
          </a:p>
        </p:txBody>
      </p:sp>
      <p:pic>
        <p:nvPicPr>
          <p:cNvPr id="154" name="図 153"/>
          <p:cNvPicPr>
            <a:picLocks noChangeAspect="1"/>
          </p:cNvPicPr>
          <p:nvPr/>
        </p:nvPicPr>
        <p:blipFill rotWithShape="1">
          <a:blip r:embed="rId3">
            <a:extLst>
              <a:ext uri="{28A0092B-C50C-407E-A947-70E740481C1C}">
                <a14:useLocalDpi xmlns:a14="http://schemas.microsoft.com/office/drawing/2010/main" val="0"/>
              </a:ext>
            </a:extLst>
          </a:blip>
          <a:srcRect l="3536" t="23290" r="34930" b="23406"/>
          <a:stretch/>
        </p:blipFill>
        <p:spPr>
          <a:xfrm>
            <a:off x="5562557" y="3476930"/>
            <a:ext cx="3238714" cy="3243864"/>
          </a:xfrm>
          <a:prstGeom prst="rect">
            <a:avLst/>
          </a:prstGeom>
        </p:spPr>
      </p:pic>
      <p:sp>
        <p:nvSpPr>
          <p:cNvPr id="155" name="右矢印吹き出し 154"/>
          <p:cNvSpPr/>
          <p:nvPr/>
        </p:nvSpPr>
        <p:spPr>
          <a:xfrm>
            <a:off x="4842673" y="3353078"/>
            <a:ext cx="645451" cy="3367715"/>
          </a:xfrm>
          <a:prstGeom prst="rightArrowCallout">
            <a:avLst>
              <a:gd name="adj1" fmla="val 25000"/>
              <a:gd name="adj2" fmla="val 25000"/>
              <a:gd name="adj3" fmla="val 11101"/>
              <a:gd name="adj4" fmla="val 72699"/>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t" anchorCtr="0"/>
          <a:lstStyle/>
          <a:p>
            <a:r>
              <a:rPr lang="ja-JP" altLang="en-US" sz="107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4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国際コンテナ航路と内航航路を一貫した</a:t>
            </a:r>
            <a:endParaRPr lang="en-US" altLang="ja-JP" sz="114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4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システムとして事業者へ提案</a:t>
            </a:r>
          </a:p>
        </p:txBody>
      </p:sp>
      <p:sp>
        <p:nvSpPr>
          <p:cNvPr id="156" name="テキスト ボックス 155"/>
          <p:cNvSpPr txBox="1"/>
          <p:nvPr/>
        </p:nvSpPr>
        <p:spPr>
          <a:xfrm>
            <a:off x="6033029" y="2887338"/>
            <a:ext cx="1800200" cy="246221"/>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連携の強化</a:t>
            </a:r>
          </a:p>
        </p:txBody>
      </p:sp>
      <p:sp>
        <p:nvSpPr>
          <p:cNvPr id="157" name="角丸四角形 156"/>
          <p:cNvSpPr/>
          <p:nvPr/>
        </p:nvSpPr>
        <p:spPr>
          <a:xfrm>
            <a:off x="5477757" y="3223303"/>
            <a:ext cx="3323514" cy="207461"/>
          </a:xfrm>
          <a:prstGeom prst="roundRect">
            <a:avLst/>
          </a:prstGeom>
          <a:solidFill>
            <a:schemeClr val="bg1"/>
          </a:solidFill>
          <a:ln w="158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rPr>
              <a:t>国際コンテナ定期航路と内航定期航路の連携イメージ</a:t>
            </a:r>
            <a:endParaRPr lang="en-US" altLang="ja-JP" sz="1000" b="1" dirty="0">
              <a:solidFill>
                <a:schemeClr val="tx1"/>
              </a:solidFill>
              <a:latin typeface="Meiryo UI" panose="020B0604030504040204" pitchFamily="50" charset="-128"/>
              <a:ea typeface="Meiryo UI" panose="020B0604030504040204" pitchFamily="50" charset="-128"/>
            </a:endParaRPr>
          </a:p>
        </p:txBody>
      </p:sp>
      <p:sp>
        <p:nvSpPr>
          <p:cNvPr id="158" name="テキスト ボックス 157"/>
          <p:cNvSpPr txBox="1"/>
          <p:nvPr/>
        </p:nvSpPr>
        <p:spPr>
          <a:xfrm>
            <a:off x="5722601" y="3493636"/>
            <a:ext cx="489921" cy="227812"/>
          </a:xfrm>
          <a:prstGeom prst="rect">
            <a:avLst/>
          </a:prstGeom>
          <a:solidFill>
            <a:schemeClr val="bg1">
              <a:alpha val="50000"/>
            </a:schemeClr>
          </a:solidFill>
          <a:ln>
            <a:noFill/>
          </a:ln>
        </p:spPr>
        <p:txBody>
          <a:bodyPr wrap="square" lIns="25714" tIns="25714" rIns="25714" bIns="25714" rtlCol="0">
            <a:spAutoFit/>
          </a:bodyPr>
          <a:lstStyle/>
          <a:p>
            <a:pPr algn="ctr"/>
            <a:r>
              <a:rPr lang="ja-JP" altLang="en-US" sz="1143" b="1" dirty="0">
                <a:latin typeface="Meiryo UI" panose="020B0604030504040204" pitchFamily="50" charset="-128"/>
                <a:ea typeface="Meiryo UI" panose="020B0604030504040204" pitchFamily="50" charset="-128"/>
                <a:cs typeface="Meiryo UI" panose="020B0604030504040204" pitchFamily="50" charset="-128"/>
              </a:rPr>
              <a:t>大阪港</a:t>
            </a:r>
          </a:p>
        </p:txBody>
      </p:sp>
      <p:sp>
        <p:nvSpPr>
          <p:cNvPr id="159" name="テキスト ボックス 158"/>
          <p:cNvSpPr txBox="1"/>
          <p:nvPr/>
        </p:nvSpPr>
        <p:spPr>
          <a:xfrm>
            <a:off x="5743072" y="4997983"/>
            <a:ext cx="663501" cy="227812"/>
          </a:xfrm>
          <a:prstGeom prst="rect">
            <a:avLst/>
          </a:prstGeom>
          <a:solidFill>
            <a:schemeClr val="bg1">
              <a:alpha val="50000"/>
            </a:schemeClr>
          </a:solidFill>
          <a:ln>
            <a:noFill/>
          </a:ln>
        </p:spPr>
        <p:txBody>
          <a:bodyPr wrap="square" lIns="25714" tIns="25714" rIns="25714" bIns="25714" rtlCol="0">
            <a:spAutoFit/>
          </a:bodyPr>
          <a:lstStyle/>
          <a:p>
            <a:r>
              <a:rPr lang="ja-JP" altLang="en-US" sz="1143" b="1" dirty="0">
                <a:latin typeface="Meiryo UI" panose="020B0604030504040204" pitchFamily="50" charset="-128"/>
                <a:ea typeface="Meiryo UI" panose="020B0604030504040204" pitchFamily="50" charset="-128"/>
                <a:cs typeface="Meiryo UI" panose="020B0604030504040204" pitchFamily="50" charset="-128"/>
              </a:rPr>
              <a:t>堺泉北港</a:t>
            </a:r>
          </a:p>
        </p:txBody>
      </p:sp>
      <p:sp>
        <p:nvSpPr>
          <p:cNvPr id="160" name="円/楕円 159"/>
          <p:cNvSpPr/>
          <p:nvPr/>
        </p:nvSpPr>
        <p:spPr bwMode="auto">
          <a:xfrm>
            <a:off x="6560989" y="3600150"/>
            <a:ext cx="1142999" cy="1002179"/>
          </a:xfrm>
          <a:prstGeom prst="ellipse">
            <a:avLst/>
          </a:prstGeom>
          <a:noFill/>
          <a:ln w="31750">
            <a:solidFill>
              <a:srgbClr val="FF0000"/>
            </a:solidFill>
          </a:ln>
          <a:effectLst/>
          <a:extLst/>
        </p:spPr>
        <p:txBody>
          <a:bodyPr rtlCol="0" anchor="ctr"/>
          <a:lstStyle/>
          <a:p>
            <a:pPr marL="244933" indent="-244933" algn="ctr">
              <a:spcBef>
                <a:spcPct val="20000"/>
              </a:spcBef>
              <a:buClr>
                <a:schemeClr val="hlink"/>
              </a:buClr>
              <a:buSzPct val="60000"/>
            </a:pPr>
            <a:endParaRPr lang="ja-JP" altLang="en-US" sz="1286"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1" name="右矢印 160"/>
          <p:cNvSpPr/>
          <p:nvPr/>
        </p:nvSpPr>
        <p:spPr>
          <a:xfrm rot="8850512">
            <a:off x="5909498" y="4055056"/>
            <a:ext cx="1281876" cy="3742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p>
        </p:txBody>
      </p:sp>
      <p:sp>
        <p:nvSpPr>
          <p:cNvPr id="162" name="テキスト ボックス 161"/>
          <p:cNvSpPr txBox="1"/>
          <p:nvPr/>
        </p:nvSpPr>
        <p:spPr>
          <a:xfrm>
            <a:off x="5575460" y="3739101"/>
            <a:ext cx="1160402" cy="553998"/>
          </a:xfrm>
          <a:prstGeom prst="rect">
            <a:avLst/>
          </a:prstGeom>
          <a:solidFill>
            <a:schemeClr val="bg1"/>
          </a:solidFill>
          <a:ln w="12700">
            <a:solidFill>
              <a:schemeClr val="tx1"/>
            </a:solidFill>
            <a:prstDash val="sysDash"/>
          </a:ln>
        </p:spPr>
        <p:txBody>
          <a:bodyPr wrap="square" rtlCol="0">
            <a:spAutoFit/>
          </a:bodyPr>
          <a:lstStyle/>
          <a:p>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国際コンテナ航路</a:t>
            </a:r>
            <a:endParaRPr lang="en-US" altLang="ja-JP" sz="100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集貨した貨物を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大阪港から輸出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曲折矢印 162"/>
          <p:cNvSpPr/>
          <p:nvPr/>
        </p:nvSpPr>
        <p:spPr>
          <a:xfrm rot="20963269">
            <a:off x="5968532" y="5576952"/>
            <a:ext cx="792486" cy="716961"/>
          </a:xfrm>
          <a:prstGeom prst="bentArrow">
            <a:avLst>
              <a:gd name="adj1" fmla="val 20082"/>
              <a:gd name="adj2" fmla="val 25000"/>
              <a:gd name="adj3" fmla="val 20446"/>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chemeClr val="tx1"/>
              </a:solidFill>
            </a:endParaRPr>
          </a:p>
        </p:txBody>
      </p:sp>
      <p:sp>
        <p:nvSpPr>
          <p:cNvPr id="164" name="円/楕円 163"/>
          <p:cNvSpPr/>
          <p:nvPr/>
        </p:nvSpPr>
        <p:spPr bwMode="auto">
          <a:xfrm>
            <a:off x="6434940" y="5436773"/>
            <a:ext cx="844605" cy="786459"/>
          </a:xfrm>
          <a:prstGeom prst="ellipse">
            <a:avLst/>
          </a:prstGeom>
          <a:noFill/>
          <a:ln w="31750">
            <a:solidFill>
              <a:srgbClr val="FF0000"/>
            </a:solidFill>
          </a:ln>
          <a:effectLst/>
          <a:extLst/>
        </p:spPr>
        <p:txBody>
          <a:bodyPr rtlCol="0" anchor="ctr"/>
          <a:lstStyle/>
          <a:p>
            <a:pPr marL="244933" indent="-244933" algn="ctr">
              <a:spcBef>
                <a:spcPct val="20000"/>
              </a:spcBef>
              <a:buClr>
                <a:schemeClr val="hlink"/>
              </a:buClr>
              <a:buSzPct val="60000"/>
            </a:pPr>
            <a:endParaRPr lang="ja-JP" altLang="en-US" sz="1286"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5" name="右カーブ矢印 164"/>
          <p:cNvSpPr/>
          <p:nvPr/>
        </p:nvSpPr>
        <p:spPr bwMode="auto">
          <a:xfrm rot="11474632">
            <a:off x="7544974" y="4082051"/>
            <a:ext cx="570554" cy="2061671"/>
          </a:xfrm>
          <a:prstGeom prst="curved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algn="ctr" defTabSz="653156">
              <a:spcBef>
                <a:spcPct val="20000"/>
              </a:spcBef>
            </a:pPr>
            <a:endParaRPr lang="ja-JP" altLang="en-US" sz="2857">
              <a:latin typeface="Times New Roman" pitchFamily="18" charset="0"/>
              <a:ea typeface="ＭＳ Ｐゴシック" pitchFamily="50" charset="-128"/>
            </a:endParaRPr>
          </a:p>
        </p:txBody>
      </p:sp>
      <p:sp>
        <p:nvSpPr>
          <p:cNvPr id="166" name="テキスト ボックス 165"/>
          <p:cNvSpPr txBox="1"/>
          <p:nvPr/>
        </p:nvSpPr>
        <p:spPr>
          <a:xfrm>
            <a:off x="7819985" y="4997983"/>
            <a:ext cx="901562" cy="400110"/>
          </a:xfrm>
          <a:prstGeom prst="rect">
            <a:avLst/>
          </a:prstGeom>
          <a:solidFill>
            <a:schemeClr val="bg1"/>
          </a:solidFill>
          <a:ln w="12700">
            <a:solidFill>
              <a:schemeClr val="tx1"/>
            </a:solidFill>
            <a:prstDash val="sysDash"/>
          </a:ln>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集めた貨物を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大阪港へ</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テキスト ボックス 166"/>
          <p:cNvSpPr txBox="1"/>
          <p:nvPr/>
        </p:nvSpPr>
        <p:spPr>
          <a:xfrm>
            <a:off x="5671693" y="6039289"/>
            <a:ext cx="1111981" cy="707886"/>
          </a:xfrm>
          <a:prstGeom prst="rect">
            <a:avLst/>
          </a:prstGeom>
          <a:solidFill>
            <a:schemeClr val="bg1"/>
          </a:solidFill>
          <a:ln w="12700">
            <a:solidFill>
              <a:schemeClr val="tx1"/>
            </a:solidFill>
            <a:prstDash val="sysDash"/>
          </a:ln>
        </p:spPr>
        <p:txBody>
          <a:bodyPr wrap="square" rtlCol="0">
            <a:spAutoFit/>
          </a:bodyPr>
          <a:lstStyle/>
          <a:p>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内航定期航路</a:t>
            </a:r>
            <a:endParaRPr lang="en-US" altLang="ja-JP" sz="100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西日本・北関東方面からコンテナ貨物を集貨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スライド番号プレースホルダー 2"/>
          <p:cNvSpPr>
            <a:spLocks noGrp="1"/>
          </p:cNvSpPr>
          <p:nvPr>
            <p:ph type="sldNum" sz="quarter" idx="10"/>
          </p:nvPr>
        </p:nvSpPr>
        <p:spPr/>
        <p:txBody>
          <a:bodyPr/>
          <a:lstStyle/>
          <a:p>
            <a:pPr algn="r">
              <a:defRPr/>
            </a:pPr>
            <a:r>
              <a:rPr lang="en-US" altLang="ja-JP" smtClean="0"/>
              <a:t>10</a:t>
            </a:r>
            <a:endParaRPr lang="en-US" altLang="ja-JP" dirty="0"/>
          </a:p>
        </p:txBody>
      </p:sp>
      <p:sp>
        <p:nvSpPr>
          <p:cNvPr id="36" name="テキスト ボックス 35"/>
          <p:cNvSpPr txBox="1"/>
          <p:nvPr/>
        </p:nvSpPr>
        <p:spPr>
          <a:xfrm>
            <a:off x="11950" y="40751"/>
            <a:ext cx="481016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noProof="0" dirty="0" smtClean="0">
                <a:solidFill>
                  <a:srgbClr val="000000"/>
                </a:solidFill>
                <a:latin typeface="HGP創英角ﾎﾟｯﾌﾟ体" pitchFamily="50" charset="-128"/>
                <a:ea typeface="HGP創英角ﾎﾟｯﾌﾟ体" pitchFamily="50" charset="-128"/>
              </a:rPr>
              <a:t>４　今後の方向性</a:t>
            </a:r>
            <a:r>
              <a:rPr kumimoji="1" lang="ja-JP" altLang="en-US" sz="2400" i="0" u="none" strike="noStrike" kern="1200" cap="none" spc="0" normalizeH="0" baseline="0" noProof="0" dirty="0" smtClean="0">
                <a:ln>
                  <a:noFill/>
                </a:ln>
                <a:solidFill>
                  <a:srgbClr val="000000"/>
                </a:solidFill>
                <a:effectLst/>
                <a:uLnTx/>
                <a:uFillTx/>
                <a:latin typeface="HGP創英角ﾎﾟｯﾌﾟ体" pitchFamily="50" charset="-128"/>
                <a:ea typeface="HGP創英角ﾎﾟｯﾌﾟ体" pitchFamily="50" charset="-128"/>
              </a:rPr>
              <a:t> </a:t>
            </a:r>
            <a:endParaRPr kumimoji="1" lang="ja-JP" altLang="en-US" sz="2400" i="0" u="none" strike="noStrike" kern="1200" cap="none" spc="0" normalizeH="0" baseline="0" noProof="0" dirty="0">
              <a:ln>
                <a:noFill/>
              </a:ln>
              <a:solidFill>
                <a:srgbClr val="000000"/>
              </a:solidFill>
              <a:effectLst/>
              <a:uLnTx/>
              <a:uFillTx/>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392702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0"/>
            <a:ext cx="9171296" cy="573206"/>
          </a:xfrm>
          <a:prstGeom prst="rect">
            <a:avLst/>
          </a:prstGeom>
          <a:solidFill>
            <a:schemeClr val="accent5">
              <a:lumMod val="75000"/>
            </a:schemeClr>
          </a:solidFill>
          <a:ln w="6350" cap="flat" cmpd="sng" algn="ctr">
            <a:no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Arial" charset="0"/>
              <a:ea typeface="ＭＳ Ｐゴシック" pitchFamily="50" charset="-128"/>
            </a:endParaRPr>
          </a:p>
        </p:txBody>
      </p:sp>
      <p:grpSp>
        <p:nvGrpSpPr>
          <p:cNvPr id="43" name="グループ化 42"/>
          <p:cNvGrpSpPr/>
          <p:nvPr/>
        </p:nvGrpSpPr>
        <p:grpSpPr>
          <a:xfrm>
            <a:off x="207978" y="4486197"/>
            <a:ext cx="8892930" cy="2236787"/>
            <a:chOff x="207978" y="4377013"/>
            <a:chExt cx="8892930" cy="2236787"/>
          </a:xfrm>
        </p:grpSpPr>
        <p:grpSp>
          <p:nvGrpSpPr>
            <p:cNvPr id="15" name="グループ化 8"/>
            <p:cNvGrpSpPr>
              <a:grpSpLocks/>
            </p:cNvGrpSpPr>
            <p:nvPr/>
          </p:nvGrpSpPr>
          <p:grpSpPr bwMode="auto">
            <a:xfrm>
              <a:off x="207978" y="4381775"/>
              <a:ext cx="2859088" cy="2232025"/>
              <a:chOff x="161800" y="4180268"/>
              <a:chExt cx="2859335" cy="2231264"/>
            </a:xfrm>
          </p:grpSpPr>
          <p:pic>
            <p:nvPicPr>
              <p:cNvPr id="32" name="Picture 3" descr="大阪湾図　阪南まで"/>
              <p:cNvPicPr>
                <a:picLocks noChangeAspect="1" noChangeArrowheads="1"/>
              </p:cNvPicPr>
              <p:nvPr/>
            </p:nvPicPr>
            <p:blipFill>
              <a:blip r:embed="rId3" cstate="print"/>
              <a:srcRect l="3488" r="2388" b="1590"/>
              <a:stretch>
                <a:fillRect/>
              </a:stretch>
            </p:blipFill>
            <p:spPr bwMode="auto">
              <a:xfrm>
                <a:off x="161800" y="4180268"/>
                <a:ext cx="2859335" cy="2231264"/>
              </a:xfrm>
              <a:prstGeom prst="rect">
                <a:avLst/>
              </a:prstGeom>
              <a:noFill/>
              <a:ln w="9525">
                <a:solidFill>
                  <a:srgbClr val="000000"/>
                </a:solidFill>
                <a:miter lim="800000"/>
                <a:headEnd/>
                <a:tailEnd/>
              </a:ln>
            </p:spPr>
          </p:pic>
          <p:sp>
            <p:nvSpPr>
              <p:cNvPr id="33" name="Oval 4"/>
              <p:cNvSpPr>
                <a:spLocks noChangeArrowheads="1"/>
              </p:cNvSpPr>
              <p:nvPr/>
            </p:nvSpPr>
            <p:spPr bwMode="auto">
              <a:xfrm rot="17601892">
                <a:off x="1713991" y="5578019"/>
                <a:ext cx="1016496" cy="557093"/>
              </a:xfrm>
              <a:prstGeom prst="ellipse">
                <a:avLst/>
              </a:prstGeom>
              <a:gradFill rotWithShape="1">
                <a:gsLst>
                  <a:gs pos="0">
                    <a:srgbClr val="8DB3E2"/>
                  </a:gs>
                  <a:gs pos="100000">
                    <a:srgbClr val="E8F0F9"/>
                  </a:gs>
                </a:gsLst>
                <a:path path="shape">
                  <a:fillToRect l="50000" t="50000" r="50000" b="50000"/>
                </a:path>
              </a:gradFill>
              <a:ln w="12700" algn="ctr">
                <a:solidFill>
                  <a:srgbClr val="8DB3E2"/>
                </a:solidFill>
                <a:round/>
                <a:headEnd/>
                <a:tailEnd/>
              </a:ln>
              <a:effectLst/>
            </p:spPr>
            <p:txBody>
              <a:bodyPr lIns="74295" tIns="8890" rIns="74295" bIns="8890"/>
              <a:lstStyle/>
              <a:p>
                <a:endParaRPr lang="ja-JP" altLang="en-US" dirty="0"/>
              </a:p>
            </p:txBody>
          </p:sp>
          <p:sp>
            <p:nvSpPr>
              <p:cNvPr id="34" name="Text Box 5"/>
              <p:cNvSpPr txBox="1">
                <a:spLocks noChangeArrowheads="1"/>
              </p:cNvSpPr>
              <p:nvPr/>
            </p:nvSpPr>
            <p:spPr bwMode="auto">
              <a:xfrm>
                <a:off x="1907704" y="5691920"/>
                <a:ext cx="771525" cy="282575"/>
              </a:xfrm>
              <a:prstGeom prst="rect">
                <a:avLst/>
              </a:prstGeom>
              <a:noFill/>
              <a:ln w="9525" algn="ctr">
                <a:noFill/>
                <a:prstDash val="dash"/>
                <a:miter lim="800000"/>
                <a:headEnd/>
                <a:tailEnd/>
              </a:ln>
              <a:effectLst/>
            </p:spPr>
            <p:txBody>
              <a:bodyPr lIns="74295" tIns="8890" rIns="74295" bIns="8890"/>
              <a:lstStyle/>
              <a:p>
                <a:r>
                  <a:rPr lang="ja-JP" altLang="en-US" sz="900" dirty="0">
                    <a:latin typeface="ＭＳ Ｐゴシック" charset="-128"/>
                  </a:rPr>
                  <a:t>堺泉北港</a:t>
                </a:r>
                <a:endParaRPr lang="en-US" altLang="ja-JP" sz="900" dirty="0">
                  <a:latin typeface="ＭＳ Ｐゴシック" charset="-128"/>
                </a:endParaRPr>
              </a:p>
              <a:p>
                <a:r>
                  <a:rPr lang="ja-JP" altLang="en-US" sz="900" dirty="0">
                    <a:latin typeface="ＭＳ Ｐゴシック" charset="-128"/>
                  </a:rPr>
                  <a:t>阪南港</a:t>
                </a:r>
                <a:endParaRPr lang="ja-JP" dirty="0"/>
              </a:p>
            </p:txBody>
          </p:sp>
          <p:sp>
            <p:nvSpPr>
              <p:cNvPr id="35" name="Oval 6"/>
              <p:cNvSpPr>
                <a:spLocks noChangeArrowheads="1"/>
              </p:cNvSpPr>
              <p:nvPr/>
            </p:nvSpPr>
            <p:spPr bwMode="auto">
              <a:xfrm rot="20798394">
                <a:off x="1977772" y="4838314"/>
                <a:ext cx="927306" cy="496788"/>
              </a:xfrm>
              <a:prstGeom prst="ellipse">
                <a:avLst/>
              </a:prstGeom>
              <a:gradFill rotWithShape="1">
                <a:gsLst>
                  <a:gs pos="0">
                    <a:srgbClr val="8DB3E2"/>
                  </a:gs>
                  <a:gs pos="100000">
                    <a:srgbClr val="E8F0F9"/>
                  </a:gs>
                </a:gsLst>
                <a:path path="shape">
                  <a:fillToRect l="50000" t="50000" r="50000" b="50000"/>
                </a:path>
              </a:gradFill>
              <a:ln w="12700" algn="ctr">
                <a:solidFill>
                  <a:srgbClr val="8DB3E2"/>
                </a:solidFill>
                <a:round/>
                <a:headEnd/>
                <a:tailEnd/>
              </a:ln>
              <a:effectLst/>
            </p:spPr>
            <p:txBody>
              <a:bodyPr lIns="74295" tIns="8890" rIns="74295" bIns="8890"/>
              <a:lstStyle/>
              <a:p>
                <a:endParaRPr lang="ja-JP" altLang="en-US" dirty="0"/>
              </a:p>
            </p:txBody>
          </p:sp>
          <p:sp>
            <p:nvSpPr>
              <p:cNvPr id="37" name="Text Box 7"/>
              <p:cNvSpPr txBox="1">
                <a:spLocks noChangeArrowheads="1"/>
              </p:cNvSpPr>
              <p:nvPr/>
            </p:nvSpPr>
            <p:spPr bwMode="auto">
              <a:xfrm>
                <a:off x="2036343" y="5002522"/>
                <a:ext cx="773112" cy="284163"/>
              </a:xfrm>
              <a:prstGeom prst="rect">
                <a:avLst/>
              </a:prstGeom>
              <a:noFill/>
              <a:ln w="9525" algn="ctr">
                <a:noFill/>
                <a:prstDash val="dash"/>
                <a:miter lim="800000"/>
                <a:headEnd/>
                <a:tailEnd/>
              </a:ln>
              <a:effectLst/>
            </p:spPr>
            <p:txBody>
              <a:bodyPr lIns="74295" tIns="8890" rIns="74295" bIns="8890"/>
              <a:lstStyle/>
              <a:p>
                <a:pPr algn="ctr"/>
                <a:r>
                  <a:rPr lang="ja-JP" altLang="en-US" sz="900" dirty="0">
                    <a:latin typeface="ＭＳ Ｐゴシック" charset="-128"/>
                  </a:rPr>
                  <a:t>大阪港</a:t>
                </a:r>
                <a:endParaRPr lang="ja-JP" dirty="0"/>
              </a:p>
            </p:txBody>
          </p:sp>
          <p:sp>
            <p:nvSpPr>
              <p:cNvPr id="38" name="Oval 6"/>
              <p:cNvSpPr>
                <a:spLocks noChangeArrowheads="1"/>
              </p:cNvSpPr>
              <p:nvPr/>
            </p:nvSpPr>
            <p:spPr bwMode="auto">
              <a:xfrm rot="1843994">
                <a:off x="1745109" y="4544583"/>
                <a:ext cx="536511" cy="356540"/>
              </a:xfrm>
              <a:prstGeom prst="ellipse">
                <a:avLst/>
              </a:prstGeom>
              <a:gradFill rotWithShape="1">
                <a:gsLst>
                  <a:gs pos="0">
                    <a:srgbClr val="8DB3E2"/>
                  </a:gs>
                  <a:gs pos="100000">
                    <a:srgbClr val="E8F0F9"/>
                  </a:gs>
                </a:gsLst>
                <a:path path="shape">
                  <a:fillToRect l="50000" t="50000" r="50000" b="50000"/>
                </a:path>
              </a:gradFill>
              <a:ln w="12700" algn="ctr">
                <a:solidFill>
                  <a:srgbClr val="8DB3E2"/>
                </a:solidFill>
                <a:round/>
                <a:headEnd/>
                <a:tailEnd/>
              </a:ln>
              <a:effectLst/>
            </p:spPr>
            <p:txBody>
              <a:bodyPr lIns="74295" tIns="8890" rIns="74295" bIns="8890"/>
              <a:lstStyle/>
              <a:p>
                <a:endParaRPr lang="ja-JP" altLang="en-US" dirty="0"/>
              </a:p>
            </p:txBody>
          </p:sp>
          <p:sp>
            <p:nvSpPr>
              <p:cNvPr id="39" name="Oval 6"/>
              <p:cNvSpPr>
                <a:spLocks noChangeArrowheads="1"/>
              </p:cNvSpPr>
              <p:nvPr/>
            </p:nvSpPr>
            <p:spPr bwMode="auto">
              <a:xfrm rot="-1499250">
                <a:off x="899592" y="4781311"/>
                <a:ext cx="894557" cy="412750"/>
              </a:xfrm>
              <a:prstGeom prst="ellipse">
                <a:avLst/>
              </a:prstGeom>
              <a:gradFill rotWithShape="1">
                <a:gsLst>
                  <a:gs pos="0">
                    <a:srgbClr val="8DB3E2"/>
                  </a:gs>
                  <a:gs pos="100000">
                    <a:srgbClr val="E8F0F9"/>
                  </a:gs>
                </a:gsLst>
                <a:path path="shape">
                  <a:fillToRect l="50000" t="50000" r="50000" b="50000"/>
                </a:path>
              </a:gradFill>
              <a:ln w="12700" algn="ctr">
                <a:solidFill>
                  <a:srgbClr val="8DB3E2"/>
                </a:solidFill>
                <a:round/>
                <a:headEnd/>
                <a:tailEnd/>
              </a:ln>
              <a:effectLst/>
            </p:spPr>
            <p:txBody>
              <a:bodyPr lIns="74295" tIns="8890" rIns="74295" bIns="8890"/>
              <a:lstStyle/>
              <a:p>
                <a:endParaRPr lang="ja-JP" altLang="en-US" dirty="0"/>
              </a:p>
            </p:txBody>
          </p:sp>
          <p:sp>
            <p:nvSpPr>
              <p:cNvPr id="41" name="Text Box 7"/>
              <p:cNvSpPr txBox="1">
                <a:spLocks noChangeArrowheads="1"/>
              </p:cNvSpPr>
              <p:nvPr/>
            </p:nvSpPr>
            <p:spPr bwMode="auto">
              <a:xfrm>
                <a:off x="1621062" y="4670205"/>
                <a:ext cx="773179" cy="284065"/>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8DB3E2"/>
                        </a:gs>
                      </a:gsLst>
                      <a:lin ang="5400000" scaled="1"/>
                    </a:gradFill>
                  </a14:hiddenFill>
                </a:ext>
                <a:ext uri="{91240B29-F687-4F45-9708-019B960494DF}">
                  <a14:hiddenLine xmlns:a14="http://schemas.microsoft.com/office/drawing/2010/main" w="9525" algn="ctr">
                    <a:solidFill>
                      <a:srgbClr val="8DB3E2"/>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pPr algn="ctr">
                  <a:defRPr/>
                </a:pPr>
                <a:r>
                  <a:rPr lang="ja-JP" altLang="en-US" sz="700" spc="-100" dirty="0">
                    <a:latin typeface="ＭＳ Ｐゴシック" pitchFamily="50" charset="-128"/>
                    <a:ea typeface="ＭＳ Ｐゴシック" pitchFamily="50" charset="-128"/>
                    <a:cs typeface="ＭＳ Ｐゴシック" pitchFamily="50" charset="-128"/>
                  </a:rPr>
                  <a:t>尼崎西宮芦屋港</a:t>
                </a:r>
                <a:endParaRPr lang="ja-JP" sz="700" spc="-100" dirty="0">
                  <a:latin typeface="Arial" pitchFamily="34" charset="0"/>
                  <a:ea typeface="ＭＳ Ｐゴシック" pitchFamily="50" charset="-128"/>
                  <a:cs typeface="ＭＳ Ｐゴシック" pitchFamily="50" charset="-128"/>
                </a:endParaRPr>
              </a:p>
            </p:txBody>
          </p:sp>
          <p:sp>
            <p:nvSpPr>
              <p:cNvPr id="42" name="Text Box 7"/>
              <p:cNvSpPr txBox="1">
                <a:spLocks noChangeArrowheads="1"/>
              </p:cNvSpPr>
              <p:nvPr/>
            </p:nvSpPr>
            <p:spPr bwMode="auto">
              <a:xfrm>
                <a:off x="957653" y="4870523"/>
                <a:ext cx="773112" cy="284163"/>
              </a:xfrm>
              <a:prstGeom prst="rect">
                <a:avLst/>
              </a:prstGeom>
              <a:noFill/>
              <a:ln w="9525" algn="ctr">
                <a:noFill/>
                <a:prstDash val="dash"/>
                <a:miter lim="800000"/>
                <a:headEnd/>
                <a:tailEnd/>
              </a:ln>
              <a:effectLst/>
            </p:spPr>
            <p:txBody>
              <a:bodyPr lIns="74295" tIns="8890" rIns="74295" bIns="8890"/>
              <a:lstStyle/>
              <a:p>
                <a:pPr algn="ctr"/>
                <a:r>
                  <a:rPr lang="ja-JP" altLang="en-US" sz="900" dirty="0">
                    <a:latin typeface="ＭＳ Ｐゴシック" charset="-128"/>
                  </a:rPr>
                  <a:t>神戸港</a:t>
                </a:r>
                <a:endParaRPr lang="ja-JP" dirty="0"/>
              </a:p>
            </p:txBody>
          </p:sp>
        </p:grpSp>
        <p:pic>
          <p:nvPicPr>
            <p:cNvPr id="16" name="Picture 3" descr="大阪湾図　阪南まで"/>
            <p:cNvPicPr>
              <a:picLocks noChangeAspect="1" noChangeArrowheads="1"/>
            </p:cNvPicPr>
            <p:nvPr/>
          </p:nvPicPr>
          <p:blipFill>
            <a:blip r:embed="rId3" cstate="print"/>
            <a:srcRect l="3488" r="2388" b="1590"/>
            <a:stretch>
              <a:fillRect/>
            </a:stretch>
          </p:blipFill>
          <p:spPr bwMode="auto">
            <a:xfrm>
              <a:off x="3195653" y="4381775"/>
              <a:ext cx="2859088" cy="2232025"/>
            </a:xfrm>
            <a:prstGeom prst="rect">
              <a:avLst/>
            </a:prstGeom>
            <a:noFill/>
            <a:ln w="50800" cmpd="dbl">
              <a:solidFill>
                <a:srgbClr val="FF0000"/>
              </a:solidFill>
              <a:miter lim="800000"/>
              <a:headEnd/>
              <a:tailEnd/>
            </a:ln>
          </p:spPr>
        </p:pic>
        <p:sp>
          <p:nvSpPr>
            <p:cNvPr id="17" name="Oval 6"/>
            <p:cNvSpPr>
              <a:spLocks noChangeArrowheads="1"/>
            </p:cNvSpPr>
            <p:nvPr/>
          </p:nvSpPr>
          <p:spPr bwMode="auto">
            <a:xfrm rot="1843994">
              <a:off x="4778391" y="4746900"/>
              <a:ext cx="536575" cy="355600"/>
            </a:xfrm>
            <a:prstGeom prst="ellipse">
              <a:avLst/>
            </a:prstGeom>
            <a:gradFill rotWithShape="1">
              <a:gsLst>
                <a:gs pos="0">
                  <a:srgbClr val="8DB3E2"/>
                </a:gs>
                <a:gs pos="100000">
                  <a:srgbClr val="E8F0F9"/>
                </a:gs>
              </a:gsLst>
              <a:path path="shape">
                <a:fillToRect l="50000" t="50000" r="50000" b="50000"/>
              </a:path>
            </a:gradFill>
            <a:ln w="12700" algn="ctr">
              <a:solidFill>
                <a:srgbClr val="8DB3E2"/>
              </a:solidFill>
              <a:round/>
              <a:headEnd/>
              <a:tailEnd/>
            </a:ln>
            <a:effectLst/>
          </p:spPr>
          <p:txBody>
            <a:bodyPr lIns="74295" tIns="8890" rIns="74295" bIns="8890"/>
            <a:lstStyle/>
            <a:p>
              <a:endParaRPr lang="ja-JP" altLang="en-US" dirty="0"/>
            </a:p>
          </p:txBody>
        </p:sp>
        <p:sp>
          <p:nvSpPr>
            <p:cNvPr id="18" name="Oval 6"/>
            <p:cNvSpPr>
              <a:spLocks noChangeArrowheads="1"/>
            </p:cNvSpPr>
            <p:nvPr/>
          </p:nvSpPr>
          <p:spPr bwMode="auto">
            <a:xfrm rot="20100750">
              <a:off x="3933841" y="4983438"/>
              <a:ext cx="893762" cy="412750"/>
            </a:xfrm>
            <a:prstGeom prst="ellipse">
              <a:avLst/>
            </a:prstGeom>
            <a:gradFill rotWithShape="1">
              <a:gsLst>
                <a:gs pos="0">
                  <a:srgbClr val="8DB3E2"/>
                </a:gs>
                <a:gs pos="100000">
                  <a:srgbClr val="E8F0F9"/>
                </a:gs>
              </a:gsLst>
              <a:path path="shape">
                <a:fillToRect l="50000" t="50000" r="50000" b="50000"/>
              </a:path>
            </a:gradFill>
            <a:ln w="12700" algn="ctr">
              <a:solidFill>
                <a:srgbClr val="8DB3E2"/>
              </a:solidFill>
              <a:round/>
              <a:headEnd/>
              <a:tailEnd/>
            </a:ln>
            <a:effectLst/>
          </p:spPr>
          <p:txBody>
            <a:bodyPr lIns="74295" tIns="8890" rIns="74295" bIns="8890"/>
            <a:lstStyle/>
            <a:p>
              <a:endParaRPr lang="ja-JP" altLang="en-US" dirty="0"/>
            </a:p>
          </p:txBody>
        </p:sp>
        <p:sp>
          <p:nvSpPr>
            <p:cNvPr id="19" name="Text Box 7"/>
            <p:cNvSpPr txBox="1">
              <a:spLocks noChangeArrowheads="1"/>
            </p:cNvSpPr>
            <p:nvPr/>
          </p:nvSpPr>
          <p:spPr bwMode="auto">
            <a:xfrm>
              <a:off x="3990991" y="5186638"/>
              <a:ext cx="773112" cy="284162"/>
            </a:xfrm>
            <a:prstGeom prst="rect">
              <a:avLst/>
            </a:prstGeom>
            <a:noFill/>
            <a:ln w="9525" algn="ctr">
              <a:noFill/>
              <a:prstDash val="dash"/>
              <a:miter lim="800000"/>
              <a:headEnd/>
              <a:tailEnd/>
            </a:ln>
            <a:effectLst/>
          </p:spPr>
          <p:txBody>
            <a:bodyPr lIns="74295" tIns="8890" rIns="74295" bIns="8890"/>
            <a:lstStyle/>
            <a:p>
              <a:pPr algn="ctr"/>
              <a:r>
                <a:rPr lang="ja-JP" altLang="en-US" sz="900" dirty="0">
                  <a:latin typeface="ＭＳ Ｐゴシック" charset="-128"/>
                </a:rPr>
                <a:t>神戸港</a:t>
              </a:r>
              <a:endParaRPr lang="ja-JP" dirty="0"/>
            </a:p>
          </p:txBody>
        </p:sp>
        <p:pic>
          <p:nvPicPr>
            <p:cNvPr id="20" name="Picture 3" descr="大阪湾図　阪南まで"/>
            <p:cNvPicPr>
              <a:picLocks noChangeAspect="1" noChangeArrowheads="1"/>
            </p:cNvPicPr>
            <p:nvPr/>
          </p:nvPicPr>
          <p:blipFill>
            <a:blip r:embed="rId3" cstate="print"/>
            <a:srcRect l="3488" r="2388" b="1590"/>
            <a:stretch>
              <a:fillRect/>
            </a:stretch>
          </p:blipFill>
          <p:spPr bwMode="auto">
            <a:xfrm>
              <a:off x="6176978" y="4381775"/>
              <a:ext cx="2859088" cy="2232025"/>
            </a:xfrm>
            <a:prstGeom prst="rect">
              <a:avLst/>
            </a:prstGeom>
            <a:noFill/>
            <a:ln w="9525">
              <a:solidFill>
                <a:srgbClr val="000000"/>
              </a:solidFill>
              <a:miter lim="800000"/>
              <a:headEnd/>
              <a:tailEnd/>
            </a:ln>
          </p:spPr>
        </p:pic>
        <p:sp>
          <p:nvSpPr>
            <p:cNvPr id="21" name="テキスト ボックス 26"/>
            <p:cNvSpPr txBox="1">
              <a:spLocks noChangeArrowheads="1"/>
            </p:cNvSpPr>
            <p:nvPr/>
          </p:nvSpPr>
          <p:spPr bwMode="auto">
            <a:xfrm>
              <a:off x="211153" y="4377013"/>
              <a:ext cx="1079500" cy="369887"/>
            </a:xfrm>
            <a:prstGeom prst="rect">
              <a:avLst/>
            </a:prstGeom>
            <a:noFill/>
            <a:ln w="9525">
              <a:noFill/>
              <a:miter lim="800000"/>
              <a:headEnd/>
              <a:tailEnd/>
            </a:ln>
          </p:spPr>
          <p:txBody>
            <a:bodyPr>
              <a:spAutoFit/>
            </a:bodyPr>
            <a:lstStyle/>
            <a:p>
              <a:r>
                <a:rPr lang="en-US" altLang="ja-JP" b="1" dirty="0">
                  <a:solidFill>
                    <a:srgbClr val="FF0000"/>
                  </a:solidFill>
                  <a:latin typeface="Meiryo UI" pitchFamily="50" charset="-128"/>
                  <a:ea typeface="Meiryo UI" pitchFamily="50" charset="-128"/>
                  <a:cs typeface="Meiryo UI" pitchFamily="50" charset="-128"/>
                </a:rPr>
                <a:t>【</a:t>
              </a:r>
              <a:r>
                <a:rPr lang="ja-JP" altLang="en-US" b="1" dirty="0">
                  <a:solidFill>
                    <a:srgbClr val="FF0000"/>
                  </a:solidFill>
                  <a:latin typeface="Meiryo UI" pitchFamily="50" charset="-128"/>
                  <a:ea typeface="Meiryo UI" pitchFamily="50" charset="-128"/>
                  <a:cs typeface="Meiryo UI" pitchFamily="50" charset="-128"/>
                </a:rPr>
                <a:t>現　在</a:t>
              </a:r>
              <a:r>
                <a:rPr lang="en-US" altLang="ja-JP" b="1" dirty="0">
                  <a:solidFill>
                    <a:srgbClr val="FF0000"/>
                  </a:solidFill>
                  <a:latin typeface="Meiryo UI" pitchFamily="50" charset="-128"/>
                  <a:ea typeface="Meiryo UI" pitchFamily="50" charset="-128"/>
                  <a:cs typeface="Meiryo UI" pitchFamily="50" charset="-128"/>
                </a:rPr>
                <a:t>】</a:t>
              </a:r>
              <a:endParaRPr lang="ja-JP" altLang="en-US" b="1" dirty="0">
                <a:solidFill>
                  <a:srgbClr val="FF0000"/>
                </a:solidFill>
                <a:latin typeface="Meiryo UI" pitchFamily="50" charset="-128"/>
                <a:ea typeface="Meiryo UI" pitchFamily="50" charset="-128"/>
                <a:cs typeface="Meiryo UI" pitchFamily="50" charset="-128"/>
              </a:endParaRPr>
            </a:p>
          </p:txBody>
        </p:sp>
        <p:sp>
          <p:nvSpPr>
            <p:cNvPr id="22" name="テキスト ボックス 27"/>
            <p:cNvSpPr txBox="1">
              <a:spLocks noChangeArrowheads="1"/>
            </p:cNvSpPr>
            <p:nvPr/>
          </p:nvSpPr>
          <p:spPr bwMode="auto">
            <a:xfrm>
              <a:off x="3200416" y="4377013"/>
              <a:ext cx="1268412" cy="369887"/>
            </a:xfrm>
            <a:prstGeom prst="rect">
              <a:avLst/>
            </a:prstGeom>
            <a:noFill/>
            <a:ln w="9525">
              <a:noFill/>
              <a:miter lim="800000"/>
              <a:headEnd/>
              <a:tailEnd/>
            </a:ln>
          </p:spPr>
          <p:txBody>
            <a:bodyPr>
              <a:spAutoFit/>
            </a:bodyPr>
            <a:lstStyle/>
            <a:p>
              <a:r>
                <a:rPr lang="en-US" altLang="ja-JP" b="1" dirty="0">
                  <a:solidFill>
                    <a:srgbClr val="FF0000"/>
                  </a:solidFill>
                  <a:latin typeface="Meiryo UI" pitchFamily="50" charset="-128"/>
                  <a:ea typeface="Meiryo UI" pitchFamily="50" charset="-128"/>
                  <a:cs typeface="Meiryo UI" pitchFamily="50" charset="-128"/>
                </a:rPr>
                <a:t>【STEP</a:t>
              </a:r>
              <a:r>
                <a:rPr lang="ja-JP" altLang="en-US" b="1" dirty="0">
                  <a:solidFill>
                    <a:srgbClr val="FF0000"/>
                  </a:solidFill>
                  <a:latin typeface="Meiryo UI" pitchFamily="50" charset="-128"/>
                  <a:ea typeface="Meiryo UI" pitchFamily="50" charset="-128"/>
                  <a:cs typeface="Meiryo UI" pitchFamily="50" charset="-128"/>
                </a:rPr>
                <a:t>１</a:t>
              </a:r>
              <a:r>
                <a:rPr lang="en-US" altLang="ja-JP" b="1" dirty="0">
                  <a:solidFill>
                    <a:srgbClr val="FF0000"/>
                  </a:solidFill>
                  <a:latin typeface="Meiryo UI" pitchFamily="50" charset="-128"/>
                  <a:ea typeface="Meiryo UI" pitchFamily="50" charset="-128"/>
                  <a:cs typeface="Meiryo UI" pitchFamily="50" charset="-128"/>
                </a:rPr>
                <a:t>】</a:t>
              </a:r>
              <a:endParaRPr lang="ja-JP" altLang="en-US" b="1" dirty="0">
                <a:solidFill>
                  <a:srgbClr val="FF0000"/>
                </a:solidFill>
                <a:latin typeface="Meiryo UI" pitchFamily="50" charset="-128"/>
                <a:ea typeface="Meiryo UI" pitchFamily="50" charset="-128"/>
                <a:cs typeface="Meiryo UI" pitchFamily="50" charset="-128"/>
              </a:endParaRPr>
            </a:p>
          </p:txBody>
        </p:sp>
        <p:sp>
          <p:nvSpPr>
            <p:cNvPr id="23" name="テキスト ボックス 28"/>
            <p:cNvSpPr txBox="1">
              <a:spLocks noChangeArrowheads="1"/>
            </p:cNvSpPr>
            <p:nvPr/>
          </p:nvSpPr>
          <p:spPr bwMode="auto">
            <a:xfrm>
              <a:off x="6176978" y="4377013"/>
              <a:ext cx="1268413" cy="369887"/>
            </a:xfrm>
            <a:prstGeom prst="rect">
              <a:avLst/>
            </a:prstGeom>
            <a:noFill/>
            <a:ln w="9525">
              <a:noFill/>
              <a:miter lim="800000"/>
              <a:headEnd/>
              <a:tailEnd/>
            </a:ln>
          </p:spPr>
          <p:txBody>
            <a:bodyPr>
              <a:spAutoFit/>
            </a:bodyPr>
            <a:lstStyle/>
            <a:p>
              <a:r>
                <a:rPr lang="en-US" altLang="ja-JP" b="1" dirty="0">
                  <a:solidFill>
                    <a:srgbClr val="FF0000"/>
                  </a:solidFill>
                  <a:latin typeface="Meiryo UI" pitchFamily="50" charset="-128"/>
                  <a:ea typeface="Meiryo UI" pitchFamily="50" charset="-128"/>
                  <a:cs typeface="Meiryo UI" pitchFamily="50" charset="-128"/>
                </a:rPr>
                <a:t>【STEP</a:t>
              </a:r>
              <a:r>
                <a:rPr lang="ja-JP" altLang="en-US" b="1" dirty="0">
                  <a:solidFill>
                    <a:srgbClr val="FF0000"/>
                  </a:solidFill>
                  <a:latin typeface="Meiryo UI" pitchFamily="50" charset="-128"/>
                  <a:ea typeface="Meiryo UI" pitchFamily="50" charset="-128"/>
                  <a:cs typeface="Meiryo UI" pitchFamily="50" charset="-128"/>
                </a:rPr>
                <a:t>２</a:t>
              </a:r>
              <a:r>
                <a:rPr lang="en-US" altLang="ja-JP" b="1" dirty="0">
                  <a:solidFill>
                    <a:srgbClr val="FF0000"/>
                  </a:solidFill>
                  <a:latin typeface="Meiryo UI" pitchFamily="50" charset="-128"/>
                  <a:ea typeface="Meiryo UI" pitchFamily="50" charset="-128"/>
                  <a:cs typeface="Meiryo UI" pitchFamily="50" charset="-128"/>
                </a:rPr>
                <a:t>】</a:t>
              </a:r>
              <a:endParaRPr lang="ja-JP" altLang="en-US" b="1" dirty="0">
                <a:solidFill>
                  <a:srgbClr val="FF0000"/>
                </a:solidFill>
                <a:latin typeface="Meiryo UI" pitchFamily="50" charset="-128"/>
                <a:ea typeface="Meiryo UI" pitchFamily="50" charset="-128"/>
                <a:cs typeface="Meiryo UI" pitchFamily="50" charset="-128"/>
              </a:endParaRPr>
            </a:p>
          </p:txBody>
        </p:sp>
        <p:sp>
          <p:nvSpPr>
            <p:cNvPr id="24" name="下カーブ矢印 23"/>
            <p:cNvSpPr/>
            <p:nvPr/>
          </p:nvSpPr>
          <p:spPr>
            <a:xfrm>
              <a:off x="5381665" y="4572512"/>
              <a:ext cx="1506537" cy="371475"/>
            </a:xfrm>
            <a:prstGeom prst="curvedDownArrow">
              <a:avLst>
                <a:gd name="adj1" fmla="val 25000"/>
                <a:gd name="adj2" fmla="val 79867"/>
                <a:gd name="adj3" fmla="val 2500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5" name="Text Box 7"/>
            <p:cNvSpPr txBox="1">
              <a:spLocks noChangeArrowheads="1"/>
            </p:cNvSpPr>
            <p:nvPr/>
          </p:nvSpPr>
          <p:spPr bwMode="auto">
            <a:xfrm>
              <a:off x="4659328" y="4889700"/>
              <a:ext cx="773113" cy="284163"/>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8DB3E2"/>
                      </a:gs>
                    </a:gsLst>
                    <a:lin ang="5400000" scaled="1"/>
                  </a:gradFill>
                </a14:hiddenFill>
              </a:ext>
              <a:ext uri="{91240B29-F687-4F45-9708-019B960494DF}">
                <a14:hiddenLine xmlns:a14="http://schemas.microsoft.com/office/drawing/2010/main" w="9525" algn="ctr">
                  <a:solidFill>
                    <a:srgbClr val="8DB3E2"/>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pPr algn="ctr">
                <a:defRPr/>
              </a:pPr>
              <a:r>
                <a:rPr lang="ja-JP" altLang="en-US" sz="700" spc="-100" dirty="0">
                  <a:latin typeface="ＭＳ Ｐゴシック" pitchFamily="50" charset="-128"/>
                  <a:ea typeface="ＭＳ Ｐゴシック" pitchFamily="50" charset="-128"/>
                  <a:cs typeface="ＭＳ Ｐゴシック" pitchFamily="50" charset="-128"/>
                </a:rPr>
                <a:t>尼崎西宮芦屋港</a:t>
              </a:r>
              <a:endParaRPr lang="ja-JP" sz="700" spc="-100" dirty="0">
                <a:latin typeface="Arial" pitchFamily="34" charset="0"/>
                <a:ea typeface="ＭＳ Ｐゴシック" pitchFamily="50" charset="-128"/>
                <a:cs typeface="ＭＳ Ｐゴシック" pitchFamily="50" charset="-128"/>
              </a:endParaRPr>
            </a:p>
          </p:txBody>
        </p:sp>
        <p:sp>
          <p:nvSpPr>
            <p:cNvPr id="26" name="下カーブ矢印 25"/>
            <p:cNvSpPr/>
            <p:nvPr/>
          </p:nvSpPr>
          <p:spPr>
            <a:xfrm>
              <a:off x="2407050" y="4578967"/>
              <a:ext cx="1508125" cy="371475"/>
            </a:xfrm>
            <a:prstGeom prst="curvedDownArrow">
              <a:avLst>
                <a:gd name="adj1" fmla="val 25000"/>
                <a:gd name="adj2" fmla="val 79867"/>
                <a:gd name="adj3" fmla="val 2500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7" name="Oval 4"/>
            <p:cNvSpPr>
              <a:spLocks noChangeArrowheads="1"/>
            </p:cNvSpPr>
            <p:nvPr/>
          </p:nvSpPr>
          <p:spPr bwMode="auto">
            <a:xfrm rot="17601892">
              <a:off x="4525567" y="5364015"/>
              <a:ext cx="1521966" cy="798524"/>
            </a:xfrm>
            <a:prstGeom prst="ellipse">
              <a:avLst/>
            </a:prstGeom>
            <a:gradFill rotWithShape="1">
              <a:gsLst>
                <a:gs pos="0">
                  <a:srgbClr val="8DB3E2"/>
                </a:gs>
                <a:gs pos="100000">
                  <a:srgbClr val="E8F0F9"/>
                </a:gs>
              </a:gsLst>
              <a:path path="shape">
                <a:fillToRect l="50000" t="50000" r="50000" b="50000"/>
              </a:path>
            </a:gradFill>
            <a:ln w="50800" algn="ctr">
              <a:solidFill>
                <a:srgbClr val="8DB3E2"/>
              </a:solidFill>
              <a:round/>
              <a:headEnd/>
              <a:tailEnd/>
            </a:ln>
            <a:effectLst/>
            <a:scene3d>
              <a:camera prst="orthographicFront">
                <a:rot lat="0" lon="0" rev="600000"/>
              </a:camera>
              <a:lightRig rig="threePt" dir="t"/>
            </a:scene3d>
          </p:spPr>
          <p:txBody>
            <a:bodyPr lIns="74295" tIns="8890" rIns="74295" bIns="8890"/>
            <a:lstStyle/>
            <a:p>
              <a:endParaRPr lang="ja-JP" altLang="en-US" dirty="0"/>
            </a:p>
          </p:txBody>
        </p:sp>
        <p:sp>
          <p:nvSpPr>
            <p:cNvPr id="28" name="Text Box 7"/>
            <p:cNvSpPr txBox="1">
              <a:spLocks noChangeArrowheads="1"/>
            </p:cNvSpPr>
            <p:nvPr/>
          </p:nvSpPr>
          <p:spPr bwMode="auto">
            <a:xfrm>
              <a:off x="4927330" y="5260378"/>
              <a:ext cx="773045" cy="284260"/>
            </a:xfrm>
            <a:prstGeom prst="rect">
              <a:avLst/>
            </a:prstGeom>
            <a:noFill/>
            <a:ln w="9525" algn="ctr">
              <a:noFill/>
              <a:prstDash val="dash"/>
              <a:miter lim="800000"/>
              <a:headEnd/>
              <a:tailEnd/>
            </a:ln>
            <a:effectLst/>
          </p:spPr>
          <p:txBody>
            <a:bodyPr lIns="74295" tIns="8890" rIns="74295" bIns="8890"/>
            <a:lstStyle/>
            <a:p>
              <a:pPr algn="ctr"/>
              <a:endParaRPr lang="ja-JP" dirty="0"/>
            </a:p>
          </p:txBody>
        </p:sp>
        <p:sp>
          <p:nvSpPr>
            <p:cNvPr id="29" name="Text Box 5"/>
            <p:cNvSpPr txBox="1">
              <a:spLocks noChangeArrowheads="1"/>
            </p:cNvSpPr>
            <p:nvPr/>
          </p:nvSpPr>
          <p:spPr bwMode="auto">
            <a:xfrm>
              <a:off x="4889510" y="5461895"/>
              <a:ext cx="1080120" cy="720080"/>
            </a:xfrm>
            <a:prstGeom prst="rect">
              <a:avLst/>
            </a:prstGeom>
            <a:noFill/>
            <a:ln w="9525" algn="ctr">
              <a:noFill/>
              <a:prstDash val="dash"/>
              <a:miter lim="800000"/>
              <a:headEnd/>
              <a:tailEnd/>
            </a:ln>
            <a:effectLst/>
          </p:spPr>
          <p:txBody>
            <a:bodyPr lIns="74295" tIns="8890" rIns="74295" bIns="8890"/>
            <a:lstStyle/>
            <a:p>
              <a:r>
                <a:rPr lang="ja-JP" altLang="en-US" sz="900" u="sng" dirty="0" smtClean="0">
                  <a:latin typeface="ＭＳ Ｐゴシック" charset="-128"/>
                </a:rPr>
                <a:t>大阪港</a:t>
              </a:r>
              <a:endParaRPr lang="ja-JP" altLang="ja-JP" sz="900" u="sng" dirty="0" smtClean="0"/>
            </a:p>
            <a:p>
              <a:r>
                <a:rPr lang="ja-JP" altLang="en-US" sz="900" u="sng" dirty="0" smtClean="0">
                  <a:latin typeface="ＭＳ Ｐゴシック" charset="-128"/>
                </a:rPr>
                <a:t>堺</a:t>
              </a:r>
              <a:r>
                <a:rPr lang="ja-JP" altLang="en-US" sz="900" u="sng" dirty="0">
                  <a:latin typeface="ＭＳ Ｐゴシック" charset="-128"/>
                </a:rPr>
                <a:t>泉北港</a:t>
              </a:r>
              <a:endParaRPr lang="en-US" altLang="ja-JP" sz="900" u="sng" dirty="0">
                <a:latin typeface="ＭＳ Ｐゴシック" charset="-128"/>
              </a:endParaRPr>
            </a:p>
            <a:p>
              <a:r>
                <a:rPr lang="ja-JP" altLang="en-US" sz="900" u="sng" dirty="0" smtClean="0">
                  <a:latin typeface="ＭＳ Ｐゴシック" charset="-128"/>
                </a:rPr>
                <a:t>阪南港</a:t>
              </a:r>
              <a:endParaRPr lang="en-US" altLang="ja-JP" sz="900" u="sng" dirty="0" smtClean="0">
                <a:latin typeface="ＭＳ Ｐゴシック" charset="-128"/>
              </a:endParaRPr>
            </a:p>
            <a:p>
              <a:r>
                <a:rPr lang="ja-JP" altLang="en-US" sz="600" dirty="0" smtClean="0">
                  <a:latin typeface="ＭＳ Ｐゴシック" charset="-128"/>
                </a:rPr>
                <a:t>（港湾管理の一元化）</a:t>
              </a:r>
              <a:endParaRPr lang="ja-JP" sz="600" dirty="0"/>
            </a:p>
          </p:txBody>
        </p:sp>
        <p:sp>
          <p:nvSpPr>
            <p:cNvPr id="30" name="Freeform 8" descr="右上がり対角線"/>
            <p:cNvSpPr>
              <a:spLocks/>
            </p:cNvSpPr>
            <p:nvPr/>
          </p:nvSpPr>
          <p:spPr bwMode="auto">
            <a:xfrm>
              <a:off x="6875826" y="4597799"/>
              <a:ext cx="1997075" cy="1938337"/>
            </a:xfrm>
            <a:custGeom>
              <a:avLst/>
              <a:gdLst>
                <a:gd name="T0" fmla="*/ 89 w 3470"/>
                <a:gd name="T1" fmla="*/ 1292 h 2870"/>
                <a:gd name="T2" fmla="*/ 612 w 3470"/>
                <a:gd name="T3" fmla="*/ 1611 h 2870"/>
                <a:gd name="T4" fmla="*/ 1376 w 3470"/>
                <a:gd name="T5" fmla="*/ 1573 h 2870"/>
                <a:gd name="T6" fmla="*/ 1749 w 3470"/>
                <a:gd name="T7" fmla="*/ 1442 h 2870"/>
                <a:gd name="T8" fmla="*/ 1975 w 3470"/>
                <a:gd name="T9" fmla="*/ 1432 h 2870"/>
                <a:gd name="T10" fmla="*/ 1731 w 3470"/>
                <a:gd name="T11" fmla="*/ 1781 h 2870"/>
                <a:gd name="T12" fmla="*/ 1606 w 3470"/>
                <a:gd name="T13" fmla="*/ 2159 h 2870"/>
                <a:gd name="T14" fmla="*/ 1811 w 3470"/>
                <a:gd name="T15" fmla="*/ 2622 h 2870"/>
                <a:gd name="T16" fmla="*/ 2306 w 3470"/>
                <a:gd name="T17" fmla="*/ 2846 h 2870"/>
                <a:gd name="T18" fmla="*/ 2742 w 3470"/>
                <a:gd name="T19" fmla="*/ 2769 h 2870"/>
                <a:gd name="T20" fmla="*/ 3046 w 3470"/>
                <a:gd name="T21" fmla="*/ 2528 h 2870"/>
                <a:gd name="T22" fmla="*/ 3352 w 3470"/>
                <a:gd name="T23" fmla="*/ 1942 h 2870"/>
                <a:gd name="T24" fmla="*/ 3466 w 3470"/>
                <a:gd name="T25" fmla="*/ 1127 h 2870"/>
                <a:gd name="T26" fmla="*/ 3326 w 3470"/>
                <a:gd name="T27" fmla="*/ 604 h 2870"/>
                <a:gd name="T28" fmla="*/ 2906 w 3470"/>
                <a:gd name="T29" fmla="*/ 158 h 2870"/>
                <a:gd name="T30" fmla="*/ 2001 w 3470"/>
                <a:gd name="T31" fmla="*/ 5 h 2870"/>
                <a:gd name="T32" fmla="*/ 1015 w 3470"/>
                <a:gd name="T33" fmla="*/ 189 h 2870"/>
                <a:gd name="T34" fmla="*/ 268 w 3470"/>
                <a:gd name="T35" fmla="*/ 668 h 2870"/>
                <a:gd name="T36" fmla="*/ 89 w 3470"/>
                <a:gd name="T37" fmla="*/ 1292 h 2870"/>
                <a:gd name="connsiteX0" fmla="*/ 90 w 9822"/>
                <a:gd name="connsiteY0" fmla="*/ 4486 h 9922"/>
                <a:gd name="connsiteX1" fmla="*/ 1598 w 9822"/>
                <a:gd name="connsiteY1" fmla="*/ 5597 h 9922"/>
                <a:gd name="connsiteX2" fmla="*/ 3799 w 9822"/>
                <a:gd name="connsiteY2" fmla="*/ 5465 h 9922"/>
                <a:gd name="connsiteX3" fmla="*/ 4298 w 9822"/>
                <a:gd name="connsiteY3" fmla="*/ 5261 h 9922"/>
                <a:gd name="connsiteX4" fmla="*/ 5526 w 9822"/>
                <a:gd name="connsiteY4" fmla="*/ 4974 h 9922"/>
                <a:gd name="connsiteX5" fmla="*/ 4822 w 9822"/>
                <a:gd name="connsiteY5" fmla="*/ 6190 h 9922"/>
                <a:gd name="connsiteX6" fmla="*/ 4462 w 9822"/>
                <a:gd name="connsiteY6" fmla="*/ 7507 h 9922"/>
                <a:gd name="connsiteX7" fmla="*/ 5053 w 9822"/>
                <a:gd name="connsiteY7" fmla="*/ 9120 h 9922"/>
                <a:gd name="connsiteX8" fmla="*/ 6480 w 9822"/>
                <a:gd name="connsiteY8" fmla="*/ 9900 h 9922"/>
                <a:gd name="connsiteX9" fmla="*/ 7736 w 9822"/>
                <a:gd name="connsiteY9" fmla="*/ 9632 h 9922"/>
                <a:gd name="connsiteX10" fmla="*/ 8612 w 9822"/>
                <a:gd name="connsiteY10" fmla="*/ 8792 h 9922"/>
                <a:gd name="connsiteX11" fmla="*/ 9494 w 9822"/>
                <a:gd name="connsiteY11" fmla="*/ 6751 h 9922"/>
                <a:gd name="connsiteX12" fmla="*/ 9822 w 9822"/>
                <a:gd name="connsiteY12" fmla="*/ 3911 h 9922"/>
                <a:gd name="connsiteX13" fmla="*/ 9419 w 9822"/>
                <a:gd name="connsiteY13" fmla="*/ 2089 h 9922"/>
                <a:gd name="connsiteX14" fmla="*/ 8209 w 9822"/>
                <a:gd name="connsiteY14" fmla="*/ 535 h 9922"/>
                <a:gd name="connsiteX15" fmla="*/ 5601 w 9822"/>
                <a:gd name="connsiteY15" fmla="*/ 1 h 9922"/>
                <a:gd name="connsiteX16" fmla="*/ 2759 w 9822"/>
                <a:gd name="connsiteY16" fmla="*/ 643 h 9922"/>
                <a:gd name="connsiteX17" fmla="*/ 606 w 9822"/>
                <a:gd name="connsiteY17" fmla="*/ 2312 h 9922"/>
                <a:gd name="connsiteX18" fmla="*/ 90 w 9822"/>
                <a:gd name="connsiteY18" fmla="*/ 4486 h 9922"/>
                <a:gd name="connsiteX0" fmla="*/ 92 w 10000"/>
                <a:gd name="connsiteY0" fmla="*/ 4521 h 10000"/>
                <a:gd name="connsiteX1" fmla="*/ 1627 w 10000"/>
                <a:gd name="connsiteY1" fmla="*/ 5641 h 10000"/>
                <a:gd name="connsiteX2" fmla="*/ 3868 w 10000"/>
                <a:gd name="connsiteY2" fmla="*/ 5508 h 10000"/>
                <a:gd name="connsiteX3" fmla="*/ 4376 w 10000"/>
                <a:gd name="connsiteY3" fmla="*/ 5302 h 10000"/>
                <a:gd name="connsiteX4" fmla="*/ 5072 w 10000"/>
                <a:gd name="connsiteY4" fmla="*/ 5086 h 10000"/>
                <a:gd name="connsiteX5" fmla="*/ 4909 w 10000"/>
                <a:gd name="connsiteY5" fmla="*/ 6239 h 10000"/>
                <a:gd name="connsiteX6" fmla="*/ 4543 w 10000"/>
                <a:gd name="connsiteY6" fmla="*/ 7566 h 10000"/>
                <a:gd name="connsiteX7" fmla="*/ 5145 w 10000"/>
                <a:gd name="connsiteY7" fmla="*/ 9192 h 10000"/>
                <a:gd name="connsiteX8" fmla="*/ 6597 w 10000"/>
                <a:gd name="connsiteY8" fmla="*/ 9978 h 10000"/>
                <a:gd name="connsiteX9" fmla="*/ 7876 w 10000"/>
                <a:gd name="connsiteY9" fmla="*/ 9708 h 10000"/>
                <a:gd name="connsiteX10" fmla="*/ 8768 w 10000"/>
                <a:gd name="connsiteY10" fmla="*/ 8861 h 10000"/>
                <a:gd name="connsiteX11" fmla="*/ 9666 w 10000"/>
                <a:gd name="connsiteY11" fmla="*/ 6804 h 10000"/>
                <a:gd name="connsiteX12" fmla="*/ 10000 w 10000"/>
                <a:gd name="connsiteY12" fmla="*/ 3942 h 10000"/>
                <a:gd name="connsiteX13" fmla="*/ 9590 w 10000"/>
                <a:gd name="connsiteY13" fmla="*/ 2105 h 10000"/>
                <a:gd name="connsiteX14" fmla="*/ 8358 w 10000"/>
                <a:gd name="connsiteY14" fmla="*/ 539 h 10000"/>
                <a:gd name="connsiteX15" fmla="*/ 5703 w 10000"/>
                <a:gd name="connsiteY15" fmla="*/ 1 h 10000"/>
                <a:gd name="connsiteX16" fmla="*/ 2809 w 10000"/>
                <a:gd name="connsiteY16" fmla="*/ 648 h 10000"/>
                <a:gd name="connsiteX17" fmla="*/ 617 w 10000"/>
                <a:gd name="connsiteY17" fmla="*/ 2330 h 10000"/>
                <a:gd name="connsiteX18" fmla="*/ 92 w 10000"/>
                <a:gd name="connsiteY18" fmla="*/ 4521 h 10000"/>
                <a:gd name="connsiteX0" fmla="*/ 92 w 10000"/>
                <a:gd name="connsiteY0" fmla="*/ 4521 h 10000"/>
                <a:gd name="connsiteX1" fmla="*/ 1627 w 10000"/>
                <a:gd name="connsiteY1" fmla="*/ 5641 h 10000"/>
                <a:gd name="connsiteX2" fmla="*/ 3868 w 10000"/>
                <a:gd name="connsiteY2" fmla="*/ 5508 h 10000"/>
                <a:gd name="connsiteX3" fmla="*/ 4376 w 10000"/>
                <a:gd name="connsiteY3" fmla="*/ 5302 h 10000"/>
                <a:gd name="connsiteX4" fmla="*/ 5072 w 10000"/>
                <a:gd name="connsiteY4" fmla="*/ 5086 h 10000"/>
                <a:gd name="connsiteX5" fmla="*/ 4714 w 10000"/>
                <a:gd name="connsiteY5" fmla="*/ 6166 h 10000"/>
                <a:gd name="connsiteX6" fmla="*/ 4543 w 10000"/>
                <a:gd name="connsiteY6" fmla="*/ 7566 h 10000"/>
                <a:gd name="connsiteX7" fmla="*/ 5145 w 10000"/>
                <a:gd name="connsiteY7" fmla="*/ 9192 h 10000"/>
                <a:gd name="connsiteX8" fmla="*/ 6597 w 10000"/>
                <a:gd name="connsiteY8" fmla="*/ 9978 h 10000"/>
                <a:gd name="connsiteX9" fmla="*/ 7876 w 10000"/>
                <a:gd name="connsiteY9" fmla="*/ 9708 h 10000"/>
                <a:gd name="connsiteX10" fmla="*/ 8768 w 10000"/>
                <a:gd name="connsiteY10" fmla="*/ 8861 h 10000"/>
                <a:gd name="connsiteX11" fmla="*/ 9666 w 10000"/>
                <a:gd name="connsiteY11" fmla="*/ 6804 h 10000"/>
                <a:gd name="connsiteX12" fmla="*/ 10000 w 10000"/>
                <a:gd name="connsiteY12" fmla="*/ 3942 h 10000"/>
                <a:gd name="connsiteX13" fmla="*/ 9590 w 10000"/>
                <a:gd name="connsiteY13" fmla="*/ 2105 h 10000"/>
                <a:gd name="connsiteX14" fmla="*/ 8358 w 10000"/>
                <a:gd name="connsiteY14" fmla="*/ 539 h 10000"/>
                <a:gd name="connsiteX15" fmla="*/ 5703 w 10000"/>
                <a:gd name="connsiteY15" fmla="*/ 1 h 10000"/>
                <a:gd name="connsiteX16" fmla="*/ 2809 w 10000"/>
                <a:gd name="connsiteY16" fmla="*/ 648 h 10000"/>
                <a:gd name="connsiteX17" fmla="*/ 617 w 10000"/>
                <a:gd name="connsiteY17" fmla="*/ 2330 h 10000"/>
                <a:gd name="connsiteX18" fmla="*/ 92 w 10000"/>
                <a:gd name="connsiteY18" fmla="*/ 4521 h 10000"/>
                <a:gd name="connsiteX0" fmla="*/ 39 w 9947"/>
                <a:gd name="connsiteY0" fmla="*/ 4521 h 10000"/>
                <a:gd name="connsiteX1" fmla="*/ 1574 w 9947"/>
                <a:gd name="connsiteY1" fmla="*/ 5641 h 10000"/>
                <a:gd name="connsiteX2" fmla="*/ 3815 w 9947"/>
                <a:gd name="connsiteY2" fmla="*/ 5508 h 10000"/>
                <a:gd name="connsiteX3" fmla="*/ 4323 w 9947"/>
                <a:gd name="connsiteY3" fmla="*/ 5302 h 10000"/>
                <a:gd name="connsiteX4" fmla="*/ 5019 w 9947"/>
                <a:gd name="connsiteY4" fmla="*/ 5086 h 10000"/>
                <a:gd name="connsiteX5" fmla="*/ 4661 w 9947"/>
                <a:gd name="connsiteY5" fmla="*/ 6166 h 10000"/>
                <a:gd name="connsiteX6" fmla="*/ 4490 w 9947"/>
                <a:gd name="connsiteY6" fmla="*/ 7566 h 10000"/>
                <a:gd name="connsiteX7" fmla="*/ 5092 w 9947"/>
                <a:gd name="connsiteY7" fmla="*/ 9192 h 10000"/>
                <a:gd name="connsiteX8" fmla="*/ 6544 w 9947"/>
                <a:gd name="connsiteY8" fmla="*/ 9978 h 10000"/>
                <a:gd name="connsiteX9" fmla="*/ 7823 w 9947"/>
                <a:gd name="connsiteY9" fmla="*/ 9708 h 10000"/>
                <a:gd name="connsiteX10" fmla="*/ 8715 w 9947"/>
                <a:gd name="connsiteY10" fmla="*/ 8861 h 10000"/>
                <a:gd name="connsiteX11" fmla="*/ 9613 w 9947"/>
                <a:gd name="connsiteY11" fmla="*/ 6804 h 10000"/>
                <a:gd name="connsiteX12" fmla="*/ 9947 w 9947"/>
                <a:gd name="connsiteY12" fmla="*/ 3942 h 10000"/>
                <a:gd name="connsiteX13" fmla="*/ 9537 w 9947"/>
                <a:gd name="connsiteY13" fmla="*/ 2105 h 10000"/>
                <a:gd name="connsiteX14" fmla="*/ 8305 w 9947"/>
                <a:gd name="connsiteY14" fmla="*/ 539 h 10000"/>
                <a:gd name="connsiteX15" fmla="*/ 5650 w 9947"/>
                <a:gd name="connsiteY15" fmla="*/ 1 h 10000"/>
                <a:gd name="connsiteX16" fmla="*/ 2756 w 9947"/>
                <a:gd name="connsiteY16" fmla="*/ 648 h 10000"/>
                <a:gd name="connsiteX17" fmla="*/ 1358 w 9947"/>
                <a:gd name="connsiteY17" fmla="*/ 2193 h 10000"/>
                <a:gd name="connsiteX18" fmla="*/ 39 w 9947"/>
                <a:gd name="connsiteY18" fmla="*/ 4521 h 10000"/>
                <a:gd name="connsiteX0" fmla="*/ 39 w 10000"/>
                <a:gd name="connsiteY0" fmla="*/ 4525 h 10004"/>
                <a:gd name="connsiteX1" fmla="*/ 1582 w 10000"/>
                <a:gd name="connsiteY1" fmla="*/ 5645 h 10004"/>
                <a:gd name="connsiteX2" fmla="*/ 3835 w 10000"/>
                <a:gd name="connsiteY2" fmla="*/ 5512 h 10004"/>
                <a:gd name="connsiteX3" fmla="*/ 4346 w 10000"/>
                <a:gd name="connsiteY3" fmla="*/ 5306 h 10004"/>
                <a:gd name="connsiteX4" fmla="*/ 5046 w 10000"/>
                <a:gd name="connsiteY4" fmla="*/ 5090 h 10004"/>
                <a:gd name="connsiteX5" fmla="*/ 4686 w 10000"/>
                <a:gd name="connsiteY5" fmla="*/ 6170 h 10004"/>
                <a:gd name="connsiteX6" fmla="*/ 4514 w 10000"/>
                <a:gd name="connsiteY6" fmla="*/ 7570 h 10004"/>
                <a:gd name="connsiteX7" fmla="*/ 5119 w 10000"/>
                <a:gd name="connsiteY7" fmla="*/ 9196 h 10004"/>
                <a:gd name="connsiteX8" fmla="*/ 6579 w 10000"/>
                <a:gd name="connsiteY8" fmla="*/ 9982 h 10004"/>
                <a:gd name="connsiteX9" fmla="*/ 7865 w 10000"/>
                <a:gd name="connsiteY9" fmla="*/ 9712 h 10004"/>
                <a:gd name="connsiteX10" fmla="*/ 8761 w 10000"/>
                <a:gd name="connsiteY10" fmla="*/ 8865 h 10004"/>
                <a:gd name="connsiteX11" fmla="*/ 9664 w 10000"/>
                <a:gd name="connsiteY11" fmla="*/ 6808 h 10004"/>
                <a:gd name="connsiteX12" fmla="*/ 10000 w 10000"/>
                <a:gd name="connsiteY12" fmla="*/ 3946 h 10004"/>
                <a:gd name="connsiteX13" fmla="*/ 9588 w 10000"/>
                <a:gd name="connsiteY13" fmla="*/ 2109 h 10004"/>
                <a:gd name="connsiteX14" fmla="*/ 8349 w 10000"/>
                <a:gd name="connsiteY14" fmla="*/ 543 h 10004"/>
                <a:gd name="connsiteX15" fmla="*/ 5680 w 10000"/>
                <a:gd name="connsiteY15" fmla="*/ 5 h 10004"/>
                <a:gd name="connsiteX16" fmla="*/ 3258 w 10000"/>
                <a:gd name="connsiteY16" fmla="*/ 809 h 10004"/>
                <a:gd name="connsiteX17" fmla="*/ 2771 w 10000"/>
                <a:gd name="connsiteY17" fmla="*/ 652 h 10004"/>
                <a:gd name="connsiteX18" fmla="*/ 1365 w 10000"/>
                <a:gd name="connsiteY18" fmla="*/ 2197 h 10004"/>
                <a:gd name="connsiteX19" fmla="*/ 39 w 10000"/>
                <a:gd name="connsiteY19" fmla="*/ 4525 h 10004"/>
                <a:gd name="connsiteX0" fmla="*/ 39 w 10000"/>
                <a:gd name="connsiteY0" fmla="*/ 4371 h 9850"/>
                <a:gd name="connsiteX1" fmla="*/ 1582 w 10000"/>
                <a:gd name="connsiteY1" fmla="*/ 5491 h 9850"/>
                <a:gd name="connsiteX2" fmla="*/ 3835 w 10000"/>
                <a:gd name="connsiteY2" fmla="*/ 5358 h 9850"/>
                <a:gd name="connsiteX3" fmla="*/ 4346 w 10000"/>
                <a:gd name="connsiteY3" fmla="*/ 5152 h 9850"/>
                <a:gd name="connsiteX4" fmla="*/ 5046 w 10000"/>
                <a:gd name="connsiteY4" fmla="*/ 4936 h 9850"/>
                <a:gd name="connsiteX5" fmla="*/ 4686 w 10000"/>
                <a:gd name="connsiteY5" fmla="*/ 6016 h 9850"/>
                <a:gd name="connsiteX6" fmla="*/ 4514 w 10000"/>
                <a:gd name="connsiteY6" fmla="*/ 7416 h 9850"/>
                <a:gd name="connsiteX7" fmla="*/ 5119 w 10000"/>
                <a:gd name="connsiteY7" fmla="*/ 9042 h 9850"/>
                <a:gd name="connsiteX8" fmla="*/ 6579 w 10000"/>
                <a:gd name="connsiteY8" fmla="*/ 9828 h 9850"/>
                <a:gd name="connsiteX9" fmla="*/ 7865 w 10000"/>
                <a:gd name="connsiteY9" fmla="*/ 9558 h 9850"/>
                <a:gd name="connsiteX10" fmla="*/ 8761 w 10000"/>
                <a:gd name="connsiteY10" fmla="*/ 8711 h 9850"/>
                <a:gd name="connsiteX11" fmla="*/ 9664 w 10000"/>
                <a:gd name="connsiteY11" fmla="*/ 6654 h 9850"/>
                <a:gd name="connsiteX12" fmla="*/ 10000 w 10000"/>
                <a:gd name="connsiteY12" fmla="*/ 3792 h 9850"/>
                <a:gd name="connsiteX13" fmla="*/ 9588 w 10000"/>
                <a:gd name="connsiteY13" fmla="*/ 1955 h 9850"/>
                <a:gd name="connsiteX14" fmla="*/ 8349 w 10000"/>
                <a:gd name="connsiteY14" fmla="*/ 389 h 9850"/>
                <a:gd name="connsiteX15" fmla="*/ 5741 w 10000"/>
                <a:gd name="connsiteY15" fmla="*/ 10 h 9850"/>
                <a:gd name="connsiteX16" fmla="*/ 3258 w 10000"/>
                <a:gd name="connsiteY16" fmla="*/ 655 h 9850"/>
                <a:gd name="connsiteX17" fmla="*/ 2771 w 10000"/>
                <a:gd name="connsiteY17" fmla="*/ 498 h 9850"/>
                <a:gd name="connsiteX18" fmla="*/ 1365 w 10000"/>
                <a:gd name="connsiteY18" fmla="*/ 2043 h 9850"/>
                <a:gd name="connsiteX19" fmla="*/ 39 w 10000"/>
                <a:gd name="connsiteY19" fmla="*/ 4371 h 9850"/>
                <a:gd name="connsiteX0" fmla="*/ 39 w 10000"/>
                <a:gd name="connsiteY0" fmla="*/ 4438 h 10000"/>
                <a:gd name="connsiteX1" fmla="*/ 1582 w 10000"/>
                <a:gd name="connsiteY1" fmla="*/ 5575 h 10000"/>
                <a:gd name="connsiteX2" fmla="*/ 3835 w 10000"/>
                <a:gd name="connsiteY2" fmla="*/ 5440 h 10000"/>
                <a:gd name="connsiteX3" fmla="*/ 4346 w 10000"/>
                <a:gd name="connsiteY3" fmla="*/ 5230 h 10000"/>
                <a:gd name="connsiteX4" fmla="*/ 5046 w 10000"/>
                <a:gd name="connsiteY4" fmla="*/ 5011 h 10000"/>
                <a:gd name="connsiteX5" fmla="*/ 4686 w 10000"/>
                <a:gd name="connsiteY5" fmla="*/ 6108 h 10000"/>
                <a:gd name="connsiteX6" fmla="*/ 4514 w 10000"/>
                <a:gd name="connsiteY6" fmla="*/ 7529 h 10000"/>
                <a:gd name="connsiteX7" fmla="*/ 5119 w 10000"/>
                <a:gd name="connsiteY7" fmla="*/ 9180 h 10000"/>
                <a:gd name="connsiteX8" fmla="*/ 6579 w 10000"/>
                <a:gd name="connsiteY8" fmla="*/ 9978 h 10000"/>
                <a:gd name="connsiteX9" fmla="*/ 7865 w 10000"/>
                <a:gd name="connsiteY9" fmla="*/ 9704 h 10000"/>
                <a:gd name="connsiteX10" fmla="*/ 8761 w 10000"/>
                <a:gd name="connsiteY10" fmla="*/ 8844 h 10000"/>
                <a:gd name="connsiteX11" fmla="*/ 9664 w 10000"/>
                <a:gd name="connsiteY11" fmla="*/ 6755 h 10000"/>
                <a:gd name="connsiteX12" fmla="*/ 10000 w 10000"/>
                <a:gd name="connsiteY12" fmla="*/ 3850 h 10000"/>
                <a:gd name="connsiteX13" fmla="*/ 9588 w 10000"/>
                <a:gd name="connsiteY13" fmla="*/ 1985 h 10000"/>
                <a:gd name="connsiteX14" fmla="*/ 8349 w 10000"/>
                <a:gd name="connsiteY14" fmla="*/ 395 h 10000"/>
                <a:gd name="connsiteX15" fmla="*/ 5741 w 10000"/>
                <a:gd name="connsiteY15" fmla="*/ 10 h 10000"/>
                <a:gd name="connsiteX16" fmla="*/ 3258 w 10000"/>
                <a:gd name="connsiteY16" fmla="*/ 665 h 10000"/>
                <a:gd name="connsiteX17" fmla="*/ 1365 w 10000"/>
                <a:gd name="connsiteY17" fmla="*/ 2074 h 10000"/>
                <a:gd name="connsiteX18" fmla="*/ 39 w 10000"/>
                <a:gd name="connsiteY18" fmla="*/ 4438 h 10000"/>
                <a:gd name="connsiteX0" fmla="*/ 184 w 8897"/>
                <a:gd name="connsiteY0" fmla="*/ 3930 h 10000"/>
                <a:gd name="connsiteX1" fmla="*/ 479 w 8897"/>
                <a:gd name="connsiteY1" fmla="*/ 5575 h 10000"/>
                <a:gd name="connsiteX2" fmla="*/ 2732 w 8897"/>
                <a:gd name="connsiteY2" fmla="*/ 5440 h 10000"/>
                <a:gd name="connsiteX3" fmla="*/ 3243 w 8897"/>
                <a:gd name="connsiteY3" fmla="*/ 5230 h 10000"/>
                <a:gd name="connsiteX4" fmla="*/ 3943 w 8897"/>
                <a:gd name="connsiteY4" fmla="*/ 5011 h 10000"/>
                <a:gd name="connsiteX5" fmla="*/ 3583 w 8897"/>
                <a:gd name="connsiteY5" fmla="*/ 6108 h 10000"/>
                <a:gd name="connsiteX6" fmla="*/ 3411 w 8897"/>
                <a:gd name="connsiteY6" fmla="*/ 7529 h 10000"/>
                <a:gd name="connsiteX7" fmla="*/ 4016 w 8897"/>
                <a:gd name="connsiteY7" fmla="*/ 9180 h 10000"/>
                <a:gd name="connsiteX8" fmla="*/ 5476 w 8897"/>
                <a:gd name="connsiteY8" fmla="*/ 9978 h 10000"/>
                <a:gd name="connsiteX9" fmla="*/ 6762 w 8897"/>
                <a:gd name="connsiteY9" fmla="*/ 9704 h 10000"/>
                <a:gd name="connsiteX10" fmla="*/ 7658 w 8897"/>
                <a:gd name="connsiteY10" fmla="*/ 8844 h 10000"/>
                <a:gd name="connsiteX11" fmla="*/ 8561 w 8897"/>
                <a:gd name="connsiteY11" fmla="*/ 6755 h 10000"/>
                <a:gd name="connsiteX12" fmla="*/ 8897 w 8897"/>
                <a:gd name="connsiteY12" fmla="*/ 3850 h 10000"/>
                <a:gd name="connsiteX13" fmla="*/ 8485 w 8897"/>
                <a:gd name="connsiteY13" fmla="*/ 1985 h 10000"/>
                <a:gd name="connsiteX14" fmla="*/ 7246 w 8897"/>
                <a:gd name="connsiteY14" fmla="*/ 395 h 10000"/>
                <a:gd name="connsiteX15" fmla="*/ 4638 w 8897"/>
                <a:gd name="connsiteY15" fmla="*/ 10 h 10000"/>
                <a:gd name="connsiteX16" fmla="*/ 2155 w 8897"/>
                <a:gd name="connsiteY16" fmla="*/ 665 h 10000"/>
                <a:gd name="connsiteX17" fmla="*/ 262 w 8897"/>
                <a:gd name="connsiteY17" fmla="*/ 2074 h 10000"/>
                <a:gd name="connsiteX18" fmla="*/ 184 w 8897"/>
                <a:gd name="connsiteY18" fmla="*/ 3930 h 10000"/>
                <a:gd name="connsiteX0" fmla="*/ 207 w 10000"/>
                <a:gd name="connsiteY0" fmla="*/ 3930 h 10000"/>
                <a:gd name="connsiteX1" fmla="*/ 3071 w 10000"/>
                <a:gd name="connsiteY1" fmla="*/ 5440 h 10000"/>
                <a:gd name="connsiteX2" fmla="*/ 3645 w 10000"/>
                <a:gd name="connsiteY2" fmla="*/ 5230 h 10000"/>
                <a:gd name="connsiteX3" fmla="*/ 4432 w 10000"/>
                <a:gd name="connsiteY3" fmla="*/ 5011 h 10000"/>
                <a:gd name="connsiteX4" fmla="*/ 4027 w 10000"/>
                <a:gd name="connsiteY4" fmla="*/ 6108 h 10000"/>
                <a:gd name="connsiteX5" fmla="*/ 3834 w 10000"/>
                <a:gd name="connsiteY5" fmla="*/ 7529 h 10000"/>
                <a:gd name="connsiteX6" fmla="*/ 4514 w 10000"/>
                <a:gd name="connsiteY6" fmla="*/ 9180 h 10000"/>
                <a:gd name="connsiteX7" fmla="*/ 6155 w 10000"/>
                <a:gd name="connsiteY7" fmla="*/ 9978 h 10000"/>
                <a:gd name="connsiteX8" fmla="*/ 7600 w 10000"/>
                <a:gd name="connsiteY8" fmla="*/ 9704 h 10000"/>
                <a:gd name="connsiteX9" fmla="*/ 8607 w 10000"/>
                <a:gd name="connsiteY9" fmla="*/ 8844 h 10000"/>
                <a:gd name="connsiteX10" fmla="*/ 9622 w 10000"/>
                <a:gd name="connsiteY10" fmla="*/ 6755 h 10000"/>
                <a:gd name="connsiteX11" fmla="*/ 10000 w 10000"/>
                <a:gd name="connsiteY11" fmla="*/ 3850 h 10000"/>
                <a:gd name="connsiteX12" fmla="*/ 9537 w 10000"/>
                <a:gd name="connsiteY12" fmla="*/ 1985 h 10000"/>
                <a:gd name="connsiteX13" fmla="*/ 8144 w 10000"/>
                <a:gd name="connsiteY13" fmla="*/ 395 h 10000"/>
                <a:gd name="connsiteX14" fmla="*/ 5213 w 10000"/>
                <a:gd name="connsiteY14" fmla="*/ 10 h 10000"/>
                <a:gd name="connsiteX15" fmla="*/ 2422 w 10000"/>
                <a:gd name="connsiteY15" fmla="*/ 665 h 10000"/>
                <a:gd name="connsiteX16" fmla="*/ 294 w 10000"/>
                <a:gd name="connsiteY16" fmla="*/ 2074 h 10000"/>
                <a:gd name="connsiteX17" fmla="*/ 207 w 10000"/>
                <a:gd name="connsiteY17" fmla="*/ 3930 h 10000"/>
                <a:gd name="connsiteX0" fmla="*/ 207 w 10000"/>
                <a:gd name="connsiteY0" fmla="*/ 3930 h 10000"/>
                <a:gd name="connsiteX1" fmla="*/ 3485 w 10000"/>
                <a:gd name="connsiteY1" fmla="*/ 4285 h 10000"/>
                <a:gd name="connsiteX2" fmla="*/ 3645 w 10000"/>
                <a:gd name="connsiteY2" fmla="*/ 5230 h 10000"/>
                <a:gd name="connsiteX3" fmla="*/ 4432 w 10000"/>
                <a:gd name="connsiteY3" fmla="*/ 5011 h 10000"/>
                <a:gd name="connsiteX4" fmla="*/ 4027 w 10000"/>
                <a:gd name="connsiteY4" fmla="*/ 6108 h 10000"/>
                <a:gd name="connsiteX5" fmla="*/ 3834 w 10000"/>
                <a:gd name="connsiteY5" fmla="*/ 7529 h 10000"/>
                <a:gd name="connsiteX6" fmla="*/ 4514 w 10000"/>
                <a:gd name="connsiteY6" fmla="*/ 9180 h 10000"/>
                <a:gd name="connsiteX7" fmla="*/ 6155 w 10000"/>
                <a:gd name="connsiteY7" fmla="*/ 9978 h 10000"/>
                <a:gd name="connsiteX8" fmla="*/ 7600 w 10000"/>
                <a:gd name="connsiteY8" fmla="*/ 9704 h 10000"/>
                <a:gd name="connsiteX9" fmla="*/ 8607 w 10000"/>
                <a:gd name="connsiteY9" fmla="*/ 8844 h 10000"/>
                <a:gd name="connsiteX10" fmla="*/ 9622 w 10000"/>
                <a:gd name="connsiteY10" fmla="*/ 6755 h 10000"/>
                <a:gd name="connsiteX11" fmla="*/ 10000 w 10000"/>
                <a:gd name="connsiteY11" fmla="*/ 3850 h 10000"/>
                <a:gd name="connsiteX12" fmla="*/ 9537 w 10000"/>
                <a:gd name="connsiteY12" fmla="*/ 1985 h 10000"/>
                <a:gd name="connsiteX13" fmla="*/ 8144 w 10000"/>
                <a:gd name="connsiteY13" fmla="*/ 395 h 10000"/>
                <a:gd name="connsiteX14" fmla="*/ 5213 w 10000"/>
                <a:gd name="connsiteY14" fmla="*/ 10 h 10000"/>
                <a:gd name="connsiteX15" fmla="*/ 2422 w 10000"/>
                <a:gd name="connsiteY15" fmla="*/ 665 h 10000"/>
                <a:gd name="connsiteX16" fmla="*/ 294 w 10000"/>
                <a:gd name="connsiteY16" fmla="*/ 2074 h 10000"/>
                <a:gd name="connsiteX17" fmla="*/ 207 w 10000"/>
                <a:gd name="connsiteY17" fmla="*/ 3930 h 10000"/>
                <a:gd name="connsiteX0" fmla="*/ 207 w 10000"/>
                <a:gd name="connsiteY0" fmla="*/ 3930 h 10000"/>
                <a:gd name="connsiteX1" fmla="*/ 3485 w 10000"/>
                <a:gd name="connsiteY1" fmla="*/ 4285 h 10000"/>
                <a:gd name="connsiteX2" fmla="*/ 4432 w 10000"/>
                <a:gd name="connsiteY2" fmla="*/ 5011 h 10000"/>
                <a:gd name="connsiteX3" fmla="*/ 4027 w 10000"/>
                <a:gd name="connsiteY3" fmla="*/ 6108 h 10000"/>
                <a:gd name="connsiteX4" fmla="*/ 3834 w 10000"/>
                <a:gd name="connsiteY4" fmla="*/ 7529 h 10000"/>
                <a:gd name="connsiteX5" fmla="*/ 4514 w 10000"/>
                <a:gd name="connsiteY5" fmla="*/ 9180 h 10000"/>
                <a:gd name="connsiteX6" fmla="*/ 6155 w 10000"/>
                <a:gd name="connsiteY6" fmla="*/ 9978 h 10000"/>
                <a:gd name="connsiteX7" fmla="*/ 7600 w 10000"/>
                <a:gd name="connsiteY7" fmla="*/ 9704 h 10000"/>
                <a:gd name="connsiteX8" fmla="*/ 8607 w 10000"/>
                <a:gd name="connsiteY8" fmla="*/ 8844 h 10000"/>
                <a:gd name="connsiteX9" fmla="*/ 9622 w 10000"/>
                <a:gd name="connsiteY9" fmla="*/ 6755 h 10000"/>
                <a:gd name="connsiteX10" fmla="*/ 10000 w 10000"/>
                <a:gd name="connsiteY10" fmla="*/ 3850 h 10000"/>
                <a:gd name="connsiteX11" fmla="*/ 9537 w 10000"/>
                <a:gd name="connsiteY11" fmla="*/ 1985 h 10000"/>
                <a:gd name="connsiteX12" fmla="*/ 8144 w 10000"/>
                <a:gd name="connsiteY12" fmla="*/ 395 h 10000"/>
                <a:gd name="connsiteX13" fmla="*/ 5213 w 10000"/>
                <a:gd name="connsiteY13" fmla="*/ 10 h 10000"/>
                <a:gd name="connsiteX14" fmla="*/ 2422 w 10000"/>
                <a:gd name="connsiteY14" fmla="*/ 665 h 10000"/>
                <a:gd name="connsiteX15" fmla="*/ 294 w 10000"/>
                <a:gd name="connsiteY15" fmla="*/ 2074 h 10000"/>
                <a:gd name="connsiteX16" fmla="*/ 207 w 10000"/>
                <a:gd name="connsiteY16" fmla="*/ 3930 h 10000"/>
                <a:gd name="connsiteX0" fmla="*/ 207 w 10000"/>
                <a:gd name="connsiteY0" fmla="*/ 3930 h 10000"/>
                <a:gd name="connsiteX1" fmla="*/ 4819 w 10000"/>
                <a:gd name="connsiteY1" fmla="*/ 2991 h 10000"/>
                <a:gd name="connsiteX2" fmla="*/ 4432 w 10000"/>
                <a:gd name="connsiteY2" fmla="*/ 5011 h 10000"/>
                <a:gd name="connsiteX3" fmla="*/ 4027 w 10000"/>
                <a:gd name="connsiteY3" fmla="*/ 6108 h 10000"/>
                <a:gd name="connsiteX4" fmla="*/ 3834 w 10000"/>
                <a:gd name="connsiteY4" fmla="*/ 7529 h 10000"/>
                <a:gd name="connsiteX5" fmla="*/ 4514 w 10000"/>
                <a:gd name="connsiteY5" fmla="*/ 9180 h 10000"/>
                <a:gd name="connsiteX6" fmla="*/ 6155 w 10000"/>
                <a:gd name="connsiteY6" fmla="*/ 9978 h 10000"/>
                <a:gd name="connsiteX7" fmla="*/ 7600 w 10000"/>
                <a:gd name="connsiteY7" fmla="*/ 9704 h 10000"/>
                <a:gd name="connsiteX8" fmla="*/ 8607 w 10000"/>
                <a:gd name="connsiteY8" fmla="*/ 8844 h 10000"/>
                <a:gd name="connsiteX9" fmla="*/ 9622 w 10000"/>
                <a:gd name="connsiteY9" fmla="*/ 6755 h 10000"/>
                <a:gd name="connsiteX10" fmla="*/ 10000 w 10000"/>
                <a:gd name="connsiteY10" fmla="*/ 3850 h 10000"/>
                <a:gd name="connsiteX11" fmla="*/ 9537 w 10000"/>
                <a:gd name="connsiteY11" fmla="*/ 1985 h 10000"/>
                <a:gd name="connsiteX12" fmla="*/ 8144 w 10000"/>
                <a:gd name="connsiteY12" fmla="*/ 395 h 10000"/>
                <a:gd name="connsiteX13" fmla="*/ 5213 w 10000"/>
                <a:gd name="connsiteY13" fmla="*/ 10 h 10000"/>
                <a:gd name="connsiteX14" fmla="*/ 2422 w 10000"/>
                <a:gd name="connsiteY14" fmla="*/ 665 h 10000"/>
                <a:gd name="connsiteX15" fmla="*/ 294 w 10000"/>
                <a:gd name="connsiteY15" fmla="*/ 2074 h 10000"/>
                <a:gd name="connsiteX16" fmla="*/ 207 w 10000"/>
                <a:gd name="connsiteY16" fmla="*/ 3930 h 10000"/>
                <a:gd name="connsiteX0" fmla="*/ 207 w 10000"/>
                <a:gd name="connsiteY0" fmla="*/ 3930 h 10000"/>
                <a:gd name="connsiteX1" fmla="*/ 2561 w 10000"/>
                <a:gd name="connsiteY1" fmla="*/ 4084 h 10000"/>
                <a:gd name="connsiteX2" fmla="*/ 4819 w 10000"/>
                <a:gd name="connsiteY2" fmla="*/ 2991 h 10000"/>
                <a:gd name="connsiteX3" fmla="*/ 4432 w 10000"/>
                <a:gd name="connsiteY3" fmla="*/ 5011 h 10000"/>
                <a:gd name="connsiteX4" fmla="*/ 4027 w 10000"/>
                <a:gd name="connsiteY4" fmla="*/ 6108 h 10000"/>
                <a:gd name="connsiteX5" fmla="*/ 3834 w 10000"/>
                <a:gd name="connsiteY5" fmla="*/ 7529 h 10000"/>
                <a:gd name="connsiteX6" fmla="*/ 4514 w 10000"/>
                <a:gd name="connsiteY6" fmla="*/ 9180 h 10000"/>
                <a:gd name="connsiteX7" fmla="*/ 6155 w 10000"/>
                <a:gd name="connsiteY7" fmla="*/ 9978 h 10000"/>
                <a:gd name="connsiteX8" fmla="*/ 7600 w 10000"/>
                <a:gd name="connsiteY8" fmla="*/ 9704 h 10000"/>
                <a:gd name="connsiteX9" fmla="*/ 8607 w 10000"/>
                <a:gd name="connsiteY9" fmla="*/ 8844 h 10000"/>
                <a:gd name="connsiteX10" fmla="*/ 9622 w 10000"/>
                <a:gd name="connsiteY10" fmla="*/ 6755 h 10000"/>
                <a:gd name="connsiteX11" fmla="*/ 10000 w 10000"/>
                <a:gd name="connsiteY11" fmla="*/ 3850 h 10000"/>
                <a:gd name="connsiteX12" fmla="*/ 9537 w 10000"/>
                <a:gd name="connsiteY12" fmla="*/ 1985 h 10000"/>
                <a:gd name="connsiteX13" fmla="*/ 8144 w 10000"/>
                <a:gd name="connsiteY13" fmla="*/ 395 h 10000"/>
                <a:gd name="connsiteX14" fmla="*/ 5213 w 10000"/>
                <a:gd name="connsiteY14" fmla="*/ 10 h 10000"/>
                <a:gd name="connsiteX15" fmla="*/ 2422 w 10000"/>
                <a:gd name="connsiteY15" fmla="*/ 665 h 10000"/>
                <a:gd name="connsiteX16" fmla="*/ 294 w 10000"/>
                <a:gd name="connsiteY16" fmla="*/ 2074 h 10000"/>
                <a:gd name="connsiteX17" fmla="*/ 207 w 10000"/>
                <a:gd name="connsiteY17" fmla="*/ 3930 h 10000"/>
                <a:gd name="connsiteX0" fmla="*/ 207 w 10000"/>
                <a:gd name="connsiteY0" fmla="*/ 3930 h 10000"/>
                <a:gd name="connsiteX1" fmla="*/ 2561 w 10000"/>
                <a:gd name="connsiteY1" fmla="*/ 4084 h 10000"/>
                <a:gd name="connsiteX2" fmla="*/ 4911 w 10000"/>
                <a:gd name="connsiteY2" fmla="*/ 3176 h 10000"/>
                <a:gd name="connsiteX3" fmla="*/ 4432 w 10000"/>
                <a:gd name="connsiteY3" fmla="*/ 5011 h 10000"/>
                <a:gd name="connsiteX4" fmla="*/ 4027 w 10000"/>
                <a:gd name="connsiteY4" fmla="*/ 6108 h 10000"/>
                <a:gd name="connsiteX5" fmla="*/ 3834 w 10000"/>
                <a:gd name="connsiteY5" fmla="*/ 7529 h 10000"/>
                <a:gd name="connsiteX6" fmla="*/ 4514 w 10000"/>
                <a:gd name="connsiteY6" fmla="*/ 9180 h 10000"/>
                <a:gd name="connsiteX7" fmla="*/ 6155 w 10000"/>
                <a:gd name="connsiteY7" fmla="*/ 9978 h 10000"/>
                <a:gd name="connsiteX8" fmla="*/ 7600 w 10000"/>
                <a:gd name="connsiteY8" fmla="*/ 9704 h 10000"/>
                <a:gd name="connsiteX9" fmla="*/ 8607 w 10000"/>
                <a:gd name="connsiteY9" fmla="*/ 8844 h 10000"/>
                <a:gd name="connsiteX10" fmla="*/ 9622 w 10000"/>
                <a:gd name="connsiteY10" fmla="*/ 6755 h 10000"/>
                <a:gd name="connsiteX11" fmla="*/ 10000 w 10000"/>
                <a:gd name="connsiteY11" fmla="*/ 3850 h 10000"/>
                <a:gd name="connsiteX12" fmla="*/ 9537 w 10000"/>
                <a:gd name="connsiteY12" fmla="*/ 1985 h 10000"/>
                <a:gd name="connsiteX13" fmla="*/ 8144 w 10000"/>
                <a:gd name="connsiteY13" fmla="*/ 395 h 10000"/>
                <a:gd name="connsiteX14" fmla="*/ 5213 w 10000"/>
                <a:gd name="connsiteY14" fmla="*/ 10 h 10000"/>
                <a:gd name="connsiteX15" fmla="*/ 2422 w 10000"/>
                <a:gd name="connsiteY15" fmla="*/ 665 h 10000"/>
                <a:gd name="connsiteX16" fmla="*/ 294 w 10000"/>
                <a:gd name="connsiteY16" fmla="*/ 2074 h 10000"/>
                <a:gd name="connsiteX17" fmla="*/ 207 w 10000"/>
                <a:gd name="connsiteY17" fmla="*/ 3930 h 10000"/>
                <a:gd name="connsiteX0" fmla="*/ 207 w 10000"/>
                <a:gd name="connsiteY0" fmla="*/ 3930 h 10000"/>
                <a:gd name="connsiteX1" fmla="*/ 2561 w 10000"/>
                <a:gd name="connsiteY1" fmla="*/ 4084 h 10000"/>
                <a:gd name="connsiteX2" fmla="*/ 4911 w 10000"/>
                <a:gd name="connsiteY2" fmla="*/ 3176 h 10000"/>
                <a:gd name="connsiteX3" fmla="*/ 4432 w 10000"/>
                <a:gd name="connsiteY3" fmla="*/ 5011 h 10000"/>
                <a:gd name="connsiteX4" fmla="*/ 4027 w 10000"/>
                <a:gd name="connsiteY4" fmla="*/ 6108 h 10000"/>
                <a:gd name="connsiteX5" fmla="*/ 3995 w 10000"/>
                <a:gd name="connsiteY5" fmla="*/ 7783 h 10000"/>
                <a:gd name="connsiteX6" fmla="*/ 4514 w 10000"/>
                <a:gd name="connsiteY6" fmla="*/ 9180 h 10000"/>
                <a:gd name="connsiteX7" fmla="*/ 6155 w 10000"/>
                <a:gd name="connsiteY7" fmla="*/ 9978 h 10000"/>
                <a:gd name="connsiteX8" fmla="*/ 7600 w 10000"/>
                <a:gd name="connsiteY8" fmla="*/ 9704 h 10000"/>
                <a:gd name="connsiteX9" fmla="*/ 8607 w 10000"/>
                <a:gd name="connsiteY9" fmla="*/ 8844 h 10000"/>
                <a:gd name="connsiteX10" fmla="*/ 9622 w 10000"/>
                <a:gd name="connsiteY10" fmla="*/ 6755 h 10000"/>
                <a:gd name="connsiteX11" fmla="*/ 10000 w 10000"/>
                <a:gd name="connsiteY11" fmla="*/ 3850 h 10000"/>
                <a:gd name="connsiteX12" fmla="*/ 9537 w 10000"/>
                <a:gd name="connsiteY12" fmla="*/ 1985 h 10000"/>
                <a:gd name="connsiteX13" fmla="*/ 8144 w 10000"/>
                <a:gd name="connsiteY13" fmla="*/ 395 h 10000"/>
                <a:gd name="connsiteX14" fmla="*/ 5213 w 10000"/>
                <a:gd name="connsiteY14" fmla="*/ 10 h 10000"/>
                <a:gd name="connsiteX15" fmla="*/ 2422 w 10000"/>
                <a:gd name="connsiteY15" fmla="*/ 665 h 10000"/>
                <a:gd name="connsiteX16" fmla="*/ 294 w 10000"/>
                <a:gd name="connsiteY16" fmla="*/ 2074 h 10000"/>
                <a:gd name="connsiteX17" fmla="*/ 207 w 10000"/>
                <a:gd name="connsiteY17" fmla="*/ 3930 h 10000"/>
                <a:gd name="connsiteX0" fmla="*/ 207 w 10000"/>
                <a:gd name="connsiteY0" fmla="*/ 3921 h 9991"/>
                <a:gd name="connsiteX1" fmla="*/ 2561 w 10000"/>
                <a:gd name="connsiteY1" fmla="*/ 4075 h 9991"/>
                <a:gd name="connsiteX2" fmla="*/ 4911 w 10000"/>
                <a:gd name="connsiteY2" fmla="*/ 3167 h 9991"/>
                <a:gd name="connsiteX3" fmla="*/ 4432 w 10000"/>
                <a:gd name="connsiteY3" fmla="*/ 5002 h 9991"/>
                <a:gd name="connsiteX4" fmla="*/ 4027 w 10000"/>
                <a:gd name="connsiteY4" fmla="*/ 6099 h 9991"/>
                <a:gd name="connsiteX5" fmla="*/ 3995 w 10000"/>
                <a:gd name="connsiteY5" fmla="*/ 7774 h 9991"/>
                <a:gd name="connsiteX6" fmla="*/ 4514 w 10000"/>
                <a:gd name="connsiteY6" fmla="*/ 9171 h 9991"/>
                <a:gd name="connsiteX7" fmla="*/ 6155 w 10000"/>
                <a:gd name="connsiteY7" fmla="*/ 9969 h 9991"/>
                <a:gd name="connsiteX8" fmla="*/ 7600 w 10000"/>
                <a:gd name="connsiteY8" fmla="*/ 9695 h 9991"/>
                <a:gd name="connsiteX9" fmla="*/ 8607 w 10000"/>
                <a:gd name="connsiteY9" fmla="*/ 8835 h 9991"/>
                <a:gd name="connsiteX10" fmla="*/ 9622 w 10000"/>
                <a:gd name="connsiteY10" fmla="*/ 6746 h 9991"/>
                <a:gd name="connsiteX11" fmla="*/ 10000 w 10000"/>
                <a:gd name="connsiteY11" fmla="*/ 3841 h 9991"/>
                <a:gd name="connsiteX12" fmla="*/ 9537 w 10000"/>
                <a:gd name="connsiteY12" fmla="*/ 1976 h 9991"/>
                <a:gd name="connsiteX13" fmla="*/ 8282 w 10000"/>
                <a:gd name="connsiteY13" fmla="*/ 663 h 9991"/>
                <a:gd name="connsiteX14" fmla="*/ 5213 w 10000"/>
                <a:gd name="connsiteY14" fmla="*/ 1 h 9991"/>
                <a:gd name="connsiteX15" fmla="*/ 2422 w 10000"/>
                <a:gd name="connsiteY15" fmla="*/ 656 h 9991"/>
                <a:gd name="connsiteX16" fmla="*/ 294 w 10000"/>
                <a:gd name="connsiteY16" fmla="*/ 2065 h 9991"/>
                <a:gd name="connsiteX17" fmla="*/ 207 w 10000"/>
                <a:gd name="connsiteY17" fmla="*/ 3921 h 9991"/>
                <a:gd name="connsiteX0" fmla="*/ 207 w 10000"/>
                <a:gd name="connsiteY0" fmla="*/ 3925 h 10000"/>
                <a:gd name="connsiteX1" fmla="*/ 2561 w 10000"/>
                <a:gd name="connsiteY1" fmla="*/ 4079 h 10000"/>
                <a:gd name="connsiteX2" fmla="*/ 4911 w 10000"/>
                <a:gd name="connsiteY2" fmla="*/ 3170 h 10000"/>
                <a:gd name="connsiteX3" fmla="*/ 4432 w 10000"/>
                <a:gd name="connsiteY3" fmla="*/ 5007 h 10000"/>
                <a:gd name="connsiteX4" fmla="*/ 4027 w 10000"/>
                <a:gd name="connsiteY4" fmla="*/ 6104 h 10000"/>
                <a:gd name="connsiteX5" fmla="*/ 3995 w 10000"/>
                <a:gd name="connsiteY5" fmla="*/ 7781 h 10000"/>
                <a:gd name="connsiteX6" fmla="*/ 4514 w 10000"/>
                <a:gd name="connsiteY6" fmla="*/ 9179 h 10000"/>
                <a:gd name="connsiteX7" fmla="*/ 6155 w 10000"/>
                <a:gd name="connsiteY7" fmla="*/ 9978 h 10000"/>
                <a:gd name="connsiteX8" fmla="*/ 7600 w 10000"/>
                <a:gd name="connsiteY8" fmla="*/ 9704 h 10000"/>
                <a:gd name="connsiteX9" fmla="*/ 8607 w 10000"/>
                <a:gd name="connsiteY9" fmla="*/ 8843 h 10000"/>
                <a:gd name="connsiteX10" fmla="*/ 9622 w 10000"/>
                <a:gd name="connsiteY10" fmla="*/ 6752 h 10000"/>
                <a:gd name="connsiteX11" fmla="*/ 10000 w 10000"/>
                <a:gd name="connsiteY11" fmla="*/ 3844 h 10000"/>
                <a:gd name="connsiteX12" fmla="*/ 8282 w 10000"/>
                <a:gd name="connsiteY12" fmla="*/ 664 h 10000"/>
                <a:gd name="connsiteX13" fmla="*/ 5213 w 10000"/>
                <a:gd name="connsiteY13" fmla="*/ 1 h 10000"/>
                <a:gd name="connsiteX14" fmla="*/ 2422 w 10000"/>
                <a:gd name="connsiteY14" fmla="*/ 657 h 10000"/>
                <a:gd name="connsiteX15" fmla="*/ 294 w 10000"/>
                <a:gd name="connsiteY15" fmla="*/ 2067 h 10000"/>
                <a:gd name="connsiteX16" fmla="*/ 207 w 10000"/>
                <a:gd name="connsiteY16" fmla="*/ 3925 h 10000"/>
                <a:gd name="connsiteX0" fmla="*/ 207 w 10000"/>
                <a:gd name="connsiteY0" fmla="*/ 3931 h 10006"/>
                <a:gd name="connsiteX1" fmla="*/ 2561 w 10000"/>
                <a:gd name="connsiteY1" fmla="*/ 4085 h 10006"/>
                <a:gd name="connsiteX2" fmla="*/ 4911 w 10000"/>
                <a:gd name="connsiteY2" fmla="*/ 3176 h 10006"/>
                <a:gd name="connsiteX3" fmla="*/ 4432 w 10000"/>
                <a:gd name="connsiteY3" fmla="*/ 5013 h 10006"/>
                <a:gd name="connsiteX4" fmla="*/ 4027 w 10000"/>
                <a:gd name="connsiteY4" fmla="*/ 6110 h 10006"/>
                <a:gd name="connsiteX5" fmla="*/ 3995 w 10000"/>
                <a:gd name="connsiteY5" fmla="*/ 7787 h 10006"/>
                <a:gd name="connsiteX6" fmla="*/ 4514 w 10000"/>
                <a:gd name="connsiteY6" fmla="*/ 9185 h 10006"/>
                <a:gd name="connsiteX7" fmla="*/ 6155 w 10000"/>
                <a:gd name="connsiteY7" fmla="*/ 9984 h 10006"/>
                <a:gd name="connsiteX8" fmla="*/ 7600 w 10000"/>
                <a:gd name="connsiteY8" fmla="*/ 9710 h 10006"/>
                <a:gd name="connsiteX9" fmla="*/ 8607 w 10000"/>
                <a:gd name="connsiteY9" fmla="*/ 8849 h 10006"/>
                <a:gd name="connsiteX10" fmla="*/ 9622 w 10000"/>
                <a:gd name="connsiteY10" fmla="*/ 6758 h 10006"/>
                <a:gd name="connsiteX11" fmla="*/ 10000 w 10000"/>
                <a:gd name="connsiteY11" fmla="*/ 3850 h 10006"/>
                <a:gd name="connsiteX12" fmla="*/ 8282 w 10000"/>
                <a:gd name="connsiteY12" fmla="*/ 1063 h 10006"/>
                <a:gd name="connsiteX13" fmla="*/ 5213 w 10000"/>
                <a:gd name="connsiteY13" fmla="*/ 7 h 10006"/>
                <a:gd name="connsiteX14" fmla="*/ 2422 w 10000"/>
                <a:gd name="connsiteY14" fmla="*/ 663 h 10006"/>
                <a:gd name="connsiteX15" fmla="*/ 294 w 10000"/>
                <a:gd name="connsiteY15" fmla="*/ 2073 h 10006"/>
                <a:gd name="connsiteX16" fmla="*/ 207 w 10000"/>
                <a:gd name="connsiteY16" fmla="*/ 3931 h 10006"/>
                <a:gd name="connsiteX0" fmla="*/ 127 w 9920"/>
                <a:gd name="connsiteY0" fmla="*/ 3931 h 10006"/>
                <a:gd name="connsiteX1" fmla="*/ 2481 w 9920"/>
                <a:gd name="connsiteY1" fmla="*/ 4085 h 10006"/>
                <a:gd name="connsiteX2" fmla="*/ 4831 w 9920"/>
                <a:gd name="connsiteY2" fmla="*/ 3176 h 10006"/>
                <a:gd name="connsiteX3" fmla="*/ 4352 w 9920"/>
                <a:gd name="connsiteY3" fmla="*/ 5013 h 10006"/>
                <a:gd name="connsiteX4" fmla="*/ 3947 w 9920"/>
                <a:gd name="connsiteY4" fmla="*/ 6110 h 10006"/>
                <a:gd name="connsiteX5" fmla="*/ 3915 w 9920"/>
                <a:gd name="connsiteY5" fmla="*/ 7787 h 10006"/>
                <a:gd name="connsiteX6" fmla="*/ 4434 w 9920"/>
                <a:gd name="connsiteY6" fmla="*/ 9185 h 10006"/>
                <a:gd name="connsiteX7" fmla="*/ 6075 w 9920"/>
                <a:gd name="connsiteY7" fmla="*/ 9984 h 10006"/>
                <a:gd name="connsiteX8" fmla="*/ 7520 w 9920"/>
                <a:gd name="connsiteY8" fmla="*/ 9710 h 10006"/>
                <a:gd name="connsiteX9" fmla="*/ 8527 w 9920"/>
                <a:gd name="connsiteY9" fmla="*/ 8849 h 10006"/>
                <a:gd name="connsiteX10" fmla="*/ 9542 w 9920"/>
                <a:gd name="connsiteY10" fmla="*/ 6758 h 10006"/>
                <a:gd name="connsiteX11" fmla="*/ 9920 w 9920"/>
                <a:gd name="connsiteY11" fmla="*/ 3850 h 10006"/>
                <a:gd name="connsiteX12" fmla="*/ 8202 w 9920"/>
                <a:gd name="connsiteY12" fmla="*/ 1063 h 10006"/>
                <a:gd name="connsiteX13" fmla="*/ 5133 w 9920"/>
                <a:gd name="connsiteY13" fmla="*/ 7 h 10006"/>
                <a:gd name="connsiteX14" fmla="*/ 2342 w 9920"/>
                <a:gd name="connsiteY14" fmla="*/ 663 h 10006"/>
                <a:gd name="connsiteX15" fmla="*/ 467 w 9920"/>
                <a:gd name="connsiteY15" fmla="*/ 2281 h 10006"/>
                <a:gd name="connsiteX16" fmla="*/ 127 w 9920"/>
                <a:gd name="connsiteY16" fmla="*/ 3931 h 10006"/>
                <a:gd name="connsiteX0" fmla="*/ 131 w 10003"/>
                <a:gd name="connsiteY0" fmla="*/ 3926 h 9997"/>
                <a:gd name="connsiteX1" fmla="*/ 2504 w 10003"/>
                <a:gd name="connsiteY1" fmla="*/ 4080 h 9997"/>
                <a:gd name="connsiteX2" fmla="*/ 4873 w 10003"/>
                <a:gd name="connsiteY2" fmla="*/ 3171 h 9997"/>
                <a:gd name="connsiteX3" fmla="*/ 4390 w 10003"/>
                <a:gd name="connsiteY3" fmla="*/ 5007 h 9997"/>
                <a:gd name="connsiteX4" fmla="*/ 3982 w 10003"/>
                <a:gd name="connsiteY4" fmla="*/ 6103 h 9997"/>
                <a:gd name="connsiteX5" fmla="*/ 3950 w 10003"/>
                <a:gd name="connsiteY5" fmla="*/ 7779 h 9997"/>
                <a:gd name="connsiteX6" fmla="*/ 4473 w 10003"/>
                <a:gd name="connsiteY6" fmla="*/ 9176 h 9997"/>
                <a:gd name="connsiteX7" fmla="*/ 6127 w 10003"/>
                <a:gd name="connsiteY7" fmla="*/ 9975 h 9997"/>
                <a:gd name="connsiteX8" fmla="*/ 7584 w 10003"/>
                <a:gd name="connsiteY8" fmla="*/ 9701 h 9997"/>
                <a:gd name="connsiteX9" fmla="*/ 8599 w 10003"/>
                <a:gd name="connsiteY9" fmla="*/ 8841 h 9997"/>
                <a:gd name="connsiteX10" fmla="*/ 9622 w 10003"/>
                <a:gd name="connsiteY10" fmla="*/ 6751 h 9997"/>
                <a:gd name="connsiteX11" fmla="*/ 10003 w 10003"/>
                <a:gd name="connsiteY11" fmla="*/ 3845 h 9997"/>
                <a:gd name="connsiteX12" fmla="*/ 8271 w 10003"/>
                <a:gd name="connsiteY12" fmla="*/ 1059 h 9997"/>
                <a:gd name="connsiteX13" fmla="*/ 5177 w 10003"/>
                <a:gd name="connsiteY13" fmla="*/ 4 h 9997"/>
                <a:gd name="connsiteX14" fmla="*/ 2503 w 10003"/>
                <a:gd name="connsiteY14" fmla="*/ 752 h 9997"/>
                <a:gd name="connsiteX15" fmla="*/ 474 w 10003"/>
                <a:gd name="connsiteY15" fmla="*/ 2277 h 9997"/>
                <a:gd name="connsiteX16" fmla="*/ 131 w 10003"/>
                <a:gd name="connsiteY16" fmla="*/ 3926 h 9997"/>
                <a:gd name="connsiteX0" fmla="*/ 131 w 10000"/>
                <a:gd name="connsiteY0" fmla="*/ 3813 h 9886"/>
                <a:gd name="connsiteX1" fmla="*/ 2503 w 10000"/>
                <a:gd name="connsiteY1" fmla="*/ 3967 h 9886"/>
                <a:gd name="connsiteX2" fmla="*/ 4872 w 10000"/>
                <a:gd name="connsiteY2" fmla="*/ 3058 h 9886"/>
                <a:gd name="connsiteX3" fmla="*/ 4389 w 10000"/>
                <a:gd name="connsiteY3" fmla="*/ 4895 h 9886"/>
                <a:gd name="connsiteX4" fmla="*/ 3981 w 10000"/>
                <a:gd name="connsiteY4" fmla="*/ 5991 h 9886"/>
                <a:gd name="connsiteX5" fmla="*/ 3949 w 10000"/>
                <a:gd name="connsiteY5" fmla="*/ 7667 h 9886"/>
                <a:gd name="connsiteX6" fmla="*/ 4472 w 10000"/>
                <a:gd name="connsiteY6" fmla="*/ 9065 h 9886"/>
                <a:gd name="connsiteX7" fmla="*/ 6125 w 10000"/>
                <a:gd name="connsiteY7" fmla="*/ 9864 h 9886"/>
                <a:gd name="connsiteX8" fmla="*/ 7582 w 10000"/>
                <a:gd name="connsiteY8" fmla="*/ 9590 h 9886"/>
                <a:gd name="connsiteX9" fmla="*/ 8596 w 10000"/>
                <a:gd name="connsiteY9" fmla="*/ 8730 h 9886"/>
                <a:gd name="connsiteX10" fmla="*/ 9619 w 10000"/>
                <a:gd name="connsiteY10" fmla="*/ 6639 h 9886"/>
                <a:gd name="connsiteX11" fmla="*/ 10000 w 10000"/>
                <a:gd name="connsiteY11" fmla="*/ 3732 h 9886"/>
                <a:gd name="connsiteX12" fmla="*/ 8269 w 10000"/>
                <a:gd name="connsiteY12" fmla="*/ 945 h 9886"/>
                <a:gd name="connsiteX13" fmla="*/ 5314 w 10000"/>
                <a:gd name="connsiteY13" fmla="*/ 6 h 9886"/>
                <a:gd name="connsiteX14" fmla="*/ 2502 w 10000"/>
                <a:gd name="connsiteY14" fmla="*/ 638 h 9886"/>
                <a:gd name="connsiteX15" fmla="*/ 474 w 10000"/>
                <a:gd name="connsiteY15" fmla="*/ 2164 h 9886"/>
                <a:gd name="connsiteX16" fmla="*/ 131 w 10000"/>
                <a:gd name="connsiteY16" fmla="*/ 3813 h 9886"/>
                <a:gd name="connsiteX0" fmla="*/ 131 w 9931"/>
                <a:gd name="connsiteY0" fmla="*/ 3857 h 10000"/>
                <a:gd name="connsiteX1" fmla="*/ 2503 w 9931"/>
                <a:gd name="connsiteY1" fmla="*/ 4013 h 10000"/>
                <a:gd name="connsiteX2" fmla="*/ 4872 w 9931"/>
                <a:gd name="connsiteY2" fmla="*/ 3093 h 10000"/>
                <a:gd name="connsiteX3" fmla="*/ 4389 w 9931"/>
                <a:gd name="connsiteY3" fmla="*/ 4951 h 10000"/>
                <a:gd name="connsiteX4" fmla="*/ 3981 w 9931"/>
                <a:gd name="connsiteY4" fmla="*/ 6060 h 10000"/>
                <a:gd name="connsiteX5" fmla="*/ 3949 w 9931"/>
                <a:gd name="connsiteY5" fmla="*/ 7755 h 10000"/>
                <a:gd name="connsiteX6" fmla="*/ 4472 w 9931"/>
                <a:gd name="connsiteY6" fmla="*/ 9170 h 10000"/>
                <a:gd name="connsiteX7" fmla="*/ 6125 w 9931"/>
                <a:gd name="connsiteY7" fmla="*/ 9978 h 10000"/>
                <a:gd name="connsiteX8" fmla="*/ 7582 w 9931"/>
                <a:gd name="connsiteY8" fmla="*/ 9701 h 10000"/>
                <a:gd name="connsiteX9" fmla="*/ 8596 w 9931"/>
                <a:gd name="connsiteY9" fmla="*/ 8831 h 10000"/>
                <a:gd name="connsiteX10" fmla="*/ 9619 w 9931"/>
                <a:gd name="connsiteY10" fmla="*/ 6716 h 10000"/>
                <a:gd name="connsiteX11" fmla="*/ 9930 w 9931"/>
                <a:gd name="connsiteY11" fmla="*/ 3822 h 10000"/>
                <a:gd name="connsiteX12" fmla="*/ 8269 w 9931"/>
                <a:gd name="connsiteY12" fmla="*/ 956 h 10000"/>
                <a:gd name="connsiteX13" fmla="*/ 5314 w 9931"/>
                <a:gd name="connsiteY13" fmla="*/ 6 h 10000"/>
                <a:gd name="connsiteX14" fmla="*/ 2502 w 9931"/>
                <a:gd name="connsiteY14" fmla="*/ 645 h 10000"/>
                <a:gd name="connsiteX15" fmla="*/ 474 w 9931"/>
                <a:gd name="connsiteY15" fmla="*/ 2189 h 10000"/>
                <a:gd name="connsiteX16" fmla="*/ 131 w 9931"/>
                <a:gd name="connsiteY16" fmla="*/ 3857 h 10000"/>
                <a:gd name="connsiteX0" fmla="*/ 132 w 10000"/>
                <a:gd name="connsiteY0" fmla="*/ 3857 h 10000"/>
                <a:gd name="connsiteX1" fmla="*/ 2520 w 10000"/>
                <a:gd name="connsiteY1" fmla="*/ 4013 h 10000"/>
                <a:gd name="connsiteX2" fmla="*/ 4906 w 10000"/>
                <a:gd name="connsiteY2" fmla="*/ 3093 h 10000"/>
                <a:gd name="connsiteX3" fmla="*/ 4419 w 10000"/>
                <a:gd name="connsiteY3" fmla="*/ 4951 h 10000"/>
                <a:gd name="connsiteX4" fmla="*/ 4009 w 10000"/>
                <a:gd name="connsiteY4" fmla="*/ 6317 h 10000"/>
                <a:gd name="connsiteX5" fmla="*/ 3976 w 10000"/>
                <a:gd name="connsiteY5" fmla="*/ 7755 h 10000"/>
                <a:gd name="connsiteX6" fmla="*/ 4503 w 10000"/>
                <a:gd name="connsiteY6" fmla="*/ 9170 h 10000"/>
                <a:gd name="connsiteX7" fmla="*/ 6168 w 10000"/>
                <a:gd name="connsiteY7" fmla="*/ 9978 h 10000"/>
                <a:gd name="connsiteX8" fmla="*/ 7635 w 10000"/>
                <a:gd name="connsiteY8" fmla="*/ 9701 h 10000"/>
                <a:gd name="connsiteX9" fmla="*/ 8656 w 10000"/>
                <a:gd name="connsiteY9" fmla="*/ 8831 h 10000"/>
                <a:gd name="connsiteX10" fmla="*/ 9686 w 10000"/>
                <a:gd name="connsiteY10" fmla="*/ 6716 h 10000"/>
                <a:gd name="connsiteX11" fmla="*/ 9999 w 10000"/>
                <a:gd name="connsiteY11" fmla="*/ 3822 h 10000"/>
                <a:gd name="connsiteX12" fmla="*/ 8326 w 10000"/>
                <a:gd name="connsiteY12" fmla="*/ 956 h 10000"/>
                <a:gd name="connsiteX13" fmla="*/ 5351 w 10000"/>
                <a:gd name="connsiteY13" fmla="*/ 6 h 10000"/>
                <a:gd name="connsiteX14" fmla="*/ 2519 w 10000"/>
                <a:gd name="connsiteY14" fmla="*/ 645 h 10000"/>
                <a:gd name="connsiteX15" fmla="*/ 477 w 10000"/>
                <a:gd name="connsiteY15" fmla="*/ 2189 h 10000"/>
                <a:gd name="connsiteX16" fmla="*/ 132 w 10000"/>
                <a:gd name="connsiteY16" fmla="*/ 3857 h 10000"/>
                <a:gd name="connsiteX0" fmla="*/ 132 w 10000"/>
                <a:gd name="connsiteY0" fmla="*/ 3857 h 10000"/>
                <a:gd name="connsiteX1" fmla="*/ 2520 w 10000"/>
                <a:gd name="connsiteY1" fmla="*/ 4013 h 10000"/>
                <a:gd name="connsiteX2" fmla="*/ 4906 w 10000"/>
                <a:gd name="connsiteY2" fmla="*/ 3093 h 10000"/>
                <a:gd name="connsiteX3" fmla="*/ 4419 w 10000"/>
                <a:gd name="connsiteY3" fmla="*/ 4951 h 10000"/>
                <a:gd name="connsiteX4" fmla="*/ 4009 w 10000"/>
                <a:gd name="connsiteY4" fmla="*/ 6317 h 10000"/>
                <a:gd name="connsiteX5" fmla="*/ 3976 w 10000"/>
                <a:gd name="connsiteY5" fmla="*/ 7755 h 10000"/>
                <a:gd name="connsiteX6" fmla="*/ 4503 w 10000"/>
                <a:gd name="connsiteY6" fmla="*/ 9170 h 10000"/>
                <a:gd name="connsiteX7" fmla="*/ 5935 w 10000"/>
                <a:gd name="connsiteY7" fmla="*/ 9978 h 10000"/>
                <a:gd name="connsiteX8" fmla="*/ 7635 w 10000"/>
                <a:gd name="connsiteY8" fmla="*/ 9701 h 10000"/>
                <a:gd name="connsiteX9" fmla="*/ 8656 w 10000"/>
                <a:gd name="connsiteY9" fmla="*/ 8831 h 10000"/>
                <a:gd name="connsiteX10" fmla="*/ 9686 w 10000"/>
                <a:gd name="connsiteY10" fmla="*/ 6716 h 10000"/>
                <a:gd name="connsiteX11" fmla="*/ 9999 w 10000"/>
                <a:gd name="connsiteY11" fmla="*/ 3822 h 10000"/>
                <a:gd name="connsiteX12" fmla="*/ 8326 w 10000"/>
                <a:gd name="connsiteY12" fmla="*/ 956 h 10000"/>
                <a:gd name="connsiteX13" fmla="*/ 5351 w 10000"/>
                <a:gd name="connsiteY13" fmla="*/ 6 h 10000"/>
                <a:gd name="connsiteX14" fmla="*/ 2519 w 10000"/>
                <a:gd name="connsiteY14" fmla="*/ 645 h 10000"/>
                <a:gd name="connsiteX15" fmla="*/ 477 w 10000"/>
                <a:gd name="connsiteY15" fmla="*/ 2189 h 10000"/>
                <a:gd name="connsiteX16" fmla="*/ 132 w 10000"/>
                <a:gd name="connsiteY16" fmla="*/ 3857 h 10000"/>
                <a:gd name="connsiteX0" fmla="*/ 132 w 10000"/>
                <a:gd name="connsiteY0" fmla="*/ 3857 h 9987"/>
                <a:gd name="connsiteX1" fmla="*/ 2520 w 10000"/>
                <a:gd name="connsiteY1" fmla="*/ 4013 h 9987"/>
                <a:gd name="connsiteX2" fmla="*/ 4906 w 10000"/>
                <a:gd name="connsiteY2" fmla="*/ 3093 h 9987"/>
                <a:gd name="connsiteX3" fmla="*/ 4419 w 10000"/>
                <a:gd name="connsiteY3" fmla="*/ 4951 h 9987"/>
                <a:gd name="connsiteX4" fmla="*/ 4009 w 10000"/>
                <a:gd name="connsiteY4" fmla="*/ 6317 h 9987"/>
                <a:gd name="connsiteX5" fmla="*/ 3976 w 10000"/>
                <a:gd name="connsiteY5" fmla="*/ 7755 h 9987"/>
                <a:gd name="connsiteX6" fmla="*/ 4503 w 10000"/>
                <a:gd name="connsiteY6" fmla="*/ 9170 h 9987"/>
                <a:gd name="connsiteX7" fmla="*/ 5935 w 10000"/>
                <a:gd name="connsiteY7" fmla="*/ 9978 h 9987"/>
                <a:gd name="connsiteX8" fmla="*/ 7682 w 10000"/>
                <a:gd name="connsiteY8" fmla="*/ 9561 h 9987"/>
                <a:gd name="connsiteX9" fmla="*/ 8656 w 10000"/>
                <a:gd name="connsiteY9" fmla="*/ 8831 h 9987"/>
                <a:gd name="connsiteX10" fmla="*/ 9686 w 10000"/>
                <a:gd name="connsiteY10" fmla="*/ 6716 h 9987"/>
                <a:gd name="connsiteX11" fmla="*/ 9999 w 10000"/>
                <a:gd name="connsiteY11" fmla="*/ 3822 h 9987"/>
                <a:gd name="connsiteX12" fmla="*/ 8326 w 10000"/>
                <a:gd name="connsiteY12" fmla="*/ 956 h 9987"/>
                <a:gd name="connsiteX13" fmla="*/ 5351 w 10000"/>
                <a:gd name="connsiteY13" fmla="*/ 6 h 9987"/>
                <a:gd name="connsiteX14" fmla="*/ 2519 w 10000"/>
                <a:gd name="connsiteY14" fmla="*/ 645 h 9987"/>
                <a:gd name="connsiteX15" fmla="*/ 477 w 10000"/>
                <a:gd name="connsiteY15" fmla="*/ 2189 h 9987"/>
                <a:gd name="connsiteX16" fmla="*/ 132 w 10000"/>
                <a:gd name="connsiteY16" fmla="*/ 3857 h 9987"/>
                <a:gd name="connsiteX0" fmla="*/ 132 w 9999"/>
                <a:gd name="connsiteY0" fmla="*/ 3862 h 10002"/>
                <a:gd name="connsiteX1" fmla="*/ 2520 w 9999"/>
                <a:gd name="connsiteY1" fmla="*/ 4018 h 10002"/>
                <a:gd name="connsiteX2" fmla="*/ 4906 w 9999"/>
                <a:gd name="connsiteY2" fmla="*/ 3097 h 10002"/>
                <a:gd name="connsiteX3" fmla="*/ 4419 w 9999"/>
                <a:gd name="connsiteY3" fmla="*/ 4957 h 10002"/>
                <a:gd name="connsiteX4" fmla="*/ 4009 w 9999"/>
                <a:gd name="connsiteY4" fmla="*/ 6325 h 10002"/>
                <a:gd name="connsiteX5" fmla="*/ 3976 w 9999"/>
                <a:gd name="connsiteY5" fmla="*/ 7765 h 10002"/>
                <a:gd name="connsiteX6" fmla="*/ 4503 w 9999"/>
                <a:gd name="connsiteY6" fmla="*/ 9182 h 10002"/>
                <a:gd name="connsiteX7" fmla="*/ 5935 w 9999"/>
                <a:gd name="connsiteY7" fmla="*/ 9991 h 10002"/>
                <a:gd name="connsiteX8" fmla="*/ 7682 w 9999"/>
                <a:gd name="connsiteY8" fmla="*/ 9573 h 10002"/>
                <a:gd name="connsiteX9" fmla="*/ 8843 w 9999"/>
                <a:gd name="connsiteY9" fmla="*/ 8374 h 10002"/>
                <a:gd name="connsiteX10" fmla="*/ 9686 w 9999"/>
                <a:gd name="connsiteY10" fmla="*/ 6725 h 10002"/>
                <a:gd name="connsiteX11" fmla="*/ 9999 w 9999"/>
                <a:gd name="connsiteY11" fmla="*/ 3827 h 10002"/>
                <a:gd name="connsiteX12" fmla="*/ 8326 w 9999"/>
                <a:gd name="connsiteY12" fmla="*/ 957 h 10002"/>
                <a:gd name="connsiteX13" fmla="*/ 5351 w 9999"/>
                <a:gd name="connsiteY13" fmla="*/ 6 h 10002"/>
                <a:gd name="connsiteX14" fmla="*/ 2519 w 9999"/>
                <a:gd name="connsiteY14" fmla="*/ 646 h 10002"/>
                <a:gd name="connsiteX15" fmla="*/ 477 w 9999"/>
                <a:gd name="connsiteY15" fmla="*/ 2192 h 10002"/>
                <a:gd name="connsiteX16" fmla="*/ 132 w 9999"/>
                <a:gd name="connsiteY16" fmla="*/ 3862 h 10002"/>
                <a:gd name="connsiteX0" fmla="*/ 132 w 10000"/>
                <a:gd name="connsiteY0" fmla="*/ 3861 h 10000"/>
                <a:gd name="connsiteX1" fmla="*/ 2520 w 10000"/>
                <a:gd name="connsiteY1" fmla="*/ 4017 h 10000"/>
                <a:gd name="connsiteX2" fmla="*/ 4906 w 10000"/>
                <a:gd name="connsiteY2" fmla="*/ 3096 h 10000"/>
                <a:gd name="connsiteX3" fmla="*/ 4419 w 10000"/>
                <a:gd name="connsiteY3" fmla="*/ 4956 h 10000"/>
                <a:gd name="connsiteX4" fmla="*/ 4009 w 10000"/>
                <a:gd name="connsiteY4" fmla="*/ 6324 h 10000"/>
                <a:gd name="connsiteX5" fmla="*/ 3976 w 10000"/>
                <a:gd name="connsiteY5" fmla="*/ 7763 h 10000"/>
                <a:gd name="connsiteX6" fmla="*/ 4503 w 10000"/>
                <a:gd name="connsiteY6" fmla="*/ 9180 h 10000"/>
                <a:gd name="connsiteX7" fmla="*/ 5936 w 10000"/>
                <a:gd name="connsiteY7" fmla="*/ 9989 h 10000"/>
                <a:gd name="connsiteX8" fmla="*/ 7683 w 10000"/>
                <a:gd name="connsiteY8" fmla="*/ 9571 h 10000"/>
                <a:gd name="connsiteX9" fmla="*/ 8844 w 10000"/>
                <a:gd name="connsiteY9" fmla="*/ 8372 h 10000"/>
                <a:gd name="connsiteX10" fmla="*/ 9664 w 10000"/>
                <a:gd name="connsiteY10" fmla="*/ 6584 h 10000"/>
                <a:gd name="connsiteX11" fmla="*/ 10000 w 10000"/>
                <a:gd name="connsiteY11" fmla="*/ 3826 h 10000"/>
                <a:gd name="connsiteX12" fmla="*/ 8327 w 10000"/>
                <a:gd name="connsiteY12" fmla="*/ 957 h 10000"/>
                <a:gd name="connsiteX13" fmla="*/ 5352 w 10000"/>
                <a:gd name="connsiteY13" fmla="*/ 6 h 10000"/>
                <a:gd name="connsiteX14" fmla="*/ 2519 w 10000"/>
                <a:gd name="connsiteY14" fmla="*/ 646 h 10000"/>
                <a:gd name="connsiteX15" fmla="*/ 477 w 10000"/>
                <a:gd name="connsiteY15" fmla="*/ 2192 h 10000"/>
                <a:gd name="connsiteX16" fmla="*/ 132 w 10000"/>
                <a:gd name="connsiteY16" fmla="*/ 3861 h 10000"/>
                <a:gd name="connsiteX0" fmla="*/ 132 w 9931"/>
                <a:gd name="connsiteY0" fmla="*/ 3861 h 10000"/>
                <a:gd name="connsiteX1" fmla="*/ 2520 w 9931"/>
                <a:gd name="connsiteY1" fmla="*/ 4017 h 10000"/>
                <a:gd name="connsiteX2" fmla="*/ 4906 w 9931"/>
                <a:gd name="connsiteY2" fmla="*/ 3096 h 10000"/>
                <a:gd name="connsiteX3" fmla="*/ 4419 w 9931"/>
                <a:gd name="connsiteY3" fmla="*/ 4956 h 10000"/>
                <a:gd name="connsiteX4" fmla="*/ 4009 w 9931"/>
                <a:gd name="connsiteY4" fmla="*/ 6324 h 10000"/>
                <a:gd name="connsiteX5" fmla="*/ 3976 w 9931"/>
                <a:gd name="connsiteY5" fmla="*/ 7763 h 10000"/>
                <a:gd name="connsiteX6" fmla="*/ 4503 w 9931"/>
                <a:gd name="connsiteY6" fmla="*/ 9180 h 10000"/>
                <a:gd name="connsiteX7" fmla="*/ 5936 w 9931"/>
                <a:gd name="connsiteY7" fmla="*/ 9989 h 10000"/>
                <a:gd name="connsiteX8" fmla="*/ 7683 w 9931"/>
                <a:gd name="connsiteY8" fmla="*/ 9571 h 10000"/>
                <a:gd name="connsiteX9" fmla="*/ 8844 w 9931"/>
                <a:gd name="connsiteY9" fmla="*/ 8372 h 10000"/>
                <a:gd name="connsiteX10" fmla="*/ 9664 w 9931"/>
                <a:gd name="connsiteY10" fmla="*/ 6584 h 10000"/>
                <a:gd name="connsiteX11" fmla="*/ 9930 w 9931"/>
                <a:gd name="connsiteY11" fmla="*/ 3826 h 10000"/>
                <a:gd name="connsiteX12" fmla="*/ 8327 w 9931"/>
                <a:gd name="connsiteY12" fmla="*/ 957 h 10000"/>
                <a:gd name="connsiteX13" fmla="*/ 5352 w 9931"/>
                <a:gd name="connsiteY13" fmla="*/ 6 h 10000"/>
                <a:gd name="connsiteX14" fmla="*/ 2519 w 9931"/>
                <a:gd name="connsiteY14" fmla="*/ 646 h 10000"/>
                <a:gd name="connsiteX15" fmla="*/ 477 w 9931"/>
                <a:gd name="connsiteY15" fmla="*/ 2192 h 10000"/>
                <a:gd name="connsiteX16" fmla="*/ 132 w 9931"/>
                <a:gd name="connsiteY16" fmla="*/ 3861 h 10000"/>
                <a:gd name="connsiteX0" fmla="*/ 133 w 9832"/>
                <a:gd name="connsiteY0" fmla="*/ 3861 h 10000"/>
                <a:gd name="connsiteX1" fmla="*/ 2538 w 9832"/>
                <a:gd name="connsiteY1" fmla="*/ 4017 h 10000"/>
                <a:gd name="connsiteX2" fmla="*/ 4940 w 9832"/>
                <a:gd name="connsiteY2" fmla="*/ 3096 h 10000"/>
                <a:gd name="connsiteX3" fmla="*/ 4450 w 9832"/>
                <a:gd name="connsiteY3" fmla="*/ 4956 h 10000"/>
                <a:gd name="connsiteX4" fmla="*/ 4037 w 9832"/>
                <a:gd name="connsiteY4" fmla="*/ 6324 h 10000"/>
                <a:gd name="connsiteX5" fmla="*/ 4004 w 9832"/>
                <a:gd name="connsiteY5" fmla="*/ 7763 h 10000"/>
                <a:gd name="connsiteX6" fmla="*/ 4534 w 9832"/>
                <a:gd name="connsiteY6" fmla="*/ 9180 h 10000"/>
                <a:gd name="connsiteX7" fmla="*/ 5977 w 9832"/>
                <a:gd name="connsiteY7" fmla="*/ 9989 h 10000"/>
                <a:gd name="connsiteX8" fmla="*/ 7736 w 9832"/>
                <a:gd name="connsiteY8" fmla="*/ 9571 h 10000"/>
                <a:gd name="connsiteX9" fmla="*/ 8905 w 9832"/>
                <a:gd name="connsiteY9" fmla="*/ 8372 h 10000"/>
                <a:gd name="connsiteX10" fmla="*/ 9731 w 9832"/>
                <a:gd name="connsiteY10" fmla="*/ 6584 h 10000"/>
                <a:gd name="connsiteX11" fmla="*/ 9811 w 9832"/>
                <a:gd name="connsiteY11" fmla="*/ 3194 h 10000"/>
                <a:gd name="connsiteX12" fmla="*/ 8385 w 9832"/>
                <a:gd name="connsiteY12" fmla="*/ 957 h 10000"/>
                <a:gd name="connsiteX13" fmla="*/ 5389 w 9832"/>
                <a:gd name="connsiteY13" fmla="*/ 6 h 10000"/>
                <a:gd name="connsiteX14" fmla="*/ 2537 w 9832"/>
                <a:gd name="connsiteY14" fmla="*/ 646 h 10000"/>
                <a:gd name="connsiteX15" fmla="*/ 480 w 9832"/>
                <a:gd name="connsiteY15" fmla="*/ 2192 h 10000"/>
                <a:gd name="connsiteX16" fmla="*/ 133 w 9832"/>
                <a:gd name="connsiteY16" fmla="*/ 3861 h 10000"/>
                <a:gd name="connsiteX0" fmla="*/ 135 w 10122"/>
                <a:gd name="connsiteY0" fmla="*/ 3861 h 10000"/>
                <a:gd name="connsiteX1" fmla="*/ 2581 w 10122"/>
                <a:gd name="connsiteY1" fmla="*/ 4017 h 10000"/>
                <a:gd name="connsiteX2" fmla="*/ 5024 w 10122"/>
                <a:gd name="connsiteY2" fmla="*/ 3096 h 10000"/>
                <a:gd name="connsiteX3" fmla="*/ 4526 w 10122"/>
                <a:gd name="connsiteY3" fmla="*/ 4956 h 10000"/>
                <a:gd name="connsiteX4" fmla="*/ 4106 w 10122"/>
                <a:gd name="connsiteY4" fmla="*/ 6324 h 10000"/>
                <a:gd name="connsiteX5" fmla="*/ 4072 w 10122"/>
                <a:gd name="connsiteY5" fmla="*/ 7763 h 10000"/>
                <a:gd name="connsiteX6" fmla="*/ 4611 w 10122"/>
                <a:gd name="connsiteY6" fmla="*/ 9180 h 10000"/>
                <a:gd name="connsiteX7" fmla="*/ 6079 w 10122"/>
                <a:gd name="connsiteY7" fmla="*/ 9989 h 10000"/>
                <a:gd name="connsiteX8" fmla="*/ 7868 w 10122"/>
                <a:gd name="connsiteY8" fmla="*/ 9571 h 10000"/>
                <a:gd name="connsiteX9" fmla="*/ 9057 w 10122"/>
                <a:gd name="connsiteY9" fmla="*/ 8372 h 10000"/>
                <a:gd name="connsiteX10" fmla="*/ 9897 w 10122"/>
                <a:gd name="connsiteY10" fmla="*/ 6584 h 10000"/>
                <a:gd name="connsiteX11" fmla="*/ 10071 w 10122"/>
                <a:gd name="connsiteY11" fmla="*/ 4604 h 10000"/>
                <a:gd name="connsiteX12" fmla="*/ 9979 w 10122"/>
                <a:gd name="connsiteY12" fmla="*/ 3194 h 10000"/>
                <a:gd name="connsiteX13" fmla="*/ 8528 w 10122"/>
                <a:gd name="connsiteY13" fmla="*/ 957 h 10000"/>
                <a:gd name="connsiteX14" fmla="*/ 5481 w 10122"/>
                <a:gd name="connsiteY14" fmla="*/ 6 h 10000"/>
                <a:gd name="connsiteX15" fmla="*/ 2580 w 10122"/>
                <a:gd name="connsiteY15" fmla="*/ 646 h 10000"/>
                <a:gd name="connsiteX16" fmla="*/ 488 w 10122"/>
                <a:gd name="connsiteY16" fmla="*/ 2192 h 10000"/>
                <a:gd name="connsiteX17" fmla="*/ 135 w 10122"/>
                <a:gd name="connsiteY17" fmla="*/ 3861 h 10000"/>
                <a:gd name="connsiteX0" fmla="*/ 135 w 10165"/>
                <a:gd name="connsiteY0" fmla="*/ 3861 h 10000"/>
                <a:gd name="connsiteX1" fmla="*/ 2581 w 10165"/>
                <a:gd name="connsiteY1" fmla="*/ 4017 h 10000"/>
                <a:gd name="connsiteX2" fmla="*/ 5024 w 10165"/>
                <a:gd name="connsiteY2" fmla="*/ 3096 h 10000"/>
                <a:gd name="connsiteX3" fmla="*/ 4526 w 10165"/>
                <a:gd name="connsiteY3" fmla="*/ 4956 h 10000"/>
                <a:gd name="connsiteX4" fmla="*/ 4106 w 10165"/>
                <a:gd name="connsiteY4" fmla="*/ 6324 h 10000"/>
                <a:gd name="connsiteX5" fmla="*/ 4072 w 10165"/>
                <a:gd name="connsiteY5" fmla="*/ 7763 h 10000"/>
                <a:gd name="connsiteX6" fmla="*/ 4611 w 10165"/>
                <a:gd name="connsiteY6" fmla="*/ 9180 h 10000"/>
                <a:gd name="connsiteX7" fmla="*/ 6079 w 10165"/>
                <a:gd name="connsiteY7" fmla="*/ 9989 h 10000"/>
                <a:gd name="connsiteX8" fmla="*/ 7868 w 10165"/>
                <a:gd name="connsiteY8" fmla="*/ 9571 h 10000"/>
                <a:gd name="connsiteX9" fmla="*/ 9057 w 10165"/>
                <a:gd name="connsiteY9" fmla="*/ 8372 h 10000"/>
                <a:gd name="connsiteX10" fmla="*/ 9897 w 10165"/>
                <a:gd name="connsiteY10" fmla="*/ 6584 h 10000"/>
                <a:gd name="connsiteX11" fmla="*/ 10071 w 10165"/>
                <a:gd name="connsiteY11" fmla="*/ 4604 h 10000"/>
                <a:gd name="connsiteX12" fmla="*/ 8528 w 10165"/>
                <a:gd name="connsiteY12" fmla="*/ 957 h 10000"/>
                <a:gd name="connsiteX13" fmla="*/ 5481 w 10165"/>
                <a:gd name="connsiteY13" fmla="*/ 6 h 10000"/>
                <a:gd name="connsiteX14" fmla="*/ 2580 w 10165"/>
                <a:gd name="connsiteY14" fmla="*/ 646 h 10000"/>
                <a:gd name="connsiteX15" fmla="*/ 488 w 10165"/>
                <a:gd name="connsiteY15" fmla="*/ 2192 h 10000"/>
                <a:gd name="connsiteX16" fmla="*/ 135 w 10165"/>
                <a:gd name="connsiteY16" fmla="*/ 3861 h 10000"/>
                <a:gd name="connsiteX0" fmla="*/ 135 w 10073"/>
                <a:gd name="connsiteY0" fmla="*/ 3861 h 10000"/>
                <a:gd name="connsiteX1" fmla="*/ 2581 w 10073"/>
                <a:gd name="connsiteY1" fmla="*/ 4017 h 10000"/>
                <a:gd name="connsiteX2" fmla="*/ 5024 w 10073"/>
                <a:gd name="connsiteY2" fmla="*/ 3096 h 10000"/>
                <a:gd name="connsiteX3" fmla="*/ 4526 w 10073"/>
                <a:gd name="connsiteY3" fmla="*/ 4956 h 10000"/>
                <a:gd name="connsiteX4" fmla="*/ 4106 w 10073"/>
                <a:gd name="connsiteY4" fmla="*/ 6324 h 10000"/>
                <a:gd name="connsiteX5" fmla="*/ 4072 w 10073"/>
                <a:gd name="connsiteY5" fmla="*/ 7763 h 10000"/>
                <a:gd name="connsiteX6" fmla="*/ 4611 w 10073"/>
                <a:gd name="connsiteY6" fmla="*/ 9180 h 10000"/>
                <a:gd name="connsiteX7" fmla="*/ 6079 w 10073"/>
                <a:gd name="connsiteY7" fmla="*/ 9989 h 10000"/>
                <a:gd name="connsiteX8" fmla="*/ 7868 w 10073"/>
                <a:gd name="connsiteY8" fmla="*/ 9571 h 10000"/>
                <a:gd name="connsiteX9" fmla="*/ 9057 w 10073"/>
                <a:gd name="connsiteY9" fmla="*/ 8372 h 10000"/>
                <a:gd name="connsiteX10" fmla="*/ 9897 w 10073"/>
                <a:gd name="connsiteY10" fmla="*/ 6584 h 10000"/>
                <a:gd name="connsiteX11" fmla="*/ 9951 w 10073"/>
                <a:gd name="connsiteY11" fmla="*/ 3410 h 10000"/>
                <a:gd name="connsiteX12" fmla="*/ 8528 w 10073"/>
                <a:gd name="connsiteY12" fmla="*/ 957 h 10000"/>
                <a:gd name="connsiteX13" fmla="*/ 5481 w 10073"/>
                <a:gd name="connsiteY13" fmla="*/ 6 h 10000"/>
                <a:gd name="connsiteX14" fmla="*/ 2580 w 10073"/>
                <a:gd name="connsiteY14" fmla="*/ 646 h 10000"/>
                <a:gd name="connsiteX15" fmla="*/ 488 w 10073"/>
                <a:gd name="connsiteY15" fmla="*/ 2192 h 10000"/>
                <a:gd name="connsiteX16" fmla="*/ 135 w 10073"/>
                <a:gd name="connsiteY16" fmla="*/ 3861 h 10000"/>
                <a:gd name="connsiteX0" fmla="*/ 135 w 10033"/>
                <a:gd name="connsiteY0" fmla="*/ 3861 h 10000"/>
                <a:gd name="connsiteX1" fmla="*/ 2581 w 10033"/>
                <a:gd name="connsiteY1" fmla="*/ 4017 h 10000"/>
                <a:gd name="connsiteX2" fmla="*/ 5024 w 10033"/>
                <a:gd name="connsiteY2" fmla="*/ 3096 h 10000"/>
                <a:gd name="connsiteX3" fmla="*/ 4526 w 10033"/>
                <a:gd name="connsiteY3" fmla="*/ 4956 h 10000"/>
                <a:gd name="connsiteX4" fmla="*/ 4106 w 10033"/>
                <a:gd name="connsiteY4" fmla="*/ 6324 h 10000"/>
                <a:gd name="connsiteX5" fmla="*/ 4072 w 10033"/>
                <a:gd name="connsiteY5" fmla="*/ 7763 h 10000"/>
                <a:gd name="connsiteX6" fmla="*/ 4611 w 10033"/>
                <a:gd name="connsiteY6" fmla="*/ 9180 h 10000"/>
                <a:gd name="connsiteX7" fmla="*/ 6079 w 10033"/>
                <a:gd name="connsiteY7" fmla="*/ 9989 h 10000"/>
                <a:gd name="connsiteX8" fmla="*/ 7868 w 10033"/>
                <a:gd name="connsiteY8" fmla="*/ 9571 h 10000"/>
                <a:gd name="connsiteX9" fmla="*/ 9057 w 10033"/>
                <a:gd name="connsiteY9" fmla="*/ 8372 h 10000"/>
                <a:gd name="connsiteX10" fmla="*/ 9778 w 10033"/>
                <a:gd name="connsiteY10" fmla="*/ 6584 h 10000"/>
                <a:gd name="connsiteX11" fmla="*/ 9951 w 10033"/>
                <a:gd name="connsiteY11" fmla="*/ 3410 h 10000"/>
                <a:gd name="connsiteX12" fmla="*/ 8528 w 10033"/>
                <a:gd name="connsiteY12" fmla="*/ 957 h 10000"/>
                <a:gd name="connsiteX13" fmla="*/ 5481 w 10033"/>
                <a:gd name="connsiteY13" fmla="*/ 6 h 10000"/>
                <a:gd name="connsiteX14" fmla="*/ 2580 w 10033"/>
                <a:gd name="connsiteY14" fmla="*/ 646 h 10000"/>
                <a:gd name="connsiteX15" fmla="*/ 488 w 10033"/>
                <a:gd name="connsiteY15" fmla="*/ 2192 h 10000"/>
                <a:gd name="connsiteX16" fmla="*/ 135 w 10033"/>
                <a:gd name="connsiteY16" fmla="*/ 3861 h 10000"/>
                <a:gd name="connsiteX0" fmla="*/ 135 w 10033"/>
                <a:gd name="connsiteY0" fmla="*/ 3861 h 9994"/>
                <a:gd name="connsiteX1" fmla="*/ 2581 w 10033"/>
                <a:gd name="connsiteY1" fmla="*/ 4017 h 9994"/>
                <a:gd name="connsiteX2" fmla="*/ 5024 w 10033"/>
                <a:gd name="connsiteY2" fmla="*/ 3096 h 9994"/>
                <a:gd name="connsiteX3" fmla="*/ 4526 w 10033"/>
                <a:gd name="connsiteY3" fmla="*/ 4956 h 9994"/>
                <a:gd name="connsiteX4" fmla="*/ 4106 w 10033"/>
                <a:gd name="connsiteY4" fmla="*/ 6324 h 9994"/>
                <a:gd name="connsiteX5" fmla="*/ 4072 w 10033"/>
                <a:gd name="connsiteY5" fmla="*/ 7763 h 9994"/>
                <a:gd name="connsiteX6" fmla="*/ 4611 w 10033"/>
                <a:gd name="connsiteY6" fmla="*/ 9180 h 9994"/>
                <a:gd name="connsiteX7" fmla="*/ 6079 w 10033"/>
                <a:gd name="connsiteY7" fmla="*/ 9989 h 9994"/>
                <a:gd name="connsiteX8" fmla="*/ 7772 w 10033"/>
                <a:gd name="connsiteY8" fmla="*/ 9477 h 9994"/>
                <a:gd name="connsiteX9" fmla="*/ 9057 w 10033"/>
                <a:gd name="connsiteY9" fmla="*/ 8372 h 9994"/>
                <a:gd name="connsiteX10" fmla="*/ 9778 w 10033"/>
                <a:gd name="connsiteY10" fmla="*/ 6584 h 9994"/>
                <a:gd name="connsiteX11" fmla="*/ 9951 w 10033"/>
                <a:gd name="connsiteY11" fmla="*/ 3410 h 9994"/>
                <a:gd name="connsiteX12" fmla="*/ 8528 w 10033"/>
                <a:gd name="connsiteY12" fmla="*/ 957 h 9994"/>
                <a:gd name="connsiteX13" fmla="*/ 5481 w 10033"/>
                <a:gd name="connsiteY13" fmla="*/ 6 h 9994"/>
                <a:gd name="connsiteX14" fmla="*/ 2580 w 10033"/>
                <a:gd name="connsiteY14" fmla="*/ 646 h 9994"/>
                <a:gd name="connsiteX15" fmla="*/ 488 w 10033"/>
                <a:gd name="connsiteY15" fmla="*/ 2192 h 9994"/>
                <a:gd name="connsiteX16" fmla="*/ 135 w 10033"/>
                <a:gd name="connsiteY16" fmla="*/ 3861 h 9994"/>
                <a:gd name="connsiteX0" fmla="*/ 135 w 10005"/>
                <a:gd name="connsiteY0" fmla="*/ 3863 h 10000"/>
                <a:gd name="connsiteX1" fmla="*/ 2573 w 10005"/>
                <a:gd name="connsiteY1" fmla="*/ 4019 h 10000"/>
                <a:gd name="connsiteX2" fmla="*/ 5007 w 10005"/>
                <a:gd name="connsiteY2" fmla="*/ 3098 h 10000"/>
                <a:gd name="connsiteX3" fmla="*/ 4511 w 10005"/>
                <a:gd name="connsiteY3" fmla="*/ 4959 h 10000"/>
                <a:gd name="connsiteX4" fmla="*/ 4092 w 10005"/>
                <a:gd name="connsiteY4" fmla="*/ 6328 h 10000"/>
                <a:gd name="connsiteX5" fmla="*/ 4059 w 10005"/>
                <a:gd name="connsiteY5" fmla="*/ 7768 h 10000"/>
                <a:gd name="connsiteX6" fmla="*/ 4596 w 10005"/>
                <a:gd name="connsiteY6" fmla="*/ 9186 h 10000"/>
                <a:gd name="connsiteX7" fmla="*/ 6059 w 10005"/>
                <a:gd name="connsiteY7" fmla="*/ 9995 h 10000"/>
                <a:gd name="connsiteX8" fmla="*/ 7746 w 10005"/>
                <a:gd name="connsiteY8" fmla="*/ 9483 h 10000"/>
                <a:gd name="connsiteX9" fmla="*/ 8884 w 10005"/>
                <a:gd name="connsiteY9" fmla="*/ 8377 h 10000"/>
                <a:gd name="connsiteX10" fmla="*/ 9746 w 10005"/>
                <a:gd name="connsiteY10" fmla="*/ 6588 h 10000"/>
                <a:gd name="connsiteX11" fmla="*/ 9918 w 10005"/>
                <a:gd name="connsiteY11" fmla="*/ 3412 h 10000"/>
                <a:gd name="connsiteX12" fmla="*/ 8500 w 10005"/>
                <a:gd name="connsiteY12" fmla="*/ 958 h 10000"/>
                <a:gd name="connsiteX13" fmla="*/ 5463 w 10005"/>
                <a:gd name="connsiteY13" fmla="*/ 6 h 10000"/>
                <a:gd name="connsiteX14" fmla="*/ 2572 w 10005"/>
                <a:gd name="connsiteY14" fmla="*/ 646 h 10000"/>
                <a:gd name="connsiteX15" fmla="*/ 486 w 10005"/>
                <a:gd name="connsiteY15" fmla="*/ 2193 h 10000"/>
                <a:gd name="connsiteX16" fmla="*/ 135 w 10005"/>
                <a:gd name="connsiteY16" fmla="*/ 3863 h 10000"/>
                <a:gd name="connsiteX0" fmla="*/ 135 w 10005"/>
                <a:gd name="connsiteY0" fmla="*/ 3863 h 9998"/>
                <a:gd name="connsiteX1" fmla="*/ 2573 w 10005"/>
                <a:gd name="connsiteY1" fmla="*/ 4019 h 9998"/>
                <a:gd name="connsiteX2" fmla="*/ 5007 w 10005"/>
                <a:gd name="connsiteY2" fmla="*/ 3098 h 9998"/>
                <a:gd name="connsiteX3" fmla="*/ 4511 w 10005"/>
                <a:gd name="connsiteY3" fmla="*/ 4959 h 9998"/>
                <a:gd name="connsiteX4" fmla="*/ 4092 w 10005"/>
                <a:gd name="connsiteY4" fmla="*/ 6328 h 9998"/>
                <a:gd name="connsiteX5" fmla="*/ 4059 w 10005"/>
                <a:gd name="connsiteY5" fmla="*/ 7768 h 9998"/>
                <a:gd name="connsiteX6" fmla="*/ 4596 w 10005"/>
                <a:gd name="connsiteY6" fmla="*/ 9186 h 9998"/>
                <a:gd name="connsiteX7" fmla="*/ 6059 w 10005"/>
                <a:gd name="connsiteY7" fmla="*/ 9995 h 9998"/>
                <a:gd name="connsiteX8" fmla="*/ 7603 w 10005"/>
                <a:gd name="connsiteY8" fmla="*/ 9436 h 9998"/>
                <a:gd name="connsiteX9" fmla="*/ 8884 w 10005"/>
                <a:gd name="connsiteY9" fmla="*/ 8377 h 9998"/>
                <a:gd name="connsiteX10" fmla="*/ 9746 w 10005"/>
                <a:gd name="connsiteY10" fmla="*/ 6588 h 9998"/>
                <a:gd name="connsiteX11" fmla="*/ 9918 w 10005"/>
                <a:gd name="connsiteY11" fmla="*/ 3412 h 9998"/>
                <a:gd name="connsiteX12" fmla="*/ 8500 w 10005"/>
                <a:gd name="connsiteY12" fmla="*/ 958 h 9998"/>
                <a:gd name="connsiteX13" fmla="*/ 5463 w 10005"/>
                <a:gd name="connsiteY13" fmla="*/ 6 h 9998"/>
                <a:gd name="connsiteX14" fmla="*/ 2572 w 10005"/>
                <a:gd name="connsiteY14" fmla="*/ 646 h 9998"/>
                <a:gd name="connsiteX15" fmla="*/ 486 w 10005"/>
                <a:gd name="connsiteY15" fmla="*/ 2193 h 9998"/>
                <a:gd name="connsiteX16" fmla="*/ 135 w 10005"/>
                <a:gd name="connsiteY16" fmla="*/ 3863 h 9998"/>
                <a:gd name="connsiteX0" fmla="*/ 135 w 10003"/>
                <a:gd name="connsiteY0" fmla="*/ 3864 h 10000"/>
                <a:gd name="connsiteX1" fmla="*/ 2572 w 10003"/>
                <a:gd name="connsiteY1" fmla="*/ 4020 h 10000"/>
                <a:gd name="connsiteX2" fmla="*/ 5004 w 10003"/>
                <a:gd name="connsiteY2" fmla="*/ 3099 h 10000"/>
                <a:gd name="connsiteX3" fmla="*/ 4509 w 10003"/>
                <a:gd name="connsiteY3" fmla="*/ 4960 h 10000"/>
                <a:gd name="connsiteX4" fmla="*/ 4090 w 10003"/>
                <a:gd name="connsiteY4" fmla="*/ 6329 h 10000"/>
                <a:gd name="connsiteX5" fmla="*/ 4057 w 10003"/>
                <a:gd name="connsiteY5" fmla="*/ 7770 h 10000"/>
                <a:gd name="connsiteX6" fmla="*/ 4594 w 10003"/>
                <a:gd name="connsiteY6" fmla="*/ 9188 h 10000"/>
                <a:gd name="connsiteX7" fmla="*/ 6056 w 10003"/>
                <a:gd name="connsiteY7" fmla="*/ 9997 h 10000"/>
                <a:gd name="connsiteX8" fmla="*/ 7599 w 10003"/>
                <a:gd name="connsiteY8" fmla="*/ 9438 h 10000"/>
                <a:gd name="connsiteX9" fmla="*/ 8761 w 10003"/>
                <a:gd name="connsiteY9" fmla="*/ 8332 h 10000"/>
                <a:gd name="connsiteX10" fmla="*/ 9741 w 10003"/>
                <a:gd name="connsiteY10" fmla="*/ 6589 h 10000"/>
                <a:gd name="connsiteX11" fmla="*/ 9913 w 10003"/>
                <a:gd name="connsiteY11" fmla="*/ 3413 h 10000"/>
                <a:gd name="connsiteX12" fmla="*/ 8496 w 10003"/>
                <a:gd name="connsiteY12" fmla="*/ 958 h 10000"/>
                <a:gd name="connsiteX13" fmla="*/ 5460 w 10003"/>
                <a:gd name="connsiteY13" fmla="*/ 6 h 10000"/>
                <a:gd name="connsiteX14" fmla="*/ 2571 w 10003"/>
                <a:gd name="connsiteY14" fmla="*/ 646 h 10000"/>
                <a:gd name="connsiteX15" fmla="*/ 486 w 10003"/>
                <a:gd name="connsiteY15" fmla="*/ 2193 h 10000"/>
                <a:gd name="connsiteX16" fmla="*/ 135 w 10003"/>
                <a:gd name="connsiteY16" fmla="*/ 3864 h 10000"/>
                <a:gd name="connsiteX0" fmla="*/ 135 w 10001"/>
                <a:gd name="connsiteY0" fmla="*/ 3864 h 10000"/>
                <a:gd name="connsiteX1" fmla="*/ 2572 w 10001"/>
                <a:gd name="connsiteY1" fmla="*/ 4020 h 10000"/>
                <a:gd name="connsiteX2" fmla="*/ 5004 w 10001"/>
                <a:gd name="connsiteY2" fmla="*/ 3099 h 10000"/>
                <a:gd name="connsiteX3" fmla="*/ 4509 w 10001"/>
                <a:gd name="connsiteY3" fmla="*/ 4960 h 10000"/>
                <a:gd name="connsiteX4" fmla="*/ 4090 w 10001"/>
                <a:gd name="connsiteY4" fmla="*/ 6329 h 10000"/>
                <a:gd name="connsiteX5" fmla="*/ 4057 w 10001"/>
                <a:gd name="connsiteY5" fmla="*/ 7770 h 10000"/>
                <a:gd name="connsiteX6" fmla="*/ 4594 w 10001"/>
                <a:gd name="connsiteY6" fmla="*/ 9188 h 10000"/>
                <a:gd name="connsiteX7" fmla="*/ 6056 w 10001"/>
                <a:gd name="connsiteY7" fmla="*/ 9997 h 10000"/>
                <a:gd name="connsiteX8" fmla="*/ 7599 w 10001"/>
                <a:gd name="connsiteY8" fmla="*/ 9438 h 10000"/>
                <a:gd name="connsiteX9" fmla="*/ 8832 w 10001"/>
                <a:gd name="connsiteY9" fmla="*/ 8332 h 10000"/>
                <a:gd name="connsiteX10" fmla="*/ 9741 w 10001"/>
                <a:gd name="connsiteY10" fmla="*/ 6589 h 10000"/>
                <a:gd name="connsiteX11" fmla="*/ 9913 w 10001"/>
                <a:gd name="connsiteY11" fmla="*/ 3413 h 10000"/>
                <a:gd name="connsiteX12" fmla="*/ 8496 w 10001"/>
                <a:gd name="connsiteY12" fmla="*/ 958 h 10000"/>
                <a:gd name="connsiteX13" fmla="*/ 5460 w 10001"/>
                <a:gd name="connsiteY13" fmla="*/ 6 h 10000"/>
                <a:gd name="connsiteX14" fmla="*/ 2571 w 10001"/>
                <a:gd name="connsiteY14" fmla="*/ 646 h 10000"/>
                <a:gd name="connsiteX15" fmla="*/ 486 w 10001"/>
                <a:gd name="connsiteY15" fmla="*/ 2193 h 10000"/>
                <a:gd name="connsiteX16" fmla="*/ 135 w 10001"/>
                <a:gd name="connsiteY16" fmla="*/ 3864 h 10000"/>
                <a:gd name="connsiteX0" fmla="*/ 135 w 9983"/>
                <a:gd name="connsiteY0" fmla="*/ 3864 h 10000"/>
                <a:gd name="connsiteX1" fmla="*/ 2572 w 9983"/>
                <a:gd name="connsiteY1" fmla="*/ 4020 h 10000"/>
                <a:gd name="connsiteX2" fmla="*/ 5004 w 9983"/>
                <a:gd name="connsiteY2" fmla="*/ 3099 h 10000"/>
                <a:gd name="connsiteX3" fmla="*/ 4509 w 9983"/>
                <a:gd name="connsiteY3" fmla="*/ 4960 h 10000"/>
                <a:gd name="connsiteX4" fmla="*/ 4090 w 9983"/>
                <a:gd name="connsiteY4" fmla="*/ 6329 h 10000"/>
                <a:gd name="connsiteX5" fmla="*/ 4057 w 9983"/>
                <a:gd name="connsiteY5" fmla="*/ 7770 h 10000"/>
                <a:gd name="connsiteX6" fmla="*/ 4594 w 9983"/>
                <a:gd name="connsiteY6" fmla="*/ 9188 h 10000"/>
                <a:gd name="connsiteX7" fmla="*/ 6056 w 9983"/>
                <a:gd name="connsiteY7" fmla="*/ 9997 h 10000"/>
                <a:gd name="connsiteX8" fmla="*/ 7599 w 9983"/>
                <a:gd name="connsiteY8" fmla="*/ 9438 h 10000"/>
                <a:gd name="connsiteX9" fmla="*/ 8832 w 9983"/>
                <a:gd name="connsiteY9" fmla="*/ 8332 h 10000"/>
                <a:gd name="connsiteX10" fmla="*/ 9670 w 9983"/>
                <a:gd name="connsiteY10" fmla="*/ 6589 h 10000"/>
                <a:gd name="connsiteX11" fmla="*/ 9913 w 9983"/>
                <a:gd name="connsiteY11" fmla="*/ 3413 h 10000"/>
                <a:gd name="connsiteX12" fmla="*/ 8496 w 9983"/>
                <a:gd name="connsiteY12" fmla="*/ 958 h 10000"/>
                <a:gd name="connsiteX13" fmla="*/ 5460 w 9983"/>
                <a:gd name="connsiteY13" fmla="*/ 6 h 10000"/>
                <a:gd name="connsiteX14" fmla="*/ 2571 w 9983"/>
                <a:gd name="connsiteY14" fmla="*/ 646 h 10000"/>
                <a:gd name="connsiteX15" fmla="*/ 486 w 9983"/>
                <a:gd name="connsiteY15" fmla="*/ 2193 h 10000"/>
                <a:gd name="connsiteX16" fmla="*/ 135 w 9983"/>
                <a:gd name="connsiteY16" fmla="*/ 3864 h 10000"/>
                <a:gd name="connsiteX0" fmla="*/ 135 w 10002"/>
                <a:gd name="connsiteY0" fmla="*/ 3864 h 10000"/>
                <a:gd name="connsiteX1" fmla="*/ 2576 w 10002"/>
                <a:gd name="connsiteY1" fmla="*/ 4020 h 10000"/>
                <a:gd name="connsiteX2" fmla="*/ 5013 w 10002"/>
                <a:gd name="connsiteY2" fmla="*/ 3099 h 10000"/>
                <a:gd name="connsiteX3" fmla="*/ 4517 w 10002"/>
                <a:gd name="connsiteY3" fmla="*/ 4960 h 10000"/>
                <a:gd name="connsiteX4" fmla="*/ 4097 w 10002"/>
                <a:gd name="connsiteY4" fmla="*/ 6329 h 10000"/>
                <a:gd name="connsiteX5" fmla="*/ 4064 w 10002"/>
                <a:gd name="connsiteY5" fmla="*/ 7770 h 10000"/>
                <a:gd name="connsiteX6" fmla="*/ 4602 w 10002"/>
                <a:gd name="connsiteY6" fmla="*/ 9188 h 10000"/>
                <a:gd name="connsiteX7" fmla="*/ 6066 w 10002"/>
                <a:gd name="connsiteY7" fmla="*/ 9997 h 10000"/>
                <a:gd name="connsiteX8" fmla="*/ 7612 w 10002"/>
                <a:gd name="connsiteY8" fmla="*/ 9438 h 10000"/>
                <a:gd name="connsiteX9" fmla="*/ 8728 w 10002"/>
                <a:gd name="connsiteY9" fmla="*/ 8332 h 10000"/>
                <a:gd name="connsiteX10" fmla="*/ 9686 w 10002"/>
                <a:gd name="connsiteY10" fmla="*/ 6589 h 10000"/>
                <a:gd name="connsiteX11" fmla="*/ 9930 w 10002"/>
                <a:gd name="connsiteY11" fmla="*/ 3413 h 10000"/>
                <a:gd name="connsiteX12" fmla="*/ 8510 w 10002"/>
                <a:gd name="connsiteY12" fmla="*/ 958 h 10000"/>
                <a:gd name="connsiteX13" fmla="*/ 5469 w 10002"/>
                <a:gd name="connsiteY13" fmla="*/ 6 h 10000"/>
                <a:gd name="connsiteX14" fmla="*/ 2575 w 10002"/>
                <a:gd name="connsiteY14" fmla="*/ 646 h 10000"/>
                <a:gd name="connsiteX15" fmla="*/ 487 w 10002"/>
                <a:gd name="connsiteY15" fmla="*/ 2193 h 10000"/>
                <a:gd name="connsiteX16" fmla="*/ 135 w 10002"/>
                <a:gd name="connsiteY16" fmla="*/ 3864 h 10000"/>
                <a:gd name="connsiteX0" fmla="*/ 135 w 10000"/>
                <a:gd name="connsiteY0" fmla="*/ 3864 h 10000"/>
                <a:gd name="connsiteX1" fmla="*/ 2576 w 10000"/>
                <a:gd name="connsiteY1" fmla="*/ 4020 h 10000"/>
                <a:gd name="connsiteX2" fmla="*/ 5013 w 10000"/>
                <a:gd name="connsiteY2" fmla="*/ 3099 h 10000"/>
                <a:gd name="connsiteX3" fmla="*/ 4517 w 10000"/>
                <a:gd name="connsiteY3" fmla="*/ 4960 h 10000"/>
                <a:gd name="connsiteX4" fmla="*/ 4097 w 10000"/>
                <a:gd name="connsiteY4" fmla="*/ 6329 h 10000"/>
                <a:gd name="connsiteX5" fmla="*/ 4064 w 10000"/>
                <a:gd name="connsiteY5" fmla="*/ 7770 h 10000"/>
                <a:gd name="connsiteX6" fmla="*/ 4602 w 10000"/>
                <a:gd name="connsiteY6" fmla="*/ 9188 h 10000"/>
                <a:gd name="connsiteX7" fmla="*/ 6066 w 10000"/>
                <a:gd name="connsiteY7" fmla="*/ 9997 h 10000"/>
                <a:gd name="connsiteX8" fmla="*/ 7612 w 10000"/>
                <a:gd name="connsiteY8" fmla="*/ 9438 h 10000"/>
                <a:gd name="connsiteX9" fmla="*/ 8823 w 10000"/>
                <a:gd name="connsiteY9" fmla="*/ 8332 h 10000"/>
                <a:gd name="connsiteX10" fmla="*/ 9686 w 10000"/>
                <a:gd name="connsiteY10" fmla="*/ 6589 h 10000"/>
                <a:gd name="connsiteX11" fmla="*/ 9930 w 10000"/>
                <a:gd name="connsiteY11" fmla="*/ 3413 h 10000"/>
                <a:gd name="connsiteX12" fmla="*/ 8510 w 10000"/>
                <a:gd name="connsiteY12" fmla="*/ 958 h 10000"/>
                <a:gd name="connsiteX13" fmla="*/ 5469 w 10000"/>
                <a:gd name="connsiteY13" fmla="*/ 6 h 10000"/>
                <a:gd name="connsiteX14" fmla="*/ 2575 w 10000"/>
                <a:gd name="connsiteY14" fmla="*/ 646 h 10000"/>
                <a:gd name="connsiteX15" fmla="*/ 487 w 10000"/>
                <a:gd name="connsiteY15" fmla="*/ 2193 h 10000"/>
                <a:gd name="connsiteX16" fmla="*/ 135 w 10000"/>
                <a:gd name="connsiteY16" fmla="*/ 3864 h 10000"/>
                <a:gd name="connsiteX0" fmla="*/ 135 w 10000"/>
                <a:gd name="connsiteY0" fmla="*/ 3864 h 9907"/>
                <a:gd name="connsiteX1" fmla="*/ 2576 w 10000"/>
                <a:gd name="connsiteY1" fmla="*/ 4020 h 9907"/>
                <a:gd name="connsiteX2" fmla="*/ 5013 w 10000"/>
                <a:gd name="connsiteY2" fmla="*/ 3099 h 9907"/>
                <a:gd name="connsiteX3" fmla="*/ 4517 w 10000"/>
                <a:gd name="connsiteY3" fmla="*/ 4960 h 9907"/>
                <a:gd name="connsiteX4" fmla="*/ 4097 w 10000"/>
                <a:gd name="connsiteY4" fmla="*/ 6329 h 9907"/>
                <a:gd name="connsiteX5" fmla="*/ 4064 w 10000"/>
                <a:gd name="connsiteY5" fmla="*/ 7770 h 9907"/>
                <a:gd name="connsiteX6" fmla="*/ 4602 w 10000"/>
                <a:gd name="connsiteY6" fmla="*/ 9188 h 9907"/>
                <a:gd name="connsiteX7" fmla="*/ 6066 w 10000"/>
                <a:gd name="connsiteY7" fmla="*/ 9903 h 9907"/>
                <a:gd name="connsiteX8" fmla="*/ 7612 w 10000"/>
                <a:gd name="connsiteY8" fmla="*/ 9438 h 9907"/>
                <a:gd name="connsiteX9" fmla="*/ 8823 w 10000"/>
                <a:gd name="connsiteY9" fmla="*/ 8332 h 9907"/>
                <a:gd name="connsiteX10" fmla="*/ 9686 w 10000"/>
                <a:gd name="connsiteY10" fmla="*/ 6589 h 9907"/>
                <a:gd name="connsiteX11" fmla="*/ 9930 w 10000"/>
                <a:gd name="connsiteY11" fmla="*/ 3413 h 9907"/>
                <a:gd name="connsiteX12" fmla="*/ 8510 w 10000"/>
                <a:gd name="connsiteY12" fmla="*/ 958 h 9907"/>
                <a:gd name="connsiteX13" fmla="*/ 5469 w 10000"/>
                <a:gd name="connsiteY13" fmla="*/ 6 h 9907"/>
                <a:gd name="connsiteX14" fmla="*/ 2575 w 10000"/>
                <a:gd name="connsiteY14" fmla="*/ 646 h 9907"/>
                <a:gd name="connsiteX15" fmla="*/ 487 w 10000"/>
                <a:gd name="connsiteY15" fmla="*/ 2193 h 9907"/>
                <a:gd name="connsiteX16" fmla="*/ 135 w 10000"/>
                <a:gd name="connsiteY16" fmla="*/ 3864 h 9907"/>
                <a:gd name="connsiteX0" fmla="*/ 135 w 10000"/>
                <a:gd name="connsiteY0" fmla="*/ 3900 h 9663"/>
                <a:gd name="connsiteX1" fmla="*/ 2576 w 10000"/>
                <a:gd name="connsiteY1" fmla="*/ 4058 h 9663"/>
                <a:gd name="connsiteX2" fmla="*/ 5013 w 10000"/>
                <a:gd name="connsiteY2" fmla="*/ 3128 h 9663"/>
                <a:gd name="connsiteX3" fmla="*/ 4517 w 10000"/>
                <a:gd name="connsiteY3" fmla="*/ 5007 h 9663"/>
                <a:gd name="connsiteX4" fmla="*/ 4097 w 10000"/>
                <a:gd name="connsiteY4" fmla="*/ 6388 h 9663"/>
                <a:gd name="connsiteX5" fmla="*/ 4064 w 10000"/>
                <a:gd name="connsiteY5" fmla="*/ 7843 h 9663"/>
                <a:gd name="connsiteX6" fmla="*/ 4602 w 10000"/>
                <a:gd name="connsiteY6" fmla="*/ 9274 h 9663"/>
                <a:gd name="connsiteX7" fmla="*/ 6180 w 10000"/>
                <a:gd name="connsiteY7" fmla="*/ 9618 h 9663"/>
                <a:gd name="connsiteX8" fmla="*/ 7612 w 10000"/>
                <a:gd name="connsiteY8" fmla="*/ 9527 h 9663"/>
                <a:gd name="connsiteX9" fmla="*/ 8823 w 10000"/>
                <a:gd name="connsiteY9" fmla="*/ 8410 h 9663"/>
                <a:gd name="connsiteX10" fmla="*/ 9686 w 10000"/>
                <a:gd name="connsiteY10" fmla="*/ 6651 h 9663"/>
                <a:gd name="connsiteX11" fmla="*/ 9930 w 10000"/>
                <a:gd name="connsiteY11" fmla="*/ 3445 h 9663"/>
                <a:gd name="connsiteX12" fmla="*/ 8510 w 10000"/>
                <a:gd name="connsiteY12" fmla="*/ 967 h 9663"/>
                <a:gd name="connsiteX13" fmla="*/ 5469 w 10000"/>
                <a:gd name="connsiteY13" fmla="*/ 6 h 9663"/>
                <a:gd name="connsiteX14" fmla="*/ 2575 w 10000"/>
                <a:gd name="connsiteY14" fmla="*/ 652 h 9663"/>
                <a:gd name="connsiteX15" fmla="*/ 487 w 10000"/>
                <a:gd name="connsiteY15" fmla="*/ 2214 h 9663"/>
                <a:gd name="connsiteX16" fmla="*/ 135 w 10000"/>
                <a:gd name="connsiteY16" fmla="*/ 3900 h 9663"/>
                <a:gd name="connsiteX0" fmla="*/ 135 w 10000"/>
                <a:gd name="connsiteY0" fmla="*/ 4036 h 10016"/>
                <a:gd name="connsiteX1" fmla="*/ 2576 w 10000"/>
                <a:gd name="connsiteY1" fmla="*/ 4200 h 10016"/>
                <a:gd name="connsiteX2" fmla="*/ 5013 w 10000"/>
                <a:gd name="connsiteY2" fmla="*/ 3237 h 10016"/>
                <a:gd name="connsiteX3" fmla="*/ 4517 w 10000"/>
                <a:gd name="connsiteY3" fmla="*/ 5182 h 10016"/>
                <a:gd name="connsiteX4" fmla="*/ 4097 w 10000"/>
                <a:gd name="connsiteY4" fmla="*/ 6611 h 10016"/>
                <a:gd name="connsiteX5" fmla="*/ 4064 w 10000"/>
                <a:gd name="connsiteY5" fmla="*/ 8117 h 10016"/>
                <a:gd name="connsiteX6" fmla="*/ 4602 w 10000"/>
                <a:gd name="connsiteY6" fmla="*/ 9362 h 10016"/>
                <a:gd name="connsiteX7" fmla="*/ 6180 w 10000"/>
                <a:gd name="connsiteY7" fmla="*/ 9953 h 10016"/>
                <a:gd name="connsiteX8" fmla="*/ 7612 w 10000"/>
                <a:gd name="connsiteY8" fmla="*/ 9859 h 10016"/>
                <a:gd name="connsiteX9" fmla="*/ 8823 w 10000"/>
                <a:gd name="connsiteY9" fmla="*/ 8703 h 10016"/>
                <a:gd name="connsiteX10" fmla="*/ 9686 w 10000"/>
                <a:gd name="connsiteY10" fmla="*/ 6883 h 10016"/>
                <a:gd name="connsiteX11" fmla="*/ 9930 w 10000"/>
                <a:gd name="connsiteY11" fmla="*/ 3565 h 10016"/>
                <a:gd name="connsiteX12" fmla="*/ 8510 w 10000"/>
                <a:gd name="connsiteY12" fmla="*/ 1001 h 10016"/>
                <a:gd name="connsiteX13" fmla="*/ 5469 w 10000"/>
                <a:gd name="connsiteY13" fmla="*/ 6 h 10016"/>
                <a:gd name="connsiteX14" fmla="*/ 2575 w 10000"/>
                <a:gd name="connsiteY14" fmla="*/ 675 h 10016"/>
                <a:gd name="connsiteX15" fmla="*/ 487 w 10000"/>
                <a:gd name="connsiteY15" fmla="*/ 2291 h 10016"/>
                <a:gd name="connsiteX16" fmla="*/ 135 w 10000"/>
                <a:gd name="connsiteY16" fmla="*/ 4036 h 10016"/>
                <a:gd name="connsiteX0" fmla="*/ 135 w 10000"/>
                <a:gd name="connsiteY0" fmla="*/ 4036 h 9960"/>
                <a:gd name="connsiteX1" fmla="*/ 2576 w 10000"/>
                <a:gd name="connsiteY1" fmla="*/ 4200 h 9960"/>
                <a:gd name="connsiteX2" fmla="*/ 5013 w 10000"/>
                <a:gd name="connsiteY2" fmla="*/ 3237 h 9960"/>
                <a:gd name="connsiteX3" fmla="*/ 4517 w 10000"/>
                <a:gd name="connsiteY3" fmla="*/ 5182 h 9960"/>
                <a:gd name="connsiteX4" fmla="*/ 4097 w 10000"/>
                <a:gd name="connsiteY4" fmla="*/ 6611 h 9960"/>
                <a:gd name="connsiteX5" fmla="*/ 4064 w 10000"/>
                <a:gd name="connsiteY5" fmla="*/ 8117 h 9960"/>
                <a:gd name="connsiteX6" fmla="*/ 4602 w 10000"/>
                <a:gd name="connsiteY6" fmla="*/ 9362 h 9960"/>
                <a:gd name="connsiteX7" fmla="*/ 6180 w 10000"/>
                <a:gd name="connsiteY7" fmla="*/ 9953 h 9960"/>
                <a:gd name="connsiteX8" fmla="*/ 7688 w 10000"/>
                <a:gd name="connsiteY8" fmla="*/ 9624 h 9960"/>
                <a:gd name="connsiteX9" fmla="*/ 8823 w 10000"/>
                <a:gd name="connsiteY9" fmla="*/ 8703 h 9960"/>
                <a:gd name="connsiteX10" fmla="*/ 9686 w 10000"/>
                <a:gd name="connsiteY10" fmla="*/ 6883 h 9960"/>
                <a:gd name="connsiteX11" fmla="*/ 9930 w 10000"/>
                <a:gd name="connsiteY11" fmla="*/ 3565 h 9960"/>
                <a:gd name="connsiteX12" fmla="*/ 8510 w 10000"/>
                <a:gd name="connsiteY12" fmla="*/ 1001 h 9960"/>
                <a:gd name="connsiteX13" fmla="*/ 5469 w 10000"/>
                <a:gd name="connsiteY13" fmla="*/ 6 h 9960"/>
                <a:gd name="connsiteX14" fmla="*/ 2575 w 10000"/>
                <a:gd name="connsiteY14" fmla="*/ 675 h 9960"/>
                <a:gd name="connsiteX15" fmla="*/ 487 w 10000"/>
                <a:gd name="connsiteY15" fmla="*/ 2291 h 9960"/>
                <a:gd name="connsiteX16" fmla="*/ 135 w 10000"/>
                <a:gd name="connsiteY16" fmla="*/ 4036 h 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9960">
                  <a:moveTo>
                    <a:pt x="135" y="4036"/>
                  </a:moveTo>
                  <a:cubicBezTo>
                    <a:pt x="502" y="4308"/>
                    <a:pt x="1778" y="4364"/>
                    <a:pt x="2576" y="4200"/>
                  </a:cubicBezTo>
                  <a:cubicBezTo>
                    <a:pt x="3374" y="4034"/>
                    <a:pt x="4691" y="3075"/>
                    <a:pt x="5013" y="3237"/>
                  </a:cubicBezTo>
                  <a:cubicBezTo>
                    <a:pt x="5336" y="3401"/>
                    <a:pt x="4671" y="4621"/>
                    <a:pt x="4517" y="5182"/>
                  </a:cubicBezTo>
                  <a:cubicBezTo>
                    <a:pt x="4364" y="5744"/>
                    <a:pt x="4171" y="6124"/>
                    <a:pt x="4097" y="6611"/>
                  </a:cubicBezTo>
                  <a:cubicBezTo>
                    <a:pt x="4021" y="7101"/>
                    <a:pt x="3980" y="7618"/>
                    <a:pt x="4064" y="8117"/>
                  </a:cubicBezTo>
                  <a:cubicBezTo>
                    <a:pt x="4147" y="8614"/>
                    <a:pt x="4249" y="9056"/>
                    <a:pt x="4602" y="9362"/>
                  </a:cubicBezTo>
                  <a:cubicBezTo>
                    <a:pt x="4955" y="9669"/>
                    <a:pt x="5666" y="9909"/>
                    <a:pt x="6180" y="9953"/>
                  </a:cubicBezTo>
                  <a:cubicBezTo>
                    <a:pt x="6694" y="9997"/>
                    <a:pt x="7248" y="9832"/>
                    <a:pt x="7688" y="9624"/>
                  </a:cubicBezTo>
                  <a:cubicBezTo>
                    <a:pt x="8129" y="9416"/>
                    <a:pt x="8490" y="9160"/>
                    <a:pt x="8823" y="8703"/>
                  </a:cubicBezTo>
                  <a:cubicBezTo>
                    <a:pt x="9156" y="8246"/>
                    <a:pt x="9502" y="7740"/>
                    <a:pt x="9686" y="6883"/>
                  </a:cubicBezTo>
                  <a:cubicBezTo>
                    <a:pt x="9870" y="6026"/>
                    <a:pt x="10126" y="4546"/>
                    <a:pt x="9930" y="3565"/>
                  </a:cubicBezTo>
                  <a:cubicBezTo>
                    <a:pt x="9734" y="2584"/>
                    <a:pt x="9253" y="1593"/>
                    <a:pt x="8510" y="1001"/>
                  </a:cubicBezTo>
                  <a:cubicBezTo>
                    <a:pt x="7766" y="408"/>
                    <a:pt x="6460" y="61"/>
                    <a:pt x="5469" y="6"/>
                  </a:cubicBezTo>
                  <a:cubicBezTo>
                    <a:pt x="4480" y="-48"/>
                    <a:pt x="3426" y="309"/>
                    <a:pt x="2575" y="675"/>
                  </a:cubicBezTo>
                  <a:cubicBezTo>
                    <a:pt x="1725" y="1038"/>
                    <a:pt x="895" y="1731"/>
                    <a:pt x="487" y="2291"/>
                  </a:cubicBezTo>
                  <a:cubicBezTo>
                    <a:pt x="82" y="2852"/>
                    <a:pt x="-170" y="3423"/>
                    <a:pt x="135" y="4036"/>
                  </a:cubicBezTo>
                  <a:close/>
                </a:path>
              </a:pathLst>
            </a:custGeom>
            <a:gradFill>
              <a:gsLst>
                <a:gs pos="0">
                  <a:srgbClr val="8DB3E2"/>
                </a:gs>
                <a:gs pos="100000">
                  <a:srgbClr val="8DB3E2">
                    <a:gamma/>
                    <a:tint val="20000"/>
                    <a:invGamma/>
                  </a:srgbClr>
                </a:gs>
              </a:gsLst>
              <a:path path="shape">
                <a:fillToRect l="50000" t="50000" r="50000" b="50000"/>
              </a:path>
            </a:gradFill>
            <a:ln w="50800" cap="flat" cmpd="sng">
              <a:solidFill>
                <a:schemeClr val="tx2">
                  <a:lumMod val="40000"/>
                  <a:lumOff val="60000"/>
                </a:schemeClr>
              </a:solidFill>
              <a:prstDash val="solid"/>
              <a:round/>
              <a:headEnd type="none" w="med" len="med"/>
              <a:tailEnd type="none" w="med" len="med"/>
            </a:ln>
            <a:effectLst/>
            <a:extLst/>
          </p:spPr>
          <p:txBody>
            <a:bodyPr lIns="74295" tIns="8890" rIns="74295" bIns="8890"/>
            <a:lstStyle/>
            <a:p>
              <a:pPr>
                <a:defRPr/>
              </a:pPr>
              <a:endParaRPr lang="ja-JP" altLang="en-US" dirty="0"/>
            </a:p>
          </p:txBody>
        </p:sp>
        <p:sp>
          <p:nvSpPr>
            <p:cNvPr id="31" name="Text Box 5"/>
            <p:cNvSpPr txBox="1">
              <a:spLocks noChangeArrowheads="1"/>
            </p:cNvSpPr>
            <p:nvPr/>
          </p:nvSpPr>
          <p:spPr bwMode="auto">
            <a:xfrm>
              <a:off x="7841276" y="5029847"/>
              <a:ext cx="1259632" cy="720080"/>
            </a:xfrm>
            <a:prstGeom prst="rect">
              <a:avLst/>
            </a:prstGeom>
            <a:noFill/>
            <a:ln w="9525" algn="ctr">
              <a:noFill/>
              <a:prstDash val="dash"/>
              <a:miter lim="800000"/>
              <a:headEnd/>
              <a:tailEnd/>
            </a:ln>
            <a:effectLst/>
          </p:spPr>
          <p:txBody>
            <a:bodyPr lIns="74295" tIns="8890" rIns="74295" bIns="8890"/>
            <a:lstStyle/>
            <a:p>
              <a:r>
                <a:rPr lang="ja-JP" altLang="en-US" sz="900" u="sng" dirty="0" smtClean="0">
                  <a:latin typeface="ＭＳ Ｐゴシック" charset="-128"/>
                </a:rPr>
                <a:t>神戸港</a:t>
              </a:r>
              <a:endParaRPr lang="en-US" altLang="ja-JP" sz="900" u="sng" dirty="0" smtClean="0">
                <a:latin typeface="ＭＳ Ｐゴシック" charset="-128"/>
              </a:endParaRPr>
            </a:p>
            <a:p>
              <a:r>
                <a:rPr lang="ja-JP" altLang="en-US" sz="900" u="sng" dirty="0" smtClean="0">
                  <a:latin typeface="ＭＳ Ｐゴシック" charset="-128"/>
                </a:rPr>
                <a:t>尼崎西宮芦屋港</a:t>
              </a:r>
              <a:endParaRPr lang="en-US" altLang="ja-JP" sz="900" u="sng" dirty="0" smtClean="0">
                <a:latin typeface="ＭＳ Ｐゴシック" charset="-128"/>
              </a:endParaRPr>
            </a:p>
            <a:p>
              <a:r>
                <a:rPr lang="ja-JP" altLang="en-US" sz="900" u="sng" dirty="0" smtClean="0">
                  <a:latin typeface="ＭＳ Ｐゴシック" charset="-128"/>
                </a:rPr>
                <a:t>大阪港</a:t>
              </a:r>
              <a:endParaRPr lang="ja-JP" altLang="ja-JP" sz="900" u="sng" dirty="0" smtClean="0"/>
            </a:p>
            <a:p>
              <a:r>
                <a:rPr lang="ja-JP" altLang="en-US" sz="900" u="sng" dirty="0" smtClean="0">
                  <a:latin typeface="ＭＳ Ｐゴシック" charset="-128"/>
                </a:rPr>
                <a:t>堺</a:t>
              </a:r>
              <a:r>
                <a:rPr lang="ja-JP" altLang="en-US" sz="900" u="sng" dirty="0">
                  <a:latin typeface="ＭＳ Ｐゴシック" charset="-128"/>
                </a:rPr>
                <a:t>泉北港</a:t>
              </a:r>
              <a:endParaRPr lang="en-US" altLang="ja-JP" sz="900" u="sng" dirty="0">
                <a:latin typeface="ＭＳ Ｐゴシック" charset="-128"/>
              </a:endParaRPr>
            </a:p>
            <a:p>
              <a:r>
                <a:rPr lang="ja-JP" altLang="en-US" sz="900" u="sng" dirty="0" smtClean="0">
                  <a:latin typeface="ＭＳ Ｐゴシック" charset="-128"/>
                </a:rPr>
                <a:t>阪南港</a:t>
              </a:r>
              <a:endParaRPr lang="en-US" altLang="ja-JP" sz="800" u="sng" dirty="0" smtClean="0">
                <a:latin typeface="ＭＳ Ｐゴシック" charset="-128"/>
              </a:endParaRPr>
            </a:p>
            <a:p>
              <a:r>
                <a:rPr lang="ja-JP" altLang="en-US" sz="800" dirty="0" smtClean="0">
                  <a:latin typeface="ＭＳ Ｐゴシック" charset="-128"/>
                </a:rPr>
                <a:t>（港湾管理の一元化）</a:t>
              </a:r>
              <a:endParaRPr lang="ja-JP" sz="800" dirty="0"/>
            </a:p>
          </p:txBody>
        </p:sp>
      </p:grpSp>
      <p:sp>
        <p:nvSpPr>
          <p:cNvPr id="47" name="テキスト ボックス 46"/>
          <p:cNvSpPr txBox="1"/>
          <p:nvPr/>
        </p:nvSpPr>
        <p:spPr>
          <a:xfrm>
            <a:off x="-7129" y="62704"/>
            <a:ext cx="5465277" cy="461665"/>
          </a:xfrm>
          <a:prstGeom prst="rect">
            <a:avLst/>
          </a:prstGeom>
          <a:noFill/>
        </p:spPr>
        <p:txBody>
          <a:bodyPr wrap="square" rtlCol="0">
            <a:spAutoFit/>
          </a:bodyPr>
          <a:lstStyle/>
          <a:p>
            <a:r>
              <a:rPr lang="ja-JP" altLang="en-US" sz="2400" b="1" dirty="0" smtClean="0">
                <a:latin typeface="HGP創英角ﾎﾟｯﾌﾟ体" pitchFamily="50" charset="-128"/>
                <a:ea typeface="HGP創英角ﾎﾟｯﾌﾟ体" pitchFamily="50" charset="-128"/>
              </a:rPr>
              <a:t>１　港湾管理一元化について</a:t>
            </a:r>
            <a:endParaRPr kumimoji="1" lang="ja-JP" altLang="en-US" sz="2400" b="1" dirty="0">
              <a:latin typeface="HGP創英角ﾎﾟｯﾌﾟ体" pitchFamily="50" charset="-128"/>
              <a:ea typeface="HGP創英角ﾎﾟｯﾌﾟ体" pitchFamily="50" charset="-128"/>
            </a:endParaRPr>
          </a:p>
        </p:txBody>
      </p:sp>
      <p:sp>
        <p:nvSpPr>
          <p:cNvPr id="40" name="角丸四角形 39"/>
          <p:cNvSpPr/>
          <p:nvPr/>
        </p:nvSpPr>
        <p:spPr>
          <a:xfrm>
            <a:off x="233892" y="3524660"/>
            <a:ext cx="8816453" cy="863035"/>
          </a:xfrm>
          <a:prstGeom prst="roundRect">
            <a:avLst>
              <a:gd name="adj" fmla="val 141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大阪湾諸港の港湾管理の一元化</a:t>
            </a:r>
            <a:r>
              <a:rPr lang="ja-JP" altLang="en-US" sz="1600" dirty="0">
                <a:solidFill>
                  <a:schemeClr val="tx1"/>
                </a:solidFill>
                <a:latin typeface="Meiryo UI" panose="020B0604030504040204" pitchFamily="50" charset="-128"/>
                <a:ea typeface="Meiryo UI" panose="020B0604030504040204" pitchFamily="50" charset="-128"/>
              </a:rPr>
              <a:t>　</a:t>
            </a:r>
          </a:p>
          <a:p>
            <a:r>
              <a:rPr lang="ja-JP" altLang="en-US" sz="1800" dirty="0">
                <a:solidFill>
                  <a:schemeClr val="tx1"/>
                </a:solidFill>
                <a:latin typeface="Meiryo UI" panose="020B0604030504040204" pitchFamily="50" charset="-128"/>
                <a:ea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rPr>
              <a:t>広域的な視点から港湾</a:t>
            </a:r>
            <a:r>
              <a:rPr lang="ja-JP" altLang="en-US" sz="1600" u="sng" dirty="0">
                <a:solidFill>
                  <a:schemeClr val="tx1"/>
                </a:solidFill>
                <a:latin typeface="Meiryo UI" panose="020B0604030504040204" pitchFamily="50" charset="-128"/>
                <a:ea typeface="Meiryo UI" panose="020B0604030504040204" pitchFamily="50" charset="-128"/>
              </a:rPr>
              <a:t>管理の一元化</a:t>
            </a:r>
            <a:r>
              <a:rPr lang="ja-JP" altLang="en-US" sz="1600" dirty="0">
                <a:solidFill>
                  <a:schemeClr val="tx1"/>
                </a:solidFill>
                <a:latin typeface="Meiryo UI" panose="020B0604030504040204" pitchFamily="50" charset="-128"/>
                <a:ea typeface="Meiryo UI" panose="020B0604030504040204" pitchFamily="50" charset="-128"/>
              </a:rPr>
              <a:t>を行うこととし、それに向けた第一ステップとして、府市の</a:t>
            </a:r>
            <a:r>
              <a:rPr lang="ja-JP" altLang="en-US" sz="1600" dirty="0" smtClean="0">
                <a:solidFill>
                  <a:schemeClr val="tx1"/>
                </a:solidFill>
                <a:latin typeface="Meiryo UI" panose="020B0604030504040204" pitchFamily="50" charset="-128"/>
                <a:ea typeface="Meiryo UI" panose="020B0604030504040204" pitchFamily="50" charset="-128"/>
              </a:rPr>
              <a:t>港湾管理</a:t>
            </a:r>
            <a:r>
              <a:rPr lang="ja-JP" altLang="en-US" sz="1600" dirty="0">
                <a:solidFill>
                  <a:schemeClr val="tx1"/>
                </a:solidFill>
                <a:latin typeface="Meiryo UI" panose="020B0604030504040204" pitchFamily="50" charset="-128"/>
                <a:ea typeface="Meiryo UI" panose="020B0604030504040204" pitchFamily="50" charset="-128"/>
              </a:rPr>
              <a:t>の一元化（大阪港・堺泉北港・阪南港）</a:t>
            </a:r>
            <a:r>
              <a:rPr lang="ja-JP" altLang="en-US" sz="1600" dirty="0" smtClean="0">
                <a:solidFill>
                  <a:schemeClr val="tx1"/>
                </a:solidFill>
                <a:latin typeface="Meiryo UI" panose="020B0604030504040204" pitchFamily="50" charset="-128"/>
                <a:ea typeface="Meiryo UI" panose="020B0604030504040204" pitchFamily="50" charset="-128"/>
              </a:rPr>
              <a:t>をめ</a:t>
            </a:r>
            <a:r>
              <a:rPr lang="ja-JP" altLang="en-US" sz="1600" dirty="0">
                <a:solidFill>
                  <a:schemeClr val="tx1"/>
                </a:solidFill>
                <a:latin typeface="Meiryo UI" panose="020B0604030504040204" pitchFamily="50" charset="-128"/>
                <a:ea typeface="Meiryo UI" panose="020B0604030504040204" pitchFamily="50" charset="-128"/>
              </a:rPr>
              <a:t>ざ</a:t>
            </a:r>
            <a:r>
              <a:rPr lang="ja-JP" altLang="en-US" sz="1600" dirty="0" smtClean="0">
                <a:solidFill>
                  <a:schemeClr val="tx1"/>
                </a:solidFill>
                <a:latin typeface="Meiryo UI" panose="020B0604030504040204" pitchFamily="50" charset="-128"/>
                <a:ea typeface="Meiryo UI" panose="020B0604030504040204" pitchFamily="50" charset="-128"/>
              </a:rPr>
              <a:t>す。</a:t>
            </a: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233892" y="2245375"/>
            <a:ext cx="8816453" cy="619173"/>
          </a:xfrm>
          <a:prstGeom prst="roundRect">
            <a:avLst>
              <a:gd name="adj" fmla="val 141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大阪</a:t>
            </a:r>
            <a:r>
              <a:rPr lang="ja-JP" altLang="en-US" sz="1600" b="1" dirty="0" smtClean="0">
                <a:solidFill>
                  <a:schemeClr val="tx1"/>
                </a:solidFill>
                <a:latin typeface="Meiryo UI" panose="020B0604030504040204" pitchFamily="50" charset="-128"/>
                <a:ea typeface="Meiryo UI" panose="020B0604030504040204" pitchFamily="50" charset="-128"/>
              </a:rPr>
              <a:t>湾諸港が</a:t>
            </a:r>
            <a:r>
              <a:rPr lang="ja-JP" altLang="en-US" sz="1600" b="1" dirty="0">
                <a:solidFill>
                  <a:schemeClr val="tx1"/>
                </a:solidFill>
                <a:latin typeface="Meiryo UI" panose="020B0604030504040204" pitchFamily="50" charset="-128"/>
                <a:ea typeface="Meiryo UI" panose="020B0604030504040204" pitchFamily="50" charset="-128"/>
              </a:rPr>
              <a:t>抱える</a:t>
            </a:r>
            <a:r>
              <a:rPr lang="ja-JP" altLang="en-US" sz="1600" b="1" dirty="0" smtClean="0">
                <a:solidFill>
                  <a:schemeClr val="tx1"/>
                </a:solidFill>
                <a:latin typeface="Meiryo UI" panose="020B0604030504040204" pitchFamily="50" charset="-128"/>
                <a:ea typeface="Meiryo UI" panose="020B0604030504040204" pitchFamily="50" charset="-128"/>
              </a:rPr>
              <a:t>課題</a:t>
            </a:r>
            <a:r>
              <a:rPr lang="ja-JP" altLang="en-US" sz="1600" dirty="0">
                <a:solidFill>
                  <a:schemeClr val="tx1"/>
                </a:solidFill>
                <a:latin typeface="Meiryo UI" panose="020B0604030504040204" pitchFamily="50" charset="-128"/>
                <a:ea typeface="Meiryo UI" panose="020B0604030504040204" pitchFamily="50" charset="-128"/>
              </a:rPr>
              <a:t>　</a:t>
            </a:r>
          </a:p>
          <a:p>
            <a:r>
              <a:rPr lang="ja-JP" altLang="en-US" sz="1800" dirty="0">
                <a:solidFill>
                  <a:schemeClr val="tx1"/>
                </a:solidFill>
                <a:latin typeface="Meiryo UI" panose="020B0604030504040204" pitchFamily="50" charset="-128"/>
                <a:ea typeface="Meiryo UI" panose="020B0604030504040204" pitchFamily="50" charset="-128"/>
              </a:rPr>
              <a:t>　</a:t>
            </a:r>
            <a:r>
              <a:rPr lang="ja-JP" altLang="en-US" sz="1600" u="sng" dirty="0">
                <a:solidFill>
                  <a:schemeClr val="tx1"/>
                </a:solidFill>
                <a:latin typeface="Meiryo UI" panose="020B0604030504040204" pitchFamily="50" charset="-128"/>
                <a:ea typeface="Meiryo UI" panose="020B0604030504040204" pitchFamily="50" charset="-128"/>
              </a:rPr>
              <a:t>港湾の国際競争力強化、利用者ニーズに合ったより使いやすい港への</a:t>
            </a:r>
            <a:r>
              <a:rPr lang="ja-JP" altLang="en-US" sz="1600" u="sng" dirty="0" smtClean="0">
                <a:solidFill>
                  <a:schemeClr val="tx1"/>
                </a:solidFill>
                <a:latin typeface="Meiryo UI" panose="020B0604030504040204" pitchFamily="50" charset="-128"/>
                <a:ea typeface="Meiryo UI" panose="020B0604030504040204" pitchFamily="50" charset="-128"/>
              </a:rPr>
              <a:t>改革</a:t>
            </a: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48" name="角丸四角形 47"/>
          <p:cNvSpPr/>
          <p:nvPr/>
        </p:nvSpPr>
        <p:spPr>
          <a:xfrm>
            <a:off x="207978" y="1185004"/>
            <a:ext cx="8816453" cy="960565"/>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大阪</a:t>
            </a:r>
            <a:r>
              <a:rPr lang="ja-JP" altLang="en-US" sz="1600" b="1" dirty="0" smtClean="0">
                <a:solidFill>
                  <a:schemeClr val="tx1"/>
                </a:solidFill>
                <a:latin typeface="Meiryo UI" panose="020B0604030504040204" pitchFamily="50" charset="-128"/>
                <a:ea typeface="Meiryo UI" panose="020B0604030504040204" pitchFamily="50" charset="-128"/>
              </a:rPr>
              <a:t>湾諸港の現状</a:t>
            </a:r>
            <a:r>
              <a:rPr lang="ja-JP" altLang="en-US" sz="1600" dirty="0">
                <a:solidFill>
                  <a:schemeClr val="tx1"/>
                </a:solidFill>
                <a:latin typeface="Meiryo UI" panose="020B0604030504040204" pitchFamily="50" charset="-128"/>
                <a:ea typeface="Meiryo UI" panose="020B0604030504040204" pitchFamily="50" charset="-128"/>
              </a:rPr>
              <a:t>　</a:t>
            </a:r>
          </a:p>
          <a:p>
            <a:r>
              <a:rPr lang="ja-JP" altLang="en-US" dirty="0" smtClean="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近年、日本の港湾は、東アジア諸港の台頭により大きくその地位がゆらぎ、国際競争力が低下している。</a:t>
            </a:r>
          </a:p>
          <a:p>
            <a:r>
              <a:rPr lang="ja-JP" altLang="en-US" dirty="0">
                <a:solidFill>
                  <a:schemeClr val="tx1"/>
                </a:solidFill>
                <a:latin typeface="Meiryo UI" panose="020B0604030504040204" pitchFamily="50" charset="-128"/>
                <a:ea typeface="Meiryo UI" panose="020B0604030504040204" pitchFamily="50" charset="-128"/>
              </a:rPr>
              <a:t>　とりわけ阪神港をはじめとする大阪湾諸港の地位の低下は、関西の経済・産業の成長に影響を及ぼすことが危惧されている</a:t>
            </a:r>
            <a:r>
              <a:rPr lang="ja-JP" altLang="en-US" dirty="0" smtClean="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 2"/>
          <p:cNvSpPr>
            <a:spLocks noGrp="1"/>
          </p:cNvSpPr>
          <p:nvPr>
            <p:ph type="sldNum" sz="quarter" idx="10"/>
          </p:nvPr>
        </p:nvSpPr>
        <p:spPr/>
        <p:txBody>
          <a:bodyPr/>
          <a:lstStyle/>
          <a:p>
            <a:pPr>
              <a:defRPr/>
            </a:pPr>
            <a:r>
              <a:rPr lang="en-US" altLang="ja-JP" dirty="0" smtClean="0"/>
              <a:t>1</a:t>
            </a:r>
            <a:endParaRPr lang="en-US" altLang="ja-JP" dirty="0"/>
          </a:p>
        </p:txBody>
      </p:sp>
      <p:sp>
        <p:nvSpPr>
          <p:cNvPr id="14" name="下矢印 13"/>
          <p:cNvSpPr/>
          <p:nvPr/>
        </p:nvSpPr>
        <p:spPr bwMode="auto">
          <a:xfrm>
            <a:off x="2935944" y="2930534"/>
            <a:ext cx="3360520" cy="505913"/>
          </a:xfrm>
          <a:prstGeom prst="downArrow">
            <a:avLst>
              <a:gd name="adj1" fmla="val 83398"/>
              <a:gd name="adj2" fmla="val 61432"/>
            </a:avLst>
          </a:prstGeom>
          <a:solidFill>
            <a:srgbClr val="FFFFFF"/>
          </a:solidFill>
          <a:ln w="6350" cap="flat" cmpd="sng" algn="ctr">
            <a:solidFill>
              <a:schemeClr val="tx1"/>
            </a:solid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algn="ctr" defTabSz="939800"/>
            <a:r>
              <a:rPr lang="ja-JP" altLang="en-US" dirty="0" smtClean="0">
                <a:latin typeface="ＭＳ Ｐゴシック" charset="-128"/>
                <a:ea typeface="Meiryo UI"/>
                <a:cs typeface="Meiryo UI"/>
              </a:rPr>
              <a:t>課題に適切に対応するには</a:t>
            </a:r>
            <a:endParaRPr kumimoji="1" lang="ja-JP" altLang="en-US" i="0" strike="noStrike" cap="none" normalizeH="0" baseline="0" dirty="0" smtClean="0">
              <a:ln>
                <a:noFill/>
              </a:ln>
              <a:solidFill>
                <a:schemeClr val="tx1"/>
              </a:solidFill>
              <a:effectLst/>
              <a:ea typeface="ＭＳ Ｐゴシック" pitchFamily="50" charset="-128"/>
            </a:endParaRPr>
          </a:p>
        </p:txBody>
      </p:sp>
      <p:sp>
        <p:nvSpPr>
          <p:cNvPr id="49" name="テキスト ボックス 48"/>
          <p:cNvSpPr txBox="1"/>
          <p:nvPr/>
        </p:nvSpPr>
        <p:spPr>
          <a:xfrm>
            <a:off x="186250" y="662666"/>
            <a:ext cx="3614471" cy="408623"/>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ja-JP" altLang="en-US" sz="1800" dirty="0" smtClean="0">
                <a:latin typeface="HGS創英角ｺﾞｼｯｸUB" pitchFamily="50" charset="-128"/>
                <a:ea typeface="HGS創英角ｺﾞｼｯｸUB" pitchFamily="50" charset="-128"/>
              </a:rPr>
              <a:t>①　港湾管理の</a:t>
            </a:r>
            <a:r>
              <a:rPr lang="ja-JP" altLang="en-US" sz="1800" dirty="0" smtClean="0">
                <a:latin typeface="HGS創英角ｺﾞｼｯｸUB" pitchFamily="50" charset="-128"/>
                <a:ea typeface="HGS創英角ｺﾞｼｯｸUB" pitchFamily="50" charset="-128"/>
              </a:rPr>
              <a:t>め</a:t>
            </a:r>
            <a:r>
              <a:rPr lang="ja-JP" altLang="en-US" sz="1800" dirty="0">
                <a:latin typeface="HGS創英角ｺﾞｼｯｸUB" pitchFamily="50" charset="-128"/>
                <a:ea typeface="HGS創英角ｺﾞｼｯｸUB" pitchFamily="50" charset="-128"/>
              </a:rPr>
              <a:t>ざ</a:t>
            </a:r>
            <a:r>
              <a:rPr kumimoji="1" lang="ja-JP" altLang="en-US" sz="1800" dirty="0" smtClean="0">
                <a:latin typeface="HGS創英角ｺﾞｼｯｸUB" pitchFamily="50" charset="-128"/>
                <a:ea typeface="HGS創英角ｺﾞｼｯｸUB" pitchFamily="50" charset="-128"/>
              </a:rPr>
              <a:t>すべき姿</a:t>
            </a:r>
            <a:endParaRPr kumimoji="1" lang="ja-JP" altLang="en-US" sz="1800" dirty="0">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3648009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230953727"/>
              </p:ext>
            </p:extLst>
          </p:nvPr>
        </p:nvGraphicFramePr>
        <p:xfrm>
          <a:off x="193184" y="1073876"/>
          <a:ext cx="8832062" cy="5320534"/>
        </p:xfrm>
        <a:graphic>
          <a:graphicData uri="http://schemas.openxmlformats.org/drawingml/2006/table">
            <a:tbl>
              <a:tblPr firstRow="1" bandRow="1">
                <a:tableStyleId>{5C22544A-7EE6-4342-B048-85BDC9FD1C3A}</a:tableStyleId>
              </a:tblPr>
              <a:tblGrid>
                <a:gridCol w="1718743">
                  <a:extLst>
                    <a:ext uri="{9D8B030D-6E8A-4147-A177-3AD203B41FA5}">
                      <a16:colId xmlns:a16="http://schemas.microsoft.com/office/drawing/2014/main" val="20000"/>
                    </a:ext>
                  </a:extLst>
                </a:gridCol>
                <a:gridCol w="1900052">
                  <a:extLst>
                    <a:ext uri="{9D8B030D-6E8A-4147-A177-3AD203B41FA5}">
                      <a16:colId xmlns:a16="http://schemas.microsoft.com/office/drawing/2014/main" val="20001"/>
                    </a:ext>
                  </a:extLst>
                </a:gridCol>
                <a:gridCol w="5213267">
                  <a:extLst>
                    <a:ext uri="{9D8B030D-6E8A-4147-A177-3AD203B41FA5}">
                      <a16:colId xmlns:a16="http://schemas.microsoft.com/office/drawing/2014/main" val="20002"/>
                    </a:ext>
                  </a:extLst>
                </a:gridCol>
              </a:tblGrid>
              <a:tr h="327226">
                <a:tc>
                  <a:txBody>
                    <a:bodyPr/>
                    <a:lstStyle/>
                    <a:p>
                      <a:pPr algn="l"/>
                      <a:r>
                        <a:rPr kumimoji="1" lang="ja-JP" altLang="en-US" sz="1600" dirty="0" smtClean="0">
                          <a:latin typeface="Meiryo UI" panose="020B0604030504040204" pitchFamily="50" charset="-128"/>
                          <a:ea typeface="Meiryo UI" panose="020B0604030504040204" pitchFamily="50" charset="-128"/>
                        </a:rPr>
                        <a:t>時期</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600" dirty="0" smtClean="0">
                          <a:latin typeface="Meiryo UI" panose="020B0604030504040204" pitchFamily="50" charset="-128"/>
                          <a:ea typeface="Meiryo UI" panose="020B0604030504040204" pitchFamily="50" charset="-128"/>
                        </a:rPr>
                        <a:t>事項</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600" dirty="0" smtClean="0">
                          <a:latin typeface="Meiryo UI" panose="020B0604030504040204" pitchFamily="50" charset="-128"/>
                          <a:ea typeface="Meiryo UI" panose="020B0604030504040204" pitchFamily="50" charset="-128"/>
                        </a:rPr>
                        <a:t>内容</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741085">
                <a:tc>
                  <a:txBody>
                    <a:bodyPr/>
                    <a:lstStyle/>
                    <a:p>
                      <a:pPr algn="l"/>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24</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6</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19</a:t>
                      </a:r>
                      <a:r>
                        <a:rPr kumimoji="1" lang="ja-JP" altLang="en-US" sz="1400" dirty="0" smtClean="0">
                          <a:latin typeface="Meiryo UI" panose="020B0604030504040204" pitchFamily="50" charset="-128"/>
                          <a:ea typeface="Meiryo UI" panose="020B0604030504040204" pitchFamily="50" charset="-128"/>
                        </a:rPr>
                        <a:t>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府市統合本部会議</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今後の方向性の確認</a:t>
                      </a:r>
                      <a:r>
                        <a:rPr kumimoji="1" lang="en-US" altLang="ja-JP" sz="1400" dirty="0" smtClean="0">
                          <a:latin typeface="Meiryo UI" panose="020B0604030504040204" pitchFamily="50" charset="-128"/>
                          <a:ea typeface="Meiryo UI" panose="020B0604030504040204" pitchFamily="50" charset="-128"/>
                        </a:rPr>
                        <a:t>】</a:t>
                      </a:r>
                      <a:endParaRPr kumimoji="1" lang="ja-JP" altLang="en-US" sz="140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新港務局による４港湾管理者の一元化</a:t>
                      </a:r>
                    </a:p>
                    <a:p>
                      <a:r>
                        <a:rPr kumimoji="1" lang="ja-JP" altLang="en-US" sz="1400" b="0" dirty="0" smtClean="0">
                          <a:latin typeface="Meiryo UI" panose="020B0604030504040204" pitchFamily="50" charset="-128"/>
                          <a:ea typeface="Meiryo UI" panose="020B0604030504040204" pitchFamily="50" charset="-128"/>
                        </a:rPr>
                        <a:t>第一ステップとしての府市港湾管理の一元化</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91155">
                <a:tc>
                  <a:txBody>
                    <a:bodyPr/>
                    <a:lstStyle/>
                    <a:p>
                      <a:pPr algn="l"/>
                      <a:r>
                        <a:rPr kumimoji="1" lang="ja-JP" altLang="en-US" sz="1400" dirty="0" smtClean="0">
                          <a:latin typeface="Meiryo UI" panose="020B0604030504040204" pitchFamily="50" charset="-128"/>
                          <a:ea typeface="Meiryo UI" panose="020B0604030504040204" pitchFamily="50" charset="-128"/>
                        </a:rPr>
                        <a:t>　～　平成</a:t>
                      </a:r>
                      <a:r>
                        <a:rPr kumimoji="1" lang="en-US" altLang="ja-JP" sz="1400" dirty="0" smtClean="0">
                          <a:latin typeface="Meiryo UI" panose="020B0604030504040204" pitchFamily="50" charset="-128"/>
                          <a:ea typeface="Meiryo UI" panose="020B0604030504040204" pitchFamily="50" charset="-128"/>
                        </a:rPr>
                        <a:t>25</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国土交通省との協議</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法制度改正に向けた協議</a:t>
                      </a:r>
                      <a:r>
                        <a:rPr kumimoji="1" lang="en-US" altLang="ja-JP" sz="1400" dirty="0" smtClean="0">
                          <a:latin typeface="Meiryo UI" panose="020B0604030504040204" pitchFamily="50" charset="-128"/>
                          <a:ea typeface="Meiryo UI" panose="020B0604030504040204" pitchFamily="50" charset="-128"/>
                        </a:rPr>
                        <a:t>】</a:t>
                      </a:r>
                      <a:r>
                        <a:rPr kumimoji="1" lang="ja-JP" altLang="en-US" sz="1400" baseline="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新港務局設立に必要な法制度改正は困難</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561291">
                <a:tc>
                  <a:txBody>
                    <a:bodyPr/>
                    <a:lstStyle/>
                    <a:p>
                      <a:pPr algn="l"/>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26</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26</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大阪市戦略会議</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大阪府戦略本部会議</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現行法制度で意思決定の一元化が可能な行政委員会の共同設置をめざすことを決定</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27226">
                <a:tc>
                  <a:txBody>
                    <a:bodyPr/>
                    <a:lstStyle/>
                    <a:p>
                      <a:pPr algn="l"/>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26</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大阪府議会・大阪市会</a:t>
                      </a:r>
                    </a:p>
                  </a:txBody>
                  <a:tcPr/>
                </a:tc>
                <a:tc>
                  <a:txBody>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行政委員会の共同設置議案を提案</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　⇒　否決</a:t>
                      </a:r>
                    </a:p>
                  </a:txBody>
                  <a:tcPr/>
                </a:tc>
                <a:extLst>
                  <a:ext uri="{0D108BD9-81ED-4DB2-BD59-A6C34878D82A}">
                    <a16:rowId xmlns:a16="http://schemas.microsoft.com/office/drawing/2014/main" val="10004"/>
                  </a:ext>
                </a:extLst>
              </a:tr>
              <a:tr h="327226">
                <a:tc>
                  <a:txBody>
                    <a:bodyPr/>
                    <a:lstStyle/>
                    <a:p>
                      <a:pPr algn="l"/>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27</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大阪府議会・大阪市会</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行政委員会の共同設置議案を再提案</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　⇒　否決</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818065">
                <a:tc>
                  <a:txBody>
                    <a:bodyPr/>
                    <a:lstStyle/>
                    <a:p>
                      <a:pPr algn="l"/>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大阪府議会・大阪市会</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行政委員会の共同設置を軸とした議案</a:t>
                      </a:r>
                      <a:r>
                        <a:rPr kumimoji="1" lang="en-US" altLang="ja-JP" sz="1400" baseline="300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を再々提案</a:t>
                      </a:r>
                      <a:r>
                        <a:rPr kumimoji="1" lang="en-US" altLang="ja-JP" sz="1400" dirty="0" smtClean="0">
                          <a:latin typeface="Meiryo UI" panose="020B0604030504040204" pitchFamily="50" charset="-128"/>
                          <a:ea typeface="Meiryo UI" panose="020B0604030504040204" pitchFamily="50" charset="-128"/>
                        </a:rPr>
                        <a:t>】</a:t>
                      </a:r>
                      <a:endParaRPr kumimoji="1" lang="ja-JP" altLang="en-US"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連携協約のみ</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月可決（</a:t>
                      </a:r>
                      <a:r>
                        <a:rPr kumimoji="1" lang="en-US" altLang="ja-JP" sz="1400" dirty="0" smtClean="0">
                          <a:latin typeface="Meiryo UI" panose="020B0604030504040204" pitchFamily="50" charset="-128"/>
                          <a:ea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rPr>
                        <a:t>月締結）。その他は</a:t>
                      </a:r>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月議会へ継続審議、</a:t>
                      </a:r>
                      <a:r>
                        <a:rPr kumimoji="1" lang="en-US" altLang="ja-JP" sz="1400" u="none" dirty="0" smtClean="0">
                          <a:latin typeface="Meiryo UI" panose="020B0604030504040204" pitchFamily="50" charset="-128"/>
                          <a:ea typeface="Meiryo UI" panose="020B0604030504040204" pitchFamily="50" charset="-128"/>
                        </a:rPr>
                        <a:t>3</a:t>
                      </a:r>
                      <a:r>
                        <a:rPr kumimoji="1" lang="ja-JP" altLang="en-US" sz="1400" u="none" dirty="0" smtClean="0">
                          <a:latin typeface="Meiryo UI" panose="020B0604030504040204" pitchFamily="50" charset="-128"/>
                          <a:ea typeface="Meiryo UI" panose="020B0604030504040204" pitchFamily="50" charset="-128"/>
                        </a:rPr>
                        <a:t>月に関連議案を撤回</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rPr>
                        <a:t>府市の連携協約に基づき、大阪府と大阪市で協議を行う場を設け、広域での</a:t>
                      </a:r>
                      <a:endParaRPr lang="en-US" altLang="ja-JP" sz="1200" dirty="0" smtClean="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00"/>
                          </a:solidFill>
                          <a:latin typeface="Meiryo UI" panose="020B0604030504040204" pitchFamily="50" charset="-128"/>
                          <a:ea typeface="Meiryo UI" panose="020B0604030504040204" pitchFamily="50" charset="-128"/>
                        </a:rPr>
                        <a:t>　港湾管理のあり方について、さらに検討を深めることとしたため、議案を撤回</a:t>
                      </a:r>
                      <a:r>
                        <a:rPr lang="ja-JP" altLang="en-US" sz="1400" dirty="0" smtClean="0">
                          <a:solidFill>
                            <a:srgbClr val="000000"/>
                          </a:solidFill>
                          <a:latin typeface="Meiryo UI" panose="020B0604030504040204" pitchFamily="50" charset="-128"/>
                          <a:ea typeface="Meiryo UI" panose="020B0604030504040204" pitchFamily="50" charset="-128"/>
                        </a:rPr>
                        <a:t>　</a:t>
                      </a:r>
                    </a:p>
                  </a:txBody>
                  <a:tcPr/>
                </a:tc>
                <a:extLst>
                  <a:ext uri="{0D108BD9-81ED-4DB2-BD59-A6C34878D82A}">
                    <a16:rowId xmlns:a16="http://schemas.microsoft.com/office/drawing/2014/main" val="10006"/>
                  </a:ext>
                </a:extLst>
              </a:tr>
              <a:tr h="327226">
                <a:tc>
                  <a:txBody>
                    <a:bodyPr/>
                    <a:lstStyle/>
                    <a:p>
                      <a:pPr algn="l"/>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29</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smtClean="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大阪港湾連携会議</a:t>
                      </a:r>
                      <a:r>
                        <a:rPr kumimoji="1" lang="en-US" altLang="ja-JP" sz="1400" baseline="300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の設置</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7"/>
                  </a:ext>
                </a:extLst>
              </a:tr>
              <a:tr h="471466">
                <a:tc>
                  <a:txBody>
                    <a:bodyPr/>
                    <a:lstStyle/>
                    <a:p>
                      <a:pPr algn="l"/>
                      <a:r>
                        <a:rPr kumimoji="1" lang="ja-JP" altLang="en-US" sz="1400" dirty="0" smtClean="0">
                          <a:latin typeface="Meiryo UI" panose="020B0604030504040204" pitchFamily="50" charset="-128"/>
                          <a:ea typeface="Meiryo UI" panose="020B0604030504040204" pitchFamily="50" charset="-128"/>
                        </a:rPr>
                        <a:t>令和元年</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副首都推進本部会議</a:t>
                      </a:r>
                    </a:p>
                  </a:txBody>
                  <a:tcPr/>
                </a:tc>
                <a:tc>
                  <a:txBody>
                    <a:bodyPr/>
                    <a:lstStyle/>
                    <a:p>
                      <a:r>
                        <a:rPr kumimoji="1" lang="ja-JP" altLang="en-US" sz="1400" dirty="0" smtClean="0">
                          <a:latin typeface="Meiryo UI" panose="020B0604030504040204" pitchFamily="50" charset="-128"/>
                          <a:ea typeface="Meiryo UI" panose="020B0604030504040204" pitchFamily="50" charset="-128"/>
                        </a:rPr>
                        <a:t>府市の内部組織を統合する「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仮称</a:t>
                      </a:r>
                      <a:r>
                        <a:rPr kumimoji="1" lang="en-US" altLang="ja-JP" sz="11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大阪府市港湾局」の令和</a:t>
                      </a:r>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月業務開始をめざす</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令和元年</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月</a:t>
                      </a:r>
                    </a:p>
                  </a:txBody>
                  <a:tcPr/>
                </a:tc>
                <a:tc>
                  <a:txBody>
                    <a:bodyPr/>
                    <a:lstStyle/>
                    <a:p>
                      <a:r>
                        <a:rPr kumimoji="1" lang="ja-JP" altLang="en-US" sz="1400" dirty="0" smtClean="0">
                          <a:latin typeface="Meiryo UI" panose="020B0604030504040204" pitchFamily="50" charset="-128"/>
                          <a:ea typeface="Meiryo UI" panose="020B0604030504040204" pitchFamily="50" charset="-128"/>
                        </a:rPr>
                        <a:t>戦略会議</a:t>
                      </a:r>
                    </a:p>
                  </a:txBody>
                  <a:tcPr/>
                </a:tc>
                <a:tc>
                  <a:txBody>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仮称</a:t>
                      </a:r>
                      <a:r>
                        <a:rPr kumimoji="1" lang="en-US" altLang="ja-JP" sz="11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大阪府市港湾局」の令和</a:t>
                      </a:r>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月業務開始をめざすことを決定</a:t>
                      </a:r>
                    </a:p>
                  </a:txBody>
                  <a:tcPr/>
                </a:tc>
                <a:extLst>
                  <a:ext uri="{0D108BD9-81ED-4DB2-BD59-A6C34878D82A}">
                    <a16:rowId xmlns:a16="http://schemas.microsoft.com/office/drawing/2014/main" val="10009"/>
                  </a:ext>
                </a:extLst>
              </a:tr>
              <a:tr h="360000">
                <a:tc>
                  <a:txBody>
                    <a:bodyPr/>
                    <a:lstStyle/>
                    <a:p>
                      <a:pPr algn="l"/>
                      <a:r>
                        <a:rPr kumimoji="1" lang="ja-JP" altLang="en-US" sz="1400" dirty="0" smtClean="0">
                          <a:latin typeface="Meiryo UI" panose="020B0604030504040204" pitchFamily="50" charset="-128"/>
                          <a:ea typeface="Meiryo UI" panose="020B0604030504040204" pitchFamily="50" charset="-128"/>
                        </a:rPr>
                        <a:t>令和元年</a:t>
                      </a:r>
                      <a:r>
                        <a:rPr kumimoji="1" lang="en-US" altLang="ja-JP" sz="1400" dirty="0" smtClean="0">
                          <a:latin typeface="Meiryo UI" panose="020B0604030504040204" pitchFamily="50" charset="-128"/>
                          <a:ea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rPr>
                        <a:t>月</a:t>
                      </a:r>
                    </a:p>
                  </a:txBody>
                  <a:tcPr/>
                </a:tc>
                <a:tc>
                  <a:txBody>
                    <a:bodyPr/>
                    <a:lstStyle/>
                    <a:p>
                      <a:r>
                        <a:rPr kumimoji="1" lang="ja-JP" altLang="en-US" sz="1400" dirty="0" smtClean="0">
                          <a:latin typeface="Meiryo UI" panose="020B0604030504040204" pitchFamily="50" charset="-128"/>
                          <a:ea typeface="Meiryo UI" panose="020B0604030504040204" pitchFamily="50" charset="-128"/>
                        </a:rPr>
                        <a:t>大阪府議会・大阪市会</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大阪港湾局の共同設置議案を提案</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　⇒　</a:t>
                      </a:r>
                      <a:r>
                        <a:rPr kumimoji="1" lang="ja-JP" altLang="en-US" sz="1400" b="1" u="sng" dirty="0" smtClean="0">
                          <a:latin typeface="Meiryo UI" panose="020B0604030504040204" pitchFamily="50" charset="-128"/>
                          <a:ea typeface="Meiryo UI" panose="020B0604030504040204" pitchFamily="50" charset="-128"/>
                        </a:rPr>
                        <a:t>可決</a:t>
                      </a:r>
                      <a:endParaRPr kumimoji="1" lang="ja-JP" altLang="en-US" sz="1400" b="1" u="sng"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0"/>
                  </a:ext>
                </a:extLst>
              </a:tr>
            </a:tbl>
          </a:graphicData>
        </a:graphic>
      </p:graphicFrame>
      <p:sp>
        <p:nvSpPr>
          <p:cNvPr id="6" name="タイトル 1"/>
          <p:cNvSpPr txBox="1">
            <a:spLocks/>
          </p:cNvSpPr>
          <p:nvPr/>
        </p:nvSpPr>
        <p:spPr>
          <a:xfrm>
            <a:off x="131859" y="6339092"/>
            <a:ext cx="8636915" cy="5346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※1</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　連携協約、府市港湾委員会（行政委員会）の共同設置、府市港湾局の共同設置、府市港湾審議会の共同設置に関する議案</a:t>
            </a:r>
            <a:endPar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※2</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　府市両港湾局長をトップと</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し、計画</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振興</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企業誘致、防災、運営に関する５つの分野の連携に関することのほか、府市港湾管理の</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あり方について協議　</a:t>
            </a:r>
            <a:endPar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　</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　　　（これまでに平成</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29</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年</a:t>
            </a: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8</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月、</a:t>
            </a: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11</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月、平成</a:t>
            </a: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30</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年</a:t>
            </a: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1</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月、</a:t>
            </a: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6</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月、平成</a:t>
            </a: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31</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年</a:t>
            </a: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1</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月、令和元年</a:t>
            </a: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6</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月の計</a:t>
            </a:r>
            <a:r>
              <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6</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j-cs"/>
              </a:rPr>
              <a:t>回開催）</a:t>
            </a:r>
            <a:endPar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sp>
        <p:nvSpPr>
          <p:cNvPr id="7" name="正方形/長方形 6"/>
          <p:cNvSpPr/>
          <p:nvPr/>
        </p:nvSpPr>
        <p:spPr bwMode="auto">
          <a:xfrm>
            <a:off x="0" y="-15019"/>
            <a:ext cx="9144000" cy="573206"/>
          </a:xfrm>
          <a:prstGeom prst="rect">
            <a:avLst/>
          </a:prstGeom>
          <a:solidFill>
            <a:schemeClr val="accent5">
              <a:lumMod val="75000"/>
            </a:schemeClr>
          </a:solidFill>
          <a:ln w="6350" cap="flat" cmpd="sng" algn="ctr">
            <a:no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lvl="0" indent="0" algn="l" defTabSz="9398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9" name="テキスト ボックス 8"/>
          <p:cNvSpPr txBox="1"/>
          <p:nvPr/>
        </p:nvSpPr>
        <p:spPr>
          <a:xfrm>
            <a:off x="0" y="35908"/>
            <a:ext cx="4810166" cy="830997"/>
          </a:xfrm>
          <a:prstGeom prst="rect">
            <a:avLst/>
          </a:prstGeom>
          <a:noFill/>
        </p:spPr>
        <p:txBody>
          <a:bodyPr wrap="square" rtlCol="0">
            <a:spAutoFit/>
          </a:bodyPr>
          <a:lstStyle/>
          <a:p>
            <a:pPr>
              <a:defRPr/>
            </a:pPr>
            <a:r>
              <a:rPr lang="ja-JP" altLang="en-US" sz="2400" b="1" dirty="0" smtClean="0">
                <a:latin typeface="HGP創英角ﾎﾟｯﾌﾟ体" pitchFamily="50" charset="-128"/>
                <a:ea typeface="HGP創英角ﾎﾟｯﾌﾟ体" pitchFamily="50" charset="-128"/>
              </a:rPr>
              <a:t>１　港湾</a:t>
            </a:r>
            <a:r>
              <a:rPr lang="ja-JP" altLang="en-US" sz="2400" b="1" dirty="0">
                <a:latin typeface="HGP創英角ﾎﾟｯﾌﾟ体" pitchFamily="50" charset="-128"/>
                <a:ea typeface="HGP創英角ﾎﾟｯﾌﾟ体" pitchFamily="50" charset="-128"/>
              </a:rPr>
              <a:t>管理一元化について</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1" i="0" u="none" strike="noStrike" kern="1200" cap="none" spc="0" normalizeH="0" baseline="0" noProof="0" dirty="0">
              <a:ln>
                <a:noFill/>
              </a:ln>
              <a:solidFill>
                <a:srgbClr val="000000"/>
              </a:solidFill>
              <a:effectLst/>
              <a:uLnTx/>
              <a:uFillTx/>
              <a:latin typeface="HGP創英角ﾎﾟｯﾌﾟ体" pitchFamily="50" charset="-128"/>
              <a:ea typeface="HGP創英角ﾎﾟｯﾌﾟ体" pitchFamily="50" charset="-128"/>
              <a:cs typeface="+mn-cs"/>
            </a:endParaRPr>
          </a:p>
        </p:txBody>
      </p:sp>
      <p:sp>
        <p:nvSpPr>
          <p:cNvPr id="10" name="テキスト ボックス 9"/>
          <p:cNvSpPr txBox="1"/>
          <p:nvPr/>
        </p:nvSpPr>
        <p:spPr>
          <a:xfrm>
            <a:off x="193186" y="618408"/>
            <a:ext cx="2454480" cy="408623"/>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HGS創英角ｺﾞｼｯｸUB" pitchFamily="50" charset="-128"/>
                <a:ea typeface="HGS創英角ｺﾞｼｯｸUB" pitchFamily="50" charset="-128"/>
                <a:cs typeface="+mn-cs"/>
              </a:rPr>
              <a:t>②　主な経過一覧</a:t>
            </a:r>
            <a:endParaRPr kumimoji="1" lang="ja-JP" altLang="en-US" sz="1800" b="0" i="0" u="none" strike="noStrike" kern="1200" cap="none" spc="0" normalizeH="0" baseline="0" noProof="0" dirty="0">
              <a:ln>
                <a:noFill/>
              </a:ln>
              <a:solidFill>
                <a:srgbClr val="000000"/>
              </a:solidFill>
              <a:effectLst/>
              <a:uLnTx/>
              <a:uFillTx/>
              <a:latin typeface="HGS創英角ｺﾞｼｯｸUB" pitchFamily="50" charset="-128"/>
              <a:ea typeface="HGS創英角ｺﾞｼｯｸUB" pitchFamily="50" charset="-128"/>
              <a:cs typeface="+mn-cs"/>
            </a:endParaRPr>
          </a:p>
        </p:txBody>
      </p:sp>
      <p:sp>
        <p:nvSpPr>
          <p:cNvPr id="8" name="スライド番号プレースホルダ 2"/>
          <p:cNvSpPr>
            <a:spLocks noGrp="1"/>
          </p:cNvSpPr>
          <p:nvPr>
            <p:ph type="sldNum" sz="quarter" idx="10"/>
          </p:nvPr>
        </p:nvSpPr>
        <p:spPr>
          <a:xfrm>
            <a:off x="7239000" y="6572250"/>
            <a:ext cx="1905000" cy="204788"/>
          </a:xfrm>
        </p:spPr>
        <p:txBody>
          <a:bodyPr/>
          <a:lstStyle/>
          <a:p>
            <a:pPr>
              <a:defRPr/>
            </a:pPr>
            <a:r>
              <a:rPr lang="en-US" altLang="ja-JP" dirty="0" smtClean="0"/>
              <a:t>2</a:t>
            </a:r>
            <a:endParaRPr lang="en-US" altLang="ja-JP" dirty="0"/>
          </a:p>
        </p:txBody>
      </p:sp>
      <p:sp>
        <p:nvSpPr>
          <p:cNvPr id="3" name="左大かっこ 2"/>
          <p:cNvSpPr/>
          <p:nvPr/>
        </p:nvSpPr>
        <p:spPr bwMode="auto">
          <a:xfrm>
            <a:off x="3881104" y="4420944"/>
            <a:ext cx="90395" cy="314830"/>
          </a:xfrm>
          <a:prstGeom prst="leftBracket">
            <a:avLst/>
          </a:prstGeom>
          <a:noFill/>
          <a:ln w="6350" cap="flat" cmpd="sng" algn="ctr">
            <a:solidFill>
              <a:schemeClr val="tx1"/>
            </a:solid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p:txBody>
      </p:sp>
      <p:sp>
        <p:nvSpPr>
          <p:cNvPr id="4" name="右大かっこ 3"/>
          <p:cNvSpPr/>
          <p:nvPr/>
        </p:nvSpPr>
        <p:spPr bwMode="auto">
          <a:xfrm>
            <a:off x="8727830" y="4434592"/>
            <a:ext cx="88623" cy="301182"/>
          </a:xfrm>
          <a:prstGeom prst="rightBracket">
            <a:avLst/>
          </a:prstGeom>
          <a:noFill/>
          <a:ln w="6350" cap="flat" cmpd="sng" algn="ctr">
            <a:solidFill>
              <a:schemeClr val="tx1"/>
            </a:solid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733029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0"/>
          </p:nvPr>
        </p:nvSpPr>
        <p:spPr/>
        <p:txBody>
          <a:bodyPr/>
          <a:lstStyle/>
          <a:p>
            <a:pPr>
              <a:defRPr/>
            </a:pPr>
            <a:r>
              <a:rPr lang="en-US" altLang="ja-JP" dirty="0" smtClean="0"/>
              <a:t>3</a:t>
            </a:r>
            <a:endParaRPr lang="en-US" altLang="ja-JP" dirty="0"/>
          </a:p>
        </p:txBody>
      </p:sp>
      <p:sp>
        <p:nvSpPr>
          <p:cNvPr id="15" name="角丸四角形 14"/>
          <p:cNvSpPr/>
          <p:nvPr/>
        </p:nvSpPr>
        <p:spPr>
          <a:xfrm>
            <a:off x="122831" y="4570397"/>
            <a:ext cx="8802806" cy="1120721"/>
          </a:xfrm>
          <a:prstGeom prst="roundRect">
            <a:avLst>
              <a:gd name="adj" fmla="val 136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Aft>
                <a:spcPts val="0"/>
              </a:spcAft>
            </a:pPr>
            <a:r>
              <a:rPr lang="ja-JP" altLang="en-US" sz="2000" dirty="0" smtClean="0">
                <a:solidFill>
                  <a:schemeClr val="tx1"/>
                </a:solidFill>
                <a:latin typeface="Meiryo UI" panose="020B0604030504040204" pitchFamily="50" charset="-128"/>
                <a:ea typeface="Meiryo UI" panose="020B0604030504040204" pitchFamily="50" charset="-128"/>
              </a:rPr>
              <a:t>○大阪市を幹事団体とし、府市の内部組織を統合する</a:t>
            </a:r>
            <a:endParaRPr lang="en-US" altLang="ja-JP" sz="2000" dirty="0" smtClean="0">
              <a:solidFill>
                <a:schemeClr val="tx1"/>
              </a:solidFill>
              <a:latin typeface="Meiryo UI" panose="020B0604030504040204" pitchFamily="50" charset="-128"/>
              <a:ea typeface="Meiryo UI" panose="020B0604030504040204" pitchFamily="50" charset="-128"/>
            </a:endParaRPr>
          </a:p>
          <a:p>
            <a:pPr lvl="0" fontAlgn="auto">
              <a:spcAft>
                <a:spcPts val="0"/>
              </a:spcAft>
            </a:pPr>
            <a:r>
              <a:rPr lang="ja-JP" altLang="en-US" sz="2000">
                <a:solidFill>
                  <a:schemeClr val="tx1"/>
                </a:solidFill>
                <a:latin typeface="Meiryo UI" panose="020B0604030504040204" pitchFamily="50" charset="-128"/>
                <a:ea typeface="Meiryo UI" panose="020B0604030504040204" pitchFamily="50" charset="-128"/>
              </a:rPr>
              <a:t>　</a:t>
            </a:r>
            <a:r>
              <a:rPr lang="ja-JP" altLang="en-US" sz="2400" smtClean="0">
                <a:solidFill>
                  <a:schemeClr val="tx1"/>
                </a:solidFill>
                <a:latin typeface="Meiryo UI" panose="020B0604030504040204" pitchFamily="50" charset="-128"/>
                <a:ea typeface="Meiryo UI" panose="020B0604030504040204" pitchFamily="50" charset="-128"/>
              </a:rPr>
              <a:t> </a:t>
            </a:r>
            <a:r>
              <a:rPr lang="zh-CN" altLang="en-US" sz="2400" b="1" u="sng" dirty="0" smtClean="0">
                <a:solidFill>
                  <a:schemeClr val="tx1"/>
                </a:solidFill>
                <a:latin typeface="Meiryo UI" panose="020B0604030504040204" pitchFamily="50" charset="-128"/>
                <a:ea typeface="Meiryo UI" panose="020B0604030504040204" pitchFamily="50" charset="-128"/>
              </a:rPr>
              <a:t>「大阪港湾局」</a:t>
            </a:r>
            <a:r>
              <a:rPr lang="ja-JP" altLang="en-US" sz="2400" b="1" u="sng" dirty="0" smtClean="0">
                <a:solidFill>
                  <a:schemeClr val="tx1"/>
                </a:solidFill>
                <a:latin typeface="Meiryo UI" panose="020B0604030504040204" pitchFamily="50" charset="-128"/>
                <a:ea typeface="Meiryo UI" panose="020B0604030504040204" pitchFamily="50" charset="-128"/>
              </a:rPr>
              <a:t>の</a:t>
            </a:r>
            <a:r>
              <a:rPr lang="ja-JP" altLang="en-US" sz="2400" b="1" u="sng" dirty="0" smtClean="0">
                <a:solidFill>
                  <a:prstClr val="black"/>
                </a:solidFill>
                <a:latin typeface="Meiryo UI" panose="020B0604030504040204" pitchFamily="50" charset="-128"/>
                <a:ea typeface="Meiryo UI" panose="020B0604030504040204" pitchFamily="50" charset="-128"/>
              </a:rPr>
              <a:t>令和２年</a:t>
            </a:r>
            <a:r>
              <a:rPr lang="en-US" altLang="ja-JP" sz="2400" b="1" u="sng" dirty="0" smtClean="0">
                <a:solidFill>
                  <a:prstClr val="black"/>
                </a:solidFill>
                <a:latin typeface="Meiryo UI" panose="020B0604030504040204" pitchFamily="50" charset="-128"/>
                <a:ea typeface="Meiryo UI" panose="020B0604030504040204" pitchFamily="50" charset="-128"/>
              </a:rPr>
              <a:t>(2020</a:t>
            </a:r>
            <a:r>
              <a:rPr lang="ja-JP" altLang="en-US" sz="2400" b="1" u="sng" dirty="0" smtClean="0">
                <a:solidFill>
                  <a:prstClr val="black"/>
                </a:solidFill>
                <a:latin typeface="Meiryo UI" panose="020B0604030504040204" pitchFamily="50" charset="-128"/>
                <a:ea typeface="Meiryo UI" panose="020B0604030504040204" pitchFamily="50" charset="-128"/>
              </a:rPr>
              <a:t>年</a:t>
            </a:r>
            <a:r>
              <a:rPr lang="en-US" altLang="ja-JP" sz="2400" b="1" u="sng" dirty="0" smtClean="0">
                <a:solidFill>
                  <a:prstClr val="black"/>
                </a:solidFill>
                <a:latin typeface="Meiryo UI" panose="020B0604030504040204" pitchFamily="50" charset="-128"/>
                <a:ea typeface="Meiryo UI" panose="020B0604030504040204" pitchFamily="50" charset="-128"/>
              </a:rPr>
              <a:t>)10</a:t>
            </a:r>
            <a:r>
              <a:rPr lang="ja-JP" altLang="en-US" sz="2400" b="1" u="sng" smtClean="0">
                <a:solidFill>
                  <a:prstClr val="black"/>
                </a:solidFill>
                <a:latin typeface="Meiryo UI" panose="020B0604030504040204" pitchFamily="50" charset="-128"/>
                <a:ea typeface="Meiryo UI" panose="020B0604030504040204" pitchFamily="50" charset="-128"/>
              </a:rPr>
              <a:t>月頃業務</a:t>
            </a:r>
            <a:r>
              <a:rPr lang="ja-JP" altLang="en-US" sz="2400" b="1" u="sng" dirty="0">
                <a:solidFill>
                  <a:prstClr val="black"/>
                </a:solidFill>
                <a:latin typeface="Meiryo UI" panose="020B0604030504040204" pitchFamily="50" charset="-128"/>
                <a:ea typeface="Meiryo UI" panose="020B0604030504040204" pitchFamily="50" charset="-128"/>
              </a:rPr>
              <a:t>開始</a:t>
            </a:r>
            <a:r>
              <a:rPr lang="ja-JP" altLang="en-US" sz="2400" b="1" u="sng" dirty="0" smtClean="0">
                <a:solidFill>
                  <a:prstClr val="black"/>
                </a:solidFill>
                <a:latin typeface="Meiryo UI" panose="020B0604030504040204" pitchFamily="50" charset="-128"/>
                <a:ea typeface="Meiryo UI" panose="020B0604030504040204" pitchFamily="50" charset="-128"/>
              </a:rPr>
              <a:t>をめ</a:t>
            </a:r>
            <a:r>
              <a:rPr lang="ja-JP" altLang="en-US" sz="2400" b="1" u="sng" dirty="0">
                <a:solidFill>
                  <a:prstClr val="black"/>
                </a:solidFill>
                <a:latin typeface="Meiryo UI" panose="020B0604030504040204" pitchFamily="50" charset="-128"/>
                <a:ea typeface="Meiryo UI" panose="020B0604030504040204" pitchFamily="50" charset="-128"/>
              </a:rPr>
              <a:t>ざ</a:t>
            </a:r>
            <a:r>
              <a:rPr lang="ja-JP" altLang="en-US" sz="2400" b="1" u="sng" dirty="0" smtClean="0">
                <a:solidFill>
                  <a:prstClr val="black"/>
                </a:solidFill>
                <a:latin typeface="Meiryo UI" panose="020B0604030504040204" pitchFamily="50" charset="-128"/>
                <a:ea typeface="Meiryo UI" panose="020B0604030504040204" pitchFamily="50" charset="-128"/>
              </a:rPr>
              <a:t>す。</a:t>
            </a:r>
            <a:endParaRPr lang="en-US" altLang="ja-JP" sz="2400" b="1" u="sng" dirty="0" smtClean="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00251" y="6367534"/>
            <a:ext cx="7724634" cy="37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意思決定の一元化」</a:t>
            </a:r>
            <a:r>
              <a:rPr lang="ja-JP" altLang="en-US" dirty="0">
                <a:solidFill>
                  <a:schemeClr val="tx1"/>
                </a:solidFill>
                <a:latin typeface="Meiryo UI" panose="020B0604030504040204" pitchFamily="50" charset="-128"/>
                <a:ea typeface="Meiryo UI" panose="020B0604030504040204" pitchFamily="50" charset="-128"/>
              </a:rPr>
              <a:t>について</a:t>
            </a:r>
            <a:r>
              <a:rPr lang="ja-JP" altLang="en-US" dirty="0" smtClean="0">
                <a:solidFill>
                  <a:schemeClr val="tx1"/>
                </a:solidFill>
                <a:latin typeface="Meiryo UI" panose="020B0604030504040204" pitchFamily="50" charset="-128"/>
                <a:ea typeface="Meiryo UI" panose="020B0604030504040204" pitchFamily="50" charset="-128"/>
              </a:rPr>
              <a:t>は大都市</a:t>
            </a:r>
            <a:r>
              <a:rPr lang="ja-JP" altLang="en-US" dirty="0">
                <a:solidFill>
                  <a:schemeClr val="tx1"/>
                </a:solidFill>
                <a:latin typeface="Meiryo UI" panose="020B0604030504040204" pitchFamily="50" charset="-128"/>
                <a:ea typeface="Meiryo UI" panose="020B0604030504040204" pitchFamily="50" charset="-128"/>
              </a:rPr>
              <a:t>制度の進捗を</a:t>
            </a:r>
            <a:r>
              <a:rPr lang="ja-JP" altLang="en-US" dirty="0" smtClean="0">
                <a:solidFill>
                  <a:schemeClr val="tx1"/>
                </a:solidFill>
                <a:latin typeface="Meiryo UI" panose="020B0604030504040204" pitchFamily="50" charset="-128"/>
                <a:ea typeface="Meiryo UI" panose="020B0604030504040204" pitchFamily="50" charset="-128"/>
              </a:rPr>
              <a:t>見据えつつ引き続き</a:t>
            </a:r>
            <a:r>
              <a:rPr lang="ja-JP" altLang="en-US" dirty="0">
                <a:solidFill>
                  <a:schemeClr val="tx1"/>
                </a:solidFill>
                <a:latin typeface="Meiryo UI" panose="020B0604030504040204" pitchFamily="50" charset="-128"/>
                <a:ea typeface="Meiryo UI" panose="020B0604030504040204" pitchFamily="50" charset="-128"/>
              </a:rPr>
              <a:t>検討</a:t>
            </a:r>
            <a:r>
              <a:rPr lang="ja-JP" altLang="en-US" dirty="0" smtClean="0">
                <a:solidFill>
                  <a:schemeClr val="tx1"/>
                </a:solidFill>
                <a:latin typeface="Meiryo UI" panose="020B0604030504040204" pitchFamily="50" charset="-128"/>
                <a:ea typeface="Meiryo UI" panose="020B0604030504040204" pitchFamily="50" charset="-128"/>
              </a:rPr>
              <a:t>する</a:t>
            </a:r>
            <a:endParaRPr lang="en-US" altLang="ja-JP" dirty="0" smtClean="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59307" y="5757333"/>
            <a:ext cx="8625386" cy="61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fontAlgn="auto">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rPr>
              <a:t>　これにより、</a:t>
            </a:r>
            <a:r>
              <a:rPr lang="ja-JP" altLang="en-US" sz="1600" b="1" u="sng" dirty="0" smtClean="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「事務の一体化</a:t>
            </a:r>
            <a:r>
              <a:rPr lang="ja-JP" altLang="en-US" sz="1600" b="1" u="sng" dirty="0" smtClean="0">
                <a:solidFill>
                  <a:schemeClr val="tx1"/>
                </a:solidFill>
                <a:latin typeface="Meiryo UI" panose="020B0604030504040204" pitchFamily="50" charset="-128"/>
                <a:ea typeface="Meiryo UI" panose="020B0604030504040204" pitchFamily="50" charset="-128"/>
              </a:rPr>
              <a:t>」を実現</a:t>
            </a:r>
            <a:r>
              <a:rPr lang="ja-JP" altLang="en-US" sz="1600" dirty="0" smtClean="0">
                <a:solidFill>
                  <a:schemeClr val="tx1"/>
                </a:solidFill>
                <a:latin typeface="Meiryo UI" panose="020B0604030504040204" pitchFamily="50" charset="-128"/>
                <a:ea typeface="Meiryo UI" panose="020B0604030504040204" pitchFamily="50" charset="-128"/>
              </a:rPr>
              <a:t>し</a:t>
            </a:r>
            <a:r>
              <a:rPr lang="ja-JP" altLang="en-US" sz="1600" dirty="0">
                <a:solidFill>
                  <a:schemeClr val="tx1"/>
                </a:solidFill>
                <a:latin typeface="Meiryo UI" panose="020B0604030504040204" pitchFamily="50" charset="-128"/>
                <a:ea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rPr>
              <a:t>府</a:t>
            </a:r>
            <a:r>
              <a:rPr lang="ja-JP" altLang="en-US" sz="1600" dirty="0">
                <a:solidFill>
                  <a:schemeClr val="tx1"/>
                </a:solidFill>
                <a:latin typeface="Meiryo UI" panose="020B0604030504040204" pitchFamily="50" charset="-128"/>
                <a:ea typeface="Meiryo UI" panose="020B0604030504040204" pitchFamily="50" charset="-128"/>
              </a:rPr>
              <a:t>市のすべての港湾</a:t>
            </a:r>
            <a:r>
              <a:rPr lang="ja-JP" altLang="en-US" sz="1600" dirty="0" smtClean="0">
                <a:solidFill>
                  <a:schemeClr val="tx1"/>
                </a:solidFill>
                <a:latin typeface="Meiryo UI" panose="020B0604030504040204" pitchFamily="50" charset="-128"/>
                <a:ea typeface="Meiryo UI" panose="020B0604030504040204" pitchFamily="50" charset="-128"/>
              </a:rPr>
              <a:t>・海岸業務を</a:t>
            </a:r>
            <a:r>
              <a:rPr lang="ja-JP" altLang="en-US" sz="1600" dirty="0">
                <a:solidFill>
                  <a:schemeClr val="tx1"/>
                </a:solidFill>
                <a:latin typeface="Meiryo UI" panose="020B0604030504040204" pitchFamily="50" charset="-128"/>
                <a:ea typeface="Meiryo UI" panose="020B0604030504040204" pitchFamily="50" charset="-128"/>
              </a:rPr>
              <a:t>担うことや</a:t>
            </a:r>
            <a:r>
              <a:rPr lang="ja-JP" altLang="en-US" sz="1600" dirty="0" smtClean="0">
                <a:solidFill>
                  <a:schemeClr val="tx1"/>
                </a:solidFill>
                <a:latin typeface="Meiryo UI" panose="020B0604030504040204" pitchFamily="50" charset="-128"/>
                <a:ea typeface="Meiryo UI" panose="020B0604030504040204" pitchFamily="50" charset="-128"/>
              </a:rPr>
              <a:t>、幅広い民の視点の導入や利用者</a:t>
            </a:r>
            <a:r>
              <a:rPr lang="ja-JP" altLang="en-US" sz="1600" dirty="0">
                <a:solidFill>
                  <a:schemeClr val="tx1"/>
                </a:solidFill>
                <a:latin typeface="Meiryo UI" panose="020B0604030504040204" pitchFamily="50" charset="-128"/>
                <a:ea typeface="Meiryo UI" panose="020B0604030504040204" pitchFamily="50" charset="-128"/>
              </a:rPr>
              <a:t>ニーズ等に対応することが可能</a:t>
            </a:r>
            <a:r>
              <a:rPr lang="ja-JP" altLang="en-US" sz="1600" dirty="0" smtClean="0">
                <a:solidFill>
                  <a:schemeClr val="tx1"/>
                </a:solidFill>
                <a:latin typeface="Meiryo UI" panose="020B0604030504040204" pitchFamily="50" charset="-128"/>
                <a:ea typeface="Meiryo UI" panose="020B0604030504040204" pitchFamily="50" charset="-128"/>
              </a:rPr>
              <a:t>とな</a:t>
            </a:r>
            <a:r>
              <a:rPr lang="ja-JP" altLang="en-US" sz="1600" dirty="0">
                <a:solidFill>
                  <a:schemeClr val="tx1"/>
                </a:solidFill>
                <a:latin typeface="Meiryo UI" panose="020B0604030504040204" pitchFamily="50" charset="-128"/>
                <a:ea typeface="Meiryo UI" panose="020B0604030504040204" pitchFamily="50" charset="-128"/>
              </a:rPr>
              <a:t>る</a:t>
            </a:r>
            <a:r>
              <a:rPr lang="ja-JP" altLang="en-US" sz="1600" dirty="0" smtClean="0">
                <a:solidFill>
                  <a:schemeClr val="tx1"/>
                </a:solidFill>
                <a:latin typeface="Meiryo UI" panose="020B0604030504040204" pitchFamily="50" charset="-128"/>
                <a:ea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bwMode="auto">
          <a:xfrm>
            <a:off x="0" y="-15019"/>
            <a:ext cx="9144000" cy="573206"/>
          </a:xfrm>
          <a:prstGeom prst="rect">
            <a:avLst/>
          </a:prstGeom>
          <a:solidFill>
            <a:schemeClr val="accent5">
              <a:lumMod val="75000"/>
            </a:schemeClr>
          </a:solidFill>
          <a:ln w="6350" cap="flat" cmpd="sng" algn="ctr">
            <a:no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8" name="テキスト ボックス 17"/>
          <p:cNvSpPr txBox="1"/>
          <p:nvPr/>
        </p:nvSpPr>
        <p:spPr>
          <a:xfrm>
            <a:off x="0" y="31995"/>
            <a:ext cx="5465277" cy="830997"/>
          </a:xfrm>
          <a:prstGeom prst="rect">
            <a:avLst/>
          </a:prstGeom>
          <a:noFill/>
        </p:spPr>
        <p:txBody>
          <a:bodyPr wrap="square" rtlCol="0">
            <a:spAutoFit/>
          </a:bodyPr>
          <a:lstStyle/>
          <a:p>
            <a:r>
              <a:rPr lang="ja-JP" altLang="en-US" sz="2400" b="1" dirty="0" smtClean="0">
                <a:latin typeface="HGP創英角ﾎﾟｯﾌﾟ体" pitchFamily="50" charset="-128"/>
                <a:ea typeface="HGP創英角ﾎﾟｯﾌﾟ体" pitchFamily="50" charset="-128"/>
              </a:rPr>
              <a:t>１　港湾管理一元化について</a:t>
            </a:r>
            <a:endParaRPr lang="ja-JP" altLang="en-US" sz="2400" b="1" dirty="0">
              <a:latin typeface="HGP創英角ﾎﾟｯﾌﾟ体" pitchFamily="50" charset="-128"/>
              <a:ea typeface="HGP創英角ﾎﾟｯﾌﾟ体" pitchFamily="50" charset="-128"/>
            </a:endParaRPr>
          </a:p>
          <a:p>
            <a:endParaRPr kumimoji="1" lang="ja-JP" altLang="en-US" sz="2400" b="1" dirty="0">
              <a:latin typeface="HGP創英角ﾎﾟｯﾌﾟ体" pitchFamily="50" charset="-128"/>
              <a:ea typeface="HGP創英角ﾎﾟｯﾌﾟ体" pitchFamily="50" charset="-128"/>
            </a:endParaRPr>
          </a:p>
        </p:txBody>
      </p:sp>
      <p:sp>
        <p:nvSpPr>
          <p:cNvPr id="20" name="テキスト ボックス 19"/>
          <p:cNvSpPr txBox="1"/>
          <p:nvPr/>
        </p:nvSpPr>
        <p:spPr>
          <a:xfrm>
            <a:off x="78342" y="638275"/>
            <a:ext cx="3265359" cy="408623"/>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ja-JP" altLang="en-US" sz="1800" dirty="0">
                <a:latin typeface="HG創英角ｺﾞｼｯｸUB" pitchFamily="49" charset="-128"/>
                <a:ea typeface="HG創英角ｺﾞｼｯｸUB" pitchFamily="49" charset="-128"/>
              </a:rPr>
              <a:t>➂</a:t>
            </a:r>
            <a:r>
              <a:rPr lang="ja-JP" altLang="en-US" sz="1800" dirty="0" smtClean="0">
                <a:latin typeface="HG創英角ｺﾞｼｯｸUB" pitchFamily="49" charset="-128"/>
                <a:ea typeface="HG創英角ｺﾞｼｯｸUB" pitchFamily="49" charset="-128"/>
              </a:rPr>
              <a:t>　大阪港湾局の検討経過</a:t>
            </a:r>
            <a:endParaRPr kumimoji="1" lang="ja-JP" altLang="en-US" sz="1800" dirty="0">
              <a:latin typeface="HG創英角ｺﾞｼｯｸUB" pitchFamily="49" charset="-128"/>
              <a:ea typeface="HG創英角ｺﾞｼｯｸUB" pitchFamily="49" charset="-128"/>
            </a:endParaRPr>
          </a:p>
        </p:txBody>
      </p:sp>
      <p:sp>
        <p:nvSpPr>
          <p:cNvPr id="2" name="下矢印 1"/>
          <p:cNvSpPr/>
          <p:nvPr/>
        </p:nvSpPr>
        <p:spPr bwMode="auto">
          <a:xfrm>
            <a:off x="3780641" y="2526618"/>
            <a:ext cx="1487185" cy="398636"/>
          </a:xfrm>
          <a:prstGeom prst="downArrow">
            <a:avLst/>
          </a:prstGeom>
          <a:solidFill>
            <a:srgbClr val="FFFFFF"/>
          </a:solidFill>
          <a:ln w="6350" cap="flat" cmpd="sng" algn="ctr">
            <a:solidFill>
              <a:schemeClr val="tx1"/>
            </a:solid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p:txBody>
      </p:sp>
      <p:sp>
        <p:nvSpPr>
          <p:cNvPr id="11" name="角丸四角形 10"/>
          <p:cNvSpPr/>
          <p:nvPr/>
        </p:nvSpPr>
        <p:spPr>
          <a:xfrm>
            <a:off x="122831" y="1176169"/>
            <a:ext cx="8802806" cy="1320024"/>
          </a:xfrm>
          <a:prstGeom prst="roundRect">
            <a:avLst>
              <a:gd name="adj" fmla="val 14110"/>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fontAlgn="auto">
              <a:spcAft>
                <a:spcPts val="0"/>
              </a:spcAft>
            </a:pPr>
            <a:r>
              <a:rPr lang="ja-JP" altLang="en-US" sz="1800" dirty="0">
                <a:solidFill>
                  <a:schemeClr val="tx1"/>
                </a:solidFill>
                <a:latin typeface="Meiryo UI" panose="020B0604030504040204" pitchFamily="50" charset="-128"/>
                <a:ea typeface="Meiryo UI" panose="020B0604030504040204" pitchFamily="50" charset="-128"/>
              </a:rPr>
              <a:t>○港湾管理の一元化に向けて、府市で「連携協約」を締結し、取組を進めてきたが、</a:t>
            </a:r>
            <a:r>
              <a:rPr lang="ja-JP" altLang="en-US" sz="1800" dirty="0" smtClean="0">
                <a:solidFill>
                  <a:schemeClr val="tx1"/>
                </a:solidFill>
                <a:latin typeface="Meiryo UI" panose="020B0604030504040204" pitchFamily="50" charset="-128"/>
                <a:ea typeface="Meiryo UI" panose="020B0604030504040204" pitchFamily="50" charset="-128"/>
              </a:rPr>
              <a:t>さらに</a:t>
            </a:r>
            <a:endParaRPr lang="en-US" altLang="ja-JP" sz="1800" dirty="0" smtClean="0">
              <a:solidFill>
                <a:schemeClr val="tx1"/>
              </a:solidFill>
              <a:latin typeface="Meiryo UI" panose="020B0604030504040204" pitchFamily="50" charset="-128"/>
              <a:ea typeface="Meiryo UI" panose="020B0604030504040204" pitchFamily="50" charset="-128"/>
            </a:endParaRPr>
          </a:p>
          <a:p>
            <a:pPr fontAlgn="auto">
              <a:spcAft>
                <a:spcPts val="0"/>
              </a:spcAft>
            </a:pPr>
            <a:r>
              <a:rPr lang="ja-JP" altLang="en-US" sz="1800" dirty="0">
                <a:solidFill>
                  <a:schemeClr val="tx1"/>
                </a:solidFill>
                <a:latin typeface="Meiryo UI" panose="020B0604030504040204" pitchFamily="50" charset="-128"/>
                <a:ea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rPr>
              <a:t> 一歩</a:t>
            </a:r>
            <a:r>
              <a:rPr lang="ja-JP" altLang="en-US" sz="1800" dirty="0">
                <a:solidFill>
                  <a:schemeClr val="tx1"/>
                </a:solidFill>
                <a:latin typeface="Meiryo UI" panose="020B0604030504040204" pitchFamily="50" charset="-128"/>
                <a:ea typeface="Meiryo UI" panose="020B0604030504040204" pitchFamily="50" charset="-128"/>
              </a:rPr>
              <a:t>踏み出す。</a:t>
            </a:r>
          </a:p>
          <a:p>
            <a:pPr fontAlgn="auto">
              <a:spcAft>
                <a:spcPts val="0"/>
              </a:spcAft>
            </a:pPr>
            <a:r>
              <a:rPr lang="ja-JP" altLang="en-US" sz="1800" dirty="0">
                <a:solidFill>
                  <a:schemeClr val="tx1"/>
                </a:solidFill>
                <a:latin typeface="Meiryo UI" panose="020B0604030504040204" pitchFamily="50" charset="-128"/>
                <a:ea typeface="Meiryo UI" panose="020B0604030504040204" pitchFamily="50" charset="-128"/>
              </a:rPr>
              <a:t>○港湾管理の一元化にあたっては、「事務の一体化」、「意思決定の一元化」、「民の視点の</a:t>
            </a:r>
          </a:p>
          <a:p>
            <a:pPr fontAlgn="auto">
              <a:spcAft>
                <a:spcPts val="0"/>
              </a:spcAft>
            </a:pPr>
            <a:r>
              <a:rPr lang="ja-JP" altLang="en-US" sz="1800" dirty="0">
                <a:solidFill>
                  <a:schemeClr val="tx1"/>
                </a:solidFill>
                <a:latin typeface="Meiryo UI" panose="020B0604030504040204" pitchFamily="50" charset="-128"/>
                <a:ea typeface="Meiryo UI" panose="020B0604030504040204" pitchFamily="50" charset="-128"/>
              </a:rPr>
              <a:t>   導入」が可能な手法をめざす。</a:t>
            </a:r>
          </a:p>
        </p:txBody>
      </p:sp>
      <p:sp>
        <p:nvSpPr>
          <p:cNvPr id="13" name="下矢印 12"/>
          <p:cNvSpPr/>
          <p:nvPr/>
        </p:nvSpPr>
        <p:spPr bwMode="auto">
          <a:xfrm>
            <a:off x="3780641" y="4133613"/>
            <a:ext cx="1487185" cy="398636"/>
          </a:xfrm>
          <a:prstGeom prst="downArrow">
            <a:avLst/>
          </a:prstGeom>
          <a:solidFill>
            <a:srgbClr val="FFFFFF"/>
          </a:solidFill>
          <a:ln w="6350" cap="flat" cmpd="sng" algn="ctr">
            <a:solidFill>
              <a:schemeClr val="tx1"/>
            </a:solid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p:txBody>
      </p:sp>
      <p:sp>
        <p:nvSpPr>
          <p:cNvPr id="16" name="角丸四角形 15"/>
          <p:cNvSpPr/>
          <p:nvPr/>
        </p:nvSpPr>
        <p:spPr>
          <a:xfrm>
            <a:off x="122831" y="2963909"/>
            <a:ext cx="8802806" cy="1142408"/>
          </a:xfrm>
          <a:prstGeom prst="roundRect">
            <a:avLst>
              <a:gd name="adj" fmla="val 141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auto">
              <a:spcAft>
                <a:spcPts val="0"/>
              </a:spcAft>
            </a:pPr>
            <a:r>
              <a:rPr lang="ja-JP" altLang="en-US" sz="1800" dirty="0">
                <a:solidFill>
                  <a:schemeClr val="tx1"/>
                </a:solidFill>
                <a:latin typeface="Meiryo UI" panose="020B0604030504040204" pitchFamily="50" charset="-128"/>
                <a:ea typeface="Meiryo UI" panose="020B0604030504040204" pitchFamily="50" charset="-128"/>
              </a:rPr>
              <a:t>○</a:t>
            </a:r>
            <a:r>
              <a:rPr lang="ja-JP" altLang="en-US" sz="1800" b="1" u="sng" dirty="0">
                <a:solidFill>
                  <a:schemeClr val="tx1"/>
                </a:solidFill>
                <a:latin typeface="Meiryo UI" panose="020B0604030504040204" pitchFamily="50" charset="-128"/>
                <a:ea typeface="Meiryo UI" panose="020B0604030504040204" pitchFamily="50" charset="-128"/>
              </a:rPr>
              <a:t>「港湾管理一元化による効果」の一部を早期に発現</a:t>
            </a:r>
            <a:r>
              <a:rPr lang="ja-JP" altLang="en-US" sz="1800" dirty="0">
                <a:solidFill>
                  <a:schemeClr val="tx1"/>
                </a:solidFill>
                <a:latin typeface="Meiryo UI" panose="020B0604030504040204" pitchFamily="50" charset="-128"/>
                <a:ea typeface="Meiryo UI" panose="020B0604030504040204" pitchFamily="50" charset="-128"/>
              </a:rPr>
              <a:t>させる。</a:t>
            </a:r>
          </a:p>
          <a:p>
            <a:pPr fontAlgn="auto">
              <a:spcAft>
                <a:spcPts val="0"/>
              </a:spcAft>
            </a:pPr>
            <a:r>
              <a:rPr lang="ja-JP" altLang="en-US" sz="1800" dirty="0">
                <a:solidFill>
                  <a:schemeClr val="tx1"/>
                </a:solidFill>
                <a:latin typeface="Meiryo UI" panose="020B0604030504040204" pitchFamily="50" charset="-128"/>
                <a:ea typeface="Meiryo UI" panose="020B0604030504040204" pitchFamily="50" charset="-128"/>
              </a:rPr>
              <a:t>○大都市制度実現の場合にも、手戻りなく、スムーズに移行可能な</a:t>
            </a:r>
            <a:r>
              <a:rPr lang="ja-JP" altLang="en-US" sz="1800" b="1" u="sng" dirty="0">
                <a:solidFill>
                  <a:schemeClr val="tx1"/>
                </a:solidFill>
                <a:latin typeface="Meiryo UI" panose="020B0604030504040204" pitchFamily="50" charset="-128"/>
                <a:ea typeface="Meiryo UI" panose="020B0604030504040204" pitchFamily="50" charset="-128"/>
              </a:rPr>
              <a:t>中間型として</a:t>
            </a:r>
            <a:r>
              <a:rPr lang="ja-JP" altLang="en-US" sz="1800" b="1" u="sng" dirty="0" smtClean="0">
                <a:solidFill>
                  <a:schemeClr val="tx1"/>
                </a:solidFill>
                <a:latin typeface="Meiryo UI" panose="020B0604030504040204" pitchFamily="50" charset="-128"/>
                <a:ea typeface="Meiryo UI" panose="020B0604030504040204" pitchFamily="50" charset="-128"/>
              </a:rPr>
              <a:t>最適な手法</a:t>
            </a:r>
            <a:endParaRPr lang="en-US" altLang="ja-JP" sz="1800" b="1" u="sng" dirty="0" smtClean="0">
              <a:solidFill>
                <a:schemeClr val="tx1"/>
              </a:solidFill>
              <a:latin typeface="Meiryo UI" panose="020B0604030504040204" pitchFamily="50" charset="-128"/>
              <a:ea typeface="Meiryo UI" panose="020B0604030504040204" pitchFamily="50" charset="-128"/>
            </a:endParaRPr>
          </a:p>
          <a:p>
            <a:pPr fontAlgn="auto">
              <a:spcAft>
                <a:spcPts val="0"/>
              </a:spcAft>
            </a:pPr>
            <a:r>
              <a:rPr lang="ja-JP" altLang="en-US" sz="1800" dirty="0">
                <a:solidFill>
                  <a:schemeClr val="tx1"/>
                </a:solidFill>
                <a:latin typeface="Meiryo UI" panose="020B0604030504040204" pitchFamily="50" charset="-128"/>
                <a:ea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rPr>
              <a:t> と</a:t>
            </a:r>
            <a:r>
              <a:rPr lang="ja-JP" altLang="en-US" sz="1800" dirty="0">
                <a:solidFill>
                  <a:schemeClr val="tx1"/>
                </a:solidFill>
                <a:latin typeface="Meiryo UI" panose="020B0604030504040204" pitchFamily="50" charset="-128"/>
                <a:ea typeface="Meiryo UI" panose="020B0604030504040204" pitchFamily="50" charset="-128"/>
              </a:rPr>
              <a:t>する。</a:t>
            </a:r>
          </a:p>
        </p:txBody>
      </p:sp>
    </p:spTree>
    <p:extLst>
      <p:ext uri="{BB962C8B-B14F-4D97-AF65-F5344CB8AC3E}">
        <p14:creationId xmlns:p14="http://schemas.microsoft.com/office/powerpoint/2010/main" val="71158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1331048181"/>
              </p:ext>
            </p:extLst>
          </p:nvPr>
        </p:nvGraphicFramePr>
        <p:xfrm>
          <a:off x="308759" y="1396858"/>
          <a:ext cx="8551185" cy="4750525"/>
        </p:xfrm>
        <a:graphic>
          <a:graphicData uri="http://schemas.openxmlformats.org/drawingml/2006/table">
            <a:tbl>
              <a:tblPr firstRow="1" bandRow="1">
                <a:tableStyleId>{5C22544A-7EE6-4342-B048-85BDC9FD1C3A}</a:tableStyleId>
              </a:tblPr>
              <a:tblGrid>
                <a:gridCol w="1710237">
                  <a:extLst>
                    <a:ext uri="{9D8B030D-6E8A-4147-A177-3AD203B41FA5}">
                      <a16:colId xmlns:a16="http://schemas.microsoft.com/office/drawing/2014/main" val="20000"/>
                    </a:ext>
                  </a:extLst>
                </a:gridCol>
                <a:gridCol w="1710237">
                  <a:extLst>
                    <a:ext uri="{9D8B030D-6E8A-4147-A177-3AD203B41FA5}">
                      <a16:colId xmlns:a16="http://schemas.microsoft.com/office/drawing/2014/main" val="20003"/>
                    </a:ext>
                  </a:extLst>
                </a:gridCol>
                <a:gridCol w="1710237">
                  <a:extLst>
                    <a:ext uri="{9D8B030D-6E8A-4147-A177-3AD203B41FA5}">
                      <a16:colId xmlns:a16="http://schemas.microsoft.com/office/drawing/2014/main" val="20001"/>
                    </a:ext>
                  </a:extLst>
                </a:gridCol>
                <a:gridCol w="1710237">
                  <a:extLst>
                    <a:ext uri="{9D8B030D-6E8A-4147-A177-3AD203B41FA5}">
                      <a16:colId xmlns:a16="http://schemas.microsoft.com/office/drawing/2014/main" val="20004"/>
                    </a:ext>
                  </a:extLst>
                </a:gridCol>
                <a:gridCol w="1710237">
                  <a:extLst>
                    <a:ext uri="{9D8B030D-6E8A-4147-A177-3AD203B41FA5}">
                      <a16:colId xmlns:a16="http://schemas.microsoft.com/office/drawing/2014/main" val="20002"/>
                    </a:ext>
                  </a:extLst>
                </a:gridCol>
              </a:tblGrid>
              <a:tr h="565374">
                <a:tc gridSpan="2">
                  <a:txBody>
                    <a:bodyPr/>
                    <a:lstStyle/>
                    <a:p>
                      <a:pPr algn="ctr"/>
                      <a:r>
                        <a:rPr kumimoji="1" lang="ja-JP" altLang="en-US" sz="1300" dirty="0" smtClean="0">
                          <a:latin typeface="Meiryo UI" panose="020B0604030504040204" pitchFamily="50" charset="-128"/>
                          <a:ea typeface="Meiryo UI" panose="020B0604030504040204" pitchFamily="50" charset="-128"/>
                        </a:rPr>
                        <a:t>令和元年度</a:t>
                      </a:r>
                      <a:endParaRPr kumimoji="1" lang="en-US" altLang="ja-JP" sz="1300" dirty="0" smtClean="0">
                        <a:latin typeface="Meiryo UI" panose="020B0604030504040204" pitchFamily="50" charset="-128"/>
                        <a:ea typeface="Meiryo UI" panose="020B0604030504040204" pitchFamily="50" charset="-128"/>
                      </a:endParaRPr>
                    </a:p>
                    <a:p>
                      <a:pPr algn="ct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smtClean="0">
                          <a:latin typeface="Meiryo UI" panose="020B0604030504040204" pitchFamily="50" charset="-128"/>
                          <a:ea typeface="Meiryo UI" panose="020B0604030504040204" pitchFamily="50" charset="-128"/>
                        </a:rPr>
                        <a:t>2019</a:t>
                      </a:r>
                      <a:r>
                        <a:rPr kumimoji="1" lang="ja-JP" altLang="en-US" sz="1300" dirty="0" smtClean="0">
                          <a:latin typeface="Meiryo UI" panose="020B0604030504040204" pitchFamily="50" charset="-128"/>
                          <a:ea typeface="Meiryo UI" panose="020B0604030504040204" pitchFamily="50" charset="-128"/>
                        </a:rPr>
                        <a:t>年）</a:t>
                      </a:r>
                    </a:p>
                  </a:txBody>
                  <a:tcPr anchor="ctr"/>
                </a:tc>
                <a:tc hMerge="1">
                  <a:txBody>
                    <a:bodyPr/>
                    <a:lstStyle/>
                    <a:p>
                      <a:pPr algn="ctr"/>
                      <a:endParaRPr kumimoji="1" lang="ja-JP" altLang="en-US" sz="1300" dirty="0">
                        <a:latin typeface="Meiryo UI" panose="020B0604030504040204" pitchFamily="50" charset="-128"/>
                        <a:ea typeface="Meiryo UI" panose="020B0604030504040204" pitchFamily="50" charset="-128"/>
                      </a:endParaRPr>
                    </a:p>
                  </a:txBody>
                  <a:tcPr anchor="ctr"/>
                </a:tc>
                <a:tc gridSpan="3">
                  <a:txBody>
                    <a:bodyPr/>
                    <a:lstStyle/>
                    <a:p>
                      <a:pPr algn="ctr"/>
                      <a:r>
                        <a:rPr kumimoji="1" lang="ja-JP" altLang="en-US" sz="1300" dirty="0" smtClean="0">
                          <a:latin typeface="Meiryo UI" panose="020B0604030504040204" pitchFamily="50" charset="-128"/>
                          <a:ea typeface="Meiryo UI" panose="020B0604030504040204" pitchFamily="50" charset="-128"/>
                        </a:rPr>
                        <a:t>令和２年度</a:t>
                      </a:r>
                      <a:endParaRPr kumimoji="1" lang="en-US" altLang="ja-JP" sz="13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smtClean="0">
                          <a:latin typeface="Meiryo UI" panose="020B0604030504040204" pitchFamily="50" charset="-128"/>
                          <a:ea typeface="Meiryo UI" panose="020B0604030504040204" pitchFamily="50" charset="-128"/>
                        </a:rPr>
                        <a:t>2020</a:t>
                      </a:r>
                      <a:r>
                        <a:rPr kumimoji="1" lang="ja-JP" altLang="en-US" sz="1300" dirty="0" smtClean="0">
                          <a:latin typeface="Meiryo UI" panose="020B0604030504040204" pitchFamily="50" charset="-128"/>
                          <a:ea typeface="Meiryo UI" panose="020B0604030504040204" pitchFamily="50" charset="-128"/>
                        </a:rPr>
                        <a:t>年）</a:t>
                      </a:r>
                      <a:endParaRPr kumimoji="1" lang="en-US" altLang="ja-JP" sz="1300" dirty="0" smtClean="0">
                        <a:latin typeface="Meiryo UI" panose="020B0604030504040204" pitchFamily="50" charset="-128"/>
                        <a:ea typeface="Meiryo UI" panose="020B0604030504040204" pitchFamily="50" charset="-128"/>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00" dirty="0" smtClean="0">
                        <a:latin typeface="Meiryo UI" panose="020B0604030504040204" pitchFamily="50" charset="-128"/>
                        <a:ea typeface="Meiryo UI" panose="020B0604030504040204" pitchFamily="50" charset="-128"/>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427512">
                <a:tc>
                  <a:txBody>
                    <a:bodyPr/>
                    <a:lstStyle/>
                    <a:p>
                      <a:pPr algn="ctr"/>
                      <a:r>
                        <a:rPr kumimoji="1" lang="en-US" altLang="ja-JP" sz="1300" b="1" dirty="0" smtClean="0">
                          <a:solidFill>
                            <a:schemeClr val="bg1"/>
                          </a:solidFill>
                          <a:latin typeface="Meiryo UI" panose="020B0604030504040204" pitchFamily="50" charset="-128"/>
                          <a:ea typeface="Meiryo UI" panose="020B0604030504040204" pitchFamily="50" charset="-128"/>
                        </a:rPr>
                        <a:t>10</a:t>
                      </a:r>
                      <a:r>
                        <a:rPr kumimoji="1" lang="ja-JP" altLang="en-US" sz="1300" b="1" dirty="0" smtClean="0">
                          <a:solidFill>
                            <a:schemeClr val="bg1"/>
                          </a:solidFill>
                          <a:latin typeface="Meiryo UI" panose="020B0604030504040204" pitchFamily="50" charset="-128"/>
                          <a:ea typeface="Meiryo UI" panose="020B0604030504040204" pitchFamily="50" charset="-128"/>
                        </a:rPr>
                        <a:t>月～</a:t>
                      </a:r>
                      <a:r>
                        <a:rPr kumimoji="1" lang="en-US" altLang="ja-JP" sz="1300" b="1" dirty="0" smtClean="0">
                          <a:solidFill>
                            <a:schemeClr val="bg1"/>
                          </a:solidFill>
                          <a:latin typeface="Meiryo UI" panose="020B0604030504040204" pitchFamily="50" charset="-128"/>
                          <a:ea typeface="Meiryo UI" panose="020B0604030504040204" pitchFamily="50" charset="-128"/>
                        </a:rPr>
                        <a:t>12</a:t>
                      </a:r>
                      <a:r>
                        <a:rPr kumimoji="1" lang="ja-JP" altLang="en-US" sz="1300" b="1" dirty="0" smtClean="0">
                          <a:solidFill>
                            <a:schemeClr val="bg1"/>
                          </a:solidFill>
                          <a:latin typeface="Meiryo UI" panose="020B0604030504040204" pitchFamily="50" charset="-128"/>
                          <a:ea typeface="Meiryo UI" panose="020B0604030504040204" pitchFamily="50" charset="-128"/>
                        </a:rPr>
                        <a:t>月</a:t>
                      </a:r>
                      <a:endParaRPr kumimoji="1" lang="ja-JP" altLang="en-US" sz="13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en-US" altLang="ja-JP" sz="1300" b="1" dirty="0" smtClean="0">
                          <a:solidFill>
                            <a:schemeClr val="bg1"/>
                          </a:solidFill>
                          <a:latin typeface="Meiryo UI" panose="020B0604030504040204" pitchFamily="50" charset="-128"/>
                          <a:ea typeface="Meiryo UI" panose="020B0604030504040204" pitchFamily="50" charset="-128"/>
                        </a:rPr>
                        <a:t>1</a:t>
                      </a:r>
                      <a:r>
                        <a:rPr kumimoji="1" lang="ja-JP" altLang="en-US" sz="1300" b="1" dirty="0" smtClean="0">
                          <a:solidFill>
                            <a:schemeClr val="bg1"/>
                          </a:solidFill>
                          <a:latin typeface="Meiryo UI" panose="020B0604030504040204" pitchFamily="50" charset="-128"/>
                          <a:ea typeface="Meiryo UI" panose="020B0604030504040204" pitchFamily="50" charset="-128"/>
                        </a:rPr>
                        <a:t>月～</a:t>
                      </a:r>
                      <a:r>
                        <a:rPr kumimoji="1" lang="en-US" altLang="ja-JP" sz="1300" b="1" dirty="0" smtClean="0">
                          <a:solidFill>
                            <a:schemeClr val="bg1"/>
                          </a:solidFill>
                          <a:latin typeface="Meiryo UI" panose="020B0604030504040204" pitchFamily="50" charset="-128"/>
                          <a:ea typeface="Meiryo UI" panose="020B0604030504040204" pitchFamily="50" charset="-128"/>
                        </a:rPr>
                        <a:t>3</a:t>
                      </a:r>
                      <a:r>
                        <a:rPr kumimoji="1" lang="ja-JP" altLang="en-US" sz="1300" b="1" dirty="0" smtClean="0">
                          <a:solidFill>
                            <a:schemeClr val="bg1"/>
                          </a:solidFill>
                          <a:latin typeface="Meiryo UI" panose="020B0604030504040204" pitchFamily="50" charset="-128"/>
                          <a:ea typeface="Meiryo UI" panose="020B0604030504040204" pitchFamily="50" charset="-128"/>
                        </a:rPr>
                        <a:t>月</a:t>
                      </a:r>
                      <a:endParaRPr kumimoji="1" lang="ja-JP" altLang="en-US" sz="13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smtClean="0">
                          <a:solidFill>
                            <a:schemeClr val="bg1"/>
                          </a:solidFill>
                          <a:latin typeface="Meiryo UI" panose="020B0604030504040204" pitchFamily="50" charset="-128"/>
                          <a:ea typeface="Meiryo UI" panose="020B0604030504040204" pitchFamily="50" charset="-128"/>
                        </a:rPr>
                        <a:t>4</a:t>
                      </a:r>
                      <a:r>
                        <a:rPr kumimoji="1" lang="ja-JP" altLang="en-US" sz="1300" b="1" dirty="0" smtClean="0">
                          <a:solidFill>
                            <a:schemeClr val="bg1"/>
                          </a:solidFill>
                          <a:latin typeface="Meiryo UI" panose="020B0604030504040204" pitchFamily="50" charset="-128"/>
                          <a:ea typeface="Meiryo UI" panose="020B0604030504040204" pitchFamily="50" charset="-128"/>
                        </a:rPr>
                        <a:t>月～</a:t>
                      </a:r>
                      <a:r>
                        <a:rPr kumimoji="1" lang="en-US" altLang="ja-JP" sz="1300" b="1" dirty="0" smtClean="0">
                          <a:solidFill>
                            <a:schemeClr val="bg1"/>
                          </a:solidFill>
                          <a:latin typeface="Meiryo UI" panose="020B0604030504040204" pitchFamily="50" charset="-128"/>
                          <a:ea typeface="Meiryo UI" panose="020B0604030504040204" pitchFamily="50" charset="-128"/>
                        </a:rPr>
                        <a:t>6</a:t>
                      </a:r>
                      <a:r>
                        <a:rPr kumimoji="1" lang="ja-JP" altLang="en-US" sz="1300" b="1" dirty="0" smtClean="0">
                          <a:solidFill>
                            <a:schemeClr val="bg1"/>
                          </a:solidFill>
                          <a:latin typeface="Meiryo UI" panose="020B0604030504040204" pitchFamily="50" charset="-128"/>
                          <a:ea typeface="Meiryo UI" panose="020B0604030504040204" pitchFamily="50" charset="-128"/>
                        </a:rPr>
                        <a:t>月</a:t>
                      </a:r>
                      <a:endParaRPr kumimoji="1" lang="en-US" altLang="ja-JP" sz="1300" b="1" dirty="0" smtClean="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smtClean="0">
                          <a:solidFill>
                            <a:schemeClr val="bg1"/>
                          </a:solidFill>
                          <a:latin typeface="Meiryo UI" panose="020B0604030504040204" pitchFamily="50" charset="-128"/>
                          <a:ea typeface="Meiryo UI" panose="020B0604030504040204" pitchFamily="50" charset="-128"/>
                        </a:rPr>
                        <a:t>7</a:t>
                      </a:r>
                      <a:r>
                        <a:rPr kumimoji="1" lang="ja-JP" altLang="en-US" sz="1300" b="1" dirty="0" smtClean="0">
                          <a:solidFill>
                            <a:schemeClr val="bg1"/>
                          </a:solidFill>
                          <a:latin typeface="Meiryo UI" panose="020B0604030504040204" pitchFamily="50" charset="-128"/>
                          <a:ea typeface="Meiryo UI" panose="020B0604030504040204" pitchFamily="50" charset="-128"/>
                        </a:rPr>
                        <a:t>月～</a:t>
                      </a:r>
                      <a:r>
                        <a:rPr kumimoji="1" lang="en-US" altLang="ja-JP" sz="1300" b="1" dirty="0" smtClean="0">
                          <a:solidFill>
                            <a:schemeClr val="bg1"/>
                          </a:solidFill>
                          <a:latin typeface="Meiryo UI" panose="020B0604030504040204" pitchFamily="50" charset="-128"/>
                          <a:ea typeface="Meiryo UI" panose="020B0604030504040204" pitchFamily="50" charset="-128"/>
                        </a:rPr>
                        <a:t>9</a:t>
                      </a:r>
                      <a:r>
                        <a:rPr kumimoji="1" lang="ja-JP" altLang="en-US" sz="1300" b="1" dirty="0" smtClean="0">
                          <a:solidFill>
                            <a:schemeClr val="bg1"/>
                          </a:solidFill>
                          <a:latin typeface="Meiryo UI" panose="020B0604030504040204" pitchFamily="50" charset="-128"/>
                          <a:ea typeface="Meiryo UI" panose="020B0604030504040204" pitchFamily="50" charset="-128"/>
                        </a:rPr>
                        <a:t>月</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smtClean="0">
                          <a:solidFill>
                            <a:schemeClr val="bg1"/>
                          </a:solidFill>
                          <a:latin typeface="Meiryo UI" panose="020B0604030504040204" pitchFamily="50" charset="-128"/>
                          <a:ea typeface="Meiryo UI" panose="020B0604030504040204" pitchFamily="50" charset="-128"/>
                        </a:rPr>
                        <a:t>10</a:t>
                      </a:r>
                      <a:r>
                        <a:rPr kumimoji="1" lang="ja-JP" altLang="en-US" sz="1300" b="1" dirty="0" smtClean="0">
                          <a:solidFill>
                            <a:schemeClr val="bg1"/>
                          </a:solidFill>
                          <a:latin typeface="Meiryo UI" panose="020B0604030504040204" pitchFamily="50" charset="-128"/>
                          <a:ea typeface="Meiryo UI" panose="020B0604030504040204" pitchFamily="50" charset="-128"/>
                        </a:rPr>
                        <a:t>月～</a:t>
                      </a:r>
                    </a:p>
                  </a:txBody>
                  <a:tcPr anchor="ctr">
                    <a:solidFill>
                      <a:schemeClr val="accent1"/>
                    </a:solidFill>
                  </a:tcPr>
                </a:tc>
                <a:extLst>
                  <a:ext uri="{0D108BD9-81ED-4DB2-BD59-A6C34878D82A}">
                    <a16:rowId xmlns:a16="http://schemas.microsoft.com/office/drawing/2014/main" val="10002"/>
                  </a:ext>
                </a:extLst>
              </a:tr>
              <a:tr h="3757639">
                <a:tc gridSpan="2">
                  <a:txBody>
                    <a:bodyPr/>
                    <a:lstStyle/>
                    <a:p>
                      <a:endParaRPr kumimoji="1" lang="ja-JP" altLang="en-US" dirty="0"/>
                    </a:p>
                  </a:txBody>
                  <a:tcPr/>
                </a:tc>
                <a:tc hMerge="1">
                  <a:txBody>
                    <a:bodyPr/>
                    <a:lstStyle/>
                    <a:p>
                      <a:endParaRPr kumimoji="1" lang="ja-JP" altLang="en-US"/>
                    </a:p>
                  </a:txBody>
                  <a:tcPr/>
                </a:tc>
                <a:tc gridSpan="2">
                  <a:txBody>
                    <a:bodyPr/>
                    <a:lstStyle/>
                    <a:p>
                      <a:endParaRPr kumimoji="1" lang="ja-JP" altLang="en-US" dirty="0"/>
                    </a:p>
                  </a:txBody>
                  <a:tcPr/>
                </a:tc>
                <a:tc hMerge="1">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33" name="右矢印 32"/>
          <p:cNvSpPr/>
          <p:nvPr/>
        </p:nvSpPr>
        <p:spPr>
          <a:xfrm>
            <a:off x="7239000" y="2478778"/>
            <a:ext cx="943255" cy="3289406"/>
          </a:xfrm>
          <a:prstGeom prst="rightArrow">
            <a:avLst>
              <a:gd name="adj1" fmla="val 80177"/>
              <a:gd name="adj2" fmla="val 50000"/>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4" name="テキスト ボックス 33"/>
          <p:cNvSpPr txBox="1"/>
          <p:nvPr/>
        </p:nvSpPr>
        <p:spPr>
          <a:xfrm>
            <a:off x="7279740" y="3016134"/>
            <a:ext cx="430887" cy="2214693"/>
          </a:xfrm>
          <a:prstGeom prst="rect">
            <a:avLst/>
          </a:prstGeom>
          <a:noFill/>
        </p:spPr>
        <p:txBody>
          <a:bodyPr vert="eaVert"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大阪港湾局業務開始</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37747" y="679478"/>
            <a:ext cx="3262276" cy="408623"/>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ja-JP" altLang="en-US" sz="1800" dirty="0">
                <a:latin typeface="HG創英角ｺﾞｼｯｸUB" pitchFamily="49" charset="-128"/>
                <a:ea typeface="HG創英角ｺﾞｼｯｸUB" pitchFamily="49" charset="-128"/>
              </a:rPr>
              <a:t>④</a:t>
            </a:r>
            <a:r>
              <a:rPr kumimoji="1" lang="ja-JP" altLang="en-US" sz="1800" dirty="0" smtClean="0">
                <a:latin typeface="HG創英角ｺﾞｼｯｸUB" pitchFamily="49" charset="-128"/>
                <a:ea typeface="HG創英角ｺﾞｼｯｸUB" pitchFamily="49" charset="-128"/>
              </a:rPr>
              <a:t>　共同設置スケジュール</a:t>
            </a:r>
            <a:endParaRPr kumimoji="1" lang="ja-JP" altLang="en-US" sz="1800" dirty="0">
              <a:latin typeface="HG創英角ｺﾞｼｯｸUB" pitchFamily="49" charset="-128"/>
              <a:ea typeface="HG創英角ｺﾞｼｯｸUB" pitchFamily="49" charset="-128"/>
            </a:endParaRPr>
          </a:p>
        </p:txBody>
      </p:sp>
      <p:sp>
        <p:nvSpPr>
          <p:cNvPr id="13" name="正方形/長方形 12"/>
          <p:cNvSpPr/>
          <p:nvPr/>
        </p:nvSpPr>
        <p:spPr bwMode="auto">
          <a:xfrm>
            <a:off x="0" y="-15019"/>
            <a:ext cx="9144000" cy="573206"/>
          </a:xfrm>
          <a:prstGeom prst="rect">
            <a:avLst/>
          </a:prstGeom>
          <a:solidFill>
            <a:schemeClr val="accent5">
              <a:lumMod val="75000"/>
            </a:schemeClr>
          </a:solidFill>
          <a:ln w="6350" cap="flat" cmpd="sng" algn="ctr">
            <a:no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32" name="テキスト ボックス 31"/>
          <p:cNvSpPr txBox="1"/>
          <p:nvPr/>
        </p:nvSpPr>
        <p:spPr>
          <a:xfrm>
            <a:off x="0" y="39412"/>
            <a:ext cx="5448300" cy="461665"/>
          </a:xfrm>
          <a:prstGeom prst="rect">
            <a:avLst/>
          </a:prstGeom>
          <a:noFill/>
        </p:spPr>
        <p:txBody>
          <a:bodyPr wrap="square" rtlCol="0">
            <a:spAutoFit/>
          </a:bodyPr>
          <a:lstStyle/>
          <a:p>
            <a:r>
              <a:rPr lang="ja-JP" altLang="en-US" sz="2400" dirty="0" smtClean="0">
                <a:latin typeface="HGP創英角ﾎﾟｯﾌﾟ体" pitchFamily="50" charset="-128"/>
                <a:ea typeface="HGP創英角ﾎﾟｯﾌﾟ体" pitchFamily="50" charset="-128"/>
              </a:rPr>
              <a:t>１　港湾</a:t>
            </a:r>
            <a:r>
              <a:rPr lang="ja-JP" altLang="en-US" sz="2400" dirty="0">
                <a:latin typeface="HGP創英角ﾎﾟｯﾌﾟ体" pitchFamily="50" charset="-128"/>
                <a:ea typeface="HGP創英角ﾎﾟｯﾌﾟ体" pitchFamily="50" charset="-128"/>
              </a:rPr>
              <a:t>管理一元化について</a:t>
            </a:r>
          </a:p>
        </p:txBody>
      </p:sp>
      <p:cxnSp>
        <p:nvCxnSpPr>
          <p:cNvPr id="16" name="直線コネクタ 15"/>
          <p:cNvCxnSpPr/>
          <p:nvPr/>
        </p:nvCxnSpPr>
        <p:spPr bwMode="auto">
          <a:xfrm>
            <a:off x="2011047" y="2424619"/>
            <a:ext cx="10162" cy="3678785"/>
          </a:xfrm>
          <a:prstGeom prst="line">
            <a:avLst/>
          </a:prstGeom>
          <a:solidFill>
            <a:srgbClr val="FFFFFF"/>
          </a:solidFill>
          <a:ln w="6350" cap="flat" cmpd="sng" algn="ctr">
            <a:solidFill>
              <a:schemeClr val="tx1"/>
            </a:solidFill>
            <a:prstDash val="sysDot"/>
            <a:round/>
            <a:headEnd type="none" w="med" len="med"/>
            <a:tailEnd type="none" w="med" len="med"/>
          </a:ln>
          <a:effectLst/>
        </p:spPr>
      </p:cxnSp>
      <p:cxnSp>
        <p:nvCxnSpPr>
          <p:cNvPr id="19" name="直線コネクタ 18"/>
          <p:cNvCxnSpPr/>
          <p:nvPr/>
        </p:nvCxnSpPr>
        <p:spPr bwMode="auto">
          <a:xfrm>
            <a:off x="5443219" y="2424619"/>
            <a:ext cx="10162" cy="3678785"/>
          </a:xfrm>
          <a:prstGeom prst="line">
            <a:avLst/>
          </a:prstGeom>
          <a:solidFill>
            <a:srgbClr val="FFFFFF"/>
          </a:solidFill>
          <a:ln w="6350" cap="flat" cmpd="sng" algn="ctr">
            <a:solidFill>
              <a:schemeClr val="tx1"/>
            </a:solidFill>
            <a:prstDash val="sysDot"/>
            <a:round/>
            <a:headEnd type="none" w="med" len="med"/>
            <a:tailEnd type="none" w="med" len="med"/>
          </a:ln>
          <a:effectLst/>
        </p:spPr>
      </p:cxnSp>
      <p:sp>
        <p:nvSpPr>
          <p:cNvPr id="26" name="ホームベース 25"/>
          <p:cNvSpPr/>
          <p:nvPr/>
        </p:nvSpPr>
        <p:spPr>
          <a:xfrm>
            <a:off x="1403798" y="3913901"/>
            <a:ext cx="2309536" cy="54087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関係省庁等への</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説明・調整</a:t>
            </a:r>
            <a:endParaRPr kumimoji="1"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0"/>
          </p:nvPr>
        </p:nvSpPr>
        <p:spPr/>
        <p:txBody>
          <a:bodyPr/>
          <a:lstStyle/>
          <a:p>
            <a:pPr>
              <a:defRPr/>
            </a:pPr>
            <a:r>
              <a:rPr lang="en-US" altLang="ja-JP" dirty="0" smtClean="0"/>
              <a:t>4</a:t>
            </a:r>
            <a:endParaRPr lang="en-US" altLang="ja-JP" dirty="0"/>
          </a:p>
        </p:txBody>
      </p:sp>
      <p:cxnSp>
        <p:nvCxnSpPr>
          <p:cNvPr id="17" name="直線コネクタ 16"/>
          <p:cNvCxnSpPr/>
          <p:nvPr/>
        </p:nvCxnSpPr>
        <p:spPr bwMode="auto">
          <a:xfrm>
            <a:off x="7140333" y="2408033"/>
            <a:ext cx="10162" cy="3678785"/>
          </a:xfrm>
          <a:prstGeom prst="line">
            <a:avLst/>
          </a:prstGeom>
          <a:solidFill>
            <a:srgbClr val="FFFFFF"/>
          </a:solidFill>
          <a:ln w="6350" cap="flat" cmpd="sng" algn="ctr">
            <a:solidFill>
              <a:schemeClr val="tx1"/>
            </a:solidFill>
            <a:prstDash val="sysDot"/>
            <a:round/>
            <a:headEnd type="none" w="med" len="med"/>
            <a:tailEnd type="none" w="med" len="med"/>
          </a:ln>
          <a:effectLst/>
        </p:spPr>
      </p:cxnSp>
      <p:cxnSp>
        <p:nvCxnSpPr>
          <p:cNvPr id="18" name="直線コネクタ 17"/>
          <p:cNvCxnSpPr/>
          <p:nvPr/>
        </p:nvCxnSpPr>
        <p:spPr bwMode="auto">
          <a:xfrm>
            <a:off x="3729172" y="2408034"/>
            <a:ext cx="10162" cy="3678785"/>
          </a:xfrm>
          <a:prstGeom prst="line">
            <a:avLst/>
          </a:prstGeom>
          <a:solidFill>
            <a:srgbClr val="FFFFFF"/>
          </a:solidFill>
          <a:ln w="6350" cap="flat" cmpd="sng" algn="ctr">
            <a:solidFill>
              <a:schemeClr val="tx1"/>
            </a:solidFill>
            <a:prstDash val="sysDot"/>
            <a:round/>
            <a:headEnd type="none" w="med" len="med"/>
            <a:tailEnd type="none" w="med" len="med"/>
          </a:ln>
          <a:effectLst/>
        </p:spPr>
      </p:cxnSp>
      <p:sp>
        <p:nvSpPr>
          <p:cNvPr id="44" name="ホームベース 43"/>
          <p:cNvSpPr/>
          <p:nvPr/>
        </p:nvSpPr>
        <p:spPr>
          <a:xfrm>
            <a:off x="3723497" y="3913902"/>
            <a:ext cx="3416836" cy="540878"/>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利用者等への周知</a:t>
            </a:r>
            <a:endParaRPr kumimoji="1" lang="ja-JP" altLang="en-US" sz="1600" dirty="0">
              <a:latin typeface="Meiryo UI" panose="020B0604030504040204" pitchFamily="50" charset="-128"/>
              <a:ea typeface="Meiryo UI" panose="020B0604030504040204" pitchFamily="50" charset="-128"/>
            </a:endParaRPr>
          </a:p>
        </p:txBody>
      </p:sp>
      <p:sp>
        <p:nvSpPr>
          <p:cNvPr id="43" name="ホームベース 42"/>
          <p:cNvSpPr/>
          <p:nvPr/>
        </p:nvSpPr>
        <p:spPr>
          <a:xfrm>
            <a:off x="1403798" y="4894591"/>
            <a:ext cx="5746698" cy="50668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（府）防災</a:t>
            </a:r>
            <a:r>
              <a:rPr lang="ja-JP" altLang="en-US" sz="1600" dirty="0">
                <a:latin typeface="Meiryo UI" panose="020B0604030504040204" pitchFamily="50" charset="-128"/>
                <a:ea typeface="Meiryo UI" panose="020B0604030504040204" pitchFamily="50" charset="-128"/>
              </a:rPr>
              <a:t>無線設備の</a:t>
            </a:r>
            <a:r>
              <a:rPr lang="ja-JP" altLang="en-US" sz="1600" dirty="0" smtClean="0">
                <a:latin typeface="Meiryo UI" panose="020B0604030504040204" pitchFamily="50" charset="-128"/>
                <a:ea typeface="Meiryo UI" panose="020B0604030504040204" pitchFamily="50" charset="-128"/>
              </a:rPr>
              <a:t>整備（</a:t>
            </a:r>
            <a:r>
              <a:rPr lang="en-US" altLang="ja-JP" sz="1600" dirty="0" smtClean="0">
                <a:latin typeface="Meiryo UI" panose="020B0604030504040204" pitchFamily="50" charset="-128"/>
                <a:ea typeface="Meiryo UI" panose="020B0604030504040204" pitchFamily="50" charset="-128"/>
              </a:rPr>
              <a:t>ATC</a:t>
            </a:r>
            <a:r>
              <a:rPr lang="ja-JP" altLang="en-US" sz="1600" dirty="0" smtClean="0">
                <a:latin typeface="Meiryo UI" panose="020B0604030504040204" pitchFamily="50" charset="-128"/>
                <a:ea typeface="Meiryo UI" panose="020B0604030504040204" pitchFamily="50" charset="-128"/>
              </a:rPr>
              <a:t>に設置）</a:t>
            </a:r>
            <a:endParaRPr lang="ja-JP" altLang="en-US" sz="1600" dirty="0">
              <a:latin typeface="Meiryo UI" panose="020B0604030504040204" pitchFamily="50" charset="-128"/>
              <a:ea typeface="Meiryo UI" panose="020B0604030504040204" pitchFamily="50" charset="-128"/>
            </a:endParaRPr>
          </a:p>
        </p:txBody>
      </p:sp>
      <p:sp>
        <p:nvSpPr>
          <p:cNvPr id="20" name="ホームベース 19"/>
          <p:cNvSpPr/>
          <p:nvPr/>
        </p:nvSpPr>
        <p:spPr>
          <a:xfrm>
            <a:off x="1403798" y="2955553"/>
            <a:ext cx="2319700" cy="51854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予算・関連条例改正</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手続き</a:t>
            </a:r>
            <a:endParaRPr kumimoji="1" lang="ja-JP" altLang="en-US" sz="1600" dirty="0">
              <a:latin typeface="Meiryo UI" panose="020B0604030504040204" pitchFamily="50" charset="-128"/>
              <a:ea typeface="Meiryo UI" panose="020B0604030504040204" pitchFamily="50" charset="-128"/>
            </a:endParaRPr>
          </a:p>
        </p:txBody>
      </p:sp>
      <p:cxnSp>
        <p:nvCxnSpPr>
          <p:cNvPr id="5" name="直線コネクタ 4"/>
          <p:cNvCxnSpPr>
            <a:stCxn id="33" idx="0"/>
            <a:endCxn id="33" idx="3"/>
          </p:cNvCxnSpPr>
          <p:nvPr/>
        </p:nvCxnSpPr>
        <p:spPr bwMode="auto">
          <a:xfrm>
            <a:off x="7710628" y="2478778"/>
            <a:ext cx="471627" cy="1644703"/>
          </a:xfrm>
          <a:prstGeom prst="line">
            <a:avLst/>
          </a:prstGeom>
          <a:solidFill>
            <a:srgbClr val="FFFFFF"/>
          </a:solidFill>
          <a:ln w="25400" cap="flat" cmpd="sng" algn="ctr">
            <a:solidFill>
              <a:schemeClr val="accent6"/>
            </a:solidFill>
            <a:prstDash val="solid"/>
            <a:round/>
            <a:headEnd type="none" w="med" len="med"/>
            <a:tailEnd type="none" w="med" len="med"/>
          </a:ln>
          <a:effectLst/>
        </p:spPr>
      </p:cxnSp>
      <p:cxnSp>
        <p:nvCxnSpPr>
          <p:cNvPr id="23" name="直線コネクタ 22"/>
          <p:cNvCxnSpPr>
            <a:endCxn id="33" idx="2"/>
          </p:cNvCxnSpPr>
          <p:nvPr/>
        </p:nvCxnSpPr>
        <p:spPr bwMode="auto">
          <a:xfrm flipH="1">
            <a:off x="7710628" y="4123480"/>
            <a:ext cx="471347" cy="1644704"/>
          </a:xfrm>
          <a:prstGeom prst="line">
            <a:avLst/>
          </a:prstGeom>
          <a:solidFill>
            <a:srgbClr val="FFFFFF"/>
          </a:solidFill>
          <a:ln w="25400" cap="flat" cmpd="sng" algn="ctr">
            <a:solidFill>
              <a:schemeClr val="accent6"/>
            </a:solidFill>
            <a:prstDash val="solid"/>
            <a:round/>
            <a:headEnd type="none" w="med" len="med"/>
            <a:tailEnd type="none" w="med" len="med"/>
          </a:ln>
          <a:effectLst/>
        </p:spPr>
      </p:cxnSp>
      <p:cxnSp>
        <p:nvCxnSpPr>
          <p:cNvPr id="25" name="直線コネクタ 24"/>
          <p:cNvCxnSpPr/>
          <p:nvPr/>
        </p:nvCxnSpPr>
        <p:spPr bwMode="auto">
          <a:xfrm>
            <a:off x="7710211" y="5458089"/>
            <a:ext cx="5180" cy="300569"/>
          </a:xfrm>
          <a:prstGeom prst="line">
            <a:avLst/>
          </a:prstGeom>
          <a:solidFill>
            <a:srgbClr val="FFFFFF"/>
          </a:solidFill>
          <a:ln w="25400" cap="flat" cmpd="sng" algn="ctr">
            <a:solidFill>
              <a:schemeClr val="accent6"/>
            </a:solidFill>
            <a:prstDash val="solid"/>
            <a:round/>
            <a:headEnd type="none" w="med" len="med"/>
            <a:tailEnd type="none" w="med" len="med"/>
          </a:ln>
          <a:effectLst/>
        </p:spPr>
      </p:cxnSp>
      <p:cxnSp>
        <p:nvCxnSpPr>
          <p:cNvPr id="29" name="直線コネクタ 28"/>
          <p:cNvCxnSpPr/>
          <p:nvPr/>
        </p:nvCxnSpPr>
        <p:spPr bwMode="auto">
          <a:xfrm>
            <a:off x="7708038" y="2515831"/>
            <a:ext cx="5180" cy="300569"/>
          </a:xfrm>
          <a:prstGeom prst="line">
            <a:avLst/>
          </a:prstGeom>
          <a:solidFill>
            <a:srgbClr val="FFFFFF"/>
          </a:solidFill>
          <a:ln w="25400" cap="flat" cmpd="sng" algn="ctr">
            <a:solidFill>
              <a:schemeClr val="accent6"/>
            </a:solidFill>
            <a:prstDash val="solid"/>
            <a:round/>
            <a:headEnd type="none" w="med" len="med"/>
            <a:tailEnd type="none" w="med" len="med"/>
          </a:ln>
          <a:effectLst/>
        </p:spPr>
      </p:cxnSp>
    </p:spTree>
    <p:extLst>
      <p:ext uri="{BB962C8B-B14F-4D97-AF65-F5344CB8AC3E}">
        <p14:creationId xmlns:p14="http://schemas.microsoft.com/office/powerpoint/2010/main" val="2804559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436994227"/>
              </p:ext>
            </p:extLst>
          </p:nvPr>
        </p:nvGraphicFramePr>
        <p:xfrm>
          <a:off x="95534" y="1208108"/>
          <a:ext cx="8898342" cy="5456698"/>
        </p:xfrm>
        <a:graphic>
          <a:graphicData uri="http://schemas.openxmlformats.org/drawingml/2006/table">
            <a:tbl>
              <a:tblPr firstCol="1">
                <a:tableStyleId>{5C22544A-7EE6-4342-B048-85BDC9FD1C3A}</a:tableStyleId>
              </a:tblPr>
              <a:tblGrid>
                <a:gridCol w="1665027">
                  <a:extLst>
                    <a:ext uri="{9D8B030D-6E8A-4147-A177-3AD203B41FA5}">
                      <a16:colId xmlns:a16="http://schemas.microsoft.com/office/drawing/2014/main" val="20000"/>
                    </a:ext>
                  </a:extLst>
                </a:gridCol>
                <a:gridCol w="7233315">
                  <a:extLst>
                    <a:ext uri="{9D8B030D-6E8A-4147-A177-3AD203B41FA5}">
                      <a16:colId xmlns:a16="http://schemas.microsoft.com/office/drawing/2014/main" val="20001"/>
                    </a:ext>
                  </a:extLst>
                </a:gridCol>
              </a:tblGrid>
              <a:tr h="576000">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rPr>
                        <a:t>名　　　称</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marL="7958" marR="7958" marT="7958" marB="0" anchor="ctr"/>
                </a:tc>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rPr>
                        <a:t>　</a:t>
                      </a:r>
                      <a:r>
                        <a:rPr lang="zh-CN" altLang="en-US" sz="1800" b="0" u="none" strike="noStrike" dirty="0" smtClean="0">
                          <a:effectLst/>
                          <a:latin typeface="Meiryo UI" panose="020B0604030504040204" pitchFamily="50" charset="-128"/>
                          <a:ea typeface="Meiryo UI" panose="020B0604030504040204" pitchFamily="50" charset="-128"/>
                        </a:rPr>
                        <a:t>大阪港湾局</a:t>
                      </a:r>
                      <a:endParaRPr lang="zh-CN"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7958" marR="7958" marT="7958" marB="0" anchor="ctr"/>
                </a:tc>
                <a:extLst>
                  <a:ext uri="{0D108BD9-81ED-4DB2-BD59-A6C34878D82A}">
                    <a16:rowId xmlns:a16="http://schemas.microsoft.com/office/drawing/2014/main" val="10000"/>
                  </a:ext>
                </a:extLst>
              </a:tr>
              <a:tr h="767712">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設置場所</a:t>
                      </a:r>
                      <a:br>
                        <a:rPr lang="ja-JP" altLang="en-US" sz="16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（主たる事務所の位置）</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7958" marR="7958" marT="7958" marB="0" anchor="ctr"/>
                </a:tc>
                <a:tc>
                  <a:txBody>
                    <a:bodyPr/>
                    <a:lstStyle/>
                    <a:p>
                      <a:pPr algn="l" fontAlgn="ctr"/>
                      <a:r>
                        <a:rPr lang="zh-CN" altLang="en-US" sz="1800" b="0" u="none" strike="noStrike" dirty="0">
                          <a:effectLst/>
                          <a:latin typeface="Meiryo UI" panose="020B0604030504040204" pitchFamily="50" charset="-128"/>
                          <a:ea typeface="Meiryo UI" panose="020B0604030504040204" pitchFamily="50" charset="-128"/>
                        </a:rPr>
                        <a:t>大阪市</a:t>
                      </a:r>
                      <a:r>
                        <a:rPr lang="zh-CN" altLang="en-US" sz="1800" b="0" u="none" strike="noStrike" dirty="0" smtClean="0">
                          <a:effectLst/>
                          <a:latin typeface="Meiryo UI" panose="020B0604030504040204" pitchFamily="50" charset="-128"/>
                          <a:ea typeface="Meiryo UI" panose="020B0604030504040204" pitchFamily="50" charset="-128"/>
                        </a:rPr>
                        <a:t>住之江区南港北</a:t>
                      </a:r>
                      <a:r>
                        <a:rPr lang="en-US" altLang="zh-CN" sz="1800" b="0" u="none" strike="noStrike" dirty="0">
                          <a:effectLst/>
                          <a:latin typeface="Meiryo UI" panose="020B0604030504040204" pitchFamily="50" charset="-128"/>
                          <a:ea typeface="Meiryo UI" panose="020B0604030504040204" pitchFamily="50" charset="-128"/>
                        </a:rPr>
                        <a:t>2</a:t>
                      </a:r>
                      <a:r>
                        <a:rPr lang="zh-CN" altLang="en-US" sz="1800" b="0" u="none" strike="noStrike" dirty="0">
                          <a:effectLst/>
                          <a:latin typeface="Meiryo UI" panose="020B0604030504040204" pitchFamily="50" charset="-128"/>
                          <a:ea typeface="Meiryo UI" panose="020B0604030504040204" pitchFamily="50" charset="-128"/>
                        </a:rPr>
                        <a:t>丁目</a:t>
                      </a:r>
                      <a:r>
                        <a:rPr lang="en-US" altLang="zh-CN" sz="1800" b="0" u="none" strike="noStrike" dirty="0">
                          <a:effectLst/>
                          <a:latin typeface="Meiryo UI" panose="020B0604030504040204" pitchFamily="50" charset="-128"/>
                          <a:ea typeface="Meiryo UI" panose="020B0604030504040204" pitchFamily="50" charset="-128"/>
                        </a:rPr>
                        <a:t>1</a:t>
                      </a:r>
                      <a:r>
                        <a:rPr lang="zh-CN" altLang="en-US" sz="1800" b="0" u="none" strike="noStrike" dirty="0">
                          <a:effectLst/>
                          <a:latin typeface="Meiryo UI" panose="020B0604030504040204" pitchFamily="50" charset="-128"/>
                          <a:ea typeface="Meiryo UI" panose="020B0604030504040204" pitchFamily="50" charset="-128"/>
                        </a:rPr>
                        <a:t>番</a:t>
                      </a:r>
                      <a:r>
                        <a:rPr lang="en-US" altLang="zh-CN" sz="1800" b="0" u="none" strike="noStrike" dirty="0">
                          <a:effectLst/>
                          <a:latin typeface="Meiryo UI" panose="020B0604030504040204" pitchFamily="50" charset="-128"/>
                          <a:ea typeface="Meiryo UI" panose="020B0604030504040204" pitchFamily="50" charset="-128"/>
                        </a:rPr>
                        <a:t>10</a:t>
                      </a:r>
                      <a:r>
                        <a:rPr lang="zh-CN" altLang="en-US" sz="1800" b="0" u="none" strike="noStrike" dirty="0">
                          <a:effectLst/>
                          <a:latin typeface="Meiryo UI" panose="020B0604030504040204" pitchFamily="50" charset="-128"/>
                          <a:ea typeface="Meiryo UI" panose="020B0604030504040204" pitchFamily="50" charset="-128"/>
                        </a:rPr>
                        <a:t>号</a:t>
                      </a:r>
                      <a:endParaRPr lang="zh-CN"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119367" marR="7958" marT="7958" marB="0" anchor="ctr"/>
                </a:tc>
                <a:extLst>
                  <a:ext uri="{0D108BD9-81ED-4DB2-BD59-A6C34878D82A}">
                    <a16:rowId xmlns:a16="http://schemas.microsoft.com/office/drawing/2014/main" val="10001"/>
                  </a:ext>
                </a:extLst>
              </a:tr>
              <a:tr h="576000">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幹事団体</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marL="7958" marR="7958" marT="7958" marB="0" anchor="ctr"/>
                </a:tc>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rPr>
                        <a:t>　</a:t>
                      </a:r>
                      <a:r>
                        <a:rPr lang="ja-JP" altLang="en-US" sz="1800" b="0" u="none" strike="noStrike" dirty="0" smtClean="0">
                          <a:effectLst/>
                          <a:latin typeface="Meiryo UI" panose="020B0604030504040204" pitchFamily="50" charset="-128"/>
                          <a:ea typeface="Meiryo UI" panose="020B0604030504040204" pitchFamily="50" charset="-128"/>
                        </a:rPr>
                        <a:t>大阪市</a:t>
                      </a:r>
                      <a:endParaRPr lang="en-US" altLang="ja-JP" sz="1800" b="0" u="none" strike="noStrike" dirty="0" smtClean="0">
                        <a:effectLst/>
                        <a:latin typeface="Meiryo UI" panose="020B0604030504040204" pitchFamily="50" charset="-128"/>
                        <a:ea typeface="Meiryo UI" panose="020B0604030504040204" pitchFamily="50" charset="-128"/>
                      </a:endParaRPr>
                    </a:p>
                  </a:txBody>
                  <a:tcPr marL="7958" marR="7958" marT="7958" marB="0" anchor="ctr"/>
                </a:tc>
                <a:extLst>
                  <a:ext uri="{0D108BD9-81ED-4DB2-BD59-A6C34878D82A}">
                    <a16:rowId xmlns:a16="http://schemas.microsoft.com/office/drawing/2014/main" val="10002"/>
                  </a:ext>
                </a:extLst>
              </a:tr>
              <a:tr h="1592140">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rPr>
                        <a:t>位　置　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marL="7958" marR="7958" marT="7958" marB="0" anchor="ctr"/>
                </a:tc>
                <a:tc>
                  <a:txBody>
                    <a:bodyPr/>
                    <a:lstStyle/>
                    <a:p>
                      <a:pPr algn="l" fontAlgn="ctr"/>
                      <a:r>
                        <a:rPr lang="ja-JP" altLang="en-US" sz="1800" b="1" u="none" strike="noStrike" dirty="0" smtClean="0">
                          <a:effectLst/>
                          <a:latin typeface="Meiryo UI" panose="020B0604030504040204" pitchFamily="50" charset="-128"/>
                          <a:ea typeface="Meiryo UI" panose="020B0604030504040204" pitchFamily="50" charset="-128"/>
                        </a:rPr>
                        <a:t>　</a:t>
                      </a:r>
                      <a:r>
                        <a:rPr lang="ja-JP" altLang="en-US" sz="1800" b="0" u="none" strike="noStrike" dirty="0" smtClean="0">
                          <a:effectLst/>
                          <a:latin typeface="Meiryo UI" panose="020B0604030504040204" pitchFamily="50" charset="-128"/>
                          <a:ea typeface="Meiryo UI" panose="020B0604030504040204" pitchFamily="50" charset="-128"/>
                        </a:rPr>
                        <a:t>市長</a:t>
                      </a:r>
                      <a:r>
                        <a:rPr lang="ja-JP" altLang="en-US" sz="1800" b="0" u="none" strike="noStrike" dirty="0">
                          <a:effectLst/>
                          <a:latin typeface="Meiryo UI" panose="020B0604030504040204" pitchFamily="50" charset="-128"/>
                          <a:ea typeface="Meiryo UI" panose="020B0604030504040204" pitchFamily="50" charset="-128"/>
                        </a:rPr>
                        <a:t>・知事の</a:t>
                      </a:r>
                      <a:r>
                        <a:rPr lang="ja-JP" altLang="en-US" sz="1800" b="0" u="none" strike="noStrike" dirty="0" smtClean="0">
                          <a:effectLst/>
                          <a:latin typeface="Meiryo UI" panose="020B0604030504040204" pitchFamily="50" charset="-128"/>
                          <a:ea typeface="Meiryo UI" panose="020B0604030504040204" pitchFamily="50" charset="-128"/>
                        </a:rPr>
                        <a:t>補助機関の</a:t>
                      </a:r>
                      <a:r>
                        <a:rPr lang="ja-JP" altLang="en-US" sz="1800" b="0" u="none" strike="noStrike" dirty="0">
                          <a:effectLst/>
                          <a:latin typeface="Meiryo UI" panose="020B0604030504040204" pitchFamily="50" charset="-128"/>
                          <a:ea typeface="Meiryo UI" panose="020B0604030504040204" pitchFamily="50" charset="-128"/>
                        </a:rPr>
                        <a:t>共同設置</a:t>
                      </a:r>
                      <a:br>
                        <a:rPr lang="ja-JP" altLang="en-US" sz="1800" b="0" u="none" strike="noStrike" dirty="0">
                          <a:effectLst/>
                          <a:latin typeface="Meiryo UI" panose="020B0604030504040204" pitchFamily="50" charset="-128"/>
                          <a:ea typeface="Meiryo UI" panose="020B0604030504040204" pitchFamily="50" charset="-128"/>
                        </a:rPr>
                      </a:br>
                      <a:r>
                        <a:rPr lang="ja-JP" altLang="en-US" sz="1600" u="none" strike="noStrike" dirty="0" smtClean="0">
                          <a:effectLst/>
                          <a:latin typeface="Meiryo UI" panose="020B0604030504040204" pitchFamily="50" charset="-128"/>
                          <a:ea typeface="Meiryo UI" panose="020B0604030504040204" pitchFamily="50" charset="-128"/>
                        </a:rPr>
                        <a:t>　</a:t>
                      </a:r>
                      <a:r>
                        <a:rPr lang="ja-JP" altLang="en-US" sz="1400" u="none" strike="noStrike" dirty="0" smtClean="0">
                          <a:effectLst/>
                          <a:latin typeface="Meiryo UI" panose="020B0604030504040204" pitchFamily="50" charset="-128"/>
                          <a:ea typeface="Meiryo UI" panose="020B0604030504040204" pitchFamily="50" charset="-128"/>
                        </a:rPr>
                        <a:t>　根拠法令</a:t>
                      </a:r>
                      <a:endParaRPr lang="en-US" altLang="ja-JP" sz="1400" u="none" strike="noStrike" dirty="0" smtClean="0">
                        <a:effectLst/>
                        <a:latin typeface="Meiryo UI" panose="020B0604030504040204" pitchFamily="50" charset="-128"/>
                        <a:ea typeface="Meiryo UI" panose="020B0604030504040204" pitchFamily="50" charset="-128"/>
                      </a:endParaRPr>
                    </a:p>
                    <a:p>
                      <a:pPr algn="l" fontAlgn="ctr"/>
                      <a:r>
                        <a:rPr lang="ja-JP" altLang="en-US" sz="1400" u="none" strike="noStrike" dirty="0" smtClean="0">
                          <a:effectLst/>
                          <a:latin typeface="Meiryo UI" panose="020B0604030504040204" pitchFamily="50" charset="-128"/>
                          <a:ea typeface="Meiryo UI" panose="020B0604030504040204" pitchFamily="50" charset="-128"/>
                        </a:rPr>
                        <a:t>　　　内部組織　　地方自治法第</a:t>
                      </a:r>
                      <a:r>
                        <a:rPr lang="en-US" altLang="ja-JP" sz="1400" u="none" strike="noStrike" dirty="0" smtClean="0">
                          <a:effectLst/>
                          <a:latin typeface="Meiryo UI" panose="020B0604030504040204" pitchFamily="50" charset="-128"/>
                          <a:ea typeface="Meiryo UI" panose="020B0604030504040204" pitchFamily="50" charset="-128"/>
                        </a:rPr>
                        <a:t>158</a:t>
                      </a:r>
                      <a:r>
                        <a:rPr lang="ja-JP" altLang="en-US" sz="1400" u="none" strike="noStrike" dirty="0" smtClean="0">
                          <a:effectLst/>
                          <a:latin typeface="Meiryo UI" panose="020B0604030504040204" pitchFamily="50" charset="-128"/>
                          <a:ea typeface="Meiryo UI" panose="020B0604030504040204" pitchFamily="50" charset="-128"/>
                        </a:rPr>
                        <a:t>条、</a:t>
                      </a:r>
                      <a:endParaRPr lang="en-US" altLang="ja-JP" sz="1400" u="none" strike="noStrike" dirty="0" smtClean="0">
                        <a:effectLst/>
                        <a:latin typeface="Meiryo UI" panose="020B0604030504040204" pitchFamily="50" charset="-128"/>
                        <a:ea typeface="Meiryo UI" panose="020B0604030504040204" pitchFamily="50" charset="-128"/>
                      </a:endParaRPr>
                    </a:p>
                    <a:p>
                      <a:pPr algn="l" fontAlgn="ctr"/>
                      <a:r>
                        <a:rPr lang="ja-JP" altLang="en-US" sz="1400" u="none" strike="noStrike" dirty="0" smtClean="0">
                          <a:effectLst/>
                          <a:latin typeface="Meiryo UI" panose="020B0604030504040204" pitchFamily="50" charset="-128"/>
                          <a:ea typeface="Meiryo UI" panose="020B0604030504040204" pitchFamily="50" charset="-128"/>
                        </a:rPr>
                        <a:t>　　　内部組織の共同設置　　地方自治法第</a:t>
                      </a:r>
                      <a:r>
                        <a:rPr lang="en-US" altLang="ja-JP" sz="1400" u="none" strike="noStrike" dirty="0" smtClean="0">
                          <a:effectLst/>
                          <a:latin typeface="Meiryo UI" panose="020B0604030504040204" pitchFamily="50" charset="-128"/>
                          <a:ea typeface="Meiryo UI" panose="020B0604030504040204" pitchFamily="50" charset="-128"/>
                        </a:rPr>
                        <a:t>252</a:t>
                      </a:r>
                      <a:r>
                        <a:rPr lang="ja-JP" altLang="en-US" sz="1400" u="none" strike="noStrike" dirty="0" smtClean="0">
                          <a:effectLst/>
                          <a:latin typeface="Meiryo UI" panose="020B0604030504040204" pitchFamily="50" charset="-128"/>
                          <a:ea typeface="Meiryo UI" panose="020B0604030504040204" pitchFamily="50" charset="-128"/>
                        </a:rPr>
                        <a:t>条の７（機関等の共同設置）</a:t>
                      </a:r>
                      <a:endParaRPr lang="en-US" altLang="ja-JP" sz="1400" u="none" strike="noStrike" dirty="0" smtClean="0">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latin typeface="Meiryo UI" panose="020B0604030504040204" pitchFamily="50" charset="-128"/>
                          <a:ea typeface="Meiryo UI" panose="020B0604030504040204" pitchFamily="50" charset="-128"/>
                        </a:rPr>
                        <a:t>　　職員の身分取扱いは市職員とみなされる（市条例の適用）</a:t>
                      </a:r>
                      <a:endParaRPr lang="en-US" altLang="ja-JP" sz="1400" u="none" strike="noStrike" dirty="0" smtClean="0">
                        <a:effectLst/>
                        <a:latin typeface="Meiryo UI" panose="020B0604030504040204" pitchFamily="50" charset="-128"/>
                        <a:ea typeface="Meiryo UI" panose="020B0604030504040204" pitchFamily="50" charset="-128"/>
                      </a:endParaRPr>
                    </a:p>
                    <a:p>
                      <a:pPr algn="l" fontAlgn="ctr"/>
                      <a:r>
                        <a:rPr lang="ja-JP" altLang="en-US" sz="1400" u="none" strike="noStrike" dirty="0" smtClean="0">
                          <a:effectLst/>
                          <a:latin typeface="Meiryo UI" panose="020B0604030504040204" pitchFamily="50" charset="-128"/>
                          <a:ea typeface="Meiryo UI" panose="020B0604030504040204" pitchFamily="50" charset="-128"/>
                        </a:rPr>
                        <a:t>　　府職員給与の取扱いは、府給与条例を適用（給与の取扱いに関する条例新設）</a:t>
                      </a:r>
                      <a:endParaRPr lang="en-US" altLang="ja-JP" sz="1400" u="none" strike="noStrike" dirty="0" smtClean="0">
                        <a:effectLst/>
                        <a:latin typeface="Meiryo UI" panose="020B0604030504040204" pitchFamily="50" charset="-128"/>
                        <a:ea typeface="Meiryo UI" panose="020B0604030504040204" pitchFamily="50" charset="-128"/>
                      </a:endParaRPr>
                    </a:p>
                  </a:txBody>
                  <a:tcPr marL="7958" marR="7958" marT="7958" marB="0" anchor="ctr"/>
                </a:tc>
                <a:extLst>
                  <a:ext uri="{0D108BD9-81ED-4DB2-BD59-A6C34878D82A}">
                    <a16:rowId xmlns:a16="http://schemas.microsoft.com/office/drawing/2014/main" val="10003"/>
                  </a:ext>
                </a:extLst>
              </a:tr>
              <a:tr h="792846">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所掌事務</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marL="7958" marR="7958" marT="7958" marB="0" anchor="ctr"/>
                </a:tc>
                <a:tc>
                  <a:txBody>
                    <a:bodyPr/>
                    <a:lstStyle/>
                    <a:p>
                      <a:pPr algn="l" fontAlgn="ctr"/>
                      <a:r>
                        <a:rPr lang="ja-JP" altLang="en-US" sz="1600" u="none" strike="noStrike" dirty="0" smtClean="0">
                          <a:effectLst/>
                          <a:latin typeface="Meiryo UI" panose="020B0604030504040204" pitchFamily="50" charset="-128"/>
                          <a:ea typeface="Meiryo UI" panose="020B0604030504040204" pitchFamily="50" charset="-128"/>
                        </a:rPr>
                        <a:t>　</a:t>
                      </a:r>
                      <a:r>
                        <a:rPr lang="ja-JP" altLang="en-US" sz="1800" b="0" u="none" strike="noStrike" dirty="0" smtClean="0">
                          <a:effectLst/>
                          <a:latin typeface="Meiryo UI" panose="020B0604030504040204" pitchFamily="50" charset="-128"/>
                          <a:ea typeface="Meiryo UI" panose="020B0604030504040204" pitchFamily="50" charset="-128"/>
                        </a:rPr>
                        <a:t>府</a:t>
                      </a:r>
                      <a:r>
                        <a:rPr lang="ja-JP" altLang="en-US" sz="1800" b="0" u="none" strike="noStrike" dirty="0">
                          <a:effectLst/>
                          <a:latin typeface="Meiryo UI" panose="020B0604030504040204" pitchFamily="50" charset="-128"/>
                          <a:ea typeface="Meiryo UI" panose="020B0604030504040204" pitchFamily="50" charset="-128"/>
                        </a:rPr>
                        <a:t>市</a:t>
                      </a:r>
                      <a:r>
                        <a:rPr lang="ja-JP" altLang="en-US" sz="1800" b="0" u="none" strike="noStrike" dirty="0" smtClean="0">
                          <a:effectLst/>
                          <a:latin typeface="Meiryo UI" panose="020B0604030504040204" pitchFamily="50" charset="-128"/>
                          <a:ea typeface="Meiryo UI" panose="020B0604030504040204" pitchFamily="50" charset="-128"/>
                        </a:rPr>
                        <a:t>港湾に</a:t>
                      </a:r>
                      <a:r>
                        <a:rPr lang="ja-JP" altLang="en-US" sz="1800" b="0" u="none" strike="noStrike" dirty="0">
                          <a:effectLst/>
                          <a:latin typeface="Meiryo UI" panose="020B0604030504040204" pitchFamily="50" charset="-128"/>
                          <a:ea typeface="Meiryo UI" panose="020B0604030504040204" pitchFamily="50" charset="-128"/>
                        </a:rPr>
                        <a:t>関するすべての</a:t>
                      </a:r>
                      <a:r>
                        <a:rPr lang="ja-JP" altLang="en-US" sz="1800" b="0" u="none" strike="noStrike" dirty="0" smtClean="0">
                          <a:effectLst/>
                          <a:latin typeface="Meiryo UI" panose="020B0604030504040204" pitchFamily="50" charset="-128"/>
                          <a:ea typeface="Meiryo UI" panose="020B0604030504040204" pitchFamily="50" charset="-128"/>
                        </a:rPr>
                        <a:t>事務</a:t>
                      </a:r>
                      <a:endParaRPr lang="en-US" altLang="ja-JP" sz="1800" b="0" u="none" strike="noStrike" dirty="0" smtClean="0">
                        <a:effectLst/>
                        <a:latin typeface="Meiryo UI" panose="020B0604030504040204" pitchFamily="50" charset="-128"/>
                        <a:ea typeface="Meiryo UI" panose="020B0604030504040204" pitchFamily="50" charset="-128"/>
                      </a:endParaRPr>
                    </a:p>
                    <a:p>
                      <a:pPr algn="l" fontAlgn="ctr"/>
                      <a:r>
                        <a:rPr lang="ja-JP" altLang="en-US" sz="1600" u="none" strike="noStrike" dirty="0" smtClean="0">
                          <a:effectLst/>
                          <a:latin typeface="Meiryo UI" panose="020B0604030504040204" pitchFamily="50" charset="-128"/>
                          <a:ea typeface="Meiryo UI" panose="020B0604030504040204" pitchFamily="50" charset="-128"/>
                        </a:rPr>
                        <a:t>　</a:t>
                      </a:r>
                      <a:r>
                        <a:rPr lang="ja-JP" altLang="en-US" sz="1400" u="none" strike="noStrike" dirty="0" smtClean="0">
                          <a:effectLst/>
                          <a:latin typeface="Meiryo UI" panose="020B0604030504040204" pitchFamily="50" charset="-128"/>
                          <a:ea typeface="Meiryo UI" panose="020B0604030504040204" pitchFamily="50" charset="-128"/>
                        </a:rPr>
                        <a:t>（府市の港湾局が行っている全ての業務を大阪港湾局で事務執行する）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958" marR="7958" marT="7958" marB="0" anchor="ctr"/>
                </a:tc>
                <a:extLst>
                  <a:ext uri="{0D108BD9-81ED-4DB2-BD59-A6C34878D82A}">
                    <a16:rowId xmlns:a16="http://schemas.microsoft.com/office/drawing/2014/main" val="10004"/>
                  </a:ext>
                </a:extLst>
              </a:tr>
              <a:tr h="576000">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rPr>
                        <a:t>職員数</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marL="7958" marR="7958" marT="7958" marB="0" anchor="ctr"/>
                </a:tc>
                <a:tc>
                  <a:txBody>
                    <a:bodyPr/>
                    <a:lstStyle/>
                    <a:p>
                      <a:pPr algn="l" fontAlgn="ctr"/>
                      <a:r>
                        <a:rPr lang="ja-JP" altLang="en-US" sz="1800" b="0" u="none" strike="noStrike" dirty="0" smtClean="0">
                          <a:effectLst/>
                          <a:latin typeface="Meiryo UI" panose="020B0604030504040204" pitchFamily="50" charset="-128"/>
                          <a:ea typeface="Meiryo UI" panose="020B0604030504040204" pitchFamily="50" charset="-128"/>
                        </a:rPr>
                        <a:t>大阪市　</a:t>
                      </a:r>
                      <a:r>
                        <a:rPr lang="en-US" altLang="ja-JP" sz="1800" b="0" u="none" strike="noStrike" dirty="0" smtClean="0">
                          <a:effectLst/>
                          <a:latin typeface="Meiryo UI" panose="020B0604030504040204" pitchFamily="50" charset="-128"/>
                          <a:ea typeface="Meiryo UI" panose="020B0604030504040204" pitchFamily="50" charset="-128"/>
                        </a:rPr>
                        <a:t>494</a:t>
                      </a:r>
                      <a:r>
                        <a:rPr lang="ja-JP" altLang="en-US" sz="1800" b="0" u="none" strike="noStrike" dirty="0" smtClean="0">
                          <a:effectLst/>
                          <a:latin typeface="Meiryo UI" panose="020B0604030504040204" pitchFamily="50" charset="-128"/>
                          <a:ea typeface="Meiryo UI" panose="020B0604030504040204" pitchFamily="50" charset="-128"/>
                        </a:rPr>
                        <a:t>名、</a:t>
                      </a:r>
                      <a:r>
                        <a:rPr lang="zh-TW" altLang="en-US" sz="1800" b="0" u="none" strike="noStrike" dirty="0" smtClean="0">
                          <a:effectLst/>
                          <a:latin typeface="Meiryo UI" panose="020B0604030504040204" pitchFamily="50" charset="-128"/>
                          <a:ea typeface="Meiryo UI" panose="020B0604030504040204" pitchFamily="50" charset="-128"/>
                        </a:rPr>
                        <a:t>大阪府</a:t>
                      </a:r>
                      <a:r>
                        <a:rPr lang="ja-JP" altLang="en-US" sz="1800" b="0" u="none" strike="noStrike" dirty="0" smtClean="0">
                          <a:effectLst/>
                          <a:latin typeface="Meiryo UI" panose="020B0604030504040204" pitchFamily="50" charset="-128"/>
                          <a:ea typeface="Meiryo UI" panose="020B0604030504040204" pitchFamily="50" charset="-128"/>
                        </a:rPr>
                        <a:t> </a:t>
                      </a:r>
                      <a:r>
                        <a:rPr lang="en-US" altLang="ja-JP" sz="1800" b="0" u="none" strike="noStrike" dirty="0" smtClean="0">
                          <a:effectLst/>
                          <a:latin typeface="Meiryo UI" panose="020B0604030504040204" pitchFamily="50" charset="-128"/>
                          <a:ea typeface="Meiryo UI" panose="020B0604030504040204" pitchFamily="50" charset="-128"/>
                        </a:rPr>
                        <a:t>152</a:t>
                      </a:r>
                      <a:r>
                        <a:rPr lang="ja-JP" altLang="en-US" sz="1800" b="0" u="none" strike="noStrike" dirty="0" smtClean="0">
                          <a:effectLst/>
                          <a:latin typeface="Meiryo UI" panose="020B0604030504040204" pitchFamily="50" charset="-128"/>
                          <a:ea typeface="Meiryo UI" panose="020B0604030504040204" pitchFamily="50" charset="-128"/>
                        </a:rPr>
                        <a:t>名</a:t>
                      </a:r>
                      <a:r>
                        <a:rPr kumimoji="1" lang="ja-JP" altLang="en-US" sz="1800" b="0" u="none" strike="noStrike" kern="1200" baseline="0" dirty="0" smtClean="0">
                          <a:solidFill>
                            <a:schemeClr val="tx1"/>
                          </a:solidFill>
                          <a:effectLst/>
                          <a:latin typeface="Meiryo UI" panose="020B0604030504040204" pitchFamily="50" charset="-128"/>
                          <a:ea typeface="Meiryo UI" panose="020B0604030504040204" pitchFamily="50" charset="-128"/>
                          <a:cs typeface="+mn-cs"/>
                        </a:rPr>
                        <a:t>　　</a:t>
                      </a:r>
                      <a:r>
                        <a:rPr lang="ja-JP" altLang="en-US" sz="1800" b="0" u="none" strike="noStrike" dirty="0" smtClean="0">
                          <a:effectLst/>
                          <a:latin typeface="Meiryo UI" panose="020B0604030504040204" pitchFamily="50" charset="-128"/>
                          <a:ea typeface="Meiryo UI" panose="020B0604030504040204" pitchFamily="50" charset="-128"/>
                        </a:rPr>
                        <a:t>計 </a:t>
                      </a:r>
                      <a:r>
                        <a:rPr lang="en-US" altLang="ja-JP" sz="1800" b="0" u="none" strike="noStrike" dirty="0" smtClean="0">
                          <a:effectLst/>
                          <a:latin typeface="Meiryo UI" panose="020B0604030504040204" pitchFamily="50" charset="-128"/>
                          <a:ea typeface="Meiryo UI" panose="020B0604030504040204" pitchFamily="50" charset="-128"/>
                        </a:rPr>
                        <a:t>646</a:t>
                      </a:r>
                      <a:r>
                        <a:rPr lang="zh-TW" altLang="en-US" sz="1800" b="0" u="none" strike="noStrike" dirty="0" smtClean="0">
                          <a:solidFill>
                            <a:schemeClr val="tx1"/>
                          </a:solidFill>
                          <a:effectLst/>
                          <a:latin typeface="Meiryo UI" panose="020B0604030504040204" pitchFamily="50" charset="-128"/>
                          <a:ea typeface="Meiryo UI" panose="020B0604030504040204" pitchFamily="50" charset="-128"/>
                        </a:rPr>
                        <a:t>名</a:t>
                      </a:r>
                      <a:r>
                        <a:rPr lang="ja-JP" altLang="en-US" sz="1600" u="none" strike="noStrike" dirty="0" smtClean="0">
                          <a:effectLst/>
                          <a:latin typeface="Meiryo UI" panose="020B0604030504040204" pitchFamily="50" charset="-128"/>
                          <a:ea typeface="Meiryo UI" panose="020B0604030504040204" pitchFamily="50" charset="-128"/>
                        </a:rPr>
                        <a:t>　　</a:t>
                      </a:r>
                      <a:r>
                        <a:rPr lang="en-US" altLang="zh-TW" sz="1400" u="none" strike="noStrike" dirty="0" smtClean="0">
                          <a:effectLst/>
                          <a:latin typeface="Meiryo UI" panose="020B0604030504040204" pitchFamily="50" charset="-128"/>
                          <a:ea typeface="Meiryo UI" panose="020B0604030504040204" pitchFamily="50" charset="-128"/>
                        </a:rPr>
                        <a:t>※</a:t>
                      </a:r>
                      <a:r>
                        <a:rPr lang="ja-JP" altLang="en-US" sz="1400" u="none" strike="noStrike" dirty="0" smtClean="0">
                          <a:effectLst/>
                          <a:latin typeface="Meiryo UI" panose="020B0604030504040204" pitchFamily="50" charset="-128"/>
                          <a:ea typeface="Meiryo UI" panose="020B0604030504040204" pitchFamily="50" charset="-128"/>
                        </a:rPr>
                        <a:t>令和元</a:t>
                      </a:r>
                      <a:r>
                        <a:rPr lang="zh-TW" altLang="en-US" sz="1400" u="none" strike="noStrike" dirty="0" smtClean="0">
                          <a:effectLst/>
                          <a:latin typeface="Meiryo UI" panose="020B0604030504040204" pitchFamily="50" charset="-128"/>
                          <a:ea typeface="Meiryo UI" panose="020B0604030504040204" pitchFamily="50" charset="-128"/>
                        </a:rPr>
                        <a:t>年</a:t>
                      </a:r>
                      <a:r>
                        <a:rPr lang="en-US" altLang="ja-JP" sz="1400" u="none" strike="noStrike" dirty="0" smtClean="0">
                          <a:effectLst/>
                          <a:latin typeface="Meiryo UI" panose="020B0604030504040204" pitchFamily="50" charset="-128"/>
                          <a:ea typeface="Meiryo UI" panose="020B0604030504040204" pitchFamily="50" charset="-128"/>
                        </a:rPr>
                        <a:t>8</a:t>
                      </a:r>
                      <a:r>
                        <a:rPr lang="zh-TW" altLang="en-US" sz="1400" u="none" strike="noStrike" dirty="0" smtClean="0">
                          <a:effectLst/>
                          <a:latin typeface="Meiryo UI" panose="020B0604030504040204" pitchFamily="50" charset="-128"/>
                          <a:ea typeface="Meiryo UI" panose="020B0604030504040204" pitchFamily="50" charset="-128"/>
                        </a:rPr>
                        <a:t>月</a:t>
                      </a:r>
                      <a:r>
                        <a:rPr lang="en-US" altLang="zh-TW" sz="1400" u="none" strike="noStrike" dirty="0" smtClean="0">
                          <a:effectLst/>
                          <a:latin typeface="Meiryo UI" panose="020B0604030504040204" pitchFamily="50" charset="-128"/>
                          <a:ea typeface="Meiryo UI" panose="020B0604030504040204" pitchFamily="50" charset="-128"/>
                        </a:rPr>
                        <a:t>1</a:t>
                      </a:r>
                      <a:r>
                        <a:rPr lang="zh-TW" altLang="en-US" sz="1400" u="none" strike="noStrike" dirty="0" smtClean="0">
                          <a:effectLst/>
                          <a:latin typeface="Meiryo UI" panose="020B0604030504040204" pitchFamily="50" charset="-128"/>
                          <a:ea typeface="Meiryo UI" panose="020B0604030504040204" pitchFamily="50" charset="-128"/>
                        </a:rPr>
                        <a:t>日現在</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19367" marR="7958" marT="7958" marB="0" anchor="ctr"/>
                </a:tc>
                <a:extLst>
                  <a:ext uri="{0D108BD9-81ED-4DB2-BD59-A6C34878D82A}">
                    <a16:rowId xmlns:a16="http://schemas.microsoft.com/office/drawing/2014/main" val="10005"/>
                  </a:ext>
                </a:extLst>
              </a:tr>
              <a:tr h="576000">
                <a:tc>
                  <a:txBody>
                    <a:bodyPr/>
                    <a:lstStyle/>
                    <a:p>
                      <a:pPr algn="ctr" fontAlgn="ctr"/>
                      <a:r>
                        <a:rPr lang="ja-JP" altLang="en-US" sz="1600" b="1" i="0" u="none" strike="noStrike" dirty="0" smtClean="0">
                          <a:solidFill>
                            <a:schemeClr val="bg1"/>
                          </a:solidFill>
                          <a:effectLst/>
                          <a:latin typeface="Meiryo UI" panose="020B0604030504040204" pitchFamily="50" charset="-128"/>
                          <a:ea typeface="Meiryo UI" panose="020B0604030504040204" pitchFamily="50" charset="-128"/>
                        </a:rPr>
                        <a:t>業務開始</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endParaRPr>
                    </a:p>
                  </a:txBody>
                  <a:tcPr marL="7958" marR="7958" marT="7958" marB="0" anchor="ctr"/>
                </a:tc>
                <a:tc>
                  <a:txBody>
                    <a:bodyPr/>
                    <a:lstStyle/>
                    <a:p>
                      <a:pPr algn="l" fontAlgn="ct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令和２年</a:t>
                      </a: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月頃　</a:t>
                      </a:r>
                      <a:endParaRPr lang="zh-TW"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119367" marR="7958" marT="7958" marB="0" anchor="ctr"/>
                </a:tc>
                <a:extLst>
                  <a:ext uri="{0D108BD9-81ED-4DB2-BD59-A6C34878D82A}">
                    <a16:rowId xmlns:a16="http://schemas.microsoft.com/office/drawing/2014/main" val="10006"/>
                  </a:ext>
                </a:extLst>
              </a:tr>
            </a:tbl>
          </a:graphicData>
        </a:graphic>
      </p:graphicFrame>
      <p:sp>
        <p:nvSpPr>
          <p:cNvPr id="4" name="スライド番号プレースホルダ 3"/>
          <p:cNvSpPr>
            <a:spLocks noGrp="1"/>
          </p:cNvSpPr>
          <p:nvPr>
            <p:ph type="sldNum" sz="quarter" idx="10"/>
          </p:nvPr>
        </p:nvSpPr>
        <p:spPr>
          <a:xfrm>
            <a:off x="7188200" y="6508750"/>
            <a:ext cx="1905000" cy="204788"/>
          </a:xfrm>
        </p:spPr>
        <p:txBody>
          <a:bodyPr/>
          <a:lstStyle/>
          <a:p>
            <a:r>
              <a:rPr kumimoji="1" lang="en-US" altLang="ja-JP" dirty="0" smtClean="0"/>
              <a:t>5</a:t>
            </a:r>
            <a:endParaRPr kumimoji="1" lang="ja-JP" altLang="en-US" dirty="0"/>
          </a:p>
        </p:txBody>
      </p:sp>
      <p:sp>
        <p:nvSpPr>
          <p:cNvPr id="5" name="テキスト ボックス 4"/>
          <p:cNvSpPr txBox="1"/>
          <p:nvPr/>
        </p:nvSpPr>
        <p:spPr>
          <a:xfrm>
            <a:off x="95534" y="694142"/>
            <a:ext cx="1910687" cy="408623"/>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ja-JP" altLang="en-US" sz="1800" dirty="0" smtClean="0">
                <a:latin typeface="HG創英角ｺﾞｼｯｸUB" pitchFamily="49" charset="-128"/>
                <a:ea typeface="HG創英角ｺﾞｼｯｸUB" pitchFamily="49" charset="-128"/>
              </a:rPr>
              <a:t>①　基本事項</a:t>
            </a:r>
            <a:endParaRPr kumimoji="1" lang="ja-JP" altLang="en-US" sz="1800" dirty="0">
              <a:latin typeface="HG創英角ｺﾞｼｯｸUB" pitchFamily="49" charset="-128"/>
              <a:ea typeface="HG創英角ｺﾞｼｯｸUB" pitchFamily="49" charset="-128"/>
            </a:endParaRPr>
          </a:p>
        </p:txBody>
      </p:sp>
      <p:sp>
        <p:nvSpPr>
          <p:cNvPr id="7" name="正方形/長方形 6"/>
          <p:cNvSpPr/>
          <p:nvPr/>
        </p:nvSpPr>
        <p:spPr bwMode="auto">
          <a:xfrm>
            <a:off x="0" y="-15019"/>
            <a:ext cx="9144000" cy="573206"/>
          </a:xfrm>
          <a:prstGeom prst="rect">
            <a:avLst/>
          </a:prstGeom>
          <a:solidFill>
            <a:schemeClr val="accent5">
              <a:lumMod val="75000"/>
            </a:schemeClr>
          </a:solidFill>
          <a:ln w="6350" cap="flat" cmpd="sng" algn="ctr">
            <a:no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p:txBody>
      </p:sp>
      <p:sp>
        <p:nvSpPr>
          <p:cNvPr id="9" name="テキスト ボックス 8"/>
          <p:cNvSpPr txBox="1"/>
          <p:nvPr/>
        </p:nvSpPr>
        <p:spPr>
          <a:xfrm>
            <a:off x="0" y="40751"/>
            <a:ext cx="5322784" cy="461665"/>
          </a:xfrm>
          <a:prstGeom prst="rect">
            <a:avLst/>
          </a:prstGeom>
          <a:noFill/>
        </p:spPr>
        <p:txBody>
          <a:bodyPr wrap="square" rtlCol="0">
            <a:spAutoFit/>
          </a:bodyPr>
          <a:lstStyle/>
          <a:p>
            <a:r>
              <a:rPr kumimoji="1" lang="ja-JP" altLang="en-US" sz="2400" dirty="0" smtClean="0">
                <a:latin typeface="HGP創英角ﾎﾟｯﾌﾟ体" pitchFamily="50" charset="-128"/>
                <a:ea typeface="HGP創英角ﾎﾟｯﾌﾟ体" pitchFamily="50" charset="-128"/>
              </a:rPr>
              <a:t>２　大阪港湾局の概要</a:t>
            </a:r>
            <a:endParaRPr kumimoji="1" lang="ja-JP" altLang="en-US" sz="2400" dirty="0">
              <a:latin typeface="HGP創英角ﾎﾟｯﾌﾟ体" pitchFamily="50" charset="-128"/>
              <a:ea typeface="HGP創英角ﾎﾟｯﾌﾟ体" pitchFamily="50" charset="-128"/>
            </a:endParaRPr>
          </a:p>
        </p:txBody>
      </p:sp>
      <p:sp>
        <p:nvSpPr>
          <p:cNvPr id="10" name="正方形/長方形 9"/>
          <p:cNvSpPr/>
          <p:nvPr/>
        </p:nvSpPr>
        <p:spPr>
          <a:xfrm>
            <a:off x="9144000" y="5363570"/>
            <a:ext cx="3174811" cy="1311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（メモ）職員数について</a:t>
            </a:r>
            <a:endParaRPr lang="en-US" altLang="ja-JP" sz="1200" dirty="0" smtClean="0">
              <a:solidFill>
                <a:schemeClr val="tx1"/>
              </a:solidFill>
              <a:latin typeface="Meiryo UI" panose="020B0604030504040204" pitchFamily="50" charset="-128"/>
              <a:ea typeface="Meiryo UI" panose="020B0604030504040204" pitchFamily="50" charset="-128"/>
            </a:endParaRPr>
          </a:p>
          <a:p>
            <a:pPr lvl="0" fontAlgn="auto">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　・再任用は含む</a:t>
            </a:r>
            <a:endParaRPr lang="en-US" altLang="zh-TW" sz="1200" dirty="0">
              <a:solidFill>
                <a:schemeClr val="tx1"/>
              </a:solidFill>
              <a:latin typeface="Meiryo UI" panose="020B0604030504040204" pitchFamily="50" charset="-128"/>
              <a:ea typeface="Meiryo UI" panose="020B0604030504040204" pitchFamily="50" charset="-128"/>
            </a:endParaRPr>
          </a:p>
          <a:p>
            <a:pPr lvl="0" fontAlgn="auto">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　・府→市への派遣者は市でカウント</a:t>
            </a:r>
            <a:endParaRPr lang="en-US" altLang="zh-TW" sz="1200" dirty="0" smtClean="0">
              <a:solidFill>
                <a:schemeClr val="tx1"/>
              </a:solidFill>
              <a:latin typeface="Meiryo UI" panose="020B0604030504040204" pitchFamily="50" charset="-128"/>
              <a:ea typeface="Meiryo UI" panose="020B0604030504040204" pitchFamily="50" charset="-128"/>
            </a:endParaRPr>
          </a:p>
          <a:p>
            <a:pPr lvl="0" fontAlgn="auto">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　・市→府への派遣者は府でカウント</a:t>
            </a:r>
            <a:endParaRPr lang="en-US" altLang="zh-TW" sz="1200" dirty="0" smtClean="0">
              <a:solidFill>
                <a:schemeClr val="tx1"/>
              </a:solidFill>
              <a:latin typeface="Meiryo UI" panose="020B0604030504040204" pitchFamily="50" charset="-128"/>
              <a:ea typeface="Meiryo UI" panose="020B0604030504040204" pitchFamily="50" charset="-128"/>
            </a:endParaRPr>
          </a:p>
          <a:p>
            <a:pPr lvl="0" fontAlgn="auto">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その他の市町村、団体等への派遣は</a:t>
            </a:r>
            <a:r>
              <a:rPr lang="ja-JP" altLang="en-US" sz="1200" dirty="0" smtClean="0">
                <a:solidFill>
                  <a:schemeClr val="tx1"/>
                </a:solidFill>
                <a:latin typeface="Meiryo UI" panose="020B0604030504040204" pitchFamily="50" charset="-128"/>
                <a:ea typeface="Meiryo UI" panose="020B0604030504040204" pitchFamily="50" charset="-128"/>
              </a:rPr>
              <a:t>含まない</a:t>
            </a:r>
            <a:endParaRPr lang="en-US" altLang="ja-JP" sz="1200" dirty="0" smtClean="0">
              <a:solidFill>
                <a:schemeClr val="tx1"/>
              </a:solidFill>
              <a:latin typeface="Meiryo UI" panose="020B0604030504040204" pitchFamily="50" charset="-128"/>
              <a:ea typeface="Meiryo UI" panose="020B0604030504040204" pitchFamily="50" charset="-128"/>
            </a:endParaRPr>
          </a:p>
          <a:p>
            <a:pPr lvl="0" fontAlgn="auto">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　・非常勤職員・臨時任用職員は含まない</a:t>
            </a:r>
            <a:endParaRPr lang="en-US" altLang="zh-TW"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9646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139719" y="680731"/>
            <a:ext cx="2776061" cy="442674"/>
          </a:xfrm>
          <a:prstGeom prst="round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noProof="0" dirty="0">
                <a:solidFill>
                  <a:srgbClr val="000000"/>
                </a:solidFill>
                <a:latin typeface="HG創英角ｺﾞｼｯｸUB" pitchFamily="49" charset="-128"/>
                <a:ea typeface="HG創英角ｺﾞｼｯｸUB" pitchFamily="49" charset="-128"/>
              </a:rPr>
              <a:t>②</a:t>
            </a:r>
            <a:r>
              <a:rPr kumimoji="1" lang="ja-JP" altLang="en-US" sz="2000" b="0" i="0" u="none" strike="noStrike" kern="1200" cap="none" spc="0" normalizeH="0" baseline="0" noProof="0" dirty="0" smtClean="0">
                <a:ln>
                  <a:noFill/>
                </a:ln>
                <a:solidFill>
                  <a:srgbClr val="000000"/>
                </a:solidFill>
                <a:effectLst/>
                <a:uLnTx/>
                <a:uFillTx/>
                <a:latin typeface="HG創英角ｺﾞｼｯｸUB" pitchFamily="49" charset="-128"/>
                <a:ea typeface="HG創英角ｺﾞｼｯｸUB" pitchFamily="49" charset="-128"/>
                <a:cs typeface="+mn-cs"/>
              </a:rPr>
              <a:t>　共同設置イメージ</a:t>
            </a:r>
            <a:endParaRPr kumimoji="1" lang="ja-JP" altLang="en-US" sz="2000" b="0" i="0" u="none" strike="noStrike" kern="1200" cap="none" spc="0" normalizeH="0" baseline="0" noProof="0" dirty="0">
              <a:ln>
                <a:noFill/>
              </a:ln>
              <a:solidFill>
                <a:srgbClr val="000000"/>
              </a:solidFill>
              <a:effectLst/>
              <a:uLnTx/>
              <a:uFillTx/>
              <a:latin typeface="HG創英角ｺﾞｼｯｸUB" pitchFamily="49" charset="-128"/>
              <a:ea typeface="HG創英角ｺﾞｼｯｸUB" pitchFamily="49" charset="-128"/>
              <a:cs typeface="+mn-cs"/>
            </a:endParaRPr>
          </a:p>
        </p:txBody>
      </p:sp>
      <p:sp>
        <p:nvSpPr>
          <p:cNvPr id="35" name="テキスト ボックス 34"/>
          <p:cNvSpPr txBox="1"/>
          <p:nvPr/>
        </p:nvSpPr>
        <p:spPr>
          <a:xfrm>
            <a:off x="338365" y="1707019"/>
            <a:ext cx="283334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★市長（執行機関）</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☆大阪市港湾局（補助機関）</a:t>
            </a:r>
          </a:p>
        </p:txBody>
      </p:sp>
      <p:sp>
        <p:nvSpPr>
          <p:cNvPr id="38" name="角丸四角形 37"/>
          <p:cNvSpPr/>
          <p:nvPr/>
        </p:nvSpPr>
        <p:spPr>
          <a:xfrm>
            <a:off x="338364" y="2211151"/>
            <a:ext cx="2448272" cy="1496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○港湾管理（大阪港）</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・法</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条の業務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・規制等の業務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○海岸管理（港湾）</a:t>
            </a:r>
            <a:endParaRPr kumimoji="1" lang="en-US" altLang="ja-JP"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○集客・都市魅力等</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p:cNvSpPr txBox="1"/>
          <p:nvPr/>
        </p:nvSpPr>
        <p:spPr>
          <a:xfrm>
            <a:off x="4076264" y="1696068"/>
            <a:ext cx="203132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執行機関（権限）</a:t>
            </a:r>
          </a:p>
        </p:txBody>
      </p:sp>
      <p:sp>
        <p:nvSpPr>
          <p:cNvPr id="44" name="テキスト ボックス 43"/>
          <p:cNvSpPr txBox="1"/>
          <p:nvPr/>
        </p:nvSpPr>
        <p:spPr>
          <a:xfrm>
            <a:off x="6767037" y="1725886"/>
            <a:ext cx="203132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補助機関（組織）</a:t>
            </a:r>
          </a:p>
        </p:txBody>
      </p:sp>
      <p:sp>
        <p:nvSpPr>
          <p:cNvPr id="45" name="テキスト ボックス 44"/>
          <p:cNvSpPr txBox="1"/>
          <p:nvPr/>
        </p:nvSpPr>
        <p:spPr>
          <a:xfrm>
            <a:off x="3799393" y="1913322"/>
            <a:ext cx="226215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★市長（執行機関）</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p:cNvSpPr txBox="1"/>
          <p:nvPr/>
        </p:nvSpPr>
        <p:spPr>
          <a:xfrm>
            <a:off x="338366" y="3765835"/>
            <a:ext cx="263534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★知事（執行機関）</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☆大阪府港湾局（補助機関）</a:t>
            </a:r>
          </a:p>
        </p:txBody>
      </p:sp>
      <p:sp>
        <p:nvSpPr>
          <p:cNvPr id="47" name="角丸四角形 46"/>
          <p:cNvSpPr/>
          <p:nvPr/>
        </p:nvSpPr>
        <p:spPr>
          <a:xfrm>
            <a:off x="338364" y="4287434"/>
            <a:ext cx="2448272" cy="1744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○港湾管理</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（堺泉北港・</a:t>
            </a: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阪南港・</a:t>
            </a:r>
            <a:endParaRPr kumimoji="1" lang="en-US" altLang="ja-JP"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地方港湾）</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・法</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条の業務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・規制等の業務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○海岸</a:t>
            </a: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管理</a:t>
            </a:r>
            <a:r>
              <a:rPr kumimoji="1" lang="en-US" altLang="ja-JP" sz="15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5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一般、港湾</a:t>
            </a:r>
            <a:r>
              <a:rPr kumimoji="1" lang="en-US" altLang="ja-JP" sz="15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5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p:cNvSpPr txBox="1"/>
          <p:nvPr/>
        </p:nvSpPr>
        <p:spPr>
          <a:xfrm>
            <a:off x="6547312" y="2036795"/>
            <a:ext cx="2959569"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lang="ja-JP" altLang="en-US" b="1" dirty="0">
                <a:solidFill>
                  <a:srgbClr val="000000"/>
                </a:solidFill>
                <a:latin typeface="Meiryo UI" panose="020B0604030504040204" pitchFamily="50" charset="-128"/>
                <a:ea typeface="Meiryo UI" panose="020B0604030504040204" pitchFamily="50" charset="-128"/>
              </a:rPr>
              <a:t>大阪</a:t>
            </a:r>
            <a:r>
              <a:rPr kumimoji="1" lang="ja-JP" altLang="en-US"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港湾局</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（共同設置）</a:t>
            </a:r>
          </a:p>
        </p:txBody>
      </p:sp>
      <p:sp>
        <p:nvSpPr>
          <p:cNvPr id="49" name="フローチャート : 代替処理 49"/>
          <p:cNvSpPr/>
          <p:nvPr/>
        </p:nvSpPr>
        <p:spPr>
          <a:xfrm>
            <a:off x="6626183" y="2421878"/>
            <a:ext cx="2246478" cy="3528546"/>
          </a:xfrm>
          <a:prstGeom prst="flowChartAlternateProcess">
            <a:avLst/>
          </a:prstGeom>
          <a:no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○港湾管理</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大阪港・堺泉北港・</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阪南港・地方港湾</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法</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条の業務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・規制等の業務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○海岸</a:t>
            </a: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管理</a:t>
            </a:r>
            <a:endParaRPr kumimoji="1" lang="en-US" altLang="ja-JP"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一般、港湾）</a:t>
            </a:r>
            <a:endPar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集客・都市魅力</a:t>
            </a:r>
            <a:r>
              <a:rPr kumimoji="1" lang="ja-JP" altLang="en-US"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等</a:t>
            </a:r>
            <a:endParaRPr kumimoji="1" lang="en-US" altLang="ja-JP" sz="1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（大阪港）</a:t>
            </a:r>
            <a:endPar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p:cNvSpPr txBox="1"/>
          <p:nvPr/>
        </p:nvSpPr>
        <p:spPr>
          <a:xfrm>
            <a:off x="3850690" y="3918102"/>
            <a:ext cx="226215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★知事（執行機関）</a:t>
            </a:r>
          </a:p>
        </p:txBody>
      </p:sp>
      <p:cxnSp>
        <p:nvCxnSpPr>
          <p:cNvPr id="52" name="直線矢印コネクタ 51"/>
          <p:cNvCxnSpPr>
            <a:stCxn id="61" idx="3"/>
          </p:cNvCxnSpPr>
          <p:nvPr/>
        </p:nvCxnSpPr>
        <p:spPr>
          <a:xfrm>
            <a:off x="6336027" y="2971852"/>
            <a:ext cx="290156" cy="399145"/>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63" idx="3"/>
          </p:cNvCxnSpPr>
          <p:nvPr/>
        </p:nvCxnSpPr>
        <p:spPr>
          <a:xfrm flipV="1">
            <a:off x="6336027" y="4749425"/>
            <a:ext cx="290156" cy="39543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121799" y="6316119"/>
            <a:ext cx="575611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注）・法</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条の業務：港湾法第</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条の業務で、港湾計画作成、港湾施設の整備・維持管理、ポートセールス等</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規制等の業務：港湾区域・港湾隣接地域・臨港地区の許認可、埋立免許等</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56"/>
          <p:cNvSpPr/>
          <p:nvPr/>
        </p:nvSpPr>
        <p:spPr>
          <a:xfrm>
            <a:off x="139719" y="1640750"/>
            <a:ext cx="3099485" cy="44743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59" name="正方形/長方形 58"/>
          <p:cNvSpPr/>
          <p:nvPr/>
        </p:nvSpPr>
        <p:spPr>
          <a:xfrm>
            <a:off x="3501598" y="1640751"/>
            <a:ext cx="5546868" cy="44743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60" name="テキスト ボックス 59"/>
          <p:cNvSpPr txBox="1"/>
          <p:nvPr/>
        </p:nvSpPr>
        <p:spPr>
          <a:xfrm>
            <a:off x="7900488" y="6753040"/>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1" name="角丸四角形 60"/>
          <p:cNvSpPr/>
          <p:nvPr/>
        </p:nvSpPr>
        <p:spPr>
          <a:xfrm>
            <a:off x="3799393" y="2236217"/>
            <a:ext cx="2536634" cy="14712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○港湾管理（大阪港）</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・法</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条の業務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・規制等の業務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○海岸</a:t>
            </a: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管理（港湾）</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○集客・都市魅力等</a:t>
            </a:r>
          </a:p>
        </p:txBody>
      </p:sp>
      <p:sp>
        <p:nvSpPr>
          <p:cNvPr id="63" name="角丸四角形 62"/>
          <p:cNvSpPr/>
          <p:nvPr/>
        </p:nvSpPr>
        <p:spPr>
          <a:xfrm>
            <a:off x="3850690" y="4257460"/>
            <a:ext cx="2485337" cy="17747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○港湾管理</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（堺泉北港・</a:t>
            </a: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阪南港・</a:t>
            </a:r>
            <a:endParaRPr kumimoji="1" lang="en-US" altLang="ja-JP"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地方</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港湾</a:t>
            </a: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・法</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条の業務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・規制等の業務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○海岸</a:t>
            </a:r>
            <a:r>
              <a:rPr kumimoji="1" lang="ja-JP" altLang="en-US" sz="16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管理</a:t>
            </a:r>
            <a:r>
              <a:rPr kumimoji="1" lang="en-US" altLang="ja-JP" sz="15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5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一般、港湾</a:t>
            </a:r>
            <a:r>
              <a:rPr kumimoji="1" lang="en-US" altLang="ja-JP" sz="15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5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p:cNvSpPr txBox="1"/>
          <p:nvPr/>
        </p:nvSpPr>
        <p:spPr>
          <a:xfrm>
            <a:off x="1205103" y="1339657"/>
            <a:ext cx="136434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創英角ﾎﾟｯﾌﾟ体" panose="040B0A09000000000000" pitchFamily="49" charset="-128"/>
                <a:ea typeface="HG創英角ﾎﾟｯﾌﾟ体" panose="040B0A09000000000000" pitchFamily="49" charset="-128"/>
                <a:cs typeface="+mn-cs"/>
              </a:rPr>
              <a:t>現　状</a:t>
            </a:r>
          </a:p>
        </p:txBody>
      </p:sp>
      <p:sp>
        <p:nvSpPr>
          <p:cNvPr id="66" name="右矢印 65"/>
          <p:cNvSpPr/>
          <p:nvPr/>
        </p:nvSpPr>
        <p:spPr>
          <a:xfrm>
            <a:off x="2859267" y="2690674"/>
            <a:ext cx="858942" cy="575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9" name="右矢印 68"/>
          <p:cNvSpPr/>
          <p:nvPr/>
        </p:nvSpPr>
        <p:spPr>
          <a:xfrm>
            <a:off x="2859267" y="5133305"/>
            <a:ext cx="858942" cy="575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bwMode="auto">
          <a:xfrm>
            <a:off x="0" y="-15019"/>
            <a:ext cx="9144000" cy="573206"/>
          </a:xfrm>
          <a:prstGeom prst="rect">
            <a:avLst/>
          </a:prstGeom>
          <a:solidFill>
            <a:schemeClr val="accent5">
              <a:lumMod val="75000"/>
            </a:schemeClr>
          </a:solidFill>
          <a:ln w="6350" cap="flat" cmpd="sng" algn="ctr">
            <a:no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lvl="0" indent="0" algn="l" defTabSz="9398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31" name="テキスト ボックス 30"/>
          <p:cNvSpPr txBox="1"/>
          <p:nvPr/>
        </p:nvSpPr>
        <p:spPr>
          <a:xfrm>
            <a:off x="0" y="35908"/>
            <a:ext cx="4810166" cy="830997"/>
          </a:xfrm>
          <a:prstGeom prst="rect">
            <a:avLst/>
          </a:prstGeom>
          <a:noFill/>
        </p:spPr>
        <p:txBody>
          <a:bodyPr wrap="square" rtlCol="0">
            <a:spAutoFit/>
          </a:bodyPr>
          <a:lstStyle/>
          <a:p>
            <a:r>
              <a:rPr lang="ja-JP" altLang="en-US" sz="2400" dirty="0">
                <a:latin typeface="HGP創英角ﾎﾟｯﾌﾟ体" pitchFamily="50" charset="-128"/>
                <a:ea typeface="HGP創英角ﾎﾟｯﾌﾟ体" pitchFamily="50" charset="-128"/>
              </a:rPr>
              <a:t>２　大阪港湾局の概要</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1" i="0" u="none" strike="noStrike" kern="1200" cap="none" spc="0" normalizeH="0" baseline="0" noProof="0" dirty="0">
              <a:ln>
                <a:noFill/>
              </a:ln>
              <a:solidFill>
                <a:srgbClr val="000000"/>
              </a:solidFill>
              <a:effectLst/>
              <a:uLnTx/>
              <a:uFillTx/>
              <a:latin typeface="HGP創英角ﾎﾟｯﾌﾟ体" pitchFamily="50" charset="-128"/>
              <a:ea typeface="HGP創英角ﾎﾟｯﾌﾟ体" pitchFamily="50" charset="-128"/>
              <a:cs typeface="+mn-cs"/>
            </a:endParaRPr>
          </a:p>
        </p:txBody>
      </p:sp>
      <p:sp>
        <p:nvSpPr>
          <p:cNvPr id="27" name="スライド番号プレースホルダ 2"/>
          <p:cNvSpPr>
            <a:spLocks noGrp="1"/>
          </p:cNvSpPr>
          <p:nvPr>
            <p:ph type="sldNum" sz="quarter" idx="10"/>
          </p:nvPr>
        </p:nvSpPr>
        <p:spPr>
          <a:xfrm>
            <a:off x="7239000" y="6572250"/>
            <a:ext cx="1905000" cy="204788"/>
          </a:xfrm>
        </p:spPr>
        <p:txBody>
          <a:bodyPr/>
          <a:lstStyle/>
          <a:p>
            <a:pPr>
              <a:defRPr/>
            </a:pPr>
            <a:r>
              <a:rPr lang="en-US" altLang="ja-JP" dirty="0" smtClean="0"/>
              <a:t>6</a:t>
            </a:r>
            <a:endParaRPr lang="en-US" altLang="ja-JP" dirty="0"/>
          </a:p>
        </p:txBody>
      </p:sp>
      <p:sp>
        <p:nvSpPr>
          <p:cNvPr id="65" name="テキスト ボックス 64"/>
          <p:cNvSpPr txBox="1"/>
          <p:nvPr/>
        </p:nvSpPr>
        <p:spPr>
          <a:xfrm>
            <a:off x="4698728" y="1299375"/>
            <a:ext cx="351321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HG創英角ﾎﾟｯﾌﾟ体" panose="040B0A09000000000000" pitchFamily="49" charset="-128"/>
                <a:ea typeface="HG創英角ﾎﾟｯﾌﾟ体" panose="040B0A09000000000000" pitchFamily="49" charset="-128"/>
                <a:cs typeface="+mn-cs"/>
              </a:rPr>
              <a:t>大阪港湾局</a:t>
            </a:r>
            <a:r>
              <a:rPr kumimoji="1" lang="ja-JP" altLang="en-US" sz="1600" b="0" i="0" u="none" strike="noStrike" kern="1200" cap="none" spc="0" normalizeH="0" baseline="0" noProof="0" dirty="0">
                <a:ln>
                  <a:noFill/>
                </a:ln>
                <a:solidFill>
                  <a:srgbClr val="000000"/>
                </a:solidFill>
                <a:effectLst/>
                <a:uLnTx/>
                <a:uFillTx/>
                <a:latin typeface="HG創英角ﾎﾟｯﾌﾟ体" panose="040B0A09000000000000" pitchFamily="49" charset="-128"/>
                <a:ea typeface="HG創英角ﾎﾟｯﾌﾟ体" panose="040B0A09000000000000" pitchFamily="49" charset="-128"/>
                <a:cs typeface="+mn-cs"/>
              </a:rPr>
              <a:t>設置時</a:t>
            </a:r>
          </a:p>
        </p:txBody>
      </p:sp>
    </p:spTree>
    <p:extLst>
      <p:ext uri="{BB962C8B-B14F-4D97-AF65-F5344CB8AC3E}">
        <p14:creationId xmlns:p14="http://schemas.microsoft.com/office/powerpoint/2010/main" val="1905141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4572001" y="981076"/>
            <a:ext cx="2160588" cy="1443038"/>
            <a:chOff x="2880" y="799"/>
            <a:chExt cx="1361" cy="909"/>
          </a:xfrm>
        </p:grpSpPr>
        <p:pic>
          <p:nvPicPr>
            <p:cNvPr id="72761" name="Picture 4" descr="1_堺泉北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799"/>
              <a:ext cx="1361" cy="90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62" name="Text Box 5"/>
            <p:cNvSpPr txBox="1">
              <a:spLocks noChangeArrowheads="1"/>
            </p:cNvSpPr>
            <p:nvPr/>
          </p:nvSpPr>
          <p:spPr bwMode="auto">
            <a:xfrm>
              <a:off x="2880" y="799"/>
              <a:ext cx="1361" cy="213"/>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spcBef>
                  <a:spcPct val="50000"/>
                </a:spcBef>
              </a:pPr>
              <a:r>
                <a:rPr lang="ja-JP" altLang="en-US" sz="1200" dirty="0" smtClean="0">
                  <a:solidFill>
                    <a:schemeClr val="bg1"/>
                  </a:solidFill>
                  <a:latin typeface="Meiryo UI" pitchFamily="50" charset="-128"/>
                  <a:ea typeface="Meiryo UI" pitchFamily="50" charset="-128"/>
                  <a:cs typeface="Meiryo UI" pitchFamily="50" charset="-128"/>
                </a:rPr>
                <a:t>国際拠点港湾　</a:t>
              </a:r>
              <a:r>
                <a:rPr lang="ja-JP" altLang="en-US" sz="1600" b="1" dirty="0" smtClean="0">
                  <a:solidFill>
                    <a:schemeClr val="bg1"/>
                  </a:solidFill>
                  <a:latin typeface="Meiryo UI" pitchFamily="50" charset="-128"/>
                  <a:ea typeface="Meiryo UI" pitchFamily="50" charset="-128"/>
                  <a:cs typeface="Meiryo UI" pitchFamily="50" charset="-128"/>
                </a:rPr>
                <a:t>堺</a:t>
              </a:r>
              <a:r>
                <a:rPr lang="ja-JP" altLang="en-US" sz="1600" b="1" dirty="0">
                  <a:solidFill>
                    <a:schemeClr val="bg1"/>
                  </a:solidFill>
                  <a:latin typeface="Meiryo UI" pitchFamily="50" charset="-128"/>
                  <a:ea typeface="Meiryo UI" pitchFamily="50" charset="-128"/>
                  <a:cs typeface="Meiryo UI" pitchFamily="50" charset="-128"/>
                </a:rPr>
                <a:t>泉北港</a:t>
              </a:r>
            </a:p>
          </p:txBody>
        </p:sp>
      </p:grpSp>
      <p:grpSp>
        <p:nvGrpSpPr>
          <p:cNvPr id="5" name="Group 6"/>
          <p:cNvGrpSpPr>
            <a:grpSpLocks/>
          </p:cNvGrpSpPr>
          <p:nvPr/>
        </p:nvGrpSpPr>
        <p:grpSpPr bwMode="auto">
          <a:xfrm>
            <a:off x="6875464" y="981075"/>
            <a:ext cx="2160587" cy="1441450"/>
            <a:chOff x="4331" y="799"/>
            <a:chExt cx="1361" cy="908"/>
          </a:xfrm>
        </p:grpSpPr>
        <p:pic>
          <p:nvPicPr>
            <p:cNvPr id="72759" name="Picture 7" descr="2_阪南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1" y="799"/>
              <a:ext cx="1361" cy="90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60" name="Text Box 8"/>
            <p:cNvSpPr txBox="1">
              <a:spLocks noChangeArrowheads="1"/>
            </p:cNvSpPr>
            <p:nvPr/>
          </p:nvSpPr>
          <p:spPr bwMode="auto">
            <a:xfrm>
              <a:off x="4331" y="799"/>
              <a:ext cx="1352" cy="213"/>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spcBef>
                  <a:spcPct val="50000"/>
                </a:spcBef>
              </a:pPr>
              <a:r>
                <a:rPr lang="ja-JP" altLang="en-US" sz="1200" dirty="0" smtClean="0">
                  <a:solidFill>
                    <a:schemeClr val="bg1"/>
                  </a:solidFill>
                  <a:latin typeface="Meiryo UI" pitchFamily="50" charset="-128"/>
                  <a:ea typeface="Meiryo UI" pitchFamily="50" charset="-128"/>
                  <a:cs typeface="Meiryo UI" pitchFamily="50" charset="-128"/>
                </a:rPr>
                <a:t>重要港湾　</a:t>
              </a:r>
              <a:r>
                <a:rPr lang="ja-JP" altLang="en-US" sz="1600" b="1" dirty="0" smtClean="0">
                  <a:solidFill>
                    <a:schemeClr val="bg1"/>
                  </a:solidFill>
                  <a:latin typeface="Meiryo UI" pitchFamily="50" charset="-128"/>
                  <a:ea typeface="Meiryo UI" pitchFamily="50" charset="-128"/>
                  <a:cs typeface="Meiryo UI" pitchFamily="50" charset="-128"/>
                </a:rPr>
                <a:t>阪南港</a:t>
              </a:r>
              <a:endParaRPr lang="ja-JP" altLang="en-US" sz="1600" b="1" dirty="0">
                <a:solidFill>
                  <a:schemeClr val="bg1"/>
                </a:solidFill>
                <a:latin typeface="Meiryo UI" pitchFamily="50" charset="-128"/>
                <a:ea typeface="Meiryo UI" pitchFamily="50" charset="-128"/>
                <a:cs typeface="Meiryo UI" pitchFamily="50" charset="-128"/>
              </a:endParaRPr>
            </a:p>
          </p:txBody>
        </p:sp>
      </p:grpSp>
      <p:grpSp>
        <p:nvGrpSpPr>
          <p:cNvPr id="6" name="Group 9"/>
          <p:cNvGrpSpPr>
            <a:grpSpLocks/>
          </p:cNvGrpSpPr>
          <p:nvPr/>
        </p:nvGrpSpPr>
        <p:grpSpPr bwMode="auto">
          <a:xfrm>
            <a:off x="4572001" y="2606676"/>
            <a:ext cx="2160588" cy="1277938"/>
            <a:chOff x="2880" y="1752"/>
            <a:chExt cx="1361" cy="805"/>
          </a:xfrm>
        </p:grpSpPr>
        <p:pic>
          <p:nvPicPr>
            <p:cNvPr id="72757" name="Picture 10" descr="3_二色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 y="1762"/>
              <a:ext cx="1361" cy="7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58" name="Text Box 11"/>
            <p:cNvSpPr txBox="1">
              <a:spLocks noChangeArrowheads="1"/>
            </p:cNvSpPr>
            <p:nvPr/>
          </p:nvSpPr>
          <p:spPr bwMode="auto">
            <a:xfrm>
              <a:off x="2880" y="1752"/>
              <a:ext cx="1361" cy="213"/>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spcBef>
                  <a:spcPct val="50000"/>
                </a:spcBef>
              </a:pPr>
              <a:r>
                <a:rPr lang="ja-JP" altLang="en-US" sz="1200" dirty="0" smtClean="0">
                  <a:solidFill>
                    <a:schemeClr val="bg1"/>
                  </a:solidFill>
                  <a:latin typeface="Meiryo UI" pitchFamily="50" charset="-128"/>
                  <a:ea typeface="Meiryo UI" pitchFamily="50" charset="-128"/>
                  <a:cs typeface="Meiryo UI" pitchFamily="50" charset="-128"/>
                </a:rPr>
                <a:t>地方港湾　</a:t>
              </a:r>
              <a:r>
                <a:rPr lang="ja-JP" altLang="en-US" sz="1600" b="1" dirty="0" smtClean="0">
                  <a:solidFill>
                    <a:schemeClr val="bg1"/>
                  </a:solidFill>
                  <a:latin typeface="Meiryo UI" pitchFamily="50" charset="-128"/>
                  <a:ea typeface="Meiryo UI" pitchFamily="50" charset="-128"/>
                  <a:cs typeface="Meiryo UI" pitchFamily="50" charset="-128"/>
                </a:rPr>
                <a:t>二色港</a:t>
              </a:r>
              <a:endParaRPr lang="ja-JP" altLang="en-US" sz="1600" b="1" dirty="0">
                <a:solidFill>
                  <a:schemeClr val="bg1"/>
                </a:solidFill>
                <a:latin typeface="Meiryo UI" pitchFamily="50" charset="-128"/>
                <a:ea typeface="Meiryo UI" pitchFamily="50" charset="-128"/>
                <a:cs typeface="Meiryo UI" pitchFamily="50" charset="-128"/>
              </a:endParaRPr>
            </a:p>
          </p:txBody>
        </p:sp>
      </p:grpSp>
      <p:grpSp>
        <p:nvGrpSpPr>
          <p:cNvPr id="7" name="Group 12"/>
          <p:cNvGrpSpPr>
            <a:grpSpLocks/>
          </p:cNvGrpSpPr>
          <p:nvPr/>
        </p:nvGrpSpPr>
        <p:grpSpPr bwMode="auto">
          <a:xfrm>
            <a:off x="6877051" y="2616201"/>
            <a:ext cx="2159000" cy="1258888"/>
            <a:chOff x="4332" y="1752"/>
            <a:chExt cx="1360" cy="793"/>
          </a:xfrm>
        </p:grpSpPr>
        <p:pic>
          <p:nvPicPr>
            <p:cNvPr id="72755" name="Picture 13" descr="4_泉佐野港"/>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2" y="1752"/>
              <a:ext cx="1360" cy="79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56" name="Text Box 14"/>
            <p:cNvSpPr txBox="1">
              <a:spLocks noChangeArrowheads="1"/>
            </p:cNvSpPr>
            <p:nvPr/>
          </p:nvSpPr>
          <p:spPr bwMode="auto">
            <a:xfrm>
              <a:off x="4332" y="1752"/>
              <a:ext cx="1351" cy="213"/>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spcBef>
                  <a:spcPct val="50000"/>
                </a:spcBef>
              </a:pPr>
              <a:r>
                <a:rPr lang="ja-JP" altLang="en-US" sz="1200" dirty="0" smtClean="0">
                  <a:solidFill>
                    <a:schemeClr val="bg1"/>
                  </a:solidFill>
                  <a:latin typeface="Meiryo UI" pitchFamily="50" charset="-128"/>
                  <a:ea typeface="Meiryo UI" pitchFamily="50" charset="-128"/>
                  <a:cs typeface="Meiryo UI" pitchFamily="50" charset="-128"/>
                </a:rPr>
                <a:t>地方港湾　</a:t>
              </a:r>
              <a:r>
                <a:rPr lang="ja-JP" altLang="en-US" sz="1600" b="1" dirty="0" smtClean="0">
                  <a:solidFill>
                    <a:schemeClr val="bg1"/>
                  </a:solidFill>
                  <a:latin typeface="Meiryo UI" pitchFamily="50" charset="-128"/>
                  <a:ea typeface="Meiryo UI" pitchFamily="50" charset="-128"/>
                  <a:cs typeface="Meiryo UI" pitchFamily="50" charset="-128"/>
                </a:rPr>
                <a:t>泉佐野港</a:t>
              </a:r>
              <a:endParaRPr lang="ja-JP" altLang="en-US" sz="1600" b="1" dirty="0">
                <a:solidFill>
                  <a:schemeClr val="bg1"/>
                </a:solidFill>
                <a:latin typeface="Meiryo UI" pitchFamily="50" charset="-128"/>
                <a:ea typeface="Meiryo UI" pitchFamily="50" charset="-128"/>
                <a:cs typeface="Meiryo UI" pitchFamily="50" charset="-128"/>
              </a:endParaRPr>
            </a:p>
          </p:txBody>
        </p:sp>
      </p:grpSp>
      <p:grpSp>
        <p:nvGrpSpPr>
          <p:cNvPr id="8" name="Group 15"/>
          <p:cNvGrpSpPr>
            <a:grpSpLocks/>
          </p:cNvGrpSpPr>
          <p:nvPr/>
        </p:nvGrpSpPr>
        <p:grpSpPr bwMode="auto">
          <a:xfrm>
            <a:off x="4572001" y="4067175"/>
            <a:ext cx="2160588" cy="1265238"/>
            <a:chOff x="2880" y="2614"/>
            <a:chExt cx="1361" cy="797"/>
          </a:xfrm>
        </p:grpSpPr>
        <p:pic>
          <p:nvPicPr>
            <p:cNvPr id="72753" name="Picture 16" descr="5_泉州港"/>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 y="2614"/>
              <a:ext cx="1361" cy="79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54" name="Text Box 17"/>
            <p:cNvSpPr txBox="1">
              <a:spLocks noChangeArrowheads="1"/>
            </p:cNvSpPr>
            <p:nvPr/>
          </p:nvSpPr>
          <p:spPr bwMode="auto">
            <a:xfrm>
              <a:off x="2880" y="2614"/>
              <a:ext cx="1361" cy="213"/>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spcBef>
                  <a:spcPct val="50000"/>
                </a:spcBef>
              </a:pPr>
              <a:r>
                <a:rPr lang="ja-JP" altLang="en-US" sz="1200" dirty="0" smtClean="0">
                  <a:solidFill>
                    <a:schemeClr val="bg1"/>
                  </a:solidFill>
                  <a:latin typeface="Meiryo UI" pitchFamily="50" charset="-128"/>
                  <a:ea typeface="Meiryo UI" pitchFamily="50" charset="-128"/>
                  <a:cs typeface="Meiryo UI" pitchFamily="50" charset="-128"/>
                </a:rPr>
                <a:t>地方港湾　</a:t>
              </a:r>
              <a:r>
                <a:rPr lang="ja-JP" altLang="en-US" sz="1600" b="1" dirty="0" smtClean="0">
                  <a:solidFill>
                    <a:schemeClr val="bg1"/>
                  </a:solidFill>
                  <a:latin typeface="Meiryo UI" pitchFamily="50" charset="-128"/>
                  <a:ea typeface="Meiryo UI" pitchFamily="50" charset="-128"/>
                  <a:cs typeface="Meiryo UI" pitchFamily="50" charset="-128"/>
                </a:rPr>
                <a:t>泉州港</a:t>
              </a:r>
              <a:endParaRPr lang="ja-JP" altLang="en-US" sz="1600" b="1" dirty="0">
                <a:solidFill>
                  <a:schemeClr val="bg1"/>
                </a:solidFill>
                <a:latin typeface="Meiryo UI" pitchFamily="50" charset="-128"/>
                <a:ea typeface="Meiryo UI" pitchFamily="50" charset="-128"/>
                <a:cs typeface="Meiryo UI" pitchFamily="50" charset="-128"/>
              </a:endParaRPr>
            </a:p>
          </p:txBody>
        </p:sp>
      </p:grpSp>
      <p:grpSp>
        <p:nvGrpSpPr>
          <p:cNvPr id="9" name="Group 18"/>
          <p:cNvGrpSpPr>
            <a:grpSpLocks/>
          </p:cNvGrpSpPr>
          <p:nvPr/>
        </p:nvGrpSpPr>
        <p:grpSpPr bwMode="auto">
          <a:xfrm>
            <a:off x="6877052" y="4068764"/>
            <a:ext cx="2144713" cy="1252537"/>
            <a:chOff x="4332" y="2614"/>
            <a:chExt cx="1351" cy="789"/>
          </a:xfrm>
        </p:grpSpPr>
        <p:pic>
          <p:nvPicPr>
            <p:cNvPr id="72751" name="Picture 19" descr="6_尾崎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2" y="2614"/>
              <a:ext cx="1351" cy="78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52" name="Text Box 20"/>
            <p:cNvSpPr txBox="1">
              <a:spLocks noChangeArrowheads="1"/>
            </p:cNvSpPr>
            <p:nvPr/>
          </p:nvSpPr>
          <p:spPr bwMode="auto">
            <a:xfrm>
              <a:off x="4332" y="2614"/>
              <a:ext cx="1351" cy="213"/>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spcBef>
                  <a:spcPct val="50000"/>
                </a:spcBef>
              </a:pPr>
              <a:r>
                <a:rPr lang="ja-JP" altLang="en-US" sz="1200" dirty="0" smtClean="0">
                  <a:solidFill>
                    <a:schemeClr val="bg1"/>
                  </a:solidFill>
                  <a:latin typeface="Meiryo UI" pitchFamily="50" charset="-128"/>
                  <a:ea typeface="Meiryo UI" pitchFamily="50" charset="-128"/>
                  <a:cs typeface="Meiryo UI" pitchFamily="50" charset="-128"/>
                </a:rPr>
                <a:t>地方港湾　</a:t>
              </a:r>
              <a:r>
                <a:rPr lang="ja-JP" altLang="en-US" sz="1600" b="1" dirty="0" smtClean="0">
                  <a:solidFill>
                    <a:schemeClr val="bg1"/>
                  </a:solidFill>
                  <a:latin typeface="Meiryo UI" pitchFamily="50" charset="-128"/>
                  <a:ea typeface="Meiryo UI" pitchFamily="50" charset="-128"/>
                  <a:cs typeface="Meiryo UI" pitchFamily="50" charset="-128"/>
                </a:rPr>
                <a:t>尾崎港</a:t>
              </a:r>
              <a:endParaRPr lang="ja-JP" altLang="en-US" sz="1600" b="1" dirty="0">
                <a:solidFill>
                  <a:schemeClr val="bg1"/>
                </a:solidFill>
                <a:latin typeface="Meiryo UI" pitchFamily="50" charset="-128"/>
                <a:ea typeface="Meiryo UI" pitchFamily="50" charset="-128"/>
                <a:cs typeface="Meiryo UI" pitchFamily="50" charset="-128"/>
              </a:endParaRPr>
            </a:p>
          </p:txBody>
        </p:sp>
      </p:grpSp>
      <p:grpSp>
        <p:nvGrpSpPr>
          <p:cNvPr id="11" name="Group 24"/>
          <p:cNvGrpSpPr>
            <a:grpSpLocks/>
          </p:cNvGrpSpPr>
          <p:nvPr/>
        </p:nvGrpSpPr>
        <p:grpSpPr bwMode="auto">
          <a:xfrm>
            <a:off x="6228184" y="5445224"/>
            <a:ext cx="2159000" cy="1258887"/>
            <a:chOff x="4332" y="3475"/>
            <a:chExt cx="1360" cy="793"/>
          </a:xfrm>
        </p:grpSpPr>
        <p:pic>
          <p:nvPicPr>
            <p:cNvPr id="72747" name="Picture 25" descr="8_深日港"/>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2" y="3475"/>
              <a:ext cx="1360" cy="79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48" name="Text Box 26"/>
            <p:cNvSpPr txBox="1">
              <a:spLocks noChangeArrowheads="1"/>
            </p:cNvSpPr>
            <p:nvPr/>
          </p:nvSpPr>
          <p:spPr bwMode="auto">
            <a:xfrm>
              <a:off x="4332" y="3475"/>
              <a:ext cx="1351" cy="213"/>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spcBef>
                  <a:spcPct val="50000"/>
                </a:spcBef>
              </a:pPr>
              <a:r>
                <a:rPr lang="ja-JP" altLang="en-US" sz="1200" dirty="0" smtClean="0">
                  <a:solidFill>
                    <a:schemeClr val="bg1"/>
                  </a:solidFill>
                  <a:latin typeface="Meiryo UI" pitchFamily="50" charset="-128"/>
                  <a:ea typeface="Meiryo UI" pitchFamily="50" charset="-128"/>
                  <a:cs typeface="Meiryo UI" pitchFamily="50" charset="-128"/>
                </a:rPr>
                <a:t>地方港湾　</a:t>
              </a:r>
              <a:r>
                <a:rPr lang="ja-JP" altLang="en-US" sz="1600" b="1" dirty="0" smtClean="0">
                  <a:solidFill>
                    <a:schemeClr val="bg1"/>
                  </a:solidFill>
                  <a:latin typeface="Meiryo UI" pitchFamily="50" charset="-128"/>
                  <a:ea typeface="Meiryo UI" pitchFamily="50" charset="-128"/>
                  <a:cs typeface="Meiryo UI" pitchFamily="50" charset="-128"/>
                </a:rPr>
                <a:t>深</a:t>
              </a:r>
              <a:r>
                <a:rPr lang="ja-JP" altLang="en-US" sz="1600" b="1" dirty="0">
                  <a:solidFill>
                    <a:schemeClr val="bg1"/>
                  </a:solidFill>
                  <a:latin typeface="Meiryo UI" pitchFamily="50" charset="-128"/>
                  <a:ea typeface="Meiryo UI" pitchFamily="50" charset="-128"/>
                  <a:cs typeface="Meiryo UI" pitchFamily="50" charset="-128"/>
                </a:rPr>
                <a:t>日港</a:t>
              </a:r>
            </a:p>
          </p:txBody>
        </p:sp>
      </p:grpSp>
      <p:sp>
        <p:nvSpPr>
          <p:cNvPr id="26" name="正方形/長方形 25"/>
          <p:cNvSpPr/>
          <p:nvPr/>
        </p:nvSpPr>
        <p:spPr>
          <a:xfrm>
            <a:off x="1787526" y="4679950"/>
            <a:ext cx="2159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12" name="グループ化 27"/>
          <p:cNvGrpSpPr>
            <a:grpSpLocks/>
          </p:cNvGrpSpPr>
          <p:nvPr/>
        </p:nvGrpSpPr>
        <p:grpSpPr bwMode="auto">
          <a:xfrm>
            <a:off x="285749" y="1016000"/>
            <a:ext cx="4089400" cy="5759450"/>
            <a:chOff x="285013" y="1015450"/>
            <a:chExt cx="4090145" cy="5760000"/>
          </a:xfrm>
        </p:grpSpPr>
        <p:grpSp>
          <p:nvGrpSpPr>
            <p:cNvPr id="13" name="グループ化 24"/>
            <p:cNvGrpSpPr>
              <a:grpSpLocks/>
            </p:cNvGrpSpPr>
            <p:nvPr/>
          </p:nvGrpSpPr>
          <p:grpSpPr bwMode="auto">
            <a:xfrm>
              <a:off x="285013" y="1015450"/>
              <a:ext cx="4090145" cy="5760000"/>
              <a:chOff x="245690" y="1011407"/>
              <a:chExt cx="4090145" cy="5760000"/>
            </a:xfrm>
          </p:grpSpPr>
          <p:grpSp>
            <p:nvGrpSpPr>
              <p:cNvPr id="14" name="グループ化 16"/>
              <p:cNvGrpSpPr>
                <a:grpSpLocks/>
              </p:cNvGrpSpPr>
              <p:nvPr/>
            </p:nvGrpSpPr>
            <p:grpSpPr bwMode="auto">
              <a:xfrm>
                <a:off x="245690" y="1011407"/>
                <a:ext cx="4090145" cy="5760000"/>
                <a:chOff x="-7322942" y="-2441688"/>
                <a:chExt cx="9243817" cy="13017725"/>
              </a:xfrm>
            </p:grpSpPr>
            <p:pic>
              <p:nvPicPr>
                <p:cNvPr id="72742" name="図 1"/>
                <p:cNvPicPr>
                  <a:picLocks noChangeAspect="1"/>
                </p:cNvPicPr>
                <p:nvPr/>
              </p:nvPicPr>
              <p:blipFill>
                <a:blip r:embed="rId10" cstate="print">
                  <a:extLst>
                    <a:ext uri="{28A0092B-C50C-407E-A947-70E740481C1C}">
                      <a14:useLocalDpi xmlns:a14="http://schemas.microsoft.com/office/drawing/2010/main" val="0"/>
                    </a:ext>
                  </a:extLst>
                </a:blip>
                <a:srcRect l="15770" t="8992" r="13461" b="10382"/>
                <a:stretch>
                  <a:fillRect/>
                </a:stretch>
              </p:blipFill>
              <p:spPr bwMode="auto">
                <a:xfrm>
                  <a:off x="-7322942" y="-2441688"/>
                  <a:ext cx="9243817" cy="130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2525199" y="1699011"/>
                  <a:ext cx="3297774" cy="3132436"/>
                </a:xfrm>
                <a:custGeom>
                  <a:avLst/>
                  <a:gdLst>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0 w 1117600"/>
                    <a:gd name="connsiteY4" fmla="*/ 0 h 1017361"/>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91440 w 1117600"/>
                    <a:gd name="connsiteY4" fmla="*/ 91440 h 1017361"/>
                    <a:gd name="connsiteX0" fmla="*/ 329474 w 1447074"/>
                    <a:gd name="connsiteY0" fmla="*/ 0 h 1017361"/>
                    <a:gd name="connsiteX1" fmla="*/ 1447074 w 1447074"/>
                    <a:gd name="connsiteY1" fmla="*/ 0 h 1017361"/>
                    <a:gd name="connsiteX2" fmla="*/ 1447074 w 1447074"/>
                    <a:gd name="connsiteY2" fmla="*/ 1017361 h 1017361"/>
                    <a:gd name="connsiteX3" fmla="*/ 329474 w 1447074"/>
                    <a:gd name="connsiteY3" fmla="*/ 1017361 h 1017361"/>
                    <a:gd name="connsiteX4" fmla="*/ 0 w 1447074"/>
                    <a:gd name="connsiteY4" fmla="*/ 323669 h 1017361"/>
                    <a:gd name="connsiteX0" fmla="*/ 518159 w 1635759"/>
                    <a:gd name="connsiteY0" fmla="*/ 227874 h 1245235"/>
                    <a:gd name="connsiteX1" fmla="*/ 1635759 w 1635759"/>
                    <a:gd name="connsiteY1" fmla="*/ 227874 h 1245235"/>
                    <a:gd name="connsiteX2" fmla="*/ 1635759 w 1635759"/>
                    <a:gd name="connsiteY2" fmla="*/ 1245235 h 1245235"/>
                    <a:gd name="connsiteX3" fmla="*/ 518159 w 1635759"/>
                    <a:gd name="connsiteY3" fmla="*/ 1245235 h 1245235"/>
                    <a:gd name="connsiteX4" fmla="*/ 0 w 1635759"/>
                    <a:gd name="connsiteY4" fmla="*/ 0 h 1245235"/>
                    <a:gd name="connsiteX0" fmla="*/ 1795416 w 1795416"/>
                    <a:gd name="connsiteY0" fmla="*/ 0 h 1510847"/>
                    <a:gd name="connsiteX1" fmla="*/ 1635759 w 1795416"/>
                    <a:gd name="connsiteY1" fmla="*/ 493486 h 1510847"/>
                    <a:gd name="connsiteX2" fmla="*/ 1635759 w 1795416"/>
                    <a:gd name="connsiteY2" fmla="*/ 1510847 h 1510847"/>
                    <a:gd name="connsiteX3" fmla="*/ 518159 w 1795416"/>
                    <a:gd name="connsiteY3" fmla="*/ 1510847 h 1510847"/>
                    <a:gd name="connsiteX4" fmla="*/ 0 w 1795416"/>
                    <a:gd name="connsiteY4" fmla="*/ 265612 h 1510847"/>
                    <a:gd name="connsiteX0" fmla="*/ 1897016 w 1897016"/>
                    <a:gd name="connsiteY0" fmla="*/ 663303 h 1245235"/>
                    <a:gd name="connsiteX1" fmla="*/ 1635759 w 1897016"/>
                    <a:gd name="connsiteY1" fmla="*/ 227874 h 1245235"/>
                    <a:gd name="connsiteX2" fmla="*/ 1635759 w 1897016"/>
                    <a:gd name="connsiteY2" fmla="*/ 1245235 h 1245235"/>
                    <a:gd name="connsiteX3" fmla="*/ 518159 w 1897016"/>
                    <a:gd name="connsiteY3" fmla="*/ 1245235 h 1245235"/>
                    <a:gd name="connsiteX4" fmla="*/ 0 w 1897016"/>
                    <a:gd name="connsiteY4" fmla="*/ 0 h 1245235"/>
                    <a:gd name="connsiteX0" fmla="*/ 2085702 w 2085702"/>
                    <a:gd name="connsiteY0" fmla="*/ 2637245 h 2637245"/>
                    <a:gd name="connsiteX1" fmla="*/ 1635759 w 2085702"/>
                    <a:gd name="connsiteY1" fmla="*/ 227874 h 2637245"/>
                    <a:gd name="connsiteX2" fmla="*/ 1635759 w 2085702"/>
                    <a:gd name="connsiteY2" fmla="*/ 1245235 h 2637245"/>
                    <a:gd name="connsiteX3" fmla="*/ 518159 w 2085702"/>
                    <a:gd name="connsiteY3" fmla="*/ 1245235 h 2637245"/>
                    <a:gd name="connsiteX4" fmla="*/ 0 w 2085702"/>
                    <a:gd name="connsiteY4" fmla="*/ 0 h 2637245"/>
                    <a:gd name="connsiteX0" fmla="*/ 2085702 w 2085702"/>
                    <a:gd name="connsiteY0" fmla="*/ 2637245 h 2637245"/>
                    <a:gd name="connsiteX1" fmla="*/ 518159 w 2085702"/>
                    <a:gd name="connsiteY1" fmla="*/ 1345474 h 2637245"/>
                    <a:gd name="connsiteX2" fmla="*/ 1635759 w 2085702"/>
                    <a:gd name="connsiteY2" fmla="*/ 1245235 h 2637245"/>
                    <a:gd name="connsiteX3" fmla="*/ 518159 w 2085702"/>
                    <a:gd name="connsiteY3" fmla="*/ 1245235 h 2637245"/>
                    <a:gd name="connsiteX4" fmla="*/ 0 w 2085702"/>
                    <a:gd name="connsiteY4" fmla="*/ 0 h 2637245"/>
                    <a:gd name="connsiteX0" fmla="*/ 1567543 w 3241041"/>
                    <a:gd name="connsiteY0" fmla="*/ 3000102 h 3000102"/>
                    <a:gd name="connsiteX1" fmla="*/ 0 w 3241041"/>
                    <a:gd name="connsiteY1" fmla="*/ 1708331 h 3000102"/>
                    <a:gd name="connsiteX2" fmla="*/ 1117600 w 3241041"/>
                    <a:gd name="connsiteY2" fmla="*/ 1608092 h 3000102"/>
                    <a:gd name="connsiteX3" fmla="*/ 0 w 3241041"/>
                    <a:gd name="connsiteY3" fmla="*/ 1608092 h 3000102"/>
                    <a:gd name="connsiteX4" fmla="*/ 3241041 w 3241041"/>
                    <a:gd name="connsiteY4" fmla="*/ 0 h 3000102"/>
                    <a:gd name="connsiteX0" fmla="*/ 1567543 w 3241041"/>
                    <a:gd name="connsiteY0" fmla="*/ 3232375 h 3232375"/>
                    <a:gd name="connsiteX1" fmla="*/ 0 w 3241041"/>
                    <a:gd name="connsiteY1" fmla="*/ 1940604 h 3232375"/>
                    <a:gd name="connsiteX2" fmla="*/ 1117600 w 3241041"/>
                    <a:gd name="connsiteY2" fmla="*/ 1840365 h 3232375"/>
                    <a:gd name="connsiteX3" fmla="*/ 2975428 w 3241041"/>
                    <a:gd name="connsiteY3" fmla="*/ 127680 h 3232375"/>
                    <a:gd name="connsiteX4" fmla="*/ 3241041 w 3241041"/>
                    <a:gd name="connsiteY4" fmla="*/ 232273 h 3232375"/>
                    <a:gd name="connsiteX0" fmla="*/ 1567543 w 3241041"/>
                    <a:gd name="connsiteY0" fmla="*/ 3232375 h 3232375"/>
                    <a:gd name="connsiteX1" fmla="*/ 0 w 3241041"/>
                    <a:gd name="connsiteY1" fmla="*/ 1940604 h 3232375"/>
                    <a:gd name="connsiteX2" fmla="*/ 333829 w 3241041"/>
                    <a:gd name="connsiteY2" fmla="*/ 98651 h 3232375"/>
                    <a:gd name="connsiteX3" fmla="*/ 2975428 w 3241041"/>
                    <a:gd name="connsiteY3" fmla="*/ 127680 h 3232375"/>
                    <a:gd name="connsiteX4" fmla="*/ 3241041 w 3241041"/>
                    <a:gd name="connsiteY4" fmla="*/ 232273 h 3232375"/>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82057 w 3255555"/>
                    <a:gd name="connsiteY0" fmla="*/ 3133724 h 3133724"/>
                    <a:gd name="connsiteX1" fmla="*/ 0 w 3255555"/>
                    <a:gd name="connsiteY1" fmla="*/ 1827438 h 3133724"/>
                    <a:gd name="connsiteX2" fmla="*/ 348343 w 3255555"/>
                    <a:gd name="connsiteY2" fmla="*/ 0 h 3133724"/>
                    <a:gd name="connsiteX3" fmla="*/ 2989942 w 3255555"/>
                    <a:gd name="connsiteY3" fmla="*/ 29029 h 3133724"/>
                    <a:gd name="connsiteX4" fmla="*/ 3255555 w 3255555"/>
                    <a:gd name="connsiteY4" fmla="*/ 133622 h 3133724"/>
                    <a:gd name="connsiteX0" fmla="*/ 1625599 w 3299097"/>
                    <a:gd name="connsiteY0" fmla="*/ 3133724 h 3133724"/>
                    <a:gd name="connsiteX1" fmla="*/ 0 w 3299097"/>
                    <a:gd name="connsiteY1" fmla="*/ 1827438 h 3133724"/>
                    <a:gd name="connsiteX2" fmla="*/ 391885 w 3299097"/>
                    <a:gd name="connsiteY2" fmla="*/ 0 h 3133724"/>
                    <a:gd name="connsiteX3" fmla="*/ 3033484 w 3299097"/>
                    <a:gd name="connsiteY3" fmla="*/ 29029 h 3133724"/>
                    <a:gd name="connsiteX4" fmla="*/ 3299097 w 3299097"/>
                    <a:gd name="connsiteY4" fmla="*/ 133622 h 31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097" h="3133724">
                      <a:moveTo>
                        <a:pt x="1625599" y="3133724"/>
                      </a:moveTo>
                      <a:lnTo>
                        <a:pt x="0" y="1827438"/>
                      </a:lnTo>
                      <a:lnTo>
                        <a:pt x="391885" y="0"/>
                      </a:lnTo>
                      <a:lnTo>
                        <a:pt x="3033484" y="29029"/>
                      </a:lnTo>
                      <a:cubicBezTo>
                        <a:pt x="3164113" y="38252"/>
                        <a:pt x="3299097" y="133622"/>
                        <a:pt x="3299097" y="13362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5" name="正方形/長方形 14"/>
                <p:cNvSpPr/>
                <p:nvPr/>
              </p:nvSpPr>
              <p:spPr>
                <a:xfrm>
                  <a:off x="-2561083" y="4239405"/>
                  <a:ext cx="915051" cy="1890944"/>
                </a:xfrm>
                <a:custGeom>
                  <a:avLst/>
                  <a:gdLst>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0 w 1117600"/>
                    <a:gd name="connsiteY4" fmla="*/ 0 h 1017361"/>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91440 w 1117600"/>
                    <a:gd name="connsiteY4" fmla="*/ 91440 h 1017361"/>
                    <a:gd name="connsiteX0" fmla="*/ 329474 w 1447074"/>
                    <a:gd name="connsiteY0" fmla="*/ 0 h 1017361"/>
                    <a:gd name="connsiteX1" fmla="*/ 1447074 w 1447074"/>
                    <a:gd name="connsiteY1" fmla="*/ 0 h 1017361"/>
                    <a:gd name="connsiteX2" fmla="*/ 1447074 w 1447074"/>
                    <a:gd name="connsiteY2" fmla="*/ 1017361 h 1017361"/>
                    <a:gd name="connsiteX3" fmla="*/ 329474 w 1447074"/>
                    <a:gd name="connsiteY3" fmla="*/ 1017361 h 1017361"/>
                    <a:gd name="connsiteX4" fmla="*/ 0 w 1447074"/>
                    <a:gd name="connsiteY4" fmla="*/ 323669 h 1017361"/>
                    <a:gd name="connsiteX0" fmla="*/ 518159 w 1635759"/>
                    <a:gd name="connsiteY0" fmla="*/ 227874 h 1245235"/>
                    <a:gd name="connsiteX1" fmla="*/ 1635759 w 1635759"/>
                    <a:gd name="connsiteY1" fmla="*/ 227874 h 1245235"/>
                    <a:gd name="connsiteX2" fmla="*/ 1635759 w 1635759"/>
                    <a:gd name="connsiteY2" fmla="*/ 1245235 h 1245235"/>
                    <a:gd name="connsiteX3" fmla="*/ 518159 w 1635759"/>
                    <a:gd name="connsiteY3" fmla="*/ 1245235 h 1245235"/>
                    <a:gd name="connsiteX4" fmla="*/ 0 w 1635759"/>
                    <a:gd name="connsiteY4" fmla="*/ 0 h 1245235"/>
                    <a:gd name="connsiteX0" fmla="*/ 1795416 w 1795416"/>
                    <a:gd name="connsiteY0" fmla="*/ 0 h 1510847"/>
                    <a:gd name="connsiteX1" fmla="*/ 1635759 w 1795416"/>
                    <a:gd name="connsiteY1" fmla="*/ 493486 h 1510847"/>
                    <a:gd name="connsiteX2" fmla="*/ 1635759 w 1795416"/>
                    <a:gd name="connsiteY2" fmla="*/ 1510847 h 1510847"/>
                    <a:gd name="connsiteX3" fmla="*/ 518159 w 1795416"/>
                    <a:gd name="connsiteY3" fmla="*/ 1510847 h 1510847"/>
                    <a:gd name="connsiteX4" fmla="*/ 0 w 1795416"/>
                    <a:gd name="connsiteY4" fmla="*/ 265612 h 1510847"/>
                    <a:gd name="connsiteX0" fmla="*/ 1897016 w 1897016"/>
                    <a:gd name="connsiteY0" fmla="*/ 663303 h 1245235"/>
                    <a:gd name="connsiteX1" fmla="*/ 1635759 w 1897016"/>
                    <a:gd name="connsiteY1" fmla="*/ 227874 h 1245235"/>
                    <a:gd name="connsiteX2" fmla="*/ 1635759 w 1897016"/>
                    <a:gd name="connsiteY2" fmla="*/ 1245235 h 1245235"/>
                    <a:gd name="connsiteX3" fmla="*/ 518159 w 1897016"/>
                    <a:gd name="connsiteY3" fmla="*/ 1245235 h 1245235"/>
                    <a:gd name="connsiteX4" fmla="*/ 0 w 1897016"/>
                    <a:gd name="connsiteY4" fmla="*/ 0 h 1245235"/>
                    <a:gd name="connsiteX0" fmla="*/ 2085702 w 2085702"/>
                    <a:gd name="connsiteY0" fmla="*/ 2637245 h 2637245"/>
                    <a:gd name="connsiteX1" fmla="*/ 1635759 w 2085702"/>
                    <a:gd name="connsiteY1" fmla="*/ 227874 h 2637245"/>
                    <a:gd name="connsiteX2" fmla="*/ 1635759 w 2085702"/>
                    <a:gd name="connsiteY2" fmla="*/ 1245235 h 2637245"/>
                    <a:gd name="connsiteX3" fmla="*/ 518159 w 2085702"/>
                    <a:gd name="connsiteY3" fmla="*/ 1245235 h 2637245"/>
                    <a:gd name="connsiteX4" fmla="*/ 0 w 2085702"/>
                    <a:gd name="connsiteY4" fmla="*/ 0 h 2637245"/>
                    <a:gd name="connsiteX0" fmla="*/ 2085702 w 2085702"/>
                    <a:gd name="connsiteY0" fmla="*/ 2637245 h 2637245"/>
                    <a:gd name="connsiteX1" fmla="*/ 518159 w 2085702"/>
                    <a:gd name="connsiteY1" fmla="*/ 1345474 h 2637245"/>
                    <a:gd name="connsiteX2" fmla="*/ 1635759 w 2085702"/>
                    <a:gd name="connsiteY2" fmla="*/ 1245235 h 2637245"/>
                    <a:gd name="connsiteX3" fmla="*/ 518159 w 2085702"/>
                    <a:gd name="connsiteY3" fmla="*/ 1245235 h 2637245"/>
                    <a:gd name="connsiteX4" fmla="*/ 0 w 2085702"/>
                    <a:gd name="connsiteY4" fmla="*/ 0 h 2637245"/>
                    <a:gd name="connsiteX0" fmla="*/ 1567543 w 3241041"/>
                    <a:gd name="connsiteY0" fmla="*/ 3000102 h 3000102"/>
                    <a:gd name="connsiteX1" fmla="*/ 0 w 3241041"/>
                    <a:gd name="connsiteY1" fmla="*/ 1708331 h 3000102"/>
                    <a:gd name="connsiteX2" fmla="*/ 1117600 w 3241041"/>
                    <a:gd name="connsiteY2" fmla="*/ 1608092 h 3000102"/>
                    <a:gd name="connsiteX3" fmla="*/ 0 w 3241041"/>
                    <a:gd name="connsiteY3" fmla="*/ 1608092 h 3000102"/>
                    <a:gd name="connsiteX4" fmla="*/ 3241041 w 3241041"/>
                    <a:gd name="connsiteY4" fmla="*/ 0 h 3000102"/>
                    <a:gd name="connsiteX0" fmla="*/ 1567543 w 3241041"/>
                    <a:gd name="connsiteY0" fmla="*/ 3232375 h 3232375"/>
                    <a:gd name="connsiteX1" fmla="*/ 0 w 3241041"/>
                    <a:gd name="connsiteY1" fmla="*/ 1940604 h 3232375"/>
                    <a:gd name="connsiteX2" fmla="*/ 1117600 w 3241041"/>
                    <a:gd name="connsiteY2" fmla="*/ 1840365 h 3232375"/>
                    <a:gd name="connsiteX3" fmla="*/ 2975428 w 3241041"/>
                    <a:gd name="connsiteY3" fmla="*/ 127680 h 3232375"/>
                    <a:gd name="connsiteX4" fmla="*/ 3241041 w 3241041"/>
                    <a:gd name="connsiteY4" fmla="*/ 232273 h 3232375"/>
                    <a:gd name="connsiteX0" fmla="*/ 1567543 w 3241041"/>
                    <a:gd name="connsiteY0" fmla="*/ 3232375 h 3232375"/>
                    <a:gd name="connsiteX1" fmla="*/ 0 w 3241041"/>
                    <a:gd name="connsiteY1" fmla="*/ 1940604 h 3232375"/>
                    <a:gd name="connsiteX2" fmla="*/ 333829 w 3241041"/>
                    <a:gd name="connsiteY2" fmla="*/ 98651 h 3232375"/>
                    <a:gd name="connsiteX3" fmla="*/ 2975428 w 3241041"/>
                    <a:gd name="connsiteY3" fmla="*/ 127680 h 3232375"/>
                    <a:gd name="connsiteX4" fmla="*/ 3241041 w 3241041"/>
                    <a:gd name="connsiteY4" fmla="*/ 232273 h 3232375"/>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82057 w 3255555"/>
                    <a:gd name="connsiteY0" fmla="*/ 3133724 h 3133724"/>
                    <a:gd name="connsiteX1" fmla="*/ 0 w 3255555"/>
                    <a:gd name="connsiteY1" fmla="*/ 1827438 h 3133724"/>
                    <a:gd name="connsiteX2" fmla="*/ 348343 w 3255555"/>
                    <a:gd name="connsiteY2" fmla="*/ 0 h 3133724"/>
                    <a:gd name="connsiteX3" fmla="*/ 2989942 w 3255555"/>
                    <a:gd name="connsiteY3" fmla="*/ 29029 h 3133724"/>
                    <a:gd name="connsiteX4" fmla="*/ 3255555 w 3255555"/>
                    <a:gd name="connsiteY4" fmla="*/ 133622 h 3133724"/>
                    <a:gd name="connsiteX0" fmla="*/ 1625599 w 3299097"/>
                    <a:gd name="connsiteY0" fmla="*/ 3133724 h 3133724"/>
                    <a:gd name="connsiteX1" fmla="*/ 0 w 3299097"/>
                    <a:gd name="connsiteY1" fmla="*/ 1827438 h 3133724"/>
                    <a:gd name="connsiteX2" fmla="*/ 391885 w 3299097"/>
                    <a:gd name="connsiteY2" fmla="*/ 0 h 3133724"/>
                    <a:gd name="connsiteX3" fmla="*/ 3033484 w 3299097"/>
                    <a:gd name="connsiteY3" fmla="*/ 29029 h 3133724"/>
                    <a:gd name="connsiteX4" fmla="*/ 3299097 w 3299097"/>
                    <a:gd name="connsiteY4" fmla="*/ 133622 h 3133724"/>
                    <a:gd name="connsiteX0" fmla="*/ 1654627 w 3299097"/>
                    <a:gd name="connsiteY0" fmla="*/ 2291896 h 2291896"/>
                    <a:gd name="connsiteX1" fmla="*/ 0 w 3299097"/>
                    <a:gd name="connsiteY1" fmla="*/ 1827438 h 2291896"/>
                    <a:gd name="connsiteX2" fmla="*/ 391885 w 3299097"/>
                    <a:gd name="connsiteY2" fmla="*/ 0 h 2291896"/>
                    <a:gd name="connsiteX3" fmla="*/ 3033484 w 3299097"/>
                    <a:gd name="connsiteY3" fmla="*/ 29029 h 2291896"/>
                    <a:gd name="connsiteX4" fmla="*/ 3299097 w 3299097"/>
                    <a:gd name="connsiteY4" fmla="*/ 133622 h 2291896"/>
                    <a:gd name="connsiteX0" fmla="*/ 1262742 w 2907212"/>
                    <a:gd name="connsiteY0" fmla="*/ 2291896 h 2291896"/>
                    <a:gd name="connsiteX1" fmla="*/ 798286 w 2907212"/>
                    <a:gd name="connsiteY1" fmla="*/ 1900009 h 2291896"/>
                    <a:gd name="connsiteX2" fmla="*/ 0 w 2907212"/>
                    <a:gd name="connsiteY2" fmla="*/ 0 h 2291896"/>
                    <a:gd name="connsiteX3" fmla="*/ 2641599 w 2907212"/>
                    <a:gd name="connsiteY3" fmla="*/ 29029 h 2291896"/>
                    <a:gd name="connsiteX4" fmla="*/ 2907212 w 2907212"/>
                    <a:gd name="connsiteY4" fmla="*/ 133622 h 2291896"/>
                    <a:gd name="connsiteX0" fmla="*/ 1262742 w 2907212"/>
                    <a:gd name="connsiteY0" fmla="*/ 2291896 h 2291896"/>
                    <a:gd name="connsiteX1" fmla="*/ 798286 w 2907212"/>
                    <a:gd name="connsiteY1" fmla="*/ 1900009 h 2291896"/>
                    <a:gd name="connsiteX2" fmla="*/ 0 w 2907212"/>
                    <a:gd name="connsiteY2" fmla="*/ 0 h 2291896"/>
                    <a:gd name="connsiteX3" fmla="*/ 2907212 w 2907212"/>
                    <a:gd name="connsiteY3" fmla="*/ 133622 h 2291896"/>
                    <a:gd name="connsiteX0" fmla="*/ 1262742 w 1262742"/>
                    <a:gd name="connsiteY0" fmla="*/ 2291896 h 2291896"/>
                    <a:gd name="connsiteX1" fmla="*/ 798286 w 1262742"/>
                    <a:gd name="connsiteY1" fmla="*/ 1900009 h 2291896"/>
                    <a:gd name="connsiteX2" fmla="*/ 0 w 1262742"/>
                    <a:gd name="connsiteY2" fmla="*/ 0 h 2291896"/>
                    <a:gd name="connsiteX0" fmla="*/ 464456 w 899886"/>
                    <a:gd name="connsiteY0" fmla="*/ 1870982 h 1870982"/>
                    <a:gd name="connsiteX1" fmla="*/ 0 w 899886"/>
                    <a:gd name="connsiteY1" fmla="*/ 1479095 h 1870982"/>
                    <a:gd name="connsiteX2" fmla="*/ 899886 w 899886"/>
                    <a:gd name="connsiteY2" fmla="*/ 0 h 1870982"/>
                    <a:gd name="connsiteX0" fmla="*/ 464456 w 899886"/>
                    <a:gd name="connsiteY0" fmla="*/ 1870982 h 1870982"/>
                    <a:gd name="connsiteX1" fmla="*/ 0 w 899886"/>
                    <a:gd name="connsiteY1" fmla="*/ 1450066 h 1870982"/>
                    <a:gd name="connsiteX2" fmla="*/ 899886 w 899886"/>
                    <a:gd name="connsiteY2" fmla="*/ 0 h 1870982"/>
                    <a:gd name="connsiteX0" fmla="*/ 464456 w 899886"/>
                    <a:gd name="connsiteY0" fmla="*/ 1870982 h 1870982"/>
                    <a:gd name="connsiteX1" fmla="*/ 0 w 899886"/>
                    <a:gd name="connsiteY1" fmla="*/ 1406523 h 1870982"/>
                    <a:gd name="connsiteX2" fmla="*/ 899886 w 899886"/>
                    <a:gd name="connsiteY2" fmla="*/ 0 h 1870982"/>
                    <a:gd name="connsiteX0" fmla="*/ 464456 w 899886"/>
                    <a:gd name="connsiteY0" fmla="*/ 1870982 h 1870982"/>
                    <a:gd name="connsiteX1" fmla="*/ 0 w 899886"/>
                    <a:gd name="connsiteY1" fmla="*/ 1435552 h 1870982"/>
                    <a:gd name="connsiteX2" fmla="*/ 899886 w 899886"/>
                    <a:gd name="connsiteY2" fmla="*/ 0 h 1870982"/>
                    <a:gd name="connsiteX0" fmla="*/ 464456 w 914174"/>
                    <a:gd name="connsiteY0" fmla="*/ 1890032 h 1890032"/>
                    <a:gd name="connsiteX1" fmla="*/ 0 w 914174"/>
                    <a:gd name="connsiteY1" fmla="*/ 1454602 h 1890032"/>
                    <a:gd name="connsiteX2" fmla="*/ 914174 w 914174"/>
                    <a:gd name="connsiteY2" fmla="*/ 0 h 1890032"/>
                  </a:gdLst>
                  <a:ahLst/>
                  <a:cxnLst>
                    <a:cxn ang="0">
                      <a:pos x="connsiteX0" y="connsiteY0"/>
                    </a:cxn>
                    <a:cxn ang="0">
                      <a:pos x="connsiteX1" y="connsiteY1"/>
                    </a:cxn>
                    <a:cxn ang="0">
                      <a:pos x="connsiteX2" y="connsiteY2"/>
                    </a:cxn>
                  </a:cxnLst>
                  <a:rect l="l" t="t" r="r" b="b"/>
                  <a:pathLst>
                    <a:path w="914174" h="1890032">
                      <a:moveTo>
                        <a:pt x="464456" y="1890032"/>
                      </a:moveTo>
                      <a:lnTo>
                        <a:pt x="0" y="1454602"/>
                      </a:lnTo>
                      <a:lnTo>
                        <a:pt x="914174"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grpSp>
            <p:nvGrpSpPr>
              <p:cNvPr id="16" name="グループ化 23"/>
              <p:cNvGrpSpPr>
                <a:grpSpLocks/>
              </p:cNvGrpSpPr>
              <p:nvPr/>
            </p:nvGrpSpPr>
            <p:grpSpPr bwMode="auto">
              <a:xfrm>
                <a:off x="341732" y="4825636"/>
                <a:ext cx="2215261" cy="1733036"/>
                <a:chOff x="341732" y="4825636"/>
                <a:chExt cx="2215261" cy="1733036"/>
              </a:xfrm>
            </p:grpSpPr>
            <p:sp>
              <p:nvSpPr>
                <p:cNvPr id="59" name="正方形/長方形 14"/>
                <p:cNvSpPr/>
                <p:nvPr/>
              </p:nvSpPr>
              <p:spPr>
                <a:xfrm>
                  <a:off x="1487340" y="4824946"/>
                  <a:ext cx="462047" cy="595370"/>
                </a:xfrm>
                <a:custGeom>
                  <a:avLst/>
                  <a:gdLst>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0 w 1117600"/>
                    <a:gd name="connsiteY4" fmla="*/ 0 h 1017361"/>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91440 w 1117600"/>
                    <a:gd name="connsiteY4" fmla="*/ 91440 h 1017361"/>
                    <a:gd name="connsiteX0" fmla="*/ 329474 w 1447074"/>
                    <a:gd name="connsiteY0" fmla="*/ 0 h 1017361"/>
                    <a:gd name="connsiteX1" fmla="*/ 1447074 w 1447074"/>
                    <a:gd name="connsiteY1" fmla="*/ 0 h 1017361"/>
                    <a:gd name="connsiteX2" fmla="*/ 1447074 w 1447074"/>
                    <a:gd name="connsiteY2" fmla="*/ 1017361 h 1017361"/>
                    <a:gd name="connsiteX3" fmla="*/ 329474 w 1447074"/>
                    <a:gd name="connsiteY3" fmla="*/ 1017361 h 1017361"/>
                    <a:gd name="connsiteX4" fmla="*/ 0 w 1447074"/>
                    <a:gd name="connsiteY4" fmla="*/ 323669 h 1017361"/>
                    <a:gd name="connsiteX0" fmla="*/ 518159 w 1635759"/>
                    <a:gd name="connsiteY0" fmla="*/ 227874 h 1245235"/>
                    <a:gd name="connsiteX1" fmla="*/ 1635759 w 1635759"/>
                    <a:gd name="connsiteY1" fmla="*/ 227874 h 1245235"/>
                    <a:gd name="connsiteX2" fmla="*/ 1635759 w 1635759"/>
                    <a:gd name="connsiteY2" fmla="*/ 1245235 h 1245235"/>
                    <a:gd name="connsiteX3" fmla="*/ 518159 w 1635759"/>
                    <a:gd name="connsiteY3" fmla="*/ 1245235 h 1245235"/>
                    <a:gd name="connsiteX4" fmla="*/ 0 w 1635759"/>
                    <a:gd name="connsiteY4" fmla="*/ 0 h 1245235"/>
                    <a:gd name="connsiteX0" fmla="*/ 1795416 w 1795416"/>
                    <a:gd name="connsiteY0" fmla="*/ 0 h 1510847"/>
                    <a:gd name="connsiteX1" fmla="*/ 1635759 w 1795416"/>
                    <a:gd name="connsiteY1" fmla="*/ 493486 h 1510847"/>
                    <a:gd name="connsiteX2" fmla="*/ 1635759 w 1795416"/>
                    <a:gd name="connsiteY2" fmla="*/ 1510847 h 1510847"/>
                    <a:gd name="connsiteX3" fmla="*/ 518159 w 1795416"/>
                    <a:gd name="connsiteY3" fmla="*/ 1510847 h 1510847"/>
                    <a:gd name="connsiteX4" fmla="*/ 0 w 1795416"/>
                    <a:gd name="connsiteY4" fmla="*/ 265612 h 1510847"/>
                    <a:gd name="connsiteX0" fmla="*/ 1897016 w 1897016"/>
                    <a:gd name="connsiteY0" fmla="*/ 663303 h 1245235"/>
                    <a:gd name="connsiteX1" fmla="*/ 1635759 w 1897016"/>
                    <a:gd name="connsiteY1" fmla="*/ 227874 h 1245235"/>
                    <a:gd name="connsiteX2" fmla="*/ 1635759 w 1897016"/>
                    <a:gd name="connsiteY2" fmla="*/ 1245235 h 1245235"/>
                    <a:gd name="connsiteX3" fmla="*/ 518159 w 1897016"/>
                    <a:gd name="connsiteY3" fmla="*/ 1245235 h 1245235"/>
                    <a:gd name="connsiteX4" fmla="*/ 0 w 1897016"/>
                    <a:gd name="connsiteY4" fmla="*/ 0 h 1245235"/>
                    <a:gd name="connsiteX0" fmla="*/ 2085702 w 2085702"/>
                    <a:gd name="connsiteY0" fmla="*/ 2637245 h 2637245"/>
                    <a:gd name="connsiteX1" fmla="*/ 1635759 w 2085702"/>
                    <a:gd name="connsiteY1" fmla="*/ 227874 h 2637245"/>
                    <a:gd name="connsiteX2" fmla="*/ 1635759 w 2085702"/>
                    <a:gd name="connsiteY2" fmla="*/ 1245235 h 2637245"/>
                    <a:gd name="connsiteX3" fmla="*/ 518159 w 2085702"/>
                    <a:gd name="connsiteY3" fmla="*/ 1245235 h 2637245"/>
                    <a:gd name="connsiteX4" fmla="*/ 0 w 2085702"/>
                    <a:gd name="connsiteY4" fmla="*/ 0 h 2637245"/>
                    <a:gd name="connsiteX0" fmla="*/ 2085702 w 2085702"/>
                    <a:gd name="connsiteY0" fmla="*/ 2637245 h 2637245"/>
                    <a:gd name="connsiteX1" fmla="*/ 518159 w 2085702"/>
                    <a:gd name="connsiteY1" fmla="*/ 1345474 h 2637245"/>
                    <a:gd name="connsiteX2" fmla="*/ 1635759 w 2085702"/>
                    <a:gd name="connsiteY2" fmla="*/ 1245235 h 2637245"/>
                    <a:gd name="connsiteX3" fmla="*/ 518159 w 2085702"/>
                    <a:gd name="connsiteY3" fmla="*/ 1245235 h 2637245"/>
                    <a:gd name="connsiteX4" fmla="*/ 0 w 2085702"/>
                    <a:gd name="connsiteY4" fmla="*/ 0 h 2637245"/>
                    <a:gd name="connsiteX0" fmla="*/ 1567543 w 3241041"/>
                    <a:gd name="connsiteY0" fmla="*/ 3000102 h 3000102"/>
                    <a:gd name="connsiteX1" fmla="*/ 0 w 3241041"/>
                    <a:gd name="connsiteY1" fmla="*/ 1708331 h 3000102"/>
                    <a:gd name="connsiteX2" fmla="*/ 1117600 w 3241041"/>
                    <a:gd name="connsiteY2" fmla="*/ 1608092 h 3000102"/>
                    <a:gd name="connsiteX3" fmla="*/ 0 w 3241041"/>
                    <a:gd name="connsiteY3" fmla="*/ 1608092 h 3000102"/>
                    <a:gd name="connsiteX4" fmla="*/ 3241041 w 3241041"/>
                    <a:gd name="connsiteY4" fmla="*/ 0 h 3000102"/>
                    <a:gd name="connsiteX0" fmla="*/ 1567543 w 3241041"/>
                    <a:gd name="connsiteY0" fmla="*/ 3232375 h 3232375"/>
                    <a:gd name="connsiteX1" fmla="*/ 0 w 3241041"/>
                    <a:gd name="connsiteY1" fmla="*/ 1940604 h 3232375"/>
                    <a:gd name="connsiteX2" fmla="*/ 1117600 w 3241041"/>
                    <a:gd name="connsiteY2" fmla="*/ 1840365 h 3232375"/>
                    <a:gd name="connsiteX3" fmla="*/ 2975428 w 3241041"/>
                    <a:gd name="connsiteY3" fmla="*/ 127680 h 3232375"/>
                    <a:gd name="connsiteX4" fmla="*/ 3241041 w 3241041"/>
                    <a:gd name="connsiteY4" fmla="*/ 232273 h 3232375"/>
                    <a:gd name="connsiteX0" fmla="*/ 1567543 w 3241041"/>
                    <a:gd name="connsiteY0" fmla="*/ 3232375 h 3232375"/>
                    <a:gd name="connsiteX1" fmla="*/ 0 w 3241041"/>
                    <a:gd name="connsiteY1" fmla="*/ 1940604 h 3232375"/>
                    <a:gd name="connsiteX2" fmla="*/ 333829 w 3241041"/>
                    <a:gd name="connsiteY2" fmla="*/ 98651 h 3232375"/>
                    <a:gd name="connsiteX3" fmla="*/ 2975428 w 3241041"/>
                    <a:gd name="connsiteY3" fmla="*/ 127680 h 3232375"/>
                    <a:gd name="connsiteX4" fmla="*/ 3241041 w 3241041"/>
                    <a:gd name="connsiteY4" fmla="*/ 232273 h 3232375"/>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82057 w 3255555"/>
                    <a:gd name="connsiteY0" fmla="*/ 3133724 h 3133724"/>
                    <a:gd name="connsiteX1" fmla="*/ 0 w 3255555"/>
                    <a:gd name="connsiteY1" fmla="*/ 1827438 h 3133724"/>
                    <a:gd name="connsiteX2" fmla="*/ 348343 w 3255555"/>
                    <a:gd name="connsiteY2" fmla="*/ 0 h 3133724"/>
                    <a:gd name="connsiteX3" fmla="*/ 2989942 w 3255555"/>
                    <a:gd name="connsiteY3" fmla="*/ 29029 h 3133724"/>
                    <a:gd name="connsiteX4" fmla="*/ 3255555 w 3255555"/>
                    <a:gd name="connsiteY4" fmla="*/ 133622 h 3133724"/>
                    <a:gd name="connsiteX0" fmla="*/ 1625599 w 3299097"/>
                    <a:gd name="connsiteY0" fmla="*/ 3133724 h 3133724"/>
                    <a:gd name="connsiteX1" fmla="*/ 0 w 3299097"/>
                    <a:gd name="connsiteY1" fmla="*/ 1827438 h 3133724"/>
                    <a:gd name="connsiteX2" fmla="*/ 391885 w 3299097"/>
                    <a:gd name="connsiteY2" fmla="*/ 0 h 3133724"/>
                    <a:gd name="connsiteX3" fmla="*/ 3033484 w 3299097"/>
                    <a:gd name="connsiteY3" fmla="*/ 29029 h 3133724"/>
                    <a:gd name="connsiteX4" fmla="*/ 3299097 w 3299097"/>
                    <a:gd name="connsiteY4" fmla="*/ 133622 h 3133724"/>
                    <a:gd name="connsiteX0" fmla="*/ 130628 w 3299097"/>
                    <a:gd name="connsiteY0" fmla="*/ 3453038 h 3453038"/>
                    <a:gd name="connsiteX1" fmla="*/ 0 w 3299097"/>
                    <a:gd name="connsiteY1" fmla="*/ 1827438 h 3453038"/>
                    <a:gd name="connsiteX2" fmla="*/ 391885 w 3299097"/>
                    <a:gd name="connsiteY2" fmla="*/ 0 h 3453038"/>
                    <a:gd name="connsiteX3" fmla="*/ 3033484 w 3299097"/>
                    <a:gd name="connsiteY3" fmla="*/ 29029 h 3453038"/>
                    <a:gd name="connsiteX4" fmla="*/ 3299097 w 3299097"/>
                    <a:gd name="connsiteY4" fmla="*/ 133622 h 3453038"/>
                    <a:gd name="connsiteX0" fmla="*/ 187778 w 3299097"/>
                    <a:gd name="connsiteY0" fmla="*/ 3510188 h 3510188"/>
                    <a:gd name="connsiteX1" fmla="*/ 0 w 3299097"/>
                    <a:gd name="connsiteY1" fmla="*/ 1827438 h 3510188"/>
                    <a:gd name="connsiteX2" fmla="*/ 391885 w 3299097"/>
                    <a:gd name="connsiteY2" fmla="*/ 0 h 3510188"/>
                    <a:gd name="connsiteX3" fmla="*/ 3033484 w 3299097"/>
                    <a:gd name="connsiteY3" fmla="*/ 29029 h 3510188"/>
                    <a:gd name="connsiteX4" fmla="*/ 3299097 w 3299097"/>
                    <a:gd name="connsiteY4" fmla="*/ 133622 h 3510188"/>
                    <a:gd name="connsiteX0" fmla="*/ 121103 w 3232422"/>
                    <a:gd name="connsiteY0" fmla="*/ 3510188 h 3510188"/>
                    <a:gd name="connsiteX1" fmla="*/ 0 w 3232422"/>
                    <a:gd name="connsiteY1" fmla="*/ 3332388 h 3510188"/>
                    <a:gd name="connsiteX2" fmla="*/ 325210 w 3232422"/>
                    <a:gd name="connsiteY2" fmla="*/ 0 h 3510188"/>
                    <a:gd name="connsiteX3" fmla="*/ 2966809 w 3232422"/>
                    <a:gd name="connsiteY3" fmla="*/ 29029 h 3510188"/>
                    <a:gd name="connsiteX4" fmla="*/ 3232422 w 3232422"/>
                    <a:gd name="connsiteY4" fmla="*/ 133622 h 3510188"/>
                    <a:gd name="connsiteX0" fmla="*/ 121103 w 3232422"/>
                    <a:gd name="connsiteY0" fmla="*/ 3481159 h 3481159"/>
                    <a:gd name="connsiteX1" fmla="*/ 0 w 3232422"/>
                    <a:gd name="connsiteY1" fmla="*/ 3303359 h 3481159"/>
                    <a:gd name="connsiteX2" fmla="*/ 287110 w 3232422"/>
                    <a:gd name="connsiteY2" fmla="*/ 3057071 h 3481159"/>
                    <a:gd name="connsiteX3" fmla="*/ 2966809 w 3232422"/>
                    <a:gd name="connsiteY3" fmla="*/ 0 h 3481159"/>
                    <a:gd name="connsiteX4" fmla="*/ 3232422 w 3232422"/>
                    <a:gd name="connsiteY4" fmla="*/ 104593 h 3481159"/>
                    <a:gd name="connsiteX0" fmla="*/ 121103 w 3232422"/>
                    <a:gd name="connsiteY0" fmla="*/ 3376566 h 3448250"/>
                    <a:gd name="connsiteX1" fmla="*/ 0 w 3232422"/>
                    <a:gd name="connsiteY1" fmla="*/ 3198766 h 3448250"/>
                    <a:gd name="connsiteX2" fmla="*/ 287110 w 3232422"/>
                    <a:gd name="connsiteY2" fmla="*/ 2952478 h 3448250"/>
                    <a:gd name="connsiteX3" fmla="*/ 671284 w 3232422"/>
                    <a:gd name="connsiteY3" fmla="*/ 3448232 h 3448250"/>
                    <a:gd name="connsiteX4" fmla="*/ 3232422 w 3232422"/>
                    <a:gd name="connsiteY4" fmla="*/ 0 h 3448250"/>
                    <a:gd name="connsiteX0" fmla="*/ 355781 w 917346"/>
                    <a:gd name="connsiteY0" fmla="*/ 424088 h 1324247"/>
                    <a:gd name="connsiteX1" fmla="*/ 234678 w 917346"/>
                    <a:gd name="connsiteY1" fmla="*/ 246288 h 1324247"/>
                    <a:gd name="connsiteX2" fmla="*/ 521788 w 917346"/>
                    <a:gd name="connsiteY2" fmla="*/ 0 h 1324247"/>
                    <a:gd name="connsiteX3" fmla="*/ 905962 w 917346"/>
                    <a:gd name="connsiteY3" fmla="*/ 495754 h 1324247"/>
                    <a:gd name="connsiteX4" fmla="*/ 0 w 917346"/>
                    <a:gd name="connsiteY4" fmla="*/ 1324247 h 1324247"/>
                    <a:gd name="connsiteX0" fmla="*/ 355781 w 905962"/>
                    <a:gd name="connsiteY0" fmla="*/ 424088 h 1324247"/>
                    <a:gd name="connsiteX1" fmla="*/ 234678 w 905962"/>
                    <a:gd name="connsiteY1" fmla="*/ 246288 h 1324247"/>
                    <a:gd name="connsiteX2" fmla="*/ 521788 w 905962"/>
                    <a:gd name="connsiteY2" fmla="*/ 0 h 1324247"/>
                    <a:gd name="connsiteX3" fmla="*/ 905962 w 905962"/>
                    <a:gd name="connsiteY3" fmla="*/ 495754 h 1324247"/>
                    <a:gd name="connsiteX4" fmla="*/ 0 w 905962"/>
                    <a:gd name="connsiteY4" fmla="*/ 1324247 h 1324247"/>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0 w 1029787"/>
                    <a:gd name="connsiteY4" fmla="*/ 1200422 h 1200422"/>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458726 w 1029787"/>
                    <a:gd name="connsiteY4" fmla="*/ 874710 h 1200422"/>
                    <a:gd name="connsiteX5" fmla="*/ 0 w 1029787"/>
                    <a:gd name="connsiteY5" fmla="*/ 1200422 h 1200422"/>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77726 w 1029787"/>
                    <a:gd name="connsiteY4" fmla="*/ 1350960 h 1350960"/>
                    <a:gd name="connsiteX5" fmla="*/ 0 w 1029787"/>
                    <a:gd name="connsiteY5" fmla="*/ 1200422 h 1350960"/>
                    <a:gd name="connsiteX0" fmla="*/ 479606 w 1029787"/>
                    <a:gd name="connsiteY0" fmla="*/ 424088 h 1341435"/>
                    <a:gd name="connsiteX1" fmla="*/ 358503 w 1029787"/>
                    <a:gd name="connsiteY1" fmla="*/ 246288 h 1341435"/>
                    <a:gd name="connsiteX2" fmla="*/ 645613 w 1029787"/>
                    <a:gd name="connsiteY2" fmla="*/ 0 h 1341435"/>
                    <a:gd name="connsiteX3" fmla="*/ 1029787 w 1029787"/>
                    <a:gd name="connsiteY3" fmla="*/ 495754 h 1341435"/>
                    <a:gd name="connsiteX4" fmla="*/ 115826 w 1029787"/>
                    <a:gd name="connsiteY4" fmla="*/ 1341435 h 1341435"/>
                    <a:gd name="connsiteX5" fmla="*/ 0 w 1029787"/>
                    <a:gd name="connsiteY5" fmla="*/ 1200422 h 1341435"/>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87251 w 1029787"/>
                    <a:gd name="connsiteY4" fmla="*/ 1350960 h 1350960"/>
                    <a:gd name="connsiteX5" fmla="*/ 0 w 1029787"/>
                    <a:gd name="connsiteY5" fmla="*/ 1200422 h 1350960"/>
                    <a:gd name="connsiteX0" fmla="*/ 479606 w 1029787"/>
                    <a:gd name="connsiteY0" fmla="*/ 424088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46198"/>
                    <a:gd name="connsiteX1" fmla="*/ 358503 w 1029787"/>
                    <a:gd name="connsiteY1" fmla="*/ 246288 h 1346198"/>
                    <a:gd name="connsiteX2" fmla="*/ 645613 w 1029787"/>
                    <a:gd name="connsiteY2" fmla="*/ 0 h 1346198"/>
                    <a:gd name="connsiteX3" fmla="*/ 1029787 w 1029787"/>
                    <a:gd name="connsiteY3" fmla="*/ 495754 h 1346198"/>
                    <a:gd name="connsiteX4" fmla="*/ 101539 w 1029787"/>
                    <a:gd name="connsiteY4" fmla="*/ 1346198 h 1346198"/>
                    <a:gd name="connsiteX5" fmla="*/ 0 w 1029787"/>
                    <a:gd name="connsiteY5" fmla="*/ 1200422 h 1346198"/>
                    <a:gd name="connsiteX0" fmla="*/ 474844 w 1044075"/>
                    <a:gd name="connsiteY0" fmla="*/ 390750 h 1346198"/>
                    <a:gd name="connsiteX1" fmla="*/ 372791 w 1044075"/>
                    <a:gd name="connsiteY1" fmla="*/ 246288 h 1346198"/>
                    <a:gd name="connsiteX2" fmla="*/ 659901 w 1044075"/>
                    <a:gd name="connsiteY2" fmla="*/ 0 h 1346198"/>
                    <a:gd name="connsiteX3" fmla="*/ 1044075 w 1044075"/>
                    <a:gd name="connsiteY3" fmla="*/ 495754 h 1346198"/>
                    <a:gd name="connsiteX4" fmla="*/ 115827 w 1044075"/>
                    <a:gd name="connsiteY4" fmla="*/ 1346198 h 1346198"/>
                    <a:gd name="connsiteX5" fmla="*/ 0 w 1044075"/>
                    <a:gd name="connsiteY5" fmla="*/ 1205185 h 134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075" h="1346198">
                      <a:moveTo>
                        <a:pt x="474844" y="390750"/>
                      </a:moveTo>
                      <a:lnTo>
                        <a:pt x="372791" y="246288"/>
                      </a:lnTo>
                      <a:lnTo>
                        <a:pt x="659901" y="0"/>
                      </a:lnTo>
                      <a:lnTo>
                        <a:pt x="1044075" y="495754"/>
                      </a:lnTo>
                      <a:lnTo>
                        <a:pt x="115827" y="1346198"/>
                      </a:lnTo>
                      <a:lnTo>
                        <a:pt x="0" y="12051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
              <p:nvSpPr>
                <p:cNvPr id="61" name="正方形/長方形 14"/>
                <p:cNvSpPr/>
                <p:nvPr/>
              </p:nvSpPr>
              <p:spPr>
                <a:xfrm>
                  <a:off x="2489236" y="5069444"/>
                  <a:ext cx="68274" cy="12701"/>
                </a:xfrm>
                <a:custGeom>
                  <a:avLst/>
                  <a:gdLst>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0 w 1117600"/>
                    <a:gd name="connsiteY4" fmla="*/ 0 h 1017361"/>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91440 w 1117600"/>
                    <a:gd name="connsiteY4" fmla="*/ 91440 h 1017361"/>
                    <a:gd name="connsiteX0" fmla="*/ 329474 w 1447074"/>
                    <a:gd name="connsiteY0" fmla="*/ 0 h 1017361"/>
                    <a:gd name="connsiteX1" fmla="*/ 1447074 w 1447074"/>
                    <a:gd name="connsiteY1" fmla="*/ 0 h 1017361"/>
                    <a:gd name="connsiteX2" fmla="*/ 1447074 w 1447074"/>
                    <a:gd name="connsiteY2" fmla="*/ 1017361 h 1017361"/>
                    <a:gd name="connsiteX3" fmla="*/ 329474 w 1447074"/>
                    <a:gd name="connsiteY3" fmla="*/ 1017361 h 1017361"/>
                    <a:gd name="connsiteX4" fmla="*/ 0 w 1447074"/>
                    <a:gd name="connsiteY4" fmla="*/ 323669 h 1017361"/>
                    <a:gd name="connsiteX0" fmla="*/ 518159 w 1635759"/>
                    <a:gd name="connsiteY0" fmla="*/ 227874 h 1245235"/>
                    <a:gd name="connsiteX1" fmla="*/ 1635759 w 1635759"/>
                    <a:gd name="connsiteY1" fmla="*/ 227874 h 1245235"/>
                    <a:gd name="connsiteX2" fmla="*/ 1635759 w 1635759"/>
                    <a:gd name="connsiteY2" fmla="*/ 1245235 h 1245235"/>
                    <a:gd name="connsiteX3" fmla="*/ 518159 w 1635759"/>
                    <a:gd name="connsiteY3" fmla="*/ 1245235 h 1245235"/>
                    <a:gd name="connsiteX4" fmla="*/ 0 w 1635759"/>
                    <a:gd name="connsiteY4" fmla="*/ 0 h 1245235"/>
                    <a:gd name="connsiteX0" fmla="*/ 1795416 w 1795416"/>
                    <a:gd name="connsiteY0" fmla="*/ 0 h 1510847"/>
                    <a:gd name="connsiteX1" fmla="*/ 1635759 w 1795416"/>
                    <a:gd name="connsiteY1" fmla="*/ 493486 h 1510847"/>
                    <a:gd name="connsiteX2" fmla="*/ 1635759 w 1795416"/>
                    <a:gd name="connsiteY2" fmla="*/ 1510847 h 1510847"/>
                    <a:gd name="connsiteX3" fmla="*/ 518159 w 1795416"/>
                    <a:gd name="connsiteY3" fmla="*/ 1510847 h 1510847"/>
                    <a:gd name="connsiteX4" fmla="*/ 0 w 1795416"/>
                    <a:gd name="connsiteY4" fmla="*/ 265612 h 1510847"/>
                    <a:gd name="connsiteX0" fmla="*/ 1897016 w 1897016"/>
                    <a:gd name="connsiteY0" fmla="*/ 663303 h 1245235"/>
                    <a:gd name="connsiteX1" fmla="*/ 1635759 w 1897016"/>
                    <a:gd name="connsiteY1" fmla="*/ 227874 h 1245235"/>
                    <a:gd name="connsiteX2" fmla="*/ 1635759 w 1897016"/>
                    <a:gd name="connsiteY2" fmla="*/ 1245235 h 1245235"/>
                    <a:gd name="connsiteX3" fmla="*/ 518159 w 1897016"/>
                    <a:gd name="connsiteY3" fmla="*/ 1245235 h 1245235"/>
                    <a:gd name="connsiteX4" fmla="*/ 0 w 1897016"/>
                    <a:gd name="connsiteY4" fmla="*/ 0 h 1245235"/>
                    <a:gd name="connsiteX0" fmla="*/ 2085702 w 2085702"/>
                    <a:gd name="connsiteY0" fmla="*/ 2637245 h 2637245"/>
                    <a:gd name="connsiteX1" fmla="*/ 1635759 w 2085702"/>
                    <a:gd name="connsiteY1" fmla="*/ 227874 h 2637245"/>
                    <a:gd name="connsiteX2" fmla="*/ 1635759 w 2085702"/>
                    <a:gd name="connsiteY2" fmla="*/ 1245235 h 2637245"/>
                    <a:gd name="connsiteX3" fmla="*/ 518159 w 2085702"/>
                    <a:gd name="connsiteY3" fmla="*/ 1245235 h 2637245"/>
                    <a:gd name="connsiteX4" fmla="*/ 0 w 2085702"/>
                    <a:gd name="connsiteY4" fmla="*/ 0 h 2637245"/>
                    <a:gd name="connsiteX0" fmla="*/ 2085702 w 2085702"/>
                    <a:gd name="connsiteY0" fmla="*/ 2637245 h 2637245"/>
                    <a:gd name="connsiteX1" fmla="*/ 518159 w 2085702"/>
                    <a:gd name="connsiteY1" fmla="*/ 1345474 h 2637245"/>
                    <a:gd name="connsiteX2" fmla="*/ 1635759 w 2085702"/>
                    <a:gd name="connsiteY2" fmla="*/ 1245235 h 2637245"/>
                    <a:gd name="connsiteX3" fmla="*/ 518159 w 2085702"/>
                    <a:gd name="connsiteY3" fmla="*/ 1245235 h 2637245"/>
                    <a:gd name="connsiteX4" fmla="*/ 0 w 2085702"/>
                    <a:gd name="connsiteY4" fmla="*/ 0 h 2637245"/>
                    <a:gd name="connsiteX0" fmla="*/ 1567543 w 3241041"/>
                    <a:gd name="connsiteY0" fmla="*/ 3000102 h 3000102"/>
                    <a:gd name="connsiteX1" fmla="*/ 0 w 3241041"/>
                    <a:gd name="connsiteY1" fmla="*/ 1708331 h 3000102"/>
                    <a:gd name="connsiteX2" fmla="*/ 1117600 w 3241041"/>
                    <a:gd name="connsiteY2" fmla="*/ 1608092 h 3000102"/>
                    <a:gd name="connsiteX3" fmla="*/ 0 w 3241041"/>
                    <a:gd name="connsiteY3" fmla="*/ 1608092 h 3000102"/>
                    <a:gd name="connsiteX4" fmla="*/ 3241041 w 3241041"/>
                    <a:gd name="connsiteY4" fmla="*/ 0 h 3000102"/>
                    <a:gd name="connsiteX0" fmla="*/ 1567543 w 3241041"/>
                    <a:gd name="connsiteY0" fmla="*/ 3232375 h 3232375"/>
                    <a:gd name="connsiteX1" fmla="*/ 0 w 3241041"/>
                    <a:gd name="connsiteY1" fmla="*/ 1940604 h 3232375"/>
                    <a:gd name="connsiteX2" fmla="*/ 1117600 w 3241041"/>
                    <a:gd name="connsiteY2" fmla="*/ 1840365 h 3232375"/>
                    <a:gd name="connsiteX3" fmla="*/ 2975428 w 3241041"/>
                    <a:gd name="connsiteY3" fmla="*/ 127680 h 3232375"/>
                    <a:gd name="connsiteX4" fmla="*/ 3241041 w 3241041"/>
                    <a:gd name="connsiteY4" fmla="*/ 232273 h 3232375"/>
                    <a:gd name="connsiteX0" fmla="*/ 1567543 w 3241041"/>
                    <a:gd name="connsiteY0" fmla="*/ 3232375 h 3232375"/>
                    <a:gd name="connsiteX1" fmla="*/ 0 w 3241041"/>
                    <a:gd name="connsiteY1" fmla="*/ 1940604 h 3232375"/>
                    <a:gd name="connsiteX2" fmla="*/ 333829 w 3241041"/>
                    <a:gd name="connsiteY2" fmla="*/ 98651 h 3232375"/>
                    <a:gd name="connsiteX3" fmla="*/ 2975428 w 3241041"/>
                    <a:gd name="connsiteY3" fmla="*/ 127680 h 3232375"/>
                    <a:gd name="connsiteX4" fmla="*/ 3241041 w 3241041"/>
                    <a:gd name="connsiteY4" fmla="*/ 232273 h 3232375"/>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82057 w 3255555"/>
                    <a:gd name="connsiteY0" fmla="*/ 3133724 h 3133724"/>
                    <a:gd name="connsiteX1" fmla="*/ 0 w 3255555"/>
                    <a:gd name="connsiteY1" fmla="*/ 1827438 h 3133724"/>
                    <a:gd name="connsiteX2" fmla="*/ 348343 w 3255555"/>
                    <a:gd name="connsiteY2" fmla="*/ 0 h 3133724"/>
                    <a:gd name="connsiteX3" fmla="*/ 2989942 w 3255555"/>
                    <a:gd name="connsiteY3" fmla="*/ 29029 h 3133724"/>
                    <a:gd name="connsiteX4" fmla="*/ 3255555 w 3255555"/>
                    <a:gd name="connsiteY4" fmla="*/ 133622 h 3133724"/>
                    <a:gd name="connsiteX0" fmla="*/ 1625599 w 3299097"/>
                    <a:gd name="connsiteY0" fmla="*/ 3133724 h 3133724"/>
                    <a:gd name="connsiteX1" fmla="*/ 0 w 3299097"/>
                    <a:gd name="connsiteY1" fmla="*/ 1827438 h 3133724"/>
                    <a:gd name="connsiteX2" fmla="*/ 391885 w 3299097"/>
                    <a:gd name="connsiteY2" fmla="*/ 0 h 3133724"/>
                    <a:gd name="connsiteX3" fmla="*/ 3033484 w 3299097"/>
                    <a:gd name="connsiteY3" fmla="*/ 29029 h 3133724"/>
                    <a:gd name="connsiteX4" fmla="*/ 3299097 w 3299097"/>
                    <a:gd name="connsiteY4" fmla="*/ 133622 h 3133724"/>
                    <a:gd name="connsiteX0" fmla="*/ 130628 w 3299097"/>
                    <a:gd name="connsiteY0" fmla="*/ 3453038 h 3453038"/>
                    <a:gd name="connsiteX1" fmla="*/ 0 w 3299097"/>
                    <a:gd name="connsiteY1" fmla="*/ 1827438 h 3453038"/>
                    <a:gd name="connsiteX2" fmla="*/ 391885 w 3299097"/>
                    <a:gd name="connsiteY2" fmla="*/ 0 h 3453038"/>
                    <a:gd name="connsiteX3" fmla="*/ 3033484 w 3299097"/>
                    <a:gd name="connsiteY3" fmla="*/ 29029 h 3453038"/>
                    <a:gd name="connsiteX4" fmla="*/ 3299097 w 3299097"/>
                    <a:gd name="connsiteY4" fmla="*/ 133622 h 3453038"/>
                    <a:gd name="connsiteX0" fmla="*/ 187778 w 3299097"/>
                    <a:gd name="connsiteY0" fmla="*/ 3510188 h 3510188"/>
                    <a:gd name="connsiteX1" fmla="*/ 0 w 3299097"/>
                    <a:gd name="connsiteY1" fmla="*/ 1827438 h 3510188"/>
                    <a:gd name="connsiteX2" fmla="*/ 391885 w 3299097"/>
                    <a:gd name="connsiteY2" fmla="*/ 0 h 3510188"/>
                    <a:gd name="connsiteX3" fmla="*/ 3033484 w 3299097"/>
                    <a:gd name="connsiteY3" fmla="*/ 29029 h 3510188"/>
                    <a:gd name="connsiteX4" fmla="*/ 3299097 w 3299097"/>
                    <a:gd name="connsiteY4" fmla="*/ 133622 h 3510188"/>
                    <a:gd name="connsiteX0" fmla="*/ 121103 w 3232422"/>
                    <a:gd name="connsiteY0" fmla="*/ 3510188 h 3510188"/>
                    <a:gd name="connsiteX1" fmla="*/ 0 w 3232422"/>
                    <a:gd name="connsiteY1" fmla="*/ 3332388 h 3510188"/>
                    <a:gd name="connsiteX2" fmla="*/ 325210 w 3232422"/>
                    <a:gd name="connsiteY2" fmla="*/ 0 h 3510188"/>
                    <a:gd name="connsiteX3" fmla="*/ 2966809 w 3232422"/>
                    <a:gd name="connsiteY3" fmla="*/ 29029 h 3510188"/>
                    <a:gd name="connsiteX4" fmla="*/ 3232422 w 3232422"/>
                    <a:gd name="connsiteY4" fmla="*/ 133622 h 3510188"/>
                    <a:gd name="connsiteX0" fmla="*/ 121103 w 3232422"/>
                    <a:gd name="connsiteY0" fmla="*/ 3481159 h 3481159"/>
                    <a:gd name="connsiteX1" fmla="*/ 0 w 3232422"/>
                    <a:gd name="connsiteY1" fmla="*/ 3303359 h 3481159"/>
                    <a:gd name="connsiteX2" fmla="*/ 287110 w 3232422"/>
                    <a:gd name="connsiteY2" fmla="*/ 3057071 h 3481159"/>
                    <a:gd name="connsiteX3" fmla="*/ 2966809 w 3232422"/>
                    <a:gd name="connsiteY3" fmla="*/ 0 h 3481159"/>
                    <a:gd name="connsiteX4" fmla="*/ 3232422 w 3232422"/>
                    <a:gd name="connsiteY4" fmla="*/ 104593 h 3481159"/>
                    <a:gd name="connsiteX0" fmla="*/ 121103 w 3232422"/>
                    <a:gd name="connsiteY0" fmla="*/ 3376566 h 3448250"/>
                    <a:gd name="connsiteX1" fmla="*/ 0 w 3232422"/>
                    <a:gd name="connsiteY1" fmla="*/ 3198766 h 3448250"/>
                    <a:gd name="connsiteX2" fmla="*/ 287110 w 3232422"/>
                    <a:gd name="connsiteY2" fmla="*/ 2952478 h 3448250"/>
                    <a:gd name="connsiteX3" fmla="*/ 671284 w 3232422"/>
                    <a:gd name="connsiteY3" fmla="*/ 3448232 h 3448250"/>
                    <a:gd name="connsiteX4" fmla="*/ 3232422 w 3232422"/>
                    <a:gd name="connsiteY4" fmla="*/ 0 h 3448250"/>
                    <a:gd name="connsiteX0" fmla="*/ 355781 w 917346"/>
                    <a:gd name="connsiteY0" fmla="*/ 424088 h 1324247"/>
                    <a:gd name="connsiteX1" fmla="*/ 234678 w 917346"/>
                    <a:gd name="connsiteY1" fmla="*/ 246288 h 1324247"/>
                    <a:gd name="connsiteX2" fmla="*/ 521788 w 917346"/>
                    <a:gd name="connsiteY2" fmla="*/ 0 h 1324247"/>
                    <a:gd name="connsiteX3" fmla="*/ 905962 w 917346"/>
                    <a:gd name="connsiteY3" fmla="*/ 495754 h 1324247"/>
                    <a:gd name="connsiteX4" fmla="*/ 0 w 917346"/>
                    <a:gd name="connsiteY4" fmla="*/ 1324247 h 1324247"/>
                    <a:gd name="connsiteX0" fmla="*/ 355781 w 905962"/>
                    <a:gd name="connsiteY0" fmla="*/ 424088 h 1324247"/>
                    <a:gd name="connsiteX1" fmla="*/ 234678 w 905962"/>
                    <a:gd name="connsiteY1" fmla="*/ 246288 h 1324247"/>
                    <a:gd name="connsiteX2" fmla="*/ 521788 w 905962"/>
                    <a:gd name="connsiteY2" fmla="*/ 0 h 1324247"/>
                    <a:gd name="connsiteX3" fmla="*/ 905962 w 905962"/>
                    <a:gd name="connsiteY3" fmla="*/ 495754 h 1324247"/>
                    <a:gd name="connsiteX4" fmla="*/ 0 w 905962"/>
                    <a:gd name="connsiteY4" fmla="*/ 1324247 h 1324247"/>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0 w 1029787"/>
                    <a:gd name="connsiteY4" fmla="*/ 1200422 h 1200422"/>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458726 w 1029787"/>
                    <a:gd name="connsiteY4" fmla="*/ 874710 h 1200422"/>
                    <a:gd name="connsiteX5" fmla="*/ 0 w 1029787"/>
                    <a:gd name="connsiteY5" fmla="*/ 1200422 h 1200422"/>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77726 w 1029787"/>
                    <a:gd name="connsiteY4" fmla="*/ 1350960 h 1350960"/>
                    <a:gd name="connsiteX5" fmla="*/ 0 w 1029787"/>
                    <a:gd name="connsiteY5" fmla="*/ 1200422 h 1350960"/>
                    <a:gd name="connsiteX0" fmla="*/ 479606 w 1029787"/>
                    <a:gd name="connsiteY0" fmla="*/ 424088 h 1341435"/>
                    <a:gd name="connsiteX1" fmla="*/ 358503 w 1029787"/>
                    <a:gd name="connsiteY1" fmla="*/ 246288 h 1341435"/>
                    <a:gd name="connsiteX2" fmla="*/ 645613 w 1029787"/>
                    <a:gd name="connsiteY2" fmla="*/ 0 h 1341435"/>
                    <a:gd name="connsiteX3" fmla="*/ 1029787 w 1029787"/>
                    <a:gd name="connsiteY3" fmla="*/ 495754 h 1341435"/>
                    <a:gd name="connsiteX4" fmla="*/ 115826 w 1029787"/>
                    <a:gd name="connsiteY4" fmla="*/ 1341435 h 1341435"/>
                    <a:gd name="connsiteX5" fmla="*/ 0 w 1029787"/>
                    <a:gd name="connsiteY5" fmla="*/ 1200422 h 1341435"/>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87251 w 1029787"/>
                    <a:gd name="connsiteY4" fmla="*/ 1350960 h 1350960"/>
                    <a:gd name="connsiteX5" fmla="*/ 0 w 1029787"/>
                    <a:gd name="connsiteY5" fmla="*/ 1200422 h 1350960"/>
                    <a:gd name="connsiteX0" fmla="*/ 479606 w 1029787"/>
                    <a:gd name="connsiteY0" fmla="*/ 424088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46198"/>
                    <a:gd name="connsiteX1" fmla="*/ 358503 w 1029787"/>
                    <a:gd name="connsiteY1" fmla="*/ 246288 h 1346198"/>
                    <a:gd name="connsiteX2" fmla="*/ 645613 w 1029787"/>
                    <a:gd name="connsiteY2" fmla="*/ 0 h 1346198"/>
                    <a:gd name="connsiteX3" fmla="*/ 1029787 w 1029787"/>
                    <a:gd name="connsiteY3" fmla="*/ 495754 h 1346198"/>
                    <a:gd name="connsiteX4" fmla="*/ 101539 w 1029787"/>
                    <a:gd name="connsiteY4" fmla="*/ 1346198 h 1346198"/>
                    <a:gd name="connsiteX5" fmla="*/ 0 w 1029787"/>
                    <a:gd name="connsiteY5" fmla="*/ 1200422 h 1346198"/>
                    <a:gd name="connsiteX0" fmla="*/ 474844 w 1044075"/>
                    <a:gd name="connsiteY0" fmla="*/ 390750 h 1346198"/>
                    <a:gd name="connsiteX1" fmla="*/ 372791 w 1044075"/>
                    <a:gd name="connsiteY1" fmla="*/ 246288 h 1346198"/>
                    <a:gd name="connsiteX2" fmla="*/ 659901 w 1044075"/>
                    <a:gd name="connsiteY2" fmla="*/ 0 h 1346198"/>
                    <a:gd name="connsiteX3" fmla="*/ 1044075 w 1044075"/>
                    <a:gd name="connsiteY3" fmla="*/ 495754 h 1346198"/>
                    <a:gd name="connsiteX4" fmla="*/ 115827 w 1044075"/>
                    <a:gd name="connsiteY4" fmla="*/ 1346198 h 1346198"/>
                    <a:gd name="connsiteX5" fmla="*/ 0 w 1044075"/>
                    <a:gd name="connsiteY5" fmla="*/ 1205185 h 1346198"/>
                    <a:gd name="connsiteX0" fmla="*/ 359017 w 928248"/>
                    <a:gd name="connsiteY0" fmla="*/ 390750 h 1424260"/>
                    <a:gd name="connsiteX1" fmla="*/ 256964 w 928248"/>
                    <a:gd name="connsiteY1" fmla="*/ 246288 h 1424260"/>
                    <a:gd name="connsiteX2" fmla="*/ 544074 w 928248"/>
                    <a:gd name="connsiteY2" fmla="*/ 0 h 1424260"/>
                    <a:gd name="connsiteX3" fmla="*/ 928248 w 928248"/>
                    <a:gd name="connsiteY3" fmla="*/ 495754 h 1424260"/>
                    <a:gd name="connsiteX4" fmla="*/ 0 w 928248"/>
                    <a:gd name="connsiteY4" fmla="*/ 1346198 h 1424260"/>
                    <a:gd name="connsiteX5" fmla="*/ 765235 w 928248"/>
                    <a:gd name="connsiteY5" fmla="*/ 1424260 h 1424260"/>
                    <a:gd name="connsiteX0" fmla="*/ 102053 w 671284"/>
                    <a:gd name="connsiteY0" fmla="*/ 390750 h 1424260"/>
                    <a:gd name="connsiteX1" fmla="*/ 0 w 671284"/>
                    <a:gd name="connsiteY1" fmla="*/ 246288 h 1424260"/>
                    <a:gd name="connsiteX2" fmla="*/ 287110 w 671284"/>
                    <a:gd name="connsiteY2" fmla="*/ 0 h 1424260"/>
                    <a:gd name="connsiteX3" fmla="*/ 671284 w 671284"/>
                    <a:gd name="connsiteY3" fmla="*/ 495754 h 1424260"/>
                    <a:gd name="connsiteX4" fmla="*/ 462173 w 671284"/>
                    <a:gd name="connsiteY4" fmla="*/ 1389060 h 1424260"/>
                    <a:gd name="connsiteX5" fmla="*/ 508271 w 671284"/>
                    <a:gd name="connsiteY5" fmla="*/ 1424260 h 1424260"/>
                    <a:gd name="connsiteX0" fmla="*/ 0 w 671284"/>
                    <a:gd name="connsiteY0" fmla="*/ 246288 h 1424260"/>
                    <a:gd name="connsiteX1" fmla="*/ 287110 w 671284"/>
                    <a:gd name="connsiteY1" fmla="*/ 0 h 1424260"/>
                    <a:gd name="connsiteX2" fmla="*/ 671284 w 671284"/>
                    <a:gd name="connsiteY2" fmla="*/ 495754 h 1424260"/>
                    <a:gd name="connsiteX3" fmla="*/ 462173 w 671284"/>
                    <a:gd name="connsiteY3" fmla="*/ 1389060 h 1424260"/>
                    <a:gd name="connsiteX4" fmla="*/ 508271 w 671284"/>
                    <a:gd name="connsiteY4" fmla="*/ 1424260 h 1424260"/>
                    <a:gd name="connsiteX0" fmla="*/ 0 w 384174"/>
                    <a:gd name="connsiteY0" fmla="*/ 0 h 1424260"/>
                    <a:gd name="connsiteX1" fmla="*/ 384174 w 384174"/>
                    <a:gd name="connsiteY1" fmla="*/ 495754 h 1424260"/>
                    <a:gd name="connsiteX2" fmla="*/ 175063 w 384174"/>
                    <a:gd name="connsiteY2" fmla="*/ 1389060 h 1424260"/>
                    <a:gd name="connsiteX3" fmla="*/ 221161 w 384174"/>
                    <a:gd name="connsiteY3" fmla="*/ 1424260 h 1424260"/>
                    <a:gd name="connsiteX0" fmla="*/ 0 w 446087"/>
                    <a:gd name="connsiteY0" fmla="*/ 0 h 1424260"/>
                    <a:gd name="connsiteX1" fmla="*/ 446087 w 446087"/>
                    <a:gd name="connsiteY1" fmla="*/ 1095829 h 1424260"/>
                    <a:gd name="connsiteX2" fmla="*/ 175063 w 446087"/>
                    <a:gd name="connsiteY2" fmla="*/ 1389060 h 1424260"/>
                    <a:gd name="connsiteX3" fmla="*/ 221161 w 446087"/>
                    <a:gd name="connsiteY3" fmla="*/ 1424260 h 1424260"/>
                    <a:gd name="connsiteX0" fmla="*/ 296425 w 296425"/>
                    <a:gd name="connsiteY0" fmla="*/ 175758 h 328431"/>
                    <a:gd name="connsiteX1" fmla="*/ 271024 w 296425"/>
                    <a:gd name="connsiteY1" fmla="*/ 0 h 328431"/>
                    <a:gd name="connsiteX2" fmla="*/ 0 w 296425"/>
                    <a:gd name="connsiteY2" fmla="*/ 293231 h 328431"/>
                    <a:gd name="connsiteX3" fmla="*/ 46098 w 296425"/>
                    <a:gd name="connsiteY3" fmla="*/ 328431 h 328431"/>
                    <a:gd name="connsiteX0" fmla="*/ 250327 w 250327"/>
                    <a:gd name="connsiteY0" fmla="*/ 175758 h 328431"/>
                    <a:gd name="connsiteX1" fmla="*/ 224926 w 250327"/>
                    <a:gd name="connsiteY1" fmla="*/ 0 h 328431"/>
                    <a:gd name="connsiteX2" fmla="*/ 0 w 250327"/>
                    <a:gd name="connsiteY2" fmla="*/ 328431 h 328431"/>
                    <a:gd name="connsiteX0" fmla="*/ 250327 w 250327"/>
                    <a:gd name="connsiteY0" fmla="*/ 0 h 152673"/>
                    <a:gd name="connsiteX1" fmla="*/ 0 w 250327"/>
                    <a:gd name="connsiteY1" fmla="*/ 152673 h 152673"/>
                    <a:gd name="connsiteX0" fmla="*/ 297952 w 297952"/>
                    <a:gd name="connsiteY0" fmla="*/ 0 h 105048"/>
                    <a:gd name="connsiteX1" fmla="*/ 0 w 297952"/>
                    <a:gd name="connsiteY1" fmla="*/ 105048 h 105048"/>
                    <a:gd name="connsiteX0" fmla="*/ 140789 w 140789"/>
                    <a:gd name="connsiteY0" fmla="*/ 4490 h 4490"/>
                    <a:gd name="connsiteX1" fmla="*/ 0 w 140789"/>
                    <a:gd name="connsiteY1" fmla="*/ 0 h 4490"/>
                    <a:gd name="connsiteX0" fmla="*/ 10000 w 10000"/>
                    <a:gd name="connsiteY0" fmla="*/ 55263 h 55263"/>
                    <a:gd name="connsiteX1" fmla="*/ 0 w 10000"/>
                    <a:gd name="connsiteY1" fmla="*/ 45263 h 55263"/>
                    <a:gd name="connsiteX0" fmla="*/ 11015 w 11015"/>
                    <a:gd name="connsiteY0" fmla="*/ 52452 h 53125"/>
                    <a:gd name="connsiteX1" fmla="*/ 0 w 11015"/>
                    <a:gd name="connsiteY1" fmla="*/ 53058 h 53125"/>
                    <a:gd name="connsiteX0" fmla="*/ 11015 w 11015"/>
                    <a:gd name="connsiteY0" fmla="*/ 57165 h 57831"/>
                    <a:gd name="connsiteX1" fmla="*/ 0 w 11015"/>
                    <a:gd name="connsiteY1" fmla="*/ 57771 h 57831"/>
                    <a:gd name="connsiteX0" fmla="*/ 11015 w 11015"/>
                    <a:gd name="connsiteY0" fmla="*/ 90161 h 90807"/>
                    <a:gd name="connsiteX1" fmla="*/ 0 w 11015"/>
                    <a:gd name="connsiteY1" fmla="*/ 90767 h 90807"/>
                    <a:gd name="connsiteX0" fmla="*/ 11015 w 11015"/>
                    <a:gd name="connsiteY0" fmla="*/ 85448 h 86094"/>
                    <a:gd name="connsiteX1" fmla="*/ 0 w 11015"/>
                    <a:gd name="connsiteY1" fmla="*/ 86054 h 86094"/>
                    <a:gd name="connsiteX0" fmla="*/ 11015 w 11015"/>
                    <a:gd name="connsiteY0" fmla="*/ 61880 h 62542"/>
                    <a:gd name="connsiteX1" fmla="*/ 0 w 11015"/>
                    <a:gd name="connsiteY1" fmla="*/ 62486 h 62542"/>
                  </a:gdLst>
                  <a:ahLst/>
                  <a:cxnLst>
                    <a:cxn ang="0">
                      <a:pos x="connsiteX0" y="connsiteY0"/>
                    </a:cxn>
                    <a:cxn ang="0">
                      <a:pos x="connsiteX1" y="connsiteY1"/>
                    </a:cxn>
                  </a:cxnLst>
                  <a:rect l="l" t="t" r="r" b="b"/>
                  <a:pathLst>
                    <a:path w="11015" h="62542">
                      <a:moveTo>
                        <a:pt x="11015" y="61880"/>
                      </a:moveTo>
                      <a:cubicBezTo>
                        <a:pt x="3962" y="-79348"/>
                        <a:pt x="3333" y="65819"/>
                        <a:pt x="0" y="6248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2" name="正方形/長方形 14"/>
                <p:cNvSpPr/>
                <p:nvPr/>
              </p:nvSpPr>
              <p:spPr>
                <a:xfrm>
                  <a:off x="1506394" y="5866445"/>
                  <a:ext cx="169894" cy="120661"/>
                </a:xfrm>
                <a:custGeom>
                  <a:avLst/>
                  <a:gdLst>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0 w 1117600"/>
                    <a:gd name="connsiteY4" fmla="*/ 0 h 1017361"/>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91440 w 1117600"/>
                    <a:gd name="connsiteY4" fmla="*/ 91440 h 1017361"/>
                    <a:gd name="connsiteX0" fmla="*/ 329474 w 1447074"/>
                    <a:gd name="connsiteY0" fmla="*/ 0 h 1017361"/>
                    <a:gd name="connsiteX1" fmla="*/ 1447074 w 1447074"/>
                    <a:gd name="connsiteY1" fmla="*/ 0 h 1017361"/>
                    <a:gd name="connsiteX2" fmla="*/ 1447074 w 1447074"/>
                    <a:gd name="connsiteY2" fmla="*/ 1017361 h 1017361"/>
                    <a:gd name="connsiteX3" fmla="*/ 329474 w 1447074"/>
                    <a:gd name="connsiteY3" fmla="*/ 1017361 h 1017361"/>
                    <a:gd name="connsiteX4" fmla="*/ 0 w 1447074"/>
                    <a:gd name="connsiteY4" fmla="*/ 323669 h 1017361"/>
                    <a:gd name="connsiteX0" fmla="*/ 518159 w 1635759"/>
                    <a:gd name="connsiteY0" fmla="*/ 227874 h 1245235"/>
                    <a:gd name="connsiteX1" fmla="*/ 1635759 w 1635759"/>
                    <a:gd name="connsiteY1" fmla="*/ 227874 h 1245235"/>
                    <a:gd name="connsiteX2" fmla="*/ 1635759 w 1635759"/>
                    <a:gd name="connsiteY2" fmla="*/ 1245235 h 1245235"/>
                    <a:gd name="connsiteX3" fmla="*/ 518159 w 1635759"/>
                    <a:gd name="connsiteY3" fmla="*/ 1245235 h 1245235"/>
                    <a:gd name="connsiteX4" fmla="*/ 0 w 1635759"/>
                    <a:gd name="connsiteY4" fmla="*/ 0 h 1245235"/>
                    <a:gd name="connsiteX0" fmla="*/ 1795416 w 1795416"/>
                    <a:gd name="connsiteY0" fmla="*/ 0 h 1510847"/>
                    <a:gd name="connsiteX1" fmla="*/ 1635759 w 1795416"/>
                    <a:gd name="connsiteY1" fmla="*/ 493486 h 1510847"/>
                    <a:gd name="connsiteX2" fmla="*/ 1635759 w 1795416"/>
                    <a:gd name="connsiteY2" fmla="*/ 1510847 h 1510847"/>
                    <a:gd name="connsiteX3" fmla="*/ 518159 w 1795416"/>
                    <a:gd name="connsiteY3" fmla="*/ 1510847 h 1510847"/>
                    <a:gd name="connsiteX4" fmla="*/ 0 w 1795416"/>
                    <a:gd name="connsiteY4" fmla="*/ 265612 h 1510847"/>
                    <a:gd name="connsiteX0" fmla="*/ 1897016 w 1897016"/>
                    <a:gd name="connsiteY0" fmla="*/ 663303 h 1245235"/>
                    <a:gd name="connsiteX1" fmla="*/ 1635759 w 1897016"/>
                    <a:gd name="connsiteY1" fmla="*/ 227874 h 1245235"/>
                    <a:gd name="connsiteX2" fmla="*/ 1635759 w 1897016"/>
                    <a:gd name="connsiteY2" fmla="*/ 1245235 h 1245235"/>
                    <a:gd name="connsiteX3" fmla="*/ 518159 w 1897016"/>
                    <a:gd name="connsiteY3" fmla="*/ 1245235 h 1245235"/>
                    <a:gd name="connsiteX4" fmla="*/ 0 w 1897016"/>
                    <a:gd name="connsiteY4" fmla="*/ 0 h 1245235"/>
                    <a:gd name="connsiteX0" fmla="*/ 2085702 w 2085702"/>
                    <a:gd name="connsiteY0" fmla="*/ 2637245 h 2637245"/>
                    <a:gd name="connsiteX1" fmla="*/ 1635759 w 2085702"/>
                    <a:gd name="connsiteY1" fmla="*/ 227874 h 2637245"/>
                    <a:gd name="connsiteX2" fmla="*/ 1635759 w 2085702"/>
                    <a:gd name="connsiteY2" fmla="*/ 1245235 h 2637245"/>
                    <a:gd name="connsiteX3" fmla="*/ 518159 w 2085702"/>
                    <a:gd name="connsiteY3" fmla="*/ 1245235 h 2637245"/>
                    <a:gd name="connsiteX4" fmla="*/ 0 w 2085702"/>
                    <a:gd name="connsiteY4" fmla="*/ 0 h 2637245"/>
                    <a:gd name="connsiteX0" fmla="*/ 2085702 w 2085702"/>
                    <a:gd name="connsiteY0" fmla="*/ 2637245 h 2637245"/>
                    <a:gd name="connsiteX1" fmla="*/ 518159 w 2085702"/>
                    <a:gd name="connsiteY1" fmla="*/ 1345474 h 2637245"/>
                    <a:gd name="connsiteX2" fmla="*/ 1635759 w 2085702"/>
                    <a:gd name="connsiteY2" fmla="*/ 1245235 h 2637245"/>
                    <a:gd name="connsiteX3" fmla="*/ 518159 w 2085702"/>
                    <a:gd name="connsiteY3" fmla="*/ 1245235 h 2637245"/>
                    <a:gd name="connsiteX4" fmla="*/ 0 w 2085702"/>
                    <a:gd name="connsiteY4" fmla="*/ 0 h 2637245"/>
                    <a:gd name="connsiteX0" fmla="*/ 1567543 w 3241041"/>
                    <a:gd name="connsiteY0" fmla="*/ 3000102 h 3000102"/>
                    <a:gd name="connsiteX1" fmla="*/ 0 w 3241041"/>
                    <a:gd name="connsiteY1" fmla="*/ 1708331 h 3000102"/>
                    <a:gd name="connsiteX2" fmla="*/ 1117600 w 3241041"/>
                    <a:gd name="connsiteY2" fmla="*/ 1608092 h 3000102"/>
                    <a:gd name="connsiteX3" fmla="*/ 0 w 3241041"/>
                    <a:gd name="connsiteY3" fmla="*/ 1608092 h 3000102"/>
                    <a:gd name="connsiteX4" fmla="*/ 3241041 w 3241041"/>
                    <a:gd name="connsiteY4" fmla="*/ 0 h 3000102"/>
                    <a:gd name="connsiteX0" fmla="*/ 1567543 w 3241041"/>
                    <a:gd name="connsiteY0" fmla="*/ 3232375 h 3232375"/>
                    <a:gd name="connsiteX1" fmla="*/ 0 w 3241041"/>
                    <a:gd name="connsiteY1" fmla="*/ 1940604 h 3232375"/>
                    <a:gd name="connsiteX2" fmla="*/ 1117600 w 3241041"/>
                    <a:gd name="connsiteY2" fmla="*/ 1840365 h 3232375"/>
                    <a:gd name="connsiteX3" fmla="*/ 2975428 w 3241041"/>
                    <a:gd name="connsiteY3" fmla="*/ 127680 h 3232375"/>
                    <a:gd name="connsiteX4" fmla="*/ 3241041 w 3241041"/>
                    <a:gd name="connsiteY4" fmla="*/ 232273 h 3232375"/>
                    <a:gd name="connsiteX0" fmla="*/ 1567543 w 3241041"/>
                    <a:gd name="connsiteY0" fmla="*/ 3232375 h 3232375"/>
                    <a:gd name="connsiteX1" fmla="*/ 0 w 3241041"/>
                    <a:gd name="connsiteY1" fmla="*/ 1940604 h 3232375"/>
                    <a:gd name="connsiteX2" fmla="*/ 333829 w 3241041"/>
                    <a:gd name="connsiteY2" fmla="*/ 98651 h 3232375"/>
                    <a:gd name="connsiteX3" fmla="*/ 2975428 w 3241041"/>
                    <a:gd name="connsiteY3" fmla="*/ 127680 h 3232375"/>
                    <a:gd name="connsiteX4" fmla="*/ 3241041 w 3241041"/>
                    <a:gd name="connsiteY4" fmla="*/ 232273 h 3232375"/>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82057 w 3255555"/>
                    <a:gd name="connsiteY0" fmla="*/ 3133724 h 3133724"/>
                    <a:gd name="connsiteX1" fmla="*/ 0 w 3255555"/>
                    <a:gd name="connsiteY1" fmla="*/ 1827438 h 3133724"/>
                    <a:gd name="connsiteX2" fmla="*/ 348343 w 3255555"/>
                    <a:gd name="connsiteY2" fmla="*/ 0 h 3133724"/>
                    <a:gd name="connsiteX3" fmla="*/ 2989942 w 3255555"/>
                    <a:gd name="connsiteY3" fmla="*/ 29029 h 3133724"/>
                    <a:gd name="connsiteX4" fmla="*/ 3255555 w 3255555"/>
                    <a:gd name="connsiteY4" fmla="*/ 133622 h 3133724"/>
                    <a:gd name="connsiteX0" fmla="*/ 1625599 w 3299097"/>
                    <a:gd name="connsiteY0" fmla="*/ 3133724 h 3133724"/>
                    <a:gd name="connsiteX1" fmla="*/ 0 w 3299097"/>
                    <a:gd name="connsiteY1" fmla="*/ 1827438 h 3133724"/>
                    <a:gd name="connsiteX2" fmla="*/ 391885 w 3299097"/>
                    <a:gd name="connsiteY2" fmla="*/ 0 h 3133724"/>
                    <a:gd name="connsiteX3" fmla="*/ 3033484 w 3299097"/>
                    <a:gd name="connsiteY3" fmla="*/ 29029 h 3133724"/>
                    <a:gd name="connsiteX4" fmla="*/ 3299097 w 3299097"/>
                    <a:gd name="connsiteY4" fmla="*/ 133622 h 3133724"/>
                    <a:gd name="connsiteX0" fmla="*/ 130628 w 3299097"/>
                    <a:gd name="connsiteY0" fmla="*/ 3453038 h 3453038"/>
                    <a:gd name="connsiteX1" fmla="*/ 0 w 3299097"/>
                    <a:gd name="connsiteY1" fmla="*/ 1827438 h 3453038"/>
                    <a:gd name="connsiteX2" fmla="*/ 391885 w 3299097"/>
                    <a:gd name="connsiteY2" fmla="*/ 0 h 3453038"/>
                    <a:gd name="connsiteX3" fmla="*/ 3033484 w 3299097"/>
                    <a:gd name="connsiteY3" fmla="*/ 29029 h 3453038"/>
                    <a:gd name="connsiteX4" fmla="*/ 3299097 w 3299097"/>
                    <a:gd name="connsiteY4" fmla="*/ 133622 h 3453038"/>
                    <a:gd name="connsiteX0" fmla="*/ 187778 w 3299097"/>
                    <a:gd name="connsiteY0" fmla="*/ 3510188 h 3510188"/>
                    <a:gd name="connsiteX1" fmla="*/ 0 w 3299097"/>
                    <a:gd name="connsiteY1" fmla="*/ 1827438 h 3510188"/>
                    <a:gd name="connsiteX2" fmla="*/ 391885 w 3299097"/>
                    <a:gd name="connsiteY2" fmla="*/ 0 h 3510188"/>
                    <a:gd name="connsiteX3" fmla="*/ 3033484 w 3299097"/>
                    <a:gd name="connsiteY3" fmla="*/ 29029 h 3510188"/>
                    <a:gd name="connsiteX4" fmla="*/ 3299097 w 3299097"/>
                    <a:gd name="connsiteY4" fmla="*/ 133622 h 3510188"/>
                    <a:gd name="connsiteX0" fmla="*/ 121103 w 3232422"/>
                    <a:gd name="connsiteY0" fmla="*/ 3510188 h 3510188"/>
                    <a:gd name="connsiteX1" fmla="*/ 0 w 3232422"/>
                    <a:gd name="connsiteY1" fmla="*/ 3332388 h 3510188"/>
                    <a:gd name="connsiteX2" fmla="*/ 325210 w 3232422"/>
                    <a:gd name="connsiteY2" fmla="*/ 0 h 3510188"/>
                    <a:gd name="connsiteX3" fmla="*/ 2966809 w 3232422"/>
                    <a:gd name="connsiteY3" fmla="*/ 29029 h 3510188"/>
                    <a:gd name="connsiteX4" fmla="*/ 3232422 w 3232422"/>
                    <a:gd name="connsiteY4" fmla="*/ 133622 h 3510188"/>
                    <a:gd name="connsiteX0" fmla="*/ 121103 w 3232422"/>
                    <a:gd name="connsiteY0" fmla="*/ 3481159 h 3481159"/>
                    <a:gd name="connsiteX1" fmla="*/ 0 w 3232422"/>
                    <a:gd name="connsiteY1" fmla="*/ 3303359 h 3481159"/>
                    <a:gd name="connsiteX2" fmla="*/ 287110 w 3232422"/>
                    <a:gd name="connsiteY2" fmla="*/ 3057071 h 3481159"/>
                    <a:gd name="connsiteX3" fmla="*/ 2966809 w 3232422"/>
                    <a:gd name="connsiteY3" fmla="*/ 0 h 3481159"/>
                    <a:gd name="connsiteX4" fmla="*/ 3232422 w 3232422"/>
                    <a:gd name="connsiteY4" fmla="*/ 104593 h 3481159"/>
                    <a:gd name="connsiteX0" fmla="*/ 121103 w 3232422"/>
                    <a:gd name="connsiteY0" fmla="*/ 3376566 h 3448250"/>
                    <a:gd name="connsiteX1" fmla="*/ 0 w 3232422"/>
                    <a:gd name="connsiteY1" fmla="*/ 3198766 h 3448250"/>
                    <a:gd name="connsiteX2" fmla="*/ 287110 w 3232422"/>
                    <a:gd name="connsiteY2" fmla="*/ 2952478 h 3448250"/>
                    <a:gd name="connsiteX3" fmla="*/ 671284 w 3232422"/>
                    <a:gd name="connsiteY3" fmla="*/ 3448232 h 3448250"/>
                    <a:gd name="connsiteX4" fmla="*/ 3232422 w 3232422"/>
                    <a:gd name="connsiteY4" fmla="*/ 0 h 3448250"/>
                    <a:gd name="connsiteX0" fmla="*/ 355781 w 917346"/>
                    <a:gd name="connsiteY0" fmla="*/ 424088 h 1324247"/>
                    <a:gd name="connsiteX1" fmla="*/ 234678 w 917346"/>
                    <a:gd name="connsiteY1" fmla="*/ 246288 h 1324247"/>
                    <a:gd name="connsiteX2" fmla="*/ 521788 w 917346"/>
                    <a:gd name="connsiteY2" fmla="*/ 0 h 1324247"/>
                    <a:gd name="connsiteX3" fmla="*/ 905962 w 917346"/>
                    <a:gd name="connsiteY3" fmla="*/ 495754 h 1324247"/>
                    <a:gd name="connsiteX4" fmla="*/ 0 w 917346"/>
                    <a:gd name="connsiteY4" fmla="*/ 1324247 h 1324247"/>
                    <a:gd name="connsiteX0" fmla="*/ 355781 w 905962"/>
                    <a:gd name="connsiteY0" fmla="*/ 424088 h 1324247"/>
                    <a:gd name="connsiteX1" fmla="*/ 234678 w 905962"/>
                    <a:gd name="connsiteY1" fmla="*/ 246288 h 1324247"/>
                    <a:gd name="connsiteX2" fmla="*/ 521788 w 905962"/>
                    <a:gd name="connsiteY2" fmla="*/ 0 h 1324247"/>
                    <a:gd name="connsiteX3" fmla="*/ 905962 w 905962"/>
                    <a:gd name="connsiteY3" fmla="*/ 495754 h 1324247"/>
                    <a:gd name="connsiteX4" fmla="*/ 0 w 905962"/>
                    <a:gd name="connsiteY4" fmla="*/ 1324247 h 1324247"/>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0 w 1029787"/>
                    <a:gd name="connsiteY4" fmla="*/ 1200422 h 1200422"/>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458726 w 1029787"/>
                    <a:gd name="connsiteY4" fmla="*/ 874710 h 1200422"/>
                    <a:gd name="connsiteX5" fmla="*/ 0 w 1029787"/>
                    <a:gd name="connsiteY5" fmla="*/ 1200422 h 1200422"/>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77726 w 1029787"/>
                    <a:gd name="connsiteY4" fmla="*/ 1350960 h 1350960"/>
                    <a:gd name="connsiteX5" fmla="*/ 0 w 1029787"/>
                    <a:gd name="connsiteY5" fmla="*/ 1200422 h 1350960"/>
                    <a:gd name="connsiteX0" fmla="*/ 479606 w 1029787"/>
                    <a:gd name="connsiteY0" fmla="*/ 424088 h 1341435"/>
                    <a:gd name="connsiteX1" fmla="*/ 358503 w 1029787"/>
                    <a:gd name="connsiteY1" fmla="*/ 246288 h 1341435"/>
                    <a:gd name="connsiteX2" fmla="*/ 645613 w 1029787"/>
                    <a:gd name="connsiteY2" fmla="*/ 0 h 1341435"/>
                    <a:gd name="connsiteX3" fmla="*/ 1029787 w 1029787"/>
                    <a:gd name="connsiteY3" fmla="*/ 495754 h 1341435"/>
                    <a:gd name="connsiteX4" fmla="*/ 115826 w 1029787"/>
                    <a:gd name="connsiteY4" fmla="*/ 1341435 h 1341435"/>
                    <a:gd name="connsiteX5" fmla="*/ 0 w 1029787"/>
                    <a:gd name="connsiteY5" fmla="*/ 1200422 h 1341435"/>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87251 w 1029787"/>
                    <a:gd name="connsiteY4" fmla="*/ 1350960 h 1350960"/>
                    <a:gd name="connsiteX5" fmla="*/ 0 w 1029787"/>
                    <a:gd name="connsiteY5" fmla="*/ 1200422 h 1350960"/>
                    <a:gd name="connsiteX0" fmla="*/ 479606 w 1029787"/>
                    <a:gd name="connsiteY0" fmla="*/ 424088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46198"/>
                    <a:gd name="connsiteX1" fmla="*/ 358503 w 1029787"/>
                    <a:gd name="connsiteY1" fmla="*/ 246288 h 1346198"/>
                    <a:gd name="connsiteX2" fmla="*/ 645613 w 1029787"/>
                    <a:gd name="connsiteY2" fmla="*/ 0 h 1346198"/>
                    <a:gd name="connsiteX3" fmla="*/ 1029787 w 1029787"/>
                    <a:gd name="connsiteY3" fmla="*/ 495754 h 1346198"/>
                    <a:gd name="connsiteX4" fmla="*/ 101539 w 1029787"/>
                    <a:gd name="connsiteY4" fmla="*/ 1346198 h 1346198"/>
                    <a:gd name="connsiteX5" fmla="*/ 0 w 1029787"/>
                    <a:gd name="connsiteY5" fmla="*/ 1200422 h 1346198"/>
                    <a:gd name="connsiteX0" fmla="*/ 474844 w 1044075"/>
                    <a:gd name="connsiteY0" fmla="*/ 390750 h 1346198"/>
                    <a:gd name="connsiteX1" fmla="*/ 372791 w 1044075"/>
                    <a:gd name="connsiteY1" fmla="*/ 246288 h 1346198"/>
                    <a:gd name="connsiteX2" fmla="*/ 659901 w 1044075"/>
                    <a:gd name="connsiteY2" fmla="*/ 0 h 1346198"/>
                    <a:gd name="connsiteX3" fmla="*/ 1044075 w 1044075"/>
                    <a:gd name="connsiteY3" fmla="*/ 495754 h 1346198"/>
                    <a:gd name="connsiteX4" fmla="*/ 115827 w 1044075"/>
                    <a:gd name="connsiteY4" fmla="*/ 1346198 h 1346198"/>
                    <a:gd name="connsiteX5" fmla="*/ 0 w 1044075"/>
                    <a:gd name="connsiteY5" fmla="*/ 1205185 h 1346198"/>
                    <a:gd name="connsiteX0" fmla="*/ 359017 w 928248"/>
                    <a:gd name="connsiteY0" fmla="*/ 390750 h 1424260"/>
                    <a:gd name="connsiteX1" fmla="*/ 256964 w 928248"/>
                    <a:gd name="connsiteY1" fmla="*/ 246288 h 1424260"/>
                    <a:gd name="connsiteX2" fmla="*/ 544074 w 928248"/>
                    <a:gd name="connsiteY2" fmla="*/ 0 h 1424260"/>
                    <a:gd name="connsiteX3" fmla="*/ 928248 w 928248"/>
                    <a:gd name="connsiteY3" fmla="*/ 495754 h 1424260"/>
                    <a:gd name="connsiteX4" fmla="*/ 0 w 928248"/>
                    <a:gd name="connsiteY4" fmla="*/ 1346198 h 1424260"/>
                    <a:gd name="connsiteX5" fmla="*/ 765235 w 928248"/>
                    <a:gd name="connsiteY5" fmla="*/ 1424260 h 1424260"/>
                    <a:gd name="connsiteX0" fmla="*/ 102053 w 671284"/>
                    <a:gd name="connsiteY0" fmla="*/ 390750 h 1424260"/>
                    <a:gd name="connsiteX1" fmla="*/ 0 w 671284"/>
                    <a:gd name="connsiteY1" fmla="*/ 246288 h 1424260"/>
                    <a:gd name="connsiteX2" fmla="*/ 287110 w 671284"/>
                    <a:gd name="connsiteY2" fmla="*/ 0 h 1424260"/>
                    <a:gd name="connsiteX3" fmla="*/ 671284 w 671284"/>
                    <a:gd name="connsiteY3" fmla="*/ 495754 h 1424260"/>
                    <a:gd name="connsiteX4" fmla="*/ 462173 w 671284"/>
                    <a:gd name="connsiteY4" fmla="*/ 1389060 h 1424260"/>
                    <a:gd name="connsiteX5" fmla="*/ 508271 w 671284"/>
                    <a:gd name="connsiteY5" fmla="*/ 1424260 h 1424260"/>
                    <a:gd name="connsiteX0" fmla="*/ 0 w 671284"/>
                    <a:gd name="connsiteY0" fmla="*/ 246288 h 1424260"/>
                    <a:gd name="connsiteX1" fmla="*/ 287110 w 671284"/>
                    <a:gd name="connsiteY1" fmla="*/ 0 h 1424260"/>
                    <a:gd name="connsiteX2" fmla="*/ 671284 w 671284"/>
                    <a:gd name="connsiteY2" fmla="*/ 495754 h 1424260"/>
                    <a:gd name="connsiteX3" fmla="*/ 462173 w 671284"/>
                    <a:gd name="connsiteY3" fmla="*/ 1389060 h 1424260"/>
                    <a:gd name="connsiteX4" fmla="*/ 508271 w 671284"/>
                    <a:gd name="connsiteY4" fmla="*/ 1424260 h 1424260"/>
                    <a:gd name="connsiteX0" fmla="*/ 0 w 384174"/>
                    <a:gd name="connsiteY0" fmla="*/ 0 h 1424260"/>
                    <a:gd name="connsiteX1" fmla="*/ 384174 w 384174"/>
                    <a:gd name="connsiteY1" fmla="*/ 495754 h 1424260"/>
                    <a:gd name="connsiteX2" fmla="*/ 175063 w 384174"/>
                    <a:gd name="connsiteY2" fmla="*/ 1389060 h 1424260"/>
                    <a:gd name="connsiteX3" fmla="*/ 221161 w 384174"/>
                    <a:gd name="connsiteY3" fmla="*/ 1424260 h 1424260"/>
                    <a:gd name="connsiteX0" fmla="*/ 0 w 446087"/>
                    <a:gd name="connsiteY0" fmla="*/ 0 h 1424260"/>
                    <a:gd name="connsiteX1" fmla="*/ 446087 w 446087"/>
                    <a:gd name="connsiteY1" fmla="*/ 1095829 h 1424260"/>
                    <a:gd name="connsiteX2" fmla="*/ 175063 w 446087"/>
                    <a:gd name="connsiteY2" fmla="*/ 1389060 h 1424260"/>
                    <a:gd name="connsiteX3" fmla="*/ 221161 w 446087"/>
                    <a:gd name="connsiteY3" fmla="*/ 1424260 h 1424260"/>
                    <a:gd name="connsiteX0" fmla="*/ 296425 w 296425"/>
                    <a:gd name="connsiteY0" fmla="*/ 175758 h 328431"/>
                    <a:gd name="connsiteX1" fmla="*/ 271024 w 296425"/>
                    <a:gd name="connsiteY1" fmla="*/ 0 h 328431"/>
                    <a:gd name="connsiteX2" fmla="*/ 0 w 296425"/>
                    <a:gd name="connsiteY2" fmla="*/ 293231 h 328431"/>
                    <a:gd name="connsiteX3" fmla="*/ 46098 w 296425"/>
                    <a:gd name="connsiteY3" fmla="*/ 328431 h 328431"/>
                    <a:gd name="connsiteX0" fmla="*/ 477400 w 477400"/>
                    <a:gd name="connsiteY0" fmla="*/ 175758 h 328431"/>
                    <a:gd name="connsiteX1" fmla="*/ 451999 w 477400"/>
                    <a:gd name="connsiteY1" fmla="*/ 0 h 328431"/>
                    <a:gd name="connsiteX2" fmla="*/ 0 w 477400"/>
                    <a:gd name="connsiteY2" fmla="*/ 150356 h 328431"/>
                    <a:gd name="connsiteX3" fmla="*/ 227073 w 477400"/>
                    <a:gd name="connsiteY3" fmla="*/ 328431 h 328431"/>
                    <a:gd name="connsiteX0" fmla="*/ 477400 w 477400"/>
                    <a:gd name="connsiteY0" fmla="*/ 25402 h 178075"/>
                    <a:gd name="connsiteX1" fmla="*/ 0 w 477400"/>
                    <a:gd name="connsiteY1" fmla="*/ 0 h 178075"/>
                    <a:gd name="connsiteX2" fmla="*/ 227073 w 477400"/>
                    <a:gd name="connsiteY2" fmla="*/ 178075 h 178075"/>
                    <a:gd name="connsiteX0" fmla="*/ 382150 w 382150"/>
                    <a:gd name="connsiteY0" fmla="*/ 0 h 205061"/>
                    <a:gd name="connsiteX1" fmla="*/ 0 w 382150"/>
                    <a:gd name="connsiteY1" fmla="*/ 26986 h 205061"/>
                    <a:gd name="connsiteX2" fmla="*/ 227073 w 382150"/>
                    <a:gd name="connsiteY2" fmla="*/ 205061 h 205061"/>
                    <a:gd name="connsiteX0" fmla="*/ 382150 w 382150"/>
                    <a:gd name="connsiteY0" fmla="*/ 29779 h 234840"/>
                    <a:gd name="connsiteX1" fmla="*/ 0 w 382150"/>
                    <a:gd name="connsiteY1" fmla="*/ 56765 h 234840"/>
                    <a:gd name="connsiteX2" fmla="*/ 227073 w 382150"/>
                    <a:gd name="connsiteY2" fmla="*/ 234840 h 234840"/>
                    <a:gd name="connsiteX0" fmla="*/ 382150 w 382150"/>
                    <a:gd name="connsiteY0" fmla="*/ 63336 h 268397"/>
                    <a:gd name="connsiteX1" fmla="*/ 0 w 382150"/>
                    <a:gd name="connsiteY1" fmla="*/ 90322 h 268397"/>
                    <a:gd name="connsiteX2" fmla="*/ 227073 w 382150"/>
                    <a:gd name="connsiteY2" fmla="*/ 268397 h 268397"/>
                    <a:gd name="connsiteX0" fmla="*/ 382150 w 382150"/>
                    <a:gd name="connsiteY0" fmla="*/ 81186 h 286247"/>
                    <a:gd name="connsiteX1" fmla="*/ 0 w 382150"/>
                    <a:gd name="connsiteY1" fmla="*/ 108172 h 286247"/>
                    <a:gd name="connsiteX2" fmla="*/ 227073 w 382150"/>
                    <a:gd name="connsiteY2" fmla="*/ 286247 h 286247"/>
                    <a:gd name="connsiteX0" fmla="*/ 382150 w 382150"/>
                    <a:gd name="connsiteY0" fmla="*/ 79892 h 284953"/>
                    <a:gd name="connsiteX1" fmla="*/ 0 w 382150"/>
                    <a:gd name="connsiteY1" fmla="*/ 106878 h 284953"/>
                    <a:gd name="connsiteX2" fmla="*/ 227073 w 382150"/>
                    <a:gd name="connsiteY2" fmla="*/ 284953 h 284953"/>
                    <a:gd name="connsiteX0" fmla="*/ 382150 w 382150"/>
                    <a:gd name="connsiteY0" fmla="*/ 86610 h 291671"/>
                    <a:gd name="connsiteX1" fmla="*/ 0 w 382150"/>
                    <a:gd name="connsiteY1" fmla="*/ 113596 h 291671"/>
                    <a:gd name="connsiteX2" fmla="*/ 227073 w 382150"/>
                    <a:gd name="connsiteY2" fmla="*/ 291671 h 291671"/>
                    <a:gd name="connsiteX0" fmla="*/ 382150 w 382150"/>
                    <a:gd name="connsiteY0" fmla="*/ 68416 h 273477"/>
                    <a:gd name="connsiteX1" fmla="*/ 0 w 382150"/>
                    <a:gd name="connsiteY1" fmla="*/ 95402 h 273477"/>
                    <a:gd name="connsiteX2" fmla="*/ 227073 w 382150"/>
                    <a:gd name="connsiteY2" fmla="*/ 273477 h 273477"/>
                  </a:gdLst>
                  <a:ahLst/>
                  <a:cxnLst>
                    <a:cxn ang="0">
                      <a:pos x="connsiteX0" y="connsiteY0"/>
                    </a:cxn>
                    <a:cxn ang="0">
                      <a:pos x="connsiteX1" y="connsiteY1"/>
                    </a:cxn>
                    <a:cxn ang="0">
                      <a:pos x="connsiteX2" y="connsiteY2"/>
                    </a:cxn>
                  </a:cxnLst>
                  <a:rect l="l" t="t" r="r" b="b"/>
                  <a:pathLst>
                    <a:path w="382150" h="273477">
                      <a:moveTo>
                        <a:pt x="382150" y="68416"/>
                      </a:moveTo>
                      <a:cubicBezTo>
                        <a:pt x="159516" y="-41652"/>
                        <a:pt x="160721" y="-8844"/>
                        <a:pt x="0" y="95402"/>
                      </a:cubicBezTo>
                      <a:lnTo>
                        <a:pt x="227073" y="273477"/>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3" name="正方形/長方形 14"/>
                <p:cNvSpPr/>
                <p:nvPr/>
              </p:nvSpPr>
              <p:spPr>
                <a:xfrm>
                  <a:off x="834760" y="6225254"/>
                  <a:ext cx="206413" cy="173054"/>
                </a:xfrm>
                <a:custGeom>
                  <a:avLst/>
                  <a:gdLst>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0 w 1117600"/>
                    <a:gd name="connsiteY4" fmla="*/ 0 h 1017361"/>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91440 w 1117600"/>
                    <a:gd name="connsiteY4" fmla="*/ 91440 h 1017361"/>
                    <a:gd name="connsiteX0" fmla="*/ 329474 w 1447074"/>
                    <a:gd name="connsiteY0" fmla="*/ 0 h 1017361"/>
                    <a:gd name="connsiteX1" fmla="*/ 1447074 w 1447074"/>
                    <a:gd name="connsiteY1" fmla="*/ 0 h 1017361"/>
                    <a:gd name="connsiteX2" fmla="*/ 1447074 w 1447074"/>
                    <a:gd name="connsiteY2" fmla="*/ 1017361 h 1017361"/>
                    <a:gd name="connsiteX3" fmla="*/ 329474 w 1447074"/>
                    <a:gd name="connsiteY3" fmla="*/ 1017361 h 1017361"/>
                    <a:gd name="connsiteX4" fmla="*/ 0 w 1447074"/>
                    <a:gd name="connsiteY4" fmla="*/ 323669 h 1017361"/>
                    <a:gd name="connsiteX0" fmla="*/ 518159 w 1635759"/>
                    <a:gd name="connsiteY0" fmla="*/ 227874 h 1245235"/>
                    <a:gd name="connsiteX1" fmla="*/ 1635759 w 1635759"/>
                    <a:gd name="connsiteY1" fmla="*/ 227874 h 1245235"/>
                    <a:gd name="connsiteX2" fmla="*/ 1635759 w 1635759"/>
                    <a:gd name="connsiteY2" fmla="*/ 1245235 h 1245235"/>
                    <a:gd name="connsiteX3" fmla="*/ 518159 w 1635759"/>
                    <a:gd name="connsiteY3" fmla="*/ 1245235 h 1245235"/>
                    <a:gd name="connsiteX4" fmla="*/ 0 w 1635759"/>
                    <a:gd name="connsiteY4" fmla="*/ 0 h 1245235"/>
                    <a:gd name="connsiteX0" fmla="*/ 1795416 w 1795416"/>
                    <a:gd name="connsiteY0" fmla="*/ 0 h 1510847"/>
                    <a:gd name="connsiteX1" fmla="*/ 1635759 w 1795416"/>
                    <a:gd name="connsiteY1" fmla="*/ 493486 h 1510847"/>
                    <a:gd name="connsiteX2" fmla="*/ 1635759 w 1795416"/>
                    <a:gd name="connsiteY2" fmla="*/ 1510847 h 1510847"/>
                    <a:gd name="connsiteX3" fmla="*/ 518159 w 1795416"/>
                    <a:gd name="connsiteY3" fmla="*/ 1510847 h 1510847"/>
                    <a:gd name="connsiteX4" fmla="*/ 0 w 1795416"/>
                    <a:gd name="connsiteY4" fmla="*/ 265612 h 1510847"/>
                    <a:gd name="connsiteX0" fmla="*/ 1897016 w 1897016"/>
                    <a:gd name="connsiteY0" fmla="*/ 663303 h 1245235"/>
                    <a:gd name="connsiteX1" fmla="*/ 1635759 w 1897016"/>
                    <a:gd name="connsiteY1" fmla="*/ 227874 h 1245235"/>
                    <a:gd name="connsiteX2" fmla="*/ 1635759 w 1897016"/>
                    <a:gd name="connsiteY2" fmla="*/ 1245235 h 1245235"/>
                    <a:gd name="connsiteX3" fmla="*/ 518159 w 1897016"/>
                    <a:gd name="connsiteY3" fmla="*/ 1245235 h 1245235"/>
                    <a:gd name="connsiteX4" fmla="*/ 0 w 1897016"/>
                    <a:gd name="connsiteY4" fmla="*/ 0 h 1245235"/>
                    <a:gd name="connsiteX0" fmla="*/ 2085702 w 2085702"/>
                    <a:gd name="connsiteY0" fmla="*/ 2637245 h 2637245"/>
                    <a:gd name="connsiteX1" fmla="*/ 1635759 w 2085702"/>
                    <a:gd name="connsiteY1" fmla="*/ 227874 h 2637245"/>
                    <a:gd name="connsiteX2" fmla="*/ 1635759 w 2085702"/>
                    <a:gd name="connsiteY2" fmla="*/ 1245235 h 2637245"/>
                    <a:gd name="connsiteX3" fmla="*/ 518159 w 2085702"/>
                    <a:gd name="connsiteY3" fmla="*/ 1245235 h 2637245"/>
                    <a:gd name="connsiteX4" fmla="*/ 0 w 2085702"/>
                    <a:gd name="connsiteY4" fmla="*/ 0 h 2637245"/>
                    <a:gd name="connsiteX0" fmla="*/ 2085702 w 2085702"/>
                    <a:gd name="connsiteY0" fmla="*/ 2637245 h 2637245"/>
                    <a:gd name="connsiteX1" fmla="*/ 518159 w 2085702"/>
                    <a:gd name="connsiteY1" fmla="*/ 1345474 h 2637245"/>
                    <a:gd name="connsiteX2" fmla="*/ 1635759 w 2085702"/>
                    <a:gd name="connsiteY2" fmla="*/ 1245235 h 2637245"/>
                    <a:gd name="connsiteX3" fmla="*/ 518159 w 2085702"/>
                    <a:gd name="connsiteY3" fmla="*/ 1245235 h 2637245"/>
                    <a:gd name="connsiteX4" fmla="*/ 0 w 2085702"/>
                    <a:gd name="connsiteY4" fmla="*/ 0 h 2637245"/>
                    <a:gd name="connsiteX0" fmla="*/ 1567543 w 3241041"/>
                    <a:gd name="connsiteY0" fmla="*/ 3000102 h 3000102"/>
                    <a:gd name="connsiteX1" fmla="*/ 0 w 3241041"/>
                    <a:gd name="connsiteY1" fmla="*/ 1708331 h 3000102"/>
                    <a:gd name="connsiteX2" fmla="*/ 1117600 w 3241041"/>
                    <a:gd name="connsiteY2" fmla="*/ 1608092 h 3000102"/>
                    <a:gd name="connsiteX3" fmla="*/ 0 w 3241041"/>
                    <a:gd name="connsiteY3" fmla="*/ 1608092 h 3000102"/>
                    <a:gd name="connsiteX4" fmla="*/ 3241041 w 3241041"/>
                    <a:gd name="connsiteY4" fmla="*/ 0 h 3000102"/>
                    <a:gd name="connsiteX0" fmla="*/ 1567543 w 3241041"/>
                    <a:gd name="connsiteY0" fmla="*/ 3232375 h 3232375"/>
                    <a:gd name="connsiteX1" fmla="*/ 0 w 3241041"/>
                    <a:gd name="connsiteY1" fmla="*/ 1940604 h 3232375"/>
                    <a:gd name="connsiteX2" fmla="*/ 1117600 w 3241041"/>
                    <a:gd name="connsiteY2" fmla="*/ 1840365 h 3232375"/>
                    <a:gd name="connsiteX3" fmla="*/ 2975428 w 3241041"/>
                    <a:gd name="connsiteY3" fmla="*/ 127680 h 3232375"/>
                    <a:gd name="connsiteX4" fmla="*/ 3241041 w 3241041"/>
                    <a:gd name="connsiteY4" fmla="*/ 232273 h 3232375"/>
                    <a:gd name="connsiteX0" fmla="*/ 1567543 w 3241041"/>
                    <a:gd name="connsiteY0" fmla="*/ 3232375 h 3232375"/>
                    <a:gd name="connsiteX1" fmla="*/ 0 w 3241041"/>
                    <a:gd name="connsiteY1" fmla="*/ 1940604 h 3232375"/>
                    <a:gd name="connsiteX2" fmla="*/ 333829 w 3241041"/>
                    <a:gd name="connsiteY2" fmla="*/ 98651 h 3232375"/>
                    <a:gd name="connsiteX3" fmla="*/ 2975428 w 3241041"/>
                    <a:gd name="connsiteY3" fmla="*/ 127680 h 3232375"/>
                    <a:gd name="connsiteX4" fmla="*/ 3241041 w 3241041"/>
                    <a:gd name="connsiteY4" fmla="*/ 232273 h 3232375"/>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82057 w 3255555"/>
                    <a:gd name="connsiteY0" fmla="*/ 3133724 h 3133724"/>
                    <a:gd name="connsiteX1" fmla="*/ 0 w 3255555"/>
                    <a:gd name="connsiteY1" fmla="*/ 1827438 h 3133724"/>
                    <a:gd name="connsiteX2" fmla="*/ 348343 w 3255555"/>
                    <a:gd name="connsiteY2" fmla="*/ 0 h 3133724"/>
                    <a:gd name="connsiteX3" fmla="*/ 2989942 w 3255555"/>
                    <a:gd name="connsiteY3" fmla="*/ 29029 h 3133724"/>
                    <a:gd name="connsiteX4" fmla="*/ 3255555 w 3255555"/>
                    <a:gd name="connsiteY4" fmla="*/ 133622 h 3133724"/>
                    <a:gd name="connsiteX0" fmla="*/ 1625599 w 3299097"/>
                    <a:gd name="connsiteY0" fmla="*/ 3133724 h 3133724"/>
                    <a:gd name="connsiteX1" fmla="*/ 0 w 3299097"/>
                    <a:gd name="connsiteY1" fmla="*/ 1827438 h 3133724"/>
                    <a:gd name="connsiteX2" fmla="*/ 391885 w 3299097"/>
                    <a:gd name="connsiteY2" fmla="*/ 0 h 3133724"/>
                    <a:gd name="connsiteX3" fmla="*/ 3033484 w 3299097"/>
                    <a:gd name="connsiteY3" fmla="*/ 29029 h 3133724"/>
                    <a:gd name="connsiteX4" fmla="*/ 3299097 w 3299097"/>
                    <a:gd name="connsiteY4" fmla="*/ 133622 h 3133724"/>
                    <a:gd name="connsiteX0" fmla="*/ 130628 w 3299097"/>
                    <a:gd name="connsiteY0" fmla="*/ 3453038 h 3453038"/>
                    <a:gd name="connsiteX1" fmla="*/ 0 w 3299097"/>
                    <a:gd name="connsiteY1" fmla="*/ 1827438 h 3453038"/>
                    <a:gd name="connsiteX2" fmla="*/ 391885 w 3299097"/>
                    <a:gd name="connsiteY2" fmla="*/ 0 h 3453038"/>
                    <a:gd name="connsiteX3" fmla="*/ 3033484 w 3299097"/>
                    <a:gd name="connsiteY3" fmla="*/ 29029 h 3453038"/>
                    <a:gd name="connsiteX4" fmla="*/ 3299097 w 3299097"/>
                    <a:gd name="connsiteY4" fmla="*/ 133622 h 3453038"/>
                    <a:gd name="connsiteX0" fmla="*/ 187778 w 3299097"/>
                    <a:gd name="connsiteY0" fmla="*/ 3510188 h 3510188"/>
                    <a:gd name="connsiteX1" fmla="*/ 0 w 3299097"/>
                    <a:gd name="connsiteY1" fmla="*/ 1827438 h 3510188"/>
                    <a:gd name="connsiteX2" fmla="*/ 391885 w 3299097"/>
                    <a:gd name="connsiteY2" fmla="*/ 0 h 3510188"/>
                    <a:gd name="connsiteX3" fmla="*/ 3033484 w 3299097"/>
                    <a:gd name="connsiteY3" fmla="*/ 29029 h 3510188"/>
                    <a:gd name="connsiteX4" fmla="*/ 3299097 w 3299097"/>
                    <a:gd name="connsiteY4" fmla="*/ 133622 h 3510188"/>
                    <a:gd name="connsiteX0" fmla="*/ 121103 w 3232422"/>
                    <a:gd name="connsiteY0" fmla="*/ 3510188 h 3510188"/>
                    <a:gd name="connsiteX1" fmla="*/ 0 w 3232422"/>
                    <a:gd name="connsiteY1" fmla="*/ 3332388 h 3510188"/>
                    <a:gd name="connsiteX2" fmla="*/ 325210 w 3232422"/>
                    <a:gd name="connsiteY2" fmla="*/ 0 h 3510188"/>
                    <a:gd name="connsiteX3" fmla="*/ 2966809 w 3232422"/>
                    <a:gd name="connsiteY3" fmla="*/ 29029 h 3510188"/>
                    <a:gd name="connsiteX4" fmla="*/ 3232422 w 3232422"/>
                    <a:gd name="connsiteY4" fmla="*/ 133622 h 3510188"/>
                    <a:gd name="connsiteX0" fmla="*/ 121103 w 3232422"/>
                    <a:gd name="connsiteY0" fmla="*/ 3481159 h 3481159"/>
                    <a:gd name="connsiteX1" fmla="*/ 0 w 3232422"/>
                    <a:gd name="connsiteY1" fmla="*/ 3303359 h 3481159"/>
                    <a:gd name="connsiteX2" fmla="*/ 287110 w 3232422"/>
                    <a:gd name="connsiteY2" fmla="*/ 3057071 h 3481159"/>
                    <a:gd name="connsiteX3" fmla="*/ 2966809 w 3232422"/>
                    <a:gd name="connsiteY3" fmla="*/ 0 h 3481159"/>
                    <a:gd name="connsiteX4" fmla="*/ 3232422 w 3232422"/>
                    <a:gd name="connsiteY4" fmla="*/ 104593 h 3481159"/>
                    <a:gd name="connsiteX0" fmla="*/ 121103 w 3232422"/>
                    <a:gd name="connsiteY0" fmla="*/ 3376566 h 3448250"/>
                    <a:gd name="connsiteX1" fmla="*/ 0 w 3232422"/>
                    <a:gd name="connsiteY1" fmla="*/ 3198766 h 3448250"/>
                    <a:gd name="connsiteX2" fmla="*/ 287110 w 3232422"/>
                    <a:gd name="connsiteY2" fmla="*/ 2952478 h 3448250"/>
                    <a:gd name="connsiteX3" fmla="*/ 671284 w 3232422"/>
                    <a:gd name="connsiteY3" fmla="*/ 3448232 h 3448250"/>
                    <a:gd name="connsiteX4" fmla="*/ 3232422 w 3232422"/>
                    <a:gd name="connsiteY4" fmla="*/ 0 h 3448250"/>
                    <a:gd name="connsiteX0" fmla="*/ 355781 w 917346"/>
                    <a:gd name="connsiteY0" fmla="*/ 424088 h 1324247"/>
                    <a:gd name="connsiteX1" fmla="*/ 234678 w 917346"/>
                    <a:gd name="connsiteY1" fmla="*/ 246288 h 1324247"/>
                    <a:gd name="connsiteX2" fmla="*/ 521788 w 917346"/>
                    <a:gd name="connsiteY2" fmla="*/ 0 h 1324247"/>
                    <a:gd name="connsiteX3" fmla="*/ 905962 w 917346"/>
                    <a:gd name="connsiteY3" fmla="*/ 495754 h 1324247"/>
                    <a:gd name="connsiteX4" fmla="*/ 0 w 917346"/>
                    <a:gd name="connsiteY4" fmla="*/ 1324247 h 1324247"/>
                    <a:gd name="connsiteX0" fmla="*/ 355781 w 905962"/>
                    <a:gd name="connsiteY0" fmla="*/ 424088 h 1324247"/>
                    <a:gd name="connsiteX1" fmla="*/ 234678 w 905962"/>
                    <a:gd name="connsiteY1" fmla="*/ 246288 h 1324247"/>
                    <a:gd name="connsiteX2" fmla="*/ 521788 w 905962"/>
                    <a:gd name="connsiteY2" fmla="*/ 0 h 1324247"/>
                    <a:gd name="connsiteX3" fmla="*/ 905962 w 905962"/>
                    <a:gd name="connsiteY3" fmla="*/ 495754 h 1324247"/>
                    <a:gd name="connsiteX4" fmla="*/ 0 w 905962"/>
                    <a:gd name="connsiteY4" fmla="*/ 1324247 h 1324247"/>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0 w 1029787"/>
                    <a:gd name="connsiteY4" fmla="*/ 1200422 h 1200422"/>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458726 w 1029787"/>
                    <a:gd name="connsiteY4" fmla="*/ 874710 h 1200422"/>
                    <a:gd name="connsiteX5" fmla="*/ 0 w 1029787"/>
                    <a:gd name="connsiteY5" fmla="*/ 1200422 h 1200422"/>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77726 w 1029787"/>
                    <a:gd name="connsiteY4" fmla="*/ 1350960 h 1350960"/>
                    <a:gd name="connsiteX5" fmla="*/ 0 w 1029787"/>
                    <a:gd name="connsiteY5" fmla="*/ 1200422 h 1350960"/>
                    <a:gd name="connsiteX0" fmla="*/ 479606 w 1029787"/>
                    <a:gd name="connsiteY0" fmla="*/ 424088 h 1341435"/>
                    <a:gd name="connsiteX1" fmla="*/ 358503 w 1029787"/>
                    <a:gd name="connsiteY1" fmla="*/ 246288 h 1341435"/>
                    <a:gd name="connsiteX2" fmla="*/ 645613 w 1029787"/>
                    <a:gd name="connsiteY2" fmla="*/ 0 h 1341435"/>
                    <a:gd name="connsiteX3" fmla="*/ 1029787 w 1029787"/>
                    <a:gd name="connsiteY3" fmla="*/ 495754 h 1341435"/>
                    <a:gd name="connsiteX4" fmla="*/ 115826 w 1029787"/>
                    <a:gd name="connsiteY4" fmla="*/ 1341435 h 1341435"/>
                    <a:gd name="connsiteX5" fmla="*/ 0 w 1029787"/>
                    <a:gd name="connsiteY5" fmla="*/ 1200422 h 1341435"/>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87251 w 1029787"/>
                    <a:gd name="connsiteY4" fmla="*/ 1350960 h 1350960"/>
                    <a:gd name="connsiteX5" fmla="*/ 0 w 1029787"/>
                    <a:gd name="connsiteY5" fmla="*/ 1200422 h 1350960"/>
                    <a:gd name="connsiteX0" fmla="*/ 479606 w 1029787"/>
                    <a:gd name="connsiteY0" fmla="*/ 424088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46198"/>
                    <a:gd name="connsiteX1" fmla="*/ 358503 w 1029787"/>
                    <a:gd name="connsiteY1" fmla="*/ 246288 h 1346198"/>
                    <a:gd name="connsiteX2" fmla="*/ 645613 w 1029787"/>
                    <a:gd name="connsiteY2" fmla="*/ 0 h 1346198"/>
                    <a:gd name="connsiteX3" fmla="*/ 1029787 w 1029787"/>
                    <a:gd name="connsiteY3" fmla="*/ 495754 h 1346198"/>
                    <a:gd name="connsiteX4" fmla="*/ 101539 w 1029787"/>
                    <a:gd name="connsiteY4" fmla="*/ 1346198 h 1346198"/>
                    <a:gd name="connsiteX5" fmla="*/ 0 w 1029787"/>
                    <a:gd name="connsiteY5" fmla="*/ 1200422 h 1346198"/>
                    <a:gd name="connsiteX0" fmla="*/ 474844 w 1044075"/>
                    <a:gd name="connsiteY0" fmla="*/ 390750 h 1346198"/>
                    <a:gd name="connsiteX1" fmla="*/ 372791 w 1044075"/>
                    <a:gd name="connsiteY1" fmla="*/ 246288 h 1346198"/>
                    <a:gd name="connsiteX2" fmla="*/ 659901 w 1044075"/>
                    <a:gd name="connsiteY2" fmla="*/ 0 h 1346198"/>
                    <a:gd name="connsiteX3" fmla="*/ 1044075 w 1044075"/>
                    <a:gd name="connsiteY3" fmla="*/ 495754 h 1346198"/>
                    <a:gd name="connsiteX4" fmla="*/ 115827 w 1044075"/>
                    <a:gd name="connsiteY4" fmla="*/ 1346198 h 1346198"/>
                    <a:gd name="connsiteX5" fmla="*/ 0 w 1044075"/>
                    <a:gd name="connsiteY5" fmla="*/ 1205185 h 1346198"/>
                    <a:gd name="connsiteX0" fmla="*/ 359017 w 928248"/>
                    <a:gd name="connsiteY0" fmla="*/ 390750 h 1424260"/>
                    <a:gd name="connsiteX1" fmla="*/ 256964 w 928248"/>
                    <a:gd name="connsiteY1" fmla="*/ 246288 h 1424260"/>
                    <a:gd name="connsiteX2" fmla="*/ 544074 w 928248"/>
                    <a:gd name="connsiteY2" fmla="*/ 0 h 1424260"/>
                    <a:gd name="connsiteX3" fmla="*/ 928248 w 928248"/>
                    <a:gd name="connsiteY3" fmla="*/ 495754 h 1424260"/>
                    <a:gd name="connsiteX4" fmla="*/ 0 w 928248"/>
                    <a:gd name="connsiteY4" fmla="*/ 1346198 h 1424260"/>
                    <a:gd name="connsiteX5" fmla="*/ 765235 w 928248"/>
                    <a:gd name="connsiteY5" fmla="*/ 1424260 h 1424260"/>
                    <a:gd name="connsiteX0" fmla="*/ 102053 w 671284"/>
                    <a:gd name="connsiteY0" fmla="*/ 390750 h 1424260"/>
                    <a:gd name="connsiteX1" fmla="*/ 0 w 671284"/>
                    <a:gd name="connsiteY1" fmla="*/ 246288 h 1424260"/>
                    <a:gd name="connsiteX2" fmla="*/ 287110 w 671284"/>
                    <a:gd name="connsiteY2" fmla="*/ 0 h 1424260"/>
                    <a:gd name="connsiteX3" fmla="*/ 671284 w 671284"/>
                    <a:gd name="connsiteY3" fmla="*/ 495754 h 1424260"/>
                    <a:gd name="connsiteX4" fmla="*/ 462173 w 671284"/>
                    <a:gd name="connsiteY4" fmla="*/ 1389060 h 1424260"/>
                    <a:gd name="connsiteX5" fmla="*/ 508271 w 671284"/>
                    <a:gd name="connsiteY5" fmla="*/ 1424260 h 1424260"/>
                    <a:gd name="connsiteX0" fmla="*/ 0 w 671284"/>
                    <a:gd name="connsiteY0" fmla="*/ 246288 h 1424260"/>
                    <a:gd name="connsiteX1" fmla="*/ 287110 w 671284"/>
                    <a:gd name="connsiteY1" fmla="*/ 0 h 1424260"/>
                    <a:gd name="connsiteX2" fmla="*/ 671284 w 671284"/>
                    <a:gd name="connsiteY2" fmla="*/ 495754 h 1424260"/>
                    <a:gd name="connsiteX3" fmla="*/ 462173 w 671284"/>
                    <a:gd name="connsiteY3" fmla="*/ 1389060 h 1424260"/>
                    <a:gd name="connsiteX4" fmla="*/ 508271 w 671284"/>
                    <a:gd name="connsiteY4" fmla="*/ 1424260 h 1424260"/>
                    <a:gd name="connsiteX0" fmla="*/ 0 w 384174"/>
                    <a:gd name="connsiteY0" fmla="*/ 0 h 1424260"/>
                    <a:gd name="connsiteX1" fmla="*/ 384174 w 384174"/>
                    <a:gd name="connsiteY1" fmla="*/ 495754 h 1424260"/>
                    <a:gd name="connsiteX2" fmla="*/ 175063 w 384174"/>
                    <a:gd name="connsiteY2" fmla="*/ 1389060 h 1424260"/>
                    <a:gd name="connsiteX3" fmla="*/ 221161 w 384174"/>
                    <a:gd name="connsiteY3" fmla="*/ 1424260 h 1424260"/>
                    <a:gd name="connsiteX0" fmla="*/ 0 w 446087"/>
                    <a:gd name="connsiteY0" fmla="*/ 0 h 1424260"/>
                    <a:gd name="connsiteX1" fmla="*/ 446087 w 446087"/>
                    <a:gd name="connsiteY1" fmla="*/ 1095829 h 1424260"/>
                    <a:gd name="connsiteX2" fmla="*/ 175063 w 446087"/>
                    <a:gd name="connsiteY2" fmla="*/ 1389060 h 1424260"/>
                    <a:gd name="connsiteX3" fmla="*/ 221161 w 446087"/>
                    <a:gd name="connsiteY3" fmla="*/ 1424260 h 1424260"/>
                    <a:gd name="connsiteX0" fmla="*/ 296425 w 296425"/>
                    <a:gd name="connsiteY0" fmla="*/ 175758 h 328431"/>
                    <a:gd name="connsiteX1" fmla="*/ 271024 w 296425"/>
                    <a:gd name="connsiteY1" fmla="*/ 0 h 328431"/>
                    <a:gd name="connsiteX2" fmla="*/ 0 w 296425"/>
                    <a:gd name="connsiteY2" fmla="*/ 293231 h 328431"/>
                    <a:gd name="connsiteX3" fmla="*/ 46098 w 296425"/>
                    <a:gd name="connsiteY3" fmla="*/ 328431 h 328431"/>
                    <a:gd name="connsiteX0" fmla="*/ 477400 w 477400"/>
                    <a:gd name="connsiteY0" fmla="*/ 175758 h 328431"/>
                    <a:gd name="connsiteX1" fmla="*/ 451999 w 477400"/>
                    <a:gd name="connsiteY1" fmla="*/ 0 h 328431"/>
                    <a:gd name="connsiteX2" fmla="*/ 0 w 477400"/>
                    <a:gd name="connsiteY2" fmla="*/ 150356 h 328431"/>
                    <a:gd name="connsiteX3" fmla="*/ 227073 w 477400"/>
                    <a:gd name="connsiteY3" fmla="*/ 328431 h 328431"/>
                    <a:gd name="connsiteX0" fmla="*/ 477400 w 477400"/>
                    <a:gd name="connsiteY0" fmla="*/ 25402 h 178075"/>
                    <a:gd name="connsiteX1" fmla="*/ 0 w 477400"/>
                    <a:gd name="connsiteY1" fmla="*/ 0 h 178075"/>
                    <a:gd name="connsiteX2" fmla="*/ 227073 w 477400"/>
                    <a:gd name="connsiteY2" fmla="*/ 178075 h 178075"/>
                    <a:gd name="connsiteX0" fmla="*/ 382150 w 382150"/>
                    <a:gd name="connsiteY0" fmla="*/ 0 h 205061"/>
                    <a:gd name="connsiteX1" fmla="*/ 0 w 382150"/>
                    <a:gd name="connsiteY1" fmla="*/ 26986 h 205061"/>
                    <a:gd name="connsiteX2" fmla="*/ 227073 w 382150"/>
                    <a:gd name="connsiteY2" fmla="*/ 205061 h 205061"/>
                    <a:gd name="connsiteX0" fmla="*/ 382150 w 382150"/>
                    <a:gd name="connsiteY0" fmla="*/ 29779 h 234840"/>
                    <a:gd name="connsiteX1" fmla="*/ 0 w 382150"/>
                    <a:gd name="connsiteY1" fmla="*/ 56765 h 234840"/>
                    <a:gd name="connsiteX2" fmla="*/ 227073 w 382150"/>
                    <a:gd name="connsiteY2" fmla="*/ 234840 h 234840"/>
                    <a:gd name="connsiteX0" fmla="*/ 382150 w 382150"/>
                    <a:gd name="connsiteY0" fmla="*/ 63336 h 268397"/>
                    <a:gd name="connsiteX1" fmla="*/ 0 w 382150"/>
                    <a:gd name="connsiteY1" fmla="*/ 90322 h 268397"/>
                    <a:gd name="connsiteX2" fmla="*/ 227073 w 382150"/>
                    <a:gd name="connsiteY2" fmla="*/ 268397 h 268397"/>
                    <a:gd name="connsiteX0" fmla="*/ 382150 w 382150"/>
                    <a:gd name="connsiteY0" fmla="*/ 81186 h 286247"/>
                    <a:gd name="connsiteX1" fmla="*/ 0 w 382150"/>
                    <a:gd name="connsiteY1" fmla="*/ 108172 h 286247"/>
                    <a:gd name="connsiteX2" fmla="*/ 227073 w 382150"/>
                    <a:gd name="connsiteY2" fmla="*/ 286247 h 286247"/>
                    <a:gd name="connsiteX0" fmla="*/ 382150 w 382150"/>
                    <a:gd name="connsiteY0" fmla="*/ 79892 h 284953"/>
                    <a:gd name="connsiteX1" fmla="*/ 0 w 382150"/>
                    <a:gd name="connsiteY1" fmla="*/ 106878 h 284953"/>
                    <a:gd name="connsiteX2" fmla="*/ 227073 w 382150"/>
                    <a:gd name="connsiteY2" fmla="*/ 284953 h 284953"/>
                    <a:gd name="connsiteX0" fmla="*/ 382150 w 382150"/>
                    <a:gd name="connsiteY0" fmla="*/ 86610 h 291671"/>
                    <a:gd name="connsiteX1" fmla="*/ 0 w 382150"/>
                    <a:gd name="connsiteY1" fmla="*/ 113596 h 291671"/>
                    <a:gd name="connsiteX2" fmla="*/ 227073 w 382150"/>
                    <a:gd name="connsiteY2" fmla="*/ 291671 h 291671"/>
                    <a:gd name="connsiteX0" fmla="*/ 382150 w 382150"/>
                    <a:gd name="connsiteY0" fmla="*/ 68416 h 273477"/>
                    <a:gd name="connsiteX1" fmla="*/ 0 w 382150"/>
                    <a:gd name="connsiteY1" fmla="*/ 95402 h 273477"/>
                    <a:gd name="connsiteX2" fmla="*/ 227073 w 382150"/>
                    <a:gd name="connsiteY2" fmla="*/ 273477 h 273477"/>
                    <a:gd name="connsiteX0" fmla="*/ 282137 w 282137"/>
                    <a:gd name="connsiteY0" fmla="*/ 157758 h 362819"/>
                    <a:gd name="connsiteX1" fmla="*/ 0 w 282137"/>
                    <a:gd name="connsiteY1" fmla="*/ 41869 h 362819"/>
                    <a:gd name="connsiteX2" fmla="*/ 127060 w 282137"/>
                    <a:gd name="connsiteY2" fmla="*/ 362819 h 362819"/>
                    <a:gd name="connsiteX0" fmla="*/ 467874 w 467874"/>
                    <a:gd name="connsiteY0" fmla="*/ 377807 h 377807"/>
                    <a:gd name="connsiteX1" fmla="*/ 0 w 467874"/>
                    <a:gd name="connsiteY1" fmla="*/ 19030 h 377807"/>
                    <a:gd name="connsiteX2" fmla="*/ 127060 w 467874"/>
                    <a:gd name="connsiteY2" fmla="*/ 339980 h 377807"/>
                    <a:gd name="connsiteX0" fmla="*/ 467874 w 467874"/>
                    <a:gd name="connsiteY0" fmla="*/ 391355 h 391355"/>
                    <a:gd name="connsiteX1" fmla="*/ 0 w 467874"/>
                    <a:gd name="connsiteY1" fmla="*/ 32578 h 391355"/>
                    <a:gd name="connsiteX2" fmla="*/ 127060 w 467874"/>
                    <a:gd name="connsiteY2" fmla="*/ 353528 h 391355"/>
                  </a:gdLst>
                  <a:ahLst/>
                  <a:cxnLst>
                    <a:cxn ang="0">
                      <a:pos x="connsiteX0" y="connsiteY0"/>
                    </a:cxn>
                    <a:cxn ang="0">
                      <a:pos x="connsiteX1" y="connsiteY1"/>
                    </a:cxn>
                    <a:cxn ang="0">
                      <a:pos x="connsiteX2" y="connsiteY2"/>
                    </a:cxn>
                  </a:cxnLst>
                  <a:rect l="l" t="t" r="r" b="b"/>
                  <a:pathLst>
                    <a:path w="467874" h="391355">
                      <a:moveTo>
                        <a:pt x="467874" y="391355"/>
                      </a:moveTo>
                      <a:cubicBezTo>
                        <a:pt x="397640" y="81262"/>
                        <a:pt x="160721" y="-71668"/>
                        <a:pt x="0" y="32578"/>
                      </a:cubicBezTo>
                      <a:lnTo>
                        <a:pt x="127060" y="353528"/>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4" name="正方形/長方形 14"/>
                <p:cNvSpPr/>
                <p:nvPr/>
              </p:nvSpPr>
              <p:spPr>
                <a:xfrm>
                  <a:off x="340957" y="6428474"/>
                  <a:ext cx="287390" cy="130187"/>
                </a:xfrm>
                <a:custGeom>
                  <a:avLst/>
                  <a:gdLst>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0 w 1117600"/>
                    <a:gd name="connsiteY4" fmla="*/ 0 h 1017361"/>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91440 w 1117600"/>
                    <a:gd name="connsiteY4" fmla="*/ 91440 h 1017361"/>
                    <a:gd name="connsiteX0" fmla="*/ 329474 w 1447074"/>
                    <a:gd name="connsiteY0" fmla="*/ 0 h 1017361"/>
                    <a:gd name="connsiteX1" fmla="*/ 1447074 w 1447074"/>
                    <a:gd name="connsiteY1" fmla="*/ 0 h 1017361"/>
                    <a:gd name="connsiteX2" fmla="*/ 1447074 w 1447074"/>
                    <a:gd name="connsiteY2" fmla="*/ 1017361 h 1017361"/>
                    <a:gd name="connsiteX3" fmla="*/ 329474 w 1447074"/>
                    <a:gd name="connsiteY3" fmla="*/ 1017361 h 1017361"/>
                    <a:gd name="connsiteX4" fmla="*/ 0 w 1447074"/>
                    <a:gd name="connsiteY4" fmla="*/ 323669 h 1017361"/>
                    <a:gd name="connsiteX0" fmla="*/ 518159 w 1635759"/>
                    <a:gd name="connsiteY0" fmla="*/ 227874 h 1245235"/>
                    <a:gd name="connsiteX1" fmla="*/ 1635759 w 1635759"/>
                    <a:gd name="connsiteY1" fmla="*/ 227874 h 1245235"/>
                    <a:gd name="connsiteX2" fmla="*/ 1635759 w 1635759"/>
                    <a:gd name="connsiteY2" fmla="*/ 1245235 h 1245235"/>
                    <a:gd name="connsiteX3" fmla="*/ 518159 w 1635759"/>
                    <a:gd name="connsiteY3" fmla="*/ 1245235 h 1245235"/>
                    <a:gd name="connsiteX4" fmla="*/ 0 w 1635759"/>
                    <a:gd name="connsiteY4" fmla="*/ 0 h 1245235"/>
                    <a:gd name="connsiteX0" fmla="*/ 1795416 w 1795416"/>
                    <a:gd name="connsiteY0" fmla="*/ 0 h 1510847"/>
                    <a:gd name="connsiteX1" fmla="*/ 1635759 w 1795416"/>
                    <a:gd name="connsiteY1" fmla="*/ 493486 h 1510847"/>
                    <a:gd name="connsiteX2" fmla="*/ 1635759 w 1795416"/>
                    <a:gd name="connsiteY2" fmla="*/ 1510847 h 1510847"/>
                    <a:gd name="connsiteX3" fmla="*/ 518159 w 1795416"/>
                    <a:gd name="connsiteY3" fmla="*/ 1510847 h 1510847"/>
                    <a:gd name="connsiteX4" fmla="*/ 0 w 1795416"/>
                    <a:gd name="connsiteY4" fmla="*/ 265612 h 1510847"/>
                    <a:gd name="connsiteX0" fmla="*/ 1897016 w 1897016"/>
                    <a:gd name="connsiteY0" fmla="*/ 663303 h 1245235"/>
                    <a:gd name="connsiteX1" fmla="*/ 1635759 w 1897016"/>
                    <a:gd name="connsiteY1" fmla="*/ 227874 h 1245235"/>
                    <a:gd name="connsiteX2" fmla="*/ 1635759 w 1897016"/>
                    <a:gd name="connsiteY2" fmla="*/ 1245235 h 1245235"/>
                    <a:gd name="connsiteX3" fmla="*/ 518159 w 1897016"/>
                    <a:gd name="connsiteY3" fmla="*/ 1245235 h 1245235"/>
                    <a:gd name="connsiteX4" fmla="*/ 0 w 1897016"/>
                    <a:gd name="connsiteY4" fmla="*/ 0 h 1245235"/>
                    <a:gd name="connsiteX0" fmla="*/ 2085702 w 2085702"/>
                    <a:gd name="connsiteY0" fmla="*/ 2637245 h 2637245"/>
                    <a:gd name="connsiteX1" fmla="*/ 1635759 w 2085702"/>
                    <a:gd name="connsiteY1" fmla="*/ 227874 h 2637245"/>
                    <a:gd name="connsiteX2" fmla="*/ 1635759 w 2085702"/>
                    <a:gd name="connsiteY2" fmla="*/ 1245235 h 2637245"/>
                    <a:gd name="connsiteX3" fmla="*/ 518159 w 2085702"/>
                    <a:gd name="connsiteY3" fmla="*/ 1245235 h 2637245"/>
                    <a:gd name="connsiteX4" fmla="*/ 0 w 2085702"/>
                    <a:gd name="connsiteY4" fmla="*/ 0 h 2637245"/>
                    <a:gd name="connsiteX0" fmla="*/ 2085702 w 2085702"/>
                    <a:gd name="connsiteY0" fmla="*/ 2637245 h 2637245"/>
                    <a:gd name="connsiteX1" fmla="*/ 518159 w 2085702"/>
                    <a:gd name="connsiteY1" fmla="*/ 1345474 h 2637245"/>
                    <a:gd name="connsiteX2" fmla="*/ 1635759 w 2085702"/>
                    <a:gd name="connsiteY2" fmla="*/ 1245235 h 2637245"/>
                    <a:gd name="connsiteX3" fmla="*/ 518159 w 2085702"/>
                    <a:gd name="connsiteY3" fmla="*/ 1245235 h 2637245"/>
                    <a:gd name="connsiteX4" fmla="*/ 0 w 2085702"/>
                    <a:gd name="connsiteY4" fmla="*/ 0 h 2637245"/>
                    <a:gd name="connsiteX0" fmla="*/ 1567543 w 3241041"/>
                    <a:gd name="connsiteY0" fmla="*/ 3000102 h 3000102"/>
                    <a:gd name="connsiteX1" fmla="*/ 0 w 3241041"/>
                    <a:gd name="connsiteY1" fmla="*/ 1708331 h 3000102"/>
                    <a:gd name="connsiteX2" fmla="*/ 1117600 w 3241041"/>
                    <a:gd name="connsiteY2" fmla="*/ 1608092 h 3000102"/>
                    <a:gd name="connsiteX3" fmla="*/ 0 w 3241041"/>
                    <a:gd name="connsiteY3" fmla="*/ 1608092 h 3000102"/>
                    <a:gd name="connsiteX4" fmla="*/ 3241041 w 3241041"/>
                    <a:gd name="connsiteY4" fmla="*/ 0 h 3000102"/>
                    <a:gd name="connsiteX0" fmla="*/ 1567543 w 3241041"/>
                    <a:gd name="connsiteY0" fmla="*/ 3232375 h 3232375"/>
                    <a:gd name="connsiteX1" fmla="*/ 0 w 3241041"/>
                    <a:gd name="connsiteY1" fmla="*/ 1940604 h 3232375"/>
                    <a:gd name="connsiteX2" fmla="*/ 1117600 w 3241041"/>
                    <a:gd name="connsiteY2" fmla="*/ 1840365 h 3232375"/>
                    <a:gd name="connsiteX3" fmla="*/ 2975428 w 3241041"/>
                    <a:gd name="connsiteY3" fmla="*/ 127680 h 3232375"/>
                    <a:gd name="connsiteX4" fmla="*/ 3241041 w 3241041"/>
                    <a:gd name="connsiteY4" fmla="*/ 232273 h 3232375"/>
                    <a:gd name="connsiteX0" fmla="*/ 1567543 w 3241041"/>
                    <a:gd name="connsiteY0" fmla="*/ 3232375 h 3232375"/>
                    <a:gd name="connsiteX1" fmla="*/ 0 w 3241041"/>
                    <a:gd name="connsiteY1" fmla="*/ 1940604 h 3232375"/>
                    <a:gd name="connsiteX2" fmla="*/ 333829 w 3241041"/>
                    <a:gd name="connsiteY2" fmla="*/ 98651 h 3232375"/>
                    <a:gd name="connsiteX3" fmla="*/ 2975428 w 3241041"/>
                    <a:gd name="connsiteY3" fmla="*/ 127680 h 3232375"/>
                    <a:gd name="connsiteX4" fmla="*/ 3241041 w 3241041"/>
                    <a:gd name="connsiteY4" fmla="*/ 232273 h 3232375"/>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82057 w 3255555"/>
                    <a:gd name="connsiteY0" fmla="*/ 3133724 h 3133724"/>
                    <a:gd name="connsiteX1" fmla="*/ 0 w 3255555"/>
                    <a:gd name="connsiteY1" fmla="*/ 1827438 h 3133724"/>
                    <a:gd name="connsiteX2" fmla="*/ 348343 w 3255555"/>
                    <a:gd name="connsiteY2" fmla="*/ 0 h 3133724"/>
                    <a:gd name="connsiteX3" fmla="*/ 2989942 w 3255555"/>
                    <a:gd name="connsiteY3" fmla="*/ 29029 h 3133724"/>
                    <a:gd name="connsiteX4" fmla="*/ 3255555 w 3255555"/>
                    <a:gd name="connsiteY4" fmla="*/ 133622 h 3133724"/>
                    <a:gd name="connsiteX0" fmla="*/ 1625599 w 3299097"/>
                    <a:gd name="connsiteY0" fmla="*/ 3133724 h 3133724"/>
                    <a:gd name="connsiteX1" fmla="*/ 0 w 3299097"/>
                    <a:gd name="connsiteY1" fmla="*/ 1827438 h 3133724"/>
                    <a:gd name="connsiteX2" fmla="*/ 391885 w 3299097"/>
                    <a:gd name="connsiteY2" fmla="*/ 0 h 3133724"/>
                    <a:gd name="connsiteX3" fmla="*/ 3033484 w 3299097"/>
                    <a:gd name="connsiteY3" fmla="*/ 29029 h 3133724"/>
                    <a:gd name="connsiteX4" fmla="*/ 3299097 w 3299097"/>
                    <a:gd name="connsiteY4" fmla="*/ 133622 h 3133724"/>
                    <a:gd name="connsiteX0" fmla="*/ 130628 w 3299097"/>
                    <a:gd name="connsiteY0" fmla="*/ 3453038 h 3453038"/>
                    <a:gd name="connsiteX1" fmla="*/ 0 w 3299097"/>
                    <a:gd name="connsiteY1" fmla="*/ 1827438 h 3453038"/>
                    <a:gd name="connsiteX2" fmla="*/ 391885 w 3299097"/>
                    <a:gd name="connsiteY2" fmla="*/ 0 h 3453038"/>
                    <a:gd name="connsiteX3" fmla="*/ 3033484 w 3299097"/>
                    <a:gd name="connsiteY3" fmla="*/ 29029 h 3453038"/>
                    <a:gd name="connsiteX4" fmla="*/ 3299097 w 3299097"/>
                    <a:gd name="connsiteY4" fmla="*/ 133622 h 3453038"/>
                    <a:gd name="connsiteX0" fmla="*/ 187778 w 3299097"/>
                    <a:gd name="connsiteY0" fmla="*/ 3510188 h 3510188"/>
                    <a:gd name="connsiteX1" fmla="*/ 0 w 3299097"/>
                    <a:gd name="connsiteY1" fmla="*/ 1827438 h 3510188"/>
                    <a:gd name="connsiteX2" fmla="*/ 391885 w 3299097"/>
                    <a:gd name="connsiteY2" fmla="*/ 0 h 3510188"/>
                    <a:gd name="connsiteX3" fmla="*/ 3033484 w 3299097"/>
                    <a:gd name="connsiteY3" fmla="*/ 29029 h 3510188"/>
                    <a:gd name="connsiteX4" fmla="*/ 3299097 w 3299097"/>
                    <a:gd name="connsiteY4" fmla="*/ 133622 h 3510188"/>
                    <a:gd name="connsiteX0" fmla="*/ 121103 w 3232422"/>
                    <a:gd name="connsiteY0" fmla="*/ 3510188 h 3510188"/>
                    <a:gd name="connsiteX1" fmla="*/ 0 w 3232422"/>
                    <a:gd name="connsiteY1" fmla="*/ 3332388 h 3510188"/>
                    <a:gd name="connsiteX2" fmla="*/ 325210 w 3232422"/>
                    <a:gd name="connsiteY2" fmla="*/ 0 h 3510188"/>
                    <a:gd name="connsiteX3" fmla="*/ 2966809 w 3232422"/>
                    <a:gd name="connsiteY3" fmla="*/ 29029 h 3510188"/>
                    <a:gd name="connsiteX4" fmla="*/ 3232422 w 3232422"/>
                    <a:gd name="connsiteY4" fmla="*/ 133622 h 3510188"/>
                    <a:gd name="connsiteX0" fmla="*/ 121103 w 3232422"/>
                    <a:gd name="connsiteY0" fmla="*/ 3481159 h 3481159"/>
                    <a:gd name="connsiteX1" fmla="*/ 0 w 3232422"/>
                    <a:gd name="connsiteY1" fmla="*/ 3303359 h 3481159"/>
                    <a:gd name="connsiteX2" fmla="*/ 287110 w 3232422"/>
                    <a:gd name="connsiteY2" fmla="*/ 3057071 h 3481159"/>
                    <a:gd name="connsiteX3" fmla="*/ 2966809 w 3232422"/>
                    <a:gd name="connsiteY3" fmla="*/ 0 h 3481159"/>
                    <a:gd name="connsiteX4" fmla="*/ 3232422 w 3232422"/>
                    <a:gd name="connsiteY4" fmla="*/ 104593 h 3481159"/>
                    <a:gd name="connsiteX0" fmla="*/ 121103 w 3232422"/>
                    <a:gd name="connsiteY0" fmla="*/ 3376566 h 3448250"/>
                    <a:gd name="connsiteX1" fmla="*/ 0 w 3232422"/>
                    <a:gd name="connsiteY1" fmla="*/ 3198766 h 3448250"/>
                    <a:gd name="connsiteX2" fmla="*/ 287110 w 3232422"/>
                    <a:gd name="connsiteY2" fmla="*/ 2952478 h 3448250"/>
                    <a:gd name="connsiteX3" fmla="*/ 671284 w 3232422"/>
                    <a:gd name="connsiteY3" fmla="*/ 3448232 h 3448250"/>
                    <a:gd name="connsiteX4" fmla="*/ 3232422 w 3232422"/>
                    <a:gd name="connsiteY4" fmla="*/ 0 h 3448250"/>
                    <a:gd name="connsiteX0" fmla="*/ 355781 w 917346"/>
                    <a:gd name="connsiteY0" fmla="*/ 424088 h 1324247"/>
                    <a:gd name="connsiteX1" fmla="*/ 234678 w 917346"/>
                    <a:gd name="connsiteY1" fmla="*/ 246288 h 1324247"/>
                    <a:gd name="connsiteX2" fmla="*/ 521788 w 917346"/>
                    <a:gd name="connsiteY2" fmla="*/ 0 h 1324247"/>
                    <a:gd name="connsiteX3" fmla="*/ 905962 w 917346"/>
                    <a:gd name="connsiteY3" fmla="*/ 495754 h 1324247"/>
                    <a:gd name="connsiteX4" fmla="*/ 0 w 917346"/>
                    <a:gd name="connsiteY4" fmla="*/ 1324247 h 1324247"/>
                    <a:gd name="connsiteX0" fmla="*/ 355781 w 905962"/>
                    <a:gd name="connsiteY0" fmla="*/ 424088 h 1324247"/>
                    <a:gd name="connsiteX1" fmla="*/ 234678 w 905962"/>
                    <a:gd name="connsiteY1" fmla="*/ 246288 h 1324247"/>
                    <a:gd name="connsiteX2" fmla="*/ 521788 w 905962"/>
                    <a:gd name="connsiteY2" fmla="*/ 0 h 1324247"/>
                    <a:gd name="connsiteX3" fmla="*/ 905962 w 905962"/>
                    <a:gd name="connsiteY3" fmla="*/ 495754 h 1324247"/>
                    <a:gd name="connsiteX4" fmla="*/ 0 w 905962"/>
                    <a:gd name="connsiteY4" fmla="*/ 1324247 h 1324247"/>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0 w 1029787"/>
                    <a:gd name="connsiteY4" fmla="*/ 1200422 h 1200422"/>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458726 w 1029787"/>
                    <a:gd name="connsiteY4" fmla="*/ 874710 h 1200422"/>
                    <a:gd name="connsiteX5" fmla="*/ 0 w 1029787"/>
                    <a:gd name="connsiteY5" fmla="*/ 1200422 h 1200422"/>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77726 w 1029787"/>
                    <a:gd name="connsiteY4" fmla="*/ 1350960 h 1350960"/>
                    <a:gd name="connsiteX5" fmla="*/ 0 w 1029787"/>
                    <a:gd name="connsiteY5" fmla="*/ 1200422 h 1350960"/>
                    <a:gd name="connsiteX0" fmla="*/ 479606 w 1029787"/>
                    <a:gd name="connsiteY0" fmla="*/ 424088 h 1341435"/>
                    <a:gd name="connsiteX1" fmla="*/ 358503 w 1029787"/>
                    <a:gd name="connsiteY1" fmla="*/ 246288 h 1341435"/>
                    <a:gd name="connsiteX2" fmla="*/ 645613 w 1029787"/>
                    <a:gd name="connsiteY2" fmla="*/ 0 h 1341435"/>
                    <a:gd name="connsiteX3" fmla="*/ 1029787 w 1029787"/>
                    <a:gd name="connsiteY3" fmla="*/ 495754 h 1341435"/>
                    <a:gd name="connsiteX4" fmla="*/ 115826 w 1029787"/>
                    <a:gd name="connsiteY4" fmla="*/ 1341435 h 1341435"/>
                    <a:gd name="connsiteX5" fmla="*/ 0 w 1029787"/>
                    <a:gd name="connsiteY5" fmla="*/ 1200422 h 1341435"/>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87251 w 1029787"/>
                    <a:gd name="connsiteY4" fmla="*/ 1350960 h 1350960"/>
                    <a:gd name="connsiteX5" fmla="*/ 0 w 1029787"/>
                    <a:gd name="connsiteY5" fmla="*/ 1200422 h 1350960"/>
                    <a:gd name="connsiteX0" fmla="*/ 479606 w 1029787"/>
                    <a:gd name="connsiteY0" fmla="*/ 424088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46198"/>
                    <a:gd name="connsiteX1" fmla="*/ 358503 w 1029787"/>
                    <a:gd name="connsiteY1" fmla="*/ 246288 h 1346198"/>
                    <a:gd name="connsiteX2" fmla="*/ 645613 w 1029787"/>
                    <a:gd name="connsiteY2" fmla="*/ 0 h 1346198"/>
                    <a:gd name="connsiteX3" fmla="*/ 1029787 w 1029787"/>
                    <a:gd name="connsiteY3" fmla="*/ 495754 h 1346198"/>
                    <a:gd name="connsiteX4" fmla="*/ 101539 w 1029787"/>
                    <a:gd name="connsiteY4" fmla="*/ 1346198 h 1346198"/>
                    <a:gd name="connsiteX5" fmla="*/ 0 w 1029787"/>
                    <a:gd name="connsiteY5" fmla="*/ 1200422 h 1346198"/>
                    <a:gd name="connsiteX0" fmla="*/ 474844 w 1044075"/>
                    <a:gd name="connsiteY0" fmla="*/ 390750 h 1346198"/>
                    <a:gd name="connsiteX1" fmla="*/ 372791 w 1044075"/>
                    <a:gd name="connsiteY1" fmla="*/ 246288 h 1346198"/>
                    <a:gd name="connsiteX2" fmla="*/ 659901 w 1044075"/>
                    <a:gd name="connsiteY2" fmla="*/ 0 h 1346198"/>
                    <a:gd name="connsiteX3" fmla="*/ 1044075 w 1044075"/>
                    <a:gd name="connsiteY3" fmla="*/ 495754 h 1346198"/>
                    <a:gd name="connsiteX4" fmla="*/ 115827 w 1044075"/>
                    <a:gd name="connsiteY4" fmla="*/ 1346198 h 1346198"/>
                    <a:gd name="connsiteX5" fmla="*/ 0 w 1044075"/>
                    <a:gd name="connsiteY5" fmla="*/ 1205185 h 1346198"/>
                    <a:gd name="connsiteX0" fmla="*/ 359017 w 928248"/>
                    <a:gd name="connsiteY0" fmla="*/ 390750 h 1424260"/>
                    <a:gd name="connsiteX1" fmla="*/ 256964 w 928248"/>
                    <a:gd name="connsiteY1" fmla="*/ 246288 h 1424260"/>
                    <a:gd name="connsiteX2" fmla="*/ 544074 w 928248"/>
                    <a:gd name="connsiteY2" fmla="*/ 0 h 1424260"/>
                    <a:gd name="connsiteX3" fmla="*/ 928248 w 928248"/>
                    <a:gd name="connsiteY3" fmla="*/ 495754 h 1424260"/>
                    <a:gd name="connsiteX4" fmla="*/ 0 w 928248"/>
                    <a:gd name="connsiteY4" fmla="*/ 1346198 h 1424260"/>
                    <a:gd name="connsiteX5" fmla="*/ 765235 w 928248"/>
                    <a:gd name="connsiteY5" fmla="*/ 1424260 h 1424260"/>
                    <a:gd name="connsiteX0" fmla="*/ 102053 w 671284"/>
                    <a:gd name="connsiteY0" fmla="*/ 390750 h 1424260"/>
                    <a:gd name="connsiteX1" fmla="*/ 0 w 671284"/>
                    <a:gd name="connsiteY1" fmla="*/ 246288 h 1424260"/>
                    <a:gd name="connsiteX2" fmla="*/ 287110 w 671284"/>
                    <a:gd name="connsiteY2" fmla="*/ 0 h 1424260"/>
                    <a:gd name="connsiteX3" fmla="*/ 671284 w 671284"/>
                    <a:gd name="connsiteY3" fmla="*/ 495754 h 1424260"/>
                    <a:gd name="connsiteX4" fmla="*/ 462173 w 671284"/>
                    <a:gd name="connsiteY4" fmla="*/ 1389060 h 1424260"/>
                    <a:gd name="connsiteX5" fmla="*/ 508271 w 671284"/>
                    <a:gd name="connsiteY5" fmla="*/ 1424260 h 1424260"/>
                    <a:gd name="connsiteX0" fmla="*/ 0 w 671284"/>
                    <a:gd name="connsiteY0" fmla="*/ 246288 h 1424260"/>
                    <a:gd name="connsiteX1" fmla="*/ 287110 w 671284"/>
                    <a:gd name="connsiteY1" fmla="*/ 0 h 1424260"/>
                    <a:gd name="connsiteX2" fmla="*/ 671284 w 671284"/>
                    <a:gd name="connsiteY2" fmla="*/ 495754 h 1424260"/>
                    <a:gd name="connsiteX3" fmla="*/ 462173 w 671284"/>
                    <a:gd name="connsiteY3" fmla="*/ 1389060 h 1424260"/>
                    <a:gd name="connsiteX4" fmla="*/ 508271 w 671284"/>
                    <a:gd name="connsiteY4" fmla="*/ 1424260 h 1424260"/>
                    <a:gd name="connsiteX0" fmla="*/ 0 w 384174"/>
                    <a:gd name="connsiteY0" fmla="*/ 0 h 1424260"/>
                    <a:gd name="connsiteX1" fmla="*/ 384174 w 384174"/>
                    <a:gd name="connsiteY1" fmla="*/ 495754 h 1424260"/>
                    <a:gd name="connsiteX2" fmla="*/ 175063 w 384174"/>
                    <a:gd name="connsiteY2" fmla="*/ 1389060 h 1424260"/>
                    <a:gd name="connsiteX3" fmla="*/ 221161 w 384174"/>
                    <a:gd name="connsiteY3" fmla="*/ 1424260 h 1424260"/>
                    <a:gd name="connsiteX0" fmla="*/ 0 w 446087"/>
                    <a:gd name="connsiteY0" fmla="*/ 0 h 1424260"/>
                    <a:gd name="connsiteX1" fmla="*/ 446087 w 446087"/>
                    <a:gd name="connsiteY1" fmla="*/ 1095829 h 1424260"/>
                    <a:gd name="connsiteX2" fmla="*/ 175063 w 446087"/>
                    <a:gd name="connsiteY2" fmla="*/ 1389060 h 1424260"/>
                    <a:gd name="connsiteX3" fmla="*/ 221161 w 446087"/>
                    <a:gd name="connsiteY3" fmla="*/ 1424260 h 1424260"/>
                    <a:gd name="connsiteX0" fmla="*/ 296425 w 296425"/>
                    <a:gd name="connsiteY0" fmla="*/ 175758 h 328431"/>
                    <a:gd name="connsiteX1" fmla="*/ 271024 w 296425"/>
                    <a:gd name="connsiteY1" fmla="*/ 0 h 328431"/>
                    <a:gd name="connsiteX2" fmla="*/ 0 w 296425"/>
                    <a:gd name="connsiteY2" fmla="*/ 293231 h 328431"/>
                    <a:gd name="connsiteX3" fmla="*/ 46098 w 296425"/>
                    <a:gd name="connsiteY3" fmla="*/ 328431 h 328431"/>
                    <a:gd name="connsiteX0" fmla="*/ 277375 w 277375"/>
                    <a:gd name="connsiteY0" fmla="*/ 175758 h 328431"/>
                    <a:gd name="connsiteX1" fmla="*/ 251974 w 277375"/>
                    <a:gd name="connsiteY1" fmla="*/ 0 h 328431"/>
                    <a:gd name="connsiteX2" fmla="*/ 0 w 277375"/>
                    <a:gd name="connsiteY2" fmla="*/ 131306 h 328431"/>
                    <a:gd name="connsiteX3" fmla="*/ 27048 w 277375"/>
                    <a:gd name="connsiteY3" fmla="*/ 328431 h 328431"/>
                    <a:gd name="connsiteX0" fmla="*/ 648850 w 648850"/>
                    <a:gd name="connsiteY0" fmla="*/ 390070 h 390070"/>
                    <a:gd name="connsiteX1" fmla="*/ 251974 w 648850"/>
                    <a:gd name="connsiteY1" fmla="*/ 0 h 390070"/>
                    <a:gd name="connsiteX2" fmla="*/ 0 w 648850"/>
                    <a:gd name="connsiteY2" fmla="*/ 131306 h 390070"/>
                    <a:gd name="connsiteX3" fmla="*/ 27048 w 648850"/>
                    <a:gd name="connsiteY3" fmla="*/ 328431 h 390070"/>
                    <a:gd name="connsiteX0" fmla="*/ 648850 w 648850"/>
                    <a:gd name="connsiteY0" fmla="*/ 294820 h 294820"/>
                    <a:gd name="connsiteX1" fmla="*/ 461524 w 648850"/>
                    <a:gd name="connsiteY1" fmla="*/ 0 h 294820"/>
                    <a:gd name="connsiteX2" fmla="*/ 0 w 648850"/>
                    <a:gd name="connsiteY2" fmla="*/ 36056 h 294820"/>
                    <a:gd name="connsiteX3" fmla="*/ 27048 w 648850"/>
                    <a:gd name="connsiteY3" fmla="*/ 233181 h 294820"/>
                  </a:gdLst>
                  <a:ahLst/>
                  <a:cxnLst>
                    <a:cxn ang="0">
                      <a:pos x="connsiteX0" y="connsiteY0"/>
                    </a:cxn>
                    <a:cxn ang="0">
                      <a:pos x="connsiteX1" y="connsiteY1"/>
                    </a:cxn>
                    <a:cxn ang="0">
                      <a:pos x="connsiteX2" y="connsiteY2"/>
                    </a:cxn>
                    <a:cxn ang="0">
                      <a:pos x="connsiteX3" y="connsiteY3"/>
                    </a:cxn>
                  </a:cxnLst>
                  <a:rect l="l" t="t" r="r" b="b"/>
                  <a:pathLst>
                    <a:path w="648850" h="294820">
                      <a:moveTo>
                        <a:pt x="648850" y="294820"/>
                      </a:moveTo>
                      <a:lnTo>
                        <a:pt x="461524" y="0"/>
                      </a:lnTo>
                      <a:lnTo>
                        <a:pt x="0" y="36056"/>
                      </a:lnTo>
                      <a:lnTo>
                        <a:pt x="27048" y="233181"/>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0" name="正方形/長方形 14"/>
                <p:cNvSpPr/>
                <p:nvPr/>
              </p:nvSpPr>
              <p:spPr>
                <a:xfrm>
                  <a:off x="2228838" y="5188519"/>
                  <a:ext cx="130199" cy="146064"/>
                </a:xfrm>
                <a:custGeom>
                  <a:avLst/>
                  <a:gdLst>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0 w 1117600"/>
                    <a:gd name="connsiteY4" fmla="*/ 0 h 1017361"/>
                    <a:gd name="connsiteX0" fmla="*/ 0 w 1117600"/>
                    <a:gd name="connsiteY0" fmla="*/ 0 h 1017361"/>
                    <a:gd name="connsiteX1" fmla="*/ 1117600 w 1117600"/>
                    <a:gd name="connsiteY1" fmla="*/ 0 h 1017361"/>
                    <a:gd name="connsiteX2" fmla="*/ 1117600 w 1117600"/>
                    <a:gd name="connsiteY2" fmla="*/ 1017361 h 1017361"/>
                    <a:gd name="connsiteX3" fmla="*/ 0 w 1117600"/>
                    <a:gd name="connsiteY3" fmla="*/ 1017361 h 1017361"/>
                    <a:gd name="connsiteX4" fmla="*/ 91440 w 1117600"/>
                    <a:gd name="connsiteY4" fmla="*/ 91440 h 1017361"/>
                    <a:gd name="connsiteX0" fmla="*/ 329474 w 1447074"/>
                    <a:gd name="connsiteY0" fmla="*/ 0 h 1017361"/>
                    <a:gd name="connsiteX1" fmla="*/ 1447074 w 1447074"/>
                    <a:gd name="connsiteY1" fmla="*/ 0 h 1017361"/>
                    <a:gd name="connsiteX2" fmla="*/ 1447074 w 1447074"/>
                    <a:gd name="connsiteY2" fmla="*/ 1017361 h 1017361"/>
                    <a:gd name="connsiteX3" fmla="*/ 329474 w 1447074"/>
                    <a:gd name="connsiteY3" fmla="*/ 1017361 h 1017361"/>
                    <a:gd name="connsiteX4" fmla="*/ 0 w 1447074"/>
                    <a:gd name="connsiteY4" fmla="*/ 323669 h 1017361"/>
                    <a:gd name="connsiteX0" fmla="*/ 518159 w 1635759"/>
                    <a:gd name="connsiteY0" fmla="*/ 227874 h 1245235"/>
                    <a:gd name="connsiteX1" fmla="*/ 1635759 w 1635759"/>
                    <a:gd name="connsiteY1" fmla="*/ 227874 h 1245235"/>
                    <a:gd name="connsiteX2" fmla="*/ 1635759 w 1635759"/>
                    <a:gd name="connsiteY2" fmla="*/ 1245235 h 1245235"/>
                    <a:gd name="connsiteX3" fmla="*/ 518159 w 1635759"/>
                    <a:gd name="connsiteY3" fmla="*/ 1245235 h 1245235"/>
                    <a:gd name="connsiteX4" fmla="*/ 0 w 1635759"/>
                    <a:gd name="connsiteY4" fmla="*/ 0 h 1245235"/>
                    <a:gd name="connsiteX0" fmla="*/ 1795416 w 1795416"/>
                    <a:gd name="connsiteY0" fmla="*/ 0 h 1510847"/>
                    <a:gd name="connsiteX1" fmla="*/ 1635759 w 1795416"/>
                    <a:gd name="connsiteY1" fmla="*/ 493486 h 1510847"/>
                    <a:gd name="connsiteX2" fmla="*/ 1635759 w 1795416"/>
                    <a:gd name="connsiteY2" fmla="*/ 1510847 h 1510847"/>
                    <a:gd name="connsiteX3" fmla="*/ 518159 w 1795416"/>
                    <a:gd name="connsiteY3" fmla="*/ 1510847 h 1510847"/>
                    <a:gd name="connsiteX4" fmla="*/ 0 w 1795416"/>
                    <a:gd name="connsiteY4" fmla="*/ 265612 h 1510847"/>
                    <a:gd name="connsiteX0" fmla="*/ 1897016 w 1897016"/>
                    <a:gd name="connsiteY0" fmla="*/ 663303 h 1245235"/>
                    <a:gd name="connsiteX1" fmla="*/ 1635759 w 1897016"/>
                    <a:gd name="connsiteY1" fmla="*/ 227874 h 1245235"/>
                    <a:gd name="connsiteX2" fmla="*/ 1635759 w 1897016"/>
                    <a:gd name="connsiteY2" fmla="*/ 1245235 h 1245235"/>
                    <a:gd name="connsiteX3" fmla="*/ 518159 w 1897016"/>
                    <a:gd name="connsiteY3" fmla="*/ 1245235 h 1245235"/>
                    <a:gd name="connsiteX4" fmla="*/ 0 w 1897016"/>
                    <a:gd name="connsiteY4" fmla="*/ 0 h 1245235"/>
                    <a:gd name="connsiteX0" fmla="*/ 2085702 w 2085702"/>
                    <a:gd name="connsiteY0" fmla="*/ 2637245 h 2637245"/>
                    <a:gd name="connsiteX1" fmla="*/ 1635759 w 2085702"/>
                    <a:gd name="connsiteY1" fmla="*/ 227874 h 2637245"/>
                    <a:gd name="connsiteX2" fmla="*/ 1635759 w 2085702"/>
                    <a:gd name="connsiteY2" fmla="*/ 1245235 h 2637245"/>
                    <a:gd name="connsiteX3" fmla="*/ 518159 w 2085702"/>
                    <a:gd name="connsiteY3" fmla="*/ 1245235 h 2637245"/>
                    <a:gd name="connsiteX4" fmla="*/ 0 w 2085702"/>
                    <a:gd name="connsiteY4" fmla="*/ 0 h 2637245"/>
                    <a:gd name="connsiteX0" fmla="*/ 2085702 w 2085702"/>
                    <a:gd name="connsiteY0" fmla="*/ 2637245 h 2637245"/>
                    <a:gd name="connsiteX1" fmla="*/ 518159 w 2085702"/>
                    <a:gd name="connsiteY1" fmla="*/ 1345474 h 2637245"/>
                    <a:gd name="connsiteX2" fmla="*/ 1635759 w 2085702"/>
                    <a:gd name="connsiteY2" fmla="*/ 1245235 h 2637245"/>
                    <a:gd name="connsiteX3" fmla="*/ 518159 w 2085702"/>
                    <a:gd name="connsiteY3" fmla="*/ 1245235 h 2637245"/>
                    <a:gd name="connsiteX4" fmla="*/ 0 w 2085702"/>
                    <a:gd name="connsiteY4" fmla="*/ 0 h 2637245"/>
                    <a:gd name="connsiteX0" fmla="*/ 1567543 w 3241041"/>
                    <a:gd name="connsiteY0" fmla="*/ 3000102 h 3000102"/>
                    <a:gd name="connsiteX1" fmla="*/ 0 w 3241041"/>
                    <a:gd name="connsiteY1" fmla="*/ 1708331 h 3000102"/>
                    <a:gd name="connsiteX2" fmla="*/ 1117600 w 3241041"/>
                    <a:gd name="connsiteY2" fmla="*/ 1608092 h 3000102"/>
                    <a:gd name="connsiteX3" fmla="*/ 0 w 3241041"/>
                    <a:gd name="connsiteY3" fmla="*/ 1608092 h 3000102"/>
                    <a:gd name="connsiteX4" fmla="*/ 3241041 w 3241041"/>
                    <a:gd name="connsiteY4" fmla="*/ 0 h 3000102"/>
                    <a:gd name="connsiteX0" fmla="*/ 1567543 w 3241041"/>
                    <a:gd name="connsiteY0" fmla="*/ 3232375 h 3232375"/>
                    <a:gd name="connsiteX1" fmla="*/ 0 w 3241041"/>
                    <a:gd name="connsiteY1" fmla="*/ 1940604 h 3232375"/>
                    <a:gd name="connsiteX2" fmla="*/ 1117600 w 3241041"/>
                    <a:gd name="connsiteY2" fmla="*/ 1840365 h 3232375"/>
                    <a:gd name="connsiteX3" fmla="*/ 2975428 w 3241041"/>
                    <a:gd name="connsiteY3" fmla="*/ 127680 h 3232375"/>
                    <a:gd name="connsiteX4" fmla="*/ 3241041 w 3241041"/>
                    <a:gd name="connsiteY4" fmla="*/ 232273 h 3232375"/>
                    <a:gd name="connsiteX0" fmla="*/ 1567543 w 3241041"/>
                    <a:gd name="connsiteY0" fmla="*/ 3232375 h 3232375"/>
                    <a:gd name="connsiteX1" fmla="*/ 0 w 3241041"/>
                    <a:gd name="connsiteY1" fmla="*/ 1940604 h 3232375"/>
                    <a:gd name="connsiteX2" fmla="*/ 333829 w 3241041"/>
                    <a:gd name="connsiteY2" fmla="*/ 98651 h 3232375"/>
                    <a:gd name="connsiteX3" fmla="*/ 2975428 w 3241041"/>
                    <a:gd name="connsiteY3" fmla="*/ 127680 h 3232375"/>
                    <a:gd name="connsiteX4" fmla="*/ 3241041 w 3241041"/>
                    <a:gd name="connsiteY4" fmla="*/ 232273 h 3232375"/>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67543 w 3241041"/>
                    <a:gd name="connsiteY0" fmla="*/ 3133724 h 3133724"/>
                    <a:gd name="connsiteX1" fmla="*/ 0 w 3241041"/>
                    <a:gd name="connsiteY1" fmla="*/ 1841953 h 3133724"/>
                    <a:gd name="connsiteX2" fmla="*/ 333829 w 3241041"/>
                    <a:gd name="connsiteY2" fmla="*/ 0 h 3133724"/>
                    <a:gd name="connsiteX3" fmla="*/ 2975428 w 3241041"/>
                    <a:gd name="connsiteY3" fmla="*/ 29029 h 3133724"/>
                    <a:gd name="connsiteX4" fmla="*/ 3241041 w 3241041"/>
                    <a:gd name="connsiteY4" fmla="*/ 133622 h 3133724"/>
                    <a:gd name="connsiteX0" fmla="*/ 1582057 w 3255555"/>
                    <a:gd name="connsiteY0" fmla="*/ 3133724 h 3133724"/>
                    <a:gd name="connsiteX1" fmla="*/ 0 w 3255555"/>
                    <a:gd name="connsiteY1" fmla="*/ 1827438 h 3133724"/>
                    <a:gd name="connsiteX2" fmla="*/ 348343 w 3255555"/>
                    <a:gd name="connsiteY2" fmla="*/ 0 h 3133724"/>
                    <a:gd name="connsiteX3" fmla="*/ 2989942 w 3255555"/>
                    <a:gd name="connsiteY3" fmla="*/ 29029 h 3133724"/>
                    <a:gd name="connsiteX4" fmla="*/ 3255555 w 3255555"/>
                    <a:gd name="connsiteY4" fmla="*/ 133622 h 3133724"/>
                    <a:gd name="connsiteX0" fmla="*/ 1625599 w 3299097"/>
                    <a:gd name="connsiteY0" fmla="*/ 3133724 h 3133724"/>
                    <a:gd name="connsiteX1" fmla="*/ 0 w 3299097"/>
                    <a:gd name="connsiteY1" fmla="*/ 1827438 h 3133724"/>
                    <a:gd name="connsiteX2" fmla="*/ 391885 w 3299097"/>
                    <a:gd name="connsiteY2" fmla="*/ 0 h 3133724"/>
                    <a:gd name="connsiteX3" fmla="*/ 3033484 w 3299097"/>
                    <a:gd name="connsiteY3" fmla="*/ 29029 h 3133724"/>
                    <a:gd name="connsiteX4" fmla="*/ 3299097 w 3299097"/>
                    <a:gd name="connsiteY4" fmla="*/ 133622 h 3133724"/>
                    <a:gd name="connsiteX0" fmla="*/ 130628 w 3299097"/>
                    <a:gd name="connsiteY0" fmla="*/ 3453038 h 3453038"/>
                    <a:gd name="connsiteX1" fmla="*/ 0 w 3299097"/>
                    <a:gd name="connsiteY1" fmla="*/ 1827438 h 3453038"/>
                    <a:gd name="connsiteX2" fmla="*/ 391885 w 3299097"/>
                    <a:gd name="connsiteY2" fmla="*/ 0 h 3453038"/>
                    <a:gd name="connsiteX3" fmla="*/ 3033484 w 3299097"/>
                    <a:gd name="connsiteY3" fmla="*/ 29029 h 3453038"/>
                    <a:gd name="connsiteX4" fmla="*/ 3299097 w 3299097"/>
                    <a:gd name="connsiteY4" fmla="*/ 133622 h 3453038"/>
                    <a:gd name="connsiteX0" fmla="*/ 187778 w 3299097"/>
                    <a:gd name="connsiteY0" fmla="*/ 3510188 h 3510188"/>
                    <a:gd name="connsiteX1" fmla="*/ 0 w 3299097"/>
                    <a:gd name="connsiteY1" fmla="*/ 1827438 h 3510188"/>
                    <a:gd name="connsiteX2" fmla="*/ 391885 w 3299097"/>
                    <a:gd name="connsiteY2" fmla="*/ 0 h 3510188"/>
                    <a:gd name="connsiteX3" fmla="*/ 3033484 w 3299097"/>
                    <a:gd name="connsiteY3" fmla="*/ 29029 h 3510188"/>
                    <a:gd name="connsiteX4" fmla="*/ 3299097 w 3299097"/>
                    <a:gd name="connsiteY4" fmla="*/ 133622 h 3510188"/>
                    <a:gd name="connsiteX0" fmla="*/ 121103 w 3232422"/>
                    <a:gd name="connsiteY0" fmla="*/ 3510188 h 3510188"/>
                    <a:gd name="connsiteX1" fmla="*/ 0 w 3232422"/>
                    <a:gd name="connsiteY1" fmla="*/ 3332388 h 3510188"/>
                    <a:gd name="connsiteX2" fmla="*/ 325210 w 3232422"/>
                    <a:gd name="connsiteY2" fmla="*/ 0 h 3510188"/>
                    <a:gd name="connsiteX3" fmla="*/ 2966809 w 3232422"/>
                    <a:gd name="connsiteY3" fmla="*/ 29029 h 3510188"/>
                    <a:gd name="connsiteX4" fmla="*/ 3232422 w 3232422"/>
                    <a:gd name="connsiteY4" fmla="*/ 133622 h 3510188"/>
                    <a:gd name="connsiteX0" fmla="*/ 121103 w 3232422"/>
                    <a:gd name="connsiteY0" fmla="*/ 3481159 h 3481159"/>
                    <a:gd name="connsiteX1" fmla="*/ 0 w 3232422"/>
                    <a:gd name="connsiteY1" fmla="*/ 3303359 h 3481159"/>
                    <a:gd name="connsiteX2" fmla="*/ 287110 w 3232422"/>
                    <a:gd name="connsiteY2" fmla="*/ 3057071 h 3481159"/>
                    <a:gd name="connsiteX3" fmla="*/ 2966809 w 3232422"/>
                    <a:gd name="connsiteY3" fmla="*/ 0 h 3481159"/>
                    <a:gd name="connsiteX4" fmla="*/ 3232422 w 3232422"/>
                    <a:gd name="connsiteY4" fmla="*/ 104593 h 3481159"/>
                    <a:gd name="connsiteX0" fmla="*/ 121103 w 3232422"/>
                    <a:gd name="connsiteY0" fmla="*/ 3376566 h 3448250"/>
                    <a:gd name="connsiteX1" fmla="*/ 0 w 3232422"/>
                    <a:gd name="connsiteY1" fmla="*/ 3198766 h 3448250"/>
                    <a:gd name="connsiteX2" fmla="*/ 287110 w 3232422"/>
                    <a:gd name="connsiteY2" fmla="*/ 2952478 h 3448250"/>
                    <a:gd name="connsiteX3" fmla="*/ 671284 w 3232422"/>
                    <a:gd name="connsiteY3" fmla="*/ 3448232 h 3448250"/>
                    <a:gd name="connsiteX4" fmla="*/ 3232422 w 3232422"/>
                    <a:gd name="connsiteY4" fmla="*/ 0 h 3448250"/>
                    <a:gd name="connsiteX0" fmla="*/ 355781 w 917346"/>
                    <a:gd name="connsiteY0" fmla="*/ 424088 h 1324247"/>
                    <a:gd name="connsiteX1" fmla="*/ 234678 w 917346"/>
                    <a:gd name="connsiteY1" fmla="*/ 246288 h 1324247"/>
                    <a:gd name="connsiteX2" fmla="*/ 521788 w 917346"/>
                    <a:gd name="connsiteY2" fmla="*/ 0 h 1324247"/>
                    <a:gd name="connsiteX3" fmla="*/ 905962 w 917346"/>
                    <a:gd name="connsiteY3" fmla="*/ 495754 h 1324247"/>
                    <a:gd name="connsiteX4" fmla="*/ 0 w 917346"/>
                    <a:gd name="connsiteY4" fmla="*/ 1324247 h 1324247"/>
                    <a:gd name="connsiteX0" fmla="*/ 355781 w 905962"/>
                    <a:gd name="connsiteY0" fmla="*/ 424088 h 1324247"/>
                    <a:gd name="connsiteX1" fmla="*/ 234678 w 905962"/>
                    <a:gd name="connsiteY1" fmla="*/ 246288 h 1324247"/>
                    <a:gd name="connsiteX2" fmla="*/ 521788 w 905962"/>
                    <a:gd name="connsiteY2" fmla="*/ 0 h 1324247"/>
                    <a:gd name="connsiteX3" fmla="*/ 905962 w 905962"/>
                    <a:gd name="connsiteY3" fmla="*/ 495754 h 1324247"/>
                    <a:gd name="connsiteX4" fmla="*/ 0 w 905962"/>
                    <a:gd name="connsiteY4" fmla="*/ 1324247 h 1324247"/>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0 w 1029787"/>
                    <a:gd name="connsiteY4" fmla="*/ 1200422 h 1200422"/>
                    <a:gd name="connsiteX0" fmla="*/ 479606 w 1029787"/>
                    <a:gd name="connsiteY0" fmla="*/ 424088 h 1200422"/>
                    <a:gd name="connsiteX1" fmla="*/ 358503 w 1029787"/>
                    <a:gd name="connsiteY1" fmla="*/ 246288 h 1200422"/>
                    <a:gd name="connsiteX2" fmla="*/ 645613 w 1029787"/>
                    <a:gd name="connsiteY2" fmla="*/ 0 h 1200422"/>
                    <a:gd name="connsiteX3" fmla="*/ 1029787 w 1029787"/>
                    <a:gd name="connsiteY3" fmla="*/ 495754 h 1200422"/>
                    <a:gd name="connsiteX4" fmla="*/ 458726 w 1029787"/>
                    <a:gd name="connsiteY4" fmla="*/ 874710 h 1200422"/>
                    <a:gd name="connsiteX5" fmla="*/ 0 w 1029787"/>
                    <a:gd name="connsiteY5" fmla="*/ 1200422 h 1200422"/>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77726 w 1029787"/>
                    <a:gd name="connsiteY4" fmla="*/ 1350960 h 1350960"/>
                    <a:gd name="connsiteX5" fmla="*/ 0 w 1029787"/>
                    <a:gd name="connsiteY5" fmla="*/ 1200422 h 1350960"/>
                    <a:gd name="connsiteX0" fmla="*/ 479606 w 1029787"/>
                    <a:gd name="connsiteY0" fmla="*/ 424088 h 1341435"/>
                    <a:gd name="connsiteX1" fmla="*/ 358503 w 1029787"/>
                    <a:gd name="connsiteY1" fmla="*/ 246288 h 1341435"/>
                    <a:gd name="connsiteX2" fmla="*/ 645613 w 1029787"/>
                    <a:gd name="connsiteY2" fmla="*/ 0 h 1341435"/>
                    <a:gd name="connsiteX3" fmla="*/ 1029787 w 1029787"/>
                    <a:gd name="connsiteY3" fmla="*/ 495754 h 1341435"/>
                    <a:gd name="connsiteX4" fmla="*/ 115826 w 1029787"/>
                    <a:gd name="connsiteY4" fmla="*/ 1341435 h 1341435"/>
                    <a:gd name="connsiteX5" fmla="*/ 0 w 1029787"/>
                    <a:gd name="connsiteY5" fmla="*/ 1200422 h 1341435"/>
                    <a:gd name="connsiteX0" fmla="*/ 479606 w 1029787"/>
                    <a:gd name="connsiteY0" fmla="*/ 424088 h 1350960"/>
                    <a:gd name="connsiteX1" fmla="*/ 358503 w 1029787"/>
                    <a:gd name="connsiteY1" fmla="*/ 246288 h 1350960"/>
                    <a:gd name="connsiteX2" fmla="*/ 645613 w 1029787"/>
                    <a:gd name="connsiteY2" fmla="*/ 0 h 1350960"/>
                    <a:gd name="connsiteX3" fmla="*/ 1029787 w 1029787"/>
                    <a:gd name="connsiteY3" fmla="*/ 495754 h 1350960"/>
                    <a:gd name="connsiteX4" fmla="*/ 87251 w 1029787"/>
                    <a:gd name="connsiteY4" fmla="*/ 1350960 h 1350960"/>
                    <a:gd name="connsiteX5" fmla="*/ 0 w 1029787"/>
                    <a:gd name="connsiteY5" fmla="*/ 1200422 h 1350960"/>
                    <a:gd name="connsiteX0" fmla="*/ 479606 w 1029787"/>
                    <a:gd name="connsiteY0" fmla="*/ 424088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31910"/>
                    <a:gd name="connsiteX1" fmla="*/ 358503 w 1029787"/>
                    <a:gd name="connsiteY1" fmla="*/ 246288 h 1331910"/>
                    <a:gd name="connsiteX2" fmla="*/ 645613 w 1029787"/>
                    <a:gd name="connsiteY2" fmla="*/ 0 h 1331910"/>
                    <a:gd name="connsiteX3" fmla="*/ 1029787 w 1029787"/>
                    <a:gd name="connsiteY3" fmla="*/ 495754 h 1331910"/>
                    <a:gd name="connsiteX4" fmla="*/ 106301 w 1029787"/>
                    <a:gd name="connsiteY4" fmla="*/ 1331910 h 1331910"/>
                    <a:gd name="connsiteX5" fmla="*/ 0 w 1029787"/>
                    <a:gd name="connsiteY5" fmla="*/ 1200422 h 1331910"/>
                    <a:gd name="connsiteX0" fmla="*/ 460556 w 1029787"/>
                    <a:gd name="connsiteY0" fmla="*/ 390750 h 1346198"/>
                    <a:gd name="connsiteX1" fmla="*/ 358503 w 1029787"/>
                    <a:gd name="connsiteY1" fmla="*/ 246288 h 1346198"/>
                    <a:gd name="connsiteX2" fmla="*/ 645613 w 1029787"/>
                    <a:gd name="connsiteY2" fmla="*/ 0 h 1346198"/>
                    <a:gd name="connsiteX3" fmla="*/ 1029787 w 1029787"/>
                    <a:gd name="connsiteY3" fmla="*/ 495754 h 1346198"/>
                    <a:gd name="connsiteX4" fmla="*/ 101539 w 1029787"/>
                    <a:gd name="connsiteY4" fmla="*/ 1346198 h 1346198"/>
                    <a:gd name="connsiteX5" fmla="*/ 0 w 1029787"/>
                    <a:gd name="connsiteY5" fmla="*/ 1200422 h 1346198"/>
                    <a:gd name="connsiteX0" fmla="*/ 474844 w 1044075"/>
                    <a:gd name="connsiteY0" fmla="*/ 390750 h 1346198"/>
                    <a:gd name="connsiteX1" fmla="*/ 372791 w 1044075"/>
                    <a:gd name="connsiteY1" fmla="*/ 246288 h 1346198"/>
                    <a:gd name="connsiteX2" fmla="*/ 659901 w 1044075"/>
                    <a:gd name="connsiteY2" fmla="*/ 0 h 1346198"/>
                    <a:gd name="connsiteX3" fmla="*/ 1044075 w 1044075"/>
                    <a:gd name="connsiteY3" fmla="*/ 495754 h 1346198"/>
                    <a:gd name="connsiteX4" fmla="*/ 115827 w 1044075"/>
                    <a:gd name="connsiteY4" fmla="*/ 1346198 h 1346198"/>
                    <a:gd name="connsiteX5" fmla="*/ 0 w 1044075"/>
                    <a:gd name="connsiteY5" fmla="*/ 1205185 h 1346198"/>
                    <a:gd name="connsiteX0" fmla="*/ 359017 w 928248"/>
                    <a:gd name="connsiteY0" fmla="*/ 390750 h 1424260"/>
                    <a:gd name="connsiteX1" fmla="*/ 256964 w 928248"/>
                    <a:gd name="connsiteY1" fmla="*/ 246288 h 1424260"/>
                    <a:gd name="connsiteX2" fmla="*/ 544074 w 928248"/>
                    <a:gd name="connsiteY2" fmla="*/ 0 h 1424260"/>
                    <a:gd name="connsiteX3" fmla="*/ 928248 w 928248"/>
                    <a:gd name="connsiteY3" fmla="*/ 495754 h 1424260"/>
                    <a:gd name="connsiteX4" fmla="*/ 0 w 928248"/>
                    <a:gd name="connsiteY4" fmla="*/ 1346198 h 1424260"/>
                    <a:gd name="connsiteX5" fmla="*/ 765235 w 928248"/>
                    <a:gd name="connsiteY5" fmla="*/ 1424260 h 1424260"/>
                    <a:gd name="connsiteX0" fmla="*/ 102053 w 671284"/>
                    <a:gd name="connsiteY0" fmla="*/ 390750 h 1424260"/>
                    <a:gd name="connsiteX1" fmla="*/ 0 w 671284"/>
                    <a:gd name="connsiteY1" fmla="*/ 246288 h 1424260"/>
                    <a:gd name="connsiteX2" fmla="*/ 287110 w 671284"/>
                    <a:gd name="connsiteY2" fmla="*/ 0 h 1424260"/>
                    <a:gd name="connsiteX3" fmla="*/ 671284 w 671284"/>
                    <a:gd name="connsiteY3" fmla="*/ 495754 h 1424260"/>
                    <a:gd name="connsiteX4" fmla="*/ 462173 w 671284"/>
                    <a:gd name="connsiteY4" fmla="*/ 1389060 h 1424260"/>
                    <a:gd name="connsiteX5" fmla="*/ 508271 w 671284"/>
                    <a:gd name="connsiteY5" fmla="*/ 1424260 h 1424260"/>
                    <a:gd name="connsiteX0" fmla="*/ 0 w 671284"/>
                    <a:gd name="connsiteY0" fmla="*/ 246288 h 1424260"/>
                    <a:gd name="connsiteX1" fmla="*/ 287110 w 671284"/>
                    <a:gd name="connsiteY1" fmla="*/ 0 h 1424260"/>
                    <a:gd name="connsiteX2" fmla="*/ 671284 w 671284"/>
                    <a:gd name="connsiteY2" fmla="*/ 495754 h 1424260"/>
                    <a:gd name="connsiteX3" fmla="*/ 462173 w 671284"/>
                    <a:gd name="connsiteY3" fmla="*/ 1389060 h 1424260"/>
                    <a:gd name="connsiteX4" fmla="*/ 508271 w 671284"/>
                    <a:gd name="connsiteY4" fmla="*/ 1424260 h 1424260"/>
                    <a:gd name="connsiteX0" fmla="*/ 0 w 384174"/>
                    <a:gd name="connsiteY0" fmla="*/ 0 h 1424260"/>
                    <a:gd name="connsiteX1" fmla="*/ 384174 w 384174"/>
                    <a:gd name="connsiteY1" fmla="*/ 495754 h 1424260"/>
                    <a:gd name="connsiteX2" fmla="*/ 175063 w 384174"/>
                    <a:gd name="connsiteY2" fmla="*/ 1389060 h 1424260"/>
                    <a:gd name="connsiteX3" fmla="*/ 221161 w 384174"/>
                    <a:gd name="connsiteY3" fmla="*/ 1424260 h 1424260"/>
                    <a:gd name="connsiteX0" fmla="*/ 0 w 446087"/>
                    <a:gd name="connsiteY0" fmla="*/ 0 h 1424260"/>
                    <a:gd name="connsiteX1" fmla="*/ 446087 w 446087"/>
                    <a:gd name="connsiteY1" fmla="*/ 1095829 h 1424260"/>
                    <a:gd name="connsiteX2" fmla="*/ 175063 w 446087"/>
                    <a:gd name="connsiteY2" fmla="*/ 1389060 h 1424260"/>
                    <a:gd name="connsiteX3" fmla="*/ 221161 w 446087"/>
                    <a:gd name="connsiteY3" fmla="*/ 1424260 h 1424260"/>
                    <a:gd name="connsiteX0" fmla="*/ 296425 w 296425"/>
                    <a:gd name="connsiteY0" fmla="*/ 175758 h 328431"/>
                    <a:gd name="connsiteX1" fmla="*/ 271024 w 296425"/>
                    <a:gd name="connsiteY1" fmla="*/ 0 h 328431"/>
                    <a:gd name="connsiteX2" fmla="*/ 0 w 296425"/>
                    <a:gd name="connsiteY2" fmla="*/ 293231 h 328431"/>
                    <a:gd name="connsiteX3" fmla="*/ 46098 w 296425"/>
                    <a:gd name="connsiteY3" fmla="*/ 328431 h 328431"/>
                  </a:gdLst>
                  <a:ahLst/>
                  <a:cxnLst>
                    <a:cxn ang="0">
                      <a:pos x="connsiteX0" y="connsiteY0"/>
                    </a:cxn>
                    <a:cxn ang="0">
                      <a:pos x="connsiteX1" y="connsiteY1"/>
                    </a:cxn>
                    <a:cxn ang="0">
                      <a:pos x="connsiteX2" y="connsiteY2"/>
                    </a:cxn>
                    <a:cxn ang="0">
                      <a:pos x="connsiteX3" y="connsiteY3"/>
                    </a:cxn>
                  </a:cxnLst>
                  <a:rect l="l" t="t" r="r" b="b"/>
                  <a:pathLst>
                    <a:path w="296425" h="328431">
                      <a:moveTo>
                        <a:pt x="296425" y="175758"/>
                      </a:moveTo>
                      <a:lnTo>
                        <a:pt x="271024" y="0"/>
                      </a:lnTo>
                      <a:lnTo>
                        <a:pt x="0" y="293231"/>
                      </a:lnTo>
                      <a:lnTo>
                        <a:pt x="46098" y="328431"/>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grpSp>
        <p:sp>
          <p:nvSpPr>
            <p:cNvPr id="72722" name="Text Box 30"/>
            <p:cNvSpPr txBox="1">
              <a:spLocks noChangeArrowheads="1"/>
            </p:cNvSpPr>
            <p:nvPr/>
          </p:nvSpPr>
          <p:spPr bwMode="auto">
            <a:xfrm>
              <a:off x="638735" y="4730633"/>
              <a:ext cx="907391"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spcBef>
                  <a:spcPct val="50000"/>
                </a:spcBef>
              </a:pPr>
              <a:r>
                <a:rPr lang="ja-JP" altLang="en-US" b="1" dirty="0">
                  <a:latin typeface="Meiryo UI" pitchFamily="50" charset="-128"/>
                  <a:ea typeface="Meiryo UI" pitchFamily="50" charset="-128"/>
                  <a:cs typeface="Meiryo UI" pitchFamily="50" charset="-128"/>
                </a:rPr>
                <a:t>泉州港</a:t>
              </a:r>
            </a:p>
          </p:txBody>
        </p:sp>
        <p:sp>
          <p:nvSpPr>
            <p:cNvPr id="72723" name="Line 33"/>
            <p:cNvSpPr>
              <a:spLocks noChangeShapeType="1"/>
            </p:cNvSpPr>
            <p:nvPr/>
          </p:nvSpPr>
          <p:spPr bwMode="auto">
            <a:xfrm>
              <a:off x="2235342" y="4794216"/>
              <a:ext cx="289836" cy="23495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2724" name="Text Box 35"/>
            <p:cNvSpPr txBox="1">
              <a:spLocks noChangeArrowheads="1"/>
            </p:cNvSpPr>
            <p:nvPr/>
          </p:nvSpPr>
          <p:spPr bwMode="auto">
            <a:xfrm>
              <a:off x="2443956" y="5306163"/>
              <a:ext cx="1142207" cy="3693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spcBef>
                  <a:spcPct val="50000"/>
                </a:spcBef>
              </a:pPr>
              <a:r>
                <a:rPr lang="ja-JP" altLang="en-US" b="1" dirty="0">
                  <a:latin typeface="Meiryo UI" pitchFamily="50" charset="-128"/>
                  <a:ea typeface="Meiryo UI" pitchFamily="50" charset="-128"/>
                  <a:cs typeface="Meiryo UI" pitchFamily="50" charset="-128"/>
                </a:rPr>
                <a:t>泉佐野港</a:t>
              </a:r>
            </a:p>
          </p:txBody>
        </p:sp>
        <p:sp>
          <p:nvSpPr>
            <p:cNvPr id="72725" name="Line 36"/>
            <p:cNvSpPr>
              <a:spLocks noChangeShapeType="1"/>
            </p:cNvSpPr>
            <p:nvPr/>
          </p:nvSpPr>
          <p:spPr bwMode="auto">
            <a:xfrm flipH="1" flipV="1">
              <a:off x="2381819" y="5306162"/>
              <a:ext cx="172860" cy="11917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2726" name="Text Box 37"/>
            <p:cNvSpPr txBox="1">
              <a:spLocks noChangeArrowheads="1"/>
            </p:cNvSpPr>
            <p:nvPr/>
          </p:nvSpPr>
          <p:spPr bwMode="auto">
            <a:xfrm>
              <a:off x="1704717" y="5830888"/>
              <a:ext cx="925084"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spcBef>
                  <a:spcPct val="50000"/>
                </a:spcBef>
              </a:pPr>
              <a:r>
                <a:rPr lang="ja-JP" altLang="en-US" b="1" dirty="0">
                  <a:latin typeface="Meiryo UI" pitchFamily="50" charset="-128"/>
                  <a:ea typeface="Meiryo UI" pitchFamily="50" charset="-128"/>
                  <a:cs typeface="Meiryo UI" pitchFamily="50" charset="-128"/>
                </a:rPr>
                <a:t>尾崎港</a:t>
              </a:r>
            </a:p>
          </p:txBody>
        </p:sp>
        <p:sp>
          <p:nvSpPr>
            <p:cNvPr id="72728" name="Text Box 38"/>
            <p:cNvSpPr txBox="1">
              <a:spLocks noChangeArrowheads="1"/>
            </p:cNvSpPr>
            <p:nvPr/>
          </p:nvSpPr>
          <p:spPr bwMode="auto">
            <a:xfrm>
              <a:off x="1052459" y="6167189"/>
              <a:ext cx="927420"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spcBef>
                  <a:spcPct val="50000"/>
                </a:spcBef>
              </a:pPr>
              <a:r>
                <a:rPr lang="ja-JP" altLang="en-US" b="1" dirty="0">
                  <a:latin typeface="Meiryo UI" pitchFamily="50" charset="-128"/>
                  <a:ea typeface="Meiryo UI" pitchFamily="50" charset="-128"/>
                  <a:cs typeface="Meiryo UI" pitchFamily="50" charset="-128"/>
                </a:rPr>
                <a:t>淡輪港</a:t>
              </a:r>
            </a:p>
          </p:txBody>
        </p:sp>
        <p:cxnSp>
          <p:nvCxnSpPr>
            <p:cNvPr id="3" name="直線矢印コネクタ 2"/>
            <p:cNvCxnSpPr/>
            <p:nvPr/>
          </p:nvCxnSpPr>
          <p:spPr>
            <a:xfrm flipH="1">
              <a:off x="494601" y="5930819"/>
              <a:ext cx="144489" cy="40802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72730" name="Text Box 31"/>
            <p:cNvSpPr txBox="1">
              <a:spLocks noChangeArrowheads="1"/>
            </p:cNvSpPr>
            <p:nvPr/>
          </p:nvSpPr>
          <p:spPr bwMode="auto">
            <a:xfrm>
              <a:off x="1422442" y="4411630"/>
              <a:ext cx="937153"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spcBef>
                  <a:spcPct val="50000"/>
                </a:spcBef>
              </a:pPr>
              <a:r>
                <a:rPr lang="ja-JP" altLang="en-US" b="1" dirty="0">
                  <a:latin typeface="Meiryo UI" pitchFamily="50" charset="-128"/>
                  <a:ea typeface="Meiryo UI" pitchFamily="50" charset="-128"/>
                  <a:cs typeface="Meiryo UI" pitchFamily="50" charset="-128"/>
                </a:rPr>
                <a:t>二色港</a:t>
              </a:r>
            </a:p>
          </p:txBody>
        </p:sp>
        <p:sp>
          <p:nvSpPr>
            <p:cNvPr id="58" name="Text Box 31"/>
            <p:cNvSpPr txBox="1">
              <a:spLocks noChangeArrowheads="1"/>
            </p:cNvSpPr>
            <p:nvPr/>
          </p:nvSpPr>
          <p:spPr bwMode="auto">
            <a:xfrm>
              <a:off x="2627474" y="4364874"/>
              <a:ext cx="937153"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spcBef>
                  <a:spcPct val="50000"/>
                </a:spcBef>
              </a:pPr>
              <a:r>
                <a:rPr lang="ja-JP" altLang="en-US" b="1" dirty="0" smtClean="0">
                  <a:latin typeface="Meiryo UI" pitchFamily="50" charset="-128"/>
                  <a:ea typeface="Meiryo UI" pitchFamily="50" charset="-128"/>
                  <a:cs typeface="Meiryo UI" pitchFamily="50" charset="-128"/>
                </a:rPr>
                <a:t>阪南港</a:t>
              </a:r>
              <a:endParaRPr lang="ja-JP" altLang="en-US" b="1" dirty="0">
                <a:latin typeface="Meiryo UI" pitchFamily="50" charset="-128"/>
                <a:ea typeface="Meiryo UI" pitchFamily="50" charset="-128"/>
                <a:cs typeface="Meiryo UI" pitchFamily="50" charset="-128"/>
              </a:endParaRPr>
            </a:p>
          </p:txBody>
        </p:sp>
        <p:sp>
          <p:nvSpPr>
            <p:cNvPr id="66" name="Text Box 31"/>
            <p:cNvSpPr txBox="1">
              <a:spLocks noChangeArrowheads="1"/>
            </p:cNvSpPr>
            <p:nvPr/>
          </p:nvSpPr>
          <p:spPr bwMode="auto">
            <a:xfrm>
              <a:off x="2394391" y="3355926"/>
              <a:ext cx="1117524"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spcBef>
                  <a:spcPct val="50000"/>
                </a:spcBef>
              </a:pPr>
              <a:r>
                <a:rPr lang="ja-JP" altLang="en-US" b="1" dirty="0" smtClean="0">
                  <a:latin typeface="Meiryo UI" pitchFamily="50" charset="-128"/>
                  <a:ea typeface="Meiryo UI" pitchFamily="50" charset="-128"/>
                  <a:cs typeface="Meiryo UI" pitchFamily="50" charset="-128"/>
                </a:rPr>
                <a:t>堺泉北港</a:t>
              </a:r>
              <a:endParaRPr lang="ja-JP" altLang="en-US" b="1" dirty="0">
                <a:latin typeface="Meiryo UI" pitchFamily="50" charset="-128"/>
                <a:ea typeface="Meiryo UI" pitchFamily="50" charset="-128"/>
                <a:cs typeface="Meiryo UI" pitchFamily="50" charset="-128"/>
              </a:endParaRPr>
            </a:p>
          </p:txBody>
        </p:sp>
        <p:sp>
          <p:nvSpPr>
            <p:cNvPr id="68" name="Text Box 30"/>
            <p:cNvSpPr txBox="1">
              <a:spLocks noChangeArrowheads="1"/>
            </p:cNvSpPr>
            <p:nvPr/>
          </p:nvSpPr>
          <p:spPr bwMode="auto">
            <a:xfrm>
              <a:off x="285013" y="5552958"/>
              <a:ext cx="907391" cy="36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spcBef>
                  <a:spcPct val="50000"/>
                </a:spcBef>
              </a:pPr>
              <a:r>
                <a:rPr lang="ja-JP" altLang="en-US" b="1" dirty="0" smtClean="0">
                  <a:latin typeface="Meiryo UI" pitchFamily="50" charset="-128"/>
                  <a:ea typeface="Meiryo UI" pitchFamily="50" charset="-128"/>
                  <a:cs typeface="Meiryo UI" pitchFamily="50" charset="-128"/>
                </a:rPr>
                <a:t>深日港</a:t>
              </a:r>
              <a:endParaRPr lang="ja-JP" altLang="en-US" b="1" dirty="0">
                <a:latin typeface="Meiryo UI" pitchFamily="50" charset="-128"/>
                <a:ea typeface="Meiryo UI" pitchFamily="50" charset="-128"/>
                <a:cs typeface="Meiryo UI" pitchFamily="50" charset="-128"/>
              </a:endParaRPr>
            </a:p>
          </p:txBody>
        </p:sp>
      </p:grpSp>
      <p:sp>
        <p:nvSpPr>
          <p:cNvPr id="77" name="Text Box 31"/>
          <p:cNvSpPr txBox="1">
            <a:spLocks noChangeArrowheads="1"/>
          </p:cNvSpPr>
          <p:nvPr/>
        </p:nvSpPr>
        <p:spPr bwMode="auto">
          <a:xfrm>
            <a:off x="3047807" y="2208702"/>
            <a:ext cx="1117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spcBef>
                <a:spcPct val="50000"/>
              </a:spcBef>
            </a:pPr>
            <a:r>
              <a:rPr lang="ja-JP" altLang="en-US" b="1" dirty="0" smtClean="0">
                <a:latin typeface="Meiryo UI" pitchFamily="50" charset="-128"/>
                <a:ea typeface="Meiryo UI" pitchFamily="50" charset="-128"/>
                <a:cs typeface="Meiryo UI" pitchFamily="50" charset="-128"/>
              </a:rPr>
              <a:t>大阪港</a:t>
            </a:r>
            <a:endParaRPr lang="ja-JP" altLang="en-US" b="1" dirty="0">
              <a:latin typeface="Meiryo UI" pitchFamily="50" charset="-128"/>
              <a:ea typeface="Meiryo UI" pitchFamily="50" charset="-128"/>
              <a:cs typeface="Meiryo UI" pitchFamily="50" charset="-128"/>
            </a:endParaRPr>
          </a:p>
        </p:txBody>
      </p:sp>
      <p:pic>
        <p:nvPicPr>
          <p:cNvPr id="1026" name="Picture 2" descr="X:\ユーザ作業用フォルダ\業務改革担当\98 港務局\120523 府市打ち合わせ後\01_大阪港全景(W→E).jpg"/>
          <p:cNvPicPr>
            <a:picLocks noChangeAspect="1" noChangeArrowheads="1"/>
          </p:cNvPicPr>
          <p:nvPr/>
        </p:nvPicPr>
        <p:blipFill>
          <a:blip r:embed="rId11" cstate="print"/>
          <a:srcRect/>
          <a:stretch>
            <a:fillRect/>
          </a:stretch>
        </p:blipFill>
        <p:spPr bwMode="auto">
          <a:xfrm>
            <a:off x="179512" y="2780929"/>
            <a:ext cx="2032000" cy="1633220"/>
          </a:xfrm>
          <a:prstGeom prst="rect">
            <a:avLst/>
          </a:prstGeom>
          <a:noFill/>
        </p:spPr>
      </p:pic>
      <p:sp>
        <p:nvSpPr>
          <p:cNvPr id="67" name="Text Box 5"/>
          <p:cNvSpPr txBox="1">
            <a:spLocks noChangeArrowheads="1"/>
          </p:cNvSpPr>
          <p:nvPr/>
        </p:nvSpPr>
        <p:spPr bwMode="auto">
          <a:xfrm>
            <a:off x="179513" y="2780929"/>
            <a:ext cx="2016572" cy="338554"/>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spcBef>
                <a:spcPct val="50000"/>
              </a:spcBef>
            </a:pPr>
            <a:r>
              <a:rPr lang="ja-JP" altLang="en-US" sz="1200" dirty="0" smtClean="0">
                <a:latin typeface="Meiryo UI" pitchFamily="50" charset="-128"/>
                <a:ea typeface="Meiryo UI" pitchFamily="50" charset="-128"/>
                <a:cs typeface="Meiryo UI" pitchFamily="50" charset="-128"/>
              </a:rPr>
              <a:t>国際戦略港湾　</a:t>
            </a:r>
            <a:r>
              <a:rPr lang="ja-JP" altLang="en-US" sz="1600" b="1" dirty="0" smtClean="0">
                <a:latin typeface="Meiryo UI" pitchFamily="50" charset="-128"/>
                <a:ea typeface="Meiryo UI" pitchFamily="50" charset="-128"/>
                <a:cs typeface="Meiryo UI" pitchFamily="50" charset="-128"/>
              </a:rPr>
              <a:t>大阪港</a:t>
            </a:r>
            <a:endParaRPr lang="ja-JP" altLang="en-US" sz="1600" b="1" dirty="0">
              <a:latin typeface="Meiryo UI" pitchFamily="50" charset="-128"/>
              <a:ea typeface="Meiryo UI" pitchFamily="50" charset="-128"/>
              <a:cs typeface="Meiryo UI" pitchFamily="50" charset="-128"/>
            </a:endParaRPr>
          </a:p>
        </p:txBody>
      </p:sp>
      <p:sp>
        <p:nvSpPr>
          <p:cNvPr id="65" name="スライド番号プレースホルダ 64"/>
          <p:cNvSpPr>
            <a:spLocks noGrp="1"/>
          </p:cNvSpPr>
          <p:nvPr>
            <p:ph type="sldNum" sz="quarter" idx="10"/>
          </p:nvPr>
        </p:nvSpPr>
        <p:spPr/>
        <p:txBody>
          <a:bodyPr/>
          <a:lstStyle/>
          <a:p>
            <a:r>
              <a:rPr kumimoji="1" lang="en-US" altLang="ja-JP" dirty="0" smtClean="0"/>
              <a:t>7</a:t>
            </a:r>
            <a:endParaRPr kumimoji="1" lang="ja-JP" altLang="en-US" dirty="0"/>
          </a:p>
        </p:txBody>
      </p:sp>
      <p:grpSp>
        <p:nvGrpSpPr>
          <p:cNvPr id="10" name="Group 21"/>
          <p:cNvGrpSpPr>
            <a:grpSpLocks/>
          </p:cNvGrpSpPr>
          <p:nvPr/>
        </p:nvGrpSpPr>
        <p:grpSpPr bwMode="auto">
          <a:xfrm>
            <a:off x="3923929" y="5445224"/>
            <a:ext cx="2160588" cy="1258887"/>
            <a:chOff x="2880" y="3475"/>
            <a:chExt cx="1361" cy="793"/>
          </a:xfrm>
        </p:grpSpPr>
        <p:pic>
          <p:nvPicPr>
            <p:cNvPr id="72749" name="Picture 22" descr="7_淡輪港"/>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80" y="3475"/>
              <a:ext cx="1361" cy="79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50" name="Text Box 23"/>
            <p:cNvSpPr txBox="1">
              <a:spLocks noChangeArrowheads="1"/>
            </p:cNvSpPr>
            <p:nvPr/>
          </p:nvSpPr>
          <p:spPr bwMode="auto">
            <a:xfrm>
              <a:off x="2880" y="3475"/>
              <a:ext cx="1361" cy="213"/>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eaLnBrk="1" hangingPunct="1">
                <a:spcBef>
                  <a:spcPct val="50000"/>
                </a:spcBef>
              </a:pPr>
              <a:r>
                <a:rPr lang="ja-JP" altLang="en-US" sz="1200" dirty="0" smtClean="0">
                  <a:solidFill>
                    <a:schemeClr val="bg1"/>
                  </a:solidFill>
                  <a:latin typeface="Meiryo UI" pitchFamily="50" charset="-128"/>
                  <a:ea typeface="Meiryo UI" pitchFamily="50" charset="-128"/>
                  <a:cs typeface="Meiryo UI" pitchFamily="50" charset="-128"/>
                </a:rPr>
                <a:t>地方港湾　</a:t>
              </a:r>
              <a:r>
                <a:rPr lang="ja-JP" altLang="en-US" sz="1600" b="1" dirty="0" smtClean="0">
                  <a:solidFill>
                    <a:schemeClr val="bg1"/>
                  </a:solidFill>
                  <a:latin typeface="Meiryo UI" pitchFamily="50" charset="-128"/>
                  <a:ea typeface="Meiryo UI" pitchFamily="50" charset="-128"/>
                  <a:cs typeface="Meiryo UI" pitchFamily="50" charset="-128"/>
                </a:rPr>
                <a:t>淡</a:t>
              </a:r>
              <a:r>
                <a:rPr lang="ja-JP" altLang="en-US" sz="1600" b="1" dirty="0">
                  <a:solidFill>
                    <a:schemeClr val="bg1"/>
                  </a:solidFill>
                  <a:latin typeface="Meiryo UI" pitchFamily="50" charset="-128"/>
                  <a:ea typeface="Meiryo UI" pitchFamily="50" charset="-128"/>
                  <a:cs typeface="Meiryo UI" pitchFamily="50" charset="-128"/>
                </a:rPr>
                <a:t>輪港</a:t>
              </a:r>
            </a:p>
          </p:txBody>
        </p:sp>
      </p:grpSp>
      <p:sp>
        <p:nvSpPr>
          <p:cNvPr id="69" name="テキスト ボックス 68"/>
          <p:cNvSpPr txBox="1"/>
          <p:nvPr/>
        </p:nvSpPr>
        <p:spPr>
          <a:xfrm>
            <a:off x="139718" y="680731"/>
            <a:ext cx="2633961" cy="442674"/>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HG創英角ｺﾞｼｯｸUB" pitchFamily="49" charset="-128"/>
                <a:ea typeface="HG創英角ｺﾞｼｯｸUB" pitchFamily="49" charset="-128"/>
              </a:rPr>
              <a:t>③</a:t>
            </a:r>
            <a:r>
              <a:rPr kumimoji="1" lang="ja-JP" altLang="en-US" sz="2000" b="0" i="0" u="none" strike="noStrike" kern="1200" cap="none" spc="0" normalizeH="0" baseline="0" noProof="0" dirty="0" smtClean="0">
                <a:ln>
                  <a:noFill/>
                </a:ln>
                <a:solidFill>
                  <a:srgbClr val="000000"/>
                </a:solidFill>
                <a:effectLst/>
                <a:uLnTx/>
                <a:uFillTx/>
                <a:latin typeface="HG創英角ｺﾞｼｯｸUB" pitchFamily="49" charset="-128"/>
                <a:ea typeface="HG創英角ｺﾞｼｯｸUB" pitchFamily="49" charset="-128"/>
                <a:cs typeface="+mn-cs"/>
              </a:rPr>
              <a:t>　府市港湾の位置</a:t>
            </a:r>
            <a:endParaRPr kumimoji="1" lang="ja-JP" altLang="en-US" sz="2000" b="0" i="0" u="none" strike="noStrike" kern="1200" cap="none" spc="0" normalizeH="0" baseline="0" noProof="0" dirty="0">
              <a:ln>
                <a:noFill/>
              </a:ln>
              <a:solidFill>
                <a:srgbClr val="000000"/>
              </a:solidFill>
              <a:effectLst/>
              <a:uLnTx/>
              <a:uFillTx/>
              <a:latin typeface="HG創英角ｺﾞｼｯｸUB" pitchFamily="49" charset="-128"/>
              <a:ea typeface="HG創英角ｺﾞｼｯｸUB" pitchFamily="49" charset="-128"/>
              <a:cs typeface="+mn-cs"/>
            </a:endParaRPr>
          </a:p>
        </p:txBody>
      </p:sp>
      <p:sp>
        <p:nvSpPr>
          <p:cNvPr id="70" name="正方形/長方形 69"/>
          <p:cNvSpPr/>
          <p:nvPr/>
        </p:nvSpPr>
        <p:spPr bwMode="auto">
          <a:xfrm>
            <a:off x="0" y="-15019"/>
            <a:ext cx="9144000" cy="573206"/>
          </a:xfrm>
          <a:prstGeom prst="rect">
            <a:avLst/>
          </a:prstGeom>
          <a:solidFill>
            <a:schemeClr val="accent5">
              <a:lumMod val="75000"/>
            </a:schemeClr>
          </a:solidFill>
          <a:ln w="6350" cap="flat" cmpd="sng" algn="ctr">
            <a:no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lvl="0" indent="0" algn="l" defTabSz="9398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71" name="テキスト ボックス 70"/>
          <p:cNvSpPr txBox="1"/>
          <p:nvPr/>
        </p:nvSpPr>
        <p:spPr>
          <a:xfrm>
            <a:off x="0" y="35908"/>
            <a:ext cx="4810166" cy="830997"/>
          </a:xfrm>
          <a:prstGeom prst="rect">
            <a:avLst/>
          </a:prstGeom>
          <a:noFill/>
        </p:spPr>
        <p:txBody>
          <a:bodyPr wrap="square" rtlCol="0">
            <a:spAutoFit/>
          </a:bodyPr>
          <a:lstStyle/>
          <a:p>
            <a:r>
              <a:rPr lang="ja-JP" altLang="en-US" sz="2400" dirty="0">
                <a:latin typeface="HGP創英角ﾎﾟｯﾌﾟ体" pitchFamily="50" charset="-128"/>
                <a:ea typeface="HGP創英角ﾎﾟｯﾌﾟ体" pitchFamily="50" charset="-128"/>
              </a:rPr>
              <a:t>２　大阪港湾局の概要</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1" i="0" u="none" strike="noStrike" kern="1200" cap="none" spc="0" normalizeH="0" baseline="0" noProof="0" dirty="0">
              <a:ln>
                <a:noFill/>
              </a:ln>
              <a:solidFill>
                <a:srgbClr val="000000"/>
              </a:solidFill>
              <a:effectLst/>
              <a:uLnTx/>
              <a:uFillTx/>
              <a:latin typeface="HGP創英角ﾎﾟｯﾌﾟ体" pitchFamily="50" charset="-128"/>
              <a:ea typeface="HGP創英角ﾎﾟｯﾌﾟ体" pitchFamily="50" charset="-128"/>
              <a:cs typeface="+mn-cs"/>
            </a:endParaRPr>
          </a:p>
        </p:txBody>
      </p:sp>
      <p:sp>
        <p:nvSpPr>
          <p:cNvPr id="74" name="フリーフォーム 73"/>
          <p:cNvSpPr/>
          <p:nvPr/>
        </p:nvSpPr>
        <p:spPr bwMode="auto">
          <a:xfrm>
            <a:off x="2555002" y="1788090"/>
            <a:ext cx="1181100" cy="1023763"/>
          </a:xfrm>
          <a:custGeom>
            <a:avLst/>
            <a:gdLst>
              <a:gd name="connsiteX0" fmla="*/ 632460 w 1181100"/>
              <a:gd name="connsiteY0" fmla="*/ 0 h 830580"/>
              <a:gd name="connsiteX1" fmla="*/ 0 w 1181100"/>
              <a:gd name="connsiteY1" fmla="*/ 822960 h 830580"/>
              <a:gd name="connsiteX2" fmla="*/ 1181100 w 1181100"/>
              <a:gd name="connsiteY2" fmla="*/ 830580 h 830580"/>
              <a:gd name="connsiteX3" fmla="*/ 1150620 w 1181100"/>
              <a:gd name="connsiteY3" fmla="*/ 830580 h 830580"/>
              <a:gd name="connsiteX0" fmla="*/ 748370 w 1181100"/>
              <a:gd name="connsiteY0" fmla="*/ 0 h 1023763"/>
              <a:gd name="connsiteX1" fmla="*/ 0 w 1181100"/>
              <a:gd name="connsiteY1" fmla="*/ 1016143 h 1023763"/>
              <a:gd name="connsiteX2" fmla="*/ 1181100 w 1181100"/>
              <a:gd name="connsiteY2" fmla="*/ 1023763 h 1023763"/>
              <a:gd name="connsiteX3" fmla="*/ 1150620 w 1181100"/>
              <a:gd name="connsiteY3" fmla="*/ 1023763 h 1023763"/>
            </a:gdLst>
            <a:ahLst/>
            <a:cxnLst>
              <a:cxn ang="0">
                <a:pos x="connsiteX0" y="connsiteY0"/>
              </a:cxn>
              <a:cxn ang="0">
                <a:pos x="connsiteX1" y="connsiteY1"/>
              </a:cxn>
              <a:cxn ang="0">
                <a:pos x="connsiteX2" y="connsiteY2"/>
              </a:cxn>
              <a:cxn ang="0">
                <a:pos x="connsiteX3" y="connsiteY3"/>
              </a:cxn>
            </a:cxnLst>
            <a:rect l="l" t="t" r="r" b="b"/>
            <a:pathLst>
              <a:path w="1181100" h="1023763">
                <a:moveTo>
                  <a:pt x="748370" y="0"/>
                </a:moveTo>
                <a:lnTo>
                  <a:pt x="0" y="1016143"/>
                </a:lnTo>
                <a:lnTo>
                  <a:pt x="1181100" y="1023763"/>
                </a:lnTo>
                <a:lnTo>
                  <a:pt x="1150620" y="1023763"/>
                </a:lnTo>
              </a:path>
            </a:pathLst>
          </a:custGeom>
          <a:noFill/>
          <a:ln w="38100" cap="flat" cmpd="sng" algn="ctr">
            <a:solidFill>
              <a:srgbClr val="FF0000"/>
            </a:solidFill>
            <a:prstDash val="sysDot"/>
            <a:round/>
            <a:headEnd type="none" w="med" len="med"/>
            <a:tailEnd type="none" w="med" len="med"/>
          </a:ln>
          <a:effectLst/>
        </p:spPr>
        <p:txBody>
          <a:bodyPr vert="horz" wrap="non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p:txBody>
      </p:sp>
      <p:sp>
        <p:nvSpPr>
          <p:cNvPr id="2" name="円/楕円 1"/>
          <p:cNvSpPr/>
          <p:nvPr/>
        </p:nvSpPr>
        <p:spPr bwMode="auto">
          <a:xfrm>
            <a:off x="3798409" y="3031562"/>
            <a:ext cx="180000" cy="180000"/>
          </a:xfrm>
          <a:prstGeom prst="ellipse">
            <a:avLst/>
          </a:prstGeom>
          <a:solidFill>
            <a:schemeClr val="tx2"/>
          </a:solidFill>
          <a:ln w="6350" cap="flat" cmpd="sng" algn="ctr">
            <a:noFill/>
            <a:prstDash val="solid"/>
            <a:round/>
            <a:headEnd type="none" w="med" len="med"/>
            <a:tailEnd type="none" w="med" len="med"/>
          </a:ln>
          <a:effectLst/>
        </p:spPr>
        <p:txBody>
          <a:bodyPr vert="horz" wrap="non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p:txBody>
      </p:sp>
      <p:sp>
        <p:nvSpPr>
          <p:cNvPr id="75" name="円/楕円 74"/>
          <p:cNvSpPr/>
          <p:nvPr/>
        </p:nvSpPr>
        <p:spPr bwMode="auto">
          <a:xfrm>
            <a:off x="3124436" y="4020557"/>
            <a:ext cx="180000" cy="180000"/>
          </a:xfrm>
          <a:prstGeom prst="ellipse">
            <a:avLst/>
          </a:prstGeom>
          <a:solidFill>
            <a:schemeClr val="tx2"/>
          </a:solidFill>
          <a:ln w="6350" cap="flat" cmpd="sng" algn="ctr">
            <a:noFill/>
            <a:prstDash val="solid"/>
            <a:round/>
            <a:headEnd type="none" w="med" len="med"/>
            <a:tailEnd type="none" w="med" len="med"/>
          </a:ln>
          <a:effectLst/>
        </p:spPr>
        <p:txBody>
          <a:bodyPr vert="horz" wrap="non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p:txBody>
      </p:sp>
      <p:sp>
        <p:nvSpPr>
          <p:cNvPr id="76" name="円/楕円 75"/>
          <p:cNvSpPr/>
          <p:nvPr/>
        </p:nvSpPr>
        <p:spPr bwMode="auto">
          <a:xfrm>
            <a:off x="2759155" y="4624437"/>
            <a:ext cx="180000" cy="180000"/>
          </a:xfrm>
          <a:prstGeom prst="ellipse">
            <a:avLst/>
          </a:prstGeom>
          <a:solidFill>
            <a:schemeClr val="tx2"/>
          </a:solidFill>
          <a:ln w="6350" cap="flat" cmpd="sng" algn="ctr">
            <a:noFill/>
            <a:prstDash val="solid"/>
            <a:round/>
            <a:headEnd type="none" w="med" len="med"/>
            <a:tailEnd type="none" w="med" len="med"/>
          </a:ln>
          <a:effectLst/>
        </p:spPr>
        <p:txBody>
          <a:bodyPr vert="horz" wrap="non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p:txBody>
      </p:sp>
      <p:sp>
        <p:nvSpPr>
          <p:cNvPr id="79" name="円/楕円 78"/>
          <p:cNvSpPr/>
          <p:nvPr/>
        </p:nvSpPr>
        <p:spPr bwMode="auto">
          <a:xfrm>
            <a:off x="448122" y="6507033"/>
            <a:ext cx="180000" cy="180000"/>
          </a:xfrm>
          <a:prstGeom prst="ellipse">
            <a:avLst/>
          </a:prstGeom>
          <a:solidFill>
            <a:schemeClr val="tx2"/>
          </a:solidFill>
          <a:ln w="6350" cap="flat" cmpd="sng" algn="ctr">
            <a:noFill/>
            <a:prstDash val="solid"/>
            <a:round/>
            <a:headEnd type="none" w="med" len="med"/>
            <a:tailEnd type="none" w="med" len="med"/>
          </a:ln>
          <a:effectLst/>
        </p:spPr>
        <p:txBody>
          <a:bodyPr vert="horz" wrap="none" lIns="16432" tIns="16432" rIns="16432" bIns="16432" numCol="1" rtlCol="0" anchor="ctr" anchorCtr="1" compatLnSpc="1">
            <a:prstTxWarp prst="textNoShape">
              <a:avLst/>
            </a:prstTxWarp>
            <a:spAutoFit/>
          </a:bodyPr>
          <a:lstStyle/>
          <a:p>
            <a:pPr marL="0" marR="0" indent="0" algn="l" defTabSz="9398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p:txBody>
      </p:sp>
      <p:sp>
        <p:nvSpPr>
          <p:cNvPr id="17" name="テキスト ボックス 16"/>
          <p:cNvSpPr txBox="1"/>
          <p:nvPr/>
        </p:nvSpPr>
        <p:spPr>
          <a:xfrm>
            <a:off x="828305" y="6507033"/>
            <a:ext cx="876889" cy="246221"/>
          </a:xfrm>
          <a:prstGeom prst="rect">
            <a:avLst/>
          </a:prstGeom>
          <a:solidFill>
            <a:schemeClr val="tx2">
              <a:lumMod val="20000"/>
              <a:lumOff val="80000"/>
            </a:schemeClr>
          </a:solidFill>
          <a:ln>
            <a:solidFill>
              <a:schemeClr val="tx2"/>
            </a:solidFill>
          </a:ln>
        </p:spPr>
        <p:txBody>
          <a:bodyPr wrap="square" rtlCol="0">
            <a:spAutoFit/>
          </a:bodyPr>
          <a:lstStyle/>
          <a:p>
            <a:r>
              <a:rPr kumimoji="1" lang="ja-JP" altLang="en-US" sz="1000" b="1" dirty="0" smtClean="0">
                <a:solidFill>
                  <a:schemeClr val="tx2"/>
                </a:solidFill>
                <a:latin typeface="Meiryo UI" panose="020B0604030504040204" pitchFamily="50" charset="-128"/>
                <a:ea typeface="Meiryo UI" panose="020B0604030504040204" pitchFamily="50" charset="-128"/>
              </a:rPr>
              <a:t>深日出張所</a:t>
            </a:r>
            <a:endParaRPr kumimoji="1" lang="ja-JP" altLang="en-US" sz="1000" b="1" dirty="0">
              <a:solidFill>
                <a:schemeClr val="tx2"/>
              </a:solidFill>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3030823" y="4707016"/>
            <a:ext cx="1088310" cy="246221"/>
          </a:xfrm>
          <a:prstGeom prst="rect">
            <a:avLst/>
          </a:prstGeom>
          <a:solidFill>
            <a:schemeClr val="tx2">
              <a:lumMod val="20000"/>
              <a:lumOff val="80000"/>
            </a:schemeClr>
          </a:solidFill>
          <a:ln>
            <a:solidFill>
              <a:schemeClr val="tx2"/>
            </a:solidFill>
          </a:ln>
        </p:spPr>
        <p:txBody>
          <a:bodyPr wrap="square" rtlCol="0">
            <a:spAutoFit/>
          </a:bodyPr>
          <a:lstStyle/>
          <a:p>
            <a:r>
              <a:rPr lang="ja-JP" altLang="en-US" sz="1000" b="1" dirty="0" smtClean="0">
                <a:solidFill>
                  <a:schemeClr val="tx2"/>
                </a:solidFill>
                <a:latin typeface="Meiryo UI" panose="020B0604030504040204" pitchFamily="50" charset="-128"/>
                <a:ea typeface="Meiryo UI" panose="020B0604030504040204" pitchFamily="50" charset="-128"/>
              </a:rPr>
              <a:t>阪南港湾事務所</a:t>
            </a:r>
            <a:endParaRPr kumimoji="1" lang="ja-JP" altLang="en-US" sz="1000" b="1" dirty="0">
              <a:solidFill>
                <a:schemeClr val="tx2"/>
              </a:solidFill>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3671114" y="3271827"/>
            <a:ext cx="836690" cy="400110"/>
          </a:xfrm>
          <a:prstGeom prst="rect">
            <a:avLst/>
          </a:prstGeom>
          <a:solidFill>
            <a:schemeClr val="tx2">
              <a:lumMod val="20000"/>
              <a:lumOff val="80000"/>
            </a:schemeClr>
          </a:solidFill>
          <a:ln>
            <a:solidFill>
              <a:schemeClr val="tx2"/>
            </a:solidFill>
          </a:ln>
        </p:spPr>
        <p:txBody>
          <a:bodyPr wrap="square" rtlCol="0">
            <a:spAutoFit/>
          </a:bodyPr>
          <a:lstStyle/>
          <a:p>
            <a:pPr algn="ctr"/>
            <a:r>
              <a:rPr lang="ja-JP" altLang="en-US" sz="1000" b="1" dirty="0" smtClean="0">
                <a:solidFill>
                  <a:schemeClr val="tx2"/>
                </a:solidFill>
                <a:latin typeface="Meiryo UI" panose="020B0604030504040204" pitchFamily="50" charset="-128"/>
                <a:ea typeface="Meiryo UI" panose="020B0604030504040204" pitchFamily="50" charset="-128"/>
              </a:rPr>
              <a:t>堺泉北港湾</a:t>
            </a:r>
            <a:endParaRPr lang="en-US" altLang="ja-JP" sz="1000" b="1" dirty="0" smtClean="0">
              <a:solidFill>
                <a:schemeClr val="tx2"/>
              </a:solidFill>
              <a:latin typeface="Meiryo UI" panose="020B0604030504040204" pitchFamily="50" charset="-128"/>
              <a:ea typeface="Meiryo UI" panose="020B0604030504040204" pitchFamily="50" charset="-128"/>
            </a:endParaRPr>
          </a:p>
          <a:p>
            <a:pPr algn="ctr"/>
            <a:r>
              <a:rPr lang="ja-JP" altLang="en-US" sz="1000" b="1" dirty="0" smtClean="0">
                <a:solidFill>
                  <a:schemeClr val="tx2"/>
                </a:solidFill>
                <a:latin typeface="Meiryo UI" panose="020B0604030504040204" pitchFamily="50" charset="-128"/>
                <a:ea typeface="Meiryo UI" panose="020B0604030504040204" pitchFamily="50" charset="-128"/>
              </a:rPr>
              <a:t>事務所</a:t>
            </a:r>
            <a:endParaRPr kumimoji="1" lang="ja-JP" altLang="en-US" sz="1000" b="1" dirty="0">
              <a:solidFill>
                <a:schemeClr val="tx2"/>
              </a:solidFill>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3508863" y="4086752"/>
            <a:ext cx="623596" cy="246221"/>
          </a:xfrm>
          <a:prstGeom prst="rect">
            <a:avLst/>
          </a:prstGeom>
          <a:solidFill>
            <a:schemeClr val="tx2">
              <a:lumMod val="20000"/>
              <a:lumOff val="80000"/>
            </a:schemeClr>
          </a:solidFill>
          <a:ln>
            <a:solidFill>
              <a:schemeClr val="tx2"/>
            </a:solidFill>
          </a:ln>
        </p:spPr>
        <p:txBody>
          <a:bodyPr wrap="square" rtlCol="0">
            <a:spAutoFit/>
          </a:bodyPr>
          <a:lstStyle/>
          <a:p>
            <a:pPr algn="ctr"/>
            <a:r>
              <a:rPr kumimoji="1" lang="ja-JP" altLang="en-US" sz="1000" b="1" dirty="0" smtClean="0">
                <a:solidFill>
                  <a:schemeClr val="tx2"/>
                </a:solidFill>
                <a:latin typeface="Meiryo UI" panose="020B0604030504040204" pitchFamily="50" charset="-128"/>
                <a:ea typeface="Meiryo UI" panose="020B0604030504040204" pitchFamily="50" charset="-128"/>
              </a:rPr>
              <a:t>泉大津</a:t>
            </a:r>
            <a:endParaRPr kumimoji="1" lang="ja-JP" altLang="en-US" sz="1000" b="1" dirty="0">
              <a:solidFill>
                <a:schemeClr val="tx2"/>
              </a:solidFill>
              <a:latin typeface="Meiryo UI" panose="020B0604030504040204" pitchFamily="50" charset="-128"/>
              <a:ea typeface="Meiryo UI" panose="020B0604030504040204" pitchFamily="50" charset="-128"/>
            </a:endParaRPr>
          </a:p>
        </p:txBody>
      </p:sp>
      <p:cxnSp>
        <p:nvCxnSpPr>
          <p:cNvPr id="19" name="直線コネクタ 18"/>
          <p:cNvCxnSpPr>
            <a:stCxn id="82" idx="1"/>
            <a:endCxn id="75" idx="6"/>
          </p:cNvCxnSpPr>
          <p:nvPr/>
        </p:nvCxnSpPr>
        <p:spPr bwMode="auto">
          <a:xfrm flipH="1" flipV="1">
            <a:off x="3304436" y="4110557"/>
            <a:ext cx="204427" cy="99306"/>
          </a:xfrm>
          <a:prstGeom prst="line">
            <a:avLst/>
          </a:prstGeom>
          <a:solidFill>
            <a:srgbClr val="FFFFFF"/>
          </a:solidFill>
          <a:ln w="12700" cap="flat" cmpd="sng" algn="ctr">
            <a:solidFill>
              <a:schemeClr val="tx2"/>
            </a:solidFill>
            <a:prstDash val="solid"/>
            <a:round/>
            <a:headEnd type="none" w="med" len="med"/>
            <a:tailEnd type="none" w="med" len="med"/>
          </a:ln>
          <a:effectLst/>
        </p:spPr>
      </p:cxnSp>
      <p:cxnSp>
        <p:nvCxnSpPr>
          <p:cNvPr id="83" name="直線コネクタ 82"/>
          <p:cNvCxnSpPr>
            <a:stCxn id="81" idx="0"/>
            <a:endCxn id="2" idx="0"/>
          </p:cNvCxnSpPr>
          <p:nvPr/>
        </p:nvCxnSpPr>
        <p:spPr bwMode="auto">
          <a:xfrm flipH="1" flipV="1">
            <a:off x="3888409" y="3031562"/>
            <a:ext cx="201050" cy="240265"/>
          </a:xfrm>
          <a:prstGeom prst="line">
            <a:avLst/>
          </a:prstGeom>
          <a:solidFill>
            <a:srgbClr val="FFFFFF"/>
          </a:solidFill>
          <a:ln w="12700" cap="flat" cmpd="sng" algn="ctr">
            <a:solidFill>
              <a:schemeClr val="tx2"/>
            </a:solidFill>
            <a:prstDash val="solid"/>
            <a:round/>
            <a:headEnd type="none" w="med" len="med"/>
            <a:tailEnd type="none" w="med" len="med"/>
          </a:ln>
          <a:effectLst/>
        </p:spPr>
      </p:cxnSp>
      <p:cxnSp>
        <p:nvCxnSpPr>
          <p:cNvPr id="84" name="直線コネクタ 83"/>
          <p:cNvCxnSpPr>
            <a:stCxn id="76" idx="6"/>
            <a:endCxn id="80" idx="1"/>
          </p:cNvCxnSpPr>
          <p:nvPr/>
        </p:nvCxnSpPr>
        <p:spPr bwMode="auto">
          <a:xfrm>
            <a:off x="2939155" y="4714437"/>
            <a:ext cx="91668" cy="115690"/>
          </a:xfrm>
          <a:prstGeom prst="line">
            <a:avLst/>
          </a:prstGeom>
          <a:solidFill>
            <a:srgbClr val="FFFFFF"/>
          </a:solidFill>
          <a:ln w="12700" cap="flat" cmpd="sng" algn="ctr">
            <a:solidFill>
              <a:schemeClr val="tx2"/>
            </a:solidFill>
            <a:prstDash val="solid"/>
            <a:round/>
            <a:headEnd type="none" w="med" len="med"/>
            <a:tailEnd type="none" w="med" len="med"/>
          </a:ln>
          <a:effectLst/>
        </p:spPr>
      </p:cxnSp>
      <p:cxnSp>
        <p:nvCxnSpPr>
          <p:cNvPr id="85" name="直線コネクタ 84"/>
          <p:cNvCxnSpPr>
            <a:endCxn id="79" idx="6"/>
          </p:cNvCxnSpPr>
          <p:nvPr/>
        </p:nvCxnSpPr>
        <p:spPr bwMode="auto">
          <a:xfrm flipH="1" flipV="1">
            <a:off x="628122" y="6597033"/>
            <a:ext cx="189983" cy="48578"/>
          </a:xfrm>
          <a:prstGeom prst="line">
            <a:avLst/>
          </a:prstGeom>
          <a:solidFill>
            <a:srgbClr val="FFFFFF"/>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5269411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94599" y="2188090"/>
            <a:ext cx="8971007" cy="4304152"/>
          </a:xfrm>
          <a:prstGeom prst="roundRect">
            <a:avLst>
              <a:gd name="adj" fmla="val 654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base" latinLnBrk="0" hangingPunct="1">
              <a:lnSpc>
                <a:spcPts val="2300"/>
              </a:lnSpc>
              <a:spcBef>
                <a:spcPct val="0"/>
              </a:spcBef>
              <a:spcAft>
                <a:spcPct val="0"/>
              </a:spcAft>
              <a:buClrTx/>
              <a:buSzTx/>
              <a:buFontTx/>
              <a:buNone/>
              <a:tabLst/>
              <a:defRPr/>
            </a:pPr>
            <a:endPar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23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●府</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市の港湾局</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のトップ</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が</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一元化し、</a:t>
            </a:r>
            <a:r>
              <a:rPr lang="ja-JP" altLang="en-US" sz="1800" b="1" dirty="0">
                <a:solidFill>
                  <a:srgbClr val="000000"/>
                </a:solidFill>
                <a:latin typeface="Meiryo UI" panose="020B0604030504040204" pitchFamily="50" charset="-128"/>
                <a:ea typeface="Meiryo UI" panose="020B0604030504040204" pitchFamily="50" charset="-128"/>
              </a:rPr>
              <a:t>大阪</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港湾局長のマネージメント</a:t>
            </a:r>
            <a:r>
              <a:rPr lang="ja-JP" altLang="en-US" sz="1800" b="1" dirty="0" smtClean="0">
                <a:solidFill>
                  <a:srgbClr val="000000"/>
                </a:solidFill>
                <a:latin typeface="Meiryo UI" panose="020B0604030504040204" pitchFamily="50" charset="-128"/>
                <a:ea typeface="Meiryo UI" panose="020B0604030504040204" pitchFamily="50" charset="-128"/>
              </a:rPr>
              <a:t>のもと、府市連携した</a:t>
            </a:r>
            <a:endParaRPr lang="en-US" altLang="ja-JP" sz="1800" b="1" dirty="0" smtClean="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2300"/>
              </a:lnSpc>
              <a:spcBef>
                <a:spcPct val="0"/>
              </a:spcBef>
              <a:spcAft>
                <a:spcPct val="0"/>
              </a:spcAft>
              <a:buClrTx/>
              <a:buSzTx/>
              <a:buFontTx/>
              <a:buNone/>
              <a:tabLst/>
              <a:defRPr/>
            </a:pPr>
            <a:r>
              <a:rPr lang="ja-JP" altLang="en-US" sz="1800" b="1" dirty="0">
                <a:solidFill>
                  <a:srgbClr val="000000"/>
                </a:solidFill>
                <a:latin typeface="Meiryo UI" panose="020B0604030504040204" pitchFamily="50" charset="-128"/>
                <a:ea typeface="Meiryo UI" panose="020B0604030504040204" pitchFamily="50" charset="-128"/>
              </a:rPr>
              <a:t>　</a:t>
            </a:r>
            <a:r>
              <a:rPr lang="ja-JP" altLang="en-US" sz="1800" b="1" dirty="0" smtClean="0">
                <a:solidFill>
                  <a:srgbClr val="000000"/>
                </a:solidFill>
                <a:latin typeface="Meiryo UI" panose="020B0604030504040204" pitchFamily="50" charset="-128"/>
                <a:ea typeface="Meiryo UI" panose="020B0604030504040204" pitchFamily="50" charset="-128"/>
              </a:rPr>
              <a:t> 取組みがスムーズに</a:t>
            </a:r>
            <a:r>
              <a:rPr lang="ja-JP" altLang="en-US" sz="1800" b="1" dirty="0">
                <a:solidFill>
                  <a:srgbClr val="000000"/>
                </a:solidFill>
                <a:latin typeface="Meiryo UI" panose="020B0604030504040204" pitchFamily="50" charset="-128"/>
                <a:ea typeface="Meiryo UI" panose="020B0604030504040204" pitchFamily="50" charset="-128"/>
              </a:rPr>
              <a:t>実施</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可能</a:t>
            </a:r>
            <a:endPar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23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●リアルタイム</a:t>
            </a:r>
            <a:r>
              <a:rPr lang="ja-JP" altLang="en-US" sz="1800" b="1" dirty="0">
                <a:solidFill>
                  <a:srgbClr val="000000"/>
                </a:solidFill>
                <a:latin typeface="Meiryo UI" panose="020B0604030504040204" pitchFamily="50" charset="-128"/>
                <a:ea typeface="Meiryo UI" panose="020B0604030504040204" pitchFamily="50" charset="-128"/>
              </a:rPr>
              <a:t>な</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情報</a:t>
            </a:r>
            <a:r>
              <a:rPr lang="ja-JP" altLang="en-US" sz="1800" b="1" dirty="0">
                <a:solidFill>
                  <a:srgbClr val="000000"/>
                </a:solidFill>
                <a:latin typeface="Meiryo UI" panose="020B0604030504040204" pitchFamily="50" charset="-128"/>
                <a:ea typeface="Meiryo UI" panose="020B0604030504040204" pitchFamily="50" charset="-128"/>
              </a:rPr>
              <a:t>の</a:t>
            </a:r>
            <a:r>
              <a:rPr lang="ja-JP" altLang="en-US" sz="1800" b="1" noProof="0" dirty="0" smtClean="0">
                <a:solidFill>
                  <a:srgbClr val="000000"/>
                </a:solidFill>
                <a:latin typeface="Meiryo UI" panose="020B0604030504040204" pitchFamily="50" charset="-128"/>
                <a:ea typeface="Meiryo UI" panose="020B0604030504040204" pitchFamily="50" charset="-128"/>
              </a:rPr>
              <a:t>共有</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、分析</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活用</a:t>
            </a:r>
            <a:r>
              <a:rPr lang="ja-JP" altLang="en-US" sz="1800" b="1" noProof="0" dirty="0" smtClean="0">
                <a:solidFill>
                  <a:srgbClr val="000000"/>
                </a:solidFill>
                <a:latin typeface="Meiryo UI" panose="020B0604030504040204" pitchFamily="50" charset="-128"/>
                <a:ea typeface="Meiryo UI" panose="020B0604030504040204" pitchFamily="50" charset="-128"/>
              </a:rPr>
              <a:t>に</a:t>
            </a:r>
            <a:r>
              <a:rPr lang="ja-JP" altLang="en-US" sz="1800" b="1" noProof="0" dirty="0" err="1" smtClean="0">
                <a:solidFill>
                  <a:srgbClr val="000000"/>
                </a:solidFill>
                <a:latin typeface="Meiryo UI" panose="020B0604030504040204" pitchFamily="50" charset="-128"/>
                <a:ea typeface="Meiryo UI" panose="020B0604030504040204" pitchFamily="50" charset="-128"/>
              </a:rPr>
              <a:t>よ</a:t>
            </a:r>
            <a:r>
              <a:rPr lang="ja-JP" altLang="en-US" sz="1800" b="1" dirty="0" smtClean="0">
                <a:solidFill>
                  <a:srgbClr val="000000"/>
                </a:solidFill>
                <a:latin typeface="Meiryo UI" panose="020B0604030504040204" pitchFamily="50" charset="-128"/>
                <a:ea typeface="Meiryo UI" panose="020B0604030504040204" pitchFamily="50" charset="-128"/>
              </a:rPr>
              <a:t>り、</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効果的な取組みが可能</a:t>
            </a:r>
            <a:endPar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23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●事務</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の効率化で生み出された人材</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を</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一層</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の港の利用促進、利便性の</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向上、更なる防災</a:t>
            </a:r>
            <a:endParaRPr kumimoji="1" lang="en-US" altLang="ja-JP"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23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機能</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a:t>
            </a:r>
            <a:r>
              <a:rPr kumimoji="1" lang="ja-JP" altLang="en-US" sz="18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強化</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に重点投資</a:t>
            </a:r>
          </a:p>
        </p:txBody>
      </p:sp>
      <p:sp>
        <p:nvSpPr>
          <p:cNvPr id="11" name="正方形/長方形 10"/>
          <p:cNvSpPr/>
          <p:nvPr/>
        </p:nvSpPr>
        <p:spPr>
          <a:xfrm>
            <a:off x="94599" y="1414778"/>
            <a:ext cx="8971006" cy="56712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3000"/>
              </a:lnSpc>
              <a:defRPr/>
            </a:pPr>
            <a:r>
              <a:rPr lang="ja-JP" altLang="en-US" sz="2000" b="1" dirty="0">
                <a:solidFill>
                  <a:srgbClr val="000000"/>
                </a:solidFill>
                <a:latin typeface="Meiryo UI" panose="020B0604030504040204" pitchFamily="50" charset="-128"/>
                <a:ea typeface="Meiryo UI" panose="020B0604030504040204" pitchFamily="50" charset="-128"/>
              </a:rPr>
              <a:t>事務の</a:t>
            </a:r>
            <a:r>
              <a:rPr lang="ja-JP" altLang="en-US" sz="2000" b="1" dirty="0" smtClean="0">
                <a:solidFill>
                  <a:srgbClr val="000000"/>
                </a:solidFill>
                <a:latin typeface="Meiryo UI" panose="020B0604030504040204" pitchFamily="50" charset="-128"/>
                <a:ea typeface="Meiryo UI" panose="020B0604030504040204" pitchFamily="50" charset="-128"/>
              </a:rPr>
              <a:t>一体化</a:t>
            </a:r>
            <a:r>
              <a:rPr kumimoji="1" lang="ja-JP" altLang="en-US" sz="20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に</a:t>
            </a: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より</a:t>
            </a:r>
            <a:r>
              <a:rPr kumimoji="1" lang="ja-JP" altLang="en-US" sz="20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、人や情報を共有し、広域的な視点で連携した取組が実現。</a:t>
            </a:r>
            <a:endPar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94599" y="730361"/>
            <a:ext cx="3822308" cy="408623"/>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800" noProof="0" dirty="0">
                <a:solidFill>
                  <a:srgbClr val="000000"/>
                </a:solidFill>
                <a:latin typeface="HG創英角ｺﾞｼｯｸUB" pitchFamily="49" charset="-128"/>
                <a:ea typeface="HG創英角ｺﾞｼｯｸUB" pitchFamily="49" charset="-128"/>
              </a:rPr>
              <a:t>①</a:t>
            </a:r>
            <a:r>
              <a:rPr kumimoji="1" lang="ja-JP" altLang="en-US" sz="1800" b="0" i="0" u="none" strike="noStrike" kern="1200" cap="none" spc="0" normalizeH="0" baseline="0" noProof="0" dirty="0" smtClean="0">
                <a:ln>
                  <a:noFill/>
                </a:ln>
                <a:solidFill>
                  <a:srgbClr val="000000"/>
                </a:solidFill>
                <a:effectLst/>
                <a:uLnTx/>
                <a:uFillTx/>
                <a:latin typeface="HG創英角ｺﾞｼｯｸUB" pitchFamily="49" charset="-128"/>
                <a:ea typeface="HG創英角ｺﾞｼｯｸUB" pitchFamily="49" charset="-128"/>
                <a:cs typeface="+mn-cs"/>
              </a:rPr>
              <a:t>　大阪港湾局の設置効果</a:t>
            </a:r>
            <a:endParaRPr kumimoji="1" lang="ja-JP" altLang="en-US" sz="1800" b="0" i="0" u="none" strike="noStrike" kern="1200" cap="none" spc="0" normalizeH="0" baseline="0" noProof="0" dirty="0">
              <a:ln>
                <a:noFill/>
              </a:ln>
              <a:solidFill>
                <a:srgbClr val="000000"/>
              </a:solidFill>
              <a:effectLst/>
              <a:uLnTx/>
              <a:uFillTx/>
              <a:latin typeface="HG創英角ｺﾞｼｯｸUB" pitchFamily="49" charset="-128"/>
              <a:ea typeface="HG創英角ｺﾞｼｯｸUB" pitchFamily="49" charset="-128"/>
              <a:cs typeface="+mn-cs"/>
            </a:endParaRPr>
          </a:p>
        </p:txBody>
      </p:sp>
      <p:sp>
        <p:nvSpPr>
          <p:cNvPr id="9" name="正方形/長方形 8"/>
          <p:cNvSpPr/>
          <p:nvPr/>
        </p:nvSpPr>
        <p:spPr bwMode="auto">
          <a:xfrm>
            <a:off x="0" y="-15019"/>
            <a:ext cx="9144000" cy="573206"/>
          </a:xfrm>
          <a:prstGeom prst="rect">
            <a:avLst/>
          </a:prstGeom>
          <a:solidFill>
            <a:schemeClr val="accent5">
              <a:lumMod val="75000"/>
            </a:schemeClr>
          </a:solidFill>
          <a:ln w="6350" cap="flat" cmpd="sng" algn="ctr">
            <a:no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spAutoFit/>
          </a:bodyPr>
          <a:lstStyle/>
          <a:p>
            <a:pPr marL="0" marR="0" lvl="0" indent="0" algn="l" defTabSz="9398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p:txBody>
      </p:sp>
      <p:sp>
        <p:nvSpPr>
          <p:cNvPr id="21" name="テキスト ボックス 20"/>
          <p:cNvSpPr txBox="1"/>
          <p:nvPr/>
        </p:nvSpPr>
        <p:spPr>
          <a:xfrm>
            <a:off x="0" y="16514"/>
            <a:ext cx="5465277" cy="461665"/>
          </a:xfrm>
          <a:prstGeom prst="rect">
            <a:avLst/>
          </a:prstGeom>
          <a:noFill/>
        </p:spPr>
        <p:txBody>
          <a:bodyPr wrap="square" rtlCol="0">
            <a:spAutoFit/>
          </a:bodyPr>
          <a:lstStyle/>
          <a:p>
            <a:r>
              <a:rPr lang="ja-JP" altLang="en-US" sz="2400" dirty="0" smtClean="0">
                <a:latin typeface="HGP創英角ﾎﾟｯﾌﾟ体" pitchFamily="50" charset="-128"/>
                <a:ea typeface="HGP創英角ﾎﾟｯﾌﾟ体" pitchFamily="50" charset="-128"/>
              </a:rPr>
              <a:t>３　設置効果</a:t>
            </a:r>
            <a:r>
              <a:rPr lang="ja-JP" altLang="en-US" sz="2400" dirty="0">
                <a:latin typeface="HGP創英角ﾎﾟｯﾌﾟ体" pitchFamily="50" charset="-128"/>
                <a:ea typeface="HGP創英角ﾎﾟｯﾌﾟ体" pitchFamily="50" charset="-128"/>
              </a:rPr>
              <a:t>の発現に向けた取組</a:t>
            </a:r>
          </a:p>
        </p:txBody>
      </p:sp>
      <p:graphicFrame>
        <p:nvGraphicFramePr>
          <p:cNvPr id="3" name="表 2"/>
          <p:cNvGraphicFramePr>
            <a:graphicFrameLocks noGrp="1"/>
          </p:cNvGraphicFramePr>
          <p:nvPr>
            <p:extLst>
              <p:ext uri="{D42A27DB-BD31-4B8C-83A1-F6EECF244321}">
                <p14:modId xmlns:p14="http://schemas.microsoft.com/office/powerpoint/2010/main" val="3786499210"/>
              </p:ext>
            </p:extLst>
          </p:nvPr>
        </p:nvGraphicFramePr>
        <p:xfrm>
          <a:off x="206502" y="4251007"/>
          <a:ext cx="8748000" cy="1906057"/>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557168028"/>
                    </a:ext>
                  </a:extLst>
                </a:gridCol>
                <a:gridCol w="6480000">
                  <a:extLst>
                    <a:ext uri="{9D8B030D-6E8A-4147-A177-3AD203B41FA5}">
                      <a16:colId xmlns:a16="http://schemas.microsoft.com/office/drawing/2014/main" val="333723711"/>
                    </a:ext>
                  </a:extLst>
                </a:gridCol>
              </a:tblGrid>
              <a:tr h="654599">
                <a:tc>
                  <a:txBody>
                    <a:bodyPr/>
                    <a:lstStyle/>
                    <a:p>
                      <a:r>
                        <a:rPr kumimoji="1" lang="ja-JP" altLang="en-US" sz="1800" b="0" dirty="0" smtClean="0">
                          <a:solidFill>
                            <a:schemeClr val="tx1"/>
                          </a:solidFill>
                          <a:latin typeface="Meiryo UI" panose="020B0604030504040204" pitchFamily="50" charset="-128"/>
                          <a:ea typeface="Meiryo UI" panose="020B0604030504040204" pitchFamily="50" charset="-128"/>
                        </a:rPr>
                        <a:t>防災機能の強化</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nSpc>
                          <a:spcPts val="2200"/>
                        </a:lnSpc>
                      </a:pPr>
                      <a:r>
                        <a:rPr kumimoji="1" lang="ja-JP" altLang="en-US" sz="1800" b="0" dirty="0" smtClean="0">
                          <a:solidFill>
                            <a:schemeClr val="tx1"/>
                          </a:solidFill>
                          <a:latin typeface="Meiryo UI" panose="020B0604030504040204" pitchFamily="50" charset="-128"/>
                          <a:ea typeface="Meiryo UI" panose="020B0604030504040204" pitchFamily="50" charset="-128"/>
                        </a:rPr>
                        <a:t>府市一体となったスケールメリットを活かし、休日・夜間発災時の水防体制の構築や、広域的に状況を把握した、より的確な対応が可能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616066"/>
                  </a:ext>
                </a:extLst>
              </a:tr>
              <a:tr h="463224">
                <a:tc>
                  <a:txBody>
                    <a:bodyPr/>
                    <a:lstStyle/>
                    <a:p>
                      <a:r>
                        <a:rPr kumimoji="1" lang="ja-JP" altLang="en-US" sz="1800" dirty="0" smtClean="0">
                          <a:latin typeface="Meiryo UI" panose="020B0604030504040204" pitchFamily="50" charset="-128"/>
                          <a:ea typeface="Meiryo UI" panose="020B0604030504040204" pitchFamily="50" charset="-128"/>
                        </a:rPr>
                        <a:t>一体のポートセールス</a:t>
                      </a:r>
                      <a:endParaRPr kumimoji="1" lang="ja-JP" altLang="en-US" sz="180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nSpc>
                          <a:spcPts val="2200"/>
                        </a:lnSpc>
                      </a:pPr>
                      <a:r>
                        <a:rPr kumimoji="1" lang="ja-JP" altLang="en-US" sz="1800" b="0" dirty="0" smtClean="0">
                          <a:solidFill>
                            <a:schemeClr val="tx1"/>
                          </a:solidFill>
                          <a:latin typeface="Meiryo UI" panose="020B0604030504040204" pitchFamily="50" charset="-128"/>
                          <a:ea typeface="Meiryo UI" panose="020B0604030504040204" pitchFamily="50" charset="-128"/>
                        </a:rPr>
                        <a:t>情報と人材の共有により、利用者の多様なニーズに対応できるサービスの提供（新たな荷主の掘り起こし、訪問回数の強化等）</a:t>
                      </a:r>
                    </a:p>
                  </a:txBody>
                  <a:tcPr>
                    <a:lnT w="1270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1398624620"/>
                  </a:ext>
                </a:extLst>
              </a:tr>
              <a:tr h="415089">
                <a:tc>
                  <a:txBody>
                    <a:bodyPr/>
                    <a:lstStyle/>
                    <a:p>
                      <a:r>
                        <a:rPr kumimoji="1" lang="ja-JP" altLang="en-US" sz="1800" dirty="0" smtClean="0">
                          <a:latin typeface="Meiryo UI" panose="020B0604030504040204" pitchFamily="50" charset="-128"/>
                          <a:ea typeface="Meiryo UI" panose="020B0604030504040204" pitchFamily="50" charset="-128"/>
                        </a:rPr>
                        <a:t>利用者サービスの向上</a:t>
                      </a:r>
                      <a:endParaRPr kumimoji="1" lang="ja-JP" altLang="en-US" sz="1800" dirty="0">
                        <a:latin typeface="Meiryo UI" panose="020B0604030504040204" pitchFamily="50" charset="-128"/>
                        <a:ea typeface="Meiryo UI" panose="020B0604030504040204" pitchFamily="50" charset="-128"/>
                      </a:endParaRPr>
                    </a:p>
                  </a:txBody>
                  <a:tcPr>
                    <a:solidFill>
                      <a:schemeClr val="tx2">
                        <a:lumMod val="40000"/>
                        <a:lumOff val="60000"/>
                      </a:schemeClr>
                    </a:solidFill>
                  </a:tcPr>
                </a:tc>
                <a:tc>
                  <a:txBody>
                    <a:bodyPr/>
                    <a:lstStyle/>
                    <a:p>
                      <a:pPr>
                        <a:lnSpc>
                          <a:spcPts val="2200"/>
                        </a:lnSpc>
                      </a:pPr>
                      <a:r>
                        <a:rPr kumimoji="1" lang="ja-JP" altLang="en-US" sz="1800" dirty="0" smtClean="0">
                          <a:latin typeface="Meiryo UI" panose="020B0604030504040204" pitchFamily="50" charset="-128"/>
                          <a:ea typeface="Meiryo UI" panose="020B0604030504040204" pitchFamily="50" charset="-128"/>
                        </a:rPr>
                        <a:t>港湾利用者の許認可申請窓口の共通化や、利用者ニーズ・施設状況の情報共有により、府市港湾全体の情報提供が可能</a:t>
                      </a:r>
                      <a:endParaRPr kumimoji="1" lang="ja-JP" altLang="en-US" sz="1800" dirty="0">
                        <a:latin typeface="Meiryo UI" panose="020B0604030504040204" pitchFamily="50" charset="-128"/>
                        <a:ea typeface="Meiryo UI" panose="020B0604030504040204" pitchFamily="50" charset="-128"/>
                      </a:endParaRPr>
                    </a:p>
                  </a:txBody>
                  <a:tcPr>
                    <a:solidFill>
                      <a:schemeClr val="tx2">
                        <a:lumMod val="20000"/>
                        <a:lumOff val="80000"/>
                      </a:schemeClr>
                    </a:solidFill>
                  </a:tcPr>
                </a:tc>
                <a:extLst>
                  <a:ext uri="{0D108BD9-81ED-4DB2-BD59-A6C34878D82A}">
                    <a16:rowId xmlns:a16="http://schemas.microsoft.com/office/drawing/2014/main" val="3767124478"/>
                  </a:ext>
                </a:extLst>
              </a:tr>
            </a:tbl>
          </a:graphicData>
        </a:graphic>
      </p:graphicFrame>
      <p:sp>
        <p:nvSpPr>
          <p:cNvPr id="14" name="スライド番号プレースホルダ 2"/>
          <p:cNvSpPr>
            <a:spLocks noGrp="1"/>
          </p:cNvSpPr>
          <p:nvPr>
            <p:ph type="sldNum" sz="quarter" idx="10"/>
          </p:nvPr>
        </p:nvSpPr>
        <p:spPr>
          <a:xfrm>
            <a:off x="7239000" y="6572250"/>
            <a:ext cx="1905000" cy="204788"/>
          </a:xfrm>
        </p:spPr>
        <p:txBody>
          <a:bodyPr/>
          <a:lstStyle/>
          <a:p>
            <a:pPr>
              <a:defRPr/>
            </a:pPr>
            <a:r>
              <a:rPr lang="en-US" altLang="ja-JP" dirty="0" smtClean="0"/>
              <a:t>8</a:t>
            </a:r>
            <a:endParaRPr lang="en-US" altLang="ja-JP" dirty="0"/>
          </a:p>
        </p:txBody>
      </p:sp>
    </p:spTree>
    <p:extLst>
      <p:ext uri="{BB962C8B-B14F-4D97-AF65-F5344CB8AC3E}">
        <p14:creationId xmlns:p14="http://schemas.microsoft.com/office/powerpoint/2010/main" val="3485791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Black"/>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6350" cap="flat" cmpd="sng" algn="ctr">
          <a:solidFill>
            <a:schemeClr val="tx1"/>
          </a:solidFill>
          <a:prstDash val="solid"/>
          <a:round/>
          <a:headEnd type="none" w="med" len="med"/>
          <a:tailEnd type="none" w="med" len="med"/>
        </a:ln>
        <a:effectLst/>
      </a:spPr>
      <a:bodyPr vert="horz" wrap="none" lIns="16432" tIns="16432" rIns="16432" bIns="16432" numCol="1" anchor="ctr" anchorCtr="1" compatLnSpc="1">
        <a:prstTxWarp prst="textNoShape">
          <a:avLst/>
        </a:prstTxWarp>
        <a:spAutoFit/>
      </a:bodyPr>
      <a:lstStyle>
        <a:defPPr marL="0" marR="0" indent="0" algn="l" defTabSz="9398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FF"/>
        </a:solidFill>
        <a:ln w="6350" cap="flat" cmpd="sng" algn="ctr">
          <a:solidFill>
            <a:schemeClr val="tx1"/>
          </a:solidFill>
          <a:prstDash val="solid"/>
          <a:round/>
          <a:headEnd type="none" w="med" len="med"/>
          <a:tailEnd type="none" w="med" len="med"/>
        </a:ln>
        <a:effectLst/>
      </a:spPr>
      <a:bodyPr vert="horz" wrap="none" lIns="16432" tIns="16432" rIns="16432" bIns="16432" numCol="1" anchor="ctr" anchorCtr="1" compatLnSpc="1">
        <a:prstTxWarp prst="textNoShape">
          <a:avLst/>
        </a:prstTxWarp>
        <a:spAutoFit/>
      </a:bodyPr>
      <a:lstStyle>
        <a:defPPr marL="0" marR="0" indent="0" algn="l" defTabSz="9398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1223</Words>
  <Application>Microsoft Office PowerPoint</Application>
  <PresentationFormat>画面に合わせる (4:3)</PresentationFormat>
  <Paragraphs>337</Paragraphs>
  <Slides>11</Slides>
  <Notes>8</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11</vt:i4>
      </vt:variant>
    </vt:vector>
  </HeadingPairs>
  <TitlesOfParts>
    <vt:vector size="26" baseType="lpstr">
      <vt:lpstr>HGPｺﾞｼｯｸM</vt:lpstr>
      <vt:lpstr>HGP創英角ﾎﾟｯﾌﾟ体</vt:lpstr>
      <vt:lpstr>HGS創英角ｺﾞｼｯｸUB</vt:lpstr>
      <vt:lpstr>HG創英角ｺﾞｼｯｸUB</vt:lpstr>
      <vt:lpstr>HG創英角ﾎﾟｯﾌﾟ体</vt:lpstr>
      <vt:lpstr>Meiryo UI</vt:lpstr>
      <vt:lpstr>ＭＳ Ｐゴシック</vt:lpstr>
      <vt:lpstr>ＭＳ Ｐ明朝</vt:lpstr>
      <vt:lpstr>メイリオ</vt:lpstr>
      <vt:lpstr>Arial</vt:lpstr>
      <vt:lpstr>Arial Black</vt:lpstr>
      <vt:lpstr>Tahoma</vt:lpstr>
      <vt:lpstr>Times New Roman</vt:lpstr>
      <vt:lpstr>Wingdings</vt:lpstr>
      <vt:lpstr>Blends</vt:lpstr>
      <vt:lpstr>大阪港湾局の共同設置について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宮下　明子</dc:creator>
  <cp:lastModifiedBy>北尾　栄治</cp:lastModifiedBy>
  <cp:revision>160</cp:revision>
  <cp:lastPrinted>2020-03-27T02:18:30Z</cp:lastPrinted>
  <dcterms:modified xsi:type="dcterms:W3CDTF">2020-03-27T02:18:43Z</dcterms:modified>
</cp:coreProperties>
</file>