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7"/>
  </p:notesMasterIdLst>
  <p:sldIdLst>
    <p:sldId id="531" r:id="rId2"/>
    <p:sldId id="536" r:id="rId3"/>
    <p:sldId id="537" r:id="rId4"/>
    <p:sldId id="530" r:id="rId5"/>
    <p:sldId id="538"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03B5"/>
    <a:srgbClr val="212B47"/>
    <a:srgbClr val="BBE0E3"/>
    <a:srgbClr val="FFFFFF"/>
    <a:srgbClr val="FF0066"/>
    <a:srgbClr val="E4F6AA"/>
    <a:srgbClr val="EAD5B6"/>
    <a:srgbClr val="EED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平谷 忠雄" userId="013907519f5c8ab1" providerId="LiveId" clId="{9E24B13D-EA0B-4E3A-B1DF-837257B03D3B}"/>
    <pc:docChg chg="undo custSel delSld modSld sldOrd">
      <pc:chgData name="平谷 忠雄" userId="013907519f5c8ab1" providerId="LiveId" clId="{9E24B13D-EA0B-4E3A-B1DF-837257B03D3B}" dt="2020-01-05T04:05:56.987" v="2772" actId="47"/>
      <pc:docMkLst>
        <pc:docMk/>
      </pc:docMkLst>
      <pc:sldChg chg="addSp delSp modSp">
        <pc:chgData name="平谷 忠雄" userId="013907519f5c8ab1" providerId="LiveId" clId="{9E24B13D-EA0B-4E3A-B1DF-837257B03D3B}" dt="2020-01-05T04:03:56.727" v="2768" actId="6549"/>
        <pc:sldMkLst>
          <pc:docMk/>
          <pc:sldMk cId="1019753970" sldId="530"/>
        </pc:sldMkLst>
        <pc:spChg chg="mod">
          <ac:chgData name="平谷 忠雄" userId="013907519f5c8ab1" providerId="LiveId" clId="{9E24B13D-EA0B-4E3A-B1DF-837257B03D3B}" dt="2020-01-05T03:58:21.261" v="2467" actId="6549"/>
          <ac:spMkLst>
            <pc:docMk/>
            <pc:sldMk cId="1019753970" sldId="530"/>
            <ac:spMk id="3" creationId="{00000000-0000-0000-0000-000000000000}"/>
          </ac:spMkLst>
        </pc:spChg>
        <pc:spChg chg="del">
          <ac:chgData name="平谷 忠雄" userId="013907519f5c8ab1" providerId="LiveId" clId="{9E24B13D-EA0B-4E3A-B1DF-837257B03D3B}" dt="2020-01-05T03:50:15.550" v="2059" actId="478"/>
          <ac:spMkLst>
            <pc:docMk/>
            <pc:sldMk cId="1019753970" sldId="530"/>
            <ac:spMk id="4" creationId="{00000000-0000-0000-0000-000000000000}"/>
          </ac:spMkLst>
        </pc:spChg>
        <pc:spChg chg="mod">
          <ac:chgData name="平谷 忠雄" userId="013907519f5c8ab1" providerId="LiveId" clId="{9E24B13D-EA0B-4E3A-B1DF-837257B03D3B}" dt="2020-01-05T04:03:56.727" v="2768" actId="6549"/>
          <ac:spMkLst>
            <pc:docMk/>
            <pc:sldMk cId="1019753970" sldId="530"/>
            <ac:spMk id="29" creationId="{00000000-0000-0000-0000-000000000000}"/>
          </ac:spMkLst>
        </pc:spChg>
        <pc:spChg chg="add">
          <ac:chgData name="平谷 忠雄" userId="013907519f5c8ab1" providerId="LiveId" clId="{9E24B13D-EA0B-4E3A-B1DF-837257B03D3B}" dt="2020-01-05T03:50:10.880" v="2058"/>
          <ac:spMkLst>
            <pc:docMk/>
            <pc:sldMk cId="1019753970" sldId="530"/>
            <ac:spMk id="30" creationId="{13042206-4F90-416B-BCDF-84D701F99157}"/>
          </ac:spMkLst>
        </pc:spChg>
        <pc:spChg chg="add mod">
          <ac:chgData name="平谷 忠雄" userId="013907519f5c8ab1" providerId="LiveId" clId="{9E24B13D-EA0B-4E3A-B1DF-837257B03D3B}" dt="2020-01-05T03:56:47.190" v="2319" actId="1035"/>
          <ac:spMkLst>
            <pc:docMk/>
            <pc:sldMk cId="1019753970" sldId="530"/>
            <ac:spMk id="31" creationId="{BC62CC1D-3B37-47DA-8915-099916732F9C}"/>
          </ac:spMkLst>
        </pc:spChg>
        <pc:spChg chg="mod">
          <ac:chgData name="平谷 忠雄" userId="013907519f5c8ab1" providerId="LiveId" clId="{9E24B13D-EA0B-4E3A-B1DF-837257B03D3B}" dt="2020-01-05T03:50:44.586" v="2064" actId="12788"/>
          <ac:spMkLst>
            <pc:docMk/>
            <pc:sldMk cId="1019753970" sldId="530"/>
            <ac:spMk id="37" creationId="{CB69548F-5FC4-4CC9-AF62-15D371DC61E2}"/>
          </ac:spMkLst>
        </pc:spChg>
        <pc:spChg chg="mod">
          <ac:chgData name="平谷 忠雄" userId="013907519f5c8ab1" providerId="LiveId" clId="{9E24B13D-EA0B-4E3A-B1DF-837257B03D3B}" dt="2020-01-05T03:50:40.777" v="2063" actId="12788"/>
          <ac:spMkLst>
            <pc:docMk/>
            <pc:sldMk cId="1019753970" sldId="530"/>
            <ac:spMk id="41" creationId="{00000000-0000-0000-0000-000000000000}"/>
          </ac:spMkLst>
        </pc:spChg>
        <pc:spChg chg="mod">
          <ac:chgData name="平谷 忠雄" userId="013907519f5c8ab1" providerId="LiveId" clId="{9E24B13D-EA0B-4E3A-B1DF-837257B03D3B}" dt="2020-01-05T03:50:44.586" v="2064" actId="12788"/>
          <ac:spMkLst>
            <pc:docMk/>
            <pc:sldMk cId="1019753970" sldId="530"/>
            <ac:spMk id="43" creationId="{00000000-0000-0000-0000-000000000000}"/>
          </ac:spMkLst>
        </pc:spChg>
        <pc:spChg chg="mod">
          <ac:chgData name="平谷 忠雄" userId="013907519f5c8ab1" providerId="LiveId" clId="{9E24B13D-EA0B-4E3A-B1DF-837257B03D3B}" dt="2020-01-05T03:50:40.777" v="2063" actId="12788"/>
          <ac:spMkLst>
            <pc:docMk/>
            <pc:sldMk cId="1019753970" sldId="530"/>
            <ac:spMk id="49" creationId="{6FAC5E58-E25B-432D-A68A-6557BF6ED83D}"/>
          </ac:spMkLst>
        </pc:spChg>
      </pc:sldChg>
      <pc:sldChg chg="addSp modSp addCm">
        <pc:chgData name="平谷 忠雄" userId="013907519f5c8ab1" providerId="LiveId" clId="{9E24B13D-EA0B-4E3A-B1DF-837257B03D3B}" dt="2020-01-05T02:41:14.189" v="147" actId="1076"/>
        <pc:sldMkLst>
          <pc:docMk/>
          <pc:sldMk cId="3659902031" sldId="531"/>
        </pc:sldMkLst>
        <pc:spChg chg="add mod">
          <ac:chgData name="平谷 忠雄" userId="013907519f5c8ab1" providerId="LiveId" clId="{9E24B13D-EA0B-4E3A-B1DF-837257B03D3B}" dt="2020-01-05T02:41:14.189" v="147" actId="1076"/>
          <ac:spMkLst>
            <pc:docMk/>
            <pc:sldMk cId="3659902031" sldId="531"/>
            <ac:spMk id="2" creationId="{679BB684-8331-41B4-BB1C-5514E7A09E2A}"/>
          </ac:spMkLst>
        </pc:spChg>
      </pc:sldChg>
      <pc:sldChg chg="modSp">
        <pc:chgData name="平谷 忠雄" userId="013907519f5c8ab1" providerId="LiveId" clId="{9E24B13D-EA0B-4E3A-B1DF-837257B03D3B}" dt="2020-01-05T03:26:28.326" v="1238" actId="1036"/>
        <pc:sldMkLst>
          <pc:docMk/>
          <pc:sldMk cId="3548707099" sldId="536"/>
        </pc:sldMkLst>
        <pc:spChg chg="mod">
          <ac:chgData name="平谷 忠雄" userId="013907519f5c8ab1" providerId="LiveId" clId="{9E24B13D-EA0B-4E3A-B1DF-837257B03D3B}" dt="2020-01-05T03:26:28.326" v="1238" actId="1036"/>
          <ac:spMkLst>
            <pc:docMk/>
            <pc:sldMk cId="3548707099" sldId="536"/>
            <ac:spMk id="8" creationId="{00000000-0000-0000-0000-000000000000}"/>
          </ac:spMkLst>
        </pc:spChg>
        <pc:spChg chg="mod">
          <ac:chgData name="平谷 忠雄" userId="013907519f5c8ab1" providerId="LiveId" clId="{9E24B13D-EA0B-4E3A-B1DF-837257B03D3B}" dt="2020-01-05T03:26:28.326" v="1238" actId="1036"/>
          <ac:spMkLst>
            <pc:docMk/>
            <pc:sldMk cId="3548707099" sldId="536"/>
            <ac:spMk id="9" creationId="{00000000-0000-0000-0000-000000000000}"/>
          </ac:spMkLst>
        </pc:spChg>
        <pc:spChg chg="mod">
          <ac:chgData name="平谷 忠雄" userId="013907519f5c8ab1" providerId="LiveId" clId="{9E24B13D-EA0B-4E3A-B1DF-837257B03D3B}" dt="2020-01-05T03:26:28.326" v="1238" actId="1036"/>
          <ac:spMkLst>
            <pc:docMk/>
            <pc:sldMk cId="3548707099" sldId="536"/>
            <ac:spMk id="14" creationId="{00000000-0000-0000-0000-000000000000}"/>
          </ac:spMkLst>
        </pc:spChg>
        <pc:spChg chg="mod">
          <ac:chgData name="平谷 忠雄" userId="013907519f5c8ab1" providerId="LiveId" clId="{9E24B13D-EA0B-4E3A-B1DF-837257B03D3B}" dt="2020-01-05T03:26:28.326" v="1238" actId="1036"/>
          <ac:spMkLst>
            <pc:docMk/>
            <pc:sldMk cId="3548707099" sldId="536"/>
            <ac:spMk id="21" creationId="{00000000-0000-0000-0000-000000000000}"/>
          </ac:spMkLst>
        </pc:spChg>
        <pc:spChg chg="mod">
          <ac:chgData name="平谷 忠雄" userId="013907519f5c8ab1" providerId="LiveId" clId="{9E24B13D-EA0B-4E3A-B1DF-837257B03D3B}" dt="2020-01-05T03:26:28.326" v="1238" actId="1036"/>
          <ac:spMkLst>
            <pc:docMk/>
            <pc:sldMk cId="3548707099" sldId="536"/>
            <ac:spMk id="22" creationId="{00000000-0000-0000-0000-000000000000}"/>
          </ac:spMkLst>
        </pc:spChg>
        <pc:spChg chg="mod">
          <ac:chgData name="平谷 忠雄" userId="013907519f5c8ab1" providerId="LiveId" clId="{9E24B13D-EA0B-4E3A-B1DF-837257B03D3B}" dt="2020-01-05T03:26:28.326" v="1238" actId="1036"/>
          <ac:spMkLst>
            <pc:docMk/>
            <pc:sldMk cId="3548707099" sldId="536"/>
            <ac:spMk id="23" creationId="{00000000-0000-0000-0000-000000000000}"/>
          </ac:spMkLst>
        </pc:spChg>
        <pc:spChg chg="mod">
          <ac:chgData name="平谷 忠雄" userId="013907519f5c8ab1" providerId="LiveId" clId="{9E24B13D-EA0B-4E3A-B1DF-837257B03D3B}" dt="2020-01-05T03:26:28.326" v="1238" actId="1036"/>
          <ac:spMkLst>
            <pc:docMk/>
            <pc:sldMk cId="3548707099" sldId="536"/>
            <ac:spMk id="24" creationId="{00000000-0000-0000-0000-000000000000}"/>
          </ac:spMkLst>
        </pc:spChg>
        <pc:spChg chg="mod">
          <ac:chgData name="平谷 忠雄" userId="013907519f5c8ab1" providerId="LiveId" clId="{9E24B13D-EA0B-4E3A-B1DF-837257B03D3B}" dt="2020-01-05T03:26:28.326" v="1238" actId="1036"/>
          <ac:spMkLst>
            <pc:docMk/>
            <pc:sldMk cId="3548707099" sldId="536"/>
            <ac:spMk id="25" creationId="{00000000-0000-0000-0000-000000000000}"/>
          </ac:spMkLst>
        </pc:spChg>
        <pc:spChg chg="mod">
          <ac:chgData name="平谷 忠雄" userId="013907519f5c8ab1" providerId="LiveId" clId="{9E24B13D-EA0B-4E3A-B1DF-837257B03D3B}" dt="2020-01-05T03:26:28.326" v="1238" actId="1036"/>
          <ac:spMkLst>
            <pc:docMk/>
            <pc:sldMk cId="3548707099" sldId="536"/>
            <ac:spMk id="26" creationId="{00000000-0000-0000-0000-000000000000}"/>
          </ac:spMkLst>
        </pc:spChg>
        <pc:spChg chg="mod">
          <ac:chgData name="平谷 忠雄" userId="013907519f5c8ab1" providerId="LiveId" clId="{9E24B13D-EA0B-4E3A-B1DF-837257B03D3B}" dt="2020-01-05T02:57:55.733" v="496" actId="1036"/>
          <ac:spMkLst>
            <pc:docMk/>
            <pc:sldMk cId="3548707099" sldId="536"/>
            <ac:spMk id="30" creationId="{00000000-0000-0000-0000-000000000000}"/>
          </ac:spMkLst>
        </pc:spChg>
        <pc:spChg chg="mod">
          <ac:chgData name="平谷 忠雄" userId="013907519f5c8ab1" providerId="LiveId" clId="{9E24B13D-EA0B-4E3A-B1DF-837257B03D3B}" dt="2020-01-05T03:01:09.689" v="609" actId="552"/>
          <ac:spMkLst>
            <pc:docMk/>
            <pc:sldMk cId="3548707099" sldId="536"/>
            <ac:spMk id="32" creationId="{00000000-0000-0000-0000-000000000000}"/>
          </ac:spMkLst>
        </pc:spChg>
        <pc:spChg chg="mod">
          <ac:chgData name="平谷 忠雄" userId="013907519f5c8ab1" providerId="LiveId" clId="{9E24B13D-EA0B-4E3A-B1DF-837257B03D3B}" dt="2020-01-05T03:26:28.326" v="1238" actId="1036"/>
          <ac:spMkLst>
            <pc:docMk/>
            <pc:sldMk cId="3548707099" sldId="536"/>
            <ac:spMk id="33" creationId="{00000000-0000-0000-0000-000000000000}"/>
          </ac:spMkLst>
        </pc:spChg>
        <pc:spChg chg="mod">
          <ac:chgData name="平谷 忠雄" userId="013907519f5c8ab1" providerId="LiveId" clId="{9E24B13D-EA0B-4E3A-B1DF-837257B03D3B}" dt="2020-01-05T02:57:55.733" v="496" actId="1036"/>
          <ac:spMkLst>
            <pc:docMk/>
            <pc:sldMk cId="3548707099" sldId="536"/>
            <ac:spMk id="34" creationId="{00000000-0000-0000-0000-000000000000}"/>
          </ac:spMkLst>
        </pc:spChg>
        <pc:spChg chg="mod">
          <ac:chgData name="平谷 忠雄" userId="013907519f5c8ab1" providerId="LiveId" clId="{9E24B13D-EA0B-4E3A-B1DF-837257B03D3B}" dt="2020-01-05T03:26:28.326" v="1238" actId="1036"/>
          <ac:spMkLst>
            <pc:docMk/>
            <pc:sldMk cId="3548707099" sldId="536"/>
            <ac:spMk id="35" creationId="{00000000-0000-0000-0000-000000000000}"/>
          </ac:spMkLst>
        </pc:spChg>
        <pc:spChg chg="mod">
          <ac:chgData name="平谷 忠雄" userId="013907519f5c8ab1" providerId="LiveId" clId="{9E24B13D-EA0B-4E3A-B1DF-837257B03D3B}" dt="2020-01-05T03:01:00.237" v="594" actId="553"/>
          <ac:spMkLst>
            <pc:docMk/>
            <pc:sldMk cId="3548707099" sldId="536"/>
            <ac:spMk id="36" creationId="{00000000-0000-0000-0000-000000000000}"/>
          </ac:spMkLst>
        </pc:spChg>
        <pc:spChg chg="mod">
          <ac:chgData name="平谷 忠雄" userId="013907519f5c8ab1" providerId="LiveId" clId="{9E24B13D-EA0B-4E3A-B1DF-837257B03D3B}" dt="2020-01-05T03:26:28.326" v="1238" actId="1036"/>
          <ac:spMkLst>
            <pc:docMk/>
            <pc:sldMk cId="3548707099" sldId="536"/>
            <ac:spMk id="39" creationId="{00000000-0000-0000-0000-000000000000}"/>
          </ac:spMkLst>
        </pc:spChg>
        <pc:spChg chg="mod">
          <ac:chgData name="平谷 忠雄" userId="013907519f5c8ab1" providerId="LiveId" clId="{9E24B13D-EA0B-4E3A-B1DF-837257B03D3B}" dt="2020-01-05T03:26:28.326" v="1238" actId="1036"/>
          <ac:spMkLst>
            <pc:docMk/>
            <pc:sldMk cId="3548707099" sldId="536"/>
            <ac:spMk id="40" creationId="{00000000-0000-0000-0000-000000000000}"/>
          </ac:spMkLst>
        </pc:spChg>
      </pc:sldChg>
      <pc:sldChg chg="addSp delSp modSp modTransition">
        <pc:chgData name="平谷 忠雄" userId="013907519f5c8ab1" providerId="LiveId" clId="{9E24B13D-EA0B-4E3A-B1DF-837257B03D3B}" dt="2020-01-05T04:02:51.934" v="2755" actId="3064"/>
        <pc:sldMkLst>
          <pc:docMk/>
          <pc:sldMk cId="128555917" sldId="537"/>
        </pc:sldMkLst>
        <pc:spChg chg="mod">
          <ac:chgData name="平谷 忠雄" userId="013907519f5c8ab1" providerId="LiveId" clId="{9E24B13D-EA0B-4E3A-B1DF-837257B03D3B}" dt="2020-01-05T03:58:27.027" v="2468" actId="6549"/>
          <ac:spMkLst>
            <pc:docMk/>
            <pc:sldMk cId="128555917" sldId="537"/>
            <ac:spMk id="2" creationId="{00000000-0000-0000-0000-000000000000}"/>
          </ac:spMkLst>
        </pc:spChg>
        <pc:spChg chg="add mod">
          <ac:chgData name="平谷 忠雄" userId="013907519f5c8ab1" providerId="LiveId" clId="{9E24B13D-EA0B-4E3A-B1DF-837257B03D3B}" dt="2020-01-05T04:02:42.607" v="2754" actId="1035"/>
          <ac:spMkLst>
            <pc:docMk/>
            <pc:sldMk cId="128555917" sldId="537"/>
            <ac:spMk id="3" creationId="{044E675A-EB3B-4244-B8B9-D8E38250ED8B}"/>
          </ac:spMkLst>
        </pc:spChg>
        <pc:spChg chg="mod">
          <ac:chgData name="平谷 忠雄" userId="013907519f5c8ab1" providerId="LiveId" clId="{9E24B13D-EA0B-4E3A-B1DF-837257B03D3B}" dt="2020-01-05T04:02:42.607" v="2754" actId="1035"/>
          <ac:spMkLst>
            <pc:docMk/>
            <pc:sldMk cId="128555917" sldId="537"/>
            <ac:spMk id="6" creationId="{00000000-0000-0000-0000-000000000000}"/>
          </ac:spMkLst>
        </pc:spChg>
        <pc:spChg chg="mod">
          <ac:chgData name="平谷 忠雄" userId="013907519f5c8ab1" providerId="LiveId" clId="{9E24B13D-EA0B-4E3A-B1DF-837257B03D3B}" dt="2020-01-05T04:02:51.934" v="2755" actId="3064"/>
          <ac:spMkLst>
            <pc:docMk/>
            <pc:sldMk cId="128555917" sldId="537"/>
            <ac:spMk id="10" creationId="{00000000-0000-0000-0000-000000000000}"/>
          </ac:spMkLst>
        </pc:spChg>
        <pc:spChg chg="mod">
          <ac:chgData name="平谷 忠雄" userId="013907519f5c8ab1" providerId="LiveId" clId="{9E24B13D-EA0B-4E3A-B1DF-837257B03D3B}" dt="2020-01-05T04:02:33.064" v="2748" actId="14100"/>
          <ac:spMkLst>
            <pc:docMk/>
            <pc:sldMk cId="128555917" sldId="537"/>
            <ac:spMk id="11" creationId="{00000000-0000-0000-0000-000000000000}"/>
          </ac:spMkLst>
        </pc:spChg>
        <pc:spChg chg="del mod">
          <ac:chgData name="平谷 忠雄" userId="013907519f5c8ab1" providerId="LiveId" clId="{9E24B13D-EA0B-4E3A-B1DF-837257B03D3B}" dt="2020-01-05T03:28:26.558" v="1245" actId="478"/>
          <ac:spMkLst>
            <pc:docMk/>
            <pc:sldMk cId="128555917" sldId="537"/>
            <ac:spMk id="12" creationId="{00000000-0000-0000-0000-000000000000}"/>
          </ac:spMkLst>
        </pc:spChg>
        <pc:spChg chg="del mod">
          <ac:chgData name="平谷 忠雄" userId="013907519f5c8ab1" providerId="LiveId" clId="{9E24B13D-EA0B-4E3A-B1DF-837257B03D3B}" dt="2020-01-05T03:28:28.161" v="1246" actId="478"/>
          <ac:spMkLst>
            <pc:docMk/>
            <pc:sldMk cId="128555917" sldId="537"/>
            <ac:spMk id="13" creationId="{00000000-0000-0000-0000-000000000000}"/>
          </ac:spMkLst>
        </pc:spChg>
        <pc:spChg chg="del mod">
          <ac:chgData name="平谷 忠雄" userId="013907519f5c8ab1" providerId="LiveId" clId="{9E24B13D-EA0B-4E3A-B1DF-837257B03D3B}" dt="2020-01-05T03:28:29.855" v="1247" actId="478"/>
          <ac:spMkLst>
            <pc:docMk/>
            <pc:sldMk cId="128555917" sldId="537"/>
            <ac:spMk id="14" creationId="{00000000-0000-0000-0000-000000000000}"/>
          </ac:spMkLst>
        </pc:spChg>
        <pc:spChg chg="del mod">
          <ac:chgData name="平谷 忠雄" userId="013907519f5c8ab1" providerId="LiveId" clId="{9E24B13D-EA0B-4E3A-B1DF-837257B03D3B}" dt="2020-01-05T03:52:17.466" v="2130" actId="478"/>
          <ac:spMkLst>
            <pc:docMk/>
            <pc:sldMk cId="128555917" sldId="537"/>
            <ac:spMk id="15" creationId="{00000000-0000-0000-0000-000000000000}"/>
          </ac:spMkLst>
        </pc:spChg>
        <pc:spChg chg="del">
          <ac:chgData name="平谷 忠雄" userId="013907519f5c8ab1" providerId="LiveId" clId="{9E24B13D-EA0B-4E3A-B1DF-837257B03D3B}" dt="2020-01-05T03:06:39.575" v="665" actId="478"/>
          <ac:spMkLst>
            <pc:docMk/>
            <pc:sldMk cId="128555917" sldId="537"/>
            <ac:spMk id="16" creationId="{00000000-0000-0000-0000-000000000000}"/>
          </ac:spMkLst>
        </pc:spChg>
        <pc:spChg chg="mod">
          <ac:chgData name="平谷 忠雄" userId="013907519f5c8ab1" providerId="LiveId" clId="{9E24B13D-EA0B-4E3A-B1DF-837257B03D3B}" dt="2020-01-05T04:02:42.607" v="2754" actId="1035"/>
          <ac:spMkLst>
            <pc:docMk/>
            <pc:sldMk cId="128555917" sldId="537"/>
            <ac:spMk id="18" creationId="{00000000-0000-0000-0000-000000000000}"/>
          </ac:spMkLst>
        </pc:spChg>
        <pc:spChg chg="mod">
          <ac:chgData name="平谷 忠雄" userId="013907519f5c8ab1" providerId="LiveId" clId="{9E24B13D-EA0B-4E3A-B1DF-837257B03D3B}" dt="2020-01-05T04:02:42.607" v="2754" actId="1035"/>
          <ac:spMkLst>
            <pc:docMk/>
            <pc:sldMk cId="128555917" sldId="537"/>
            <ac:spMk id="19" creationId="{00000000-0000-0000-0000-000000000000}"/>
          </ac:spMkLst>
        </pc:spChg>
        <pc:spChg chg="mod">
          <ac:chgData name="平谷 忠雄" userId="013907519f5c8ab1" providerId="LiveId" clId="{9E24B13D-EA0B-4E3A-B1DF-837257B03D3B}" dt="2020-01-05T04:02:33.064" v="2748" actId="14100"/>
          <ac:spMkLst>
            <pc:docMk/>
            <pc:sldMk cId="128555917" sldId="537"/>
            <ac:spMk id="20" creationId="{00000000-0000-0000-0000-000000000000}"/>
          </ac:spMkLst>
        </pc:spChg>
        <pc:spChg chg="mod">
          <ac:chgData name="平谷 忠雄" userId="013907519f5c8ab1" providerId="LiveId" clId="{9E24B13D-EA0B-4E3A-B1DF-837257B03D3B}" dt="2020-01-05T04:02:42.607" v="2754" actId="1035"/>
          <ac:spMkLst>
            <pc:docMk/>
            <pc:sldMk cId="128555917" sldId="537"/>
            <ac:spMk id="21" creationId="{00000000-0000-0000-0000-000000000000}"/>
          </ac:spMkLst>
        </pc:spChg>
        <pc:spChg chg="del">
          <ac:chgData name="平谷 忠雄" userId="013907519f5c8ab1" providerId="LiveId" clId="{9E24B13D-EA0B-4E3A-B1DF-837257B03D3B}" dt="2020-01-05T03:12:37.924" v="780" actId="478"/>
          <ac:spMkLst>
            <pc:docMk/>
            <pc:sldMk cId="128555917" sldId="537"/>
            <ac:spMk id="22" creationId="{00000000-0000-0000-0000-000000000000}"/>
          </ac:spMkLst>
        </pc:spChg>
        <pc:spChg chg="add mod ord">
          <ac:chgData name="平谷 忠雄" userId="013907519f5c8ab1" providerId="LiveId" clId="{9E24B13D-EA0B-4E3A-B1DF-837257B03D3B}" dt="2020-01-05T04:02:42.607" v="2754" actId="1035"/>
          <ac:spMkLst>
            <pc:docMk/>
            <pc:sldMk cId="128555917" sldId="537"/>
            <ac:spMk id="23" creationId="{B75A31CC-250D-438B-8E55-A5E9E9ADA58C}"/>
          </ac:spMkLst>
        </pc:spChg>
        <pc:spChg chg="mod">
          <ac:chgData name="平谷 忠雄" userId="013907519f5c8ab1" providerId="LiveId" clId="{9E24B13D-EA0B-4E3A-B1DF-837257B03D3B}" dt="2020-01-05T04:02:42.607" v="2754" actId="1035"/>
          <ac:spMkLst>
            <pc:docMk/>
            <pc:sldMk cId="128555917" sldId="537"/>
            <ac:spMk id="24" creationId="{00000000-0000-0000-0000-000000000000}"/>
          </ac:spMkLst>
        </pc:spChg>
        <pc:spChg chg="add mod">
          <ac:chgData name="平谷 忠雄" userId="013907519f5c8ab1" providerId="LiveId" clId="{9E24B13D-EA0B-4E3A-B1DF-837257B03D3B}" dt="2020-01-05T04:01:54.004" v="2704" actId="1036"/>
          <ac:spMkLst>
            <pc:docMk/>
            <pc:sldMk cId="128555917" sldId="537"/>
            <ac:spMk id="25" creationId="{03D17FC6-D81C-4BBB-8DC4-9B33C511E7B5}"/>
          </ac:spMkLst>
        </pc:spChg>
        <pc:spChg chg="mod">
          <ac:chgData name="平谷 忠雄" userId="013907519f5c8ab1" providerId="LiveId" clId="{9E24B13D-EA0B-4E3A-B1DF-837257B03D3B}" dt="2020-01-05T04:01:08.825" v="2672" actId="6549"/>
          <ac:spMkLst>
            <pc:docMk/>
            <pc:sldMk cId="128555917" sldId="537"/>
            <ac:spMk id="26" creationId="{00000000-0000-0000-0000-000000000000}"/>
          </ac:spMkLst>
        </pc:spChg>
        <pc:spChg chg="add del">
          <ac:chgData name="平谷 忠雄" userId="013907519f5c8ab1" providerId="LiveId" clId="{9E24B13D-EA0B-4E3A-B1DF-837257B03D3B}" dt="2020-01-05T03:32:36.875" v="1389" actId="478"/>
          <ac:spMkLst>
            <pc:docMk/>
            <pc:sldMk cId="128555917" sldId="537"/>
            <ac:spMk id="27" creationId="{8EBDF098-AA2F-4541-8401-7E2ADEDDE5C3}"/>
          </ac:spMkLst>
        </pc:spChg>
        <pc:spChg chg="mod ord">
          <ac:chgData name="平谷 忠雄" userId="013907519f5c8ab1" providerId="LiveId" clId="{9E24B13D-EA0B-4E3A-B1DF-837257B03D3B}" dt="2020-01-05T04:02:33.064" v="2748" actId="14100"/>
          <ac:spMkLst>
            <pc:docMk/>
            <pc:sldMk cId="128555917" sldId="537"/>
            <ac:spMk id="28" creationId="{00000000-0000-0000-0000-000000000000}"/>
          </ac:spMkLst>
        </pc:spChg>
        <pc:spChg chg="add mod">
          <ac:chgData name="平谷 忠雄" userId="013907519f5c8ab1" providerId="LiveId" clId="{9E24B13D-EA0B-4E3A-B1DF-837257B03D3B}" dt="2020-01-05T04:02:42.607" v="2754" actId="1035"/>
          <ac:spMkLst>
            <pc:docMk/>
            <pc:sldMk cId="128555917" sldId="537"/>
            <ac:spMk id="29" creationId="{CFCDFB9D-F91E-4B0C-B98F-0B802BD1A580}"/>
          </ac:spMkLst>
        </pc:spChg>
        <pc:spChg chg="add mod">
          <ac:chgData name="平谷 忠雄" userId="013907519f5c8ab1" providerId="LiveId" clId="{9E24B13D-EA0B-4E3A-B1DF-837257B03D3B}" dt="2020-01-05T04:02:42.607" v="2754" actId="1035"/>
          <ac:spMkLst>
            <pc:docMk/>
            <pc:sldMk cId="128555917" sldId="537"/>
            <ac:spMk id="30" creationId="{095F3D9B-2739-4D66-BA74-DF8F881406FE}"/>
          </ac:spMkLst>
        </pc:spChg>
        <pc:spChg chg="mod">
          <ac:chgData name="平谷 忠雄" userId="013907519f5c8ab1" providerId="LiveId" clId="{9E24B13D-EA0B-4E3A-B1DF-837257B03D3B}" dt="2020-01-05T04:01:54.004" v="2704" actId="1036"/>
          <ac:spMkLst>
            <pc:docMk/>
            <pc:sldMk cId="128555917" sldId="537"/>
            <ac:spMk id="31" creationId="{2DB936EF-4A01-4717-BC77-5402F26D69DF}"/>
          </ac:spMkLst>
        </pc:spChg>
        <pc:spChg chg="mod">
          <ac:chgData name="平谷 忠雄" userId="013907519f5c8ab1" providerId="LiveId" clId="{9E24B13D-EA0B-4E3A-B1DF-837257B03D3B}" dt="2020-01-05T04:01:54.004" v="2704" actId="1036"/>
          <ac:spMkLst>
            <pc:docMk/>
            <pc:sldMk cId="128555917" sldId="537"/>
            <ac:spMk id="32" creationId="{CB69548F-5FC4-4CC9-AF62-15D371DC61E2}"/>
          </ac:spMkLst>
        </pc:spChg>
        <pc:spChg chg="add mod">
          <ac:chgData name="平谷 忠雄" userId="013907519f5c8ab1" providerId="LiveId" clId="{9E24B13D-EA0B-4E3A-B1DF-837257B03D3B}" dt="2020-01-05T04:02:42.607" v="2754" actId="1035"/>
          <ac:spMkLst>
            <pc:docMk/>
            <pc:sldMk cId="128555917" sldId="537"/>
            <ac:spMk id="33" creationId="{4594A9A2-F9E8-43B6-9F26-EAC2227BF855}"/>
          </ac:spMkLst>
        </pc:spChg>
        <pc:spChg chg="add mod">
          <ac:chgData name="平谷 忠雄" userId="013907519f5c8ab1" providerId="LiveId" clId="{9E24B13D-EA0B-4E3A-B1DF-837257B03D3B}" dt="2020-01-05T04:01:54.004" v="2704" actId="1036"/>
          <ac:spMkLst>
            <pc:docMk/>
            <pc:sldMk cId="128555917" sldId="537"/>
            <ac:spMk id="34" creationId="{CA8BD687-E797-40A8-8526-5D25C015F590}"/>
          </ac:spMkLst>
        </pc:spChg>
        <pc:spChg chg="add mod">
          <ac:chgData name="平谷 忠雄" userId="013907519f5c8ab1" providerId="LiveId" clId="{9E24B13D-EA0B-4E3A-B1DF-837257B03D3B}" dt="2020-01-05T03:55:47.192" v="2206" actId="1076"/>
          <ac:spMkLst>
            <pc:docMk/>
            <pc:sldMk cId="128555917" sldId="537"/>
            <ac:spMk id="35" creationId="{9C7CC4C5-6C2A-4DBE-8827-9867F869EE99}"/>
          </ac:spMkLst>
        </pc:spChg>
        <pc:graphicFrameChg chg="add del modGraphic">
          <ac:chgData name="平谷 忠雄" userId="013907519f5c8ab1" providerId="LiveId" clId="{9E24B13D-EA0B-4E3A-B1DF-837257B03D3B}" dt="2020-01-05T04:01:44.170" v="2677" actId="27309"/>
          <ac:graphicFrameMkLst>
            <pc:docMk/>
            <pc:sldMk cId="128555917" sldId="537"/>
            <ac:graphicFrameMk id="7" creationId="{9A6C1FF5-8300-4303-AB90-113D896CD540}"/>
          </ac:graphicFrameMkLst>
        </pc:graphicFrameChg>
      </pc:sldChg>
      <pc:sldChg chg="addSp modSp">
        <pc:chgData name="平谷 忠雄" userId="013907519f5c8ab1" providerId="LiveId" clId="{9E24B13D-EA0B-4E3A-B1DF-837257B03D3B}" dt="2020-01-05T04:04:24.007" v="2770" actId="6549"/>
        <pc:sldMkLst>
          <pc:docMk/>
          <pc:sldMk cId="1928596374" sldId="538"/>
        </pc:sldMkLst>
        <pc:spChg chg="mod">
          <ac:chgData name="平谷 忠雄" userId="013907519f5c8ab1" providerId="LiveId" clId="{9E24B13D-EA0B-4E3A-B1DF-837257B03D3B}" dt="2020-01-05T03:58:36.495" v="2475"/>
          <ac:spMkLst>
            <pc:docMk/>
            <pc:sldMk cId="1928596374" sldId="538"/>
            <ac:spMk id="3" creationId="{00000000-0000-0000-0000-000000000000}"/>
          </ac:spMkLst>
        </pc:spChg>
        <pc:spChg chg="mod">
          <ac:chgData name="平谷 忠雄" userId="013907519f5c8ab1" providerId="LiveId" clId="{9E24B13D-EA0B-4E3A-B1DF-837257B03D3B}" dt="2020-01-05T03:48:28.734" v="1955" actId="1035"/>
          <ac:spMkLst>
            <pc:docMk/>
            <pc:sldMk cId="1928596374" sldId="538"/>
            <ac:spMk id="11" creationId="{00000000-0000-0000-0000-000000000000}"/>
          </ac:spMkLst>
        </pc:spChg>
        <pc:spChg chg="mod">
          <ac:chgData name="平谷 忠雄" userId="013907519f5c8ab1" providerId="LiveId" clId="{9E24B13D-EA0B-4E3A-B1DF-837257B03D3B}" dt="2020-01-05T03:48:44.997" v="1982" actId="1036"/>
          <ac:spMkLst>
            <pc:docMk/>
            <pc:sldMk cId="1928596374" sldId="538"/>
            <ac:spMk id="19" creationId="{00000000-0000-0000-0000-000000000000}"/>
          </ac:spMkLst>
        </pc:spChg>
        <pc:spChg chg="mod">
          <ac:chgData name="平谷 忠雄" userId="013907519f5c8ab1" providerId="LiveId" clId="{9E24B13D-EA0B-4E3A-B1DF-837257B03D3B}" dt="2020-01-05T03:48:44.997" v="1982" actId="1036"/>
          <ac:spMkLst>
            <pc:docMk/>
            <pc:sldMk cId="1928596374" sldId="538"/>
            <ac:spMk id="20" creationId="{00000000-0000-0000-0000-000000000000}"/>
          </ac:spMkLst>
        </pc:spChg>
        <pc:spChg chg="mod">
          <ac:chgData name="平谷 忠雄" userId="013907519f5c8ab1" providerId="LiveId" clId="{9E24B13D-EA0B-4E3A-B1DF-837257B03D3B}" dt="2020-01-05T03:48:54.443" v="2013" actId="1035"/>
          <ac:spMkLst>
            <pc:docMk/>
            <pc:sldMk cId="1928596374" sldId="538"/>
            <ac:spMk id="21" creationId="{00000000-0000-0000-0000-000000000000}"/>
          </ac:spMkLst>
        </pc:spChg>
        <pc:spChg chg="mod">
          <ac:chgData name="平谷 忠雄" userId="013907519f5c8ab1" providerId="LiveId" clId="{9E24B13D-EA0B-4E3A-B1DF-837257B03D3B}" dt="2020-01-05T03:49:57.494" v="2057" actId="1037"/>
          <ac:spMkLst>
            <pc:docMk/>
            <pc:sldMk cId="1928596374" sldId="538"/>
            <ac:spMk id="22" creationId="{00000000-0000-0000-0000-000000000000}"/>
          </ac:spMkLst>
        </pc:spChg>
        <pc:spChg chg="mod">
          <ac:chgData name="平谷 忠雄" userId="013907519f5c8ab1" providerId="LiveId" clId="{9E24B13D-EA0B-4E3A-B1DF-837257B03D3B}" dt="2020-01-05T03:49:34.423" v="2044" actId="12788"/>
          <ac:spMkLst>
            <pc:docMk/>
            <pc:sldMk cId="1928596374" sldId="538"/>
            <ac:spMk id="25" creationId="{6FAC5E58-E25B-432D-A68A-6557BF6ED83D}"/>
          </ac:spMkLst>
        </pc:spChg>
        <pc:spChg chg="mod">
          <ac:chgData name="平谷 忠雄" userId="013907519f5c8ab1" providerId="LiveId" clId="{9E24B13D-EA0B-4E3A-B1DF-837257B03D3B}" dt="2020-01-05T03:49:47.442" v="2047" actId="14100"/>
          <ac:spMkLst>
            <pc:docMk/>
            <pc:sldMk cId="1928596374" sldId="538"/>
            <ac:spMk id="27" creationId="{00000000-0000-0000-0000-000000000000}"/>
          </ac:spMkLst>
        </pc:spChg>
        <pc:spChg chg="mod">
          <ac:chgData name="平谷 忠雄" userId="013907519f5c8ab1" providerId="LiveId" clId="{9E24B13D-EA0B-4E3A-B1DF-837257B03D3B}" dt="2020-01-05T03:49:44.525" v="2046" actId="14100"/>
          <ac:spMkLst>
            <pc:docMk/>
            <pc:sldMk cId="1928596374" sldId="538"/>
            <ac:spMk id="28" creationId="{00000000-0000-0000-0000-000000000000}"/>
          </ac:spMkLst>
        </pc:spChg>
        <pc:spChg chg="mod">
          <ac:chgData name="平谷 忠雄" userId="013907519f5c8ab1" providerId="LiveId" clId="{9E24B13D-EA0B-4E3A-B1DF-837257B03D3B}" dt="2020-01-05T03:49:38.304" v="2045" actId="12788"/>
          <ac:spMkLst>
            <pc:docMk/>
            <pc:sldMk cId="1928596374" sldId="538"/>
            <ac:spMk id="30" creationId="{CB69548F-5FC4-4CC9-AF62-15D371DC61E2}"/>
          </ac:spMkLst>
        </pc:spChg>
        <pc:spChg chg="mod">
          <ac:chgData name="平谷 忠雄" userId="013907519f5c8ab1" providerId="LiveId" clId="{9E24B13D-EA0B-4E3A-B1DF-837257B03D3B}" dt="2020-01-05T04:04:24.007" v="2770" actId="6549"/>
          <ac:spMkLst>
            <pc:docMk/>
            <pc:sldMk cId="1928596374" sldId="538"/>
            <ac:spMk id="31" creationId="{00000000-0000-0000-0000-000000000000}"/>
          </ac:spMkLst>
        </pc:spChg>
        <pc:spChg chg="add mod">
          <ac:chgData name="平谷 忠雄" userId="013907519f5c8ab1" providerId="LiveId" clId="{9E24B13D-EA0B-4E3A-B1DF-837257B03D3B}" dt="2020-01-05T03:58:12.151" v="2466" actId="1035"/>
          <ac:spMkLst>
            <pc:docMk/>
            <pc:sldMk cId="1928596374" sldId="538"/>
            <ac:spMk id="33" creationId="{7E062BE9-30B0-4A41-BDAE-52C86E442977}"/>
          </ac:spMkLst>
        </pc:spChg>
        <pc:grpChg chg="mod">
          <ac:chgData name="平谷 忠雄" userId="013907519f5c8ab1" providerId="LiveId" clId="{9E24B13D-EA0B-4E3A-B1DF-837257B03D3B}" dt="2020-01-05T03:48:44.997" v="1982" actId="1036"/>
          <ac:grpSpMkLst>
            <pc:docMk/>
            <pc:sldMk cId="1928596374" sldId="538"/>
            <ac:grpSpMk id="9" creationId="{00000000-0000-0000-0000-000000000000}"/>
          </ac:grpSpMkLst>
        </pc:grpChg>
        <pc:grpChg chg="mod">
          <ac:chgData name="平谷 忠雄" userId="013907519f5c8ab1" providerId="LiveId" clId="{9E24B13D-EA0B-4E3A-B1DF-837257B03D3B}" dt="2020-01-05T03:48:44.997" v="1982" actId="1036"/>
          <ac:grpSpMkLst>
            <pc:docMk/>
            <pc:sldMk cId="1928596374" sldId="538"/>
            <ac:grpSpMk id="14" creationId="{00000000-0000-0000-0000-000000000000}"/>
          </ac:grpSpMkLst>
        </pc:grpChg>
      </pc:sldChg>
      <pc:sldChg chg="del">
        <pc:chgData name="平谷 忠雄" userId="013907519f5c8ab1" providerId="LiveId" clId="{9E24B13D-EA0B-4E3A-B1DF-837257B03D3B}" dt="2020-01-05T04:05:56.987" v="2772" actId="47"/>
        <pc:sldMkLst>
          <pc:docMk/>
          <pc:sldMk cId="2158594060" sldId="539"/>
        </pc:sldMkLst>
      </pc:sldChg>
      <pc:sldChg chg="del ord modTransition">
        <pc:chgData name="平谷 忠雄" userId="013907519f5c8ab1" providerId="LiveId" clId="{9E24B13D-EA0B-4E3A-B1DF-837257B03D3B}" dt="2020-01-05T04:05:38.151" v="2771" actId="47"/>
        <pc:sldMkLst>
          <pc:docMk/>
          <pc:sldMk cId="2632387584" sldId="54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2949575" cy="496888"/>
          </a:xfrm>
          <a:prstGeom prst="rect">
            <a:avLst/>
          </a:prstGeom>
        </p:spPr>
        <p:txBody>
          <a:bodyPr vert="horz" lIns="92023" tIns="46010" rIns="92023" bIns="460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6" y="0"/>
            <a:ext cx="2949575" cy="496888"/>
          </a:xfrm>
          <a:prstGeom prst="rect">
            <a:avLst/>
          </a:prstGeom>
        </p:spPr>
        <p:txBody>
          <a:bodyPr vert="horz" lIns="92023" tIns="46010" rIns="92023" bIns="46010" rtlCol="0"/>
          <a:lstStyle>
            <a:lvl1pPr algn="r">
              <a:defRPr sz="1200"/>
            </a:lvl1pPr>
          </a:lstStyle>
          <a:p>
            <a:fld id="{EECBB802-390E-416A-9078-047B5A3BFBEC}" type="datetimeFigureOut">
              <a:rPr kumimoji="1" lang="ja-JP" altLang="en-US" smtClean="0"/>
              <a:t>2020/2/12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2023" tIns="46010" rIns="92023" bIns="46010" rtlCol="0" anchor="ctr"/>
          <a:lstStyle/>
          <a:p>
            <a:endParaRPr lang="ja-JP" altLang="en-US"/>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2023" tIns="46010" rIns="92023" bIns="460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40865"/>
            <a:ext cx="2949575" cy="496887"/>
          </a:xfrm>
          <a:prstGeom prst="rect">
            <a:avLst/>
          </a:prstGeom>
        </p:spPr>
        <p:txBody>
          <a:bodyPr vert="horz" lIns="92023" tIns="46010" rIns="92023" bIns="460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6" y="9440865"/>
            <a:ext cx="2949575" cy="496887"/>
          </a:xfrm>
          <a:prstGeom prst="rect">
            <a:avLst/>
          </a:prstGeom>
        </p:spPr>
        <p:txBody>
          <a:bodyPr vert="horz" lIns="92023" tIns="46010" rIns="92023" bIns="46010" rtlCol="0" anchor="b"/>
          <a:lstStyle>
            <a:lvl1pPr algn="r">
              <a:defRPr sz="1200"/>
            </a:lvl1pPr>
          </a:lstStyle>
          <a:p>
            <a:fld id="{F951BCA7-131D-4984-B463-78DB2CA777CC}" type="slidenum">
              <a:rPr kumimoji="1" lang="ja-JP" altLang="en-US" smtClean="0"/>
              <a:t>‹#›</a:t>
            </a:fld>
            <a:endParaRPr kumimoji="1" lang="ja-JP" altLang="en-US"/>
          </a:p>
        </p:txBody>
      </p:sp>
    </p:spTree>
    <p:extLst>
      <p:ext uri="{BB962C8B-B14F-4D97-AF65-F5344CB8AC3E}">
        <p14:creationId xmlns:p14="http://schemas.microsoft.com/office/powerpoint/2010/main" val="1460224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pPr fontAlgn="base">
              <a:spcBef>
                <a:spcPct val="0"/>
              </a:spcBef>
              <a:spcAft>
                <a:spcPct val="0"/>
              </a:spcAft>
            </a:pPr>
            <a:endParaRPr lang="ja-JP" altLang="en-US">
              <a:solidFill>
                <a:srgbClr val="000000"/>
              </a:solidFill>
            </a:endParaRPr>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solidFill>
                  <a:srgbClr val="000000"/>
                </a:solidFill>
              </a:rPr>
              <a:pPr>
                <a:defRPr/>
              </a:pPr>
              <a:t>‹#›</a:t>
            </a:fld>
            <a:endParaRPr lang="en-US" altLang="ja-JP">
              <a:solidFill>
                <a:srgbClr val="000000"/>
              </a:solidFill>
            </a:endParaRPr>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9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9056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315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954CD4-AF95-4C78-B160-84012AB9CED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568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981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586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825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3200" y="471050"/>
            <a:ext cx="7019925" cy="404813"/>
          </a:xfr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700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102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a:t>マスタ タイトルの書式設定</a:t>
            </a:r>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1455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8518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4333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lvl1pPr algn="r">
              <a:defRPr sz="1100" smtClean="0">
                <a:ea typeface="ＭＳ Ｐゴシック" pitchFamily="50" charset="-128"/>
              </a:defRPr>
            </a:lvl1pPr>
          </a:lstStyle>
          <a:p>
            <a:pPr fontAlgn="base">
              <a:spcBef>
                <a:spcPct val="0"/>
              </a:spcBef>
              <a:spcAft>
                <a:spcPct val="0"/>
              </a:spcAft>
              <a:defRPr/>
            </a:pPr>
            <a:fld id="{CAE3EE41-3415-4202-BC91-CCBF9140DD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78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490780" y="2059921"/>
            <a:ext cx="8277564" cy="1470025"/>
          </a:xfrm>
        </p:spPr>
        <p:txBody>
          <a:bodyPr/>
          <a:lstStyle/>
          <a:p>
            <a:r>
              <a:rPr lang="ja-JP" altLang="en-US" sz="3200" dirty="0"/>
              <a:t>広域緊急交通路沿道建築物の</a:t>
            </a:r>
            <a:r>
              <a:rPr lang="en-US" altLang="ja-JP" sz="3200" dirty="0"/>
              <a:t/>
            </a:r>
            <a:br>
              <a:rPr lang="en-US" altLang="ja-JP" sz="3200" dirty="0"/>
            </a:br>
            <a:r>
              <a:rPr lang="ja-JP" altLang="en-US" sz="3200" dirty="0"/>
              <a:t>実効力のある支援</a:t>
            </a:r>
            <a:r>
              <a:rPr lang="ja-JP" altLang="en-US" sz="3200" dirty="0" smtClean="0"/>
              <a:t>策について</a:t>
            </a:r>
            <a:endParaRPr lang="ja-JP" altLang="en-US" sz="3200" dirty="0"/>
          </a:p>
        </p:txBody>
      </p:sp>
      <p:sp>
        <p:nvSpPr>
          <p:cNvPr id="5" name="正方形/長方形 4"/>
          <p:cNvSpPr/>
          <p:nvPr/>
        </p:nvSpPr>
        <p:spPr>
          <a:xfrm>
            <a:off x="7328460" y="493824"/>
            <a:ext cx="1313181"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3200" dirty="0">
                <a:solidFill>
                  <a:srgbClr val="1F497D"/>
                </a:solidFill>
                <a:latin typeface="+mj-lt"/>
                <a:ea typeface="+mj-ea"/>
                <a:cs typeface="+mj-cs"/>
              </a:rPr>
              <a:t>資料２</a:t>
            </a:r>
          </a:p>
        </p:txBody>
      </p:sp>
    </p:spTree>
    <p:extLst>
      <p:ext uri="{BB962C8B-B14F-4D97-AF65-F5344CB8AC3E}">
        <p14:creationId xmlns:p14="http://schemas.microsoft.com/office/powerpoint/2010/main" val="3659902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1233"/>
          <p:cNvSpPr txBox="1">
            <a:spLocks noChangeArrowheads="1"/>
          </p:cNvSpPr>
          <p:nvPr/>
        </p:nvSpPr>
        <p:spPr bwMode="auto">
          <a:xfrm>
            <a:off x="200578" y="1457941"/>
            <a:ext cx="8776412" cy="1872000"/>
          </a:xfrm>
          <a:prstGeom prst="rect">
            <a:avLst/>
          </a:prstGeom>
          <a:solidFill>
            <a:schemeClr val="accent2">
              <a:lumMod val="20000"/>
              <a:lumOff val="80000"/>
            </a:schemeClr>
          </a:solidFill>
          <a:ln w="9525" cap="flat" cmpd="sng" algn="ctr">
            <a:noFill/>
            <a:prstDash val="solid"/>
            <a:headEnd/>
            <a:tailEnd/>
          </a:ln>
          <a:effectLst>
            <a:outerShdw blurRad="40000" dist="23000" dir="5400000" rotWithShape="0">
              <a:srgbClr val="000000">
                <a:alpha val="35000"/>
              </a:srgbClr>
            </a:outerShdw>
          </a:effectLst>
        </p:spPr>
        <p:txBody>
          <a:bodyPr wrap="square" lIns="36000" tIns="31717" rIns="36000" bIns="31717">
            <a:noAutofit/>
          </a:bodyPr>
          <a:lstStyle/>
          <a:p>
            <a:pPr defTabSz="617378">
              <a:spcBef>
                <a:spcPct val="50000"/>
              </a:spcBef>
              <a:defRPr/>
            </a:pPr>
            <a:r>
              <a:rPr lang="ja-JP" altLang="en-US" b="1" kern="0" dirty="0">
                <a:latin typeface="Meiryo UI" panose="020B0604030504040204" pitchFamily="50" charset="-128"/>
                <a:ea typeface="Meiryo UI" panose="020B0604030504040204" pitchFamily="50" charset="-128"/>
              </a:rPr>
              <a:t>耐震化の「支援策の</a:t>
            </a:r>
            <a:r>
              <a:rPr lang="ja-JP" altLang="en-US" b="1" i="1" kern="0" dirty="0">
                <a:latin typeface="Meiryo UI" panose="020B0604030504040204" pitchFamily="50" charset="-128"/>
                <a:ea typeface="Meiryo UI" panose="020B0604030504040204" pitchFamily="50" charset="-128"/>
              </a:rPr>
              <a:t>方向性」</a:t>
            </a:r>
            <a:endParaRPr lang="en-US" altLang="ja-JP" b="1" i="1" kern="0" spc="-113" dirty="0">
              <a:latin typeface="Meiryo UI" panose="020B0604030504040204" pitchFamily="50" charset="-128"/>
              <a:ea typeface="Meiryo UI" panose="020B0604030504040204" pitchFamily="50" charset="-128"/>
            </a:endParaRPr>
          </a:p>
        </p:txBody>
      </p:sp>
      <p:sp>
        <p:nvSpPr>
          <p:cNvPr id="14" name="Text Box 1233"/>
          <p:cNvSpPr txBox="1">
            <a:spLocks noChangeArrowheads="1"/>
          </p:cNvSpPr>
          <p:nvPr/>
        </p:nvSpPr>
        <p:spPr bwMode="auto">
          <a:xfrm>
            <a:off x="200578" y="3514846"/>
            <a:ext cx="8776412" cy="2952000"/>
          </a:xfrm>
          <a:prstGeom prst="rect">
            <a:avLst/>
          </a:prstGeom>
          <a:solidFill>
            <a:schemeClr val="accent2">
              <a:lumMod val="20000"/>
              <a:lumOff val="80000"/>
            </a:schemeClr>
          </a:solidFill>
          <a:ln w="9525" cap="flat" cmpd="sng" algn="ctr">
            <a:noFill/>
            <a:prstDash val="solid"/>
            <a:headEnd/>
            <a:tailEnd/>
          </a:ln>
          <a:effectLst>
            <a:outerShdw blurRad="40000" dist="23000" dir="5400000" rotWithShape="0">
              <a:srgbClr val="000000">
                <a:alpha val="35000"/>
              </a:srgbClr>
            </a:outerShdw>
          </a:effectLst>
        </p:spPr>
        <p:txBody>
          <a:bodyPr wrap="square" lIns="63434" tIns="31717" rIns="63434" bIns="31717">
            <a:noAutofit/>
          </a:bodyPr>
          <a:lstStyle/>
          <a:p>
            <a:pPr defTabSz="617378">
              <a:spcBef>
                <a:spcPct val="50000"/>
              </a:spcBef>
              <a:defRPr/>
            </a:pPr>
            <a:r>
              <a:rPr lang="ja-JP" altLang="en-US" sz="1400" kern="0" dirty="0">
                <a:latin typeface="Meiryo UI" panose="020B0604030504040204" pitchFamily="50" charset="-128"/>
                <a:ea typeface="Meiryo UI" panose="020B0604030504040204" pitchFamily="50" charset="-128"/>
              </a:rPr>
              <a:t>広域緊急交通路沿道建築物の耐震化に対する</a:t>
            </a:r>
            <a:r>
              <a:rPr lang="ja-JP" altLang="en-US" b="1" kern="0" dirty="0">
                <a:latin typeface="Meiryo UI" panose="020B0604030504040204" pitchFamily="50" charset="-128"/>
                <a:ea typeface="Meiryo UI" panose="020B0604030504040204" pitchFamily="50" charset="-128"/>
              </a:rPr>
              <a:t>「戦略的に切れ目ない支援」</a:t>
            </a:r>
            <a:endParaRPr lang="en-US" altLang="ja-JP" b="1" kern="0" spc="-113" dirty="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112620" y="471325"/>
            <a:ext cx="7019925" cy="404813"/>
          </a:xfrm>
        </p:spPr>
        <p:txBody>
          <a:bodyPr/>
          <a:lstStyle/>
          <a:p>
            <a:r>
              <a:rPr kumimoji="1" lang="ja-JP" altLang="en-US" dirty="0"/>
              <a:t>実効力のある支援</a:t>
            </a:r>
            <a:r>
              <a:rPr kumimoji="1" lang="ja-JP" altLang="en-US" dirty="0" smtClean="0"/>
              <a:t>策</a:t>
            </a:r>
            <a:endParaRPr lang="ja-JP" altLang="en-US" dirty="0"/>
          </a:p>
        </p:txBody>
      </p:sp>
      <p:sp>
        <p:nvSpPr>
          <p:cNvPr id="4" name="スライド番号プレースホルダー 3"/>
          <p:cNvSpPr>
            <a:spLocks noGrp="1"/>
          </p:cNvSpPr>
          <p:nvPr>
            <p:ph type="sldNum" sz="quarter" idx="12"/>
          </p:nvPr>
        </p:nvSpPr>
        <p:spPr/>
        <p:txBody>
          <a:bodyPr/>
          <a:lstStyle/>
          <a:p>
            <a:pPr>
              <a:defRPr/>
            </a:pPr>
            <a:fld id="{09954CD4-AF95-4C78-B160-84012AB9CEDB}" type="slidenum">
              <a:rPr lang="en-US" altLang="ja-JP" smtClean="0">
                <a:solidFill>
                  <a:srgbClr val="000000"/>
                </a:solidFill>
              </a:rPr>
              <a:pPr>
                <a:defRPr/>
              </a:pPr>
              <a:t>1</a:t>
            </a:fld>
            <a:endParaRPr lang="en-US" altLang="ja-JP">
              <a:solidFill>
                <a:srgbClr val="000000"/>
              </a:solidFill>
            </a:endParaRPr>
          </a:p>
        </p:txBody>
      </p:sp>
      <p:sp>
        <p:nvSpPr>
          <p:cNvPr id="9" name="角丸四角形 8"/>
          <p:cNvSpPr/>
          <p:nvPr/>
        </p:nvSpPr>
        <p:spPr>
          <a:xfrm>
            <a:off x="297634" y="5300879"/>
            <a:ext cx="1872000" cy="969446"/>
          </a:xfrm>
          <a:prstGeom prst="roundRect">
            <a:avLst>
              <a:gd name="adj" fmla="val 13277"/>
            </a:avLst>
          </a:prstGeom>
          <a:solidFill>
            <a:schemeClr val="accent1">
              <a:lumMod val="75000"/>
            </a:schemeClr>
          </a:solid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0" numCol="1" spcCol="0" rtlCol="0" fromWordArt="0" anchor="t" anchorCtr="0" forceAA="0" compatLnSpc="1">
            <a:prstTxWarp prst="textNoShape">
              <a:avLst/>
            </a:prstTxWarp>
            <a:noAutofit/>
          </a:bodyPr>
          <a:lstStyle/>
          <a:p>
            <a:pPr algn="ctr"/>
            <a:r>
              <a:rPr lang="ja-JP" altLang="en-US" sz="1400" b="1" dirty="0">
                <a:solidFill>
                  <a:schemeClr val="tx1"/>
                </a:solidFill>
              </a:rPr>
              <a:t>府民・地域の意識向上</a:t>
            </a:r>
          </a:p>
        </p:txBody>
      </p:sp>
      <p:sp>
        <p:nvSpPr>
          <p:cNvPr id="23" name="楕円 22"/>
          <p:cNvSpPr/>
          <p:nvPr/>
        </p:nvSpPr>
        <p:spPr>
          <a:xfrm>
            <a:off x="4762230" y="5632539"/>
            <a:ext cx="1728000" cy="576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耐震の事業化</a:t>
            </a:r>
          </a:p>
        </p:txBody>
      </p:sp>
      <p:sp>
        <p:nvSpPr>
          <p:cNvPr id="24" name="楕円 23"/>
          <p:cNvSpPr/>
          <p:nvPr/>
        </p:nvSpPr>
        <p:spPr>
          <a:xfrm>
            <a:off x="6922530" y="5632539"/>
            <a:ext cx="1728000" cy="576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耐震化の実現</a:t>
            </a:r>
          </a:p>
        </p:txBody>
      </p:sp>
      <p:sp>
        <p:nvSpPr>
          <p:cNvPr id="25" name="楕円 24"/>
          <p:cNvSpPr/>
          <p:nvPr/>
        </p:nvSpPr>
        <p:spPr>
          <a:xfrm>
            <a:off x="2601932" y="5632539"/>
            <a:ext cx="1728000" cy="576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耐震化への</a:t>
            </a:r>
            <a:endParaRPr lang="en-US" altLang="ja-JP" sz="1400" b="1" dirty="0">
              <a:solidFill>
                <a:schemeClr val="tx1"/>
              </a:solidFill>
              <a:latin typeface="Meiryo UI" panose="020B0604030504040204" pitchFamily="50" charset="-128"/>
              <a:ea typeface="Meiryo UI" panose="020B0604030504040204" pitchFamily="50" charset="-128"/>
            </a:endParaRPr>
          </a:p>
          <a:p>
            <a:pPr algn="ctr"/>
            <a:r>
              <a:rPr lang="ja-JP" altLang="en-US" sz="1400" b="1" dirty="0">
                <a:solidFill>
                  <a:schemeClr val="tx1"/>
                </a:solidFill>
                <a:latin typeface="Meiryo UI" panose="020B0604030504040204" pitchFamily="50" charset="-128"/>
                <a:ea typeface="Meiryo UI" panose="020B0604030504040204" pitchFamily="50" charset="-128"/>
              </a:rPr>
              <a:t>意欲向上</a:t>
            </a:r>
          </a:p>
        </p:txBody>
      </p:sp>
      <p:sp>
        <p:nvSpPr>
          <p:cNvPr id="26" name="楕円 25"/>
          <p:cNvSpPr/>
          <p:nvPr/>
        </p:nvSpPr>
        <p:spPr>
          <a:xfrm>
            <a:off x="369634" y="5632539"/>
            <a:ext cx="1728000" cy="576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400" b="1" dirty="0">
                <a:solidFill>
                  <a:schemeClr val="tx1"/>
                </a:solidFill>
                <a:latin typeface="Meiryo UI" panose="020B0604030504040204" pitchFamily="50" charset="-128"/>
                <a:ea typeface="Meiryo UI" panose="020B0604030504040204" pitchFamily="50" charset="-128"/>
              </a:rPr>
              <a:t>所有者の</a:t>
            </a:r>
            <a:endParaRPr lang="en-US" altLang="ja-JP" sz="1400" b="1" dirty="0">
              <a:solidFill>
                <a:schemeClr val="tx1"/>
              </a:solidFill>
              <a:latin typeface="Meiryo UI" panose="020B0604030504040204" pitchFamily="50" charset="-128"/>
              <a:ea typeface="Meiryo UI" panose="020B0604030504040204" pitchFamily="50" charset="-128"/>
            </a:endParaRPr>
          </a:p>
          <a:p>
            <a:pPr algn="ctr"/>
            <a:r>
              <a:rPr lang="ja-JP" altLang="en-US" sz="1400" b="1" dirty="0">
                <a:solidFill>
                  <a:schemeClr val="tx1"/>
                </a:solidFill>
                <a:latin typeface="Meiryo UI" panose="020B0604030504040204" pitchFamily="50" charset="-128"/>
                <a:ea typeface="Meiryo UI" panose="020B0604030504040204" pitchFamily="50" charset="-128"/>
              </a:rPr>
              <a:t>意識向上</a:t>
            </a:r>
          </a:p>
        </p:txBody>
      </p:sp>
      <p:sp>
        <p:nvSpPr>
          <p:cNvPr id="35" name="ホームベース 34"/>
          <p:cNvSpPr/>
          <p:nvPr/>
        </p:nvSpPr>
        <p:spPr>
          <a:xfrm>
            <a:off x="6634530" y="3917633"/>
            <a:ext cx="2304000" cy="1224000"/>
          </a:xfrm>
          <a:prstGeom prst="homePlate">
            <a:avLst>
              <a:gd name="adj" fmla="val 19908"/>
            </a:avLst>
          </a:prstGeom>
          <a:gradFill>
            <a:gsLst>
              <a:gs pos="0">
                <a:schemeClr val="accent2">
                  <a:lumMod val="60000"/>
                  <a:lumOff val="40000"/>
                </a:schemeClr>
              </a:gs>
              <a:gs pos="100000">
                <a:schemeClr val="bg1">
                  <a:lumMod val="85000"/>
                </a:schemeClr>
              </a:gs>
              <a:gs pos="100000">
                <a:schemeClr val="bg1">
                  <a:shade val="100000"/>
                  <a:satMod val="115000"/>
                </a:schemeClr>
              </a:gs>
            </a:gsLst>
            <a:lin ang="10800000" scaled="1"/>
          </a:gradFill>
        </p:spPr>
        <p:style>
          <a:lnRef idx="2">
            <a:schemeClr val="accent6"/>
          </a:lnRef>
          <a:fillRef idx="1">
            <a:schemeClr val="lt1"/>
          </a:fillRef>
          <a:effectRef idx="0">
            <a:schemeClr val="accent6"/>
          </a:effectRef>
          <a:fontRef idx="minor">
            <a:schemeClr val="dk1"/>
          </a:fontRef>
        </p:style>
        <p:txBody>
          <a:bodyPr lIns="288000" tIns="36000" rIns="180000" bIns="0" rtlCol="0" anchor="t" anchorCtr="0"/>
          <a:lstStyle/>
          <a:p>
            <a:r>
              <a:rPr lang="en-US" altLang="ja-JP" sz="1200" b="1" dirty="0">
                <a:latin typeface="Meiryo UI" panose="020B0604030504040204" pitchFamily="50" charset="-128"/>
                <a:ea typeface="Meiryo UI" panose="020B0604030504040204" pitchFamily="50" charset="-128"/>
              </a:rPr>
              <a:t>STEP</a:t>
            </a:r>
            <a:r>
              <a:rPr lang="ja-JP" altLang="en-US" sz="1200" b="1" dirty="0">
                <a:latin typeface="Meiryo UI" panose="020B0604030504040204" pitchFamily="50" charset="-128"/>
                <a:ea typeface="Meiryo UI" panose="020B0604030504040204" pitchFamily="50" charset="-128"/>
              </a:rPr>
              <a:t>４</a:t>
            </a:r>
            <a:endParaRPr lang="en-US" altLang="ja-JP" sz="1200" b="1" dirty="0">
              <a:latin typeface="Meiryo UI" panose="020B0604030504040204" pitchFamily="50" charset="-128"/>
              <a:ea typeface="Meiryo UI" panose="020B0604030504040204" pitchFamily="50" charset="-128"/>
            </a:endParaRPr>
          </a:p>
          <a:p>
            <a:pPr>
              <a:spcBef>
                <a:spcPts val="300"/>
              </a:spcBef>
            </a:pPr>
            <a:r>
              <a:rPr lang="ja-JP" altLang="en-US" sz="1200" dirty="0">
                <a:latin typeface="Meiryo UI" panose="020B0604030504040204" pitchFamily="50" charset="-128"/>
                <a:ea typeface="Meiryo UI" panose="020B0604030504040204" pitchFamily="50" charset="-128"/>
              </a:rPr>
              <a:t>様々な負担が発生する所有者に対して、耐震化に要する費用を補助する</a:t>
            </a:r>
            <a:endParaRPr lang="en-US" altLang="ja-JP" sz="1200" dirty="0">
              <a:latin typeface="Meiryo UI" panose="020B0604030504040204" pitchFamily="50" charset="-128"/>
              <a:ea typeface="Meiryo UI" panose="020B0604030504040204" pitchFamily="50" charset="-128"/>
            </a:endParaRPr>
          </a:p>
        </p:txBody>
      </p:sp>
      <p:sp>
        <p:nvSpPr>
          <p:cNvPr id="22" name="ホームベース 21"/>
          <p:cNvSpPr/>
          <p:nvPr/>
        </p:nvSpPr>
        <p:spPr>
          <a:xfrm>
            <a:off x="4498301" y="3913432"/>
            <a:ext cx="2304000" cy="1224000"/>
          </a:xfrm>
          <a:prstGeom prst="homePlate">
            <a:avLst>
              <a:gd name="adj" fmla="val 23049"/>
            </a:avLst>
          </a:prstGeom>
          <a:gradFill>
            <a:gsLst>
              <a:gs pos="6000">
                <a:schemeClr val="accent2">
                  <a:lumMod val="40000"/>
                  <a:lumOff val="60000"/>
                </a:schemeClr>
              </a:gs>
              <a:gs pos="78000">
                <a:schemeClr val="bg1">
                  <a:lumMod val="85000"/>
                </a:schemeClr>
              </a:gs>
              <a:gs pos="100000">
                <a:schemeClr val="bg1">
                  <a:shade val="100000"/>
                  <a:satMod val="115000"/>
                </a:schemeClr>
              </a:gs>
            </a:gsLst>
            <a:lin ang="10800000" scaled="1"/>
          </a:gradFill>
        </p:spPr>
        <p:style>
          <a:lnRef idx="2">
            <a:schemeClr val="accent6"/>
          </a:lnRef>
          <a:fillRef idx="1">
            <a:schemeClr val="lt1"/>
          </a:fillRef>
          <a:effectRef idx="0">
            <a:schemeClr val="accent6"/>
          </a:effectRef>
          <a:fontRef idx="minor">
            <a:schemeClr val="dk1"/>
          </a:fontRef>
        </p:style>
        <p:txBody>
          <a:bodyPr lIns="288000" tIns="36000" rIns="180000" bIns="0" rtlCol="0" anchor="t" anchorCtr="0"/>
          <a:lstStyle/>
          <a:p>
            <a:pPr>
              <a:spcBef>
                <a:spcPts val="225"/>
              </a:spcBef>
            </a:pPr>
            <a:r>
              <a:rPr lang="en-US" altLang="ja-JP" sz="1200" b="1" dirty="0">
                <a:latin typeface="Meiryo UI" panose="020B0604030504040204" pitchFamily="50" charset="-128"/>
                <a:ea typeface="Meiryo UI" panose="020B0604030504040204" pitchFamily="50" charset="-128"/>
              </a:rPr>
              <a:t>STEP</a:t>
            </a:r>
            <a:r>
              <a:rPr lang="ja-JP" altLang="en-US" sz="1200" b="1" dirty="0">
                <a:latin typeface="Meiryo UI" panose="020B0604030504040204" pitchFamily="50" charset="-128"/>
                <a:ea typeface="Meiryo UI" panose="020B0604030504040204" pitchFamily="50" charset="-128"/>
              </a:rPr>
              <a:t>３</a:t>
            </a:r>
            <a:endParaRPr lang="ja-JP" altLang="en-US" sz="1200" b="1" dirty="0"/>
          </a:p>
          <a:p>
            <a:pPr>
              <a:spcBef>
                <a:spcPts val="3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事業計画立案に向けた課題に対して的確にアドバイスするため、事業に精通した専門家を派遣する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ホームベース 32"/>
          <p:cNvSpPr/>
          <p:nvPr/>
        </p:nvSpPr>
        <p:spPr>
          <a:xfrm>
            <a:off x="2362071" y="3921160"/>
            <a:ext cx="2304000" cy="1224000"/>
          </a:xfrm>
          <a:prstGeom prst="homePlate">
            <a:avLst>
              <a:gd name="adj" fmla="val 25617"/>
            </a:avLst>
          </a:prstGeom>
          <a:gradFill>
            <a:gsLst>
              <a:gs pos="69000">
                <a:srgbClr val="ECECEC"/>
              </a:gs>
              <a:gs pos="0">
                <a:schemeClr val="accent2">
                  <a:lumMod val="20000"/>
                  <a:lumOff val="80000"/>
                </a:schemeClr>
              </a:gs>
              <a:gs pos="100000">
                <a:schemeClr val="bg1">
                  <a:shade val="100000"/>
                  <a:satMod val="115000"/>
                </a:schemeClr>
              </a:gs>
            </a:gsLst>
            <a:lin ang="10800000" scaled="1"/>
          </a:gradFill>
        </p:spPr>
        <p:style>
          <a:lnRef idx="2">
            <a:schemeClr val="accent6"/>
          </a:lnRef>
          <a:fillRef idx="1">
            <a:schemeClr val="lt1"/>
          </a:fillRef>
          <a:effectRef idx="0">
            <a:schemeClr val="accent6"/>
          </a:effectRef>
          <a:fontRef idx="minor">
            <a:schemeClr val="dk1"/>
          </a:fontRef>
        </p:style>
        <p:txBody>
          <a:bodyPr lIns="288000" tIns="36000" rIns="180000" bIns="0" rtlCol="0" anchor="t" anchorCtr="0"/>
          <a:lstStyle/>
          <a:p>
            <a:r>
              <a:rPr lang="en-US" altLang="ja-JP" sz="1200" b="1" dirty="0">
                <a:latin typeface="Meiryo UI" panose="020B0604030504040204" pitchFamily="50" charset="-128"/>
                <a:ea typeface="Meiryo UI" panose="020B0604030504040204" pitchFamily="50" charset="-128"/>
              </a:rPr>
              <a:t>STEP</a:t>
            </a:r>
            <a:r>
              <a:rPr lang="ja-JP" altLang="en-US" sz="1200" b="1" dirty="0">
                <a:latin typeface="Meiryo UI" panose="020B0604030504040204" pitchFamily="50" charset="-128"/>
                <a:ea typeface="Meiryo UI" panose="020B0604030504040204" pitchFamily="50" charset="-128"/>
              </a:rPr>
              <a:t>２</a:t>
            </a:r>
            <a:endParaRPr lang="ja-JP" altLang="en-US" sz="1200" b="1" dirty="0"/>
          </a:p>
          <a:p>
            <a:pPr>
              <a:spcBef>
                <a:spcPts val="300"/>
              </a:spcBef>
            </a:pPr>
            <a:r>
              <a:rPr lang="ja-JP" altLang="en-US" sz="1200" dirty="0">
                <a:latin typeface="Meiryo UI" panose="020B0604030504040204" pitchFamily="50" charset="-128"/>
                <a:ea typeface="Meiryo UI" panose="020B0604030504040204" pitchFamily="50" charset="-128"/>
              </a:rPr>
              <a:t>所有者への個別訪問において、耐震化による地域の安全性への貢献や成功事例など、所有者の意欲を高める情報を提供する</a:t>
            </a:r>
            <a:endParaRPr lang="en-US" altLang="ja-JP" sz="1200" dirty="0">
              <a:latin typeface="Meiryo UI" panose="020B0604030504040204" pitchFamily="50" charset="-128"/>
              <a:ea typeface="Meiryo UI" panose="020B0604030504040204" pitchFamily="50" charset="-128"/>
            </a:endParaRPr>
          </a:p>
        </p:txBody>
      </p:sp>
      <p:sp>
        <p:nvSpPr>
          <p:cNvPr id="21" name="ホームベース 20"/>
          <p:cNvSpPr/>
          <p:nvPr/>
        </p:nvSpPr>
        <p:spPr>
          <a:xfrm>
            <a:off x="225841" y="3921162"/>
            <a:ext cx="2304000" cy="1224000"/>
          </a:xfrm>
          <a:prstGeom prst="homePlate">
            <a:avLst>
              <a:gd name="adj" fmla="val 23671"/>
            </a:avLst>
          </a:prstGeom>
          <a:gradFill flip="none" rotWithShape="1">
            <a:gsLst>
              <a:gs pos="0">
                <a:schemeClr val="bg1">
                  <a:lumMod val="85000"/>
                </a:schemeClr>
              </a:gs>
              <a:gs pos="100000">
                <a:schemeClr val="bg1">
                  <a:shade val="100000"/>
                  <a:satMod val="115000"/>
                </a:schemeClr>
              </a:gs>
            </a:gsLst>
            <a:lin ang="10800000" scaled="1"/>
            <a:tileRect/>
          </a:gradFill>
        </p:spPr>
        <p:style>
          <a:lnRef idx="2">
            <a:schemeClr val="accent6"/>
          </a:lnRef>
          <a:fillRef idx="1">
            <a:schemeClr val="lt1"/>
          </a:fillRef>
          <a:effectRef idx="0">
            <a:schemeClr val="accent6"/>
          </a:effectRef>
          <a:fontRef idx="minor">
            <a:schemeClr val="dk1"/>
          </a:fontRef>
        </p:style>
        <p:txBody>
          <a:bodyPr lIns="108000" tIns="36000" rIns="180000" bIns="0" rtlCol="0" anchor="t" anchorCtr="0"/>
          <a:lstStyle/>
          <a:p>
            <a:r>
              <a:rPr lang="en-US" altLang="ja-JP" sz="1200" b="1" dirty="0">
                <a:latin typeface="Meiryo UI" panose="020B0604030504040204" pitchFamily="50" charset="-128"/>
                <a:ea typeface="Meiryo UI" panose="020B0604030504040204" pitchFamily="50" charset="-128"/>
              </a:rPr>
              <a:t>STEP</a:t>
            </a:r>
            <a:r>
              <a:rPr lang="ja-JP" altLang="en-US" sz="1200" b="1" dirty="0">
                <a:latin typeface="Meiryo UI" panose="020B0604030504040204" pitchFamily="50" charset="-128"/>
                <a:ea typeface="Meiryo UI" panose="020B0604030504040204" pitchFamily="50" charset="-128"/>
              </a:rPr>
              <a:t>１</a:t>
            </a:r>
            <a:endParaRPr lang="ja-JP" altLang="en-US" sz="1200" b="1" dirty="0"/>
          </a:p>
          <a:p>
            <a:pPr>
              <a:spcBef>
                <a:spcPts val="300"/>
              </a:spcBef>
            </a:pPr>
            <a:r>
              <a:rPr lang="ja-JP" altLang="en-US" sz="1200" dirty="0">
                <a:latin typeface="Meiryo UI" panose="020B0604030504040204" pitchFamily="50" charset="-128"/>
                <a:ea typeface="Meiryo UI" panose="020B0604030504040204" pitchFamily="50" charset="-128"/>
              </a:rPr>
              <a:t>地域住民に、防災訓練や出前講座などの場で広域緊急交通路など都市の安全性に関する情報を効果的に発信する</a:t>
            </a:r>
            <a:endParaRPr lang="en-US" altLang="ja-JP" sz="1200" dirty="0">
              <a:latin typeface="Meiryo UI" panose="020B0604030504040204" pitchFamily="50" charset="-128"/>
              <a:ea typeface="Meiryo UI" panose="020B0604030504040204" pitchFamily="50" charset="-128"/>
            </a:endParaRPr>
          </a:p>
        </p:txBody>
      </p:sp>
      <p:sp>
        <p:nvSpPr>
          <p:cNvPr id="8" name="二等辺三角形 7"/>
          <p:cNvSpPr/>
          <p:nvPr/>
        </p:nvSpPr>
        <p:spPr>
          <a:xfrm rot="5400000">
            <a:off x="6562379" y="5794539"/>
            <a:ext cx="288000" cy="25200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39" name="二等辺三角形 38"/>
          <p:cNvSpPr/>
          <p:nvPr/>
        </p:nvSpPr>
        <p:spPr>
          <a:xfrm rot="5400000">
            <a:off x="4402081" y="5794539"/>
            <a:ext cx="288000" cy="25200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40" name="二等辺三角形 39"/>
          <p:cNvSpPr/>
          <p:nvPr/>
        </p:nvSpPr>
        <p:spPr>
          <a:xfrm rot="5400000">
            <a:off x="2241783" y="5794539"/>
            <a:ext cx="288000" cy="252000"/>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3" name="テキスト ボックス 2"/>
          <p:cNvSpPr txBox="1"/>
          <p:nvPr/>
        </p:nvSpPr>
        <p:spPr>
          <a:xfrm>
            <a:off x="112620" y="1064255"/>
            <a:ext cx="7837402"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３つの方向性に沿って、切れ目のない支援策を戦略的に実施し、耐震化を実現する</a:t>
            </a:r>
          </a:p>
        </p:txBody>
      </p:sp>
      <p:sp>
        <p:nvSpPr>
          <p:cNvPr id="32" name="楕円 31"/>
          <p:cNvSpPr/>
          <p:nvPr/>
        </p:nvSpPr>
        <p:spPr>
          <a:xfrm>
            <a:off x="225841" y="1803242"/>
            <a:ext cx="3204000" cy="1440000"/>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lIns="0" tIns="0" rIns="36000" bIns="0" rtlCol="0" anchor="t" anchorCtr="0"/>
          <a:lstStyle/>
          <a:p>
            <a:pPr algn="ctr"/>
            <a:r>
              <a:rPr lang="ja-JP" altLang="en-US" b="1" dirty="0">
                <a:solidFill>
                  <a:schemeClr val="tx1"/>
                </a:solidFill>
                <a:latin typeface="Meiryo UI" panose="020B0604030504040204" pitchFamily="50" charset="-128"/>
                <a:ea typeface="Meiryo UI" panose="020B0604030504040204" pitchFamily="50" charset="-128"/>
              </a:rPr>
              <a:t>社会的機運の醸成</a:t>
            </a: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「広域緊急交通路沿道建築物の耐震化は、都市の安全にとって重要かつ早急に解決すべき社会全体の課題」との府民・地域・所有者などの認識を広げる</a:t>
            </a:r>
          </a:p>
        </p:txBody>
      </p:sp>
      <p:sp>
        <p:nvSpPr>
          <p:cNvPr id="34" name="楕円 33"/>
          <p:cNvSpPr/>
          <p:nvPr/>
        </p:nvSpPr>
        <p:spPr>
          <a:xfrm>
            <a:off x="2992543" y="1803240"/>
            <a:ext cx="3204000" cy="1440000"/>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lIns="0" tIns="0" rIns="108000" bIns="0" rtlCol="0" anchor="t" anchorCtr="0"/>
          <a:lstStyle/>
          <a:p>
            <a:pPr algn="ctr">
              <a:lnSpc>
                <a:spcPts val="800"/>
              </a:lnSpc>
            </a:pPr>
            <a:r>
              <a:rPr lang="ja-JP" altLang="en-US" b="1" dirty="0">
                <a:solidFill>
                  <a:schemeClr val="tx1"/>
                </a:solidFill>
                <a:latin typeface="Meiryo UI" panose="020B0604030504040204" pitchFamily="50" charset="-128"/>
                <a:ea typeface="Meiryo UI" panose="020B0604030504040204" pitchFamily="50" charset="-128"/>
              </a:rPr>
              <a:t>耐震化の</a:t>
            </a:r>
            <a:endParaRPr lang="en-US" altLang="ja-JP" b="1" dirty="0">
              <a:solidFill>
                <a:schemeClr val="tx1"/>
              </a:solidFill>
              <a:latin typeface="Meiryo UI" panose="020B0604030504040204" pitchFamily="50" charset="-128"/>
              <a:ea typeface="Meiryo UI" panose="020B0604030504040204" pitchFamily="50" charset="-128"/>
            </a:endParaRPr>
          </a:p>
          <a:p>
            <a:pPr algn="ctr">
              <a:lnSpc>
                <a:spcPts val="1800"/>
              </a:lnSpc>
            </a:pPr>
            <a:r>
              <a:rPr lang="ja-JP" altLang="en-US" b="1" dirty="0">
                <a:solidFill>
                  <a:schemeClr val="tx1"/>
                </a:solidFill>
                <a:latin typeface="Meiryo UI" panose="020B0604030504040204" pitchFamily="50" charset="-128"/>
                <a:ea typeface="Meiryo UI" panose="020B0604030504040204" pitchFamily="50" charset="-128"/>
              </a:rPr>
              <a:t>きっかけづくり・具体化</a:t>
            </a:r>
          </a:p>
          <a:p>
            <a:pPr>
              <a:spcBef>
                <a:spcPts val="200"/>
              </a:spcBef>
            </a:pPr>
            <a:r>
              <a:rPr lang="ja-JP" altLang="en-US" sz="1100" dirty="0">
                <a:solidFill>
                  <a:schemeClr val="tx1"/>
                </a:solidFill>
                <a:latin typeface="Meiryo UI" panose="020B0604030504040204" pitchFamily="50" charset="-128"/>
                <a:ea typeface="Meiryo UI" panose="020B0604030504040204" pitchFamily="50" charset="-128"/>
              </a:rPr>
              <a:t>所有者毎に異なる課題に応じた的確な情報提供やアドバイスなどきめ細かな対応により、検討のきっかけづくりと事業の具体化を図る</a:t>
            </a:r>
          </a:p>
        </p:txBody>
      </p:sp>
      <p:sp>
        <p:nvSpPr>
          <p:cNvPr id="36" name="楕円 35"/>
          <p:cNvSpPr/>
          <p:nvPr/>
        </p:nvSpPr>
        <p:spPr>
          <a:xfrm>
            <a:off x="5734530" y="1803240"/>
            <a:ext cx="3204000" cy="1440000"/>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lIns="0" tIns="0" rIns="36000" bIns="0" rtlCol="0" anchor="t" anchorCtr="0"/>
          <a:lstStyle/>
          <a:p>
            <a:pPr algn="ctr"/>
            <a:r>
              <a:rPr lang="ja-JP" altLang="en-US" b="1" dirty="0">
                <a:solidFill>
                  <a:schemeClr val="tx1"/>
                </a:solidFill>
                <a:latin typeface="Meiryo UI" panose="020B0604030504040204" pitchFamily="50" charset="-128"/>
                <a:ea typeface="Meiryo UI" panose="020B0604030504040204" pitchFamily="50" charset="-128"/>
              </a:rPr>
              <a:t>負担軽減の支援</a:t>
            </a:r>
            <a:endParaRPr lang="en-US" altLang="ja-JP" sz="11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様々な負担が生じる建物所有者に対して、設計・改修等工事や仮移転・補償などの負担軽減のためできる限り支援し、耐震化の実現を図る</a:t>
            </a:r>
          </a:p>
        </p:txBody>
      </p:sp>
    </p:spTree>
    <p:extLst>
      <p:ext uri="{BB962C8B-B14F-4D97-AF65-F5344CB8AC3E}">
        <p14:creationId xmlns:p14="http://schemas.microsoft.com/office/powerpoint/2010/main" val="3548707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5026429" y="2269908"/>
            <a:ext cx="3871494" cy="4392000"/>
          </a:xfrm>
          <a:prstGeom prst="rect">
            <a:avLst/>
          </a:prstGeom>
          <a:noFill/>
          <a:ln w="285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72000" bIns="36000" rtlCol="0" anchor="t" anchorCtr="0"/>
          <a:lstStyle/>
          <a:p>
            <a:pPr marL="216000" indent="-216000">
              <a:spcBef>
                <a:spcPts val="600"/>
              </a:spcBef>
            </a:pPr>
            <a:r>
              <a:rPr lang="ja-JP" altLang="en-US" sz="1400" dirty="0">
                <a:solidFill>
                  <a:schemeClr val="tx1"/>
                </a:solidFill>
                <a:latin typeface="Meiryo UI" panose="020B0604030504040204" pitchFamily="50" charset="-128"/>
                <a:ea typeface="Meiryo UI" panose="020B0604030504040204" pitchFamily="50" charset="-128"/>
              </a:rPr>
              <a:t>○ 住宅・建築物の耐震化に関する普及啓発を、府内統一のデザイン・テーマにより繰り返し実施</a:t>
            </a:r>
            <a:endParaRPr lang="en-US" altLang="ja-JP" sz="1400" dirty="0">
              <a:solidFill>
                <a:schemeClr val="tx1"/>
              </a:solidFill>
              <a:latin typeface="Meiryo UI" panose="020B0604030504040204" pitchFamily="50" charset="-128"/>
              <a:ea typeface="Meiryo UI" panose="020B0604030504040204" pitchFamily="50" charset="-128"/>
            </a:endParaRPr>
          </a:p>
          <a:p>
            <a:pPr marL="216000" indent="-216000">
              <a:spcBef>
                <a:spcPts val="300"/>
              </a:spcBef>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a:solidFill>
                  <a:schemeClr val="tx1"/>
                </a:solidFill>
                <a:latin typeface="Meiryo UI" panose="020B0604030504040204" pitchFamily="50" charset="-128"/>
                <a:ea typeface="Meiryo UI" panose="020B0604030504040204" pitchFamily="50" charset="-128"/>
              </a:rPr>
              <a:t>耐震化</a:t>
            </a:r>
            <a:r>
              <a:rPr lang="ja-JP" altLang="en-US" sz="1400" smtClean="0">
                <a:solidFill>
                  <a:schemeClr val="tx1"/>
                </a:solidFill>
                <a:latin typeface="Meiryo UI" panose="020B0604030504040204" pitchFamily="50" charset="-128"/>
                <a:ea typeface="Meiryo UI" panose="020B0604030504040204" pitchFamily="50" charset="-128"/>
              </a:rPr>
              <a:t>や</a:t>
            </a:r>
            <a:r>
              <a:rPr lang="ja-JP" altLang="en-US" sz="1400">
                <a:solidFill>
                  <a:schemeClr val="tx1"/>
                </a:solidFill>
                <a:latin typeface="Meiryo UI" panose="020B0604030504040204" pitchFamily="50" charset="-128"/>
                <a:ea typeface="Meiryo UI" panose="020B0604030504040204" pitchFamily="50" charset="-128"/>
              </a:rPr>
              <a:t>イベント</a:t>
            </a:r>
            <a:r>
              <a:rPr lang="ja-JP" altLang="en-US" sz="1400" smtClean="0">
                <a:solidFill>
                  <a:schemeClr val="tx1"/>
                </a:solidFill>
                <a:latin typeface="Meiryo UI" panose="020B0604030504040204" pitchFamily="50" charset="-128"/>
                <a:ea typeface="Meiryo UI" panose="020B0604030504040204" pitchFamily="50" charset="-128"/>
              </a:rPr>
              <a:t>に</a:t>
            </a:r>
            <a:r>
              <a:rPr lang="ja-JP" altLang="en-US" sz="1400" dirty="0">
                <a:solidFill>
                  <a:schemeClr val="tx1"/>
                </a:solidFill>
                <a:latin typeface="Meiryo UI" panose="020B0604030504040204" pitchFamily="50" charset="-128"/>
                <a:ea typeface="Meiryo UI" panose="020B0604030504040204" pitchFamily="50" charset="-128"/>
              </a:rPr>
              <a:t>興味のない人にも有効に情報提供ができるよう、未活用の媒体やイベント等で、民間団体や大学等さまざまな団体と連携した新たな手法により普及啓発を実施</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B75A31CC-250D-438B-8E55-A5E9E9ADA58C}"/>
              </a:ext>
            </a:extLst>
          </p:cNvPr>
          <p:cNvSpPr/>
          <p:nvPr/>
        </p:nvSpPr>
        <p:spPr>
          <a:xfrm>
            <a:off x="5109289" y="3696587"/>
            <a:ext cx="3716634" cy="2808000"/>
          </a:xfrm>
          <a:prstGeom prst="rect">
            <a:avLst/>
          </a:prstGeom>
          <a:noFill/>
          <a:ln w="28575">
            <a:solidFill>
              <a:srgbClr val="212B47"/>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72000" bIns="36000" rtlCol="0" anchor="t" anchorCtr="0"/>
          <a:lstStyle/>
          <a:p>
            <a:pPr marL="216000" indent="-216000">
              <a:spcBef>
                <a:spcPts val="600"/>
              </a:spcBef>
            </a:pPr>
            <a:r>
              <a:rPr lang="ja-JP" altLang="en-US" sz="1400" dirty="0">
                <a:solidFill>
                  <a:schemeClr val="tx1"/>
                </a:solidFill>
                <a:latin typeface="Meiryo UI" panose="020B0604030504040204" pitchFamily="50" charset="-128"/>
                <a:ea typeface="Meiryo UI" panose="020B0604030504040204" pitchFamily="50" charset="-128"/>
              </a:rPr>
              <a:t>○ “分かりやすい公表”により、地域にある広域緊急交通路沿道建築物の耐震化状況を周知</a:t>
            </a:r>
            <a:endParaRPr lang="en-US" altLang="ja-JP" sz="1400" dirty="0">
              <a:solidFill>
                <a:schemeClr val="tx1"/>
              </a:solidFill>
              <a:latin typeface="Meiryo UI" panose="020B0604030504040204" pitchFamily="50" charset="-128"/>
              <a:ea typeface="Meiryo UI" panose="020B0604030504040204" pitchFamily="50" charset="-128"/>
            </a:endParaRPr>
          </a:p>
          <a:p>
            <a:pPr marL="216000" indent="-216000">
              <a:spcBef>
                <a:spcPts val="300"/>
              </a:spcBef>
            </a:pPr>
            <a:r>
              <a:rPr lang="ja-JP" altLang="en-US" sz="1400" dirty="0">
                <a:solidFill>
                  <a:schemeClr val="tx1"/>
                </a:solidFill>
                <a:latin typeface="Meiryo UI" panose="020B0604030504040204" pitchFamily="50" charset="-128"/>
                <a:ea typeface="Meiryo UI" panose="020B0604030504040204" pitchFamily="50" charset="-128"/>
              </a:rPr>
              <a:t>○ 防災訓練や出前講座、イベントでのブース出展等の啓発について、広域緊急交通路の機能など都市の安全性に関する情報を発信</a:t>
            </a:r>
            <a:endParaRPr lang="en-US" altLang="ja-JP" sz="1400" dirty="0">
              <a:solidFill>
                <a:schemeClr val="tx1"/>
              </a:solidFill>
              <a:latin typeface="Meiryo UI" panose="020B0604030504040204" pitchFamily="50" charset="-128"/>
              <a:ea typeface="Meiryo UI" panose="020B0604030504040204" pitchFamily="50" charset="-128"/>
            </a:endParaRPr>
          </a:p>
          <a:p>
            <a:pPr marL="216000" indent="-216000">
              <a:spcBef>
                <a:spcPts val="600"/>
              </a:spcBef>
            </a:pP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5233578" y="5004173"/>
            <a:ext cx="3484345" cy="1368000"/>
          </a:xfrm>
          <a:prstGeom prst="rect">
            <a:avLst/>
          </a:prstGeom>
          <a:noFill/>
          <a:ln w="28575">
            <a:solidFill>
              <a:srgbClr val="2903B5"/>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72000" bIns="36000" rtlCol="0" anchor="ctr" anchorCtr="0"/>
          <a:lstStyle/>
          <a:p>
            <a:pPr marL="216000" indent="-216000">
              <a:spcBef>
                <a:spcPts val="600"/>
              </a:spcBef>
            </a:pPr>
            <a:r>
              <a:rPr lang="ja-JP" altLang="en-US" sz="1400" dirty="0">
                <a:solidFill>
                  <a:schemeClr val="tx1"/>
                </a:solidFill>
                <a:latin typeface="Meiryo UI" panose="020B0604030504040204" pitchFamily="50" charset="-128"/>
                <a:ea typeface="Meiryo UI" panose="020B0604030504040204" pitchFamily="50" charset="-128"/>
              </a:rPr>
              <a:t>○ 広域緊急交通路の通行障害による被害拡大の可能性や地域で開催されている防災訓練の内容など、社会的な観点からの情報を提供</a:t>
            </a:r>
            <a:endParaRPr lang="en-US" altLang="ja-JP" sz="1400" dirty="0">
              <a:solidFill>
                <a:schemeClr val="tx1"/>
              </a:solidFill>
              <a:latin typeface="Meiryo UI" panose="020B0604030504040204" pitchFamily="50" charset="-128"/>
              <a:ea typeface="Meiryo UI" panose="020B0604030504040204" pitchFamily="50" charset="-128"/>
            </a:endParaRPr>
          </a:p>
          <a:p>
            <a:pPr marL="216000" indent="-216000">
              <a:spcBef>
                <a:spcPts val="300"/>
              </a:spcBef>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耐震化の</a:t>
            </a:r>
            <a:r>
              <a:rPr lang="ja-JP" altLang="en-US" sz="1400" dirty="0">
                <a:solidFill>
                  <a:schemeClr val="tx1"/>
                </a:solidFill>
                <a:latin typeface="Meiryo UI" panose="020B0604030504040204" pitchFamily="50" charset="-128"/>
                <a:ea typeface="Meiryo UI" panose="020B0604030504040204" pitchFamily="50" charset="-128"/>
              </a:rPr>
              <a:t>成功事例” 等の情報提供</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182683" y="2244499"/>
            <a:ext cx="1188000" cy="4392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504000" rIns="0" rtlCol="0" anchor="t"/>
          <a:lstStyle/>
          <a:p>
            <a:pPr algn="ctr"/>
            <a:r>
              <a:rPr lang="ja-JP" altLang="en-US" b="1" dirty="0">
                <a:solidFill>
                  <a:schemeClr val="tx1"/>
                </a:solidFill>
                <a:latin typeface="Meiryo UI" panose="020B0604030504040204" pitchFamily="50" charset="-128"/>
                <a:ea typeface="Meiryo UI" panose="020B0604030504040204" pitchFamily="50" charset="-128"/>
              </a:rPr>
              <a:t>府　民</a:t>
            </a:r>
            <a:endParaRPr lang="ja-JP" altLang="en-US" dirty="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endParaRPr>
          </a:p>
        </p:txBody>
      </p:sp>
      <p:sp>
        <p:nvSpPr>
          <p:cNvPr id="2" name="タイトル 1"/>
          <p:cNvSpPr>
            <a:spLocks noGrp="1"/>
          </p:cNvSpPr>
          <p:nvPr>
            <p:ph type="title"/>
          </p:nvPr>
        </p:nvSpPr>
        <p:spPr/>
        <p:txBody>
          <a:bodyPr/>
          <a:lstStyle/>
          <a:p>
            <a:r>
              <a:rPr lang="ja-JP" altLang="en-US" dirty="0"/>
              <a:t>「戦略的に切れ目ない支援」　ＳＴＥＰ１、ＳＴＥＰ２</a:t>
            </a:r>
            <a:endParaRPr kumimoji="1" lang="ja-JP" altLang="en-US" dirty="0"/>
          </a:p>
        </p:txBody>
      </p:sp>
      <p:sp>
        <p:nvSpPr>
          <p:cNvPr id="4" name="スライド番号プレースホルダー 3"/>
          <p:cNvSpPr>
            <a:spLocks noGrp="1"/>
          </p:cNvSpPr>
          <p:nvPr>
            <p:ph type="sldNum" sz="quarter" idx="12"/>
          </p:nvPr>
        </p:nvSpPr>
        <p:spPr>
          <a:xfrm>
            <a:off x="7010400" y="6434138"/>
            <a:ext cx="2133600" cy="287337"/>
          </a:xfrm>
        </p:spPr>
        <p:txBody>
          <a:bodyPr/>
          <a:lstStyle/>
          <a:p>
            <a:pPr>
              <a:defRPr/>
            </a:pPr>
            <a:fld id="{09954CD4-AF95-4C78-B160-84012AB9CEDB}" type="slidenum">
              <a:rPr lang="en-US" altLang="ja-JP" smtClean="0">
                <a:solidFill>
                  <a:srgbClr val="000000"/>
                </a:solidFill>
              </a:rPr>
              <a:pPr>
                <a:defRPr/>
              </a:pPr>
              <a:t>2</a:t>
            </a:fld>
            <a:endParaRPr lang="en-US" altLang="ja-JP">
              <a:solidFill>
                <a:srgbClr val="000000"/>
              </a:solidFill>
            </a:endParaRPr>
          </a:p>
        </p:txBody>
      </p:sp>
      <p:sp>
        <p:nvSpPr>
          <p:cNvPr id="6" name="正方形/長方形 5"/>
          <p:cNvSpPr/>
          <p:nvPr/>
        </p:nvSpPr>
        <p:spPr>
          <a:xfrm>
            <a:off x="1856509" y="5004173"/>
            <a:ext cx="2410697" cy="1368000"/>
          </a:xfrm>
          <a:prstGeom prst="rect">
            <a:avLst/>
          </a:prstGeom>
          <a:noFill/>
          <a:ln w="28575">
            <a:solidFill>
              <a:srgbClr val="2903B5"/>
            </a:solidFill>
          </a:ln>
        </p:spPr>
        <p:style>
          <a:lnRef idx="2">
            <a:schemeClr val="accent1">
              <a:shade val="50000"/>
            </a:schemeClr>
          </a:lnRef>
          <a:fillRef idx="1">
            <a:schemeClr val="accent1"/>
          </a:fillRef>
          <a:effectRef idx="0">
            <a:schemeClr val="accent1"/>
          </a:effectRef>
          <a:fontRef idx="minor">
            <a:schemeClr val="lt1"/>
          </a:fontRef>
        </p:style>
        <p:txBody>
          <a:bodyPr lIns="396000" tIns="36000" rIns="72000" bIns="36000" rtlCol="0" anchor="ctr"/>
          <a:lstStyle/>
          <a:p>
            <a:r>
              <a:rPr lang="ja-JP" altLang="en-US" sz="1400" dirty="0">
                <a:solidFill>
                  <a:schemeClr val="tx1"/>
                </a:solidFill>
                <a:latin typeface="Meiryo UI" panose="020B0604030504040204" pitchFamily="50" charset="-128"/>
                <a:ea typeface="Meiryo UI" panose="020B0604030504040204" pitchFamily="50" charset="-128"/>
              </a:rPr>
              <a:t>所有する建物は都市を構成する社会資本であり、その耐震化により多くの生命・財産を保護することが可能となることを認識してもらう</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634093" y="3696587"/>
            <a:ext cx="2776757" cy="2808000"/>
          </a:xfrm>
          <a:prstGeom prst="rect">
            <a:avLst/>
          </a:prstGeom>
          <a:noFill/>
          <a:ln w="28575">
            <a:solidFill>
              <a:srgbClr val="212B47"/>
            </a:solidFill>
          </a:ln>
        </p:spPr>
        <p:style>
          <a:lnRef idx="2">
            <a:schemeClr val="accent1">
              <a:shade val="50000"/>
            </a:schemeClr>
          </a:lnRef>
          <a:fillRef idx="1">
            <a:schemeClr val="accent1"/>
          </a:fillRef>
          <a:effectRef idx="0">
            <a:schemeClr val="accent1"/>
          </a:effectRef>
          <a:fontRef idx="minor">
            <a:schemeClr val="lt1"/>
          </a:fontRef>
        </p:style>
        <p:txBody>
          <a:bodyPr lIns="540000" tIns="108000" rIns="72000" bIns="36000" rtlCol="0" anchor="t"/>
          <a:lstStyle/>
          <a:p>
            <a:r>
              <a:rPr lang="ja-JP" altLang="en-US" sz="1400" dirty="0">
                <a:solidFill>
                  <a:schemeClr val="tx1"/>
                </a:solidFill>
                <a:latin typeface="Meiryo UI" panose="020B0604030504040204" pitchFamily="50" charset="-128"/>
                <a:ea typeface="Meiryo UI" panose="020B0604030504040204" pitchFamily="50" charset="-128"/>
              </a:rPr>
              <a:t>自分の住む地域にある広域緊急交通路の機能確保と沿道建築物の耐震化に関する情報を効果的に提供し、その重要性の認識を広げる</a:t>
            </a:r>
          </a:p>
        </p:txBody>
      </p:sp>
      <p:sp>
        <p:nvSpPr>
          <p:cNvPr id="11" name="正方形/長方形 10"/>
          <p:cNvSpPr/>
          <p:nvPr/>
        </p:nvSpPr>
        <p:spPr>
          <a:xfrm>
            <a:off x="1526093" y="2244498"/>
            <a:ext cx="3016723" cy="4392000"/>
          </a:xfrm>
          <a:prstGeom prst="rect">
            <a:avLst/>
          </a:prstGeom>
          <a:noFill/>
          <a:ln w="285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36000" rtlCol="0" anchor="t"/>
          <a:lstStyle/>
          <a:p>
            <a:r>
              <a:rPr lang="ja-JP" altLang="en-US" sz="1400" dirty="0">
                <a:solidFill>
                  <a:schemeClr val="tx1"/>
                </a:solidFill>
                <a:latin typeface="Meiryo UI" panose="020B0604030504040204" pitchFamily="50" charset="-128"/>
                <a:ea typeface="Meiryo UI" panose="020B0604030504040204" pitchFamily="50" charset="-128"/>
              </a:rPr>
              <a:t>普及啓発の取組みが一過性のものとならないよう統一感のある取組みを府域で継続して展開し、住宅・建築物の耐震化は大阪府全体の喫緊の課題という意識を浸透させる</a:t>
            </a:r>
          </a:p>
        </p:txBody>
      </p:sp>
      <p:sp>
        <p:nvSpPr>
          <p:cNvPr id="19" name="正方形/長方形 18"/>
          <p:cNvSpPr/>
          <p:nvPr/>
        </p:nvSpPr>
        <p:spPr>
          <a:xfrm>
            <a:off x="254683" y="3696587"/>
            <a:ext cx="1044000" cy="2808000"/>
          </a:xfrm>
          <a:prstGeom prst="rect">
            <a:avLst/>
          </a:prstGeom>
          <a:solidFill>
            <a:srgbClr val="212B47"/>
          </a:solidFill>
          <a:ln>
            <a:noFill/>
          </a:ln>
        </p:spPr>
        <p:style>
          <a:lnRef idx="2">
            <a:schemeClr val="accent1">
              <a:shade val="50000"/>
            </a:schemeClr>
          </a:lnRef>
          <a:fillRef idx="1">
            <a:schemeClr val="accent1"/>
          </a:fillRef>
          <a:effectRef idx="0">
            <a:schemeClr val="accent1"/>
          </a:effectRef>
          <a:fontRef idx="minor">
            <a:schemeClr val="lt1"/>
          </a:fontRef>
        </p:style>
        <p:txBody>
          <a:bodyPr tIns="288000" rtlCol="0" anchor="t"/>
          <a:lstStyle/>
          <a:p>
            <a:pPr algn="ctr"/>
            <a:r>
              <a:rPr lang="ja-JP" altLang="en-US" b="1" dirty="0">
                <a:latin typeface="Meiryo UI" panose="020B0604030504040204" pitchFamily="50" charset="-128"/>
                <a:ea typeface="Meiryo UI" panose="020B0604030504040204" pitchFamily="50" charset="-128"/>
              </a:rPr>
              <a:t>地　域</a:t>
            </a:r>
            <a:endParaRPr lang="ja-JP" altLang="en-US" dirty="0">
              <a:latin typeface="Meiryo UI" panose="020B0604030504040204" pitchFamily="50" charset="-128"/>
              <a:ea typeface="Meiryo UI" panose="020B0604030504040204" pitchFamily="50" charset="-128"/>
            </a:endParaRPr>
          </a:p>
        </p:txBody>
      </p:sp>
      <p:sp>
        <p:nvSpPr>
          <p:cNvPr id="18" name="正方形/長方形 17"/>
          <p:cNvSpPr/>
          <p:nvPr/>
        </p:nvSpPr>
        <p:spPr>
          <a:xfrm>
            <a:off x="326683" y="5004173"/>
            <a:ext cx="900000" cy="1368000"/>
          </a:xfrm>
          <a:prstGeom prst="rect">
            <a:avLst/>
          </a:prstGeom>
          <a:solidFill>
            <a:srgbClr val="290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所有者</a:t>
            </a:r>
            <a:endParaRPr lang="ja-JP" altLang="en-US" dirty="0">
              <a:solidFill>
                <a:schemeClr val="bg1"/>
              </a:solidFill>
              <a:latin typeface="Meiryo UI" panose="020B0604030504040204" pitchFamily="50" charset="-128"/>
              <a:ea typeface="Meiryo UI" panose="020B0604030504040204" pitchFamily="50" charset="-128"/>
            </a:endParaRPr>
          </a:p>
        </p:txBody>
      </p:sp>
      <p:sp>
        <p:nvSpPr>
          <p:cNvPr id="21" name="上矢印 20"/>
          <p:cNvSpPr/>
          <p:nvPr/>
        </p:nvSpPr>
        <p:spPr>
          <a:xfrm rot="10800000">
            <a:off x="430810" y="4438755"/>
            <a:ext cx="691747" cy="383312"/>
          </a:xfrm>
          <a:prstGeom prst="upArrow">
            <a:avLst>
              <a:gd name="adj1" fmla="val 50000"/>
              <a:gd name="adj2" fmla="val 60687"/>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2DB936EF-4A01-4717-BC77-5402F26D69DF}"/>
              </a:ext>
            </a:extLst>
          </p:cNvPr>
          <p:cNvSpPr txBox="1"/>
          <p:nvPr/>
        </p:nvSpPr>
        <p:spPr>
          <a:xfrm>
            <a:off x="2300093" y="1908497"/>
            <a:ext cx="1260000" cy="349702"/>
          </a:xfrm>
          <a:prstGeom prst="rect">
            <a:avLst/>
          </a:prstGeom>
          <a:noFill/>
        </p:spPr>
        <p:txBody>
          <a:bodyPr wrap="square" lIns="36000" tIns="36000" rIns="36000" bIns="36000" rtlCol="0">
            <a:spAutoFit/>
          </a:bodyPr>
          <a:lstStyle/>
          <a:p>
            <a:pPr algn="ct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視点</a:t>
            </a:r>
            <a:r>
              <a:rPr lang="en-US" altLang="ja-JP" b="1"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CB69548F-5FC4-4CC9-AF62-15D371DC61E2}"/>
              </a:ext>
            </a:extLst>
          </p:cNvPr>
          <p:cNvSpPr txBox="1"/>
          <p:nvPr/>
        </p:nvSpPr>
        <p:spPr>
          <a:xfrm>
            <a:off x="5701642" y="1916378"/>
            <a:ext cx="2792562" cy="349702"/>
          </a:xfrm>
          <a:prstGeom prst="rect">
            <a:avLst/>
          </a:prstGeom>
          <a:noFill/>
        </p:spPr>
        <p:txBody>
          <a:bodyPr wrap="square" lIns="36000" tIns="36000" rIns="36000" bIns="36000" rtlCol="0">
            <a:spAutoFit/>
          </a:bodyPr>
          <a:lstStyle/>
          <a:p>
            <a:pPr algn="ct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新たな取組み（案）</a:t>
            </a:r>
            <a:r>
              <a:rPr lang="en-US" altLang="ja-JP" b="1"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112619" y="1064255"/>
            <a:ext cx="8748000" cy="923330"/>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広域緊急交通路沿道建築物の耐震化は、都市の安全にとって重要かつ早急に解決すべき社会全体の課題」との府民・地域・所有者などの認識を広げるとともに、所有者に対して耐震化のきっかけとなる情報を提供する</a:t>
            </a:r>
          </a:p>
        </p:txBody>
      </p:sp>
      <p:sp>
        <p:nvSpPr>
          <p:cNvPr id="25" name="上矢印 20">
            <a:extLst>
              <a:ext uri="{FF2B5EF4-FFF2-40B4-BE49-F238E27FC236}">
                <a16:creationId xmlns:a16="http://schemas.microsoft.com/office/drawing/2014/main" id="{03D17FC6-D81C-4BBB-8DC4-9B33C511E7B5}"/>
              </a:ext>
            </a:extLst>
          </p:cNvPr>
          <p:cNvSpPr/>
          <p:nvPr/>
        </p:nvSpPr>
        <p:spPr>
          <a:xfrm rot="10800000">
            <a:off x="424414" y="3153243"/>
            <a:ext cx="691747" cy="383312"/>
          </a:xfrm>
          <a:prstGeom prst="upArrow">
            <a:avLst>
              <a:gd name="adj1" fmla="val 50000"/>
              <a:gd name="adj2" fmla="val 60687"/>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矢印: 五方向 2">
            <a:extLst>
              <a:ext uri="{FF2B5EF4-FFF2-40B4-BE49-F238E27FC236}">
                <a16:creationId xmlns:a16="http://schemas.microsoft.com/office/drawing/2014/main" id="{044E675A-EB3B-4244-B8B9-D8E38250ED8B}"/>
              </a:ext>
            </a:extLst>
          </p:cNvPr>
          <p:cNvSpPr/>
          <p:nvPr/>
        </p:nvSpPr>
        <p:spPr>
          <a:xfrm rot="5400000">
            <a:off x="1121358" y="4224129"/>
            <a:ext cx="1368000" cy="324000"/>
          </a:xfrm>
          <a:prstGeom prst="homePlate">
            <a:avLst/>
          </a:prstGeom>
          <a:solidFill>
            <a:srgbClr val="212B47"/>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r>
              <a:rPr lang="en-US" altLang="ja-JP" b="1" dirty="0">
                <a:solidFill>
                  <a:schemeClr val="bg1"/>
                </a:solidFill>
                <a:latin typeface="Meiryo UI" panose="020B0604030504040204" pitchFamily="50" charset="-128"/>
                <a:ea typeface="Meiryo UI" panose="020B0604030504040204" pitchFamily="50" charset="-128"/>
              </a:rPr>
              <a:t>STEP1</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29" name="矢印: 五方向 28">
            <a:extLst>
              <a:ext uri="{FF2B5EF4-FFF2-40B4-BE49-F238E27FC236}">
                <a16:creationId xmlns:a16="http://schemas.microsoft.com/office/drawing/2014/main" id="{CFCDFB9D-F91E-4B0C-B98F-0B802BD1A580}"/>
              </a:ext>
            </a:extLst>
          </p:cNvPr>
          <p:cNvSpPr/>
          <p:nvPr/>
        </p:nvSpPr>
        <p:spPr>
          <a:xfrm rot="5400000">
            <a:off x="1340547" y="5523402"/>
            <a:ext cx="1351374" cy="324000"/>
          </a:xfrm>
          <a:prstGeom prst="homePlate">
            <a:avLst/>
          </a:prstGeom>
          <a:solidFill>
            <a:srgbClr val="2903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bg1"/>
                </a:solidFill>
                <a:latin typeface="Meiryo UI" panose="020B0604030504040204" pitchFamily="50" charset="-128"/>
                <a:ea typeface="Meiryo UI" panose="020B0604030504040204" pitchFamily="50" charset="-128"/>
              </a:rPr>
              <a:t>STEP</a:t>
            </a:r>
            <a:r>
              <a:rPr lang="ja-JP" altLang="en-US" b="1" dirty="0">
                <a:solidFill>
                  <a:schemeClr val="bg1"/>
                </a:solidFill>
                <a:latin typeface="Meiryo UI" panose="020B0604030504040204" pitchFamily="50" charset="-128"/>
                <a:ea typeface="Meiryo UI" panose="020B0604030504040204" pitchFamily="50" charset="-128"/>
              </a:rPr>
              <a:t>２</a:t>
            </a:r>
          </a:p>
        </p:txBody>
      </p:sp>
      <p:sp>
        <p:nvSpPr>
          <p:cNvPr id="30" name="二等辺三角形 29">
            <a:extLst>
              <a:ext uri="{FF2B5EF4-FFF2-40B4-BE49-F238E27FC236}">
                <a16:creationId xmlns:a16="http://schemas.microsoft.com/office/drawing/2014/main" id="{095F3D9B-2739-4D66-BA74-DF8F881406FE}"/>
              </a:ext>
            </a:extLst>
          </p:cNvPr>
          <p:cNvSpPr/>
          <p:nvPr/>
        </p:nvSpPr>
        <p:spPr>
          <a:xfrm rot="5400000">
            <a:off x="4460287" y="4227025"/>
            <a:ext cx="669507" cy="31820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二等辺三角形 32">
            <a:extLst>
              <a:ext uri="{FF2B5EF4-FFF2-40B4-BE49-F238E27FC236}">
                <a16:creationId xmlns:a16="http://schemas.microsoft.com/office/drawing/2014/main" id="{4594A9A2-F9E8-43B6-9F26-EAC2227BF855}"/>
              </a:ext>
            </a:extLst>
          </p:cNvPr>
          <p:cNvSpPr/>
          <p:nvPr/>
        </p:nvSpPr>
        <p:spPr>
          <a:xfrm rot="5400000">
            <a:off x="4460287" y="5565372"/>
            <a:ext cx="669507" cy="31820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CA8BD687-E797-40A8-8526-5D25C015F590}"/>
              </a:ext>
            </a:extLst>
          </p:cNvPr>
          <p:cNvSpPr/>
          <p:nvPr/>
        </p:nvSpPr>
        <p:spPr>
          <a:xfrm rot="5400000">
            <a:off x="4458448" y="2694877"/>
            <a:ext cx="669507" cy="318207"/>
          </a:xfrm>
          <a:prstGeom prst="triangle">
            <a:avLst/>
          </a:prstGeom>
          <a:solidFill>
            <a:schemeClr val="accent5"/>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タイトル 1">
            <a:extLst>
              <a:ext uri="{FF2B5EF4-FFF2-40B4-BE49-F238E27FC236}">
                <a16:creationId xmlns:a16="http://schemas.microsoft.com/office/drawing/2014/main" id="{9C7CC4C5-6C2A-4DBE-8827-9867F869EE99}"/>
              </a:ext>
            </a:extLst>
          </p:cNvPr>
          <p:cNvSpPr txBox="1">
            <a:spLocks/>
          </p:cNvSpPr>
          <p:nvPr/>
        </p:nvSpPr>
        <p:spPr bwMode="auto">
          <a:xfrm>
            <a:off x="-44175" y="-467176"/>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kern="0"/>
              <a:t>　支援策の方向性「社会的機運の醸成」</a:t>
            </a:r>
            <a:endParaRPr lang="ja-JP" altLang="en-US" kern="0" dirty="0"/>
          </a:p>
        </p:txBody>
      </p:sp>
    </p:spTree>
    <p:extLst>
      <p:ext uri="{BB962C8B-B14F-4D97-AF65-F5344CB8AC3E}">
        <p14:creationId xmlns:p14="http://schemas.microsoft.com/office/powerpoint/2010/main" val="128555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1233"/>
          <p:cNvSpPr txBox="1">
            <a:spLocks noChangeArrowheads="1"/>
          </p:cNvSpPr>
          <p:nvPr/>
        </p:nvSpPr>
        <p:spPr bwMode="auto">
          <a:xfrm>
            <a:off x="217049" y="3408491"/>
            <a:ext cx="8719879" cy="252000"/>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0" rIns="84579" bIns="0" anchor="ctr" anchorCtr="0">
            <a:noAutofit/>
          </a:bodyPr>
          <a:lstStyle/>
          <a:p>
            <a:pPr defTabSz="823170" fontAlgn="auto">
              <a:spcBef>
                <a:spcPct val="50000"/>
              </a:spcBef>
              <a:spcAft>
                <a:spcPts val="0"/>
              </a:spcAft>
              <a:defRPr/>
            </a:pPr>
            <a:r>
              <a:rPr kumimoji="0" lang="ja-JP" altLang="en-US" sz="1400" kern="0" spc="-150" dirty="0">
                <a:solidFill>
                  <a:sysClr val="window" lastClr="FFFFFF"/>
                </a:solidFill>
                <a:latin typeface="Meiryo UI" panose="020B0604030504040204" pitchFamily="50" charset="-128"/>
                <a:ea typeface="Meiryo UI" panose="020B0604030504040204" pitchFamily="50" charset="-128"/>
              </a:rPr>
              <a:t>事業に精通した専門家の派遣制度イメージ　</a:t>
            </a:r>
            <a:r>
              <a:rPr kumimoji="0" lang="ja-JP" altLang="en-US" sz="1200" kern="0" spc="-150" dirty="0">
                <a:solidFill>
                  <a:sysClr val="window" lastClr="FFFFFF"/>
                </a:solidFill>
                <a:latin typeface="Meiryo UI" panose="020B0604030504040204" pitchFamily="50" charset="-128"/>
                <a:ea typeface="Meiryo UI" panose="020B0604030504040204" pitchFamily="50" charset="-128"/>
              </a:rPr>
              <a:t>～耐震化の実現につなげる具体的かつ的確なアドバイス～</a:t>
            </a:r>
            <a:endParaRPr kumimoji="0" lang="en-US" altLang="ja-JP" sz="1200" kern="0" spc="-150" dirty="0">
              <a:solidFill>
                <a:sysClr val="window" lastClr="FFFFFF"/>
              </a:solidFill>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06D5BD18-5A90-4D42-BFE6-AC3B2A513E1B}"/>
              </a:ext>
            </a:extLst>
          </p:cNvPr>
          <p:cNvSpPr txBox="1"/>
          <p:nvPr/>
        </p:nvSpPr>
        <p:spPr>
          <a:xfrm>
            <a:off x="354032" y="3689144"/>
            <a:ext cx="5440679" cy="2631490"/>
          </a:xfrm>
          <a:prstGeom prst="rect">
            <a:avLst/>
          </a:prstGeom>
          <a:noFill/>
          <a:ln w="12700">
            <a:noFill/>
          </a:ln>
        </p:spPr>
        <p:txBody>
          <a:bodyPr wrap="square" rtlCol="0">
            <a:spAutoFit/>
          </a:bodyPr>
          <a:lstStyle/>
          <a:p>
            <a:pPr>
              <a:lnSpc>
                <a:spcPts val="1800"/>
              </a:lnSpc>
              <a:spcBef>
                <a:spcPts val="300"/>
              </a:spcBef>
            </a:pPr>
            <a:r>
              <a:rPr lang="ja-JP" altLang="en-US" sz="1400" spc="-30" dirty="0">
                <a:latin typeface="メイリオ" panose="020B0604030504040204" pitchFamily="50" charset="-128"/>
                <a:ea typeface="メイリオ" panose="020B0604030504040204" pitchFamily="50" charset="-128"/>
                <a:cs typeface="メイリオ" panose="020B0604030504040204" pitchFamily="50" charset="-128"/>
              </a:rPr>
              <a:t>耐震化事業に精通した建築士を耐震コーディネーターとして派遣し、所有者の総合窓口として、所有者が抱える疑問や不安等を聞き取り、必要に応じて各種専門家と連携し、事業化の手順や課題解決策、事業計画立案のための的確なアドバイスを行う。</a:t>
            </a:r>
            <a:endParaRPr lang="en-US" altLang="ja-JP" sz="1400" spc="-3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spcBef>
                <a:spcPts val="300"/>
              </a:spcBef>
            </a:pPr>
            <a:r>
              <a:rPr lang="ja-JP" altLang="en-US" sz="1400" spc="-30" dirty="0">
                <a:latin typeface="メイリオ" panose="020B0604030504040204" pitchFamily="50" charset="-128"/>
                <a:ea typeface="メイリオ" panose="020B0604030504040204" pitchFamily="50" charset="-128"/>
                <a:cs typeface="メイリオ" panose="020B0604030504040204" pitchFamily="50" charset="-128"/>
              </a:rPr>
              <a:t>○所有者負担なし、複数回派遣</a:t>
            </a:r>
            <a:endParaRPr lang="en-US" altLang="ja-JP" sz="1400" spc="-3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spcBef>
                <a:spcPts val="300"/>
              </a:spcBef>
            </a:pPr>
            <a:r>
              <a:rPr lang="ja-JP" altLang="en-US" sz="1400" dirty="0">
                <a:latin typeface="Meiryo UI" panose="020B0604030504040204" pitchFamily="50" charset="-128"/>
                <a:ea typeface="Meiryo UI" panose="020B0604030504040204" pitchFamily="50" charset="-128"/>
              </a:rPr>
              <a:t>○アドバイスする内容</a:t>
            </a:r>
            <a:endParaRPr lang="en-US" altLang="ja-JP" sz="1400" dirty="0">
              <a:latin typeface="Meiryo UI" panose="020B0604030504040204" pitchFamily="50" charset="-128"/>
              <a:ea typeface="Meiryo UI" panose="020B0604030504040204" pitchFamily="50" charset="-128"/>
            </a:endParaRPr>
          </a:p>
          <a:p>
            <a:pPr marL="180000">
              <a:lnSpc>
                <a:spcPts val="1800"/>
              </a:lnSpc>
              <a:spcBef>
                <a:spcPts val="300"/>
              </a:spcBef>
            </a:pPr>
            <a:r>
              <a:rPr lang="ja-JP" altLang="en-US" sz="1400" dirty="0">
                <a:latin typeface="Meiryo UI" panose="020B0604030504040204" pitchFamily="50" charset="-128"/>
                <a:ea typeface="Meiryo UI" panose="020B0604030504040204" pitchFamily="50" charset="-128"/>
              </a:rPr>
              <a:t>・耐震補強等の技術的な課題</a:t>
            </a:r>
            <a:endParaRPr lang="en-US" altLang="ja-JP" sz="1400" dirty="0">
              <a:latin typeface="Meiryo UI" panose="020B0604030504040204" pitchFamily="50" charset="-128"/>
              <a:ea typeface="Meiryo UI" panose="020B0604030504040204" pitchFamily="50" charset="-128"/>
            </a:endParaRPr>
          </a:p>
          <a:p>
            <a:pPr marL="180000">
              <a:lnSpc>
                <a:spcPts val="1800"/>
              </a:lnSpc>
              <a:spcBef>
                <a:spcPts val="300"/>
              </a:spcBef>
            </a:pPr>
            <a:r>
              <a:rPr lang="ja-JP" altLang="en-US" sz="1400" dirty="0">
                <a:latin typeface="Meiryo UI" panose="020B0604030504040204" pitchFamily="50" charset="-128"/>
                <a:ea typeface="Meiryo UI" panose="020B0604030504040204" pitchFamily="50" charset="-128"/>
              </a:rPr>
              <a:t>・資金計画等の資金面での課題</a:t>
            </a:r>
            <a:endParaRPr lang="en-US" altLang="ja-JP" sz="1400" dirty="0">
              <a:latin typeface="Meiryo UI" panose="020B0604030504040204" pitchFamily="50" charset="-128"/>
              <a:ea typeface="Meiryo UI" panose="020B0604030504040204" pitchFamily="50" charset="-128"/>
            </a:endParaRPr>
          </a:p>
          <a:p>
            <a:pPr marL="180000">
              <a:lnSpc>
                <a:spcPts val="1800"/>
              </a:lnSpc>
              <a:spcBef>
                <a:spcPts val="300"/>
              </a:spcBef>
            </a:pPr>
            <a:r>
              <a:rPr lang="ja-JP" altLang="en-US" sz="1400" dirty="0">
                <a:latin typeface="Meiryo UI" panose="020B0604030504040204" pitchFamily="50" charset="-128"/>
                <a:ea typeface="Meiryo UI" panose="020B0604030504040204" pitchFamily="50" charset="-128"/>
              </a:rPr>
              <a:t>・区分所有者、賃借人の権利関係、契約等、法的な課題</a:t>
            </a:r>
            <a:endParaRPr lang="en-US" altLang="ja-JP" sz="1400" dirty="0">
              <a:latin typeface="Meiryo UI" panose="020B0604030504040204" pitchFamily="50" charset="-128"/>
              <a:ea typeface="Meiryo UI" panose="020B0604030504040204" pitchFamily="50" charset="-128"/>
            </a:endParaRPr>
          </a:p>
          <a:p>
            <a:pPr marL="180000">
              <a:lnSpc>
                <a:spcPts val="1800"/>
              </a:lnSpc>
              <a:spcBef>
                <a:spcPts val="300"/>
              </a:spcBef>
            </a:pPr>
            <a:r>
              <a:rPr lang="ja-JP" altLang="en-US" sz="1400" dirty="0">
                <a:latin typeface="Meiryo UI" panose="020B0604030504040204" pitchFamily="50" charset="-128"/>
                <a:ea typeface="Meiryo UI" panose="020B0604030504040204" pitchFamily="50" charset="-128"/>
              </a:rPr>
              <a:t>・移転先の紹介、移転・営業補償等の事業着手に向けた課題</a:t>
            </a:r>
            <a:endParaRPr lang="en-US" altLang="ja-JP" sz="1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10400" y="6567488"/>
            <a:ext cx="2133600" cy="287337"/>
          </a:xfrm>
        </p:spPr>
        <p:txBody>
          <a:bodyPr/>
          <a:lstStyle/>
          <a:p>
            <a:pPr>
              <a:defRPr/>
            </a:pPr>
            <a:fld id="{1BDB6D7F-53AA-4455-8AD0-F9E52A4623CB}" type="slidenum">
              <a:rPr lang="en-US" altLang="ja-JP" smtClean="0"/>
              <a:pPr>
                <a:defRPr/>
              </a:pPr>
              <a:t>3</a:t>
            </a:fld>
            <a:endParaRPr lang="en-US" altLang="ja-JP" dirty="0"/>
          </a:p>
        </p:txBody>
      </p:sp>
      <p:sp>
        <p:nvSpPr>
          <p:cNvPr id="3" name="タイトル 2"/>
          <p:cNvSpPr>
            <a:spLocks noGrp="1"/>
          </p:cNvSpPr>
          <p:nvPr>
            <p:ph type="title" idx="4294967295"/>
          </p:nvPr>
        </p:nvSpPr>
        <p:spPr>
          <a:xfrm>
            <a:off x="0" y="242888"/>
            <a:ext cx="8782050" cy="847725"/>
          </a:xfrm>
        </p:spPr>
        <p:txBody>
          <a:bodyPr/>
          <a:lstStyle/>
          <a:p>
            <a:r>
              <a:rPr lang="ja-JP" altLang="en-US" dirty="0"/>
              <a:t>「戦略的に切れ目ない支援」　ＳＴＥＰ３</a:t>
            </a:r>
            <a:endParaRPr lang="ja-JP" altLang="ja-JP" b="1" dirty="0">
              <a:latin typeface="Meiryo UI" panose="020B0604030504040204" pitchFamily="50" charset="-128"/>
              <a:ea typeface="Meiryo UI" panose="020B0604030504040204" pitchFamily="50" charset="-128"/>
            </a:endParaRPr>
          </a:p>
        </p:txBody>
      </p:sp>
      <p:sp>
        <p:nvSpPr>
          <p:cNvPr id="16" name="タイトル 1"/>
          <p:cNvSpPr txBox="1">
            <a:spLocks/>
          </p:cNvSpPr>
          <p:nvPr/>
        </p:nvSpPr>
        <p:spPr>
          <a:xfrm>
            <a:off x="52507" y="3024"/>
            <a:ext cx="7019925" cy="831318"/>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a:p>
        </p:txBody>
      </p:sp>
      <p:sp>
        <p:nvSpPr>
          <p:cNvPr id="5" name="楕円 4"/>
          <p:cNvSpPr/>
          <p:nvPr/>
        </p:nvSpPr>
        <p:spPr>
          <a:xfrm>
            <a:off x="5848441" y="4939608"/>
            <a:ext cx="605307" cy="43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rPr>
              <a:t>所有者</a:t>
            </a:r>
          </a:p>
        </p:txBody>
      </p:sp>
      <p:sp>
        <p:nvSpPr>
          <p:cNvPr id="24" name="楕円 23"/>
          <p:cNvSpPr/>
          <p:nvPr/>
        </p:nvSpPr>
        <p:spPr>
          <a:xfrm>
            <a:off x="7818822" y="4319609"/>
            <a:ext cx="1044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a:solidFill>
                  <a:schemeClr val="tx1"/>
                </a:solidFill>
              </a:rPr>
              <a:t>弁護士</a:t>
            </a:r>
          </a:p>
        </p:txBody>
      </p:sp>
      <p:sp>
        <p:nvSpPr>
          <p:cNvPr id="27" name="楕円 26"/>
          <p:cNvSpPr/>
          <p:nvPr/>
        </p:nvSpPr>
        <p:spPr>
          <a:xfrm>
            <a:off x="7818822" y="4806418"/>
            <a:ext cx="1044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a:solidFill>
                  <a:schemeClr val="tx1"/>
                </a:solidFill>
              </a:rPr>
              <a:t>構造建築士</a:t>
            </a:r>
          </a:p>
        </p:txBody>
      </p:sp>
      <p:sp>
        <p:nvSpPr>
          <p:cNvPr id="28" name="角丸四角形 27"/>
          <p:cNvSpPr/>
          <p:nvPr/>
        </p:nvSpPr>
        <p:spPr>
          <a:xfrm>
            <a:off x="7107981" y="4203008"/>
            <a:ext cx="336630" cy="19051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kumimoji="1" lang="ja-JP" altLang="en-US" sz="1100" dirty="0">
                <a:solidFill>
                  <a:schemeClr val="tx1"/>
                </a:solidFill>
              </a:rPr>
              <a:t>耐震コーディネーター</a:t>
            </a:r>
          </a:p>
        </p:txBody>
      </p:sp>
      <p:cxnSp>
        <p:nvCxnSpPr>
          <p:cNvPr id="9" name="直線矢印コネクタ 8"/>
          <p:cNvCxnSpPr>
            <a:stCxn id="5" idx="6"/>
            <a:endCxn id="28" idx="1"/>
          </p:cNvCxnSpPr>
          <p:nvPr/>
        </p:nvCxnSpPr>
        <p:spPr>
          <a:xfrm>
            <a:off x="6453748" y="5155608"/>
            <a:ext cx="654233"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6405747" y="4637835"/>
            <a:ext cx="817313" cy="34940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t>相談等</a:t>
            </a:r>
            <a:endParaRPr kumimoji="1" lang="ja-JP" altLang="en-US" sz="1100" dirty="0"/>
          </a:p>
        </p:txBody>
      </p:sp>
      <p:sp>
        <p:nvSpPr>
          <p:cNvPr id="38" name="楕円 37"/>
          <p:cNvSpPr/>
          <p:nvPr/>
        </p:nvSpPr>
        <p:spPr>
          <a:xfrm>
            <a:off x="7818822" y="5293227"/>
            <a:ext cx="1044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100" dirty="0">
                <a:solidFill>
                  <a:schemeClr val="tx1"/>
                </a:solidFill>
              </a:rPr>
              <a:t>FP</a:t>
            </a:r>
          </a:p>
        </p:txBody>
      </p:sp>
      <p:sp>
        <p:nvSpPr>
          <p:cNvPr id="50" name="正方形/長方形 49"/>
          <p:cNvSpPr/>
          <p:nvPr/>
        </p:nvSpPr>
        <p:spPr>
          <a:xfrm>
            <a:off x="5912605" y="5403227"/>
            <a:ext cx="1624674" cy="34940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t>アドバイス</a:t>
            </a:r>
            <a:endParaRPr kumimoji="1" lang="ja-JP" altLang="en-US" sz="1100" dirty="0"/>
          </a:p>
        </p:txBody>
      </p:sp>
      <p:sp>
        <p:nvSpPr>
          <p:cNvPr id="53" name="正方形/長方形 52"/>
          <p:cNvSpPr/>
          <p:nvPr/>
        </p:nvSpPr>
        <p:spPr>
          <a:xfrm>
            <a:off x="7224550" y="4044774"/>
            <a:ext cx="817313" cy="34940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t>連携</a:t>
            </a:r>
            <a:endParaRPr kumimoji="1" lang="ja-JP" altLang="en-US" sz="1100" dirty="0"/>
          </a:p>
        </p:txBody>
      </p:sp>
      <p:cxnSp>
        <p:nvCxnSpPr>
          <p:cNvPr id="63" name="直線コネクタ 62"/>
          <p:cNvCxnSpPr/>
          <p:nvPr/>
        </p:nvCxnSpPr>
        <p:spPr>
          <a:xfrm flipV="1">
            <a:off x="7454931" y="4464140"/>
            <a:ext cx="360000"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6FAC5E58-E25B-432D-A68A-6557BF6ED83D}"/>
              </a:ext>
            </a:extLst>
          </p:cNvPr>
          <p:cNvSpPr txBox="1"/>
          <p:nvPr/>
        </p:nvSpPr>
        <p:spPr>
          <a:xfrm>
            <a:off x="1461691" y="1713785"/>
            <a:ext cx="1302339" cy="369332"/>
          </a:xfrm>
          <a:prstGeom prst="rect">
            <a:avLst/>
          </a:prstGeom>
          <a:noFill/>
        </p:spPr>
        <p:txBody>
          <a:bodyPr wrap="square" rtlCol="0">
            <a:spAutoFit/>
          </a:bodyPr>
          <a:lstStyle/>
          <a:p>
            <a:pPr algn="ct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視点</a:t>
            </a:r>
            <a:r>
              <a:rPr lang="en-US" altLang="ja-JP" b="1"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217048" y="3414928"/>
            <a:ext cx="8719880" cy="29406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矢印: 左 7">
            <a:extLst>
              <a:ext uri="{FF2B5EF4-FFF2-40B4-BE49-F238E27FC236}">
                <a16:creationId xmlns:a16="http://schemas.microsoft.com/office/drawing/2014/main" id="{43613365-0577-4741-A396-2F7A40BDF6A3}"/>
              </a:ext>
            </a:extLst>
          </p:cNvPr>
          <p:cNvSpPr/>
          <p:nvPr/>
        </p:nvSpPr>
        <p:spPr>
          <a:xfrm>
            <a:off x="6462974" y="5233059"/>
            <a:ext cx="567297" cy="224345"/>
          </a:xfrm>
          <a:prstGeom prst="lef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楕円 46">
            <a:extLst>
              <a:ext uri="{FF2B5EF4-FFF2-40B4-BE49-F238E27FC236}">
                <a16:creationId xmlns:a16="http://schemas.microsoft.com/office/drawing/2014/main" id="{370C6BE6-EFAC-4F12-BF30-FFF5ACEE81C7}"/>
              </a:ext>
            </a:extLst>
          </p:cNvPr>
          <p:cNvSpPr/>
          <p:nvPr/>
        </p:nvSpPr>
        <p:spPr>
          <a:xfrm>
            <a:off x="7818822" y="5780035"/>
            <a:ext cx="1044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rPr>
              <a:t>・・・</a:t>
            </a:r>
            <a:endParaRPr kumimoji="1" lang="en-US" altLang="ja-JP" sz="1100" dirty="0">
              <a:solidFill>
                <a:schemeClr val="tx1"/>
              </a:solidFill>
            </a:endParaRPr>
          </a:p>
        </p:txBody>
      </p:sp>
      <p:sp>
        <p:nvSpPr>
          <p:cNvPr id="41" name="正方形/長方形 40"/>
          <p:cNvSpPr/>
          <p:nvPr/>
        </p:nvSpPr>
        <p:spPr>
          <a:xfrm>
            <a:off x="217048" y="2054963"/>
            <a:ext cx="3791625" cy="10274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300"/>
              </a:spcBef>
            </a:pPr>
            <a:r>
              <a:rPr lang="ja-JP" altLang="en-US" sz="1400" dirty="0">
                <a:solidFill>
                  <a:schemeClr val="tx1"/>
                </a:solidFill>
                <a:latin typeface="Meiryo UI" panose="020B0604030504040204" pitchFamily="50" charset="-128"/>
                <a:ea typeface="Meiryo UI" panose="020B0604030504040204" pitchFamily="50" charset="-128"/>
              </a:rPr>
              <a:t>意識は高いが、漠然とした不安や、課題の解決が想像できないため、耐震化の検討に踏み出せない所有者に、的確な情報やアドバイスを提供し、検討のきっかけと事業の具体化を図る</a:t>
            </a:r>
            <a:endParaRPr lang="en-US" altLang="ja-JP" sz="1400" dirty="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solidFill>
                <a:schemeClr val="tx1"/>
              </a:solidFill>
            </a:endParaRPr>
          </a:p>
        </p:txBody>
      </p:sp>
      <p:sp>
        <p:nvSpPr>
          <p:cNvPr id="43" name="正方形/長方形 42"/>
          <p:cNvSpPr/>
          <p:nvPr/>
        </p:nvSpPr>
        <p:spPr>
          <a:xfrm>
            <a:off x="4662105" y="2054963"/>
            <a:ext cx="4274823" cy="10274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spcBef>
                <a:spcPts val="300"/>
              </a:spcBef>
            </a:pPr>
            <a:r>
              <a:rPr lang="ja-JP" altLang="en-US" sz="1400" dirty="0">
                <a:solidFill>
                  <a:schemeClr val="tx1"/>
                </a:solidFill>
                <a:latin typeface="Meiryo UI" panose="020B0604030504040204" pitchFamily="50" charset="-128"/>
                <a:ea typeface="Meiryo UI" panose="020B0604030504040204" pitchFamily="50" charset="-128"/>
              </a:rPr>
              <a:t>○　事業に精通した専門家の派遣</a:t>
            </a:r>
            <a:endParaRPr lang="en-US" altLang="ja-JP" sz="1400" dirty="0">
              <a:solidFill>
                <a:schemeClr val="tx1"/>
              </a:solidFill>
              <a:latin typeface="Meiryo UI" panose="020B0604030504040204" pitchFamily="50" charset="-128"/>
              <a:ea typeface="Meiryo UI" panose="020B0604030504040204" pitchFamily="50" charset="-128"/>
            </a:endParaRPr>
          </a:p>
          <a:p>
            <a:pPr marL="177800" indent="-177800">
              <a:spcBef>
                <a:spcPts val="600"/>
              </a:spcBef>
            </a:pPr>
            <a:r>
              <a:rPr lang="ja-JP" altLang="en-US" sz="1400" dirty="0">
                <a:solidFill>
                  <a:schemeClr val="tx1"/>
                </a:solidFill>
                <a:latin typeface="Meiryo UI" panose="020B0604030504040204" pitchFamily="50" charset="-128"/>
                <a:ea typeface="Meiryo UI" panose="020B0604030504040204" pitchFamily="50" charset="-128"/>
              </a:rPr>
              <a:t>○　インセンティブとなる支援策の検討</a:t>
            </a:r>
            <a:endParaRPr kumimoji="1" lang="ja-JP" altLang="en-US" sz="1400" dirty="0">
              <a:solidFill>
                <a:schemeClr val="tx1"/>
              </a:solidFill>
            </a:endParaRPr>
          </a:p>
        </p:txBody>
      </p:sp>
      <p:sp>
        <p:nvSpPr>
          <p:cNvPr id="37" name="テキスト ボックス 36">
            <a:extLst>
              <a:ext uri="{FF2B5EF4-FFF2-40B4-BE49-F238E27FC236}">
                <a16:creationId xmlns:a16="http://schemas.microsoft.com/office/drawing/2014/main" id="{CB69548F-5FC4-4CC9-AF62-15D371DC61E2}"/>
              </a:ext>
            </a:extLst>
          </p:cNvPr>
          <p:cNvSpPr txBox="1"/>
          <p:nvPr/>
        </p:nvSpPr>
        <p:spPr>
          <a:xfrm>
            <a:off x="5403235" y="1704024"/>
            <a:ext cx="2792562" cy="369332"/>
          </a:xfrm>
          <a:prstGeom prst="rect">
            <a:avLst/>
          </a:prstGeom>
          <a:noFill/>
        </p:spPr>
        <p:txBody>
          <a:bodyPr wrap="square" rtlCol="0">
            <a:spAutoFit/>
          </a:bodyPr>
          <a:lstStyle/>
          <a:p>
            <a:pPr algn="ct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新たな取組み（案）</a:t>
            </a:r>
            <a:r>
              <a:rPr lang="en-US" altLang="ja-JP" b="1"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cxnSp>
        <p:nvCxnSpPr>
          <p:cNvPr id="99" name="直線コネクタ 98"/>
          <p:cNvCxnSpPr/>
          <p:nvPr/>
        </p:nvCxnSpPr>
        <p:spPr>
          <a:xfrm flipV="1">
            <a:off x="7454931" y="4950772"/>
            <a:ext cx="360000"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flipV="1">
            <a:off x="7454931" y="5437404"/>
            <a:ext cx="360000"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V="1">
            <a:off x="7454931" y="5924035"/>
            <a:ext cx="360000"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217048" y="1064255"/>
            <a:ext cx="8719880"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所有者毎に異なる課題に応じた的確な情報提供やアドバイスなどきめ細かな対応により、検討のきっかけづくりと事業の具体化を図る</a:t>
            </a:r>
          </a:p>
        </p:txBody>
      </p:sp>
      <p:sp>
        <p:nvSpPr>
          <p:cNvPr id="7" name="テキスト ボックス 6"/>
          <p:cNvSpPr txBox="1"/>
          <p:nvPr/>
        </p:nvSpPr>
        <p:spPr>
          <a:xfrm>
            <a:off x="5914798" y="3888357"/>
            <a:ext cx="899605" cy="261610"/>
          </a:xfrm>
          <a:prstGeom prst="rect">
            <a:avLst/>
          </a:prstGeom>
          <a:noFill/>
          <a:ln>
            <a:solidFill>
              <a:schemeClr val="tx1"/>
            </a:solidFill>
          </a:ln>
        </p:spPr>
        <p:txBody>
          <a:bodyPr wrap="none" lIns="36000" tIns="36000" rIns="36000" bIns="36000" rtlCol="0" anchor="ctr" anchorCtr="0">
            <a:noAutofit/>
          </a:bodyPr>
          <a:lstStyle/>
          <a:p>
            <a:pPr algn="ctr"/>
            <a:r>
              <a:rPr kumimoji="1" lang="ja-JP" altLang="en-US" sz="1100" dirty="0">
                <a:latin typeface="Meiryo UI" panose="020B0604030504040204" pitchFamily="50" charset="-128"/>
                <a:ea typeface="Meiryo UI" panose="020B0604030504040204" pitchFamily="50" charset="-128"/>
              </a:rPr>
              <a:t>制度イメージ</a:t>
            </a:r>
          </a:p>
        </p:txBody>
      </p:sp>
      <p:sp>
        <p:nvSpPr>
          <p:cNvPr id="30" name="二等辺三角形 29">
            <a:extLst>
              <a:ext uri="{FF2B5EF4-FFF2-40B4-BE49-F238E27FC236}">
                <a16:creationId xmlns:a16="http://schemas.microsoft.com/office/drawing/2014/main" id="{13042206-4F90-416B-BCDF-84D701F99157}"/>
              </a:ext>
            </a:extLst>
          </p:cNvPr>
          <p:cNvSpPr/>
          <p:nvPr/>
        </p:nvSpPr>
        <p:spPr>
          <a:xfrm rot="5400000">
            <a:off x="3986253" y="2406578"/>
            <a:ext cx="669507" cy="31820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タイトル 2">
            <a:extLst>
              <a:ext uri="{FF2B5EF4-FFF2-40B4-BE49-F238E27FC236}">
                <a16:creationId xmlns:a16="http://schemas.microsoft.com/office/drawing/2014/main" id="{BC62CC1D-3B37-47DA-8915-099916732F9C}"/>
              </a:ext>
            </a:extLst>
          </p:cNvPr>
          <p:cNvSpPr txBox="1">
            <a:spLocks/>
          </p:cNvSpPr>
          <p:nvPr/>
        </p:nvSpPr>
        <p:spPr bwMode="auto">
          <a:xfrm>
            <a:off x="19396" y="-600447"/>
            <a:ext cx="8782050" cy="55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kern="0"/>
              <a:t>　支援策の方向性「耐震化のきっかけづくり・具体化」</a:t>
            </a:r>
            <a:endParaRPr lang="ja-JP" altLang="ja-JP" b="1"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975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BDB6D7F-53AA-4455-8AD0-F9E52A4623CB}" type="slidenum">
              <a:rPr lang="en-US" altLang="ja-JP" smtClean="0">
                <a:solidFill>
                  <a:srgbClr val="000000"/>
                </a:solidFill>
              </a:rPr>
              <a:pPr>
                <a:defRPr/>
              </a:pPr>
              <a:t>4</a:t>
            </a:fld>
            <a:endParaRPr lang="en-US" altLang="ja-JP">
              <a:solidFill>
                <a:srgbClr val="000000"/>
              </a:solidFill>
            </a:endParaRPr>
          </a:p>
        </p:txBody>
      </p:sp>
      <p:sp>
        <p:nvSpPr>
          <p:cNvPr id="3" name="タイトル 2"/>
          <p:cNvSpPr txBox="1">
            <a:spLocks/>
          </p:cNvSpPr>
          <p:nvPr/>
        </p:nvSpPr>
        <p:spPr bwMode="auto">
          <a:xfrm>
            <a:off x="0" y="242888"/>
            <a:ext cx="878205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a:t>　「戦略的に切れ目ない支援」　ＳＴＥＰ４</a:t>
            </a:r>
            <a:endParaRPr lang="ja-JP" altLang="ja-JP" b="1" kern="0" dirty="0">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1036657" y="4056259"/>
            <a:ext cx="5014094" cy="392150"/>
            <a:chOff x="1036657" y="4056259"/>
            <a:chExt cx="5014094" cy="392150"/>
          </a:xfrm>
        </p:grpSpPr>
        <p:sp>
          <p:nvSpPr>
            <p:cNvPr id="5" name="正方形/長方形 4"/>
            <p:cNvSpPr/>
            <p:nvPr/>
          </p:nvSpPr>
          <p:spPr bwMode="auto">
            <a:xfrm>
              <a:off x="1036657" y="4056259"/>
              <a:ext cx="2009741" cy="392150"/>
            </a:xfrm>
            <a:prstGeom prst="rect">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bwMode="auto">
            <a:xfrm>
              <a:off x="4719298" y="4056259"/>
              <a:ext cx="1331453" cy="392150"/>
            </a:xfrm>
            <a:prstGeom prst="rect">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4/15</a:t>
              </a:r>
            </a:p>
          </p:txBody>
        </p:sp>
        <p:sp>
          <p:nvSpPr>
            <p:cNvPr id="7" name="正方形/長方形 6"/>
            <p:cNvSpPr/>
            <p:nvPr/>
          </p:nvSpPr>
          <p:spPr bwMode="auto">
            <a:xfrm>
              <a:off x="3060180" y="4056259"/>
              <a:ext cx="1658036" cy="392150"/>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テキスト ボックス 7"/>
          <p:cNvSpPr txBox="1"/>
          <p:nvPr/>
        </p:nvSpPr>
        <p:spPr>
          <a:xfrm>
            <a:off x="602204" y="3941009"/>
            <a:ext cx="324000" cy="646331"/>
          </a:xfrm>
          <a:prstGeom prst="rect">
            <a:avLst/>
          </a:prstGeom>
          <a:noFill/>
        </p:spPr>
        <p:txBody>
          <a:bodyPr wrap="square" rtlCol="0">
            <a:spAutoFit/>
          </a:bodyPr>
          <a:lstStyle/>
          <a:p>
            <a:r>
              <a:rPr kumimoji="1" lang="ja-JP" altLang="en-US" sz="1200" b="1" dirty="0"/>
              <a:t>国</a:t>
            </a:r>
            <a:endParaRPr kumimoji="1" lang="en-US" altLang="ja-JP" sz="1200" b="1" dirty="0"/>
          </a:p>
          <a:p>
            <a:r>
              <a:rPr kumimoji="1" lang="ja-JP" altLang="en-US" sz="1200" b="1" dirty="0"/>
              <a:t>制</a:t>
            </a:r>
            <a:endParaRPr kumimoji="1" lang="en-US" altLang="ja-JP" sz="1200" b="1" dirty="0"/>
          </a:p>
          <a:p>
            <a:r>
              <a:rPr kumimoji="1" lang="ja-JP" altLang="en-US" sz="1200" b="1" dirty="0"/>
              <a:t>度</a:t>
            </a:r>
          </a:p>
        </p:txBody>
      </p:sp>
      <p:sp>
        <p:nvSpPr>
          <p:cNvPr id="11" name="テキスト ボックス 10"/>
          <p:cNvSpPr txBox="1"/>
          <p:nvPr/>
        </p:nvSpPr>
        <p:spPr>
          <a:xfrm>
            <a:off x="929227" y="4697677"/>
            <a:ext cx="4609823" cy="198803"/>
          </a:xfrm>
          <a:prstGeom prst="rect">
            <a:avLst/>
          </a:prstGeom>
          <a:noFill/>
        </p:spPr>
        <p:txBody>
          <a:bodyPr wrap="square" rtlCol="0">
            <a:spAutoFit/>
          </a:bodyPr>
          <a:lstStyle/>
          <a:p>
            <a:r>
              <a:rPr kumimoji="1" lang="en-US" altLang="ja-JP" sz="1100" dirty="0"/>
              <a:t>5,000</a:t>
            </a:r>
            <a:r>
              <a:rPr kumimoji="1" lang="ja-JP" altLang="en-US" sz="1100" dirty="0"/>
              <a:t>㎡以下の建物</a:t>
            </a:r>
            <a:r>
              <a:rPr lang="ja-JP" altLang="en-US" sz="1100" dirty="0"/>
              <a:t>・分譲マンション</a:t>
            </a:r>
            <a:endParaRPr kumimoji="1" lang="en-US" altLang="ja-JP" sz="1100" dirty="0"/>
          </a:p>
        </p:txBody>
      </p:sp>
      <p:grpSp>
        <p:nvGrpSpPr>
          <p:cNvPr id="24" name="グループ化 23"/>
          <p:cNvGrpSpPr/>
          <p:nvPr/>
        </p:nvGrpSpPr>
        <p:grpSpPr>
          <a:xfrm>
            <a:off x="1014843" y="4946359"/>
            <a:ext cx="5020324" cy="417448"/>
            <a:chOff x="1014843" y="5069929"/>
            <a:chExt cx="5020324" cy="417448"/>
          </a:xfrm>
        </p:grpSpPr>
        <p:sp>
          <p:nvSpPr>
            <p:cNvPr id="10" name="正方形/長方形 9"/>
            <p:cNvSpPr/>
            <p:nvPr/>
          </p:nvSpPr>
          <p:spPr bwMode="auto">
            <a:xfrm>
              <a:off x="1014843" y="5069929"/>
              <a:ext cx="1003577" cy="417448"/>
            </a:xfrm>
            <a:prstGeom prst="rect">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bwMode="auto">
            <a:xfrm>
              <a:off x="2848809" y="5069929"/>
              <a:ext cx="3186358" cy="417448"/>
            </a:xfrm>
            <a:prstGeom prst="rect">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19/30</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bwMode="auto">
            <a:xfrm>
              <a:off x="2023498" y="5069929"/>
              <a:ext cx="827951" cy="417448"/>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4" name="グループ化 13"/>
          <p:cNvGrpSpPr/>
          <p:nvPr/>
        </p:nvGrpSpPr>
        <p:grpSpPr>
          <a:xfrm>
            <a:off x="1022554" y="5624102"/>
            <a:ext cx="5028197" cy="419916"/>
            <a:chOff x="3968852" y="7160056"/>
            <a:chExt cx="7200387" cy="648000"/>
          </a:xfrm>
        </p:grpSpPr>
        <p:sp>
          <p:nvSpPr>
            <p:cNvPr id="15" name="正方形/長方形 14"/>
            <p:cNvSpPr/>
            <p:nvPr/>
          </p:nvSpPr>
          <p:spPr bwMode="auto">
            <a:xfrm>
              <a:off x="3968852" y="7160056"/>
              <a:ext cx="720000" cy="648000"/>
            </a:xfrm>
            <a:prstGeom prst="rect">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1/10</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bwMode="auto">
            <a:xfrm>
              <a:off x="5301239" y="7160056"/>
              <a:ext cx="5868000" cy="648000"/>
            </a:xfrm>
            <a:prstGeom prst="rect">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p>
          </p:txBody>
        </p:sp>
        <p:sp>
          <p:nvSpPr>
            <p:cNvPr id="17" name="正方形/長方形 16"/>
            <p:cNvSpPr/>
            <p:nvPr/>
          </p:nvSpPr>
          <p:spPr bwMode="auto">
            <a:xfrm>
              <a:off x="4701764" y="7160056"/>
              <a:ext cx="612000" cy="648000"/>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1/12</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8" name="正方形/長方形 17"/>
          <p:cNvSpPr/>
          <p:nvPr/>
        </p:nvSpPr>
        <p:spPr>
          <a:xfrm>
            <a:off x="6118509" y="4052540"/>
            <a:ext cx="2370583" cy="395869"/>
          </a:xfrm>
          <a:prstGeom prst="rect">
            <a:avLst/>
          </a:prstGeom>
        </p:spPr>
        <p:txBody>
          <a:bodyPr wrap="square" lIns="0" tIns="36000" rIns="0" bIns="36000">
            <a:spAutoFit/>
          </a:bodyPr>
          <a:lstStyle/>
          <a:p>
            <a:pPr marR="152400">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・対象事業：耐震改修、</a:t>
            </a:r>
            <a:r>
              <a:rPr lang="ja-JP" altLang="en-US" sz="1050" kern="100" dirty="0">
                <a:latin typeface="Meiryo UI" panose="020B0604030504040204" pitchFamily="50" charset="-128"/>
                <a:ea typeface="Meiryo UI" panose="020B0604030504040204" pitchFamily="50" charset="-128"/>
                <a:cs typeface="Meiryo UI" panose="020B0604030504040204" pitchFamily="50" charset="-128"/>
              </a:rPr>
              <a:t>除却、</a:t>
            </a:r>
            <a:r>
              <a:rPr lang="ja-JP" altLang="en-US" sz="1050" kern="100" dirty="0" smtClean="0">
                <a:latin typeface="Meiryo UI" panose="020B0604030504040204" pitchFamily="50" charset="-128"/>
                <a:ea typeface="Meiryo UI" panose="020B0604030504040204" pitchFamily="50" charset="-128"/>
                <a:cs typeface="Meiryo UI" panose="020B0604030504040204" pitchFamily="50" charset="-128"/>
              </a:rPr>
              <a:t>建替え</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152400">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・工事費の上限：</a:t>
            </a:r>
            <a:r>
              <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rPr>
              <a:t>5</a:t>
            </a:r>
            <a:r>
              <a:rPr lang="en-US" altLang="ja-JP" sz="1050" kern="100" dirty="0">
                <a:latin typeface="Meiryo UI" panose="020B0604030504040204" pitchFamily="50" charset="-128"/>
                <a:ea typeface="Meiryo UI" panose="020B0604030504040204" pitchFamily="50" charset="-128"/>
                <a:cs typeface="Meiryo UI" panose="020B0604030504040204" pitchFamily="50" charset="-128"/>
              </a:rPr>
              <a:t>1,2</a:t>
            </a:r>
            <a:r>
              <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rPr>
              <a:t>00</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円／㎡</a:t>
            </a:r>
            <a:endParaRPr lang="ja-JP"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118509" y="4939717"/>
            <a:ext cx="2370583" cy="411257"/>
          </a:xfrm>
          <a:prstGeom prst="rect">
            <a:avLst/>
          </a:prstGeom>
        </p:spPr>
        <p:txBody>
          <a:bodyPr wrap="square" lIns="0" tIns="36000" rIns="0" bIns="36000">
            <a:spAutoFit/>
          </a:bodyPr>
          <a:lstStyle/>
          <a:p>
            <a:pPr marR="152400">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・対象事業：耐震改修、除却　　</a:t>
            </a:r>
            <a:endParaRPr lang="en-US"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152400">
              <a:spcAft>
                <a:spcPts val="0"/>
              </a:spcAft>
            </a:pP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・工事費の上限：</a:t>
            </a:r>
            <a:r>
              <a:rPr lang="en-US" altLang="ja-JP" sz="1050" kern="100" dirty="0">
                <a:latin typeface="Meiryo UI" panose="020B0604030504040204" pitchFamily="50" charset="-128"/>
                <a:ea typeface="Meiryo UI" panose="020B0604030504040204" pitchFamily="50" charset="-128"/>
                <a:cs typeface="Meiryo UI" panose="020B0604030504040204" pitchFamily="50" charset="-128"/>
              </a:rPr>
              <a:t> 51,200</a:t>
            </a:r>
            <a:r>
              <a:rPr lang="ja-JP" altLang="en-US" sz="1050" kern="100" dirty="0">
                <a:effectLst/>
                <a:latin typeface="Meiryo UI" panose="020B0604030504040204" pitchFamily="50" charset="-128"/>
                <a:ea typeface="Meiryo UI" panose="020B0604030504040204" pitchFamily="50" charset="-128"/>
                <a:cs typeface="Meiryo UI" panose="020B0604030504040204" pitchFamily="50" charset="-128"/>
              </a:rPr>
              <a:t>円／㎡</a:t>
            </a:r>
            <a:endParaRPr lang="ja-JP" alt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929227" y="5394739"/>
            <a:ext cx="4609823" cy="261610"/>
          </a:xfrm>
          <a:prstGeom prst="rect">
            <a:avLst/>
          </a:prstGeom>
          <a:noFill/>
        </p:spPr>
        <p:txBody>
          <a:bodyPr wrap="square" rtlCol="0">
            <a:spAutoFit/>
          </a:bodyPr>
          <a:lstStyle/>
          <a:p>
            <a:r>
              <a:rPr kumimoji="1" lang="en-US" altLang="ja-JP" sz="1100" dirty="0"/>
              <a:t>5,000</a:t>
            </a:r>
            <a:r>
              <a:rPr kumimoji="1" lang="ja-JP" altLang="en-US" sz="1100" dirty="0"/>
              <a:t>㎡超の建物</a:t>
            </a:r>
            <a:endParaRPr kumimoji="1" lang="en-US" altLang="ja-JP" sz="1100" dirty="0"/>
          </a:p>
        </p:txBody>
      </p:sp>
      <p:sp>
        <p:nvSpPr>
          <p:cNvPr id="21" name="テキスト ボックス 20"/>
          <p:cNvSpPr txBox="1"/>
          <p:nvPr/>
        </p:nvSpPr>
        <p:spPr>
          <a:xfrm>
            <a:off x="602204" y="4755299"/>
            <a:ext cx="324000" cy="646331"/>
          </a:xfrm>
          <a:prstGeom prst="rect">
            <a:avLst/>
          </a:prstGeom>
          <a:noFill/>
        </p:spPr>
        <p:txBody>
          <a:bodyPr wrap="none" rtlCol="0">
            <a:spAutoFit/>
          </a:bodyPr>
          <a:lstStyle/>
          <a:p>
            <a:r>
              <a:rPr lang="ja-JP" altLang="en-US" sz="1200" b="1" dirty="0"/>
              <a:t>大</a:t>
            </a:r>
            <a:endParaRPr lang="en-US" altLang="ja-JP" sz="1200" b="1" dirty="0"/>
          </a:p>
          <a:p>
            <a:r>
              <a:rPr lang="ja-JP" altLang="en-US" sz="1200" b="1" dirty="0"/>
              <a:t>阪</a:t>
            </a:r>
            <a:endParaRPr lang="en-US" altLang="ja-JP" sz="1200" b="1" dirty="0"/>
          </a:p>
          <a:p>
            <a:r>
              <a:rPr lang="ja-JP" altLang="en-US" sz="1200" b="1" dirty="0"/>
              <a:t>府</a:t>
            </a:r>
            <a:endParaRPr kumimoji="1" lang="en-US" altLang="ja-JP" sz="1200" b="1" dirty="0"/>
          </a:p>
        </p:txBody>
      </p:sp>
      <p:sp>
        <p:nvSpPr>
          <p:cNvPr id="22" name="二等辺三角形 21"/>
          <p:cNvSpPr/>
          <p:nvPr/>
        </p:nvSpPr>
        <p:spPr>
          <a:xfrm rot="5400000">
            <a:off x="3986253" y="2406578"/>
            <a:ext cx="669507" cy="31820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6FAC5E58-E25B-432D-A68A-6557BF6ED83D}"/>
              </a:ext>
            </a:extLst>
          </p:cNvPr>
          <p:cNvSpPr txBox="1"/>
          <p:nvPr/>
        </p:nvSpPr>
        <p:spPr>
          <a:xfrm>
            <a:off x="1444239" y="1738502"/>
            <a:ext cx="1302339" cy="369332"/>
          </a:xfrm>
          <a:prstGeom prst="rect">
            <a:avLst/>
          </a:prstGeom>
          <a:noFill/>
        </p:spPr>
        <p:txBody>
          <a:bodyPr wrap="square" rtlCol="0">
            <a:spAutoFit/>
          </a:bodyPr>
          <a:lstStyle/>
          <a:p>
            <a:pPr algn="ct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視点</a:t>
            </a:r>
            <a:r>
              <a:rPr lang="en-US" altLang="ja-JP" b="1"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7" name="正方形/長方形 26"/>
          <p:cNvSpPr/>
          <p:nvPr/>
        </p:nvSpPr>
        <p:spPr>
          <a:xfrm>
            <a:off x="217048" y="2079681"/>
            <a:ext cx="3784823" cy="97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400" dirty="0">
                <a:solidFill>
                  <a:schemeClr val="tx1"/>
                </a:solidFill>
                <a:latin typeface="Meiryo UI" panose="020B0604030504040204" pitchFamily="50" charset="-128"/>
                <a:ea typeface="Meiryo UI" panose="020B0604030504040204" pitchFamily="50" charset="-128"/>
              </a:rPr>
              <a:t>建物所有者は、設計・改修等工事費の負担に加え、仮移転や補償などの様々な負担が生じることから、資金確保等の負担軽減についてできる限り支援が必要</a:t>
            </a:r>
          </a:p>
        </p:txBody>
      </p:sp>
      <p:sp>
        <p:nvSpPr>
          <p:cNvPr id="28" name="正方形/長方形 27"/>
          <p:cNvSpPr/>
          <p:nvPr/>
        </p:nvSpPr>
        <p:spPr>
          <a:xfrm>
            <a:off x="4662105" y="2079681"/>
            <a:ext cx="4274823" cy="97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16000" indent="-216000">
              <a:spcBef>
                <a:spcPts val="600"/>
              </a:spcBef>
            </a:pPr>
            <a:r>
              <a:rPr lang="ja-JP" altLang="en-US" sz="1400" dirty="0">
                <a:solidFill>
                  <a:schemeClr val="tx1"/>
                </a:solidFill>
                <a:latin typeface="Meiryo UI" panose="020B0604030504040204" pitchFamily="50" charset="-128"/>
                <a:ea typeface="Meiryo UI" panose="020B0604030504040204" pitchFamily="50" charset="-128"/>
              </a:rPr>
              <a:t>○　設計・改修工事等の費用に対する補助とあわせ、事業に精通した専門家の派遣を活用したコスト削減案や資金計画のアドバイス、移転先の確保や補償の調整等を支援</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9" name="Text Box 1233"/>
          <p:cNvSpPr txBox="1">
            <a:spLocks noChangeArrowheads="1"/>
          </p:cNvSpPr>
          <p:nvPr/>
        </p:nvSpPr>
        <p:spPr bwMode="auto">
          <a:xfrm>
            <a:off x="217048" y="3419048"/>
            <a:ext cx="8719880" cy="300848"/>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0" rIns="84579" bIns="0" anchor="ctr" anchorCtr="0">
            <a:noAutofit/>
          </a:bodyPr>
          <a:lstStyle>
            <a:defPPr>
              <a:defRPr lang="ja-JP"/>
            </a:defPPr>
            <a:lvl1pPr defTabSz="823170" fontAlgn="auto">
              <a:spcBef>
                <a:spcPct val="50000"/>
              </a:spcBef>
              <a:spcAft>
                <a:spcPts val="0"/>
              </a:spcAft>
              <a:defRPr kumimoji="0" sz="1400" kern="0" spc="-150">
                <a:solidFill>
                  <a:sysClr val="window" lastClr="FFFFFF"/>
                </a:solidFill>
                <a:latin typeface="Meiryo UI" panose="020B0604030504040204" pitchFamily="50" charset="-128"/>
                <a:ea typeface="Meiryo UI" panose="020B0604030504040204" pitchFamily="50" charset="-128"/>
              </a:defRPr>
            </a:lvl1pPr>
          </a:lstStyle>
          <a:p>
            <a:r>
              <a:rPr lang="ja-JP" altLang="en-US" dirty="0"/>
              <a:t>現状の補助率（耐震改修費）</a:t>
            </a:r>
          </a:p>
        </p:txBody>
      </p:sp>
      <p:sp>
        <p:nvSpPr>
          <p:cNvPr id="30" name="テキスト ボックス 29">
            <a:extLst>
              <a:ext uri="{FF2B5EF4-FFF2-40B4-BE49-F238E27FC236}">
                <a16:creationId xmlns:a16="http://schemas.microsoft.com/office/drawing/2014/main" id="{CB69548F-5FC4-4CC9-AF62-15D371DC61E2}"/>
              </a:ext>
            </a:extLst>
          </p:cNvPr>
          <p:cNvSpPr txBox="1"/>
          <p:nvPr/>
        </p:nvSpPr>
        <p:spPr>
          <a:xfrm>
            <a:off x="5403235" y="1728741"/>
            <a:ext cx="2792562" cy="369332"/>
          </a:xfrm>
          <a:prstGeom prst="rect">
            <a:avLst/>
          </a:prstGeom>
          <a:noFill/>
        </p:spPr>
        <p:txBody>
          <a:bodyPr wrap="square" rtlCol="0">
            <a:spAutoFit/>
          </a:bodyPr>
          <a:lstStyle/>
          <a:p>
            <a:pPr algn="ct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新たな取組み（案）</a:t>
            </a:r>
            <a:r>
              <a:rPr lang="en-US" altLang="ja-JP" b="1"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217048" y="1064255"/>
            <a:ext cx="8719880"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様々な負担が生じる建物所有者に対して、設計・改修等工事や仮移転・補償などの負担軽減のためできる限り支援し、耐震化の実現を図る</a:t>
            </a:r>
          </a:p>
        </p:txBody>
      </p:sp>
      <p:sp>
        <p:nvSpPr>
          <p:cNvPr id="32" name="正方形/長方形 31"/>
          <p:cNvSpPr/>
          <p:nvPr/>
        </p:nvSpPr>
        <p:spPr>
          <a:xfrm>
            <a:off x="217048" y="3414928"/>
            <a:ext cx="8719880" cy="29406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タイトル 2">
            <a:extLst>
              <a:ext uri="{FF2B5EF4-FFF2-40B4-BE49-F238E27FC236}">
                <a16:creationId xmlns:a16="http://schemas.microsoft.com/office/drawing/2014/main" id="{7E062BE9-30B0-4A41-BDAE-52C86E442977}"/>
              </a:ext>
            </a:extLst>
          </p:cNvPr>
          <p:cNvSpPr txBox="1">
            <a:spLocks/>
          </p:cNvSpPr>
          <p:nvPr/>
        </p:nvSpPr>
        <p:spPr bwMode="auto">
          <a:xfrm>
            <a:off x="778628" y="-857164"/>
            <a:ext cx="878205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a:t>　支援策の方向性「</a:t>
            </a:r>
            <a:r>
              <a:rPr lang="ja-JP" altLang="en-US" kern="0" dirty="0"/>
              <a:t>負担軽減の支援」</a:t>
            </a:r>
            <a:endParaRPr lang="ja-JP" altLang="ja-JP" b="1" kern="0" dirty="0">
              <a:latin typeface="Meiryo UI" panose="020B0604030504040204" pitchFamily="50" charset="-128"/>
              <a:ea typeface="Meiryo UI" panose="020B0604030504040204" pitchFamily="50" charset="-128"/>
            </a:endParaRPr>
          </a:p>
        </p:txBody>
      </p:sp>
      <p:sp>
        <p:nvSpPr>
          <p:cNvPr id="34" name="正方形/長方形 33"/>
          <p:cNvSpPr/>
          <p:nvPr/>
        </p:nvSpPr>
        <p:spPr>
          <a:xfrm>
            <a:off x="6180293" y="3749815"/>
            <a:ext cx="2900234" cy="211203"/>
          </a:xfrm>
          <a:prstGeom prst="rect">
            <a:avLst/>
          </a:prstGeom>
        </p:spPr>
        <p:txBody>
          <a:bodyPr wrap="square" lIns="0" tIns="36000" rIns="0" bIns="36000">
            <a:spAutoFit/>
          </a:bodyPr>
          <a:lstStyle/>
          <a:p>
            <a:pPr marR="152400">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国の補助率には、国直接補助（緊急促進事業）を含む</a:t>
            </a:r>
            <a:endParaRPr lang="ja-JP" alt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2859637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画面に合わせる (4:3)</PresentationFormat>
  <Paragraphs>116</Paragraphs>
  <Slides>5</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HGP創英角ｺﾞｼｯｸUB</vt:lpstr>
      <vt:lpstr>Meiryo UI</vt:lpstr>
      <vt:lpstr>ＭＳ Ｐゴシック</vt:lpstr>
      <vt:lpstr>ＭＳ ゴシック</vt:lpstr>
      <vt:lpstr>ＭＳ 明朝</vt:lpstr>
      <vt:lpstr>メイリオ</vt:lpstr>
      <vt:lpstr>Arial</vt:lpstr>
      <vt:lpstr>Calibri</vt:lpstr>
      <vt:lpstr>Times New Roman</vt:lpstr>
      <vt:lpstr>標準デザイン</vt:lpstr>
      <vt:lpstr>広域緊急交通路沿道建築物の 実効力のある支援策について</vt:lpstr>
      <vt:lpstr>実効力のある支援策</vt:lpstr>
      <vt:lpstr>「戦略的に切れ目ない支援」　ＳＴＥＰ１、ＳＴＥＰ２</vt:lpstr>
      <vt:lpstr>「戦略的に切れ目ない支援」　ＳＴＥＰ３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2020-02-12T04:58:27Z</dcterms:created>
  <dcterms:modified xsi:type="dcterms:W3CDTF">2020-02-12T05:15:15Z</dcterms:modified>
</cp:coreProperties>
</file>